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slides/slide475.xml" ContentType="application/vnd.openxmlformats-officedocument.presentationml.slide+xml"/>
  <Override PartName="/ppt/slides/slide476.xml" ContentType="application/vnd.openxmlformats-officedocument.presentationml.slide+xml"/>
  <Override PartName="/ppt/slides/slide477.xml" ContentType="application/vnd.openxmlformats-officedocument.presentationml.slide+xml"/>
  <Override PartName="/ppt/slides/slide478.xml" ContentType="application/vnd.openxmlformats-officedocument.presentationml.slide+xml"/>
  <Override PartName="/ppt/slides/slide479.xml" ContentType="application/vnd.openxmlformats-officedocument.presentationml.slide+xml"/>
  <Override PartName="/ppt/slides/slide480.xml" ContentType="application/vnd.openxmlformats-officedocument.presentationml.slide+xml"/>
  <Override PartName="/ppt/slides/slide481.xml" ContentType="application/vnd.openxmlformats-officedocument.presentationml.slide+xml"/>
  <Override PartName="/ppt/slides/slide482.xml" ContentType="application/vnd.openxmlformats-officedocument.presentationml.slide+xml"/>
  <Override PartName="/ppt/slides/slide483.xml" ContentType="application/vnd.openxmlformats-officedocument.presentationml.slide+xml"/>
  <Override PartName="/ppt/slides/slide484.xml" ContentType="application/vnd.openxmlformats-officedocument.presentationml.slide+xml"/>
  <Override PartName="/ppt/slides/slide485.xml" ContentType="application/vnd.openxmlformats-officedocument.presentationml.slide+xml"/>
  <Override PartName="/ppt/slides/slide486.xml" ContentType="application/vnd.openxmlformats-officedocument.presentationml.slide+xml"/>
  <Override PartName="/ppt/slides/slide487.xml" ContentType="application/vnd.openxmlformats-officedocument.presentationml.slide+xml"/>
  <Override PartName="/ppt/slides/slide488.xml" ContentType="application/vnd.openxmlformats-officedocument.presentationml.slide+xml"/>
  <Override PartName="/ppt/slides/slide489.xml" ContentType="application/vnd.openxmlformats-officedocument.presentationml.slide+xml"/>
  <Override PartName="/ppt/slides/slide490.xml" ContentType="application/vnd.openxmlformats-officedocument.presentationml.slide+xml"/>
  <Override PartName="/ppt/slides/slide491.xml" ContentType="application/vnd.openxmlformats-officedocument.presentationml.slide+xml"/>
  <Override PartName="/ppt/slides/slide492.xml" ContentType="application/vnd.openxmlformats-officedocument.presentationml.slide+xml"/>
  <Override PartName="/ppt/slides/slide493.xml" ContentType="application/vnd.openxmlformats-officedocument.presentationml.slide+xml"/>
  <Override PartName="/ppt/slides/slide494.xml" ContentType="application/vnd.openxmlformats-officedocument.presentationml.slide+xml"/>
  <Override PartName="/ppt/slides/slide495.xml" ContentType="application/vnd.openxmlformats-officedocument.presentationml.slide+xml"/>
  <Override PartName="/ppt/slides/slide496.xml" ContentType="application/vnd.openxmlformats-officedocument.presentationml.slide+xml"/>
  <Override PartName="/ppt/slides/slide497.xml" ContentType="application/vnd.openxmlformats-officedocument.presentationml.slide+xml"/>
  <Override PartName="/ppt/slides/slide498.xml" ContentType="application/vnd.openxmlformats-officedocument.presentationml.slide+xml"/>
  <Override PartName="/ppt/slides/slide499.xml" ContentType="application/vnd.openxmlformats-officedocument.presentationml.slide+xml"/>
  <Override PartName="/ppt/slides/slide500.xml" ContentType="application/vnd.openxmlformats-officedocument.presentationml.slide+xml"/>
  <Override PartName="/ppt/slides/slide501.xml" ContentType="application/vnd.openxmlformats-officedocument.presentationml.slide+xml"/>
  <Override PartName="/ppt/slides/slide502.xml" ContentType="application/vnd.openxmlformats-officedocument.presentationml.slide+xml"/>
  <Override PartName="/ppt/slides/slide503.xml" ContentType="application/vnd.openxmlformats-officedocument.presentationml.slide+xml"/>
  <Override PartName="/ppt/slides/slide504.xml" ContentType="application/vnd.openxmlformats-officedocument.presentationml.slide+xml"/>
  <Override PartName="/ppt/slides/slide505.xml" ContentType="application/vnd.openxmlformats-officedocument.presentationml.slide+xml"/>
  <Override PartName="/ppt/slides/slide506.xml" ContentType="application/vnd.openxmlformats-officedocument.presentationml.slide+xml"/>
  <Override PartName="/ppt/slides/slide507.xml" ContentType="application/vnd.openxmlformats-officedocument.presentationml.slide+xml"/>
  <Override PartName="/ppt/slides/slide508.xml" ContentType="application/vnd.openxmlformats-officedocument.presentationml.slide+xml"/>
  <Override PartName="/ppt/slides/slide509.xml" ContentType="application/vnd.openxmlformats-officedocument.presentationml.slide+xml"/>
  <Override PartName="/ppt/slides/slide510.xml" ContentType="application/vnd.openxmlformats-officedocument.presentationml.slide+xml"/>
  <Override PartName="/ppt/slides/slide511.xml" ContentType="application/vnd.openxmlformats-officedocument.presentationml.slide+xml"/>
  <Override PartName="/ppt/slides/slide512.xml" ContentType="application/vnd.openxmlformats-officedocument.presentationml.slide+xml"/>
  <Override PartName="/ppt/slides/slide513.xml" ContentType="application/vnd.openxmlformats-officedocument.presentationml.slide+xml"/>
  <Override PartName="/ppt/slides/slide514.xml" ContentType="application/vnd.openxmlformats-officedocument.presentationml.slide+xml"/>
  <Override PartName="/ppt/slides/slide515.xml" ContentType="application/vnd.openxmlformats-officedocument.presentationml.slide+xml"/>
  <Override PartName="/ppt/slides/slide516.xml" ContentType="application/vnd.openxmlformats-officedocument.presentationml.slide+xml"/>
  <Override PartName="/ppt/slides/slide517.xml" ContentType="application/vnd.openxmlformats-officedocument.presentationml.slide+xml"/>
  <Override PartName="/ppt/slides/slide518.xml" ContentType="application/vnd.openxmlformats-officedocument.presentationml.slide+xml"/>
  <Override PartName="/ppt/slides/slide519.xml" ContentType="application/vnd.openxmlformats-officedocument.presentationml.slide+xml"/>
  <Override PartName="/ppt/slides/slide520.xml" ContentType="application/vnd.openxmlformats-officedocument.presentationml.slide+xml"/>
  <Override PartName="/ppt/slides/slide521.xml" ContentType="application/vnd.openxmlformats-officedocument.presentationml.slide+xml"/>
  <Override PartName="/ppt/slides/slide522.xml" ContentType="application/vnd.openxmlformats-officedocument.presentationml.slide+xml"/>
  <Override PartName="/ppt/slides/slide523.xml" ContentType="application/vnd.openxmlformats-officedocument.presentationml.slide+xml"/>
  <Override PartName="/ppt/slides/slide524.xml" ContentType="application/vnd.openxmlformats-officedocument.presentationml.slide+xml"/>
  <Override PartName="/ppt/slides/slide525.xml" ContentType="application/vnd.openxmlformats-officedocument.presentationml.slide+xml"/>
  <Override PartName="/ppt/slides/slide526.xml" ContentType="application/vnd.openxmlformats-officedocument.presentationml.slide+xml"/>
  <Override PartName="/ppt/slides/slide527.xml" ContentType="application/vnd.openxmlformats-officedocument.presentationml.slide+xml"/>
  <Override PartName="/ppt/slides/slide528.xml" ContentType="application/vnd.openxmlformats-officedocument.presentationml.slide+xml"/>
  <Override PartName="/ppt/slides/slide529.xml" ContentType="application/vnd.openxmlformats-officedocument.presentationml.slide+xml"/>
  <Override PartName="/ppt/slides/slide530.xml" ContentType="application/vnd.openxmlformats-officedocument.presentationml.slide+xml"/>
  <Override PartName="/ppt/slides/slide531.xml" ContentType="application/vnd.openxmlformats-officedocument.presentationml.slide+xml"/>
  <Override PartName="/ppt/slides/slide532.xml" ContentType="application/vnd.openxmlformats-officedocument.presentationml.slide+xml"/>
  <Override PartName="/ppt/slides/slide533.xml" ContentType="application/vnd.openxmlformats-officedocument.presentationml.slide+xml"/>
  <Override PartName="/ppt/slides/slide534.xml" ContentType="application/vnd.openxmlformats-officedocument.presentationml.slide+xml"/>
  <Override PartName="/ppt/slides/slide535.xml" ContentType="application/vnd.openxmlformats-officedocument.presentationml.slide+xml"/>
  <Override PartName="/ppt/slides/slide536.xml" ContentType="application/vnd.openxmlformats-officedocument.presentationml.slide+xml"/>
  <Override PartName="/ppt/slides/slide537.xml" ContentType="application/vnd.openxmlformats-officedocument.presentationml.slide+xml"/>
  <Override PartName="/ppt/slides/slide538.xml" ContentType="application/vnd.openxmlformats-officedocument.presentationml.slide+xml"/>
  <Override PartName="/ppt/slides/slide539.xml" ContentType="application/vnd.openxmlformats-officedocument.presentationml.slide+xml"/>
  <Override PartName="/ppt/slides/slide540.xml" ContentType="application/vnd.openxmlformats-officedocument.presentationml.slide+xml"/>
  <Override PartName="/ppt/slides/slide541.xml" ContentType="application/vnd.openxmlformats-officedocument.presentationml.slide+xml"/>
  <Override PartName="/ppt/slides/slide542.xml" ContentType="application/vnd.openxmlformats-officedocument.presentationml.slide+xml"/>
  <Override PartName="/ppt/slides/slide543.xml" ContentType="application/vnd.openxmlformats-officedocument.presentationml.slide+xml"/>
  <Override PartName="/ppt/slides/slide544.xml" ContentType="application/vnd.openxmlformats-officedocument.presentationml.slide+xml"/>
  <Override PartName="/ppt/slides/slide545.xml" ContentType="application/vnd.openxmlformats-officedocument.presentationml.slide+xml"/>
  <Override PartName="/ppt/slides/slide546.xml" ContentType="application/vnd.openxmlformats-officedocument.presentationml.slide+xml"/>
  <Override PartName="/ppt/slides/slide547.xml" ContentType="application/vnd.openxmlformats-officedocument.presentationml.slide+xml"/>
  <Override PartName="/ppt/slides/slide548.xml" ContentType="application/vnd.openxmlformats-officedocument.presentationml.slide+xml"/>
  <Override PartName="/ppt/slides/slide549.xml" ContentType="application/vnd.openxmlformats-officedocument.presentationml.slide+xml"/>
  <Override PartName="/ppt/slides/slide550.xml" ContentType="application/vnd.openxmlformats-officedocument.presentationml.slide+xml"/>
  <Override PartName="/ppt/slides/slide551.xml" ContentType="application/vnd.openxmlformats-officedocument.presentationml.slide+xml"/>
  <Override PartName="/ppt/slides/slide552.xml" ContentType="application/vnd.openxmlformats-officedocument.presentationml.slide+xml"/>
  <Override PartName="/ppt/slides/slide553.xml" ContentType="application/vnd.openxmlformats-officedocument.presentationml.slide+xml"/>
  <Override PartName="/ppt/slides/slide554.xml" ContentType="application/vnd.openxmlformats-officedocument.presentationml.slide+xml"/>
  <Override PartName="/ppt/slides/slide555.xml" ContentType="application/vnd.openxmlformats-officedocument.presentationml.slide+xml"/>
  <Override PartName="/ppt/slides/slide556.xml" ContentType="application/vnd.openxmlformats-officedocument.presentationml.slide+xml"/>
  <Override PartName="/ppt/slides/slide557.xml" ContentType="application/vnd.openxmlformats-officedocument.presentationml.slide+xml"/>
  <Override PartName="/ppt/slides/slide558.xml" ContentType="application/vnd.openxmlformats-officedocument.presentationml.slide+xml"/>
  <Override PartName="/ppt/slides/slide559.xml" ContentType="application/vnd.openxmlformats-officedocument.presentationml.slide+xml"/>
  <Override PartName="/ppt/slides/slide560.xml" ContentType="application/vnd.openxmlformats-officedocument.presentationml.slide+xml"/>
  <Override PartName="/ppt/slides/slide561.xml" ContentType="application/vnd.openxmlformats-officedocument.presentationml.slide+xml"/>
  <Override PartName="/ppt/slides/slide562.xml" ContentType="application/vnd.openxmlformats-officedocument.presentationml.slide+xml"/>
  <Override PartName="/ppt/slides/slide563.xml" ContentType="application/vnd.openxmlformats-officedocument.presentationml.slide+xml"/>
  <Override PartName="/ppt/slides/slide564.xml" ContentType="application/vnd.openxmlformats-officedocument.presentationml.slide+xml"/>
  <Override PartName="/ppt/slides/slide565.xml" ContentType="application/vnd.openxmlformats-officedocument.presentationml.slide+xml"/>
  <Override PartName="/ppt/slides/slide566.xml" ContentType="application/vnd.openxmlformats-officedocument.presentationml.slide+xml"/>
  <Override PartName="/ppt/slides/slide567.xml" ContentType="application/vnd.openxmlformats-officedocument.presentationml.slide+xml"/>
  <Override PartName="/ppt/slides/slide568.xml" ContentType="application/vnd.openxmlformats-officedocument.presentationml.slide+xml"/>
  <Override PartName="/ppt/slides/slide569.xml" ContentType="application/vnd.openxmlformats-officedocument.presentationml.slide+xml"/>
  <Override PartName="/ppt/slides/slide570.xml" ContentType="application/vnd.openxmlformats-officedocument.presentationml.slide+xml"/>
  <Override PartName="/ppt/slides/slide571.xml" ContentType="application/vnd.openxmlformats-officedocument.presentationml.slide+xml"/>
  <Override PartName="/ppt/slides/slide572.xml" ContentType="application/vnd.openxmlformats-officedocument.presentationml.slide+xml"/>
  <Override PartName="/ppt/slides/slide573.xml" ContentType="application/vnd.openxmlformats-officedocument.presentationml.slide+xml"/>
  <Override PartName="/ppt/slides/slide574.xml" ContentType="application/vnd.openxmlformats-officedocument.presentationml.slide+xml"/>
  <Override PartName="/ppt/slides/slide575.xml" ContentType="application/vnd.openxmlformats-officedocument.presentationml.slide+xml"/>
  <Override PartName="/ppt/slides/slide576.xml" ContentType="application/vnd.openxmlformats-officedocument.presentationml.slide+xml"/>
  <Override PartName="/ppt/slides/slide577.xml" ContentType="application/vnd.openxmlformats-officedocument.presentationml.slide+xml"/>
  <Override PartName="/ppt/slides/slide578.xml" ContentType="application/vnd.openxmlformats-officedocument.presentationml.slide+xml"/>
  <Override PartName="/ppt/slides/slide579.xml" ContentType="application/vnd.openxmlformats-officedocument.presentationml.slide+xml"/>
  <Override PartName="/ppt/slides/slide580.xml" ContentType="application/vnd.openxmlformats-officedocument.presentationml.slide+xml"/>
  <Override PartName="/ppt/slides/slide581.xml" ContentType="application/vnd.openxmlformats-officedocument.presentationml.slide+xml"/>
  <Override PartName="/ppt/slides/slide582.xml" ContentType="application/vnd.openxmlformats-officedocument.presentationml.slide+xml"/>
  <Override PartName="/ppt/slides/slide583.xml" ContentType="application/vnd.openxmlformats-officedocument.presentationml.slide+xml"/>
  <Override PartName="/ppt/slides/slide584.xml" ContentType="application/vnd.openxmlformats-officedocument.presentationml.slide+xml"/>
  <Override PartName="/ppt/slides/slide585.xml" ContentType="application/vnd.openxmlformats-officedocument.presentationml.slide+xml"/>
  <Override PartName="/ppt/slides/slide586.xml" ContentType="application/vnd.openxmlformats-officedocument.presentationml.slide+xml"/>
  <Override PartName="/ppt/slides/slide587.xml" ContentType="application/vnd.openxmlformats-officedocument.presentationml.slide+xml"/>
  <Override PartName="/ppt/slides/slide588.xml" ContentType="application/vnd.openxmlformats-officedocument.presentationml.slide+xml"/>
  <Override PartName="/ppt/slides/slide589.xml" ContentType="application/vnd.openxmlformats-officedocument.presentationml.slide+xml"/>
  <Override PartName="/ppt/slides/slide590.xml" ContentType="application/vnd.openxmlformats-officedocument.presentationml.slide+xml"/>
  <Override PartName="/ppt/slides/slide591.xml" ContentType="application/vnd.openxmlformats-officedocument.presentationml.slide+xml"/>
  <Override PartName="/ppt/slides/slide592.xml" ContentType="application/vnd.openxmlformats-officedocument.presentationml.slide+xml"/>
  <Override PartName="/ppt/slides/slide593.xml" ContentType="application/vnd.openxmlformats-officedocument.presentationml.slide+xml"/>
  <Override PartName="/ppt/slides/slide594.xml" ContentType="application/vnd.openxmlformats-officedocument.presentationml.slide+xml"/>
  <Override PartName="/ppt/slides/slide595.xml" ContentType="application/vnd.openxmlformats-officedocument.presentationml.slide+xml"/>
  <Override PartName="/ppt/slides/slide596.xml" ContentType="application/vnd.openxmlformats-officedocument.presentationml.slide+xml"/>
  <Override PartName="/ppt/slides/slide597.xml" ContentType="application/vnd.openxmlformats-officedocument.presentationml.slide+xml"/>
  <Override PartName="/ppt/slides/slide598.xml" ContentType="application/vnd.openxmlformats-officedocument.presentationml.slide+xml"/>
  <Override PartName="/ppt/slides/slide599.xml" ContentType="application/vnd.openxmlformats-officedocument.presentationml.slide+xml"/>
  <Override PartName="/ppt/slides/slide600.xml" ContentType="application/vnd.openxmlformats-officedocument.presentationml.slide+xml"/>
  <Override PartName="/ppt/slides/slide601.xml" ContentType="application/vnd.openxmlformats-officedocument.presentationml.slide+xml"/>
  <Override PartName="/ppt/slides/slide602.xml" ContentType="application/vnd.openxmlformats-officedocument.presentationml.slide+xml"/>
  <Override PartName="/ppt/slides/slide603.xml" ContentType="application/vnd.openxmlformats-officedocument.presentationml.slide+xml"/>
  <Override PartName="/ppt/slides/slide604.xml" ContentType="application/vnd.openxmlformats-officedocument.presentationml.slide+xml"/>
  <Override PartName="/ppt/slides/slide605.xml" ContentType="application/vnd.openxmlformats-officedocument.presentationml.slide+xml"/>
  <Override PartName="/ppt/slides/slide606.xml" ContentType="application/vnd.openxmlformats-officedocument.presentationml.slide+xml"/>
  <Override PartName="/ppt/slides/slide607.xml" ContentType="application/vnd.openxmlformats-officedocument.presentationml.slide+xml"/>
  <Override PartName="/ppt/slides/slide608.xml" ContentType="application/vnd.openxmlformats-officedocument.presentationml.slide+xml"/>
  <Override PartName="/ppt/slides/slide609.xml" ContentType="application/vnd.openxmlformats-officedocument.presentationml.slide+xml"/>
  <Override PartName="/ppt/slides/slide610.xml" ContentType="application/vnd.openxmlformats-officedocument.presentationml.slide+xml"/>
  <Override PartName="/ppt/slides/slide611.xml" ContentType="application/vnd.openxmlformats-officedocument.presentationml.slide+xml"/>
  <Override PartName="/ppt/slides/slide612.xml" ContentType="application/vnd.openxmlformats-officedocument.presentationml.slide+xml"/>
  <Override PartName="/ppt/slides/slide613.xml" ContentType="application/vnd.openxmlformats-officedocument.presentationml.slide+xml"/>
  <Override PartName="/ppt/slides/slide614.xml" ContentType="application/vnd.openxmlformats-officedocument.presentationml.slide+xml"/>
  <Override PartName="/ppt/slides/slide615.xml" ContentType="application/vnd.openxmlformats-officedocument.presentationml.slide+xml"/>
  <Override PartName="/ppt/slides/slide616.xml" ContentType="application/vnd.openxmlformats-officedocument.presentationml.slide+xml"/>
  <Override PartName="/ppt/slides/slide617.xml" ContentType="application/vnd.openxmlformats-officedocument.presentationml.slide+xml"/>
  <Override PartName="/ppt/slides/slide618.xml" ContentType="application/vnd.openxmlformats-officedocument.presentationml.slide+xml"/>
  <Override PartName="/ppt/slides/slide619.xml" ContentType="application/vnd.openxmlformats-officedocument.presentationml.slide+xml"/>
  <Override PartName="/ppt/slides/slide620.xml" ContentType="application/vnd.openxmlformats-officedocument.presentationml.slide+xml"/>
  <Override PartName="/ppt/slides/slide621.xml" ContentType="application/vnd.openxmlformats-officedocument.presentationml.slide+xml"/>
  <Override PartName="/ppt/slides/slide622.xml" ContentType="application/vnd.openxmlformats-officedocument.presentationml.slide+xml"/>
  <Override PartName="/ppt/slides/slide623.xml" ContentType="application/vnd.openxmlformats-officedocument.presentationml.slide+xml"/>
  <Override PartName="/ppt/slides/slide624.xml" ContentType="application/vnd.openxmlformats-officedocument.presentationml.slide+xml"/>
  <Override PartName="/ppt/slides/slide625.xml" ContentType="application/vnd.openxmlformats-officedocument.presentationml.slide+xml"/>
  <Override PartName="/ppt/slides/slide626.xml" ContentType="application/vnd.openxmlformats-officedocument.presentationml.slide+xml"/>
  <Override PartName="/ppt/slides/slide627.xml" ContentType="application/vnd.openxmlformats-officedocument.presentationml.slide+xml"/>
  <Override PartName="/ppt/slides/slide628.xml" ContentType="application/vnd.openxmlformats-officedocument.presentationml.slide+xml"/>
  <Override PartName="/ppt/slides/slide629.xml" ContentType="application/vnd.openxmlformats-officedocument.presentationml.slide+xml"/>
  <Override PartName="/ppt/slides/slide630.xml" ContentType="application/vnd.openxmlformats-officedocument.presentationml.slide+xml"/>
  <Override PartName="/ppt/slides/slide631.xml" ContentType="application/vnd.openxmlformats-officedocument.presentationml.slide+xml"/>
  <Override PartName="/ppt/slides/slide632.xml" ContentType="application/vnd.openxmlformats-officedocument.presentationml.slide+xml"/>
  <Override PartName="/ppt/slides/slide633.xml" ContentType="application/vnd.openxmlformats-officedocument.presentationml.slide+xml"/>
  <Override PartName="/ppt/slides/slide634.xml" ContentType="application/vnd.openxmlformats-officedocument.presentationml.slide+xml"/>
  <Override PartName="/ppt/slides/slide635.xml" ContentType="application/vnd.openxmlformats-officedocument.presentationml.slide+xml"/>
  <Override PartName="/ppt/slides/slide636.xml" ContentType="application/vnd.openxmlformats-officedocument.presentationml.slide+xml"/>
  <Override PartName="/ppt/slides/slide637.xml" ContentType="application/vnd.openxmlformats-officedocument.presentationml.slide+xml"/>
  <Override PartName="/ppt/slides/slide638.xml" ContentType="application/vnd.openxmlformats-officedocument.presentationml.slide+xml"/>
  <Override PartName="/ppt/slides/slide639.xml" ContentType="application/vnd.openxmlformats-officedocument.presentationml.slide+xml"/>
  <Override PartName="/ppt/slides/slide640.xml" ContentType="application/vnd.openxmlformats-officedocument.presentationml.slide+xml"/>
  <Override PartName="/ppt/slides/slide641.xml" ContentType="application/vnd.openxmlformats-officedocument.presentationml.slide+xml"/>
  <Override PartName="/ppt/slides/slide642.xml" ContentType="application/vnd.openxmlformats-officedocument.presentationml.slide+xml"/>
  <Override PartName="/ppt/slides/slide643.xml" ContentType="application/vnd.openxmlformats-officedocument.presentationml.slide+xml"/>
  <Override PartName="/ppt/slides/slide644.xml" ContentType="application/vnd.openxmlformats-officedocument.presentationml.slide+xml"/>
  <Override PartName="/ppt/slides/slide645.xml" ContentType="application/vnd.openxmlformats-officedocument.presentationml.slide+xml"/>
  <Override PartName="/ppt/slides/slide646.xml" ContentType="application/vnd.openxmlformats-officedocument.presentationml.slide+xml"/>
  <Override PartName="/ppt/slides/slide647.xml" ContentType="application/vnd.openxmlformats-officedocument.presentationml.slide+xml"/>
  <Override PartName="/ppt/slides/slide648.xml" ContentType="application/vnd.openxmlformats-officedocument.presentationml.slide+xml"/>
  <Override PartName="/ppt/slides/slide649.xml" ContentType="application/vnd.openxmlformats-officedocument.presentationml.slide+xml"/>
  <Override PartName="/ppt/slides/slide650.xml" ContentType="application/vnd.openxmlformats-officedocument.presentationml.slide+xml"/>
  <Override PartName="/ppt/slides/slide651.xml" ContentType="application/vnd.openxmlformats-officedocument.presentationml.slide+xml"/>
  <Override PartName="/ppt/slides/slide652.xml" ContentType="application/vnd.openxmlformats-officedocument.presentationml.slide+xml"/>
  <Override PartName="/ppt/slides/slide653.xml" ContentType="application/vnd.openxmlformats-officedocument.presentationml.slide+xml"/>
  <Override PartName="/ppt/slides/slide654.xml" ContentType="application/vnd.openxmlformats-officedocument.presentationml.slide+xml"/>
  <Override PartName="/ppt/slides/slide655.xml" ContentType="application/vnd.openxmlformats-officedocument.presentationml.slide+xml"/>
  <Override PartName="/ppt/slides/slide656.xml" ContentType="application/vnd.openxmlformats-officedocument.presentationml.slide+xml"/>
  <Override PartName="/ppt/slides/slide657.xml" ContentType="application/vnd.openxmlformats-officedocument.presentationml.slide+xml"/>
  <Override PartName="/ppt/slides/slide658.xml" ContentType="application/vnd.openxmlformats-officedocument.presentationml.slide+xml"/>
  <Override PartName="/ppt/slides/slide659.xml" ContentType="application/vnd.openxmlformats-officedocument.presentationml.slide+xml"/>
  <Override PartName="/ppt/slides/slide660.xml" ContentType="application/vnd.openxmlformats-officedocument.presentationml.slide+xml"/>
  <Override PartName="/ppt/slides/slide661.xml" ContentType="application/vnd.openxmlformats-officedocument.presentationml.slide+xml"/>
  <Override PartName="/ppt/slides/slide662.xml" ContentType="application/vnd.openxmlformats-officedocument.presentationml.slide+xml"/>
  <Override PartName="/ppt/slides/slide663.xml" ContentType="application/vnd.openxmlformats-officedocument.presentationml.slide+xml"/>
  <Override PartName="/ppt/slides/slide664.xml" ContentType="application/vnd.openxmlformats-officedocument.presentationml.slide+xml"/>
  <Override PartName="/ppt/slides/slide665.xml" ContentType="application/vnd.openxmlformats-officedocument.presentationml.slide+xml"/>
  <Override PartName="/ppt/slides/slide666.xml" ContentType="application/vnd.openxmlformats-officedocument.presentationml.slide+xml"/>
  <Override PartName="/ppt/slides/slide667.xml" ContentType="application/vnd.openxmlformats-officedocument.presentationml.slide+xml"/>
  <Override PartName="/ppt/slides/slide668.xml" ContentType="application/vnd.openxmlformats-officedocument.presentationml.slide+xml"/>
  <Override PartName="/ppt/slides/slide669.xml" ContentType="application/vnd.openxmlformats-officedocument.presentationml.slide+xml"/>
  <Override PartName="/ppt/slides/slide670.xml" ContentType="application/vnd.openxmlformats-officedocument.presentationml.slide+xml"/>
  <Override PartName="/ppt/slides/slide671.xml" ContentType="application/vnd.openxmlformats-officedocument.presentationml.slide+xml"/>
  <Override PartName="/ppt/slides/slide672.xml" ContentType="application/vnd.openxmlformats-officedocument.presentationml.slide+xml"/>
  <Override PartName="/ppt/slides/slide673.xml" ContentType="application/vnd.openxmlformats-officedocument.presentationml.slide+xml"/>
  <Override PartName="/ppt/slides/slide674.xml" ContentType="application/vnd.openxmlformats-officedocument.presentationml.slide+xml"/>
  <Override PartName="/ppt/slides/slide675.xml" ContentType="application/vnd.openxmlformats-officedocument.presentationml.slide+xml"/>
  <Override PartName="/ppt/slides/slide676.xml" ContentType="application/vnd.openxmlformats-officedocument.presentationml.slide+xml"/>
  <Override PartName="/ppt/slides/slide677.xml" ContentType="application/vnd.openxmlformats-officedocument.presentationml.slide+xml"/>
  <Override PartName="/ppt/slides/slide678.xml" ContentType="application/vnd.openxmlformats-officedocument.presentationml.slide+xml"/>
  <Override PartName="/ppt/slides/slide679.xml" ContentType="application/vnd.openxmlformats-officedocument.presentationml.slide+xml"/>
  <Override PartName="/ppt/slides/slide680.xml" ContentType="application/vnd.openxmlformats-officedocument.presentationml.slide+xml"/>
  <Override PartName="/ppt/slides/slide681.xml" ContentType="application/vnd.openxmlformats-officedocument.presentationml.slide+xml"/>
  <Override PartName="/ppt/slides/slide682.xml" ContentType="application/vnd.openxmlformats-officedocument.presentationml.slide+xml"/>
  <Override PartName="/ppt/slides/slide683.xml" ContentType="application/vnd.openxmlformats-officedocument.presentationml.slide+xml"/>
  <Override PartName="/ppt/slides/slide684.xml" ContentType="application/vnd.openxmlformats-officedocument.presentationml.slide+xml"/>
  <Override PartName="/ppt/slides/slide685.xml" ContentType="application/vnd.openxmlformats-officedocument.presentationml.slide+xml"/>
  <Override PartName="/ppt/slides/slide686.xml" ContentType="application/vnd.openxmlformats-officedocument.presentationml.slide+xml"/>
  <Override PartName="/ppt/slides/slide687.xml" ContentType="application/vnd.openxmlformats-officedocument.presentationml.slide+xml"/>
  <Override PartName="/ppt/slides/slide688.xml" ContentType="application/vnd.openxmlformats-officedocument.presentationml.slide+xml"/>
  <Override PartName="/ppt/slides/slide689.xml" ContentType="application/vnd.openxmlformats-officedocument.presentationml.slide+xml"/>
  <Override PartName="/ppt/slides/slide690.xml" ContentType="application/vnd.openxmlformats-officedocument.presentationml.slide+xml"/>
  <Override PartName="/ppt/slides/slide691.xml" ContentType="application/vnd.openxmlformats-officedocument.presentationml.slide+xml"/>
  <Override PartName="/ppt/slides/slide692.xml" ContentType="application/vnd.openxmlformats-officedocument.presentationml.slide+xml"/>
  <Override PartName="/ppt/slides/slide693.xml" ContentType="application/vnd.openxmlformats-officedocument.presentationml.slide+xml"/>
  <Override PartName="/ppt/slides/slide694.xml" ContentType="application/vnd.openxmlformats-officedocument.presentationml.slide+xml"/>
  <Override PartName="/ppt/slides/slide695.xml" ContentType="application/vnd.openxmlformats-officedocument.presentationml.slide+xml"/>
  <Override PartName="/ppt/slides/slide696.xml" ContentType="application/vnd.openxmlformats-officedocument.presentationml.slide+xml"/>
  <Override PartName="/ppt/slides/slide697.xml" ContentType="application/vnd.openxmlformats-officedocument.presentationml.slide+xml"/>
  <Override PartName="/ppt/slides/slide698.xml" ContentType="application/vnd.openxmlformats-officedocument.presentationml.slide+xml"/>
  <Override PartName="/ppt/slides/slide699.xml" ContentType="application/vnd.openxmlformats-officedocument.presentationml.slide+xml"/>
  <Override PartName="/ppt/slides/slide700.xml" ContentType="application/vnd.openxmlformats-officedocument.presentationml.slide+xml"/>
  <Override PartName="/ppt/slides/slide701.xml" ContentType="application/vnd.openxmlformats-officedocument.presentationml.slide+xml"/>
  <Override PartName="/ppt/slides/slide702.xml" ContentType="application/vnd.openxmlformats-officedocument.presentationml.slide+xml"/>
  <Override PartName="/ppt/slides/slide703.xml" ContentType="application/vnd.openxmlformats-officedocument.presentationml.slide+xml"/>
  <Override PartName="/ppt/slides/slide704.xml" ContentType="application/vnd.openxmlformats-officedocument.presentationml.slide+xml"/>
  <Override PartName="/ppt/slides/slide705.xml" ContentType="application/vnd.openxmlformats-officedocument.presentationml.slide+xml"/>
  <Override PartName="/ppt/slides/slide706.xml" ContentType="application/vnd.openxmlformats-officedocument.presentationml.slide+xml"/>
  <Override PartName="/ppt/slides/slide707.xml" ContentType="application/vnd.openxmlformats-officedocument.presentationml.slide+xml"/>
  <Override PartName="/ppt/slides/slide708.xml" ContentType="application/vnd.openxmlformats-officedocument.presentationml.slide+xml"/>
  <Override PartName="/ppt/slides/slide709.xml" ContentType="application/vnd.openxmlformats-officedocument.presentationml.slide+xml"/>
  <Override PartName="/ppt/slides/slide710.xml" ContentType="application/vnd.openxmlformats-officedocument.presentationml.slide+xml"/>
  <Override PartName="/ppt/slides/slide7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ink/ink1.xml" ContentType="application/inkml+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ppt/notesSlides/notesSlide289.xml" ContentType="application/vnd.openxmlformats-officedocument.presentationml.notesSlide+xml"/>
  <Override PartName="/ppt/notesSlides/notesSlide290.xml" ContentType="application/vnd.openxmlformats-officedocument.presentationml.notesSlide+xml"/>
  <Override PartName="/ppt/notesSlides/notesSlide291.xml" ContentType="application/vnd.openxmlformats-officedocument.presentationml.notesSlide+xml"/>
  <Override PartName="/ppt/notesSlides/notesSlide292.xml" ContentType="application/vnd.openxmlformats-officedocument.presentationml.notesSlide+xml"/>
  <Override PartName="/ppt/notesSlides/notesSlide293.xml" ContentType="application/vnd.openxmlformats-officedocument.presentationml.notesSlide+xml"/>
  <Override PartName="/ppt/notesSlides/notesSlide294.xml" ContentType="application/vnd.openxmlformats-officedocument.presentationml.notesSlide+xml"/>
  <Override PartName="/ppt/notesSlides/notesSlide295.xml" ContentType="application/vnd.openxmlformats-officedocument.presentationml.notesSlide+xml"/>
  <Override PartName="/ppt/notesSlides/notesSlide296.xml" ContentType="application/vnd.openxmlformats-officedocument.presentationml.notesSlide+xml"/>
  <Override PartName="/ppt/notesSlides/notesSlide297.xml" ContentType="application/vnd.openxmlformats-officedocument.presentationml.notesSlide+xml"/>
  <Override PartName="/ppt/notesSlides/notesSlide298.xml" ContentType="application/vnd.openxmlformats-officedocument.presentationml.notesSlide+xml"/>
  <Override PartName="/ppt/notesSlides/notesSlide299.xml" ContentType="application/vnd.openxmlformats-officedocument.presentationml.notesSlide+xml"/>
  <Override PartName="/ppt/notesSlides/notesSlide300.xml" ContentType="application/vnd.openxmlformats-officedocument.presentationml.notesSlide+xml"/>
  <Override PartName="/ppt/notesSlides/notesSlide301.xml" ContentType="application/vnd.openxmlformats-officedocument.presentationml.notesSlide+xml"/>
  <Override PartName="/ppt/notesSlides/notesSlide302.xml" ContentType="application/vnd.openxmlformats-officedocument.presentationml.notesSlide+xml"/>
  <Override PartName="/ppt/notesSlides/notesSlide303.xml" ContentType="application/vnd.openxmlformats-officedocument.presentationml.notesSlide+xml"/>
  <Override PartName="/ppt/notesSlides/notesSlide304.xml" ContentType="application/vnd.openxmlformats-officedocument.presentationml.notesSlide+xml"/>
  <Override PartName="/ppt/notesSlides/notesSlide305.xml" ContentType="application/vnd.openxmlformats-officedocument.presentationml.notesSlide+xml"/>
  <Override PartName="/ppt/notesSlides/notesSlide306.xml" ContentType="application/vnd.openxmlformats-officedocument.presentationml.notesSlide+xml"/>
  <Override PartName="/ppt/notesSlides/notesSlide307.xml" ContentType="application/vnd.openxmlformats-officedocument.presentationml.notesSlide+xml"/>
  <Override PartName="/ppt/notesSlides/notesSlide308.xml" ContentType="application/vnd.openxmlformats-officedocument.presentationml.notesSlide+xml"/>
  <Override PartName="/ppt/notesSlides/notesSlide309.xml" ContentType="application/vnd.openxmlformats-officedocument.presentationml.notesSlide+xml"/>
  <Override PartName="/ppt/notesSlides/notesSlide310.xml" ContentType="application/vnd.openxmlformats-officedocument.presentationml.notesSlide+xml"/>
  <Override PartName="/ppt/notesSlides/notesSlide311.xml" ContentType="application/vnd.openxmlformats-officedocument.presentationml.notesSlide+xml"/>
  <Override PartName="/ppt/notesSlides/notesSlide312.xml" ContentType="application/vnd.openxmlformats-officedocument.presentationml.notesSlide+xml"/>
  <Override PartName="/ppt/notesSlides/notesSlide313.xml" ContentType="application/vnd.openxmlformats-officedocument.presentationml.notesSlide+xml"/>
  <Override PartName="/ppt/notesSlides/notesSlide314.xml" ContentType="application/vnd.openxmlformats-officedocument.presentationml.notesSlide+xml"/>
  <Override PartName="/ppt/notesSlides/notesSlide315.xml" ContentType="application/vnd.openxmlformats-officedocument.presentationml.notesSlide+xml"/>
  <Override PartName="/ppt/notesSlides/notesSlide316.xml" ContentType="application/vnd.openxmlformats-officedocument.presentationml.notesSlide+xml"/>
  <Override PartName="/ppt/notesSlides/notesSlide317.xml" ContentType="application/vnd.openxmlformats-officedocument.presentationml.notesSlide+xml"/>
  <Override PartName="/ppt/notesSlides/notesSlide318.xml" ContentType="application/vnd.openxmlformats-officedocument.presentationml.notesSlide+xml"/>
  <Override PartName="/ppt/notesSlides/notesSlide319.xml" ContentType="application/vnd.openxmlformats-officedocument.presentationml.notesSlide+xml"/>
  <Override PartName="/ppt/notesSlides/notesSlide320.xml" ContentType="application/vnd.openxmlformats-officedocument.presentationml.notesSlide+xml"/>
  <Override PartName="/ppt/notesSlides/notesSlide321.xml" ContentType="application/vnd.openxmlformats-officedocument.presentationml.notesSlide+xml"/>
  <Override PartName="/ppt/notesSlides/notesSlide322.xml" ContentType="application/vnd.openxmlformats-officedocument.presentationml.notesSlide+xml"/>
  <Override PartName="/ppt/notesSlides/notesSlide323.xml" ContentType="application/vnd.openxmlformats-officedocument.presentationml.notesSlide+xml"/>
  <Override PartName="/ppt/notesSlides/notesSlide324.xml" ContentType="application/vnd.openxmlformats-officedocument.presentationml.notesSlide+xml"/>
  <Override PartName="/ppt/notesSlides/notesSlide325.xml" ContentType="application/vnd.openxmlformats-officedocument.presentationml.notesSlide+xml"/>
  <Override PartName="/ppt/notesSlides/notesSlide326.xml" ContentType="application/vnd.openxmlformats-officedocument.presentationml.notesSlide+xml"/>
  <Override PartName="/ppt/notesSlides/notesSlide327.xml" ContentType="application/vnd.openxmlformats-officedocument.presentationml.notesSlide+xml"/>
  <Override PartName="/ppt/notesSlides/notesSlide328.xml" ContentType="application/vnd.openxmlformats-officedocument.presentationml.notesSlide+xml"/>
  <Override PartName="/ppt/notesSlides/notesSlide329.xml" ContentType="application/vnd.openxmlformats-officedocument.presentationml.notesSlide+xml"/>
  <Override PartName="/ppt/notesSlides/notesSlide330.xml" ContentType="application/vnd.openxmlformats-officedocument.presentationml.notesSlide+xml"/>
  <Override PartName="/ppt/notesSlides/notesSlide331.xml" ContentType="application/vnd.openxmlformats-officedocument.presentationml.notesSlide+xml"/>
  <Override PartName="/ppt/notesSlides/notesSlide332.xml" ContentType="application/vnd.openxmlformats-officedocument.presentationml.notesSlide+xml"/>
  <Override PartName="/ppt/notesSlides/notesSlide333.xml" ContentType="application/vnd.openxmlformats-officedocument.presentationml.notesSlide+xml"/>
  <Override PartName="/ppt/notesSlides/notesSlide334.xml" ContentType="application/vnd.openxmlformats-officedocument.presentationml.notesSlide+xml"/>
  <Override PartName="/ppt/notesSlides/notesSlide335.xml" ContentType="application/vnd.openxmlformats-officedocument.presentationml.notesSlide+xml"/>
  <Override PartName="/ppt/notesSlides/notesSlide336.xml" ContentType="application/vnd.openxmlformats-officedocument.presentationml.notesSlide+xml"/>
  <Override PartName="/ppt/notesSlides/notesSlide337.xml" ContentType="application/vnd.openxmlformats-officedocument.presentationml.notesSlide+xml"/>
  <Override PartName="/ppt/notesSlides/notesSlide338.xml" ContentType="application/vnd.openxmlformats-officedocument.presentationml.notesSlide+xml"/>
  <Override PartName="/ppt/notesSlides/notesSlide339.xml" ContentType="application/vnd.openxmlformats-officedocument.presentationml.notesSlide+xml"/>
  <Override PartName="/ppt/notesSlides/notesSlide340.xml" ContentType="application/vnd.openxmlformats-officedocument.presentationml.notesSlide+xml"/>
  <Override PartName="/ppt/notesSlides/notesSlide341.xml" ContentType="application/vnd.openxmlformats-officedocument.presentationml.notesSlide+xml"/>
  <Override PartName="/ppt/notesSlides/notesSlide342.xml" ContentType="application/vnd.openxmlformats-officedocument.presentationml.notesSlide+xml"/>
  <Override PartName="/ppt/notesSlides/notesSlide343.xml" ContentType="application/vnd.openxmlformats-officedocument.presentationml.notesSlide+xml"/>
  <Override PartName="/ppt/notesSlides/notesSlide344.xml" ContentType="application/vnd.openxmlformats-officedocument.presentationml.notesSlide+xml"/>
  <Override PartName="/ppt/notesSlides/notesSlide345.xml" ContentType="application/vnd.openxmlformats-officedocument.presentationml.notesSlide+xml"/>
  <Override PartName="/ppt/notesSlides/notesSlide346.xml" ContentType="application/vnd.openxmlformats-officedocument.presentationml.notesSlide+xml"/>
  <Override PartName="/ppt/notesSlides/notesSlide347.xml" ContentType="application/vnd.openxmlformats-officedocument.presentationml.notesSlide+xml"/>
  <Override PartName="/ppt/notesSlides/notesSlide348.xml" ContentType="application/vnd.openxmlformats-officedocument.presentationml.notesSlide+xml"/>
  <Override PartName="/ppt/notesSlides/notesSlide349.xml" ContentType="application/vnd.openxmlformats-officedocument.presentationml.notesSlide+xml"/>
  <Override PartName="/ppt/notesSlides/notesSlide350.xml" ContentType="application/vnd.openxmlformats-officedocument.presentationml.notesSlide+xml"/>
  <Override PartName="/ppt/notesSlides/notesSlide351.xml" ContentType="application/vnd.openxmlformats-officedocument.presentationml.notesSlide+xml"/>
  <Override PartName="/ppt/notesSlides/notesSlide352.xml" ContentType="application/vnd.openxmlformats-officedocument.presentationml.notesSlide+xml"/>
  <Override PartName="/ppt/notesSlides/notesSlide353.xml" ContentType="application/vnd.openxmlformats-officedocument.presentationml.notesSlide+xml"/>
  <Override PartName="/ppt/notesSlides/notesSlide354.xml" ContentType="application/vnd.openxmlformats-officedocument.presentationml.notesSlide+xml"/>
  <Override PartName="/ppt/notesSlides/notesSlide355.xml" ContentType="application/vnd.openxmlformats-officedocument.presentationml.notesSlide+xml"/>
  <Override PartName="/ppt/notesSlides/notesSlide356.xml" ContentType="application/vnd.openxmlformats-officedocument.presentationml.notesSlide+xml"/>
  <Override PartName="/ppt/notesSlides/notesSlide357.xml" ContentType="application/vnd.openxmlformats-officedocument.presentationml.notesSlide+xml"/>
  <Override PartName="/ppt/notesSlides/notesSlide358.xml" ContentType="application/vnd.openxmlformats-officedocument.presentationml.notesSlide+xml"/>
  <Override PartName="/ppt/notesSlides/notesSlide359.xml" ContentType="application/vnd.openxmlformats-officedocument.presentationml.notesSlide+xml"/>
  <Override PartName="/ppt/notesSlides/notesSlide360.xml" ContentType="application/vnd.openxmlformats-officedocument.presentationml.notesSlide+xml"/>
  <Override PartName="/ppt/notesSlides/notesSlide361.xml" ContentType="application/vnd.openxmlformats-officedocument.presentationml.notesSlide+xml"/>
  <Override PartName="/ppt/notesSlides/notesSlide362.xml" ContentType="application/vnd.openxmlformats-officedocument.presentationml.notesSlide+xml"/>
  <Override PartName="/ppt/notesSlides/notesSlide363.xml" ContentType="application/vnd.openxmlformats-officedocument.presentationml.notesSlide+xml"/>
  <Override PartName="/ppt/notesSlides/notesSlide364.xml" ContentType="application/vnd.openxmlformats-officedocument.presentationml.notesSlide+xml"/>
  <Override PartName="/ppt/notesSlides/notesSlide365.xml" ContentType="application/vnd.openxmlformats-officedocument.presentationml.notesSlide+xml"/>
  <Override PartName="/ppt/notesSlides/notesSlide366.xml" ContentType="application/vnd.openxmlformats-officedocument.presentationml.notesSlide+xml"/>
  <Override PartName="/ppt/notesSlides/notesSlide367.xml" ContentType="application/vnd.openxmlformats-officedocument.presentationml.notesSlide+xml"/>
  <Override PartName="/ppt/notesSlides/notesSlide368.xml" ContentType="application/vnd.openxmlformats-officedocument.presentationml.notesSlide+xml"/>
  <Override PartName="/ppt/notesSlides/notesSlide369.xml" ContentType="application/vnd.openxmlformats-officedocument.presentationml.notesSlide+xml"/>
  <Override PartName="/ppt/notesSlides/notesSlide370.xml" ContentType="application/vnd.openxmlformats-officedocument.presentationml.notesSlide+xml"/>
  <Override PartName="/ppt/notesSlides/notesSlide371.xml" ContentType="application/vnd.openxmlformats-officedocument.presentationml.notesSlide+xml"/>
  <Override PartName="/ppt/notesSlides/notesSlide372.xml" ContentType="application/vnd.openxmlformats-officedocument.presentationml.notesSlide+xml"/>
  <Override PartName="/ppt/notesSlides/notesSlide373.xml" ContentType="application/vnd.openxmlformats-officedocument.presentationml.notesSlide+xml"/>
  <Override PartName="/ppt/notesSlides/notesSlide374.xml" ContentType="application/vnd.openxmlformats-officedocument.presentationml.notesSlide+xml"/>
  <Override PartName="/ppt/notesSlides/notesSlide375.xml" ContentType="application/vnd.openxmlformats-officedocument.presentationml.notesSlide+xml"/>
  <Override PartName="/ppt/notesSlides/notesSlide376.xml" ContentType="application/vnd.openxmlformats-officedocument.presentationml.notesSlide+xml"/>
  <Override PartName="/ppt/notesSlides/notesSlide377.xml" ContentType="application/vnd.openxmlformats-officedocument.presentationml.notesSlide+xml"/>
  <Override PartName="/ppt/notesSlides/notesSlide378.xml" ContentType="application/vnd.openxmlformats-officedocument.presentationml.notesSlide+xml"/>
  <Override PartName="/ppt/notesSlides/notesSlide379.xml" ContentType="application/vnd.openxmlformats-officedocument.presentationml.notesSlide+xml"/>
  <Override PartName="/ppt/notesSlides/notesSlide380.xml" ContentType="application/vnd.openxmlformats-officedocument.presentationml.notesSlide+xml"/>
  <Override PartName="/ppt/notesSlides/notesSlide381.xml" ContentType="application/vnd.openxmlformats-officedocument.presentationml.notesSlide+xml"/>
  <Override PartName="/ppt/notesSlides/notesSlide382.xml" ContentType="application/vnd.openxmlformats-officedocument.presentationml.notesSlide+xml"/>
  <Override PartName="/ppt/notesSlides/notesSlide383.xml" ContentType="application/vnd.openxmlformats-officedocument.presentationml.notesSlide+xml"/>
  <Override PartName="/ppt/notesSlides/notesSlide384.xml" ContentType="application/vnd.openxmlformats-officedocument.presentationml.notesSlide+xml"/>
  <Override PartName="/ppt/notesSlides/notesSlide385.xml" ContentType="application/vnd.openxmlformats-officedocument.presentationml.notesSlide+xml"/>
  <Override PartName="/ppt/notesSlides/notesSlide386.xml" ContentType="application/vnd.openxmlformats-officedocument.presentationml.notesSlide+xml"/>
  <Override PartName="/ppt/notesSlides/notesSlide387.xml" ContentType="application/vnd.openxmlformats-officedocument.presentationml.notesSlide+xml"/>
  <Override PartName="/ppt/notesSlides/notesSlide388.xml" ContentType="application/vnd.openxmlformats-officedocument.presentationml.notesSlide+xml"/>
  <Override PartName="/ppt/notesSlides/notesSlide389.xml" ContentType="application/vnd.openxmlformats-officedocument.presentationml.notesSlide+xml"/>
  <Override PartName="/ppt/notesSlides/notesSlide390.xml" ContentType="application/vnd.openxmlformats-officedocument.presentationml.notesSlide+xml"/>
  <Override PartName="/ppt/notesSlides/notesSlide391.xml" ContentType="application/vnd.openxmlformats-officedocument.presentationml.notesSlide+xml"/>
  <Override PartName="/ppt/notesSlides/notesSlide392.xml" ContentType="application/vnd.openxmlformats-officedocument.presentationml.notesSlide+xml"/>
  <Override PartName="/ppt/notesSlides/notesSlide393.xml" ContentType="application/vnd.openxmlformats-officedocument.presentationml.notesSlide+xml"/>
  <Override PartName="/ppt/notesSlides/notesSlide394.xml" ContentType="application/vnd.openxmlformats-officedocument.presentationml.notesSlide+xml"/>
  <Override PartName="/ppt/notesSlides/notesSlide395.xml" ContentType="application/vnd.openxmlformats-officedocument.presentationml.notesSlide+xml"/>
  <Override PartName="/ppt/notesSlides/notesSlide396.xml" ContentType="application/vnd.openxmlformats-officedocument.presentationml.notesSlide+xml"/>
  <Override PartName="/ppt/notesSlides/notesSlide397.xml" ContentType="application/vnd.openxmlformats-officedocument.presentationml.notesSlide+xml"/>
  <Override PartName="/ppt/notesSlides/notesSlide398.xml" ContentType="application/vnd.openxmlformats-officedocument.presentationml.notesSlide+xml"/>
  <Override PartName="/ppt/notesSlides/notesSlide399.xml" ContentType="application/vnd.openxmlformats-officedocument.presentationml.notesSlide+xml"/>
  <Override PartName="/ppt/notesSlides/notesSlide400.xml" ContentType="application/vnd.openxmlformats-officedocument.presentationml.notesSlide+xml"/>
  <Override PartName="/ppt/notesSlides/notesSlide401.xml" ContentType="application/vnd.openxmlformats-officedocument.presentationml.notesSlide+xml"/>
  <Override PartName="/ppt/notesSlides/notesSlide402.xml" ContentType="application/vnd.openxmlformats-officedocument.presentationml.notesSlide+xml"/>
  <Override PartName="/ppt/notesSlides/notesSlide403.xml" ContentType="application/vnd.openxmlformats-officedocument.presentationml.notesSlide+xml"/>
  <Override PartName="/ppt/notesSlides/notesSlide404.xml" ContentType="application/vnd.openxmlformats-officedocument.presentationml.notesSlide+xml"/>
  <Override PartName="/ppt/notesSlides/notesSlide405.xml" ContentType="application/vnd.openxmlformats-officedocument.presentationml.notesSlide+xml"/>
  <Override PartName="/ppt/notesSlides/notesSlide406.xml" ContentType="application/vnd.openxmlformats-officedocument.presentationml.notesSlide+xml"/>
  <Override PartName="/ppt/notesSlides/notesSlide407.xml" ContentType="application/vnd.openxmlformats-officedocument.presentationml.notesSlide+xml"/>
  <Override PartName="/ppt/notesSlides/notesSlide408.xml" ContentType="application/vnd.openxmlformats-officedocument.presentationml.notesSlide+xml"/>
  <Override PartName="/ppt/notesSlides/notesSlide409.xml" ContentType="application/vnd.openxmlformats-officedocument.presentationml.notesSlide+xml"/>
  <Override PartName="/ppt/notesSlides/notesSlide410.xml" ContentType="application/vnd.openxmlformats-officedocument.presentationml.notesSlide+xml"/>
  <Override PartName="/ppt/notesSlides/notesSlide411.xml" ContentType="application/vnd.openxmlformats-officedocument.presentationml.notesSlide+xml"/>
  <Override PartName="/ppt/notesSlides/notesSlide412.xml" ContentType="application/vnd.openxmlformats-officedocument.presentationml.notesSlide+xml"/>
  <Override PartName="/ppt/notesSlides/notesSlide413.xml" ContentType="application/vnd.openxmlformats-officedocument.presentationml.notesSlide+xml"/>
  <Override PartName="/ppt/notesSlides/notesSlide414.xml" ContentType="application/vnd.openxmlformats-officedocument.presentationml.notesSlide+xml"/>
  <Override PartName="/ppt/notesSlides/notesSlide415.xml" ContentType="application/vnd.openxmlformats-officedocument.presentationml.notesSlide+xml"/>
  <Override PartName="/ppt/notesSlides/notesSlide416.xml" ContentType="application/vnd.openxmlformats-officedocument.presentationml.notesSlide+xml"/>
  <Override PartName="/ppt/notesSlides/notesSlide417.xml" ContentType="application/vnd.openxmlformats-officedocument.presentationml.notesSlide+xml"/>
  <Override PartName="/ppt/notesSlides/notesSlide418.xml" ContentType="application/vnd.openxmlformats-officedocument.presentationml.notesSlide+xml"/>
  <Override PartName="/ppt/notesSlides/notesSlide419.xml" ContentType="application/vnd.openxmlformats-officedocument.presentationml.notesSlide+xml"/>
  <Override PartName="/ppt/notesSlides/notesSlide420.xml" ContentType="application/vnd.openxmlformats-officedocument.presentationml.notesSlide+xml"/>
  <Override PartName="/ppt/notesSlides/notesSlide421.xml" ContentType="application/vnd.openxmlformats-officedocument.presentationml.notesSlide+xml"/>
  <Override PartName="/ppt/notesSlides/notesSlide422.xml" ContentType="application/vnd.openxmlformats-officedocument.presentationml.notesSlide+xml"/>
  <Override PartName="/ppt/notesSlides/notesSlide423.xml" ContentType="application/vnd.openxmlformats-officedocument.presentationml.notesSlide+xml"/>
  <Override PartName="/ppt/notesSlides/notesSlide424.xml" ContentType="application/vnd.openxmlformats-officedocument.presentationml.notesSlide+xml"/>
  <Override PartName="/ppt/notesSlides/notesSlide425.xml" ContentType="application/vnd.openxmlformats-officedocument.presentationml.notesSlide+xml"/>
  <Override PartName="/ppt/notesSlides/notesSlide426.xml" ContentType="application/vnd.openxmlformats-officedocument.presentationml.notesSlide+xml"/>
  <Override PartName="/ppt/notesSlides/notesSlide427.xml" ContentType="application/vnd.openxmlformats-officedocument.presentationml.notesSlide+xml"/>
  <Override PartName="/ppt/notesSlides/notesSlide428.xml" ContentType="application/vnd.openxmlformats-officedocument.presentationml.notesSlide+xml"/>
  <Override PartName="/ppt/notesSlides/notesSlide429.xml" ContentType="application/vnd.openxmlformats-officedocument.presentationml.notesSlide+xml"/>
  <Override PartName="/ppt/notesSlides/notesSlide430.xml" ContentType="application/vnd.openxmlformats-officedocument.presentationml.notesSlide+xml"/>
  <Override PartName="/ppt/notesSlides/notesSlide431.xml" ContentType="application/vnd.openxmlformats-officedocument.presentationml.notesSlide+xml"/>
  <Override PartName="/ppt/notesSlides/notesSlide432.xml" ContentType="application/vnd.openxmlformats-officedocument.presentationml.notesSlide+xml"/>
  <Override PartName="/ppt/notesSlides/notesSlide433.xml" ContentType="application/vnd.openxmlformats-officedocument.presentationml.notesSlide+xml"/>
  <Override PartName="/ppt/notesSlides/notesSlide434.xml" ContentType="application/vnd.openxmlformats-officedocument.presentationml.notesSlide+xml"/>
  <Override PartName="/ppt/notesSlides/notesSlide435.xml" ContentType="application/vnd.openxmlformats-officedocument.presentationml.notesSlide+xml"/>
  <Override PartName="/ppt/notesSlides/notesSlide436.xml" ContentType="application/vnd.openxmlformats-officedocument.presentationml.notesSlide+xml"/>
  <Override PartName="/ppt/notesSlides/notesSlide437.xml" ContentType="application/vnd.openxmlformats-officedocument.presentationml.notesSlide+xml"/>
  <Override PartName="/ppt/notesSlides/notesSlide438.xml" ContentType="application/vnd.openxmlformats-officedocument.presentationml.notesSlide+xml"/>
  <Override PartName="/ppt/notesSlides/notesSlide439.xml" ContentType="application/vnd.openxmlformats-officedocument.presentationml.notesSlide+xml"/>
  <Override PartName="/ppt/notesSlides/notesSlide440.xml" ContentType="application/vnd.openxmlformats-officedocument.presentationml.notesSlide+xml"/>
  <Override PartName="/ppt/notesSlides/notesSlide441.xml" ContentType="application/vnd.openxmlformats-officedocument.presentationml.notesSlide+xml"/>
  <Override PartName="/ppt/notesSlides/notesSlide442.xml" ContentType="application/vnd.openxmlformats-officedocument.presentationml.notesSlide+xml"/>
  <Override PartName="/ppt/notesSlides/notesSlide443.xml" ContentType="application/vnd.openxmlformats-officedocument.presentationml.notesSlide+xml"/>
  <Override PartName="/ppt/notesSlides/notesSlide444.xml" ContentType="application/vnd.openxmlformats-officedocument.presentationml.notesSlide+xml"/>
  <Override PartName="/ppt/notesSlides/notesSlide445.xml" ContentType="application/vnd.openxmlformats-officedocument.presentationml.notesSlide+xml"/>
  <Override PartName="/ppt/notesSlides/notesSlide446.xml" ContentType="application/vnd.openxmlformats-officedocument.presentationml.notesSlide+xml"/>
  <Override PartName="/ppt/notesSlides/notesSlide447.xml" ContentType="application/vnd.openxmlformats-officedocument.presentationml.notesSlide+xml"/>
  <Override PartName="/ppt/notesSlides/notesSlide448.xml" ContentType="application/vnd.openxmlformats-officedocument.presentationml.notesSlide+xml"/>
  <Override PartName="/ppt/notesSlides/notesSlide449.xml" ContentType="application/vnd.openxmlformats-officedocument.presentationml.notesSlide+xml"/>
  <Override PartName="/ppt/notesSlides/notesSlide450.xml" ContentType="application/vnd.openxmlformats-officedocument.presentationml.notesSlide+xml"/>
  <Override PartName="/ppt/notesSlides/notesSlide451.xml" ContentType="application/vnd.openxmlformats-officedocument.presentationml.notesSlide+xml"/>
  <Override PartName="/ppt/notesSlides/notesSlide452.xml" ContentType="application/vnd.openxmlformats-officedocument.presentationml.notesSlide+xml"/>
  <Override PartName="/ppt/notesSlides/notesSlide453.xml" ContentType="application/vnd.openxmlformats-officedocument.presentationml.notesSlide+xml"/>
  <Override PartName="/ppt/notesSlides/notesSlide454.xml" ContentType="application/vnd.openxmlformats-officedocument.presentationml.notesSlide+xml"/>
  <Override PartName="/ppt/notesSlides/notesSlide455.xml" ContentType="application/vnd.openxmlformats-officedocument.presentationml.notesSlide+xml"/>
  <Override PartName="/ppt/notesSlides/notesSlide456.xml" ContentType="application/vnd.openxmlformats-officedocument.presentationml.notesSlide+xml"/>
  <Override PartName="/ppt/notesSlides/notesSlide457.xml" ContentType="application/vnd.openxmlformats-officedocument.presentationml.notesSlide+xml"/>
  <Override PartName="/ppt/notesSlides/notesSlide458.xml" ContentType="application/vnd.openxmlformats-officedocument.presentationml.notesSlide+xml"/>
  <Override PartName="/ppt/notesSlides/notesSlide459.xml" ContentType="application/vnd.openxmlformats-officedocument.presentationml.notesSlide+xml"/>
  <Override PartName="/ppt/notesSlides/notesSlide460.xml" ContentType="application/vnd.openxmlformats-officedocument.presentationml.notesSlide+xml"/>
  <Override PartName="/ppt/notesSlides/notesSlide461.xml" ContentType="application/vnd.openxmlformats-officedocument.presentationml.notesSlide+xml"/>
  <Override PartName="/ppt/notesSlides/notesSlide462.xml" ContentType="application/vnd.openxmlformats-officedocument.presentationml.notesSlide+xml"/>
  <Override PartName="/ppt/notesSlides/notesSlide463.xml" ContentType="application/vnd.openxmlformats-officedocument.presentationml.notesSlide+xml"/>
  <Override PartName="/ppt/notesSlides/notesSlide464.xml" ContentType="application/vnd.openxmlformats-officedocument.presentationml.notesSlide+xml"/>
  <Override PartName="/ppt/notesSlides/notesSlide465.xml" ContentType="application/vnd.openxmlformats-officedocument.presentationml.notesSlide+xml"/>
  <Override PartName="/ppt/notesSlides/notesSlide466.xml" ContentType="application/vnd.openxmlformats-officedocument.presentationml.notesSlide+xml"/>
  <Override PartName="/ppt/notesSlides/notesSlide467.xml" ContentType="application/vnd.openxmlformats-officedocument.presentationml.notesSlide+xml"/>
  <Override PartName="/ppt/notesSlides/notesSlide468.xml" ContentType="application/vnd.openxmlformats-officedocument.presentationml.notesSlide+xml"/>
  <Override PartName="/ppt/notesSlides/notesSlide469.xml" ContentType="application/vnd.openxmlformats-officedocument.presentationml.notesSlide+xml"/>
  <Override PartName="/ppt/notesSlides/notesSlide4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3"/>
  </p:notesMasterIdLst>
  <p:handoutMasterIdLst>
    <p:handoutMasterId r:id="rId714"/>
  </p:handoutMasterIdLst>
  <p:sldIdLst>
    <p:sldId id="465" r:id="rId2"/>
    <p:sldId id="1187" r:id="rId3"/>
    <p:sldId id="1194" r:id="rId4"/>
    <p:sldId id="1184" r:id="rId5"/>
    <p:sldId id="1185" r:id="rId6"/>
    <p:sldId id="1186" r:id="rId7"/>
    <p:sldId id="466" r:id="rId8"/>
    <p:sldId id="481" r:id="rId9"/>
    <p:sldId id="360" r:id="rId10"/>
    <p:sldId id="269" r:id="rId11"/>
    <p:sldId id="270" r:id="rId12"/>
    <p:sldId id="328" r:id="rId13"/>
    <p:sldId id="271" r:id="rId14"/>
    <p:sldId id="308" r:id="rId15"/>
    <p:sldId id="309" r:id="rId16"/>
    <p:sldId id="316" r:id="rId17"/>
    <p:sldId id="470" r:id="rId18"/>
    <p:sldId id="317" r:id="rId19"/>
    <p:sldId id="482" r:id="rId20"/>
    <p:sldId id="472" r:id="rId21"/>
    <p:sldId id="318" r:id="rId22"/>
    <p:sldId id="319" r:id="rId23"/>
    <p:sldId id="468" r:id="rId24"/>
    <p:sldId id="469" r:id="rId25"/>
    <p:sldId id="480" r:id="rId26"/>
    <p:sldId id="490" r:id="rId27"/>
    <p:sldId id="473" r:id="rId28"/>
    <p:sldId id="496" r:id="rId29"/>
    <p:sldId id="366" r:id="rId30"/>
    <p:sldId id="329" r:id="rId31"/>
    <p:sldId id="422" r:id="rId32"/>
    <p:sldId id="447" r:id="rId33"/>
    <p:sldId id="474" r:id="rId34"/>
    <p:sldId id="475" r:id="rId35"/>
    <p:sldId id="476" r:id="rId36"/>
    <p:sldId id="324" r:id="rId37"/>
    <p:sldId id="325" r:id="rId38"/>
    <p:sldId id="326" r:id="rId39"/>
    <p:sldId id="448" r:id="rId40"/>
    <p:sldId id="334" r:id="rId41"/>
    <p:sldId id="336" r:id="rId42"/>
    <p:sldId id="338" r:id="rId43"/>
    <p:sldId id="339" r:id="rId44"/>
    <p:sldId id="478" r:id="rId45"/>
    <p:sldId id="451" r:id="rId46"/>
    <p:sldId id="284" r:id="rId47"/>
    <p:sldId id="285" r:id="rId48"/>
    <p:sldId id="286" r:id="rId49"/>
    <p:sldId id="287" r:id="rId50"/>
    <p:sldId id="288" r:id="rId51"/>
    <p:sldId id="491" r:id="rId52"/>
    <p:sldId id="427" r:id="rId53"/>
    <p:sldId id="428" r:id="rId54"/>
    <p:sldId id="429" r:id="rId55"/>
    <p:sldId id="430" r:id="rId56"/>
    <p:sldId id="485" r:id="rId57"/>
    <p:sldId id="495" r:id="rId58"/>
    <p:sldId id="299" r:id="rId59"/>
    <p:sldId id="494" r:id="rId60"/>
    <p:sldId id="483" r:id="rId61"/>
    <p:sldId id="484" r:id="rId62"/>
    <p:sldId id="433" r:id="rId63"/>
    <p:sldId id="455" r:id="rId64"/>
    <p:sldId id="456" r:id="rId65"/>
    <p:sldId id="303" r:id="rId66"/>
    <p:sldId id="304" r:id="rId67"/>
    <p:sldId id="434" r:id="rId68"/>
    <p:sldId id="435" r:id="rId69"/>
    <p:sldId id="361" r:id="rId70"/>
    <p:sldId id="487" r:id="rId71"/>
    <p:sldId id="488" r:id="rId72"/>
    <p:sldId id="461" r:id="rId73"/>
    <p:sldId id="462" r:id="rId74"/>
    <p:sldId id="305" r:id="rId75"/>
    <p:sldId id="306" r:id="rId76"/>
    <p:sldId id="489" r:id="rId77"/>
    <p:sldId id="486" r:id="rId78"/>
    <p:sldId id="458" r:id="rId79"/>
    <p:sldId id="352" r:id="rId80"/>
    <p:sldId id="353" r:id="rId81"/>
    <p:sldId id="354" r:id="rId82"/>
    <p:sldId id="355" r:id="rId83"/>
    <p:sldId id="459" r:id="rId84"/>
    <p:sldId id="460" r:id="rId85"/>
    <p:sldId id="356" r:id="rId86"/>
    <p:sldId id="357" r:id="rId87"/>
    <p:sldId id="441" r:id="rId88"/>
    <p:sldId id="364" r:id="rId89"/>
    <p:sldId id="382" r:id="rId90"/>
    <p:sldId id="384" r:id="rId91"/>
    <p:sldId id="388" r:id="rId92"/>
    <p:sldId id="391" r:id="rId93"/>
    <p:sldId id="392" r:id="rId94"/>
    <p:sldId id="394" r:id="rId95"/>
    <p:sldId id="396" r:id="rId96"/>
    <p:sldId id="398" r:id="rId97"/>
    <p:sldId id="400" r:id="rId98"/>
    <p:sldId id="402" r:id="rId99"/>
    <p:sldId id="404" r:id="rId100"/>
    <p:sldId id="408" r:id="rId101"/>
    <p:sldId id="410" r:id="rId102"/>
    <p:sldId id="412" r:id="rId103"/>
    <p:sldId id="497" r:id="rId104"/>
    <p:sldId id="1188" r:id="rId105"/>
    <p:sldId id="498" r:id="rId106"/>
    <p:sldId id="499" r:id="rId107"/>
    <p:sldId id="500" r:id="rId108"/>
    <p:sldId id="501" r:id="rId109"/>
    <p:sldId id="502" r:id="rId110"/>
    <p:sldId id="503" r:id="rId111"/>
    <p:sldId id="504" r:id="rId112"/>
    <p:sldId id="505" r:id="rId113"/>
    <p:sldId id="506" r:id="rId114"/>
    <p:sldId id="507" r:id="rId115"/>
    <p:sldId id="508" r:id="rId116"/>
    <p:sldId id="509" r:id="rId117"/>
    <p:sldId id="510" r:id="rId118"/>
    <p:sldId id="511" r:id="rId119"/>
    <p:sldId id="512" r:id="rId120"/>
    <p:sldId id="513" r:id="rId121"/>
    <p:sldId id="514" r:id="rId122"/>
    <p:sldId id="515" r:id="rId123"/>
    <p:sldId id="516" r:id="rId124"/>
    <p:sldId id="517" r:id="rId125"/>
    <p:sldId id="518" r:id="rId126"/>
    <p:sldId id="519" r:id="rId127"/>
    <p:sldId id="520" r:id="rId128"/>
    <p:sldId id="521" r:id="rId129"/>
    <p:sldId id="522" r:id="rId130"/>
    <p:sldId id="523" r:id="rId131"/>
    <p:sldId id="524" r:id="rId132"/>
    <p:sldId id="525" r:id="rId133"/>
    <p:sldId id="526" r:id="rId134"/>
    <p:sldId id="527" r:id="rId135"/>
    <p:sldId id="528" r:id="rId136"/>
    <p:sldId id="529" r:id="rId137"/>
    <p:sldId id="530" r:id="rId138"/>
    <p:sldId id="531" r:id="rId139"/>
    <p:sldId id="532" r:id="rId140"/>
    <p:sldId id="533" r:id="rId141"/>
    <p:sldId id="534" r:id="rId142"/>
    <p:sldId id="535" r:id="rId143"/>
    <p:sldId id="536" r:id="rId144"/>
    <p:sldId id="537" r:id="rId145"/>
    <p:sldId id="538" r:id="rId146"/>
    <p:sldId id="539" r:id="rId147"/>
    <p:sldId id="540" r:id="rId148"/>
    <p:sldId id="541" r:id="rId149"/>
    <p:sldId id="542" r:id="rId150"/>
    <p:sldId id="543" r:id="rId151"/>
    <p:sldId id="544" r:id="rId152"/>
    <p:sldId id="545" r:id="rId153"/>
    <p:sldId id="546" r:id="rId154"/>
    <p:sldId id="547" r:id="rId155"/>
    <p:sldId id="548" r:id="rId156"/>
    <p:sldId id="549" r:id="rId157"/>
    <p:sldId id="550" r:id="rId158"/>
    <p:sldId id="551" r:id="rId159"/>
    <p:sldId id="552" r:id="rId160"/>
    <p:sldId id="553" r:id="rId161"/>
    <p:sldId id="554" r:id="rId162"/>
    <p:sldId id="555" r:id="rId163"/>
    <p:sldId id="556" r:id="rId164"/>
    <p:sldId id="557" r:id="rId165"/>
    <p:sldId id="558" r:id="rId166"/>
    <p:sldId id="559" r:id="rId167"/>
    <p:sldId id="560" r:id="rId168"/>
    <p:sldId id="561" r:id="rId169"/>
    <p:sldId id="562" r:id="rId170"/>
    <p:sldId id="563" r:id="rId171"/>
    <p:sldId id="564" r:id="rId172"/>
    <p:sldId id="565" r:id="rId173"/>
    <p:sldId id="566" r:id="rId174"/>
    <p:sldId id="567" r:id="rId175"/>
    <p:sldId id="568" r:id="rId176"/>
    <p:sldId id="569" r:id="rId177"/>
    <p:sldId id="570" r:id="rId178"/>
    <p:sldId id="571" r:id="rId179"/>
    <p:sldId id="572" r:id="rId180"/>
    <p:sldId id="573" r:id="rId181"/>
    <p:sldId id="574" r:id="rId182"/>
    <p:sldId id="575" r:id="rId183"/>
    <p:sldId id="576" r:id="rId184"/>
    <p:sldId id="577" r:id="rId185"/>
    <p:sldId id="578" r:id="rId186"/>
    <p:sldId id="579" r:id="rId187"/>
    <p:sldId id="580" r:id="rId188"/>
    <p:sldId id="581" r:id="rId189"/>
    <p:sldId id="582" r:id="rId190"/>
    <p:sldId id="583" r:id="rId191"/>
    <p:sldId id="584" r:id="rId192"/>
    <p:sldId id="585" r:id="rId193"/>
    <p:sldId id="586" r:id="rId194"/>
    <p:sldId id="587" r:id="rId195"/>
    <p:sldId id="588" r:id="rId196"/>
    <p:sldId id="589" r:id="rId197"/>
    <p:sldId id="590" r:id="rId198"/>
    <p:sldId id="593" r:id="rId199"/>
    <p:sldId id="595" r:id="rId200"/>
    <p:sldId id="597" r:id="rId201"/>
    <p:sldId id="599" r:id="rId202"/>
    <p:sldId id="601" r:id="rId203"/>
    <p:sldId id="603" r:id="rId204"/>
    <p:sldId id="605" r:id="rId205"/>
    <p:sldId id="607" r:id="rId206"/>
    <p:sldId id="609" r:id="rId207"/>
    <p:sldId id="611" r:id="rId208"/>
    <p:sldId id="613" r:id="rId209"/>
    <p:sldId id="615" r:id="rId210"/>
    <p:sldId id="837" r:id="rId211"/>
    <p:sldId id="618" r:id="rId212"/>
    <p:sldId id="619" r:id="rId213"/>
    <p:sldId id="621" r:id="rId214"/>
    <p:sldId id="622" r:id="rId215"/>
    <p:sldId id="623" r:id="rId216"/>
    <p:sldId id="624" r:id="rId217"/>
    <p:sldId id="625" r:id="rId218"/>
    <p:sldId id="1189" r:id="rId219"/>
    <p:sldId id="626" r:id="rId220"/>
    <p:sldId id="627" r:id="rId221"/>
    <p:sldId id="628" r:id="rId222"/>
    <p:sldId id="629" r:id="rId223"/>
    <p:sldId id="630" r:id="rId224"/>
    <p:sldId id="631" r:id="rId225"/>
    <p:sldId id="632" r:id="rId226"/>
    <p:sldId id="633" r:id="rId227"/>
    <p:sldId id="634" r:id="rId228"/>
    <p:sldId id="635" r:id="rId229"/>
    <p:sldId id="636" r:id="rId230"/>
    <p:sldId id="637" r:id="rId231"/>
    <p:sldId id="638" r:id="rId232"/>
    <p:sldId id="639" r:id="rId233"/>
    <p:sldId id="640" r:id="rId234"/>
    <p:sldId id="641" r:id="rId235"/>
    <p:sldId id="642" r:id="rId236"/>
    <p:sldId id="643" r:id="rId237"/>
    <p:sldId id="644" r:id="rId238"/>
    <p:sldId id="645" r:id="rId239"/>
    <p:sldId id="646" r:id="rId240"/>
    <p:sldId id="647" r:id="rId241"/>
    <p:sldId id="648" r:id="rId242"/>
    <p:sldId id="649" r:id="rId243"/>
    <p:sldId id="650" r:id="rId244"/>
    <p:sldId id="651" r:id="rId245"/>
    <p:sldId id="652" r:id="rId246"/>
    <p:sldId id="653" r:id="rId247"/>
    <p:sldId id="654" r:id="rId248"/>
    <p:sldId id="655" r:id="rId249"/>
    <p:sldId id="657" r:id="rId250"/>
    <p:sldId id="658" r:id="rId251"/>
    <p:sldId id="659" r:id="rId252"/>
    <p:sldId id="660" r:id="rId253"/>
    <p:sldId id="661" r:id="rId254"/>
    <p:sldId id="838" r:id="rId255"/>
    <p:sldId id="839" r:id="rId256"/>
    <p:sldId id="840" r:id="rId257"/>
    <p:sldId id="665" r:id="rId258"/>
    <p:sldId id="666" r:id="rId259"/>
    <p:sldId id="667" r:id="rId260"/>
    <p:sldId id="668" r:id="rId261"/>
    <p:sldId id="669" r:id="rId262"/>
    <p:sldId id="670" r:id="rId263"/>
    <p:sldId id="671" r:id="rId264"/>
    <p:sldId id="672" r:id="rId265"/>
    <p:sldId id="673" r:id="rId266"/>
    <p:sldId id="674" r:id="rId267"/>
    <p:sldId id="675" r:id="rId268"/>
    <p:sldId id="676" r:id="rId269"/>
    <p:sldId id="677" r:id="rId270"/>
    <p:sldId id="679" r:id="rId271"/>
    <p:sldId id="681" r:id="rId272"/>
    <p:sldId id="683" r:id="rId273"/>
    <p:sldId id="685" r:id="rId274"/>
    <p:sldId id="687" r:id="rId275"/>
    <p:sldId id="689" r:id="rId276"/>
    <p:sldId id="691" r:id="rId277"/>
    <p:sldId id="841" r:id="rId278"/>
    <p:sldId id="695" r:id="rId279"/>
    <p:sldId id="697" r:id="rId280"/>
    <p:sldId id="699" r:id="rId281"/>
    <p:sldId id="700" r:id="rId282"/>
    <p:sldId id="701" r:id="rId283"/>
    <p:sldId id="702" r:id="rId284"/>
    <p:sldId id="704" r:id="rId285"/>
    <p:sldId id="705" r:id="rId286"/>
    <p:sldId id="706" r:id="rId287"/>
    <p:sldId id="707" r:id="rId288"/>
    <p:sldId id="708" r:id="rId289"/>
    <p:sldId id="709" r:id="rId290"/>
    <p:sldId id="710" r:id="rId291"/>
    <p:sldId id="712" r:id="rId292"/>
    <p:sldId id="713" r:id="rId293"/>
    <p:sldId id="715" r:id="rId294"/>
    <p:sldId id="716" r:id="rId295"/>
    <p:sldId id="717" r:id="rId296"/>
    <p:sldId id="718" r:id="rId297"/>
    <p:sldId id="719" r:id="rId298"/>
    <p:sldId id="720" r:id="rId299"/>
    <p:sldId id="1190" r:id="rId300"/>
    <p:sldId id="724" r:id="rId301"/>
    <p:sldId id="725" r:id="rId302"/>
    <p:sldId id="726" r:id="rId303"/>
    <p:sldId id="727" r:id="rId304"/>
    <p:sldId id="728" r:id="rId305"/>
    <p:sldId id="729" r:id="rId306"/>
    <p:sldId id="730" r:id="rId307"/>
    <p:sldId id="731" r:id="rId308"/>
    <p:sldId id="732" r:id="rId309"/>
    <p:sldId id="733" r:id="rId310"/>
    <p:sldId id="734" r:id="rId311"/>
    <p:sldId id="735" r:id="rId312"/>
    <p:sldId id="736" r:id="rId313"/>
    <p:sldId id="737" r:id="rId314"/>
    <p:sldId id="738" r:id="rId315"/>
    <p:sldId id="739" r:id="rId316"/>
    <p:sldId id="740" r:id="rId317"/>
    <p:sldId id="741" r:id="rId318"/>
    <p:sldId id="742" r:id="rId319"/>
    <p:sldId id="743" r:id="rId320"/>
    <p:sldId id="744" r:id="rId321"/>
    <p:sldId id="746" r:id="rId322"/>
    <p:sldId id="747" r:id="rId323"/>
    <p:sldId id="748" r:id="rId324"/>
    <p:sldId id="749" r:id="rId325"/>
    <p:sldId id="750" r:id="rId326"/>
    <p:sldId id="751" r:id="rId327"/>
    <p:sldId id="752" r:id="rId328"/>
    <p:sldId id="753" r:id="rId329"/>
    <p:sldId id="754" r:id="rId330"/>
    <p:sldId id="755" r:id="rId331"/>
    <p:sldId id="756" r:id="rId332"/>
    <p:sldId id="757" r:id="rId333"/>
    <p:sldId id="758" r:id="rId334"/>
    <p:sldId id="759" r:id="rId335"/>
    <p:sldId id="762" r:id="rId336"/>
    <p:sldId id="763" r:id="rId337"/>
    <p:sldId id="764" r:id="rId338"/>
    <p:sldId id="765" r:id="rId339"/>
    <p:sldId id="766" r:id="rId340"/>
    <p:sldId id="767" r:id="rId341"/>
    <p:sldId id="768" r:id="rId342"/>
    <p:sldId id="769" r:id="rId343"/>
    <p:sldId id="770" r:id="rId344"/>
    <p:sldId id="771" r:id="rId345"/>
    <p:sldId id="772" r:id="rId346"/>
    <p:sldId id="773" r:id="rId347"/>
    <p:sldId id="774" r:id="rId348"/>
    <p:sldId id="775" r:id="rId349"/>
    <p:sldId id="776" r:id="rId350"/>
    <p:sldId id="777" r:id="rId351"/>
    <p:sldId id="778" r:id="rId352"/>
    <p:sldId id="779" r:id="rId353"/>
    <p:sldId id="780" r:id="rId354"/>
    <p:sldId id="781" r:id="rId355"/>
    <p:sldId id="782" r:id="rId356"/>
    <p:sldId id="783" r:id="rId357"/>
    <p:sldId id="784" r:id="rId358"/>
    <p:sldId id="785" r:id="rId359"/>
    <p:sldId id="786" r:id="rId360"/>
    <p:sldId id="787" r:id="rId361"/>
    <p:sldId id="788" r:id="rId362"/>
    <p:sldId id="789" r:id="rId363"/>
    <p:sldId id="790" r:id="rId364"/>
    <p:sldId id="791" r:id="rId365"/>
    <p:sldId id="792" r:id="rId366"/>
    <p:sldId id="793" r:id="rId367"/>
    <p:sldId id="794" r:id="rId368"/>
    <p:sldId id="795" r:id="rId369"/>
    <p:sldId id="796" r:id="rId370"/>
    <p:sldId id="797" r:id="rId371"/>
    <p:sldId id="798" r:id="rId372"/>
    <p:sldId id="799" r:id="rId373"/>
    <p:sldId id="800" r:id="rId374"/>
    <p:sldId id="801" r:id="rId375"/>
    <p:sldId id="803" r:id="rId376"/>
    <p:sldId id="805" r:id="rId377"/>
    <p:sldId id="807" r:id="rId378"/>
    <p:sldId id="809" r:id="rId379"/>
    <p:sldId id="811" r:id="rId380"/>
    <p:sldId id="813" r:id="rId381"/>
    <p:sldId id="815" r:id="rId382"/>
    <p:sldId id="817" r:id="rId383"/>
    <p:sldId id="819" r:id="rId384"/>
    <p:sldId id="821" r:id="rId385"/>
    <p:sldId id="823" r:id="rId386"/>
    <p:sldId id="825" r:id="rId387"/>
    <p:sldId id="827" r:id="rId388"/>
    <p:sldId id="828" r:id="rId389"/>
    <p:sldId id="829" r:id="rId390"/>
    <p:sldId id="830" r:id="rId391"/>
    <p:sldId id="831" r:id="rId392"/>
    <p:sldId id="835" r:id="rId393"/>
    <p:sldId id="832" r:id="rId394"/>
    <p:sldId id="833" r:id="rId395"/>
    <p:sldId id="834" r:id="rId396"/>
    <p:sldId id="836" r:id="rId397"/>
    <p:sldId id="842" r:id="rId398"/>
    <p:sldId id="1191" r:id="rId399"/>
    <p:sldId id="843" r:id="rId400"/>
    <p:sldId id="844" r:id="rId401"/>
    <p:sldId id="845" r:id="rId402"/>
    <p:sldId id="846" r:id="rId403"/>
    <p:sldId id="847" r:id="rId404"/>
    <p:sldId id="848" r:id="rId405"/>
    <p:sldId id="849" r:id="rId406"/>
    <p:sldId id="850" r:id="rId407"/>
    <p:sldId id="851" r:id="rId408"/>
    <p:sldId id="852" r:id="rId409"/>
    <p:sldId id="853" r:id="rId410"/>
    <p:sldId id="854" r:id="rId411"/>
    <p:sldId id="855" r:id="rId412"/>
    <p:sldId id="856" r:id="rId413"/>
    <p:sldId id="857" r:id="rId414"/>
    <p:sldId id="858" r:id="rId415"/>
    <p:sldId id="859" r:id="rId416"/>
    <p:sldId id="860" r:id="rId417"/>
    <p:sldId id="861" r:id="rId418"/>
    <p:sldId id="862" r:id="rId419"/>
    <p:sldId id="863" r:id="rId420"/>
    <p:sldId id="864" r:id="rId421"/>
    <p:sldId id="865" r:id="rId422"/>
    <p:sldId id="866" r:id="rId423"/>
    <p:sldId id="867" r:id="rId424"/>
    <p:sldId id="868" r:id="rId425"/>
    <p:sldId id="869" r:id="rId426"/>
    <p:sldId id="870" r:id="rId427"/>
    <p:sldId id="871" r:id="rId428"/>
    <p:sldId id="872" r:id="rId429"/>
    <p:sldId id="873" r:id="rId430"/>
    <p:sldId id="875" r:id="rId431"/>
    <p:sldId id="876" r:id="rId432"/>
    <p:sldId id="877" r:id="rId433"/>
    <p:sldId id="878" r:id="rId434"/>
    <p:sldId id="879" r:id="rId435"/>
    <p:sldId id="880" r:id="rId436"/>
    <p:sldId id="881" r:id="rId437"/>
    <p:sldId id="882" r:id="rId438"/>
    <p:sldId id="883" r:id="rId439"/>
    <p:sldId id="884" r:id="rId440"/>
    <p:sldId id="885" r:id="rId441"/>
    <p:sldId id="886" r:id="rId442"/>
    <p:sldId id="887" r:id="rId443"/>
    <p:sldId id="888" r:id="rId444"/>
    <p:sldId id="889" r:id="rId445"/>
    <p:sldId id="890" r:id="rId446"/>
    <p:sldId id="891" r:id="rId447"/>
    <p:sldId id="892" r:id="rId448"/>
    <p:sldId id="893" r:id="rId449"/>
    <p:sldId id="896" r:id="rId450"/>
    <p:sldId id="897" r:id="rId451"/>
    <p:sldId id="899" r:id="rId452"/>
    <p:sldId id="900" r:id="rId453"/>
    <p:sldId id="901" r:id="rId454"/>
    <p:sldId id="902" r:id="rId455"/>
    <p:sldId id="903" r:id="rId456"/>
    <p:sldId id="904" r:id="rId457"/>
    <p:sldId id="905" r:id="rId458"/>
    <p:sldId id="906" r:id="rId459"/>
    <p:sldId id="907" r:id="rId460"/>
    <p:sldId id="908" r:id="rId461"/>
    <p:sldId id="909" r:id="rId462"/>
    <p:sldId id="911" r:id="rId463"/>
    <p:sldId id="913" r:id="rId464"/>
    <p:sldId id="914" r:id="rId465"/>
    <p:sldId id="915" r:id="rId466"/>
    <p:sldId id="916" r:id="rId467"/>
    <p:sldId id="917" r:id="rId468"/>
    <p:sldId id="918" r:id="rId469"/>
    <p:sldId id="919" r:id="rId470"/>
    <p:sldId id="920" r:id="rId471"/>
    <p:sldId id="921" r:id="rId472"/>
    <p:sldId id="922" r:id="rId473"/>
    <p:sldId id="923" r:id="rId474"/>
    <p:sldId id="924" r:id="rId475"/>
    <p:sldId id="927" r:id="rId476"/>
    <p:sldId id="930" r:id="rId477"/>
    <p:sldId id="933" r:id="rId478"/>
    <p:sldId id="934" r:id="rId479"/>
    <p:sldId id="935" r:id="rId480"/>
    <p:sldId id="936" r:id="rId481"/>
    <p:sldId id="938" r:id="rId482"/>
    <p:sldId id="1192" r:id="rId483"/>
    <p:sldId id="940" r:id="rId484"/>
    <p:sldId id="941" r:id="rId485"/>
    <p:sldId id="942" r:id="rId486"/>
    <p:sldId id="943" r:id="rId487"/>
    <p:sldId id="944" r:id="rId488"/>
    <p:sldId id="945" r:id="rId489"/>
    <p:sldId id="946" r:id="rId490"/>
    <p:sldId id="947" r:id="rId491"/>
    <p:sldId id="948" r:id="rId492"/>
    <p:sldId id="949" r:id="rId493"/>
    <p:sldId id="950" r:id="rId494"/>
    <p:sldId id="951" r:id="rId495"/>
    <p:sldId id="952" r:id="rId496"/>
    <p:sldId id="953" r:id="rId497"/>
    <p:sldId id="954" r:id="rId498"/>
    <p:sldId id="955" r:id="rId499"/>
    <p:sldId id="956" r:id="rId500"/>
    <p:sldId id="957" r:id="rId501"/>
    <p:sldId id="958" r:id="rId502"/>
    <p:sldId id="959" r:id="rId503"/>
    <p:sldId id="960" r:id="rId504"/>
    <p:sldId id="961" r:id="rId505"/>
    <p:sldId id="962" r:id="rId506"/>
    <p:sldId id="963" r:id="rId507"/>
    <p:sldId id="964" r:id="rId508"/>
    <p:sldId id="965" r:id="rId509"/>
    <p:sldId id="966" r:id="rId510"/>
    <p:sldId id="967" r:id="rId511"/>
    <p:sldId id="968" r:id="rId512"/>
    <p:sldId id="969" r:id="rId513"/>
    <p:sldId id="970" r:id="rId514"/>
    <p:sldId id="971" r:id="rId515"/>
    <p:sldId id="972" r:id="rId516"/>
    <p:sldId id="973" r:id="rId517"/>
    <p:sldId id="974" r:id="rId518"/>
    <p:sldId id="975" r:id="rId519"/>
    <p:sldId id="976" r:id="rId520"/>
    <p:sldId id="977" r:id="rId521"/>
    <p:sldId id="978" r:id="rId522"/>
    <p:sldId id="979" r:id="rId523"/>
    <p:sldId id="980" r:id="rId524"/>
    <p:sldId id="981" r:id="rId525"/>
    <p:sldId id="982" r:id="rId526"/>
    <p:sldId id="983" r:id="rId527"/>
    <p:sldId id="984" r:id="rId528"/>
    <p:sldId id="985" r:id="rId529"/>
    <p:sldId id="986" r:id="rId530"/>
    <p:sldId id="987" r:id="rId531"/>
    <p:sldId id="988" r:id="rId532"/>
    <p:sldId id="989" r:id="rId533"/>
    <p:sldId id="990" r:id="rId534"/>
    <p:sldId id="991" r:id="rId535"/>
    <p:sldId id="992" r:id="rId536"/>
    <p:sldId id="993" r:id="rId537"/>
    <p:sldId id="994" r:id="rId538"/>
    <p:sldId id="995" r:id="rId539"/>
    <p:sldId id="996" r:id="rId540"/>
    <p:sldId id="997" r:id="rId541"/>
    <p:sldId id="998" r:id="rId542"/>
    <p:sldId id="999" r:id="rId543"/>
    <p:sldId id="1000" r:id="rId544"/>
    <p:sldId id="1001" r:id="rId545"/>
    <p:sldId id="1002" r:id="rId546"/>
    <p:sldId id="1003" r:id="rId547"/>
    <p:sldId id="1004" r:id="rId548"/>
    <p:sldId id="1005" r:id="rId549"/>
    <p:sldId id="1006" r:id="rId550"/>
    <p:sldId id="1007" r:id="rId551"/>
    <p:sldId id="1008" r:id="rId552"/>
    <p:sldId id="1009" r:id="rId553"/>
    <p:sldId id="1010" r:id="rId554"/>
    <p:sldId id="1011" r:id="rId555"/>
    <p:sldId id="1012" r:id="rId556"/>
    <p:sldId id="1013" r:id="rId557"/>
    <p:sldId id="1015" r:id="rId558"/>
    <p:sldId id="1016" r:id="rId559"/>
    <p:sldId id="1017" r:id="rId560"/>
    <p:sldId id="1018" r:id="rId561"/>
    <p:sldId id="1019" r:id="rId562"/>
    <p:sldId id="1020" r:id="rId563"/>
    <p:sldId id="1021" r:id="rId564"/>
    <p:sldId id="1022" r:id="rId565"/>
    <p:sldId id="1024" r:id="rId566"/>
    <p:sldId id="1025" r:id="rId567"/>
    <p:sldId id="1027" r:id="rId568"/>
    <p:sldId id="1028" r:id="rId569"/>
    <p:sldId id="1030" r:id="rId570"/>
    <p:sldId id="1033" r:id="rId571"/>
    <p:sldId id="1034" r:id="rId572"/>
    <p:sldId id="1035" r:id="rId573"/>
    <p:sldId id="1037" r:id="rId574"/>
    <p:sldId id="1038" r:id="rId575"/>
    <p:sldId id="1039" r:id="rId576"/>
    <p:sldId id="1040" r:id="rId577"/>
    <p:sldId id="1041" r:id="rId578"/>
    <p:sldId id="1042" r:id="rId579"/>
    <p:sldId id="1043" r:id="rId580"/>
    <p:sldId id="1044" r:id="rId581"/>
    <p:sldId id="1046" r:id="rId582"/>
    <p:sldId id="1047" r:id="rId583"/>
    <p:sldId id="1048" r:id="rId584"/>
    <p:sldId id="1049" r:id="rId585"/>
    <p:sldId id="1050" r:id="rId586"/>
    <p:sldId id="1051" r:id="rId587"/>
    <p:sldId id="1053" r:id="rId588"/>
    <p:sldId id="1054" r:id="rId589"/>
    <p:sldId id="1055" r:id="rId590"/>
    <p:sldId id="1056" r:id="rId591"/>
    <p:sldId id="1057" r:id="rId592"/>
    <p:sldId id="1058" r:id="rId593"/>
    <p:sldId id="1059" r:id="rId594"/>
    <p:sldId id="1060" r:id="rId595"/>
    <p:sldId id="1061" r:id="rId596"/>
    <p:sldId id="1062" r:id="rId597"/>
    <p:sldId id="1063" r:id="rId598"/>
    <p:sldId id="1064" r:id="rId599"/>
    <p:sldId id="1193" r:id="rId600"/>
    <p:sldId id="1067" r:id="rId601"/>
    <p:sldId id="1068" r:id="rId602"/>
    <p:sldId id="1069" r:id="rId603"/>
    <p:sldId id="1070" r:id="rId604"/>
    <p:sldId id="1071" r:id="rId605"/>
    <p:sldId id="1072" r:id="rId606"/>
    <p:sldId id="1073" r:id="rId607"/>
    <p:sldId id="1074" r:id="rId608"/>
    <p:sldId id="1075" r:id="rId609"/>
    <p:sldId id="1076" r:id="rId610"/>
    <p:sldId id="1077" r:id="rId611"/>
    <p:sldId id="1078" r:id="rId612"/>
    <p:sldId id="1079" r:id="rId613"/>
    <p:sldId id="1080" r:id="rId614"/>
    <p:sldId id="1081" r:id="rId615"/>
    <p:sldId id="1082" r:id="rId616"/>
    <p:sldId id="1083" r:id="rId617"/>
    <p:sldId id="1084" r:id="rId618"/>
    <p:sldId id="1085" r:id="rId619"/>
    <p:sldId id="1086" r:id="rId620"/>
    <p:sldId id="1087" r:id="rId621"/>
    <p:sldId id="1088" r:id="rId622"/>
    <p:sldId id="1089" r:id="rId623"/>
    <p:sldId id="1090" r:id="rId624"/>
    <p:sldId id="1091" r:id="rId625"/>
    <p:sldId id="1092" r:id="rId626"/>
    <p:sldId id="1093" r:id="rId627"/>
    <p:sldId id="1094" r:id="rId628"/>
    <p:sldId id="1095" r:id="rId629"/>
    <p:sldId id="1096" r:id="rId630"/>
    <p:sldId id="1097" r:id="rId631"/>
    <p:sldId id="1098" r:id="rId632"/>
    <p:sldId id="1099" r:id="rId633"/>
    <p:sldId id="1100" r:id="rId634"/>
    <p:sldId id="1101" r:id="rId635"/>
    <p:sldId id="1102" r:id="rId636"/>
    <p:sldId id="1103" r:id="rId637"/>
    <p:sldId id="1104" r:id="rId638"/>
    <p:sldId id="1105" r:id="rId639"/>
    <p:sldId id="1106" r:id="rId640"/>
    <p:sldId id="1107" r:id="rId641"/>
    <p:sldId id="1108" r:id="rId642"/>
    <p:sldId id="1109" r:id="rId643"/>
    <p:sldId id="1110" r:id="rId644"/>
    <p:sldId id="1111" r:id="rId645"/>
    <p:sldId id="1112" r:id="rId646"/>
    <p:sldId id="1113" r:id="rId647"/>
    <p:sldId id="1114" r:id="rId648"/>
    <p:sldId id="1115" r:id="rId649"/>
    <p:sldId id="1116" r:id="rId650"/>
    <p:sldId id="1117" r:id="rId651"/>
    <p:sldId id="1118" r:id="rId652"/>
    <p:sldId id="1119" r:id="rId653"/>
    <p:sldId id="1120" r:id="rId654"/>
    <p:sldId id="1121" r:id="rId655"/>
    <p:sldId id="1122" r:id="rId656"/>
    <p:sldId id="1123" r:id="rId657"/>
    <p:sldId id="1124" r:id="rId658"/>
    <p:sldId id="1125" r:id="rId659"/>
    <p:sldId id="1126" r:id="rId660"/>
    <p:sldId id="1127" r:id="rId661"/>
    <p:sldId id="1128" r:id="rId662"/>
    <p:sldId id="1129" r:id="rId663"/>
    <p:sldId id="1130" r:id="rId664"/>
    <p:sldId id="1131" r:id="rId665"/>
    <p:sldId id="1132" r:id="rId666"/>
    <p:sldId id="1133" r:id="rId667"/>
    <p:sldId id="1134" r:id="rId668"/>
    <p:sldId id="1135" r:id="rId669"/>
    <p:sldId id="1136" r:id="rId670"/>
    <p:sldId id="1137" r:id="rId671"/>
    <p:sldId id="1138" r:id="rId672"/>
    <p:sldId id="1139" r:id="rId673"/>
    <p:sldId id="1140" r:id="rId674"/>
    <p:sldId id="1141" r:id="rId675"/>
    <p:sldId id="1142" r:id="rId676"/>
    <p:sldId id="1143" r:id="rId677"/>
    <p:sldId id="1144" r:id="rId678"/>
    <p:sldId id="1145" r:id="rId679"/>
    <p:sldId id="1146" r:id="rId680"/>
    <p:sldId id="1147" r:id="rId681"/>
    <p:sldId id="1148" r:id="rId682"/>
    <p:sldId id="1149" r:id="rId683"/>
    <p:sldId id="1150" r:id="rId684"/>
    <p:sldId id="1151" r:id="rId685"/>
    <p:sldId id="1152" r:id="rId686"/>
    <p:sldId id="1153" r:id="rId687"/>
    <p:sldId id="1155" r:id="rId688"/>
    <p:sldId id="1156" r:id="rId689"/>
    <p:sldId id="1157" r:id="rId690"/>
    <p:sldId id="1158" r:id="rId691"/>
    <p:sldId id="1159" r:id="rId692"/>
    <p:sldId id="1161" r:id="rId693"/>
    <p:sldId id="1163" r:id="rId694"/>
    <p:sldId id="1164" r:id="rId695"/>
    <p:sldId id="1165" r:id="rId696"/>
    <p:sldId id="1167" r:id="rId697"/>
    <p:sldId id="1195" r:id="rId698"/>
    <p:sldId id="1168" r:id="rId699"/>
    <p:sldId id="1169" r:id="rId700"/>
    <p:sldId id="1171" r:id="rId701"/>
    <p:sldId id="1172" r:id="rId702"/>
    <p:sldId id="1173" r:id="rId703"/>
    <p:sldId id="1174" r:id="rId704"/>
    <p:sldId id="1176" r:id="rId705"/>
    <p:sldId id="1177" r:id="rId706"/>
    <p:sldId id="1178" r:id="rId707"/>
    <p:sldId id="1179" r:id="rId708"/>
    <p:sldId id="1180" r:id="rId709"/>
    <p:sldId id="1181" r:id="rId710"/>
    <p:sldId id="1182" r:id="rId711"/>
    <p:sldId id="1183" r:id="rId712"/>
  </p:sldIdLst>
  <p:sldSz cx="9144000" cy="6858000" type="screen4x3"/>
  <p:notesSz cx="6858000" cy="9144000"/>
  <p:defaultTextStyle>
    <a:defPPr>
      <a:defRPr lang="ar-SA"/>
    </a:defPPr>
    <a:lvl1pPr algn="ctr" rtl="1" fontAlgn="base">
      <a:spcBef>
        <a:spcPct val="0"/>
      </a:spcBef>
      <a:spcAft>
        <a:spcPct val="0"/>
      </a:spcAft>
      <a:defRPr sz="3200" kern="1200">
        <a:solidFill>
          <a:schemeClr val="tx1"/>
        </a:solidFill>
        <a:latin typeface="Arial" pitchFamily="34" charset="0"/>
        <a:ea typeface="+mn-ea"/>
        <a:cs typeface="Arial" pitchFamily="34" charset="0"/>
      </a:defRPr>
    </a:lvl1pPr>
    <a:lvl2pPr marL="457200" algn="ctr" rtl="1" fontAlgn="base">
      <a:spcBef>
        <a:spcPct val="0"/>
      </a:spcBef>
      <a:spcAft>
        <a:spcPct val="0"/>
      </a:spcAft>
      <a:defRPr sz="3200" kern="1200">
        <a:solidFill>
          <a:schemeClr val="tx1"/>
        </a:solidFill>
        <a:latin typeface="Arial" pitchFamily="34" charset="0"/>
        <a:ea typeface="+mn-ea"/>
        <a:cs typeface="Arial" pitchFamily="34" charset="0"/>
      </a:defRPr>
    </a:lvl2pPr>
    <a:lvl3pPr marL="914400" algn="ctr" rtl="1" fontAlgn="base">
      <a:spcBef>
        <a:spcPct val="0"/>
      </a:spcBef>
      <a:spcAft>
        <a:spcPct val="0"/>
      </a:spcAft>
      <a:defRPr sz="3200" kern="1200">
        <a:solidFill>
          <a:schemeClr val="tx1"/>
        </a:solidFill>
        <a:latin typeface="Arial" pitchFamily="34" charset="0"/>
        <a:ea typeface="+mn-ea"/>
        <a:cs typeface="Arial" pitchFamily="34" charset="0"/>
      </a:defRPr>
    </a:lvl3pPr>
    <a:lvl4pPr marL="1371600" algn="ctr" rtl="1" fontAlgn="base">
      <a:spcBef>
        <a:spcPct val="0"/>
      </a:spcBef>
      <a:spcAft>
        <a:spcPct val="0"/>
      </a:spcAft>
      <a:defRPr sz="3200" kern="1200">
        <a:solidFill>
          <a:schemeClr val="tx1"/>
        </a:solidFill>
        <a:latin typeface="Arial" pitchFamily="34" charset="0"/>
        <a:ea typeface="+mn-ea"/>
        <a:cs typeface="Arial" pitchFamily="34" charset="0"/>
      </a:defRPr>
    </a:lvl4pPr>
    <a:lvl5pPr marL="1828800" algn="ctr" rtl="1" fontAlgn="base">
      <a:spcBef>
        <a:spcPct val="0"/>
      </a:spcBef>
      <a:spcAft>
        <a:spcPct val="0"/>
      </a:spcAft>
      <a:defRPr sz="3200" kern="1200">
        <a:solidFill>
          <a:schemeClr val="tx1"/>
        </a:solidFill>
        <a:latin typeface="Arial" pitchFamily="34" charset="0"/>
        <a:ea typeface="+mn-ea"/>
        <a:cs typeface="Arial" pitchFamily="34" charset="0"/>
      </a:defRPr>
    </a:lvl5pPr>
    <a:lvl6pPr marL="2286000" algn="l" defTabSz="914400" rtl="0" eaLnBrk="1" latinLnBrk="0" hangingPunct="1">
      <a:defRPr sz="3200" kern="1200">
        <a:solidFill>
          <a:schemeClr val="tx1"/>
        </a:solidFill>
        <a:latin typeface="Arial" pitchFamily="34" charset="0"/>
        <a:ea typeface="+mn-ea"/>
        <a:cs typeface="Arial" pitchFamily="34" charset="0"/>
      </a:defRPr>
    </a:lvl6pPr>
    <a:lvl7pPr marL="2743200" algn="l" defTabSz="914400" rtl="0" eaLnBrk="1" latinLnBrk="0" hangingPunct="1">
      <a:defRPr sz="3200" kern="1200">
        <a:solidFill>
          <a:schemeClr val="tx1"/>
        </a:solidFill>
        <a:latin typeface="Arial" pitchFamily="34" charset="0"/>
        <a:ea typeface="+mn-ea"/>
        <a:cs typeface="Arial" pitchFamily="34" charset="0"/>
      </a:defRPr>
    </a:lvl7pPr>
    <a:lvl8pPr marL="3200400" algn="l" defTabSz="914400" rtl="0" eaLnBrk="1" latinLnBrk="0" hangingPunct="1">
      <a:defRPr sz="3200" kern="1200">
        <a:solidFill>
          <a:schemeClr val="tx1"/>
        </a:solidFill>
        <a:latin typeface="Arial" pitchFamily="34" charset="0"/>
        <a:ea typeface="+mn-ea"/>
        <a:cs typeface="Arial" pitchFamily="34" charset="0"/>
      </a:defRPr>
    </a:lvl8pPr>
    <a:lvl9pPr marL="3657600" algn="l" defTabSz="914400" rtl="0" eaLnBrk="1" latinLnBrk="0" hangingPunct="1">
      <a:defRPr sz="32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5411" autoAdjust="0"/>
    <p:restoredTop sz="86377" autoAdjust="0"/>
  </p:normalViewPr>
  <p:slideViewPr>
    <p:cSldViewPr>
      <p:cViewPr>
        <p:scale>
          <a:sx n="76" d="100"/>
          <a:sy n="76" d="100"/>
        </p:scale>
        <p:origin x="-948" y="408"/>
      </p:cViewPr>
      <p:guideLst>
        <p:guide orient="horz" pos="2160"/>
        <p:guide pos="2880"/>
      </p:guideLst>
    </p:cSldViewPr>
  </p:slideViewPr>
  <p:outlineViewPr>
    <p:cViewPr>
      <p:scale>
        <a:sx n="33" d="100"/>
        <a:sy n="33" d="100"/>
      </p:scale>
      <p:origin x="490" y="282274"/>
    </p:cViewPr>
    <p:sldLst>
      <p:sld r:id="rId1" collapse="1"/>
      <p:sld r:id="rId2" collapse="1"/>
      <p:sld r:id="rId3" collapse="1"/>
      <p:sld r:id="rId4" collapse="1"/>
      <p:sld r:id="rId5" collapse="1"/>
    </p:sldLst>
  </p:outlineViewPr>
  <p:notesTextViewPr>
    <p:cViewPr>
      <p:scale>
        <a:sx n="100" d="100"/>
        <a:sy n="100" d="100"/>
      </p:scale>
      <p:origin x="0" y="0"/>
    </p:cViewPr>
  </p:notesTextViewPr>
  <p:notesViewPr>
    <p:cSldViewPr>
      <p:cViewPr varScale="1">
        <p:scale>
          <a:sx n="67" d="100"/>
          <a:sy n="67" d="100"/>
        </p:scale>
        <p:origin x="-3168" y="-7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671" Type="http://schemas.openxmlformats.org/officeDocument/2006/relationships/slide" Target="slides/slide670.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531" Type="http://schemas.openxmlformats.org/officeDocument/2006/relationships/slide" Target="slides/slide530.xml"/><Relationship Id="rId573" Type="http://schemas.openxmlformats.org/officeDocument/2006/relationships/slide" Target="slides/slide572.xml"/><Relationship Id="rId629" Type="http://schemas.openxmlformats.org/officeDocument/2006/relationships/slide" Target="slides/slide628.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475" Type="http://schemas.openxmlformats.org/officeDocument/2006/relationships/slide" Target="slides/slide474.xml"/><Relationship Id="rId640" Type="http://schemas.openxmlformats.org/officeDocument/2006/relationships/slide" Target="slides/slide639.xml"/><Relationship Id="rId682" Type="http://schemas.openxmlformats.org/officeDocument/2006/relationships/slide" Target="slides/slide681.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00" Type="http://schemas.openxmlformats.org/officeDocument/2006/relationships/slide" Target="slides/slide499.xml"/><Relationship Id="rId542" Type="http://schemas.openxmlformats.org/officeDocument/2006/relationships/slide" Target="slides/slide541.xml"/><Relationship Id="rId584" Type="http://schemas.openxmlformats.org/officeDocument/2006/relationships/slide" Target="slides/slide583.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openxmlformats.org/officeDocument/2006/relationships/slide" Target="slides/slide443.xml"/><Relationship Id="rId486" Type="http://schemas.openxmlformats.org/officeDocument/2006/relationships/slide" Target="slides/slide485.xml"/><Relationship Id="rId651" Type="http://schemas.openxmlformats.org/officeDocument/2006/relationships/slide" Target="slides/slide650.xml"/><Relationship Id="rId693" Type="http://schemas.openxmlformats.org/officeDocument/2006/relationships/slide" Target="slides/slide692.xml"/><Relationship Id="rId707" Type="http://schemas.openxmlformats.org/officeDocument/2006/relationships/slide" Target="slides/slide706.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511" Type="http://schemas.openxmlformats.org/officeDocument/2006/relationships/slide" Target="slides/slide510.xml"/><Relationship Id="rId553" Type="http://schemas.openxmlformats.org/officeDocument/2006/relationships/slide" Target="slides/slide552.xml"/><Relationship Id="rId609" Type="http://schemas.openxmlformats.org/officeDocument/2006/relationships/slide" Target="slides/slide608.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595" Type="http://schemas.openxmlformats.org/officeDocument/2006/relationships/slide" Target="slides/slide594.xml"/><Relationship Id="rId248" Type="http://schemas.openxmlformats.org/officeDocument/2006/relationships/slide" Target="slides/slide247.xml"/><Relationship Id="rId455" Type="http://schemas.openxmlformats.org/officeDocument/2006/relationships/slide" Target="slides/slide454.xml"/><Relationship Id="rId497" Type="http://schemas.openxmlformats.org/officeDocument/2006/relationships/slide" Target="slides/slide496.xml"/><Relationship Id="rId620" Type="http://schemas.openxmlformats.org/officeDocument/2006/relationships/slide" Target="slides/slide619.xml"/><Relationship Id="rId662" Type="http://schemas.openxmlformats.org/officeDocument/2006/relationships/slide" Target="slides/slide661.xml"/><Relationship Id="rId718" Type="http://schemas.openxmlformats.org/officeDocument/2006/relationships/tableStyles" Target="tableStyles.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22" Type="http://schemas.openxmlformats.org/officeDocument/2006/relationships/slide" Target="slides/slide521.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564" Type="http://schemas.openxmlformats.org/officeDocument/2006/relationships/slide" Target="slides/slide563.xml"/><Relationship Id="rId259" Type="http://schemas.openxmlformats.org/officeDocument/2006/relationships/slide" Target="slides/slide258.xml"/><Relationship Id="rId424" Type="http://schemas.openxmlformats.org/officeDocument/2006/relationships/slide" Target="slides/slide423.xml"/><Relationship Id="rId466" Type="http://schemas.openxmlformats.org/officeDocument/2006/relationships/slide" Target="slides/slide465.xml"/><Relationship Id="rId631" Type="http://schemas.openxmlformats.org/officeDocument/2006/relationships/slide" Target="slides/slide630.xml"/><Relationship Id="rId673" Type="http://schemas.openxmlformats.org/officeDocument/2006/relationships/slide" Target="slides/slide672.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533" Type="http://schemas.openxmlformats.org/officeDocument/2006/relationships/slide" Target="slides/slide532.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575" Type="http://schemas.openxmlformats.org/officeDocument/2006/relationships/slide" Target="slides/slide574.xml"/><Relationship Id="rId172" Type="http://schemas.openxmlformats.org/officeDocument/2006/relationships/slide" Target="slides/slide171.xml"/><Relationship Id="rId228" Type="http://schemas.openxmlformats.org/officeDocument/2006/relationships/slide" Target="slides/slide227.xml"/><Relationship Id="rId435" Type="http://schemas.openxmlformats.org/officeDocument/2006/relationships/slide" Target="slides/slide434.xml"/><Relationship Id="rId477" Type="http://schemas.openxmlformats.org/officeDocument/2006/relationships/slide" Target="slides/slide476.xml"/><Relationship Id="rId600" Type="http://schemas.openxmlformats.org/officeDocument/2006/relationships/slide" Target="slides/slide599.xml"/><Relationship Id="rId642" Type="http://schemas.openxmlformats.org/officeDocument/2006/relationships/slide" Target="slides/slide641.xml"/><Relationship Id="rId684" Type="http://schemas.openxmlformats.org/officeDocument/2006/relationships/slide" Target="slides/slide683.xml"/><Relationship Id="rId281" Type="http://schemas.openxmlformats.org/officeDocument/2006/relationships/slide" Target="slides/slide280.xml"/><Relationship Id="rId337" Type="http://schemas.openxmlformats.org/officeDocument/2006/relationships/slide" Target="slides/slide336.xml"/><Relationship Id="rId502" Type="http://schemas.openxmlformats.org/officeDocument/2006/relationships/slide" Target="slides/slide501.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379" Type="http://schemas.openxmlformats.org/officeDocument/2006/relationships/slide" Target="slides/slide378.xml"/><Relationship Id="rId544" Type="http://schemas.openxmlformats.org/officeDocument/2006/relationships/slide" Target="slides/slide543.xml"/><Relationship Id="rId586" Type="http://schemas.openxmlformats.org/officeDocument/2006/relationships/slide" Target="slides/slide585.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46" Type="http://schemas.openxmlformats.org/officeDocument/2006/relationships/slide" Target="slides/slide445.xml"/><Relationship Id="rId611" Type="http://schemas.openxmlformats.org/officeDocument/2006/relationships/slide" Target="slides/slide610.xml"/><Relationship Id="rId653" Type="http://schemas.openxmlformats.org/officeDocument/2006/relationships/slide" Target="slides/slide652.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88" Type="http://schemas.openxmlformats.org/officeDocument/2006/relationships/slide" Target="slides/slide487.xml"/><Relationship Id="rId695" Type="http://schemas.openxmlformats.org/officeDocument/2006/relationships/slide" Target="slides/slide694.xml"/><Relationship Id="rId709" Type="http://schemas.openxmlformats.org/officeDocument/2006/relationships/slide" Target="slides/slide708.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348" Type="http://schemas.openxmlformats.org/officeDocument/2006/relationships/slide" Target="slides/slide347.xml"/><Relationship Id="rId513" Type="http://schemas.openxmlformats.org/officeDocument/2006/relationships/slide" Target="slides/slide512.xml"/><Relationship Id="rId555" Type="http://schemas.openxmlformats.org/officeDocument/2006/relationships/slide" Target="slides/slide554.xml"/><Relationship Id="rId597" Type="http://schemas.openxmlformats.org/officeDocument/2006/relationships/slide" Target="slides/slide596.xml"/><Relationship Id="rId152" Type="http://schemas.openxmlformats.org/officeDocument/2006/relationships/slide" Target="slides/slide151.xml"/><Relationship Id="rId194" Type="http://schemas.openxmlformats.org/officeDocument/2006/relationships/slide" Target="slides/slide193.xml"/><Relationship Id="rId208" Type="http://schemas.openxmlformats.org/officeDocument/2006/relationships/slide" Target="slides/slide207.xml"/><Relationship Id="rId415" Type="http://schemas.openxmlformats.org/officeDocument/2006/relationships/slide" Target="slides/slide414.xml"/><Relationship Id="rId457" Type="http://schemas.openxmlformats.org/officeDocument/2006/relationships/slide" Target="slides/slide456.xml"/><Relationship Id="rId622" Type="http://schemas.openxmlformats.org/officeDocument/2006/relationships/slide" Target="slides/slide621.xml"/><Relationship Id="rId261" Type="http://schemas.openxmlformats.org/officeDocument/2006/relationships/slide" Target="slides/slide260.xml"/><Relationship Id="rId499" Type="http://schemas.openxmlformats.org/officeDocument/2006/relationships/slide" Target="slides/slide498.xml"/><Relationship Id="rId664" Type="http://schemas.openxmlformats.org/officeDocument/2006/relationships/slide" Target="slides/slide663.xml"/><Relationship Id="rId14" Type="http://schemas.openxmlformats.org/officeDocument/2006/relationships/slide" Target="slides/slide13.xml"/><Relationship Id="rId56" Type="http://schemas.openxmlformats.org/officeDocument/2006/relationships/slide" Target="slides/slide55.xml"/><Relationship Id="rId317" Type="http://schemas.openxmlformats.org/officeDocument/2006/relationships/slide" Target="slides/slide316.xml"/><Relationship Id="rId359" Type="http://schemas.openxmlformats.org/officeDocument/2006/relationships/slide" Target="slides/slide358.xml"/><Relationship Id="rId524" Type="http://schemas.openxmlformats.org/officeDocument/2006/relationships/slide" Target="slides/slide523.xml"/><Relationship Id="rId566" Type="http://schemas.openxmlformats.org/officeDocument/2006/relationships/slide" Target="slides/slide565.xml"/><Relationship Id="rId98" Type="http://schemas.openxmlformats.org/officeDocument/2006/relationships/slide" Target="slides/slide97.xml"/><Relationship Id="rId121" Type="http://schemas.openxmlformats.org/officeDocument/2006/relationships/slide" Target="slides/slide120.xml"/><Relationship Id="rId163" Type="http://schemas.openxmlformats.org/officeDocument/2006/relationships/slide" Target="slides/slide162.xml"/><Relationship Id="rId219" Type="http://schemas.openxmlformats.org/officeDocument/2006/relationships/slide" Target="slides/slide218.xml"/><Relationship Id="rId370" Type="http://schemas.openxmlformats.org/officeDocument/2006/relationships/slide" Target="slides/slide369.xml"/><Relationship Id="rId426" Type="http://schemas.openxmlformats.org/officeDocument/2006/relationships/slide" Target="slides/slide425.xml"/><Relationship Id="rId633" Type="http://schemas.openxmlformats.org/officeDocument/2006/relationships/slide" Target="slides/slide632.xml"/><Relationship Id="rId230" Type="http://schemas.openxmlformats.org/officeDocument/2006/relationships/slide" Target="slides/slide229.xml"/><Relationship Id="rId468" Type="http://schemas.openxmlformats.org/officeDocument/2006/relationships/slide" Target="slides/slide467.xml"/><Relationship Id="rId675" Type="http://schemas.openxmlformats.org/officeDocument/2006/relationships/slide" Target="slides/slide674.xml"/><Relationship Id="rId25" Type="http://schemas.openxmlformats.org/officeDocument/2006/relationships/slide" Target="slides/slide24.xml"/><Relationship Id="rId67" Type="http://schemas.openxmlformats.org/officeDocument/2006/relationships/slide" Target="slides/slide66.xml"/><Relationship Id="rId272" Type="http://schemas.openxmlformats.org/officeDocument/2006/relationships/slide" Target="slides/slide271.xml"/><Relationship Id="rId328" Type="http://schemas.openxmlformats.org/officeDocument/2006/relationships/slide" Target="slides/slide327.xml"/><Relationship Id="rId535" Type="http://schemas.openxmlformats.org/officeDocument/2006/relationships/slide" Target="slides/slide534.xml"/><Relationship Id="rId577" Type="http://schemas.openxmlformats.org/officeDocument/2006/relationships/slide" Target="slides/slide576.xml"/><Relationship Id="rId700" Type="http://schemas.openxmlformats.org/officeDocument/2006/relationships/slide" Target="slides/slide699.xml"/><Relationship Id="rId132" Type="http://schemas.openxmlformats.org/officeDocument/2006/relationships/slide" Target="slides/slide131.xml"/><Relationship Id="rId174" Type="http://schemas.openxmlformats.org/officeDocument/2006/relationships/slide" Target="slides/slide173.xml"/><Relationship Id="rId381" Type="http://schemas.openxmlformats.org/officeDocument/2006/relationships/slide" Target="slides/slide380.xml"/><Relationship Id="rId602" Type="http://schemas.openxmlformats.org/officeDocument/2006/relationships/slide" Target="slides/slide601.xml"/><Relationship Id="rId241" Type="http://schemas.openxmlformats.org/officeDocument/2006/relationships/slide" Target="slides/slide240.xml"/><Relationship Id="rId437" Type="http://schemas.openxmlformats.org/officeDocument/2006/relationships/slide" Target="slides/slide436.xml"/><Relationship Id="rId479" Type="http://schemas.openxmlformats.org/officeDocument/2006/relationships/slide" Target="slides/slide478.xml"/><Relationship Id="rId644" Type="http://schemas.openxmlformats.org/officeDocument/2006/relationships/slide" Target="slides/slide643.xml"/><Relationship Id="rId686" Type="http://schemas.openxmlformats.org/officeDocument/2006/relationships/slide" Target="slides/slide685.xml"/><Relationship Id="rId36" Type="http://schemas.openxmlformats.org/officeDocument/2006/relationships/slide" Target="slides/slide35.xml"/><Relationship Id="rId283" Type="http://schemas.openxmlformats.org/officeDocument/2006/relationships/slide" Target="slides/slide282.xml"/><Relationship Id="rId339" Type="http://schemas.openxmlformats.org/officeDocument/2006/relationships/slide" Target="slides/slide338.xml"/><Relationship Id="rId490" Type="http://schemas.openxmlformats.org/officeDocument/2006/relationships/slide" Target="slides/slide489.xml"/><Relationship Id="rId504" Type="http://schemas.openxmlformats.org/officeDocument/2006/relationships/slide" Target="slides/slide503.xml"/><Relationship Id="rId546" Type="http://schemas.openxmlformats.org/officeDocument/2006/relationships/slide" Target="slides/slide545.xml"/><Relationship Id="rId711" Type="http://schemas.openxmlformats.org/officeDocument/2006/relationships/slide" Target="slides/slide710.xml"/><Relationship Id="rId78" Type="http://schemas.openxmlformats.org/officeDocument/2006/relationships/slide" Target="slides/slide77.xml"/><Relationship Id="rId101" Type="http://schemas.openxmlformats.org/officeDocument/2006/relationships/slide" Target="slides/slide100.xml"/><Relationship Id="rId143" Type="http://schemas.openxmlformats.org/officeDocument/2006/relationships/slide" Target="slides/slide142.xml"/><Relationship Id="rId185" Type="http://schemas.openxmlformats.org/officeDocument/2006/relationships/slide" Target="slides/slide184.xml"/><Relationship Id="rId350" Type="http://schemas.openxmlformats.org/officeDocument/2006/relationships/slide" Target="slides/slide349.xml"/><Relationship Id="rId406" Type="http://schemas.openxmlformats.org/officeDocument/2006/relationships/slide" Target="slides/slide405.xml"/><Relationship Id="rId588" Type="http://schemas.openxmlformats.org/officeDocument/2006/relationships/slide" Target="slides/slide587.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48" Type="http://schemas.openxmlformats.org/officeDocument/2006/relationships/slide" Target="slides/slide447.xml"/><Relationship Id="rId613" Type="http://schemas.openxmlformats.org/officeDocument/2006/relationships/slide" Target="slides/slide612.xml"/><Relationship Id="rId655" Type="http://schemas.openxmlformats.org/officeDocument/2006/relationships/slide" Target="slides/slide654.xml"/><Relationship Id="rId697" Type="http://schemas.openxmlformats.org/officeDocument/2006/relationships/slide" Target="slides/slide696.xml"/><Relationship Id="rId252" Type="http://schemas.openxmlformats.org/officeDocument/2006/relationships/slide" Target="slides/slide251.xml"/><Relationship Id="rId294" Type="http://schemas.openxmlformats.org/officeDocument/2006/relationships/slide" Target="slides/slide293.xml"/><Relationship Id="rId308" Type="http://schemas.openxmlformats.org/officeDocument/2006/relationships/slide" Target="slides/slide307.xml"/><Relationship Id="rId515" Type="http://schemas.openxmlformats.org/officeDocument/2006/relationships/slide" Target="slides/slide514.xml"/><Relationship Id="rId47" Type="http://schemas.openxmlformats.org/officeDocument/2006/relationships/slide" Target="slides/slide46.xml"/><Relationship Id="rId89" Type="http://schemas.openxmlformats.org/officeDocument/2006/relationships/slide" Target="slides/slide88.xml"/><Relationship Id="rId112" Type="http://schemas.openxmlformats.org/officeDocument/2006/relationships/slide" Target="slides/slide111.xml"/><Relationship Id="rId154" Type="http://schemas.openxmlformats.org/officeDocument/2006/relationships/slide" Target="slides/slide153.xml"/><Relationship Id="rId361" Type="http://schemas.openxmlformats.org/officeDocument/2006/relationships/slide" Target="slides/slide360.xml"/><Relationship Id="rId557" Type="http://schemas.openxmlformats.org/officeDocument/2006/relationships/slide" Target="slides/slide556.xml"/><Relationship Id="rId599" Type="http://schemas.openxmlformats.org/officeDocument/2006/relationships/slide" Target="slides/slide598.xml"/><Relationship Id="rId196" Type="http://schemas.openxmlformats.org/officeDocument/2006/relationships/slide" Target="slides/slide195.xml"/><Relationship Id="rId417" Type="http://schemas.openxmlformats.org/officeDocument/2006/relationships/slide" Target="slides/slide416.xml"/><Relationship Id="rId459" Type="http://schemas.openxmlformats.org/officeDocument/2006/relationships/slide" Target="slides/slide458.xml"/><Relationship Id="rId624" Type="http://schemas.openxmlformats.org/officeDocument/2006/relationships/slide" Target="slides/slide623.xml"/><Relationship Id="rId666" Type="http://schemas.openxmlformats.org/officeDocument/2006/relationships/slide" Target="slides/slide665.xml"/><Relationship Id="rId16" Type="http://schemas.openxmlformats.org/officeDocument/2006/relationships/slide" Target="slides/slide15.xml"/><Relationship Id="rId221" Type="http://schemas.openxmlformats.org/officeDocument/2006/relationships/slide" Target="slides/slide220.xml"/><Relationship Id="rId263" Type="http://schemas.openxmlformats.org/officeDocument/2006/relationships/slide" Target="slides/slide262.xml"/><Relationship Id="rId319" Type="http://schemas.openxmlformats.org/officeDocument/2006/relationships/slide" Target="slides/slide318.xml"/><Relationship Id="rId470" Type="http://schemas.openxmlformats.org/officeDocument/2006/relationships/slide" Target="slides/slide469.xml"/><Relationship Id="rId526" Type="http://schemas.openxmlformats.org/officeDocument/2006/relationships/slide" Target="slides/slide525.xml"/><Relationship Id="rId58" Type="http://schemas.openxmlformats.org/officeDocument/2006/relationships/slide" Target="slides/slide57.xml"/><Relationship Id="rId123" Type="http://schemas.openxmlformats.org/officeDocument/2006/relationships/slide" Target="slides/slide122.xml"/><Relationship Id="rId330" Type="http://schemas.openxmlformats.org/officeDocument/2006/relationships/slide" Target="slides/slide329.xml"/><Relationship Id="rId568" Type="http://schemas.openxmlformats.org/officeDocument/2006/relationships/slide" Target="slides/slide567.xml"/><Relationship Id="rId165" Type="http://schemas.openxmlformats.org/officeDocument/2006/relationships/slide" Target="slides/slide164.xml"/><Relationship Id="rId372" Type="http://schemas.openxmlformats.org/officeDocument/2006/relationships/slide" Target="slides/slide371.xml"/><Relationship Id="rId428" Type="http://schemas.openxmlformats.org/officeDocument/2006/relationships/slide" Target="slides/slide427.xml"/><Relationship Id="rId635" Type="http://schemas.openxmlformats.org/officeDocument/2006/relationships/slide" Target="slides/slide634.xml"/><Relationship Id="rId677" Type="http://schemas.openxmlformats.org/officeDocument/2006/relationships/slide" Target="slides/slide676.xml"/><Relationship Id="rId232" Type="http://schemas.openxmlformats.org/officeDocument/2006/relationships/slide" Target="slides/slide231.xml"/><Relationship Id="rId274" Type="http://schemas.openxmlformats.org/officeDocument/2006/relationships/slide" Target="slides/slide273.xml"/><Relationship Id="rId481" Type="http://schemas.openxmlformats.org/officeDocument/2006/relationships/slide" Target="slides/slide480.xml"/><Relationship Id="rId702" Type="http://schemas.openxmlformats.org/officeDocument/2006/relationships/slide" Target="slides/slide701.xml"/><Relationship Id="rId27" Type="http://schemas.openxmlformats.org/officeDocument/2006/relationships/slide" Target="slides/slide26.xml"/><Relationship Id="rId69" Type="http://schemas.openxmlformats.org/officeDocument/2006/relationships/slide" Target="slides/slide68.xml"/><Relationship Id="rId134" Type="http://schemas.openxmlformats.org/officeDocument/2006/relationships/slide" Target="slides/slide133.xml"/><Relationship Id="rId537" Type="http://schemas.openxmlformats.org/officeDocument/2006/relationships/slide" Target="slides/slide536.xml"/><Relationship Id="rId579" Type="http://schemas.openxmlformats.org/officeDocument/2006/relationships/slide" Target="slides/slide578.xml"/><Relationship Id="rId80" Type="http://schemas.openxmlformats.org/officeDocument/2006/relationships/slide" Target="slides/slide79.xml"/><Relationship Id="rId176" Type="http://schemas.openxmlformats.org/officeDocument/2006/relationships/slide" Target="slides/slide175.xml"/><Relationship Id="rId341" Type="http://schemas.openxmlformats.org/officeDocument/2006/relationships/slide" Target="slides/slide340.xml"/><Relationship Id="rId383" Type="http://schemas.openxmlformats.org/officeDocument/2006/relationships/slide" Target="slides/slide382.xml"/><Relationship Id="rId439" Type="http://schemas.openxmlformats.org/officeDocument/2006/relationships/slide" Target="slides/slide438.xml"/><Relationship Id="rId590" Type="http://schemas.openxmlformats.org/officeDocument/2006/relationships/slide" Target="slides/slide589.xml"/><Relationship Id="rId604" Type="http://schemas.openxmlformats.org/officeDocument/2006/relationships/slide" Target="slides/slide603.xml"/><Relationship Id="rId646" Type="http://schemas.openxmlformats.org/officeDocument/2006/relationships/slide" Target="slides/slide645.xml"/><Relationship Id="rId201" Type="http://schemas.openxmlformats.org/officeDocument/2006/relationships/slide" Target="slides/slide200.xml"/><Relationship Id="rId243" Type="http://schemas.openxmlformats.org/officeDocument/2006/relationships/slide" Target="slides/slide242.xml"/><Relationship Id="rId285" Type="http://schemas.openxmlformats.org/officeDocument/2006/relationships/slide" Target="slides/slide284.xml"/><Relationship Id="rId450" Type="http://schemas.openxmlformats.org/officeDocument/2006/relationships/slide" Target="slides/slide449.xml"/><Relationship Id="rId506" Type="http://schemas.openxmlformats.org/officeDocument/2006/relationships/slide" Target="slides/slide505.xml"/><Relationship Id="rId688" Type="http://schemas.openxmlformats.org/officeDocument/2006/relationships/slide" Target="slides/slide687.xml"/><Relationship Id="rId38" Type="http://schemas.openxmlformats.org/officeDocument/2006/relationships/slide" Target="slides/slide37.xml"/><Relationship Id="rId103" Type="http://schemas.openxmlformats.org/officeDocument/2006/relationships/slide" Target="slides/slide102.xml"/><Relationship Id="rId310" Type="http://schemas.openxmlformats.org/officeDocument/2006/relationships/slide" Target="slides/slide309.xml"/><Relationship Id="rId492" Type="http://schemas.openxmlformats.org/officeDocument/2006/relationships/slide" Target="slides/slide491.xml"/><Relationship Id="rId548" Type="http://schemas.openxmlformats.org/officeDocument/2006/relationships/slide" Target="slides/slide547.xml"/><Relationship Id="rId713" Type="http://schemas.openxmlformats.org/officeDocument/2006/relationships/notesMaster" Target="notesMasters/notesMaster1.xml"/><Relationship Id="rId91" Type="http://schemas.openxmlformats.org/officeDocument/2006/relationships/slide" Target="slides/slide90.xml"/><Relationship Id="rId145" Type="http://schemas.openxmlformats.org/officeDocument/2006/relationships/slide" Target="slides/slide144.xml"/><Relationship Id="rId187" Type="http://schemas.openxmlformats.org/officeDocument/2006/relationships/slide" Target="slides/slide186.xml"/><Relationship Id="rId352" Type="http://schemas.openxmlformats.org/officeDocument/2006/relationships/slide" Target="slides/slide351.xml"/><Relationship Id="rId394" Type="http://schemas.openxmlformats.org/officeDocument/2006/relationships/slide" Target="slides/slide393.xml"/><Relationship Id="rId408" Type="http://schemas.openxmlformats.org/officeDocument/2006/relationships/slide" Target="slides/slide407.xml"/><Relationship Id="rId615" Type="http://schemas.openxmlformats.org/officeDocument/2006/relationships/slide" Target="slides/slide614.xml"/><Relationship Id="rId212" Type="http://schemas.openxmlformats.org/officeDocument/2006/relationships/slide" Target="slides/slide211.xml"/><Relationship Id="rId254" Type="http://schemas.openxmlformats.org/officeDocument/2006/relationships/slide" Target="slides/slide253.xml"/><Relationship Id="rId657" Type="http://schemas.openxmlformats.org/officeDocument/2006/relationships/slide" Target="slides/slide656.xml"/><Relationship Id="rId699" Type="http://schemas.openxmlformats.org/officeDocument/2006/relationships/slide" Target="slides/slide698.xml"/><Relationship Id="rId49" Type="http://schemas.openxmlformats.org/officeDocument/2006/relationships/slide" Target="slides/slide48.xml"/><Relationship Id="rId114" Type="http://schemas.openxmlformats.org/officeDocument/2006/relationships/slide" Target="slides/slide113.xml"/><Relationship Id="rId296" Type="http://schemas.openxmlformats.org/officeDocument/2006/relationships/slide" Target="slides/slide295.xml"/><Relationship Id="rId461" Type="http://schemas.openxmlformats.org/officeDocument/2006/relationships/slide" Target="slides/slide460.xml"/><Relationship Id="rId517" Type="http://schemas.openxmlformats.org/officeDocument/2006/relationships/slide" Target="slides/slide516.xml"/><Relationship Id="rId559" Type="http://schemas.openxmlformats.org/officeDocument/2006/relationships/slide" Target="slides/slide558.xml"/><Relationship Id="rId60" Type="http://schemas.openxmlformats.org/officeDocument/2006/relationships/slide" Target="slides/slide59.xml"/><Relationship Id="rId156" Type="http://schemas.openxmlformats.org/officeDocument/2006/relationships/slide" Target="slides/slide155.xml"/><Relationship Id="rId198" Type="http://schemas.openxmlformats.org/officeDocument/2006/relationships/slide" Target="slides/slide197.xml"/><Relationship Id="rId321" Type="http://schemas.openxmlformats.org/officeDocument/2006/relationships/slide" Target="slides/slide320.xml"/><Relationship Id="rId363" Type="http://schemas.openxmlformats.org/officeDocument/2006/relationships/slide" Target="slides/slide362.xml"/><Relationship Id="rId419" Type="http://schemas.openxmlformats.org/officeDocument/2006/relationships/slide" Target="slides/slide418.xml"/><Relationship Id="rId570" Type="http://schemas.openxmlformats.org/officeDocument/2006/relationships/slide" Target="slides/slide569.xml"/><Relationship Id="rId626" Type="http://schemas.openxmlformats.org/officeDocument/2006/relationships/slide" Target="slides/slide625.xml"/><Relationship Id="rId223" Type="http://schemas.openxmlformats.org/officeDocument/2006/relationships/slide" Target="slides/slide222.xml"/><Relationship Id="rId430" Type="http://schemas.openxmlformats.org/officeDocument/2006/relationships/slide" Target="slides/slide429.xml"/><Relationship Id="rId668" Type="http://schemas.openxmlformats.org/officeDocument/2006/relationships/slide" Target="slides/slide667.xml"/><Relationship Id="rId18" Type="http://schemas.openxmlformats.org/officeDocument/2006/relationships/slide" Target="slides/slide17.xml"/><Relationship Id="rId265" Type="http://schemas.openxmlformats.org/officeDocument/2006/relationships/slide" Target="slides/slide264.xml"/><Relationship Id="rId472" Type="http://schemas.openxmlformats.org/officeDocument/2006/relationships/slide" Target="slides/slide471.xml"/><Relationship Id="rId528" Type="http://schemas.openxmlformats.org/officeDocument/2006/relationships/slide" Target="slides/slide527.xml"/><Relationship Id="rId125" Type="http://schemas.openxmlformats.org/officeDocument/2006/relationships/slide" Target="slides/slide124.xml"/><Relationship Id="rId167" Type="http://schemas.openxmlformats.org/officeDocument/2006/relationships/slide" Target="slides/slide166.xml"/><Relationship Id="rId332" Type="http://schemas.openxmlformats.org/officeDocument/2006/relationships/slide" Target="slides/slide331.xml"/><Relationship Id="rId374" Type="http://schemas.openxmlformats.org/officeDocument/2006/relationships/slide" Target="slides/slide373.xml"/><Relationship Id="rId581" Type="http://schemas.openxmlformats.org/officeDocument/2006/relationships/slide" Target="slides/slide580.xml"/><Relationship Id="rId71" Type="http://schemas.openxmlformats.org/officeDocument/2006/relationships/slide" Target="slides/slide70.xml"/><Relationship Id="rId234" Type="http://schemas.openxmlformats.org/officeDocument/2006/relationships/slide" Target="slides/slide233.xml"/><Relationship Id="rId637" Type="http://schemas.openxmlformats.org/officeDocument/2006/relationships/slide" Target="slides/slide636.xml"/><Relationship Id="rId679" Type="http://schemas.openxmlformats.org/officeDocument/2006/relationships/slide" Target="slides/slide678.xml"/><Relationship Id="rId2" Type="http://schemas.openxmlformats.org/officeDocument/2006/relationships/slide" Target="slides/slide1.xml"/><Relationship Id="rId29" Type="http://schemas.openxmlformats.org/officeDocument/2006/relationships/slide" Target="slides/slide28.xml"/><Relationship Id="rId276" Type="http://schemas.openxmlformats.org/officeDocument/2006/relationships/slide" Target="slides/slide275.xml"/><Relationship Id="rId441" Type="http://schemas.openxmlformats.org/officeDocument/2006/relationships/slide" Target="slides/slide440.xml"/><Relationship Id="rId483" Type="http://schemas.openxmlformats.org/officeDocument/2006/relationships/slide" Target="slides/slide482.xml"/><Relationship Id="rId539" Type="http://schemas.openxmlformats.org/officeDocument/2006/relationships/slide" Target="slides/slide538.xml"/><Relationship Id="rId690" Type="http://schemas.openxmlformats.org/officeDocument/2006/relationships/slide" Target="slides/slide689.xml"/><Relationship Id="rId704" Type="http://schemas.openxmlformats.org/officeDocument/2006/relationships/slide" Target="slides/slide703.xml"/><Relationship Id="rId40" Type="http://schemas.openxmlformats.org/officeDocument/2006/relationships/slide" Target="slides/slide39.xml"/><Relationship Id="rId136" Type="http://schemas.openxmlformats.org/officeDocument/2006/relationships/slide" Target="slides/slide135.xml"/><Relationship Id="rId178" Type="http://schemas.openxmlformats.org/officeDocument/2006/relationships/slide" Target="slides/slide177.xml"/><Relationship Id="rId301" Type="http://schemas.openxmlformats.org/officeDocument/2006/relationships/slide" Target="slides/slide300.xml"/><Relationship Id="rId343" Type="http://schemas.openxmlformats.org/officeDocument/2006/relationships/slide" Target="slides/slide342.xml"/><Relationship Id="rId550" Type="http://schemas.openxmlformats.org/officeDocument/2006/relationships/slide" Target="slides/slide549.xml"/><Relationship Id="rId82" Type="http://schemas.openxmlformats.org/officeDocument/2006/relationships/slide" Target="slides/slide81.xml"/><Relationship Id="rId203" Type="http://schemas.openxmlformats.org/officeDocument/2006/relationships/slide" Target="slides/slide202.xml"/><Relationship Id="rId385" Type="http://schemas.openxmlformats.org/officeDocument/2006/relationships/slide" Target="slides/slide384.xml"/><Relationship Id="rId592" Type="http://schemas.openxmlformats.org/officeDocument/2006/relationships/slide" Target="slides/slide591.xml"/><Relationship Id="rId606" Type="http://schemas.openxmlformats.org/officeDocument/2006/relationships/slide" Target="slides/slide605.xml"/><Relationship Id="rId648" Type="http://schemas.openxmlformats.org/officeDocument/2006/relationships/slide" Target="slides/slide647.xml"/><Relationship Id="rId245" Type="http://schemas.openxmlformats.org/officeDocument/2006/relationships/slide" Target="slides/slide244.xml"/><Relationship Id="rId287" Type="http://schemas.openxmlformats.org/officeDocument/2006/relationships/slide" Target="slides/slide286.xml"/><Relationship Id="rId410" Type="http://schemas.openxmlformats.org/officeDocument/2006/relationships/slide" Target="slides/slide409.xml"/><Relationship Id="rId452" Type="http://schemas.openxmlformats.org/officeDocument/2006/relationships/slide" Target="slides/slide451.xml"/><Relationship Id="rId494" Type="http://schemas.openxmlformats.org/officeDocument/2006/relationships/slide" Target="slides/slide493.xml"/><Relationship Id="rId508" Type="http://schemas.openxmlformats.org/officeDocument/2006/relationships/slide" Target="slides/slide507.xml"/><Relationship Id="rId715" Type="http://schemas.openxmlformats.org/officeDocument/2006/relationships/presProps" Target="presProps.xml"/><Relationship Id="rId105" Type="http://schemas.openxmlformats.org/officeDocument/2006/relationships/slide" Target="slides/slide104.xml"/><Relationship Id="rId147" Type="http://schemas.openxmlformats.org/officeDocument/2006/relationships/slide" Target="slides/slide146.xml"/><Relationship Id="rId312" Type="http://schemas.openxmlformats.org/officeDocument/2006/relationships/slide" Target="slides/slide311.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561" Type="http://schemas.openxmlformats.org/officeDocument/2006/relationships/slide" Target="slides/slide560.xml"/><Relationship Id="rId582" Type="http://schemas.openxmlformats.org/officeDocument/2006/relationships/slide" Target="slides/slide581.xml"/><Relationship Id="rId617" Type="http://schemas.openxmlformats.org/officeDocument/2006/relationships/slide" Target="slides/slide616.xml"/><Relationship Id="rId638" Type="http://schemas.openxmlformats.org/officeDocument/2006/relationships/slide" Target="slides/slide637.xml"/><Relationship Id="rId659" Type="http://schemas.openxmlformats.org/officeDocument/2006/relationships/slide" Target="slides/slide65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442" Type="http://schemas.openxmlformats.org/officeDocument/2006/relationships/slide" Target="slides/slide441.xml"/><Relationship Id="rId463" Type="http://schemas.openxmlformats.org/officeDocument/2006/relationships/slide" Target="slides/slide462.xml"/><Relationship Id="rId484" Type="http://schemas.openxmlformats.org/officeDocument/2006/relationships/slide" Target="slides/slide483.xml"/><Relationship Id="rId519" Type="http://schemas.openxmlformats.org/officeDocument/2006/relationships/slide" Target="slides/slide518.xml"/><Relationship Id="rId670" Type="http://schemas.openxmlformats.org/officeDocument/2006/relationships/slide" Target="slides/slide669.xml"/><Relationship Id="rId705" Type="http://schemas.openxmlformats.org/officeDocument/2006/relationships/slide" Target="slides/slide704.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530" Type="http://schemas.openxmlformats.org/officeDocument/2006/relationships/slide" Target="slides/slide529.xml"/><Relationship Id="rId691" Type="http://schemas.openxmlformats.org/officeDocument/2006/relationships/slide" Target="slides/slide690.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551" Type="http://schemas.openxmlformats.org/officeDocument/2006/relationships/slide" Target="slides/slide550.xml"/><Relationship Id="rId572" Type="http://schemas.openxmlformats.org/officeDocument/2006/relationships/slide" Target="slides/slide571.xml"/><Relationship Id="rId593" Type="http://schemas.openxmlformats.org/officeDocument/2006/relationships/slide" Target="slides/slide592.xml"/><Relationship Id="rId607" Type="http://schemas.openxmlformats.org/officeDocument/2006/relationships/slide" Target="slides/slide606.xml"/><Relationship Id="rId628" Type="http://schemas.openxmlformats.org/officeDocument/2006/relationships/slide" Target="slides/slide627.xml"/><Relationship Id="rId649" Type="http://schemas.openxmlformats.org/officeDocument/2006/relationships/slide" Target="slides/slide64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453" Type="http://schemas.openxmlformats.org/officeDocument/2006/relationships/slide" Target="slides/slide452.xml"/><Relationship Id="rId474" Type="http://schemas.openxmlformats.org/officeDocument/2006/relationships/slide" Target="slides/slide473.xml"/><Relationship Id="rId509" Type="http://schemas.openxmlformats.org/officeDocument/2006/relationships/slide" Target="slides/slide508.xml"/><Relationship Id="rId660" Type="http://schemas.openxmlformats.org/officeDocument/2006/relationships/slide" Target="slides/slide659.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495" Type="http://schemas.openxmlformats.org/officeDocument/2006/relationships/slide" Target="slides/slide494.xml"/><Relationship Id="rId681" Type="http://schemas.openxmlformats.org/officeDocument/2006/relationships/slide" Target="slides/slide680.xml"/><Relationship Id="rId71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520" Type="http://schemas.openxmlformats.org/officeDocument/2006/relationships/slide" Target="slides/slide519.xml"/><Relationship Id="rId541" Type="http://schemas.openxmlformats.org/officeDocument/2006/relationships/slide" Target="slides/slide540.xml"/><Relationship Id="rId562" Type="http://schemas.openxmlformats.org/officeDocument/2006/relationships/slide" Target="slides/slide561.xml"/><Relationship Id="rId583" Type="http://schemas.openxmlformats.org/officeDocument/2006/relationships/slide" Target="slides/slide582.xml"/><Relationship Id="rId618" Type="http://schemas.openxmlformats.org/officeDocument/2006/relationships/slide" Target="slides/slide617.xml"/><Relationship Id="rId639" Type="http://schemas.openxmlformats.org/officeDocument/2006/relationships/slide" Target="slides/slide63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443" Type="http://schemas.openxmlformats.org/officeDocument/2006/relationships/slide" Target="slides/slide442.xml"/><Relationship Id="rId464" Type="http://schemas.openxmlformats.org/officeDocument/2006/relationships/slide" Target="slides/slide463.xml"/><Relationship Id="rId650" Type="http://schemas.openxmlformats.org/officeDocument/2006/relationships/slide" Target="slides/slide649.xml"/><Relationship Id="rId303" Type="http://schemas.openxmlformats.org/officeDocument/2006/relationships/slide" Target="slides/slide302.xml"/><Relationship Id="rId485" Type="http://schemas.openxmlformats.org/officeDocument/2006/relationships/slide" Target="slides/slide484.xml"/><Relationship Id="rId692" Type="http://schemas.openxmlformats.org/officeDocument/2006/relationships/slide" Target="slides/slide691.xml"/><Relationship Id="rId706" Type="http://schemas.openxmlformats.org/officeDocument/2006/relationships/slide" Target="slides/slide705.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510" Type="http://schemas.openxmlformats.org/officeDocument/2006/relationships/slide" Target="slides/slide509.xml"/><Relationship Id="rId552" Type="http://schemas.openxmlformats.org/officeDocument/2006/relationships/slide" Target="slides/slide551.xml"/><Relationship Id="rId594" Type="http://schemas.openxmlformats.org/officeDocument/2006/relationships/slide" Target="slides/slide593.xml"/><Relationship Id="rId608" Type="http://schemas.openxmlformats.org/officeDocument/2006/relationships/slide" Target="slides/slide60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454" Type="http://schemas.openxmlformats.org/officeDocument/2006/relationships/slide" Target="slides/slide453.xml"/><Relationship Id="rId496" Type="http://schemas.openxmlformats.org/officeDocument/2006/relationships/slide" Target="slides/slide495.xml"/><Relationship Id="rId661" Type="http://schemas.openxmlformats.org/officeDocument/2006/relationships/slide" Target="slides/slide660.xml"/><Relationship Id="rId717" Type="http://schemas.openxmlformats.org/officeDocument/2006/relationships/theme" Target="theme/theme1.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521" Type="http://schemas.openxmlformats.org/officeDocument/2006/relationships/slide" Target="slides/slide520.xml"/><Relationship Id="rId563" Type="http://schemas.openxmlformats.org/officeDocument/2006/relationships/slide" Target="slides/slide562.xml"/><Relationship Id="rId619" Type="http://schemas.openxmlformats.org/officeDocument/2006/relationships/slide" Target="slides/slide618.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465" Type="http://schemas.openxmlformats.org/officeDocument/2006/relationships/slide" Target="slides/slide464.xml"/><Relationship Id="rId630" Type="http://schemas.openxmlformats.org/officeDocument/2006/relationships/slide" Target="slides/slide629.xml"/><Relationship Id="rId672" Type="http://schemas.openxmlformats.org/officeDocument/2006/relationships/slide" Target="slides/slide671.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532" Type="http://schemas.openxmlformats.org/officeDocument/2006/relationships/slide" Target="slides/slide531.xml"/><Relationship Id="rId574" Type="http://schemas.openxmlformats.org/officeDocument/2006/relationships/slide" Target="slides/slide573.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476" Type="http://schemas.openxmlformats.org/officeDocument/2006/relationships/slide" Target="slides/slide475.xml"/><Relationship Id="rId641" Type="http://schemas.openxmlformats.org/officeDocument/2006/relationships/slide" Target="slides/slide640.xml"/><Relationship Id="rId683" Type="http://schemas.openxmlformats.org/officeDocument/2006/relationships/slide" Target="slides/slide682.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501" Type="http://schemas.openxmlformats.org/officeDocument/2006/relationships/slide" Target="slides/slide500.xml"/><Relationship Id="rId543" Type="http://schemas.openxmlformats.org/officeDocument/2006/relationships/slide" Target="slides/slide542.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585" Type="http://schemas.openxmlformats.org/officeDocument/2006/relationships/slide" Target="slides/slide584.xml"/><Relationship Id="rId6" Type="http://schemas.openxmlformats.org/officeDocument/2006/relationships/slide" Target="slides/slide5.xml"/><Relationship Id="rId238" Type="http://schemas.openxmlformats.org/officeDocument/2006/relationships/slide" Target="slides/slide237.xml"/><Relationship Id="rId445" Type="http://schemas.openxmlformats.org/officeDocument/2006/relationships/slide" Target="slides/slide444.xml"/><Relationship Id="rId487" Type="http://schemas.openxmlformats.org/officeDocument/2006/relationships/slide" Target="slides/slide486.xml"/><Relationship Id="rId610" Type="http://schemas.openxmlformats.org/officeDocument/2006/relationships/slide" Target="slides/slide609.xml"/><Relationship Id="rId652" Type="http://schemas.openxmlformats.org/officeDocument/2006/relationships/slide" Target="slides/slide651.xml"/><Relationship Id="rId694" Type="http://schemas.openxmlformats.org/officeDocument/2006/relationships/slide" Target="slides/slide693.xml"/><Relationship Id="rId708" Type="http://schemas.openxmlformats.org/officeDocument/2006/relationships/slide" Target="slides/slide707.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512" Type="http://schemas.openxmlformats.org/officeDocument/2006/relationships/slide" Target="slides/slide511.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 Id="rId554" Type="http://schemas.openxmlformats.org/officeDocument/2006/relationships/slide" Target="slides/slide553.xml"/><Relationship Id="rId596" Type="http://schemas.openxmlformats.org/officeDocument/2006/relationships/slide" Target="slides/slide595.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414" Type="http://schemas.openxmlformats.org/officeDocument/2006/relationships/slide" Target="slides/slide413.xml"/><Relationship Id="rId456" Type="http://schemas.openxmlformats.org/officeDocument/2006/relationships/slide" Target="slides/slide455.xml"/><Relationship Id="rId498" Type="http://schemas.openxmlformats.org/officeDocument/2006/relationships/slide" Target="slides/slide497.xml"/><Relationship Id="rId621" Type="http://schemas.openxmlformats.org/officeDocument/2006/relationships/slide" Target="slides/slide620.xml"/><Relationship Id="rId663" Type="http://schemas.openxmlformats.org/officeDocument/2006/relationships/slide" Target="slides/slide662.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23" Type="http://schemas.openxmlformats.org/officeDocument/2006/relationships/slide" Target="slides/slide522.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358" Type="http://schemas.openxmlformats.org/officeDocument/2006/relationships/slide" Target="slides/slide357.xml"/><Relationship Id="rId565" Type="http://schemas.openxmlformats.org/officeDocument/2006/relationships/slide" Target="slides/slide564.xml"/><Relationship Id="rId162" Type="http://schemas.openxmlformats.org/officeDocument/2006/relationships/slide" Target="slides/slide161.xml"/><Relationship Id="rId218" Type="http://schemas.openxmlformats.org/officeDocument/2006/relationships/slide" Target="slides/slide217.xml"/><Relationship Id="rId425" Type="http://schemas.openxmlformats.org/officeDocument/2006/relationships/slide" Target="slides/slide424.xml"/><Relationship Id="rId467" Type="http://schemas.openxmlformats.org/officeDocument/2006/relationships/slide" Target="slides/slide466.xml"/><Relationship Id="rId632" Type="http://schemas.openxmlformats.org/officeDocument/2006/relationships/slide" Target="slides/slide631.xml"/><Relationship Id="rId271" Type="http://schemas.openxmlformats.org/officeDocument/2006/relationships/slide" Target="slides/slide270.xml"/><Relationship Id="rId674" Type="http://schemas.openxmlformats.org/officeDocument/2006/relationships/slide" Target="slides/slide673.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369" Type="http://schemas.openxmlformats.org/officeDocument/2006/relationships/slide" Target="slides/slide368.xml"/><Relationship Id="rId534" Type="http://schemas.openxmlformats.org/officeDocument/2006/relationships/slide" Target="slides/slide533.xml"/><Relationship Id="rId576" Type="http://schemas.openxmlformats.org/officeDocument/2006/relationships/slide" Target="slides/slide575.xml"/><Relationship Id="rId173" Type="http://schemas.openxmlformats.org/officeDocument/2006/relationships/slide" Target="slides/slide172.xml"/><Relationship Id="rId229" Type="http://schemas.openxmlformats.org/officeDocument/2006/relationships/slide" Target="slides/slide228.xml"/><Relationship Id="rId380" Type="http://schemas.openxmlformats.org/officeDocument/2006/relationships/slide" Target="slides/slide379.xml"/><Relationship Id="rId436" Type="http://schemas.openxmlformats.org/officeDocument/2006/relationships/slide" Target="slides/slide435.xml"/><Relationship Id="rId601" Type="http://schemas.openxmlformats.org/officeDocument/2006/relationships/slide" Target="slides/slide600.xml"/><Relationship Id="rId643" Type="http://schemas.openxmlformats.org/officeDocument/2006/relationships/slide" Target="slides/slide642.xml"/><Relationship Id="rId240" Type="http://schemas.openxmlformats.org/officeDocument/2006/relationships/slide" Target="slides/slide239.xml"/><Relationship Id="rId478" Type="http://schemas.openxmlformats.org/officeDocument/2006/relationships/slide" Target="slides/slide477.xml"/><Relationship Id="rId685" Type="http://schemas.openxmlformats.org/officeDocument/2006/relationships/slide" Target="slides/slide684.xml"/><Relationship Id="rId35" Type="http://schemas.openxmlformats.org/officeDocument/2006/relationships/slide" Target="slides/slide34.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38" Type="http://schemas.openxmlformats.org/officeDocument/2006/relationships/slide" Target="slides/slide337.xml"/><Relationship Id="rId503" Type="http://schemas.openxmlformats.org/officeDocument/2006/relationships/slide" Target="slides/slide502.xml"/><Relationship Id="rId545" Type="http://schemas.openxmlformats.org/officeDocument/2006/relationships/slide" Target="slides/slide544.xml"/><Relationship Id="rId587" Type="http://schemas.openxmlformats.org/officeDocument/2006/relationships/slide" Target="slides/slide586.xml"/><Relationship Id="rId710" Type="http://schemas.openxmlformats.org/officeDocument/2006/relationships/slide" Target="slides/slide709.xml"/><Relationship Id="rId8" Type="http://schemas.openxmlformats.org/officeDocument/2006/relationships/slide" Target="slides/slide7.xml"/><Relationship Id="rId142" Type="http://schemas.openxmlformats.org/officeDocument/2006/relationships/slide" Target="slides/slide141.xml"/><Relationship Id="rId184" Type="http://schemas.openxmlformats.org/officeDocument/2006/relationships/slide" Target="slides/slide183.xml"/><Relationship Id="rId391" Type="http://schemas.openxmlformats.org/officeDocument/2006/relationships/slide" Target="slides/slide390.xml"/><Relationship Id="rId405" Type="http://schemas.openxmlformats.org/officeDocument/2006/relationships/slide" Target="slides/slide404.xml"/><Relationship Id="rId447" Type="http://schemas.openxmlformats.org/officeDocument/2006/relationships/slide" Target="slides/slide446.xml"/><Relationship Id="rId612" Type="http://schemas.openxmlformats.org/officeDocument/2006/relationships/slide" Target="slides/slide611.xml"/><Relationship Id="rId251" Type="http://schemas.openxmlformats.org/officeDocument/2006/relationships/slide" Target="slides/slide250.xml"/><Relationship Id="rId489" Type="http://schemas.openxmlformats.org/officeDocument/2006/relationships/slide" Target="slides/slide488.xml"/><Relationship Id="rId654" Type="http://schemas.openxmlformats.org/officeDocument/2006/relationships/slide" Target="slides/slide653.xml"/><Relationship Id="rId696" Type="http://schemas.openxmlformats.org/officeDocument/2006/relationships/slide" Target="slides/slide695.xml"/><Relationship Id="rId46" Type="http://schemas.openxmlformats.org/officeDocument/2006/relationships/slide" Target="slides/slide45.xml"/><Relationship Id="rId293" Type="http://schemas.openxmlformats.org/officeDocument/2006/relationships/slide" Target="slides/slide292.xml"/><Relationship Id="rId307" Type="http://schemas.openxmlformats.org/officeDocument/2006/relationships/slide" Target="slides/slide306.xml"/><Relationship Id="rId349" Type="http://schemas.openxmlformats.org/officeDocument/2006/relationships/slide" Target="slides/slide348.xml"/><Relationship Id="rId514" Type="http://schemas.openxmlformats.org/officeDocument/2006/relationships/slide" Target="slides/slide513.xml"/><Relationship Id="rId556" Type="http://schemas.openxmlformats.org/officeDocument/2006/relationships/slide" Target="slides/slide555.xml"/><Relationship Id="rId88" Type="http://schemas.openxmlformats.org/officeDocument/2006/relationships/slide" Target="slides/slide87.xml"/><Relationship Id="rId111" Type="http://schemas.openxmlformats.org/officeDocument/2006/relationships/slide" Target="slides/slide110.xml"/><Relationship Id="rId153" Type="http://schemas.openxmlformats.org/officeDocument/2006/relationships/slide" Target="slides/slide152.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416" Type="http://schemas.openxmlformats.org/officeDocument/2006/relationships/slide" Target="slides/slide415.xml"/><Relationship Id="rId598" Type="http://schemas.openxmlformats.org/officeDocument/2006/relationships/slide" Target="slides/slide597.xml"/><Relationship Id="rId220" Type="http://schemas.openxmlformats.org/officeDocument/2006/relationships/slide" Target="slides/slide219.xml"/><Relationship Id="rId458" Type="http://schemas.openxmlformats.org/officeDocument/2006/relationships/slide" Target="slides/slide457.xml"/><Relationship Id="rId623" Type="http://schemas.openxmlformats.org/officeDocument/2006/relationships/slide" Target="slides/slide622.xml"/><Relationship Id="rId665" Type="http://schemas.openxmlformats.org/officeDocument/2006/relationships/slide" Target="slides/slide664.xml"/><Relationship Id="rId15" Type="http://schemas.openxmlformats.org/officeDocument/2006/relationships/slide" Target="slides/slide14.xml"/><Relationship Id="rId57" Type="http://schemas.openxmlformats.org/officeDocument/2006/relationships/slide" Target="slides/slide56.xml"/><Relationship Id="rId262" Type="http://schemas.openxmlformats.org/officeDocument/2006/relationships/slide" Target="slides/slide261.xml"/><Relationship Id="rId318" Type="http://schemas.openxmlformats.org/officeDocument/2006/relationships/slide" Target="slides/slide317.xml"/><Relationship Id="rId525" Type="http://schemas.openxmlformats.org/officeDocument/2006/relationships/slide" Target="slides/slide524.xml"/><Relationship Id="rId567" Type="http://schemas.openxmlformats.org/officeDocument/2006/relationships/slide" Target="slides/slide566.xml"/><Relationship Id="rId99" Type="http://schemas.openxmlformats.org/officeDocument/2006/relationships/slide" Target="slides/slide98.xml"/><Relationship Id="rId122" Type="http://schemas.openxmlformats.org/officeDocument/2006/relationships/slide" Target="slides/slide121.xml"/><Relationship Id="rId164" Type="http://schemas.openxmlformats.org/officeDocument/2006/relationships/slide" Target="slides/slide163.xml"/><Relationship Id="rId371" Type="http://schemas.openxmlformats.org/officeDocument/2006/relationships/slide" Target="slides/slide370.xml"/><Relationship Id="rId427" Type="http://schemas.openxmlformats.org/officeDocument/2006/relationships/slide" Target="slides/slide426.xml"/><Relationship Id="rId469" Type="http://schemas.openxmlformats.org/officeDocument/2006/relationships/slide" Target="slides/slide468.xml"/><Relationship Id="rId634" Type="http://schemas.openxmlformats.org/officeDocument/2006/relationships/slide" Target="slides/slide633.xml"/><Relationship Id="rId676" Type="http://schemas.openxmlformats.org/officeDocument/2006/relationships/slide" Target="slides/slide675.xml"/><Relationship Id="rId26" Type="http://schemas.openxmlformats.org/officeDocument/2006/relationships/slide" Target="slides/slide25.xml"/><Relationship Id="rId231" Type="http://schemas.openxmlformats.org/officeDocument/2006/relationships/slide" Target="slides/slide230.xml"/><Relationship Id="rId273" Type="http://schemas.openxmlformats.org/officeDocument/2006/relationships/slide" Target="slides/slide272.xml"/><Relationship Id="rId329" Type="http://schemas.openxmlformats.org/officeDocument/2006/relationships/slide" Target="slides/slide328.xml"/><Relationship Id="rId480" Type="http://schemas.openxmlformats.org/officeDocument/2006/relationships/slide" Target="slides/slide479.xml"/><Relationship Id="rId536" Type="http://schemas.openxmlformats.org/officeDocument/2006/relationships/slide" Target="slides/slide535.xml"/><Relationship Id="rId701" Type="http://schemas.openxmlformats.org/officeDocument/2006/relationships/slide" Target="slides/slide700.xml"/><Relationship Id="rId68" Type="http://schemas.openxmlformats.org/officeDocument/2006/relationships/slide" Target="slides/slide67.xml"/><Relationship Id="rId133" Type="http://schemas.openxmlformats.org/officeDocument/2006/relationships/slide" Target="slides/slide132.xml"/><Relationship Id="rId175" Type="http://schemas.openxmlformats.org/officeDocument/2006/relationships/slide" Target="slides/slide174.xml"/><Relationship Id="rId340" Type="http://schemas.openxmlformats.org/officeDocument/2006/relationships/slide" Target="slides/slide339.xml"/><Relationship Id="rId578" Type="http://schemas.openxmlformats.org/officeDocument/2006/relationships/slide" Target="slides/slide577.xml"/><Relationship Id="rId200" Type="http://schemas.openxmlformats.org/officeDocument/2006/relationships/slide" Target="slides/slide199.xml"/><Relationship Id="rId382" Type="http://schemas.openxmlformats.org/officeDocument/2006/relationships/slide" Target="slides/slide381.xml"/><Relationship Id="rId438" Type="http://schemas.openxmlformats.org/officeDocument/2006/relationships/slide" Target="slides/slide437.xml"/><Relationship Id="rId603" Type="http://schemas.openxmlformats.org/officeDocument/2006/relationships/slide" Target="slides/slide602.xml"/><Relationship Id="rId645" Type="http://schemas.openxmlformats.org/officeDocument/2006/relationships/slide" Target="slides/slide644.xml"/><Relationship Id="rId687" Type="http://schemas.openxmlformats.org/officeDocument/2006/relationships/slide" Target="slides/slide686.xml"/><Relationship Id="rId242" Type="http://schemas.openxmlformats.org/officeDocument/2006/relationships/slide" Target="slides/slide241.xml"/><Relationship Id="rId284" Type="http://schemas.openxmlformats.org/officeDocument/2006/relationships/slide" Target="slides/slide283.xml"/><Relationship Id="rId491" Type="http://schemas.openxmlformats.org/officeDocument/2006/relationships/slide" Target="slides/slide490.xml"/><Relationship Id="rId505" Type="http://schemas.openxmlformats.org/officeDocument/2006/relationships/slide" Target="slides/slide504.xml"/><Relationship Id="rId712" Type="http://schemas.openxmlformats.org/officeDocument/2006/relationships/slide" Target="slides/slide711.xml"/><Relationship Id="rId37" Type="http://schemas.openxmlformats.org/officeDocument/2006/relationships/slide" Target="slides/slide36.xml"/><Relationship Id="rId79" Type="http://schemas.openxmlformats.org/officeDocument/2006/relationships/slide" Target="slides/slide78.xml"/><Relationship Id="rId102" Type="http://schemas.openxmlformats.org/officeDocument/2006/relationships/slide" Target="slides/slide101.xml"/><Relationship Id="rId144" Type="http://schemas.openxmlformats.org/officeDocument/2006/relationships/slide" Target="slides/slide143.xml"/><Relationship Id="rId547" Type="http://schemas.openxmlformats.org/officeDocument/2006/relationships/slide" Target="slides/slide546.xml"/><Relationship Id="rId589" Type="http://schemas.openxmlformats.org/officeDocument/2006/relationships/slide" Target="slides/slide588.xml"/><Relationship Id="rId90" Type="http://schemas.openxmlformats.org/officeDocument/2006/relationships/slide" Target="slides/slide89.xml"/><Relationship Id="rId186" Type="http://schemas.openxmlformats.org/officeDocument/2006/relationships/slide" Target="slides/slide185.xml"/><Relationship Id="rId351" Type="http://schemas.openxmlformats.org/officeDocument/2006/relationships/slide" Target="slides/slide350.xml"/><Relationship Id="rId393" Type="http://schemas.openxmlformats.org/officeDocument/2006/relationships/slide" Target="slides/slide392.xml"/><Relationship Id="rId407" Type="http://schemas.openxmlformats.org/officeDocument/2006/relationships/slide" Target="slides/slide406.xml"/><Relationship Id="rId449" Type="http://schemas.openxmlformats.org/officeDocument/2006/relationships/slide" Target="slides/slide448.xml"/><Relationship Id="rId614" Type="http://schemas.openxmlformats.org/officeDocument/2006/relationships/slide" Target="slides/slide613.xml"/><Relationship Id="rId656" Type="http://schemas.openxmlformats.org/officeDocument/2006/relationships/slide" Target="slides/slide655.xml"/><Relationship Id="rId211" Type="http://schemas.openxmlformats.org/officeDocument/2006/relationships/slide" Target="slides/slide210.xml"/><Relationship Id="rId253" Type="http://schemas.openxmlformats.org/officeDocument/2006/relationships/slide" Target="slides/slide252.xml"/><Relationship Id="rId295" Type="http://schemas.openxmlformats.org/officeDocument/2006/relationships/slide" Target="slides/slide294.xml"/><Relationship Id="rId309" Type="http://schemas.openxmlformats.org/officeDocument/2006/relationships/slide" Target="slides/slide308.xml"/><Relationship Id="rId460" Type="http://schemas.openxmlformats.org/officeDocument/2006/relationships/slide" Target="slides/slide459.xml"/><Relationship Id="rId516" Type="http://schemas.openxmlformats.org/officeDocument/2006/relationships/slide" Target="slides/slide515.xml"/><Relationship Id="rId698" Type="http://schemas.openxmlformats.org/officeDocument/2006/relationships/slide" Target="slides/slide697.xml"/><Relationship Id="rId48" Type="http://schemas.openxmlformats.org/officeDocument/2006/relationships/slide" Target="slides/slide47.xml"/><Relationship Id="rId113" Type="http://schemas.openxmlformats.org/officeDocument/2006/relationships/slide" Target="slides/slide112.xml"/><Relationship Id="rId320" Type="http://schemas.openxmlformats.org/officeDocument/2006/relationships/slide" Target="slides/slide319.xml"/><Relationship Id="rId558" Type="http://schemas.openxmlformats.org/officeDocument/2006/relationships/slide" Target="slides/slide557.xml"/><Relationship Id="rId155" Type="http://schemas.openxmlformats.org/officeDocument/2006/relationships/slide" Target="slides/slide154.xml"/><Relationship Id="rId197" Type="http://schemas.openxmlformats.org/officeDocument/2006/relationships/slide" Target="slides/slide196.xml"/><Relationship Id="rId362" Type="http://schemas.openxmlformats.org/officeDocument/2006/relationships/slide" Target="slides/slide361.xml"/><Relationship Id="rId418" Type="http://schemas.openxmlformats.org/officeDocument/2006/relationships/slide" Target="slides/slide417.xml"/><Relationship Id="rId625" Type="http://schemas.openxmlformats.org/officeDocument/2006/relationships/slide" Target="slides/slide624.xml"/><Relationship Id="rId222" Type="http://schemas.openxmlformats.org/officeDocument/2006/relationships/slide" Target="slides/slide221.xml"/><Relationship Id="rId264" Type="http://schemas.openxmlformats.org/officeDocument/2006/relationships/slide" Target="slides/slide263.xml"/><Relationship Id="rId471" Type="http://schemas.openxmlformats.org/officeDocument/2006/relationships/slide" Target="slides/slide470.xml"/><Relationship Id="rId667" Type="http://schemas.openxmlformats.org/officeDocument/2006/relationships/slide" Target="slides/slide666.xml"/><Relationship Id="rId17" Type="http://schemas.openxmlformats.org/officeDocument/2006/relationships/slide" Target="slides/slide16.xml"/><Relationship Id="rId59" Type="http://schemas.openxmlformats.org/officeDocument/2006/relationships/slide" Target="slides/slide58.xml"/><Relationship Id="rId124" Type="http://schemas.openxmlformats.org/officeDocument/2006/relationships/slide" Target="slides/slide123.xml"/><Relationship Id="rId527" Type="http://schemas.openxmlformats.org/officeDocument/2006/relationships/slide" Target="slides/slide526.xml"/><Relationship Id="rId569" Type="http://schemas.openxmlformats.org/officeDocument/2006/relationships/slide" Target="slides/slide568.xml"/><Relationship Id="rId70" Type="http://schemas.openxmlformats.org/officeDocument/2006/relationships/slide" Target="slides/slide69.xml"/><Relationship Id="rId166" Type="http://schemas.openxmlformats.org/officeDocument/2006/relationships/slide" Target="slides/slide165.xml"/><Relationship Id="rId331" Type="http://schemas.openxmlformats.org/officeDocument/2006/relationships/slide" Target="slides/slide330.xml"/><Relationship Id="rId373" Type="http://schemas.openxmlformats.org/officeDocument/2006/relationships/slide" Target="slides/slide372.xml"/><Relationship Id="rId429" Type="http://schemas.openxmlformats.org/officeDocument/2006/relationships/slide" Target="slides/slide428.xml"/><Relationship Id="rId580" Type="http://schemas.openxmlformats.org/officeDocument/2006/relationships/slide" Target="slides/slide579.xml"/><Relationship Id="rId636" Type="http://schemas.openxmlformats.org/officeDocument/2006/relationships/slide" Target="slides/slide635.xml"/><Relationship Id="rId1" Type="http://schemas.openxmlformats.org/officeDocument/2006/relationships/slideMaster" Target="slideMasters/slideMaster1.xml"/><Relationship Id="rId233" Type="http://schemas.openxmlformats.org/officeDocument/2006/relationships/slide" Target="slides/slide232.xml"/><Relationship Id="rId440" Type="http://schemas.openxmlformats.org/officeDocument/2006/relationships/slide" Target="slides/slide439.xml"/><Relationship Id="rId678" Type="http://schemas.openxmlformats.org/officeDocument/2006/relationships/slide" Target="slides/slide677.xml"/><Relationship Id="rId28" Type="http://schemas.openxmlformats.org/officeDocument/2006/relationships/slide" Target="slides/slide27.xml"/><Relationship Id="rId275" Type="http://schemas.openxmlformats.org/officeDocument/2006/relationships/slide" Target="slides/slide274.xml"/><Relationship Id="rId300" Type="http://schemas.openxmlformats.org/officeDocument/2006/relationships/slide" Target="slides/slide299.xml"/><Relationship Id="rId482" Type="http://schemas.openxmlformats.org/officeDocument/2006/relationships/slide" Target="slides/slide481.xml"/><Relationship Id="rId538" Type="http://schemas.openxmlformats.org/officeDocument/2006/relationships/slide" Target="slides/slide537.xml"/><Relationship Id="rId703" Type="http://schemas.openxmlformats.org/officeDocument/2006/relationships/slide" Target="slides/slide702.xml"/><Relationship Id="rId81" Type="http://schemas.openxmlformats.org/officeDocument/2006/relationships/slide" Target="slides/slide80.xml"/><Relationship Id="rId135" Type="http://schemas.openxmlformats.org/officeDocument/2006/relationships/slide" Target="slides/slide134.xml"/><Relationship Id="rId177" Type="http://schemas.openxmlformats.org/officeDocument/2006/relationships/slide" Target="slides/slide176.xml"/><Relationship Id="rId342" Type="http://schemas.openxmlformats.org/officeDocument/2006/relationships/slide" Target="slides/slide341.xml"/><Relationship Id="rId384" Type="http://schemas.openxmlformats.org/officeDocument/2006/relationships/slide" Target="slides/slide383.xml"/><Relationship Id="rId591" Type="http://schemas.openxmlformats.org/officeDocument/2006/relationships/slide" Target="slides/slide590.xml"/><Relationship Id="rId605" Type="http://schemas.openxmlformats.org/officeDocument/2006/relationships/slide" Target="slides/slide604.xml"/><Relationship Id="rId202" Type="http://schemas.openxmlformats.org/officeDocument/2006/relationships/slide" Target="slides/slide201.xml"/><Relationship Id="rId244" Type="http://schemas.openxmlformats.org/officeDocument/2006/relationships/slide" Target="slides/slide243.xml"/><Relationship Id="rId647" Type="http://schemas.openxmlformats.org/officeDocument/2006/relationships/slide" Target="slides/slide646.xml"/><Relationship Id="rId689" Type="http://schemas.openxmlformats.org/officeDocument/2006/relationships/slide" Target="slides/slide688.xml"/><Relationship Id="rId39" Type="http://schemas.openxmlformats.org/officeDocument/2006/relationships/slide" Target="slides/slide38.xml"/><Relationship Id="rId286" Type="http://schemas.openxmlformats.org/officeDocument/2006/relationships/slide" Target="slides/slide285.xml"/><Relationship Id="rId451" Type="http://schemas.openxmlformats.org/officeDocument/2006/relationships/slide" Target="slides/slide450.xml"/><Relationship Id="rId493" Type="http://schemas.openxmlformats.org/officeDocument/2006/relationships/slide" Target="slides/slide492.xml"/><Relationship Id="rId507" Type="http://schemas.openxmlformats.org/officeDocument/2006/relationships/slide" Target="slides/slide506.xml"/><Relationship Id="rId549" Type="http://schemas.openxmlformats.org/officeDocument/2006/relationships/slide" Target="slides/slide548.xml"/><Relationship Id="rId714" Type="http://schemas.openxmlformats.org/officeDocument/2006/relationships/handoutMaster" Target="handoutMasters/handoutMaster1.xml"/><Relationship Id="rId50" Type="http://schemas.openxmlformats.org/officeDocument/2006/relationships/slide" Target="slides/slide49.xml"/><Relationship Id="rId104" Type="http://schemas.openxmlformats.org/officeDocument/2006/relationships/slide" Target="slides/slide103.xml"/><Relationship Id="rId146" Type="http://schemas.openxmlformats.org/officeDocument/2006/relationships/slide" Target="slides/slide145.xml"/><Relationship Id="rId188" Type="http://schemas.openxmlformats.org/officeDocument/2006/relationships/slide" Target="slides/slide187.xml"/><Relationship Id="rId311" Type="http://schemas.openxmlformats.org/officeDocument/2006/relationships/slide" Target="slides/slide310.xml"/><Relationship Id="rId353" Type="http://schemas.openxmlformats.org/officeDocument/2006/relationships/slide" Target="slides/slide352.xml"/><Relationship Id="rId395" Type="http://schemas.openxmlformats.org/officeDocument/2006/relationships/slide" Target="slides/slide394.xml"/><Relationship Id="rId409" Type="http://schemas.openxmlformats.org/officeDocument/2006/relationships/slide" Target="slides/slide408.xml"/><Relationship Id="rId560" Type="http://schemas.openxmlformats.org/officeDocument/2006/relationships/slide" Target="slides/slide559.xml"/><Relationship Id="rId92" Type="http://schemas.openxmlformats.org/officeDocument/2006/relationships/slide" Target="slides/slide91.xml"/><Relationship Id="rId213" Type="http://schemas.openxmlformats.org/officeDocument/2006/relationships/slide" Target="slides/slide212.xml"/><Relationship Id="rId420" Type="http://schemas.openxmlformats.org/officeDocument/2006/relationships/slide" Target="slides/slide419.xml"/><Relationship Id="rId616" Type="http://schemas.openxmlformats.org/officeDocument/2006/relationships/slide" Target="slides/slide615.xml"/><Relationship Id="rId658" Type="http://schemas.openxmlformats.org/officeDocument/2006/relationships/slide" Target="slides/slide657.xml"/><Relationship Id="rId255" Type="http://schemas.openxmlformats.org/officeDocument/2006/relationships/slide" Target="slides/slide254.xml"/><Relationship Id="rId297" Type="http://schemas.openxmlformats.org/officeDocument/2006/relationships/slide" Target="slides/slide296.xml"/><Relationship Id="rId462" Type="http://schemas.openxmlformats.org/officeDocument/2006/relationships/slide" Target="slides/slide461.xml"/><Relationship Id="rId518" Type="http://schemas.openxmlformats.org/officeDocument/2006/relationships/slide" Target="slides/slide517.xml"/><Relationship Id="rId115" Type="http://schemas.openxmlformats.org/officeDocument/2006/relationships/slide" Target="slides/slide114.xml"/><Relationship Id="rId157" Type="http://schemas.openxmlformats.org/officeDocument/2006/relationships/slide" Target="slides/slide156.xml"/><Relationship Id="rId322" Type="http://schemas.openxmlformats.org/officeDocument/2006/relationships/slide" Target="slides/slide321.xml"/><Relationship Id="rId364" Type="http://schemas.openxmlformats.org/officeDocument/2006/relationships/slide" Target="slides/slide363.xml"/><Relationship Id="rId61" Type="http://schemas.openxmlformats.org/officeDocument/2006/relationships/slide" Target="slides/slide60.xml"/><Relationship Id="rId199" Type="http://schemas.openxmlformats.org/officeDocument/2006/relationships/slide" Target="slides/slide198.xml"/><Relationship Id="rId571" Type="http://schemas.openxmlformats.org/officeDocument/2006/relationships/slide" Target="slides/slide570.xml"/><Relationship Id="rId627" Type="http://schemas.openxmlformats.org/officeDocument/2006/relationships/slide" Target="slides/slide626.xml"/><Relationship Id="rId669" Type="http://schemas.openxmlformats.org/officeDocument/2006/relationships/slide" Target="slides/slide668.xml"/><Relationship Id="rId19" Type="http://schemas.openxmlformats.org/officeDocument/2006/relationships/slide" Target="slides/slide18.xml"/><Relationship Id="rId224" Type="http://schemas.openxmlformats.org/officeDocument/2006/relationships/slide" Target="slides/slide223.xml"/><Relationship Id="rId266" Type="http://schemas.openxmlformats.org/officeDocument/2006/relationships/slide" Target="slides/slide265.xml"/><Relationship Id="rId431" Type="http://schemas.openxmlformats.org/officeDocument/2006/relationships/slide" Target="slides/slide430.xml"/><Relationship Id="rId473" Type="http://schemas.openxmlformats.org/officeDocument/2006/relationships/slide" Target="slides/slide472.xml"/><Relationship Id="rId529" Type="http://schemas.openxmlformats.org/officeDocument/2006/relationships/slide" Target="slides/slide528.xml"/><Relationship Id="rId680" Type="http://schemas.openxmlformats.org/officeDocument/2006/relationships/slide" Target="slides/slide679.xml"/><Relationship Id="rId30" Type="http://schemas.openxmlformats.org/officeDocument/2006/relationships/slide" Target="slides/slide29.xml"/><Relationship Id="rId126" Type="http://schemas.openxmlformats.org/officeDocument/2006/relationships/slide" Target="slides/slide125.xml"/><Relationship Id="rId168" Type="http://schemas.openxmlformats.org/officeDocument/2006/relationships/slide" Target="slides/slide167.xml"/><Relationship Id="rId333" Type="http://schemas.openxmlformats.org/officeDocument/2006/relationships/slide" Target="slides/slide332.xml"/><Relationship Id="rId540" Type="http://schemas.openxmlformats.org/officeDocument/2006/relationships/slide" Target="slides/slide539.xml"/></Relationships>
</file>

<file path=ppt/_rels/viewProps.xml.rels><?xml version="1.0" encoding="UTF-8" standalone="yes"?>
<Relationships xmlns="http://schemas.openxmlformats.org/package/2006/relationships"><Relationship Id="rId3" Type="http://schemas.openxmlformats.org/officeDocument/2006/relationships/slide" Target="slides/slide54.xml"/><Relationship Id="rId2" Type="http://schemas.openxmlformats.org/officeDocument/2006/relationships/slide" Target="slides/slide53.xml"/><Relationship Id="rId1" Type="http://schemas.openxmlformats.org/officeDocument/2006/relationships/slide" Target="slides/slide52.xml"/><Relationship Id="rId5" Type="http://schemas.openxmlformats.org/officeDocument/2006/relationships/slide" Target="slides/slide155.xml"/><Relationship Id="rId4" Type="http://schemas.openxmlformats.org/officeDocument/2006/relationships/slide" Target="slides/slide15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jpeg"/></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image" Target="../media/image77.emf"/><Relationship Id="rId1" Type="http://schemas.openxmlformats.org/officeDocument/2006/relationships/image" Target="../media/image47.jpeg"/><Relationship Id="rId4" Type="http://schemas.openxmlformats.org/officeDocument/2006/relationships/image" Target="../media/image79.emf"/></Relationships>
</file>

<file path=ppt/drawings/_rels/vmlDrawing100.vml.rels><?xml version="1.0" encoding="UTF-8" standalone="yes"?>
<Relationships xmlns="http://schemas.openxmlformats.org/package/2006/relationships"><Relationship Id="rId3" Type="http://schemas.openxmlformats.org/officeDocument/2006/relationships/image" Target="../media/image659.wmf"/><Relationship Id="rId2" Type="http://schemas.openxmlformats.org/officeDocument/2006/relationships/image" Target="../media/image658.wmf"/><Relationship Id="rId1" Type="http://schemas.openxmlformats.org/officeDocument/2006/relationships/image" Target="../media/image47.jpeg"/><Relationship Id="rId6" Type="http://schemas.openxmlformats.org/officeDocument/2006/relationships/image" Target="../media/image662.wmf"/><Relationship Id="rId5" Type="http://schemas.openxmlformats.org/officeDocument/2006/relationships/image" Target="../media/image661.wmf"/><Relationship Id="rId4" Type="http://schemas.openxmlformats.org/officeDocument/2006/relationships/image" Target="../media/image660.wmf"/></Relationships>
</file>

<file path=ppt/drawings/_rels/vmlDrawing101.vml.rels><?xml version="1.0" encoding="UTF-8" standalone="yes"?>
<Relationships xmlns="http://schemas.openxmlformats.org/package/2006/relationships"><Relationship Id="rId3" Type="http://schemas.openxmlformats.org/officeDocument/2006/relationships/image" Target="../media/image664.wmf"/><Relationship Id="rId2" Type="http://schemas.openxmlformats.org/officeDocument/2006/relationships/image" Target="../media/image663.wmf"/><Relationship Id="rId1" Type="http://schemas.openxmlformats.org/officeDocument/2006/relationships/image" Target="../media/image47.jpeg"/><Relationship Id="rId6" Type="http://schemas.openxmlformats.org/officeDocument/2006/relationships/image" Target="../media/image667.wmf"/><Relationship Id="rId5" Type="http://schemas.openxmlformats.org/officeDocument/2006/relationships/image" Target="../media/image666.wmf"/><Relationship Id="rId4" Type="http://schemas.openxmlformats.org/officeDocument/2006/relationships/image" Target="../media/image665.wmf"/></Relationships>
</file>

<file path=ppt/drawings/_rels/vmlDrawing102.vml.rels><?xml version="1.0" encoding="UTF-8" standalone="yes"?>
<Relationships xmlns="http://schemas.openxmlformats.org/package/2006/relationships"><Relationship Id="rId3" Type="http://schemas.openxmlformats.org/officeDocument/2006/relationships/image" Target="../media/image669.wmf"/><Relationship Id="rId7" Type="http://schemas.openxmlformats.org/officeDocument/2006/relationships/image" Target="../media/image673.wmf"/><Relationship Id="rId2" Type="http://schemas.openxmlformats.org/officeDocument/2006/relationships/image" Target="../media/image668.wmf"/><Relationship Id="rId1" Type="http://schemas.openxmlformats.org/officeDocument/2006/relationships/image" Target="../media/image47.jpeg"/><Relationship Id="rId6" Type="http://schemas.openxmlformats.org/officeDocument/2006/relationships/image" Target="../media/image672.wmf"/><Relationship Id="rId5" Type="http://schemas.openxmlformats.org/officeDocument/2006/relationships/image" Target="../media/image671.wmf"/><Relationship Id="rId4" Type="http://schemas.openxmlformats.org/officeDocument/2006/relationships/image" Target="../media/image670.wmf"/></Relationships>
</file>

<file path=ppt/drawings/_rels/vmlDrawing103.vml.rels><?xml version="1.0" encoding="UTF-8" standalone="yes"?>
<Relationships xmlns="http://schemas.openxmlformats.org/package/2006/relationships"><Relationship Id="rId3" Type="http://schemas.openxmlformats.org/officeDocument/2006/relationships/image" Target="../media/image675.wmf"/><Relationship Id="rId7" Type="http://schemas.openxmlformats.org/officeDocument/2006/relationships/image" Target="../media/image679.wmf"/><Relationship Id="rId2" Type="http://schemas.openxmlformats.org/officeDocument/2006/relationships/image" Target="../media/image674.wmf"/><Relationship Id="rId1" Type="http://schemas.openxmlformats.org/officeDocument/2006/relationships/image" Target="../media/image47.jpeg"/><Relationship Id="rId6" Type="http://schemas.openxmlformats.org/officeDocument/2006/relationships/image" Target="../media/image678.wmf"/><Relationship Id="rId5" Type="http://schemas.openxmlformats.org/officeDocument/2006/relationships/image" Target="../media/image677.wmf"/><Relationship Id="rId4" Type="http://schemas.openxmlformats.org/officeDocument/2006/relationships/image" Target="../media/image676.wmf"/></Relationships>
</file>

<file path=ppt/drawings/_rels/vmlDrawing104.vml.rels><?xml version="1.0" encoding="UTF-8" standalone="yes"?>
<Relationships xmlns="http://schemas.openxmlformats.org/package/2006/relationships"><Relationship Id="rId8" Type="http://schemas.openxmlformats.org/officeDocument/2006/relationships/image" Target="../media/image686.wmf"/><Relationship Id="rId3" Type="http://schemas.openxmlformats.org/officeDocument/2006/relationships/image" Target="../media/image681.wmf"/><Relationship Id="rId7" Type="http://schemas.openxmlformats.org/officeDocument/2006/relationships/image" Target="../media/image685.wmf"/><Relationship Id="rId2" Type="http://schemas.openxmlformats.org/officeDocument/2006/relationships/image" Target="../media/image680.wmf"/><Relationship Id="rId1" Type="http://schemas.openxmlformats.org/officeDocument/2006/relationships/image" Target="../media/image47.jpeg"/><Relationship Id="rId6" Type="http://schemas.openxmlformats.org/officeDocument/2006/relationships/image" Target="../media/image684.wmf"/><Relationship Id="rId5" Type="http://schemas.openxmlformats.org/officeDocument/2006/relationships/image" Target="../media/image683.wmf"/><Relationship Id="rId4" Type="http://schemas.openxmlformats.org/officeDocument/2006/relationships/image" Target="../media/image682.wmf"/><Relationship Id="rId9" Type="http://schemas.openxmlformats.org/officeDocument/2006/relationships/image" Target="../media/image687.wmf"/></Relationships>
</file>

<file path=ppt/drawings/_rels/vmlDrawing105.vml.rels><?xml version="1.0" encoding="UTF-8" standalone="yes"?>
<Relationships xmlns="http://schemas.openxmlformats.org/package/2006/relationships"><Relationship Id="rId8" Type="http://schemas.openxmlformats.org/officeDocument/2006/relationships/image" Target="../media/image693.wmf"/><Relationship Id="rId3" Type="http://schemas.openxmlformats.org/officeDocument/2006/relationships/image" Target="../media/image683.wmf"/><Relationship Id="rId7" Type="http://schemas.openxmlformats.org/officeDocument/2006/relationships/image" Target="../media/image692.wmf"/><Relationship Id="rId2" Type="http://schemas.openxmlformats.org/officeDocument/2006/relationships/image" Target="../media/image688.wmf"/><Relationship Id="rId1" Type="http://schemas.openxmlformats.org/officeDocument/2006/relationships/image" Target="../media/image47.jpeg"/><Relationship Id="rId6" Type="http://schemas.openxmlformats.org/officeDocument/2006/relationships/image" Target="../media/image691.wmf"/><Relationship Id="rId11" Type="http://schemas.openxmlformats.org/officeDocument/2006/relationships/image" Target="../media/image695.wmf"/><Relationship Id="rId5" Type="http://schemas.openxmlformats.org/officeDocument/2006/relationships/image" Target="../media/image690.wmf"/><Relationship Id="rId10" Type="http://schemas.openxmlformats.org/officeDocument/2006/relationships/image" Target="../media/image694.wmf"/><Relationship Id="rId4" Type="http://schemas.openxmlformats.org/officeDocument/2006/relationships/image" Target="../media/image689.wmf"/><Relationship Id="rId9" Type="http://schemas.openxmlformats.org/officeDocument/2006/relationships/image" Target="../media/image684.wmf"/></Relationships>
</file>

<file path=ppt/drawings/_rels/vmlDrawing106.vml.rels><?xml version="1.0" encoding="UTF-8" standalone="yes"?>
<Relationships xmlns="http://schemas.openxmlformats.org/package/2006/relationships"><Relationship Id="rId3" Type="http://schemas.openxmlformats.org/officeDocument/2006/relationships/image" Target="../media/image697.wmf"/><Relationship Id="rId7" Type="http://schemas.openxmlformats.org/officeDocument/2006/relationships/image" Target="../media/image701.wmf"/><Relationship Id="rId2" Type="http://schemas.openxmlformats.org/officeDocument/2006/relationships/image" Target="../media/image696.wmf"/><Relationship Id="rId1" Type="http://schemas.openxmlformats.org/officeDocument/2006/relationships/image" Target="../media/image47.jpeg"/><Relationship Id="rId6" Type="http://schemas.openxmlformats.org/officeDocument/2006/relationships/image" Target="../media/image700.wmf"/><Relationship Id="rId5" Type="http://schemas.openxmlformats.org/officeDocument/2006/relationships/image" Target="../media/image699.wmf"/><Relationship Id="rId4" Type="http://schemas.openxmlformats.org/officeDocument/2006/relationships/image" Target="../media/image698.wmf"/></Relationships>
</file>

<file path=ppt/drawings/_rels/vmlDrawing107.vml.rels><?xml version="1.0" encoding="UTF-8" standalone="yes"?>
<Relationships xmlns="http://schemas.openxmlformats.org/package/2006/relationships"><Relationship Id="rId8" Type="http://schemas.openxmlformats.org/officeDocument/2006/relationships/image" Target="../media/image708.wmf"/><Relationship Id="rId3" Type="http://schemas.openxmlformats.org/officeDocument/2006/relationships/image" Target="../media/image703.wmf"/><Relationship Id="rId7" Type="http://schemas.openxmlformats.org/officeDocument/2006/relationships/image" Target="../media/image707.wmf"/><Relationship Id="rId2" Type="http://schemas.openxmlformats.org/officeDocument/2006/relationships/image" Target="../media/image702.wmf"/><Relationship Id="rId1" Type="http://schemas.openxmlformats.org/officeDocument/2006/relationships/image" Target="../media/image47.jpeg"/><Relationship Id="rId6" Type="http://schemas.openxmlformats.org/officeDocument/2006/relationships/image" Target="../media/image706.wmf"/><Relationship Id="rId5" Type="http://schemas.openxmlformats.org/officeDocument/2006/relationships/image" Target="../media/image705.wmf"/><Relationship Id="rId4" Type="http://schemas.openxmlformats.org/officeDocument/2006/relationships/image" Target="../media/image704.wmf"/><Relationship Id="rId9" Type="http://schemas.openxmlformats.org/officeDocument/2006/relationships/image" Target="../media/image709.wmf"/></Relationships>
</file>

<file path=ppt/drawings/_rels/vmlDrawing108.vml.rels><?xml version="1.0" encoding="UTF-8" standalone="yes"?>
<Relationships xmlns="http://schemas.openxmlformats.org/package/2006/relationships"><Relationship Id="rId3" Type="http://schemas.openxmlformats.org/officeDocument/2006/relationships/image" Target="../media/image712.wmf"/><Relationship Id="rId2" Type="http://schemas.openxmlformats.org/officeDocument/2006/relationships/image" Target="../media/image711.wmf"/><Relationship Id="rId1" Type="http://schemas.openxmlformats.org/officeDocument/2006/relationships/image" Target="../media/image47.jpeg"/></Relationships>
</file>

<file path=ppt/drawings/_rels/vmlDrawing109.vml.rels><?xml version="1.0" encoding="UTF-8" standalone="yes"?>
<Relationships xmlns="http://schemas.openxmlformats.org/package/2006/relationships"><Relationship Id="rId3" Type="http://schemas.openxmlformats.org/officeDocument/2006/relationships/image" Target="../media/image714.wmf"/><Relationship Id="rId2" Type="http://schemas.openxmlformats.org/officeDocument/2006/relationships/image" Target="../media/image713.wmf"/><Relationship Id="rId1" Type="http://schemas.openxmlformats.org/officeDocument/2006/relationships/image" Target="../media/image47.jpeg"/></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image" Target="../media/image80.emf"/><Relationship Id="rId1" Type="http://schemas.openxmlformats.org/officeDocument/2006/relationships/image" Target="../media/image47.jpeg"/></Relationships>
</file>

<file path=ppt/drawings/_rels/vmlDrawing110.vml.rels><?xml version="1.0" encoding="UTF-8" standalone="yes"?>
<Relationships xmlns="http://schemas.openxmlformats.org/package/2006/relationships"><Relationship Id="rId3" Type="http://schemas.openxmlformats.org/officeDocument/2006/relationships/image" Target="../media/image716.wmf"/><Relationship Id="rId2" Type="http://schemas.openxmlformats.org/officeDocument/2006/relationships/image" Target="../media/image715.wmf"/><Relationship Id="rId1" Type="http://schemas.openxmlformats.org/officeDocument/2006/relationships/image" Target="../media/image47.jpeg"/><Relationship Id="rId5" Type="http://schemas.openxmlformats.org/officeDocument/2006/relationships/image" Target="../media/image718.wmf"/><Relationship Id="rId4" Type="http://schemas.openxmlformats.org/officeDocument/2006/relationships/image" Target="../media/image717.wmf"/></Relationships>
</file>

<file path=ppt/drawings/_rels/vmlDrawing111.vml.rels><?xml version="1.0" encoding="UTF-8" standalone="yes"?>
<Relationships xmlns="http://schemas.openxmlformats.org/package/2006/relationships"><Relationship Id="rId3" Type="http://schemas.openxmlformats.org/officeDocument/2006/relationships/image" Target="../media/image723.wmf"/><Relationship Id="rId7" Type="http://schemas.openxmlformats.org/officeDocument/2006/relationships/image" Target="../media/image727.wmf"/><Relationship Id="rId2" Type="http://schemas.openxmlformats.org/officeDocument/2006/relationships/image" Target="../media/image722.wmf"/><Relationship Id="rId1" Type="http://schemas.openxmlformats.org/officeDocument/2006/relationships/image" Target="../media/image47.jpeg"/><Relationship Id="rId6" Type="http://schemas.openxmlformats.org/officeDocument/2006/relationships/image" Target="../media/image726.wmf"/><Relationship Id="rId5" Type="http://schemas.openxmlformats.org/officeDocument/2006/relationships/image" Target="../media/image725.wmf"/><Relationship Id="rId4" Type="http://schemas.openxmlformats.org/officeDocument/2006/relationships/image" Target="../media/image724.wmf"/></Relationships>
</file>

<file path=ppt/drawings/_rels/vmlDrawing112.vml.rels><?xml version="1.0" encoding="UTF-8" standalone="yes"?>
<Relationships xmlns="http://schemas.openxmlformats.org/package/2006/relationships"><Relationship Id="rId8" Type="http://schemas.openxmlformats.org/officeDocument/2006/relationships/image" Target="../media/image734.wmf"/><Relationship Id="rId3" Type="http://schemas.openxmlformats.org/officeDocument/2006/relationships/image" Target="../media/image729.wmf"/><Relationship Id="rId7" Type="http://schemas.openxmlformats.org/officeDocument/2006/relationships/image" Target="../media/image733.wmf"/><Relationship Id="rId2" Type="http://schemas.openxmlformats.org/officeDocument/2006/relationships/image" Target="../media/image728.wmf"/><Relationship Id="rId1" Type="http://schemas.openxmlformats.org/officeDocument/2006/relationships/image" Target="../media/image47.jpeg"/><Relationship Id="rId6" Type="http://schemas.openxmlformats.org/officeDocument/2006/relationships/image" Target="../media/image732.wmf"/><Relationship Id="rId5" Type="http://schemas.openxmlformats.org/officeDocument/2006/relationships/image" Target="../media/image731.wmf"/><Relationship Id="rId4" Type="http://schemas.openxmlformats.org/officeDocument/2006/relationships/image" Target="../media/image730.wmf"/><Relationship Id="rId9" Type="http://schemas.openxmlformats.org/officeDocument/2006/relationships/image" Target="../media/image735.wmf"/></Relationships>
</file>

<file path=ppt/drawings/_rels/vmlDrawing113.vml.rels><?xml version="1.0" encoding="UTF-8" standalone="yes"?>
<Relationships xmlns="http://schemas.openxmlformats.org/package/2006/relationships"><Relationship Id="rId3" Type="http://schemas.openxmlformats.org/officeDocument/2006/relationships/image" Target="../media/image738.wmf"/><Relationship Id="rId2" Type="http://schemas.openxmlformats.org/officeDocument/2006/relationships/image" Target="../media/image737.wmf"/><Relationship Id="rId1" Type="http://schemas.openxmlformats.org/officeDocument/2006/relationships/image" Target="../media/image47.jpeg"/><Relationship Id="rId6" Type="http://schemas.openxmlformats.org/officeDocument/2006/relationships/image" Target="../media/image741.wmf"/><Relationship Id="rId5" Type="http://schemas.openxmlformats.org/officeDocument/2006/relationships/image" Target="../media/image740.wmf"/><Relationship Id="rId4" Type="http://schemas.openxmlformats.org/officeDocument/2006/relationships/image" Target="../media/image739.wmf"/></Relationships>
</file>

<file path=ppt/drawings/_rels/vmlDrawing114.vml.rels><?xml version="1.0" encoding="UTF-8" standalone="yes"?>
<Relationships xmlns="http://schemas.openxmlformats.org/package/2006/relationships"><Relationship Id="rId3" Type="http://schemas.openxmlformats.org/officeDocument/2006/relationships/image" Target="../media/image742.wmf"/><Relationship Id="rId2" Type="http://schemas.openxmlformats.org/officeDocument/2006/relationships/image" Target="../media/image704.wmf"/><Relationship Id="rId1" Type="http://schemas.openxmlformats.org/officeDocument/2006/relationships/image" Target="../media/image47.jpeg"/><Relationship Id="rId5" Type="http://schemas.openxmlformats.org/officeDocument/2006/relationships/image" Target="../media/image707.wmf"/><Relationship Id="rId4" Type="http://schemas.openxmlformats.org/officeDocument/2006/relationships/image" Target="../media/image702.wmf"/></Relationships>
</file>

<file path=ppt/drawings/_rels/vmlDrawing115.vml.rels><?xml version="1.0" encoding="UTF-8" standalone="yes"?>
<Relationships xmlns="http://schemas.openxmlformats.org/package/2006/relationships"><Relationship Id="rId3" Type="http://schemas.openxmlformats.org/officeDocument/2006/relationships/image" Target="../media/image744.wmf"/><Relationship Id="rId2" Type="http://schemas.openxmlformats.org/officeDocument/2006/relationships/image" Target="../media/image743.wmf"/><Relationship Id="rId1" Type="http://schemas.openxmlformats.org/officeDocument/2006/relationships/image" Target="../media/image47.jpeg"/><Relationship Id="rId5" Type="http://schemas.openxmlformats.org/officeDocument/2006/relationships/image" Target="../media/image746.wmf"/><Relationship Id="rId4" Type="http://schemas.openxmlformats.org/officeDocument/2006/relationships/image" Target="../media/image745.wmf"/></Relationships>
</file>

<file path=ppt/drawings/_rels/vmlDrawing116.vml.rels><?xml version="1.0" encoding="UTF-8" standalone="yes"?>
<Relationships xmlns="http://schemas.openxmlformats.org/package/2006/relationships"><Relationship Id="rId3" Type="http://schemas.openxmlformats.org/officeDocument/2006/relationships/image" Target="../media/image753.wmf"/><Relationship Id="rId7" Type="http://schemas.openxmlformats.org/officeDocument/2006/relationships/image" Target="../media/image757.wmf"/><Relationship Id="rId2" Type="http://schemas.openxmlformats.org/officeDocument/2006/relationships/image" Target="../media/image752.wmf"/><Relationship Id="rId1" Type="http://schemas.openxmlformats.org/officeDocument/2006/relationships/image" Target="../media/image47.jpeg"/><Relationship Id="rId6" Type="http://schemas.openxmlformats.org/officeDocument/2006/relationships/image" Target="../media/image756.wmf"/><Relationship Id="rId5" Type="http://schemas.openxmlformats.org/officeDocument/2006/relationships/image" Target="../media/image755.wmf"/><Relationship Id="rId4" Type="http://schemas.openxmlformats.org/officeDocument/2006/relationships/image" Target="../media/image754.wmf"/></Relationships>
</file>

<file path=ppt/drawings/_rels/vmlDrawing117.vml.rels><?xml version="1.0" encoding="UTF-8" standalone="yes"?>
<Relationships xmlns="http://schemas.openxmlformats.org/package/2006/relationships"><Relationship Id="rId3" Type="http://schemas.openxmlformats.org/officeDocument/2006/relationships/image" Target="../media/image759.wmf"/><Relationship Id="rId2" Type="http://schemas.openxmlformats.org/officeDocument/2006/relationships/image" Target="../media/image758.wmf"/><Relationship Id="rId1" Type="http://schemas.openxmlformats.org/officeDocument/2006/relationships/image" Target="../media/image47.jpeg"/><Relationship Id="rId6" Type="http://schemas.openxmlformats.org/officeDocument/2006/relationships/image" Target="../media/image762.wmf"/><Relationship Id="rId5" Type="http://schemas.openxmlformats.org/officeDocument/2006/relationships/image" Target="../media/image761.wmf"/><Relationship Id="rId4" Type="http://schemas.openxmlformats.org/officeDocument/2006/relationships/image" Target="../media/image760.wmf"/></Relationships>
</file>

<file path=ppt/drawings/_rels/vmlDrawing118.vml.rels><?xml version="1.0" encoding="UTF-8" standalone="yes"?>
<Relationships xmlns="http://schemas.openxmlformats.org/package/2006/relationships"><Relationship Id="rId3" Type="http://schemas.openxmlformats.org/officeDocument/2006/relationships/image" Target="../media/image764.wmf"/><Relationship Id="rId2" Type="http://schemas.openxmlformats.org/officeDocument/2006/relationships/image" Target="../media/image763.wmf"/><Relationship Id="rId1" Type="http://schemas.openxmlformats.org/officeDocument/2006/relationships/image" Target="../media/image47.jpeg"/><Relationship Id="rId5" Type="http://schemas.openxmlformats.org/officeDocument/2006/relationships/image" Target="../media/image766.wmf"/><Relationship Id="rId4" Type="http://schemas.openxmlformats.org/officeDocument/2006/relationships/image" Target="../media/image765.wmf"/></Relationships>
</file>

<file path=ppt/drawings/_rels/vmlDrawing119.vml.rels><?xml version="1.0" encoding="UTF-8" standalone="yes"?>
<Relationships xmlns="http://schemas.openxmlformats.org/package/2006/relationships"><Relationship Id="rId3" Type="http://schemas.openxmlformats.org/officeDocument/2006/relationships/image" Target="../media/image768.wmf"/><Relationship Id="rId7" Type="http://schemas.openxmlformats.org/officeDocument/2006/relationships/image" Target="../media/image772.wmf"/><Relationship Id="rId2" Type="http://schemas.openxmlformats.org/officeDocument/2006/relationships/image" Target="../media/image767.wmf"/><Relationship Id="rId1" Type="http://schemas.openxmlformats.org/officeDocument/2006/relationships/image" Target="../media/image47.jpeg"/><Relationship Id="rId6" Type="http://schemas.openxmlformats.org/officeDocument/2006/relationships/image" Target="../media/image771.wmf"/><Relationship Id="rId5" Type="http://schemas.openxmlformats.org/officeDocument/2006/relationships/image" Target="../media/image770.wmf"/><Relationship Id="rId4" Type="http://schemas.openxmlformats.org/officeDocument/2006/relationships/image" Target="../media/image769.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83.emf"/><Relationship Id="rId7" Type="http://schemas.openxmlformats.org/officeDocument/2006/relationships/image" Target="../media/image87.emf"/><Relationship Id="rId2" Type="http://schemas.openxmlformats.org/officeDocument/2006/relationships/image" Target="../media/image82.emf"/><Relationship Id="rId1" Type="http://schemas.openxmlformats.org/officeDocument/2006/relationships/image" Target="../media/image47.jpeg"/><Relationship Id="rId6" Type="http://schemas.openxmlformats.org/officeDocument/2006/relationships/image" Target="../media/image86.emf"/><Relationship Id="rId5" Type="http://schemas.openxmlformats.org/officeDocument/2006/relationships/image" Target="../media/image85.emf"/><Relationship Id="rId4" Type="http://schemas.openxmlformats.org/officeDocument/2006/relationships/image" Target="../media/image84.emf"/></Relationships>
</file>

<file path=ppt/drawings/_rels/vmlDrawing120.vml.rels><?xml version="1.0" encoding="UTF-8" standalone="yes"?>
<Relationships xmlns="http://schemas.openxmlformats.org/package/2006/relationships"><Relationship Id="rId3" Type="http://schemas.openxmlformats.org/officeDocument/2006/relationships/image" Target="../media/image774.wmf"/><Relationship Id="rId2" Type="http://schemas.openxmlformats.org/officeDocument/2006/relationships/image" Target="../media/image773.wmf"/><Relationship Id="rId1" Type="http://schemas.openxmlformats.org/officeDocument/2006/relationships/image" Target="../media/image47.jpeg"/><Relationship Id="rId5" Type="http://schemas.openxmlformats.org/officeDocument/2006/relationships/image" Target="../media/image776.wmf"/><Relationship Id="rId4" Type="http://schemas.openxmlformats.org/officeDocument/2006/relationships/image" Target="../media/image775.wmf"/></Relationships>
</file>

<file path=ppt/drawings/_rels/vmlDrawing121.vml.rels><?xml version="1.0" encoding="UTF-8" standalone="yes"?>
<Relationships xmlns="http://schemas.openxmlformats.org/package/2006/relationships"><Relationship Id="rId3" Type="http://schemas.openxmlformats.org/officeDocument/2006/relationships/image" Target="../media/image778.wmf"/><Relationship Id="rId2" Type="http://schemas.openxmlformats.org/officeDocument/2006/relationships/image" Target="../media/image777.wmf"/><Relationship Id="rId1" Type="http://schemas.openxmlformats.org/officeDocument/2006/relationships/image" Target="../media/image47.jpeg"/><Relationship Id="rId6" Type="http://schemas.openxmlformats.org/officeDocument/2006/relationships/image" Target="../media/image781.wmf"/><Relationship Id="rId5" Type="http://schemas.openxmlformats.org/officeDocument/2006/relationships/image" Target="../media/image780.wmf"/><Relationship Id="rId4" Type="http://schemas.openxmlformats.org/officeDocument/2006/relationships/image" Target="../media/image779.wmf"/></Relationships>
</file>

<file path=ppt/drawings/_rels/vmlDrawing122.vml.rels><?xml version="1.0" encoding="UTF-8" standalone="yes"?>
<Relationships xmlns="http://schemas.openxmlformats.org/package/2006/relationships"><Relationship Id="rId3" Type="http://schemas.openxmlformats.org/officeDocument/2006/relationships/image" Target="../media/image783.wmf"/><Relationship Id="rId2" Type="http://schemas.openxmlformats.org/officeDocument/2006/relationships/image" Target="../media/image782.wmf"/><Relationship Id="rId1" Type="http://schemas.openxmlformats.org/officeDocument/2006/relationships/image" Target="../media/image47.jpeg"/></Relationships>
</file>

<file path=ppt/drawings/_rels/vmlDrawing123.vml.rels><?xml version="1.0" encoding="UTF-8" standalone="yes"?>
<Relationships xmlns="http://schemas.openxmlformats.org/package/2006/relationships"><Relationship Id="rId3" Type="http://schemas.openxmlformats.org/officeDocument/2006/relationships/image" Target="../media/image785.wmf"/><Relationship Id="rId2" Type="http://schemas.openxmlformats.org/officeDocument/2006/relationships/image" Target="../media/image784.wmf"/><Relationship Id="rId1" Type="http://schemas.openxmlformats.org/officeDocument/2006/relationships/image" Target="../media/image47.jpeg"/><Relationship Id="rId4" Type="http://schemas.openxmlformats.org/officeDocument/2006/relationships/image" Target="../media/image786.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89.emf"/><Relationship Id="rId7" Type="http://schemas.openxmlformats.org/officeDocument/2006/relationships/image" Target="../media/image93.emf"/><Relationship Id="rId2" Type="http://schemas.openxmlformats.org/officeDocument/2006/relationships/image" Target="../media/image88.emf"/><Relationship Id="rId1" Type="http://schemas.openxmlformats.org/officeDocument/2006/relationships/image" Target="../media/image47.jpeg"/><Relationship Id="rId6" Type="http://schemas.openxmlformats.org/officeDocument/2006/relationships/image" Target="../media/image92.emf"/><Relationship Id="rId5" Type="http://schemas.openxmlformats.org/officeDocument/2006/relationships/image" Target="../media/image91.emf"/><Relationship Id="rId4" Type="http://schemas.openxmlformats.org/officeDocument/2006/relationships/image" Target="../media/image90.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96.emf"/><Relationship Id="rId2" Type="http://schemas.openxmlformats.org/officeDocument/2006/relationships/image" Target="../media/image95.emf"/><Relationship Id="rId1" Type="http://schemas.openxmlformats.org/officeDocument/2006/relationships/image" Target="../media/image47.jpeg"/><Relationship Id="rId6" Type="http://schemas.openxmlformats.org/officeDocument/2006/relationships/image" Target="../media/image99.wmf"/><Relationship Id="rId5" Type="http://schemas.openxmlformats.org/officeDocument/2006/relationships/image" Target="../media/image98.emf"/><Relationship Id="rId4" Type="http://schemas.openxmlformats.org/officeDocument/2006/relationships/image" Target="../media/image97.e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118.emf"/><Relationship Id="rId3" Type="http://schemas.openxmlformats.org/officeDocument/2006/relationships/image" Target="../media/image113.emf"/><Relationship Id="rId7" Type="http://schemas.openxmlformats.org/officeDocument/2006/relationships/image" Target="../media/image117.emf"/><Relationship Id="rId2" Type="http://schemas.openxmlformats.org/officeDocument/2006/relationships/image" Target="../media/image112.emf"/><Relationship Id="rId1" Type="http://schemas.openxmlformats.org/officeDocument/2006/relationships/image" Target="../media/image47.jpeg"/><Relationship Id="rId6" Type="http://schemas.openxmlformats.org/officeDocument/2006/relationships/image" Target="../media/image116.emf"/><Relationship Id="rId5" Type="http://schemas.openxmlformats.org/officeDocument/2006/relationships/image" Target="../media/image115.emf"/><Relationship Id="rId4" Type="http://schemas.openxmlformats.org/officeDocument/2006/relationships/image" Target="../media/image114.emf"/><Relationship Id="rId9" Type="http://schemas.openxmlformats.org/officeDocument/2006/relationships/image" Target="../media/image119.e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23.wmf"/><Relationship Id="rId2" Type="http://schemas.openxmlformats.org/officeDocument/2006/relationships/image" Target="../media/image122.wmf"/><Relationship Id="rId1" Type="http://schemas.openxmlformats.org/officeDocument/2006/relationships/image" Target="../media/image47.jpeg"/><Relationship Id="rId4" Type="http://schemas.openxmlformats.org/officeDocument/2006/relationships/image" Target="../media/image124.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26.wmf"/><Relationship Id="rId2" Type="http://schemas.openxmlformats.org/officeDocument/2006/relationships/image" Target="../media/image125.wmf"/><Relationship Id="rId1" Type="http://schemas.openxmlformats.org/officeDocument/2006/relationships/image" Target="../media/image47.jpeg"/></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28.emf"/><Relationship Id="rId2" Type="http://schemas.openxmlformats.org/officeDocument/2006/relationships/image" Target="../media/image127.emf"/><Relationship Id="rId1" Type="http://schemas.openxmlformats.org/officeDocument/2006/relationships/image" Target="../media/image47.jpeg"/><Relationship Id="rId6" Type="http://schemas.openxmlformats.org/officeDocument/2006/relationships/image" Target="../media/image131.emf"/><Relationship Id="rId5" Type="http://schemas.openxmlformats.org/officeDocument/2006/relationships/image" Target="../media/image130.emf"/><Relationship Id="rId4" Type="http://schemas.openxmlformats.org/officeDocument/2006/relationships/image" Target="../media/image129.emf"/></Relationships>
</file>

<file path=ppt/drawings/_rels/vmlDrawing19.vml.rels><?xml version="1.0" encoding="UTF-8" standalone="yes"?>
<Relationships xmlns="http://schemas.openxmlformats.org/package/2006/relationships"><Relationship Id="rId8" Type="http://schemas.openxmlformats.org/officeDocument/2006/relationships/image" Target="../media/image138.jpeg"/><Relationship Id="rId3" Type="http://schemas.openxmlformats.org/officeDocument/2006/relationships/image" Target="../media/image133.jpeg"/><Relationship Id="rId7" Type="http://schemas.openxmlformats.org/officeDocument/2006/relationships/image" Target="../media/image137.emf"/><Relationship Id="rId12" Type="http://schemas.openxmlformats.org/officeDocument/2006/relationships/image" Target="../media/image142.emf"/><Relationship Id="rId2" Type="http://schemas.openxmlformats.org/officeDocument/2006/relationships/image" Target="../media/image132.emf"/><Relationship Id="rId1" Type="http://schemas.openxmlformats.org/officeDocument/2006/relationships/image" Target="../media/image47.jpeg"/><Relationship Id="rId6" Type="http://schemas.openxmlformats.org/officeDocument/2006/relationships/image" Target="../media/image136.emf"/><Relationship Id="rId11" Type="http://schemas.openxmlformats.org/officeDocument/2006/relationships/image" Target="../media/image141.emf"/><Relationship Id="rId5" Type="http://schemas.openxmlformats.org/officeDocument/2006/relationships/image" Target="../media/image135.emf"/><Relationship Id="rId10" Type="http://schemas.openxmlformats.org/officeDocument/2006/relationships/image" Target="../media/image140.wmf"/><Relationship Id="rId4" Type="http://schemas.openxmlformats.org/officeDocument/2006/relationships/image" Target="../media/image134.emf"/><Relationship Id="rId9" Type="http://schemas.openxmlformats.org/officeDocument/2006/relationships/image" Target="../media/image13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20.vml.rels><?xml version="1.0" encoding="UTF-8" standalone="yes"?>
<Relationships xmlns="http://schemas.openxmlformats.org/package/2006/relationships"><Relationship Id="rId8" Type="http://schemas.openxmlformats.org/officeDocument/2006/relationships/image" Target="../media/image149.wmf"/><Relationship Id="rId3" Type="http://schemas.openxmlformats.org/officeDocument/2006/relationships/image" Target="../media/image144.emf"/><Relationship Id="rId7" Type="http://schemas.openxmlformats.org/officeDocument/2006/relationships/image" Target="../media/image148.wmf"/><Relationship Id="rId2" Type="http://schemas.openxmlformats.org/officeDocument/2006/relationships/image" Target="../media/image143.emf"/><Relationship Id="rId1" Type="http://schemas.openxmlformats.org/officeDocument/2006/relationships/image" Target="../media/image47.jpeg"/><Relationship Id="rId6" Type="http://schemas.openxmlformats.org/officeDocument/2006/relationships/image" Target="../media/image147.wmf"/><Relationship Id="rId5" Type="http://schemas.openxmlformats.org/officeDocument/2006/relationships/image" Target="../media/image146.wmf"/><Relationship Id="rId4" Type="http://schemas.openxmlformats.org/officeDocument/2006/relationships/image" Target="../media/image145.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59.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61.wmf"/><Relationship Id="rId2" Type="http://schemas.openxmlformats.org/officeDocument/2006/relationships/image" Target="../media/image160.wmf"/><Relationship Id="rId1" Type="http://schemas.openxmlformats.org/officeDocument/2006/relationships/image" Target="../media/image4.jpe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63.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170.wmf"/><Relationship Id="rId1" Type="http://schemas.openxmlformats.org/officeDocument/2006/relationships/image" Target="../media/image169.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80.w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188.wmf"/><Relationship Id="rId1" Type="http://schemas.openxmlformats.org/officeDocument/2006/relationships/image" Target="../media/image4.jpeg"/></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49.png"/></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251.wmf"/><Relationship Id="rId1" Type="http://schemas.openxmlformats.org/officeDocument/2006/relationships/image" Target="../media/image47.jpeg"/></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25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9.emf"/><Relationship Id="rId7" Type="http://schemas.openxmlformats.org/officeDocument/2006/relationships/image" Target="../media/image53.emf"/><Relationship Id="rId2" Type="http://schemas.openxmlformats.org/officeDocument/2006/relationships/image" Target="../media/image48.emf"/><Relationship Id="rId1" Type="http://schemas.openxmlformats.org/officeDocument/2006/relationships/image" Target="../media/image47.jpeg"/><Relationship Id="rId6" Type="http://schemas.openxmlformats.org/officeDocument/2006/relationships/image" Target="../media/image52.emf"/><Relationship Id="rId5" Type="http://schemas.openxmlformats.org/officeDocument/2006/relationships/image" Target="../media/image51.emf"/><Relationship Id="rId4" Type="http://schemas.openxmlformats.org/officeDocument/2006/relationships/image" Target="../media/image50.jpeg"/></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259.wmf"/><Relationship Id="rId1" Type="http://schemas.openxmlformats.org/officeDocument/2006/relationships/image" Target="../media/image47.jpeg"/></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260.png"/></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262.wmf"/><Relationship Id="rId7" Type="http://schemas.openxmlformats.org/officeDocument/2006/relationships/image" Target="../media/image266.wmf"/><Relationship Id="rId2" Type="http://schemas.openxmlformats.org/officeDocument/2006/relationships/image" Target="../media/image261.wmf"/><Relationship Id="rId1" Type="http://schemas.openxmlformats.org/officeDocument/2006/relationships/image" Target="../media/image47.jpeg"/><Relationship Id="rId6" Type="http://schemas.openxmlformats.org/officeDocument/2006/relationships/image" Target="../media/image265.wmf"/><Relationship Id="rId5" Type="http://schemas.openxmlformats.org/officeDocument/2006/relationships/image" Target="../media/image264.wmf"/><Relationship Id="rId4" Type="http://schemas.openxmlformats.org/officeDocument/2006/relationships/image" Target="../media/image263.wmf"/></Relationships>
</file>

<file path=ppt/drawings/_rels/vmlDrawing33.vml.rels><?xml version="1.0" encoding="UTF-8" standalone="yes"?>
<Relationships xmlns="http://schemas.openxmlformats.org/package/2006/relationships"><Relationship Id="rId8" Type="http://schemas.openxmlformats.org/officeDocument/2006/relationships/image" Target="../media/image273.wmf"/><Relationship Id="rId3" Type="http://schemas.openxmlformats.org/officeDocument/2006/relationships/image" Target="../media/image268.wmf"/><Relationship Id="rId7" Type="http://schemas.openxmlformats.org/officeDocument/2006/relationships/image" Target="../media/image272.wmf"/><Relationship Id="rId2" Type="http://schemas.openxmlformats.org/officeDocument/2006/relationships/image" Target="../media/image267.wmf"/><Relationship Id="rId1" Type="http://schemas.openxmlformats.org/officeDocument/2006/relationships/image" Target="../media/image47.jpeg"/><Relationship Id="rId6" Type="http://schemas.openxmlformats.org/officeDocument/2006/relationships/image" Target="../media/image271.wmf"/><Relationship Id="rId5" Type="http://schemas.openxmlformats.org/officeDocument/2006/relationships/image" Target="../media/image270.wmf"/><Relationship Id="rId4" Type="http://schemas.openxmlformats.org/officeDocument/2006/relationships/image" Target="../media/image269.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276.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278.wmf"/><Relationship Id="rId7" Type="http://schemas.openxmlformats.org/officeDocument/2006/relationships/image" Target="../media/image282.wmf"/><Relationship Id="rId2" Type="http://schemas.openxmlformats.org/officeDocument/2006/relationships/image" Target="../media/image277.wmf"/><Relationship Id="rId1" Type="http://schemas.openxmlformats.org/officeDocument/2006/relationships/image" Target="../media/image47.jpeg"/><Relationship Id="rId6" Type="http://schemas.openxmlformats.org/officeDocument/2006/relationships/image" Target="../media/image281.wmf"/><Relationship Id="rId5" Type="http://schemas.openxmlformats.org/officeDocument/2006/relationships/image" Target="../media/image280.wmf"/><Relationship Id="rId4" Type="http://schemas.openxmlformats.org/officeDocument/2006/relationships/image" Target="../media/image279.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293.wmf"/><Relationship Id="rId2" Type="http://schemas.openxmlformats.org/officeDocument/2006/relationships/image" Target="../media/image292.wmf"/><Relationship Id="rId1" Type="http://schemas.openxmlformats.org/officeDocument/2006/relationships/image" Target="../media/image47.jpeg"/><Relationship Id="rId5" Type="http://schemas.openxmlformats.org/officeDocument/2006/relationships/image" Target="../media/image295.wmf"/><Relationship Id="rId4" Type="http://schemas.openxmlformats.org/officeDocument/2006/relationships/image" Target="../media/image294.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298.wmf"/><Relationship Id="rId2" Type="http://schemas.openxmlformats.org/officeDocument/2006/relationships/image" Target="../media/image297.wmf"/><Relationship Id="rId1" Type="http://schemas.openxmlformats.org/officeDocument/2006/relationships/image" Target="../media/image47.jpeg"/><Relationship Id="rId6" Type="http://schemas.openxmlformats.org/officeDocument/2006/relationships/image" Target="../media/image301.wmf"/><Relationship Id="rId5" Type="http://schemas.openxmlformats.org/officeDocument/2006/relationships/image" Target="../media/image300.wmf"/><Relationship Id="rId4" Type="http://schemas.openxmlformats.org/officeDocument/2006/relationships/image" Target="../media/image299.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304.wmf"/><Relationship Id="rId7" Type="http://schemas.openxmlformats.org/officeDocument/2006/relationships/image" Target="../media/image308.wmf"/><Relationship Id="rId2" Type="http://schemas.openxmlformats.org/officeDocument/2006/relationships/image" Target="../media/image303.wmf"/><Relationship Id="rId1" Type="http://schemas.openxmlformats.org/officeDocument/2006/relationships/image" Target="../media/image47.jpeg"/><Relationship Id="rId6" Type="http://schemas.openxmlformats.org/officeDocument/2006/relationships/image" Target="../media/image307.wmf"/><Relationship Id="rId5" Type="http://schemas.openxmlformats.org/officeDocument/2006/relationships/image" Target="../media/image306.wmf"/><Relationship Id="rId4" Type="http://schemas.openxmlformats.org/officeDocument/2006/relationships/image" Target="../media/image305.wmf"/></Relationships>
</file>

<file path=ppt/drawings/_rels/vmlDrawing39.vml.rels><?xml version="1.0" encoding="UTF-8" standalone="yes"?>
<Relationships xmlns="http://schemas.openxmlformats.org/package/2006/relationships"><Relationship Id="rId8" Type="http://schemas.openxmlformats.org/officeDocument/2006/relationships/image" Target="../media/image324.wmf"/><Relationship Id="rId3" Type="http://schemas.openxmlformats.org/officeDocument/2006/relationships/image" Target="../media/image319.wmf"/><Relationship Id="rId7" Type="http://schemas.openxmlformats.org/officeDocument/2006/relationships/image" Target="../media/image323.wmf"/><Relationship Id="rId2" Type="http://schemas.openxmlformats.org/officeDocument/2006/relationships/image" Target="../media/image318.wmf"/><Relationship Id="rId1" Type="http://schemas.openxmlformats.org/officeDocument/2006/relationships/image" Target="../media/image47.jpeg"/><Relationship Id="rId6" Type="http://schemas.openxmlformats.org/officeDocument/2006/relationships/image" Target="../media/image322.wmf"/><Relationship Id="rId5" Type="http://schemas.openxmlformats.org/officeDocument/2006/relationships/image" Target="../media/image321.wmf"/><Relationship Id="rId4" Type="http://schemas.openxmlformats.org/officeDocument/2006/relationships/image" Target="../media/image320.wmf"/><Relationship Id="rId9" Type="http://schemas.openxmlformats.org/officeDocument/2006/relationships/image" Target="../media/image32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image" Target="../media/image47.jpeg"/></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327.wmf"/><Relationship Id="rId2" Type="http://schemas.openxmlformats.org/officeDocument/2006/relationships/image" Target="../media/image326.wmf"/><Relationship Id="rId1" Type="http://schemas.openxmlformats.org/officeDocument/2006/relationships/image" Target="../media/image47.jpeg"/><Relationship Id="rId5" Type="http://schemas.openxmlformats.org/officeDocument/2006/relationships/image" Target="../media/image329.wmf"/><Relationship Id="rId4" Type="http://schemas.openxmlformats.org/officeDocument/2006/relationships/image" Target="../media/image328.wmf"/></Relationships>
</file>

<file path=ppt/drawings/_rels/vmlDrawing41.vml.rels><?xml version="1.0" encoding="UTF-8" standalone="yes"?>
<Relationships xmlns="http://schemas.openxmlformats.org/package/2006/relationships"><Relationship Id="rId8" Type="http://schemas.openxmlformats.org/officeDocument/2006/relationships/image" Target="../media/image336.wmf"/><Relationship Id="rId3" Type="http://schemas.openxmlformats.org/officeDocument/2006/relationships/image" Target="../media/image331.wmf"/><Relationship Id="rId7" Type="http://schemas.openxmlformats.org/officeDocument/2006/relationships/image" Target="../media/image335.wmf"/><Relationship Id="rId2" Type="http://schemas.openxmlformats.org/officeDocument/2006/relationships/image" Target="../media/image330.wmf"/><Relationship Id="rId1" Type="http://schemas.openxmlformats.org/officeDocument/2006/relationships/image" Target="../media/image47.jpeg"/><Relationship Id="rId6" Type="http://schemas.openxmlformats.org/officeDocument/2006/relationships/image" Target="../media/image334.wmf"/><Relationship Id="rId5" Type="http://schemas.openxmlformats.org/officeDocument/2006/relationships/image" Target="../media/image333.wmf"/><Relationship Id="rId4" Type="http://schemas.openxmlformats.org/officeDocument/2006/relationships/image" Target="../media/image332.wmf"/></Relationships>
</file>

<file path=ppt/drawings/_rels/vmlDrawing42.vml.rels><?xml version="1.0" encoding="UTF-8" standalone="yes"?>
<Relationships xmlns="http://schemas.openxmlformats.org/package/2006/relationships"><Relationship Id="rId8" Type="http://schemas.openxmlformats.org/officeDocument/2006/relationships/image" Target="../media/image343.wmf"/><Relationship Id="rId3" Type="http://schemas.openxmlformats.org/officeDocument/2006/relationships/image" Target="../media/image338.wmf"/><Relationship Id="rId7" Type="http://schemas.openxmlformats.org/officeDocument/2006/relationships/image" Target="../media/image342.wmf"/><Relationship Id="rId2" Type="http://schemas.openxmlformats.org/officeDocument/2006/relationships/image" Target="../media/image47.jpeg"/><Relationship Id="rId1" Type="http://schemas.openxmlformats.org/officeDocument/2006/relationships/image" Target="../media/image337.wmf"/><Relationship Id="rId6" Type="http://schemas.openxmlformats.org/officeDocument/2006/relationships/image" Target="../media/image341.wmf"/><Relationship Id="rId5" Type="http://schemas.openxmlformats.org/officeDocument/2006/relationships/image" Target="../media/image340.wmf"/><Relationship Id="rId4" Type="http://schemas.openxmlformats.org/officeDocument/2006/relationships/image" Target="../media/image339.wmf"/><Relationship Id="rId9" Type="http://schemas.openxmlformats.org/officeDocument/2006/relationships/image" Target="../media/image344.w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346.wmf"/><Relationship Id="rId2" Type="http://schemas.openxmlformats.org/officeDocument/2006/relationships/image" Target="../media/image345.wmf"/><Relationship Id="rId1" Type="http://schemas.openxmlformats.org/officeDocument/2006/relationships/image" Target="../media/image47.jpeg"/><Relationship Id="rId5" Type="http://schemas.openxmlformats.org/officeDocument/2006/relationships/image" Target="../media/image348.wmf"/><Relationship Id="rId4" Type="http://schemas.openxmlformats.org/officeDocument/2006/relationships/image" Target="../media/image347.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350.wmf"/><Relationship Id="rId2" Type="http://schemas.openxmlformats.org/officeDocument/2006/relationships/image" Target="../media/image349.wmf"/><Relationship Id="rId1" Type="http://schemas.openxmlformats.org/officeDocument/2006/relationships/image" Target="../media/image47.jpeg"/><Relationship Id="rId6" Type="http://schemas.openxmlformats.org/officeDocument/2006/relationships/image" Target="../media/image353.wmf"/><Relationship Id="rId5" Type="http://schemas.openxmlformats.org/officeDocument/2006/relationships/image" Target="../media/image352.wmf"/><Relationship Id="rId4" Type="http://schemas.openxmlformats.org/officeDocument/2006/relationships/image" Target="../media/image351.w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381.w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383.wmf"/></Relationships>
</file>

<file path=ppt/drawings/_rels/vmlDrawing47.vml.rels><?xml version="1.0" encoding="UTF-8" standalone="yes"?>
<Relationships xmlns="http://schemas.openxmlformats.org/package/2006/relationships"><Relationship Id="rId3" Type="http://schemas.openxmlformats.org/officeDocument/2006/relationships/image" Target="../media/image386.wmf"/><Relationship Id="rId2" Type="http://schemas.openxmlformats.org/officeDocument/2006/relationships/image" Target="../media/image385.wmf"/><Relationship Id="rId1" Type="http://schemas.openxmlformats.org/officeDocument/2006/relationships/image" Target="../media/image50.jpeg"/></Relationships>
</file>

<file path=ppt/drawings/_rels/vmlDrawing48.vml.rels><?xml version="1.0" encoding="UTF-8" standalone="yes"?>
<Relationships xmlns="http://schemas.openxmlformats.org/package/2006/relationships"><Relationship Id="rId3" Type="http://schemas.openxmlformats.org/officeDocument/2006/relationships/image" Target="../media/image388.wmf"/><Relationship Id="rId2" Type="http://schemas.openxmlformats.org/officeDocument/2006/relationships/image" Target="../media/image387.wmf"/><Relationship Id="rId1" Type="http://schemas.openxmlformats.org/officeDocument/2006/relationships/image" Target="../media/image50.jpeg"/><Relationship Id="rId5" Type="http://schemas.openxmlformats.org/officeDocument/2006/relationships/image" Target="../media/image390.wmf"/><Relationship Id="rId4" Type="http://schemas.openxmlformats.org/officeDocument/2006/relationships/image" Target="../media/image389.wmf"/></Relationships>
</file>

<file path=ppt/drawings/_rels/vmlDrawing49.vml.rels><?xml version="1.0" encoding="UTF-8" standalone="yes"?>
<Relationships xmlns="http://schemas.openxmlformats.org/package/2006/relationships"><Relationship Id="rId8" Type="http://schemas.openxmlformats.org/officeDocument/2006/relationships/image" Target="../media/image397.wmf"/><Relationship Id="rId3" Type="http://schemas.openxmlformats.org/officeDocument/2006/relationships/image" Target="../media/image392.wmf"/><Relationship Id="rId7" Type="http://schemas.openxmlformats.org/officeDocument/2006/relationships/image" Target="../media/image396.wmf"/><Relationship Id="rId2" Type="http://schemas.openxmlformats.org/officeDocument/2006/relationships/image" Target="../media/image391.wmf"/><Relationship Id="rId1" Type="http://schemas.openxmlformats.org/officeDocument/2006/relationships/image" Target="../media/image50.jpeg"/><Relationship Id="rId6" Type="http://schemas.openxmlformats.org/officeDocument/2006/relationships/image" Target="../media/image395.wmf"/><Relationship Id="rId5" Type="http://schemas.openxmlformats.org/officeDocument/2006/relationships/image" Target="../media/image394.wmf"/><Relationship Id="rId4" Type="http://schemas.openxmlformats.org/officeDocument/2006/relationships/image" Target="../media/image39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57.emf"/><Relationship Id="rId1" Type="http://schemas.openxmlformats.org/officeDocument/2006/relationships/image" Target="../media/image47.jpeg"/><Relationship Id="rId4" Type="http://schemas.openxmlformats.org/officeDocument/2006/relationships/image" Target="../media/image59.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403.w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404.w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404.wmf"/></Relationships>
</file>

<file path=ppt/drawings/_rels/vmlDrawing53.vml.rels><?xml version="1.0" encoding="UTF-8" standalone="yes"?>
<Relationships xmlns="http://schemas.openxmlformats.org/package/2006/relationships"><Relationship Id="rId3" Type="http://schemas.openxmlformats.org/officeDocument/2006/relationships/image" Target="../media/image408.wmf"/><Relationship Id="rId2" Type="http://schemas.openxmlformats.org/officeDocument/2006/relationships/image" Target="../media/image407.wmf"/><Relationship Id="rId1" Type="http://schemas.openxmlformats.org/officeDocument/2006/relationships/image" Target="../media/image50.jpeg"/><Relationship Id="rId5" Type="http://schemas.openxmlformats.org/officeDocument/2006/relationships/image" Target="../media/image410.wmf"/><Relationship Id="rId4" Type="http://schemas.openxmlformats.org/officeDocument/2006/relationships/image" Target="../media/image409.wmf"/></Relationships>
</file>

<file path=ppt/drawings/_rels/vmlDrawing54.vml.rels><?xml version="1.0" encoding="UTF-8" standalone="yes"?>
<Relationships xmlns="http://schemas.openxmlformats.org/package/2006/relationships"><Relationship Id="rId2" Type="http://schemas.openxmlformats.org/officeDocument/2006/relationships/image" Target="../media/image414.wmf"/><Relationship Id="rId1" Type="http://schemas.openxmlformats.org/officeDocument/2006/relationships/image" Target="../media/image413.w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418.wmf"/></Relationships>
</file>

<file path=ppt/drawings/_rels/vmlDrawing56.vml.rels><?xml version="1.0" encoding="UTF-8" standalone="yes"?>
<Relationships xmlns="http://schemas.openxmlformats.org/package/2006/relationships"><Relationship Id="rId3" Type="http://schemas.openxmlformats.org/officeDocument/2006/relationships/image" Target="../media/image422.wmf"/><Relationship Id="rId2" Type="http://schemas.openxmlformats.org/officeDocument/2006/relationships/image" Target="../media/image421.wmf"/><Relationship Id="rId1" Type="http://schemas.openxmlformats.org/officeDocument/2006/relationships/image" Target="../media/image50.jpeg"/><Relationship Id="rId6" Type="http://schemas.openxmlformats.org/officeDocument/2006/relationships/image" Target="../media/image425.wmf"/><Relationship Id="rId5" Type="http://schemas.openxmlformats.org/officeDocument/2006/relationships/image" Target="../media/image424.wmf"/><Relationship Id="rId4" Type="http://schemas.openxmlformats.org/officeDocument/2006/relationships/image" Target="../media/image423.wmf"/></Relationships>
</file>

<file path=ppt/drawings/_rels/vmlDrawing57.vml.rels><?xml version="1.0" encoding="UTF-8" standalone="yes"?>
<Relationships xmlns="http://schemas.openxmlformats.org/package/2006/relationships"><Relationship Id="rId3" Type="http://schemas.openxmlformats.org/officeDocument/2006/relationships/image" Target="../media/image427.wmf"/><Relationship Id="rId7" Type="http://schemas.openxmlformats.org/officeDocument/2006/relationships/image" Target="../media/image431.wmf"/><Relationship Id="rId2" Type="http://schemas.openxmlformats.org/officeDocument/2006/relationships/image" Target="../media/image426.wmf"/><Relationship Id="rId1" Type="http://schemas.openxmlformats.org/officeDocument/2006/relationships/image" Target="../media/image50.jpeg"/><Relationship Id="rId6" Type="http://schemas.openxmlformats.org/officeDocument/2006/relationships/image" Target="../media/image430.wmf"/><Relationship Id="rId5" Type="http://schemas.openxmlformats.org/officeDocument/2006/relationships/image" Target="../media/image429.wmf"/><Relationship Id="rId4" Type="http://schemas.openxmlformats.org/officeDocument/2006/relationships/image" Target="../media/image428.wmf"/></Relationships>
</file>

<file path=ppt/drawings/_rels/vmlDrawing58.vml.rels><?xml version="1.0" encoding="UTF-8" standalone="yes"?>
<Relationships xmlns="http://schemas.openxmlformats.org/package/2006/relationships"><Relationship Id="rId3" Type="http://schemas.openxmlformats.org/officeDocument/2006/relationships/image" Target="../media/image436.wmf"/><Relationship Id="rId2" Type="http://schemas.openxmlformats.org/officeDocument/2006/relationships/image" Target="../media/image435.wmf"/><Relationship Id="rId1" Type="http://schemas.openxmlformats.org/officeDocument/2006/relationships/image" Target="../media/image50.jpeg"/><Relationship Id="rId5" Type="http://schemas.openxmlformats.org/officeDocument/2006/relationships/image" Target="../media/image438.wmf"/><Relationship Id="rId4" Type="http://schemas.openxmlformats.org/officeDocument/2006/relationships/image" Target="../media/image437.wmf"/></Relationships>
</file>

<file path=ppt/drawings/_rels/vmlDrawing59.vml.rels><?xml version="1.0" encoding="UTF-8" standalone="yes"?>
<Relationships xmlns="http://schemas.openxmlformats.org/package/2006/relationships"><Relationship Id="rId3" Type="http://schemas.openxmlformats.org/officeDocument/2006/relationships/image" Target="../media/image456.wmf"/><Relationship Id="rId2" Type="http://schemas.openxmlformats.org/officeDocument/2006/relationships/image" Target="../media/image455.wmf"/><Relationship Id="rId1" Type="http://schemas.openxmlformats.org/officeDocument/2006/relationships/image" Target="../media/image50.jpeg"/><Relationship Id="rId5" Type="http://schemas.openxmlformats.org/officeDocument/2006/relationships/image" Target="../media/image458.wmf"/><Relationship Id="rId4" Type="http://schemas.openxmlformats.org/officeDocument/2006/relationships/image" Target="../media/image457.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0.emf"/><Relationship Id="rId1" Type="http://schemas.openxmlformats.org/officeDocument/2006/relationships/image" Target="../media/image47.jpeg"/><Relationship Id="rId4" Type="http://schemas.openxmlformats.org/officeDocument/2006/relationships/image" Target="../media/image62.emf"/></Relationships>
</file>

<file path=ppt/drawings/_rels/vmlDrawing60.vml.rels><?xml version="1.0" encoding="UTF-8" standalone="yes"?>
<Relationships xmlns="http://schemas.openxmlformats.org/package/2006/relationships"><Relationship Id="rId3" Type="http://schemas.openxmlformats.org/officeDocument/2006/relationships/image" Target="../media/image461.wmf"/><Relationship Id="rId2" Type="http://schemas.openxmlformats.org/officeDocument/2006/relationships/image" Target="../media/image460.wmf"/><Relationship Id="rId1" Type="http://schemas.openxmlformats.org/officeDocument/2006/relationships/image" Target="../media/image50.jpeg"/></Relationships>
</file>

<file path=ppt/drawings/_rels/vmlDrawing61.vml.rels><?xml version="1.0" encoding="UTF-8" standalone="yes"?>
<Relationships xmlns="http://schemas.openxmlformats.org/package/2006/relationships"><Relationship Id="rId2" Type="http://schemas.openxmlformats.org/officeDocument/2006/relationships/image" Target="../media/image462.wmf"/><Relationship Id="rId1" Type="http://schemas.openxmlformats.org/officeDocument/2006/relationships/image" Target="../media/image50.jpeg"/></Relationships>
</file>

<file path=ppt/drawings/_rels/vmlDrawing62.vml.rels><?xml version="1.0" encoding="UTF-8" standalone="yes"?>
<Relationships xmlns="http://schemas.openxmlformats.org/package/2006/relationships"><Relationship Id="rId2" Type="http://schemas.openxmlformats.org/officeDocument/2006/relationships/image" Target="../media/image466.wmf"/><Relationship Id="rId1" Type="http://schemas.openxmlformats.org/officeDocument/2006/relationships/image" Target="../media/image50.jpeg"/></Relationships>
</file>

<file path=ppt/drawings/_rels/vmlDrawing63.vml.rels><?xml version="1.0" encoding="UTF-8" standalone="yes"?>
<Relationships xmlns="http://schemas.openxmlformats.org/package/2006/relationships"><Relationship Id="rId3" Type="http://schemas.openxmlformats.org/officeDocument/2006/relationships/image" Target="../media/image468.wmf"/><Relationship Id="rId2" Type="http://schemas.openxmlformats.org/officeDocument/2006/relationships/image" Target="../media/image467.wmf"/><Relationship Id="rId1" Type="http://schemas.openxmlformats.org/officeDocument/2006/relationships/image" Target="../media/image50.jpeg"/><Relationship Id="rId5" Type="http://schemas.openxmlformats.org/officeDocument/2006/relationships/image" Target="../media/image470.wmf"/><Relationship Id="rId4" Type="http://schemas.openxmlformats.org/officeDocument/2006/relationships/image" Target="../media/image469.wmf"/></Relationships>
</file>

<file path=ppt/drawings/_rels/vmlDrawing64.vml.rels><?xml version="1.0" encoding="UTF-8" standalone="yes"?>
<Relationships xmlns="http://schemas.openxmlformats.org/package/2006/relationships"><Relationship Id="rId3" Type="http://schemas.openxmlformats.org/officeDocument/2006/relationships/image" Target="../media/image472.wmf"/><Relationship Id="rId2" Type="http://schemas.openxmlformats.org/officeDocument/2006/relationships/image" Target="../media/image471.wmf"/><Relationship Id="rId1" Type="http://schemas.openxmlformats.org/officeDocument/2006/relationships/image" Target="../media/image50.jpeg"/><Relationship Id="rId4" Type="http://schemas.openxmlformats.org/officeDocument/2006/relationships/image" Target="../media/image473.wmf"/></Relationships>
</file>

<file path=ppt/drawings/_rels/vmlDrawing65.vml.rels><?xml version="1.0" encoding="UTF-8" standalone="yes"?>
<Relationships xmlns="http://schemas.openxmlformats.org/package/2006/relationships"><Relationship Id="rId2" Type="http://schemas.openxmlformats.org/officeDocument/2006/relationships/image" Target="../media/image474.wmf"/><Relationship Id="rId1" Type="http://schemas.openxmlformats.org/officeDocument/2006/relationships/image" Target="../media/image47.jpeg"/></Relationships>
</file>

<file path=ppt/drawings/_rels/vmlDrawing66.vml.rels><?xml version="1.0" encoding="UTF-8" standalone="yes"?>
<Relationships xmlns="http://schemas.openxmlformats.org/package/2006/relationships"><Relationship Id="rId3" Type="http://schemas.openxmlformats.org/officeDocument/2006/relationships/image" Target="../media/image476.wmf"/><Relationship Id="rId2" Type="http://schemas.openxmlformats.org/officeDocument/2006/relationships/image" Target="../media/image475.wmf"/><Relationship Id="rId1" Type="http://schemas.openxmlformats.org/officeDocument/2006/relationships/image" Target="../media/image47.jpeg"/></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159.wmf"/></Relationships>
</file>

<file path=ppt/drawings/_rels/vmlDrawing68.vml.rels><?xml version="1.0" encoding="UTF-8" standalone="yes"?>
<Relationships xmlns="http://schemas.openxmlformats.org/package/2006/relationships"><Relationship Id="rId3" Type="http://schemas.openxmlformats.org/officeDocument/2006/relationships/image" Target="../media/image480.wmf"/><Relationship Id="rId2" Type="http://schemas.openxmlformats.org/officeDocument/2006/relationships/image" Target="../media/image479.wmf"/><Relationship Id="rId1" Type="http://schemas.openxmlformats.org/officeDocument/2006/relationships/image" Target="../media/image47.jpeg"/><Relationship Id="rId4" Type="http://schemas.openxmlformats.org/officeDocument/2006/relationships/image" Target="../media/image481.wmf"/></Relationships>
</file>

<file path=ppt/drawings/_rels/vmlDrawing69.vml.rels><?xml version="1.0" encoding="UTF-8" standalone="yes"?>
<Relationships xmlns="http://schemas.openxmlformats.org/package/2006/relationships"><Relationship Id="rId3" Type="http://schemas.openxmlformats.org/officeDocument/2006/relationships/image" Target="../media/image483.wmf"/><Relationship Id="rId7" Type="http://schemas.openxmlformats.org/officeDocument/2006/relationships/image" Target="../media/image487.wmf"/><Relationship Id="rId2" Type="http://schemas.openxmlformats.org/officeDocument/2006/relationships/image" Target="../media/image482.wmf"/><Relationship Id="rId1" Type="http://schemas.openxmlformats.org/officeDocument/2006/relationships/image" Target="../media/image47.jpeg"/><Relationship Id="rId6" Type="http://schemas.openxmlformats.org/officeDocument/2006/relationships/image" Target="../media/image486.wmf"/><Relationship Id="rId5" Type="http://schemas.openxmlformats.org/officeDocument/2006/relationships/image" Target="../media/image485.wmf"/><Relationship Id="rId4" Type="http://schemas.openxmlformats.org/officeDocument/2006/relationships/image" Target="../media/image484.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image" Target="../media/image47.jpeg"/></Relationships>
</file>

<file path=ppt/drawings/_rels/vmlDrawing70.vml.rels><?xml version="1.0" encoding="UTF-8" standalone="yes"?>
<Relationships xmlns="http://schemas.openxmlformats.org/package/2006/relationships"><Relationship Id="rId8" Type="http://schemas.openxmlformats.org/officeDocument/2006/relationships/image" Target="../media/image494.wmf"/><Relationship Id="rId3" Type="http://schemas.openxmlformats.org/officeDocument/2006/relationships/image" Target="../media/image489.wmf"/><Relationship Id="rId7" Type="http://schemas.openxmlformats.org/officeDocument/2006/relationships/image" Target="../media/image493.wmf"/><Relationship Id="rId2" Type="http://schemas.openxmlformats.org/officeDocument/2006/relationships/image" Target="../media/image488.wmf"/><Relationship Id="rId1" Type="http://schemas.openxmlformats.org/officeDocument/2006/relationships/image" Target="../media/image47.jpeg"/><Relationship Id="rId6" Type="http://schemas.openxmlformats.org/officeDocument/2006/relationships/image" Target="../media/image492.wmf"/><Relationship Id="rId5" Type="http://schemas.openxmlformats.org/officeDocument/2006/relationships/image" Target="../media/image491.wmf"/><Relationship Id="rId10" Type="http://schemas.openxmlformats.org/officeDocument/2006/relationships/image" Target="../media/image496.wmf"/><Relationship Id="rId4" Type="http://schemas.openxmlformats.org/officeDocument/2006/relationships/image" Target="../media/image490.wmf"/><Relationship Id="rId9" Type="http://schemas.openxmlformats.org/officeDocument/2006/relationships/image" Target="../media/image495.wmf"/></Relationships>
</file>

<file path=ppt/drawings/_rels/vmlDrawing71.vml.rels><?xml version="1.0" encoding="UTF-8" standalone="yes"?>
<Relationships xmlns="http://schemas.openxmlformats.org/package/2006/relationships"><Relationship Id="rId3" Type="http://schemas.openxmlformats.org/officeDocument/2006/relationships/image" Target="../media/image498.wmf"/><Relationship Id="rId2" Type="http://schemas.openxmlformats.org/officeDocument/2006/relationships/image" Target="../media/image497.wmf"/><Relationship Id="rId1" Type="http://schemas.openxmlformats.org/officeDocument/2006/relationships/image" Target="../media/image47.jpeg"/><Relationship Id="rId4" Type="http://schemas.openxmlformats.org/officeDocument/2006/relationships/image" Target="../media/image499.wmf"/></Relationships>
</file>

<file path=ppt/drawings/_rels/vmlDrawing72.vml.rels><?xml version="1.0" encoding="UTF-8" standalone="yes"?>
<Relationships xmlns="http://schemas.openxmlformats.org/package/2006/relationships"><Relationship Id="rId2" Type="http://schemas.openxmlformats.org/officeDocument/2006/relationships/image" Target="../media/image500.wmf"/><Relationship Id="rId1" Type="http://schemas.openxmlformats.org/officeDocument/2006/relationships/image" Target="../media/image47.jpeg"/></Relationships>
</file>

<file path=ppt/drawings/_rels/vmlDrawing73.vml.rels><?xml version="1.0" encoding="UTF-8" standalone="yes"?>
<Relationships xmlns="http://schemas.openxmlformats.org/package/2006/relationships"><Relationship Id="rId2" Type="http://schemas.openxmlformats.org/officeDocument/2006/relationships/image" Target="../media/image501.wmf"/><Relationship Id="rId1" Type="http://schemas.openxmlformats.org/officeDocument/2006/relationships/image" Target="../media/image47.jpeg"/></Relationships>
</file>

<file path=ppt/drawings/_rels/vmlDrawing74.vml.rels><?xml version="1.0" encoding="UTF-8" standalone="yes"?>
<Relationships xmlns="http://schemas.openxmlformats.org/package/2006/relationships"><Relationship Id="rId2" Type="http://schemas.openxmlformats.org/officeDocument/2006/relationships/image" Target="../media/image502.wmf"/><Relationship Id="rId1" Type="http://schemas.openxmlformats.org/officeDocument/2006/relationships/image" Target="../media/image47.jpeg"/></Relationships>
</file>

<file path=ppt/drawings/_rels/vmlDrawing75.vml.rels><?xml version="1.0" encoding="UTF-8" standalone="yes"?>
<Relationships xmlns="http://schemas.openxmlformats.org/package/2006/relationships"><Relationship Id="rId2" Type="http://schemas.openxmlformats.org/officeDocument/2006/relationships/image" Target="../media/image504.wmf"/><Relationship Id="rId1" Type="http://schemas.openxmlformats.org/officeDocument/2006/relationships/image" Target="../media/image47.jpeg"/></Relationships>
</file>

<file path=ppt/drawings/_rels/vmlDrawing76.vml.rels><?xml version="1.0" encoding="UTF-8" standalone="yes"?>
<Relationships xmlns="http://schemas.openxmlformats.org/package/2006/relationships"><Relationship Id="rId2" Type="http://schemas.openxmlformats.org/officeDocument/2006/relationships/image" Target="../media/image505.wmf"/><Relationship Id="rId1" Type="http://schemas.openxmlformats.org/officeDocument/2006/relationships/image" Target="../media/image47.jpeg"/></Relationships>
</file>

<file path=ppt/drawings/_rels/vmlDrawing77.vml.rels><?xml version="1.0" encoding="UTF-8" standalone="yes"?>
<Relationships xmlns="http://schemas.openxmlformats.org/package/2006/relationships"><Relationship Id="rId3" Type="http://schemas.openxmlformats.org/officeDocument/2006/relationships/image" Target="../media/image507.wmf"/><Relationship Id="rId2" Type="http://schemas.openxmlformats.org/officeDocument/2006/relationships/image" Target="../media/image506.wmf"/><Relationship Id="rId1" Type="http://schemas.openxmlformats.org/officeDocument/2006/relationships/image" Target="../media/image47.jpeg"/></Relationships>
</file>

<file path=ppt/drawings/_rels/vmlDrawing78.vml.rels><?xml version="1.0" encoding="UTF-8" standalone="yes"?>
<Relationships xmlns="http://schemas.openxmlformats.org/package/2006/relationships"><Relationship Id="rId3" Type="http://schemas.openxmlformats.org/officeDocument/2006/relationships/image" Target="../media/image509.wmf"/><Relationship Id="rId2" Type="http://schemas.openxmlformats.org/officeDocument/2006/relationships/image" Target="../media/image508.wmf"/><Relationship Id="rId1" Type="http://schemas.openxmlformats.org/officeDocument/2006/relationships/image" Target="../media/image47.jpeg"/><Relationship Id="rId6" Type="http://schemas.openxmlformats.org/officeDocument/2006/relationships/image" Target="../media/image512.wmf"/><Relationship Id="rId5" Type="http://schemas.openxmlformats.org/officeDocument/2006/relationships/image" Target="../media/image511.wmf"/><Relationship Id="rId4" Type="http://schemas.openxmlformats.org/officeDocument/2006/relationships/image" Target="../media/image510.wmf"/></Relationships>
</file>

<file path=ppt/drawings/_rels/vmlDrawing79.vml.rels><?xml version="1.0" encoding="UTF-8" standalone="yes"?>
<Relationships xmlns="http://schemas.openxmlformats.org/package/2006/relationships"><Relationship Id="rId2" Type="http://schemas.openxmlformats.org/officeDocument/2006/relationships/image" Target="../media/image513.wmf"/><Relationship Id="rId1" Type="http://schemas.openxmlformats.org/officeDocument/2006/relationships/image" Target="../media/image47.jpeg"/></Relationships>
</file>

<file path=ppt/drawings/_rels/vmlDrawing8.v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67.emf"/><Relationship Id="rId1" Type="http://schemas.openxmlformats.org/officeDocument/2006/relationships/image" Target="../media/image47.jpeg"/><Relationship Id="rId6" Type="http://schemas.openxmlformats.org/officeDocument/2006/relationships/image" Target="../media/image71.emf"/><Relationship Id="rId5" Type="http://schemas.openxmlformats.org/officeDocument/2006/relationships/image" Target="../media/image70.emf"/><Relationship Id="rId4" Type="http://schemas.openxmlformats.org/officeDocument/2006/relationships/image" Target="../media/image69.emf"/></Relationships>
</file>

<file path=ppt/drawings/_rels/vmlDrawing80.vml.rels><?xml version="1.0" encoding="UTF-8" standalone="yes"?>
<Relationships xmlns="http://schemas.openxmlformats.org/package/2006/relationships"><Relationship Id="rId3" Type="http://schemas.openxmlformats.org/officeDocument/2006/relationships/image" Target="../media/image515.wmf"/><Relationship Id="rId2" Type="http://schemas.openxmlformats.org/officeDocument/2006/relationships/image" Target="../media/image514.wmf"/><Relationship Id="rId1" Type="http://schemas.openxmlformats.org/officeDocument/2006/relationships/image" Target="../media/image47.jpeg"/><Relationship Id="rId6" Type="http://schemas.openxmlformats.org/officeDocument/2006/relationships/image" Target="../media/image518.wmf"/><Relationship Id="rId5" Type="http://schemas.openxmlformats.org/officeDocument/2006/relationships/image" Target="../media/image517.wmf"/><Relationship Id="rId4" Type="http://schemas.openxmlformats.org/officeDocument/2006/relationships/image" Target="../media/image516.wmf"/></Relationships>
</file>

<file path=ppt/drawings/_rels/vmlDrawing81.vml.rels><?xml version="1.0" encoding="UTF-8" standalone="yes"?>
<Relationships xmlns="http://schemas.openxmlformats.org/package/2006/relationships"><Relationship Id="rId2" Type="http://schemas.openxmlformats.org/officeDocument/2006/relationships/image" Target="../media/image519.wmf"/><Relationship Id="rId1" Type="http://schemas.openxmlformats.org/officeDocument/2006/relationships/image" Target="../media/image47.jpeg"/></Relationships>
</file>

<file path=ppt/drawings/_rels/vmlDrawing82.vml.rels><?xml version="1.0" encoding="UTF-8" standalone="yes"?>
<Relationships xmlns="http://schemas.openxmlformats.org/package/2006/relationships"><Relationship Id="rId3" Type="http://schemas.openxmlformats.org/officeDocument/2006/relationships/image" Target="../media/image521.wmf"/><Relationship Id="rId2" Type="http://schemas.openxmlformats.org/officeDocument/2006/relationships/image" Target="../media/image520.wmf"/><Relationship Id="rId1" Type="http://schemas.openxmlformats.org/officeDocument/2006/relationships/image" Target="../media/image47.jpeg"/></Relationships>
</file>

<file path=ppt/drawings/_rels/vmlDrawing83.vml.rels><?xml version="1.0" encoding="UTF-8" standalone="yes"?>
<Relationships xmlns="http://schemas.openxmlformats.org/package/2006/relationships"><Relationship Id="rId3" Type="http://schemas.openxmlformats.org/officeDocument/2006/relationships/image" Target="../media/image523.wmf"/><Relationship Id="rId2" Type="http://schemas.openxmlformats.org/officeDocument/2006/relationships/image" Target="../media/image522.wmf"/><Relationship Id="rId1" Type="http://schemas.openxmlformats.org/officeDocument/2006/relationships/image" Target="../media/image47.jpeg"/></Relationships>
</file>

<file path=ppt/drawings/_rels/vmlDrawing84.vml.rels><?xml version="1.0" encoding="UTF-8" standalone="yes"?>
<Relationships xmlns="http://schemas.openxmlformats.org/package/2006/relationships"><Relationship Id="rId2" Type="http://schemas.openxmlformats.org/officeDocument/2006/relationships/image" Target="../media/image524.wmf"/><Relationship Id="rId1" Type="http://schemas.openxmlformats.org/officeDocument/2006/relationships/image" Target="../media/image47.jpeg"/></Relationships>
</file>

<file path=ppt/drawings/_rels/vmlDrawing85.vml.rels><?xml version="1.0" encoding="UTF-8" standalone="yes"?>
<Relationships xmlns="http://schemas.openxmlformats.org/package/2006/relationships"><Relationship Id="rId2" Type="http://schemas.openxmlformats.org/officeDocument/2006/relationships/image" Target="../media/image524.wmf"/><Relationship Id="rId1" Type="http://schemas.openxmlformats.org/officeDocument/2006/relationships/image" Target="../media/image47.jpeg"/></Relationships>
</file>

<file path=ppt/drawings/_rels/vmlDrawing86.vml.rels><?xml version="1.0" encoding="UTF-8" standalone="yes"?>
<Relationships xmlns="http://schemas.openxmlformats.org/package/2006/relationships"><Relationship Id="rId2" Type="http://schemas.openxmlformats.org/officeDocument/2006/relationships/image" Target="../media/image527.wmf"/><Relationship Id="rId1" Type="http://schemas.openxmlformats.org/officeDocument/2006/relationships/image" Target="../media/image47.jpeg"/></Relationships>
</file>

<file path=ppt/drawings/_rels/vmlDrawing87.vml.rels><?xml version="1.0" encoding="UTF-8" standalone="yes"?>
<Relationships xmlns="http://schemas.openxmlformats.org/package/2006/relationships"><Relationship Id="rId3" Type="http://schemas.openxmlformats.org/officeDocument/2006/relationships/image" Target="../media/image529.wmf"/><Relationship Id="rId2" Type="http://schemas.openxmlformats.org/officeDocument/2006/relationships/image" Target="../media/image528.wmf"/><Relationship Id="rId1" Type="http://schemas.openxmlformats.org/officeDocument/2006/relationships/image" Target="../media/image47.jpeg"/></Relationships>
</file>

<file path=ppt/drawings/_rels/vmlDrawing88.vml.rels><?xml version="1.0" encoding="UTF-8" standalone="yes"?>
<Relationships xmlns="http://schemas.openxmlformats.org/package/2006/relationships"><Relationship Id="rId3" Type="http://schemas.openxmlformats.org/officeDocument/2006/relationships/image" Target="../media/image531.wmf"/><Relationship Id="rId7" Type="http://schemas.openxmlformats.org/officeDocument/2006/relationships/image" Target="../media/image535.wmf"/><Relationship Id="rId2" Type="http://schemas.openxmlformats.org/officeDocument/2006/relationships/image" Target="../media/image530.wmf"/><Relationship Id="rId1" Type="http://schemas.openxmlformats.org/officeDocument/2006/relationships/image" Target="../media/image47.jpeg"/><Relationship Id="rId6" Type="http://schemas.openxmlformats.org/officeDocument/2006/relationships/image" Target="../media/image534.wmf"/><Relationship Id="rId5" Type="http://schemas.openxmlformats.org/officeDocument/2006/relationships/image" Target="../media/image533.wmf"/><Relationship Id="rId4" Type="http://schemas.openxmlformats.org/officeDocument/2006/relationships/image" Target="../media/image532.wmf"/></Relationships>
</file>

<file path=ppt/drawings/_rels/vmlDrawing89.vml.rels><?xml version="1.0" encoding="UTF-8" standalone="yes"?>
<Relationships xmlns="http://schemas.openxmlformats.org/package/2006/relationships"><Relationship Id="rId3" Type="http://schemas.openxmlformats.org/officeDocument/2006/relationships/image" Target="../media/image537.wmf"/><Relationship Id="rId7" Type="http://schemas.openxmlformats.org/officeDocument/2006/relationships/image" Target="../media/image541.wmf"/><Relationship Id="rId2" Type="http://schemas.openxmlformats.org/officeDocument/2006/relationships/image" Target="../media/image536.wmf"/><Relationship Id="rId1" Type="http://schemas.openxmlformats.org/officeDocument/2006/relationships/image" Target="../media/image47.jpeg"/><Relationship Id="rId6" Type="http://schemas.openxmlformats.org/officeDocument/2006/relationships/image" Target="../media/image540.wmf"/><Relationship Id="rId5" Type="http://schemas.openxmlformats.org/officeDocument/2006/relationships/image" Target="../media/image539.wmf"/><Relationship Id="rId4" Type="http://schemas.openxmlformats.org/officeDocument/2006/relationships/image" Target="../media/image538.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72.emf"/><Relationship Id="rId1" Type="http://schemas.openxmlformats.org/officeDocument/2006/relationships/image" Target="../media/image47.jpeg"/><Relationship Id="rId6" Type="http://schemas.openxmlformats.org/officeDocument/2006/relationships/image" Target="../media/image76.emf"/><Relationship Id="rId5" Type="http://schemas.openxmlformats.org/officeDocument/2006/relationships/image" Target="../media/image75.emf"/><Relationship Id="rId4" Type="http://schemas.openxmlformats.org/officeDocument/2006/relationships/image" Target="../media/image74.emf"/></Relationships>
</file>

<file path=ppt/drawings/_rels/vmlDrawing90.vml.rels><?xml version="1.0" encoding="UTF-8" standalone="yes"?>
<Relationships xmlns="http://schemas.openxmlformats.org/package/2006/relationships"><Relationship Id="rId3" Type="http://schemas.openxmlformats.org/officeDocument/2006/relationships/image" Target="../media/image543.wmf"/><Relationship Id="rId2" Type="http://schemas.openxmlformats.org/officeDocument/2006/relationships/image" Target="../media/image542.wmf"/><Relationship Id="rId1" Type="http://schemas.openxmlformats.org/officeDocument/2006/relationships/image" Target="../media/image47.jpeg"/><Relationship Id="rId4" Type="http://schemas.openxmlformats.org/officeDocument/2006/relationships/image" Target="../media/image544.wmf"/></Relationships>
</file>

<file path=ppt/drawings/_rels/vmlDrawing91.vml.rels><?xml version="1.0" encoding="UTF-8" standalone="yes"?>
<Relationships xmlns="http://schemas.openxmlformats.org/package/2006/relationships"><Relationship Id="rId3" Type="http://schemas.openxmlformats.org/officeDocument/2006/relationships/image" Target="../media/image546.wmf"/><Relationship Id="rId2" Type="http://schemas.openxmlformats.org/officeDocument/2006/relationships/image" Target="../media/image545.wmf"/><Relationship Id="rId1" Type="http://schemas.openxmlformats.org/officeDocument/2006/relationships/image" Target="../media/image47.jpeg"/><Relationship Id="rId4" Type="http://schemas.openxmlformats.org/officeDocument/2006/relationships/image" Target="../media/image547.wmf"/></Relationships>
</file>

<file path=ppt/drawings/_rels/vmlDrawing92.vml.rels><?xml version="1.0" encoding="UTF-8" standalone="yes"?>
<Relationships xmlns="http://schemas.openxmlformats.org/package/2006/relationships"><Relationship Id="rId8" Type="http://schemas.openxmlformats.org/officeDocument/2006/relationships/image" Target="../media/image554.wmf"/><Relationship Id="rId3" Type="http://schemas.openxmlformats.org/officeDocument/2006/relationships/image" Target="../media/image549.wmf"/><Relationship Id="rId7" Type="http://schemas.openxmlformats.org/officeDocument/2006/relationships/image" Target="../media/image553.wmf"/><Relationship Id="rId2" Type="http://schemas.openxmlformats.org/officeDocument/2006/relationships/image" Target="../media/image548.wmf"/><Relationship Id="rId1" Type="http://schemas.openxmlformats.org/officeDocument/2006/relationships/image" Target="../media/image47.jpeg"/><Relationship Id="rId6" Type="http://schemas.openxmlformats.org/officeDocument/2006/relationships/image" Target="../media/image552.wmf"/><Relationship Id="rId5" Type="http://schemas.openxmlformats.org/officeDocument/2006/relationships/image" Target="../media/image551.wmf"/><Relationship Id="rId4" Type="http://schemas.openxmlformats.org/officeDocument/2006/relationships/image" Target="../media/image550.wmf"/><Relationship Id="rId9" Type="http://schemas.openxmlformats.org/officeDocument/2006/relationships/image" Target="../media/image555.wmf"/></Relationships>
</file>

<file path=ppt/drawings/_rels/vmlDrawing93.vml.rels><?xml version="1.0" encoding="UTF-8" standalone="yes"?>
<Relationships xmlns="http://schemas.openxmlformats.org/package/2006/relationships"><Relationship Id="rId3" Type="http://schemas.openxmlformats.org/officeDocument/2006/relationships/image" Target="../media/image557.wmf"/><Relationship Id="rId7" Type="http://schemas.openxmlformats.org/officeDocument/2006/relationships/image" Target="../media/image561.wmf"/><Relationship Id="rId2" Type="http://schemas.openxmlformats.org/officeDocument/2006/relationships/image" Target="../media/image556.wmf"/><Relationship Id="rId1" Type="http://schemas.openxmlformats.org/officeDocument/2006/relationships/image" Target="../media/image47.jpeg"/><Relationship Id="rId6" Type="http://schemas.openxmlformats.org/officeDocument/2006/relationships/image" Target="../media/image560.wmf"/><Relationship Id="rId5" Type="http://schemas.openxmlformats.org/officeDocument/2006/relationships/image" Target="../media/image559.wmf"/><Relationship Id="rId4" Type="http://schemas.openxmlformats.org/officeDocument/2006/relationships/image" Target="../media/image558.wmf"/></Relationships>
</file>

<file path=ppt/drawings/_rels/vmlDrawing94.vml.rels><?xml version="1.0" encoding="UTF-8" standalone="yes"?>
<Relationships xmlns="http://schemas.openxmlformats.org/package/2006/relationships"><Relationship Id="rId3" Type="http://schemas.openxmlformats.org/officeDocument/2006/relationships/image" Target="../media/image563.wmf"/><Relationship Id="rId2" Type="http://schemas.openxmlformats.org/officeDocument/2006/relationships/image" Target="../media/image562.wmf"/><Relationship Id="rId1" Type="http://schemas.openxmlformats.org/officeDocument/2006/relationships/image" Target="../media/image47.jpeg"/><Relationship Id="rId6" Type="http://schemas.openxmlformats.org/officeDocument/2006/relationships/image" Target="../media/image566.wmf"/><Relationship Id="rId5" Type="http://schemas.openxmlformats.org/officeDocument/2006/relationships/image" Target="../media/image565.wmf"/><Relationship Id="rId4" Type="http://schemas.openxmlformats.org/officeDocument/2006/relationships/image" Target="../media/image564.wmf"/></Relationships>
</file>

<file path=ppt/drawings/_rels/vmlDrawing95.vml.rels><?xml version="1.0" encoding="UTF-8" standalone="yes"?>
<Relationships xmlns="http://schemas.openxmlformats.org/package/2006/relationships"><Relationship Id="rId3" Type="http://schemas.openxmlformats.org/officeDocument/2006/relationships/image" Target="../media/image634.emf"/><Relationship Id="rId2" Type="http://schemas.openxmlformats.org/officeDocument/2006/relationships/image" Target="../media/image633.emf"/><Relationship Id="rId1" Type="http://schemas.openxmlformats.org/officeDocument/2006/relationships/image" Target="../media/image50.jpeg"/></Relationships>
</file>

<file path=ppt/drawings/_rels/vmlDrawing96.v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640.wmf"/><Relationship Id="rId2" Type="http://schemas.openxmlformats.org/officeDocument/2006/relationships/image" Target="../media/image636.wmf"/><Relationship Id="rId1" Type="http://schemas.openxmlformats.org/officeDocument/2006/relationships/image" Target="../media/image50.jpeg"/><Relationship Id="rId6" Type="http://schemas.openxmlformats.org/officeDocument/2006/relationships/image" Target="../media/image639.wmf"/><Relationship Id="rId5" Type="http://schemas.openxmlformats.org/officeDocument/2006/relationships/image" Target="../media/image638.wmf"/><Relationship Id="rId4" Type="http://schemas.openxmlformats.org/officeDocument/2006/relationships/image" Target="../media/image637.wmf"/></Relationships>
</file>

<file path=ppt/drawings/_rels/vmlDrawing97.vml.rels><?xml version="1.0" encoding="UTF-8" standalone="yes"?>
<Relationships xmlns="http://schemas.openxmlformats.org/package/2006/relationships"><Relationship Id="rId2" Type="http://schemas.openxmlformats.org/officeDocument/2006/relationships/image" Target="../media/image643.wmf"/><Relationship Id="rId1" Type="http://schemas.openxmlformats.org/officeDocument/2006/relationships/image" Target="../media/image47.jpeg"/></Relationships>
</file>

<file path=ppt/drawings/_rels/vmlDrawing98.vml.rels><?xml version="1.0" encoding="UTF-8" standalone="yes"?>
<Relationships xmlns="http://schemas.openxmlformats.org/package/2006/relationships"><Relationship Id="rId3" Type="http://schemas.openxmlformats.org/officeDocument/2006/relationships/image" Target="../media/image645.wmf"/><Relationship Id="rId7" Type="http://schemas.openxmlformats.org/officeDocument/2006/relationships/image" Target="../media/image649.wmf"/><Relationship Id="rId2" Type="http://schemas.openxmlformats.org/officeDocument/2006/relationships/image" Target="../media/image644.wmf"/><Relationship Id="rId1" Type="http://schemas.openxmlformats.org/officeDocument/2006/relationships/image" Target="../media/image47.jpeg"/><Relationship Id="rId6" Type="http://schemas.openxmlformats.org/officeDocument/2006/relationships/image" Target="../media/image648.wmf"/><Relationship Id="rId5" Type="http://schemas.openxmlformats.org/officeDocument/2006/relationships/image" Target="../media/image647.wmf"/><Relationship Id="rId4" Type="http://schemas.openxmlformats.org/officeDocument/2006/relationships/image" Target="../media/image646.wmf"/></Relationships>
</file>

<file path=ppt/drawings/_rels/vmlDrawing99.vml.rels><?xml version="1.0" encoding="UTF-8" standalone="yes"?>
<Relationships xmlns="http://schemas.openxmlformats.org/package/2006/relationships"><Relationship Id="rId3" Type="http://schemas.openxmlformats.org/officeDocument/2006/relationships/image" Target="../media/image651.wmf"/><Relationship Id="rId2" Type="http://schemas.openxmlformats.org/officeDocument/2006/relationships/image" Target="../media/image650.wmf"/><Relationship Id="rId1" Type="http://schemas.openxmlformats.org/officeDocument/2006/relationships/image" Target="../media/image47.jpeg"/><Relationship Id="rId5" Type="http://schemas.openxmlformats.org/officeDocument/2006/relationships/image" Target="../media/image653.wmf"/><Relationship Id="rId4" Type="http://schemas.openxmlformats.org/officeDocument/2006/relationships/image" Target="../media/image65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99B541D8-B480-4319-A7AB-9366E02FA8C1}" type="slidenum">
              <a:rPr lang="en-US"/>
              <a:pPr>
                <a:defRPr/>
              </a:pPr>
              <a:t>‹#›</a:t>
            </a:fld>
            <a:endParaRPr lang="en-US"/>
          </a:p>
        </p:txBody>
      </p:sp>
    </p:spTree>
    <p:extLst>
      <p:ext uri="{BB962C8B-B14F-4D97-AF65-F5344CB8AC3E}">
        <p14:creationId xmlns:p14="http://schemas.microsoft.com/office/powerpoint/2010/main" val="3300840284"/>
      </p:ext>
    </p:extLst>
  </p:cSld>
  <p:clrMap bg1="lt1" tx1="dk1" bg2="lt2" tx2="dk2" accent1="accent1" accent2="accent2" accent3="accent3" accent4="accent4" accent5="accent5" accent6="accent6" hlink="hlink" folHlink="folHlink"/>
  <p:hf hdr="0" ftr="0" dt="0"/>
</p:handoutMaster>
</file>

<file path=ppt/ink/ink1.xml><?xml version="1.0" encoding="utf-8"?>
<inkml:ink xmlns:inkml="http://www.w3.org/2003/InkML">
  <inkml:definitions>
    <inkml:context xml:id="ctx0">
      <inkml:inkSource xml:id="inkSrc0">
        <inkml:traceFormat>
          <inkml:channel name="X" type="integer" max="1920" units="cm"/>
          <inkml:channel name="Y" type="integer" max="1080" units="cm"/>
        </inkml:traceFormat>
        <inkml:channelProperties>
          <inkml:channelProperty channel="X" name="resolution" value="28.36041" units="1/cm"/>
          <inkml:channelProperty channel="Y" name="resolution" value="28.34646" units="1/cm"/>
        </inkml:channelProperties>
      </inkml:inkSource>
      <inkml:timestamp xml:id="ts0" timeString="2012-02-09T20:09:40.519"/>
    </inkml:context>
    <inkml:brush xml:id="br0">
      <inkml:brushProperty name="width" value="0.03528" units="cm"/>
      <inkml:brushProperty name="height" value="0.03528" units="cm"/>
      <inkml:brushProperty name="fitToCurve" value="1"/>
      <inkml:brushProperty name="ignorePressure" value="1"/>
    </inkml:brush>
  </inkml:definitions>
  <inkml:trace contextRef="#ctx0" brushRef="#br0">4451 604</inkml:trace>
  <inkml:trace contextRef="#ctx0" brushRef="#br0" timeOffset="992">1433 0</inkml:trace>
  <inkml:trace contextRef="#ctx0" brushRef="#br0" timeOffset="1495">0 0</inkml:trace>
  <inkml:trace contextRef="#ctx0" brushRef="#br0" timeOffset="1959">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103"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cs typeface="Arial" charset="0"/>
              </a:defRPr>
            </a:lvl1pPr>
          </a:lstStyle>
          <a:p>
            <a:pPr>
              <a:defRPr/>
            </a:pPr>
            <a:fld id="{522F5F6D-B74C-4D41-A967-0921F83A9505}" type="slidenum">
              <a:rPr lang="ar-SA"/>
              <a:pPr>
                <a:defRPr/>
              </a:pPr>
              <a:t>‹#›</a:t>
            </a:fld>
            <a:endParaRPr lang="en-US"/>
          </a:p>
        </p:txBody>
      </p:sp>
      <p:sp>
        <p:nvSpPr>
          <p:cNvPr id="8" name="Notes Placeholder 7"/>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Tree>
    <p:extLst>
      <p:ext uri="{BB962C8B-B14F-4D97-AF65-F5344CB8AC3E}">
        <p14:creationId xmlns:p14="http://schemas.microsoft.com/office/powerpoint/2010/main" val="1169649097"/>
      </p:ext>
    </p:extLst>
  </p:cSld>
  <p:clrMap bg1="lt1" tx1="dk1" bg2="lt2" tx2="dk2" accent1="accent1" accent2="accent2" accent3="accent3" accent4="accent4" accent5="accent5" accent6="accent6" hlink="hlink" folHlink="folHlink"/>
  <p:hf hdr="0" ftr="0" dt="0"/>
  <p:notesStyle>
    <a:lvl1pPr algn="r" rtl="1" eaLnBrk="0" fontAlgn="base" hangingPunct="0">
      <a:spcBef>
        <a:spcPct val="30000"/>
      </a:spcBef>
      <a:spcAft>
        <a:spcPct val="0"/>
      </a:spcAft>
      <a:defRPr sz="1200" kern="1200">
        <a:solidFill>
          <a:schemeClr val="tx1"/>
        </a:solidFill>
        <a:latin typeface="Arial" charset="0"/>
        <a:ea typeface="+mn-ea"/>
        <a:cs typeface="Arial" charset="0"/>
      </a:defRPr>
    </a:lvl1pPr>
    <a:lvl2pPr marL="457200" algn="r" rtl="1" eaLnBrk="0" fontAlgn="base" hangingPunct="0">
      <a:spcBef>
        <a:spcPct val="30000"/>
      </a:spcBef>
      <a:spcAft>
        <a:spcPct val="0"/>
      </a:spcAft>
      <a:defRPr sz="1200" kern="1200">
        <a:solidFill>
          <a:schemeClr val="tx1"/>
        </a:solidFill>
        <a:latin typeface="Arial" charset="0"/>
        <a:ea typeface="+mn-ea"/>
        <a:cs typeface="Arial" charset="0"/>
      </a:defRPr>
    </a:lvl2pPr>
    <a:lvl3pPr marL="914400" algn="r" rtl="1" eaLnBrk="0" fontAlgn="base" hangingPunct="0">
      <a:spcBef>
        <a:spcPct val="30000"/>
      </a:spcBef>
      <a:spcAft>
        <a:spcPct val="0"/>
      </a:spcAft>
      <a:defRPr sz="1200" kern="1200">
        <a:solidFill>
          <a:schemeClr val="tx1"/>
        </a:solidFill>
        <a:latin typeface="Arial" charset="0"/>
        <a:ea typeface="+mn-ea"/>
        <a:cs typeface="Arial" charset="0"/>
      </a:defRPr>
    </a:lvl3pPr>
    <a:lvl4pPr marL="1371600" algn="r" rtl="1" eaLnBrk="0" fontAlgn="base" hangingPunct="0">
      <a:spcBef>
        <a:spcPct val="30000"/>
      </a:spcBef>
      <a:spcAft>
        <a:spcPct val="0"/>
      </a:spcAft>
      <a:defRPr sz="1200" kern="1200">
        <a:solidFill>
          <a:schemeClr val="tx1"/>
        </a:solidFill>
        <a:latin typeface="Arial" charset="0"/>
        <a:ea typeface="+mn-ea"/>
        <a:cs typeface="Arial" charset="0"/>
      </a:defRPr>
    </a:lvl4pPr>
    <a:lvl5pPr marL="1828800" algn="r" rtl="1"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3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3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345.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346.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347.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348.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349.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350.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351.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3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353.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354.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355.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356.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357.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364.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365.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36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36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36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397.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399.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400.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401.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402.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403.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404.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405.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406.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40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408.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409.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410.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411.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412.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413.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414.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415.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416.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4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418.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419.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420.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421.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422.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423.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424.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425.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426.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4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428.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429.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430.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431.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432.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433.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434.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435.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436.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4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438.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439.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440.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441.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442.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443.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444.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445.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446.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4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448.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449.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450.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451.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452.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453.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454.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455.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456.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4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458.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459.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460.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461.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462.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463.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464.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465.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466.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46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468.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469.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470.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471.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472.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473.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474.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475.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476.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47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478.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479.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480.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481.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483.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484.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485.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486.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487.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48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489.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490.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491.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492.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493.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494.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495.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496.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497.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49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499.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500.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501.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502.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503.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504.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505.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506.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507.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50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509.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510.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511.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512.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513.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514.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515.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516.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517.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51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519.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520.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521.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522.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523.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524.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525.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526.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527.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5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529.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530.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531.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532.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533.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534.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535.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536.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537.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5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539.xml"/><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2" Type="http://schemas.openxmlformats.org/officeDocument/2006/relationships/slide" Target="../slides/slide540.xml"/><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2" Type="http://schemas.openxmlformats.org/officeDocument/2006/relationships/slide" Target="../slides/slide541.xml"/><Relationship Id="rId1" Type="http://schemas.openxmlformats.org/officeDocument/2006/relationships/notesMaster" Target="../notesMasters/notesMaster1.xml"/></Relationships>
</file>

<file path=ppt/notesSlides/_rels/notesSlide303.xml.rels><?xml version="1.0" encoding="UTF-8" standalone="yes"?>
<Relationships xmlns="http://schemas.openxmlformats.org/package/2006/relationships"><Relationship Id="rId2" Type="http://schemas.openxmlformats.org/officeDocument/2006/relationships/slide" Target="../slides/slide542.xml"/><Relationship Id="rId1" Type="http://schemas.openxmlformats.org/officeDocument/2006/relationships/notesMaster" Target="../notesMasters/notesMaster1.xml"/></Relationships>
</file>

<file path=ppt/notesSlides/_rels/notesSlide304.xml.rels><?xml version="1.0" encoding="UTF-8" standalone="yes"?>
<Relationships xmlns="http://schemas.openxmlformats.org/package/2006/relationships"><Relationship Id="rId2" Type="http://schemas.openxmlformats.org/officeDocument/2006/relationships/slide" Target="../slides/slide543.xml"/><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2" Type="http://schemas.openxmlformats.org/officeDocument/2006/relationships/slide" Target="../slides/slide544.xml"/><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2" Type="http://schemas.openxmlformats.org/officeDocument/2006/relationships/slide" Target="../slides/slide545.xml"/><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2" Type="http://schemas.openxmlformats.org/officeDocument/2006/relationships/slide" Target="../slides/slide546.xml"/><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2" Type="http://schemas.openxmlformats.org/officeDocument/2006/relationships/slide" Target="../slides/slide547.xml"/><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2" Type="http://schemas.openxmlformats.org/officeDocument/2006/relationships/slide" Target="../slides/slide5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2" Type="http://schemas.openxmlformats.org/officeDocument/2006/relationships/slide" Target="../slides/slide549.xml"/><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2" Type="http://schemas.openxmlformats.org/officeDocument/2006/relationships/slide" Target="../slides/slide550.xml"/><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2" Type="http://schemas.openxmlformats.org/officeDocument/2006/relationships/slide" Target="../slides/slide551.xml"/><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2" Type="http://schemas.openxmlformats.org/officeDocument/2006/relationships/slide" Target="../slides/slide552.xml"/><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2" Type="http://schemas.openxmlformats.org/officeDocument/2006/relationships/slide" Target="../slides/slide553.xml"/><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2" Type="http://schemas.openxmlformats.org/officeDocument/2006/relationships/slide" Target="../slides/slide554.xml"/><Relationship Id="rId1" Type="http://schemas.openxmlformats.org/officeDocument/2006/relationships/notesMaster" Target="../notesMasters/notesMaster1.xml"/></Relationships>
</file>

<file path=ppt/notesSlides/_rels/notesSlide316.xml.rels><?xml version="1.0" encoding="UTF-8" standalone="yes"?>
<Relationships xmlns="http://schemas.openxmlformats.org/package/2006/relationships"><Relationship Id="rId2" Type="http://schemas.openxmlformats.org/officeDocument/2006/relationships/slide" Target="../slides/slide555.xml"/><Relationship Id="rId1" Type="http://schemas.openxmlformats.org/officeDocument/2006/relationships/notesMaster" Target="../notesMasters/notesMaster1.xml"/></Relationships>
</file>

<file path=ppt/notesSlides/_rels/notesSlide317.xml.rels><?xml version="1.0" encoding="UTF-8" standalone="yes"?>
<Relationships xmlns="http://schemas.openxmlformats.org/package/2006/relationships"><Relationship Id="rId2" Type="http://schemas.openxmlformats.org/officeDocument/2006/relationships/slide" Target="../slides/slide556.xml"/><Relationship Id="rId1" Type="http://schemas.openxmlformats.org/officeDocument/2006/relationships/notesMaster" Target="../notesMasters/notesMaster1.xml"/></Relationships>
</file>

<file path=ppt/notesSlides/_rels/notesSlide318.xml.rels><?xml version="1.0" encoding="UTF-8" standalone="yes"?>
<Relationships xmlns="http://schemas.openxmlformats.org/package/2006/relationships"><Relationship Id="rId2" Type="http://schemas.openxmlformats.org/officeDocument/2006/relationships/slide" Target="../slides/slide557.xml"/><Relationship Id="rId1" Type="http://schemas.openxmlformats.org/officeDocument/2006/relationships/notesMaster" Target="../notesMasters/notesMaster1.xml"/></Relationships>
</file>

<file path=ppt/notesSlides/_rels/notesSlide319.xml.rels><?xml version="1.0" encoding="UTF-8" standalone="yes"?>
<Relationships xmlns="http://schemas.openxmlformats.org/package/2006/relationships"><Relationship Id="rId2" Type="http://schemas.openxmlformats.org/officeDocument/2006/relationships/slide" Target="../slides/slide55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20.xml.rels><?xml version="1.0" encoding="UTF-8" standalone="yes"?>
<Relationships xmlns="http://schemas.openxmlformats.org/package/2006/relationships"><Relationship Id="rId2" Type="http://schemas.openxmlformats.org/officeDocument/2006/relationships/slide" Target="../slides/slide559.xml"/><Relationship Id="rId1" Type="http://schemas.openxmlformats.org/officeDocument/2006/relationships/notesMaster" Target="../notesMasters/notesMaster1.xml"/></Relationships>
</file>

<file path=ppt/notesSlides/_rels/notesSlide321.xml.rels><?xml version="1.0" encoding="UTF-8" standalone="yes"?>
<Relationships xmlns="http://schemas.openxmlformats.org/package/2006/relationships"><Relationship Id="rId2" Type="http://schemas.openxmlformats.org/officeDocument/2006/relationships/slide" Target="../slides/slide560.xml"/><Relationship Id="rId1" Type="http://schemas.openxmlformats.org/officeDocument/2006/relationships/notesMaster" Target="../notesMasters/notesMaster1.xml"/></Relationships>
</file>

<file path=ppt/notesSlides/_rels/notesSlide322.xml.rels><?xml version="1.0" encoding="UTF-8" standalone="yes"?>
<Relationships xmlns="http://schemas.openxmlformats.org/package/2006/relationships"><Relationship Id="rId2" Type="http://schemas.openxmlformats.org/officeDocument/2006/relationships/slide" Target="../slides/slide561.xml"/><Relationship Id="rId1" Type="http://schemas.openxmlformats.org/officeDocument/2006/relationships/notesMaster" Target="../notesMasters/notesMaster1.xml"/></Relationships>
</file>

<file path=ppt/notesSlides/_rels/notesSlide323.xml.rels><?xml version="1.0" encoding="UTF-8" standalone="yes"?>
<Relationships xmlns="http://schemas.openxmlformats.org/package/2006/relationships"><Relationship Id="rId2" Type="http://schemas.openxmlformats.org/officeDocument/2006/relationships/slide" Target="../slides/slide562.xml"/><Relationship Id="rId1" Type="http://schemas.openxmlformats.org/officeDocument/2006/relationships/notesMaster" Target="../notesMasters/notesMaster1.xml"/></Relationships>
</file>

<file path=ppt/notesSlides/_rels/notesSlide324.xml.rels><?xml version="1.0" encoding="UTF-8" standalone="yes"?>
<Relationships xmlns="http://schemas.openxmlformats.org/package/2006/relationships"><Relationship Id="rId2" Type="http://schemas.openxmlformats.org/officeDocument/2006/relationships/slide" Target="../slides/slide563.xml"/><Relationship Id="rId1" Type="http://schemas.openxmlformats.org/officeDocument/2006/relationships/notesMaster" Target="../notesMasters/notesMaster1.xml"/></Relationships>
</file>

<file path=ppt/notesSlides/_rels/notesSlide325.xml.rels><?xml version="1.0" encoding="UTF-8" standalone="yes"?>
<Relationships xmlns="http://schemas.openxmlformats.org/package/2006/relationships"><Relationship Id="rId2" Type="http://schemas.openxmlformats.org/officeDocument/2006/relationships/slide" Target="../slides/slide564.xml"/><Relationship Id="rId1" Type="http://schemas.openxmlformats.org/officeDocument/2006/relationships/notesMaster" Target="../notesMasters/notesMaster1.xml"/></Relationships>
</file>

<file path=ppt/notesSlides/_rels/notesSlide326.xml.rels><?xml version="1.0" encoding="UTF-8" standalone="yes"?>
<Relationships xmlns="http://schemas.openxmlformats.org/package/2006/relationships"><Relationship Id="rId2" Type="http://schemas.openxmlformats.org/officeDocument/2006/relationships/slide" Target="../slides/slide565.xml"/><Relationship Id="rId1" Type="http://schemas.openxmlformats.org/officeDocument/2006/relationships/notesMaster" Target="../notesMasters/notesMaster1.xml"/></Relationships>
</file>

<file path=ppt/notesSlides/_rels/notesSlide327.xml.rels><?xml version="1.0" encoding="UTF-8" standalone="yes"?>
<Relationships xmlns="http://schemas.openxmlformats.org/package/2006/relationships"><Relationship Id="rId2" Type="http://schemas.openxmlformats.org/officeDocument/2006/relationships/slide" Target="../slides/slide566.xml"/><Relationship Id="rId1" Type="http://schemas.openxmlformats.org/officeDocument/2006/relationships/notesMaster" Target="../notesMasters/notesMaster1.xml"/></Relationships>
</file>

<file path=ppt/notesSlides/_rels/notesSlide328.xml.rels><?xml version="1.0" encoding="UTF-8" standalone="yes"?>
<Relationships xmlns="http://schemas.openxmlformats.org/package/2006/relationships"><Relationship Id="rId2" Type="http://schemas.openxmlformats.org/officeDocument/2006/relationships/slide" Target="../slides/slide567.xml"/><Relationship Id="rId1" Type="http://schemas.openxmlformats.org/officeDocument/2006/relationships/notesMaster" Target="../notesMasters/notesMaster1.xml"/></Relationships>
</file>

<file path=ppt/notesSlides/_rels/notesSlide329.xml.rels><?xml version="1.0" encoding="UTF-8" standalone="yes"?>
<Relationships xmlns="http://schemas.openxmlformats.org/package/2006/relationships"><Relationship Id="rId2" Type="http://schemas.openxmlformats.org/officeDocument/2006/relationships/slide" Target="../slides/slide56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30.xml.rels><?xml version="1.0" encoding="UTF-8" standalone="yes"?>
<Relationships xmlns="http://schemas.openxmlformats.org/package/2006/relationships"><Relationship Id="rId2" Type="http://schemas.openxmlformats.org/officeDocument/2006/relationships/slide" Target="../slides/slide569.xml"/><Relationship Id="rId1" Type="http://schemas.openxmlformats.org/officeDocument/2006/relationships/notesMaster" Target="../notesMasters/notesMaster1.xml"/></Relationships>
</file>

<file path=ppt/notesSlides/_rels/notesSlide331.xml.rels><?xml version="1.0" encoding="UTF-8" standalone="yes"?>
<Relationships xmlns="http://schemas.openxmlformats.org/package/2006/relationships"><Relationship Id="rId2" Type="http://schemas.openxmlformats.org/officeDocument/2006/relationships/slide" Target="../slides/slide570.xml"/><Relationship Id="rId1" Type="http://schemas.openxmlformats.org/officeDocument/2006/relationships/notesMaster" Target="../notesMasters/notesMaster1.xml"/></Relationships>
</file>

<file path=ppt/notesSlides/_rels/notesSlide332.xml.rels><?xml version="1.0" encoding="UTF-8" standalone="yes"?>
<Relationships xmlns="http://schemas.openxmlformats.org/package/2006/relationships"><Relationship Id="rId2" Type="http://schemas.openxmlformats.org/officeDocument/2006/relationships/slide" Target="../slides/slide571.xml"/><Relationship Id="rId1" Type="http://schemas.openxmlformats.org/officeDocument/2006/relationships/notesMaster" Target="../notesMasters/notesMaster1.xml"/></Relationships>
</file>

<file path=ppt/notesSlides/_rels/notesSlide333.xml.rels><?xml version="1.0" encoding="UTF-8" standalone="yes"?>
<Relationships xmlns="http://schemas.openxmlformats.org/package/2006/relationships"><Relationship Id="rId2" Type="http://schemas.openxmlformats.org/officeDocument/2006/relationships/slide" Target="../slides/slide572.xml"/><Relationship Id="rId1" Type="http://schemas.openxmlformats.org/officeDocument/2006/relationships/notesMaster" Target="../notesMasters/notesMaster1.xml"/></Relationships>
</file>

<file path=ppt/notesSlides/_rels/notesSlide334.xml.rels><?xml version="1.0" encoding="UTF-8" standalone="yes"?>
<Relationships xmlns="http://schemas.openxmlformats.org/package/2006/relationships"><Relationship Id="rId2" Type="http://schemas.openxmlformats.org/officeDocument/2006/relationships/slide" Target="../slides/slide573.xml"/><Relationship Id="rId1" Type="http://schemas.openxmlformats.org/officeDocument/2006/relationships/notesMaster" Target="../notesMasters/notesMaster1.xml"/></Relationships>
</file>

<file path=ppt/notesSlides/_rels/notesSlide335.xml.rels><?xml version="1.0" encoding="UTF-8" standalone="yes"?>
<Relationships xmlns="http://schemas.openxmlformats.org/package/2006/relationships"><Relationship Id="rId2" Type="http://schemas.openxmlformats.org/officeDocument/2006/relationships/slide" Target="../slides/slide574.xml"/><Relationship Id="rId1" Type="http://schemas.openxmlformats.org/officeDocument/2006/relationships/notesMaster" Target="../notesMasters/notesMaster1.xml"/></Relationships>
</file>

<file path=ppt/notesSlides/_rels/notesSlide336.xml.rels><?xml version="1.0" encoding="UTF-8" standalone="yes"?>
<Relationships xmlns="http://schemas.openxmlformats.org/package/2006/relationships"><Relationship Id="rId2" Type="http://schemas.openxmlformats.org/officeDocument/2006/relationships/slide" Target="../slides/slide575.xml"/><Relationship Id="rId1" Type="http://schemas.openxmlformats.org/officeDocument/2006/relationships/notesMaster" Target="../notesMasters/notesMaster1.xml"/></Relationships>
</file>

<file path=ppt/notesSlides/_rels/notesSlide337.xml.rels><?xml version="1.0" encoding="UTF-8" standalone="yes"?>
<Relationships xmlns="http://schemas.openxmlformats.org/package/2006/relationships"><Relationship Id="rId2" Type="http://schemas.openxmlformats.org/officeDocument/2006/relationships/slide" Target="../slides/slide576.xml"/><Relationship Id="rId1" Type="http://schemas.openxmlformats.org/officeDocument/2006/relationships/notesMaster" Target="../notesMasters/notesMaster1.xml"/></Relationships>
</file>

<file path=ppt/notesSlides/_rels/notesSlide338.xml.rels><?xml version="1.0" encoding="UTF-8" standalone="yes"?>
<Relationships xmlns="http://schemas.openxmlformats.org/package/2006/relationships"><Relationship Id="rId2" Type="http://schemas.openxmlformats.org/officeDocument/2006/relationships/slide" Target="../slides/slide577.xml"/><Relationship Id="rId1" Type="http://schemas.openxmlformats.org/officeDocument/2006/relationships/notesMaster" Target="../notesMasters/notesMaster1.xml"/></Relationships>
</file>

<file path=ppt/notesSlides/_rels/notesSlide339.xml.rels><?xml version="1.0" encoding="UTF-8" standalone="yes"?>
<Relationships xmlns="http://schemas.openxmlformats.org/package/2006/relationships"><Relationship Id="rId2" Type="http://schemas.openxmlformats.org/officeDocument/2006/relationships/slide" Target="../slides/slide57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40.xml.rels><?xml version="1.0" encoding="UTF-8" standalone="yes"?>
<Relationships xmlns="http://schemas.openxmlformats.org/package/2006/relationships"><Relationship Id="rId2" Type="http://schemas.openxmlformats.org/officeDocument/2006/relationships/slide" Target="../slides/slide579.xml"/><Relationship Id="rId1" Type="http://schemas.openxmlformats.org/officeDocument/2006/relationships/notesMaster" Target="../notesMasters/notesMaster1.xml"/></Relationships>
</file>

<file path=ppt/notesSlides/_rels/notesSlide341.xml.rels><?xml version="1.0" encoding="UTF-8" standalone="yes"?>
<Relationships xmlns="http://schemas.openxmlformats.org/package/2006/relationships"><Relationship Id="rId2" Type="http://schemas.openxmlformats.org/officeDocument/2006/relationships/slide" Target="../slides/slide580.xml"/><Relationship Id="rId1" Type="http://schemas.openxmlformats.org/officeDocument/2006/relationships/notesMaster" Target="../notesMasters/notesMaster1.xml"/></Relationships>
</file>

<file path=ppt/notesSlides/_rels/notesSlide342.xml.rels><?xml version="1.0" encoding="UTF-8" standalone="yes"?>
<Relationships xmlns="http://schemas.openxmlformats.org/package/2006/relationships"><Relationship Id="rId2" Type="http://schemas.openxmlformats.org/officeDocument/2006/relationships/slide" Target="../slides/slide581.xml"/><Relationship Id="rId1" Type="http://schemas.openxmlformats.org/officeDocument/2006/relationships/notesMaster" Target="../notesMasters/notesMaster1.xml"/></Relationships>
</file>

<file path=ppt/notesSlides/_rels/notesSlide343.xml.rels><?xml version="1.0" encoding="UTF-8" standalone="yes"?>
<Relationships xmlns="http://schemas.openxmlformats.org/package/2006/relationships"><Relationship Id="rId2" Type="http://schemas.openxmlformats.org/officeDocument/2006/relationships/slide" Target="../slides/slide582.xml"/><Relationship Id="rId1" Type="http://schemas.openxmlformats.org/officeDocument/2006/relationships/notesMaster" Target="../notesMasters/notesMaster1.xml"/></Relationships>
</file>

<file path=ppt/notesSlides/_rels/notesSlide344.xml.rels><?xml version="1.0" encoding="UTF-8" standalone="yes"?>
<Relationships xmlns="http://schemas.openxmlformats.org/package/2006/relationships"><Relationship Id="rId2" Type="http://schemas.openxmlformats.org/officeDocument/2006/relationships/slide" Target="../slides/slide583.xml"/><Relationship Id="rId1" Type="http://schemas.openxmlformats.org/officeDocument/2006/relationships/notesMaster" Target="../notesMasters/notesMaster1.xml"/></Relationships>
</file>

<file path=ppt/notesSlides/_rels/notesSlide345.xml.rels><?xml version="1.0" encoding="UTF-8" standalone="yes"?>
<Relationships xmlns="http://schemas.openxmlformats.org/package/2006/relationships"><Relationship Id="rId2" Type="http://schemas.openxmlformats.org/officeDocument/2006/relationships/slide" Target="../slides/slide584.xml"/><Relationship Id="rId1" Type="http://schemas.openxmlformats.org/officeDocument/2006/relationships/notesMaster" Target="../notesMasters/notesMaster1.xml"/></Relationships>
</file>

<file path=ppt/notesSlides/_rels/notesSlide346.xml.rels><?xml version="1.0" encoding="UTF-8" standalone="yes"?>
<Relationships xmlns="http://schemas.openxmlformats.org/package/2006/relationships"><Relationship Id="rId2" Type="http://schemas.openxmlformats.org/officeDocument/2006/relationships/slide" Target="../slides/slide585.xml"/><Relationship Id="rId1" Type="http://schemas.openxmlformats.org/officeDocument/2006/relationships/notesMaster" Target="../notesMasters/notesMaster1.xml"/></Relationships>
</file>

<file path=ppt/notesSlides/_rels/notesSlide347.xml.rels><?xml version="1.0" encoding="UTF-8" standalone="yes"?>
<Relationships xmlns="http://schemas.openxmlformats.org/package/2006/relationships"><Relationship Id="rId2" Type="http://schemas.openxmlformats.org/officeDocument/2006/relationships/slide" Target="../slides/slide586.xml"/><Relationship Id="rId1" Type="http://schemas.openxmlformats.org/officeDocument/2006/relationships/notesMaster" Target="../notesMasters/notesMaster1.xml"/></Relationships>
</file>

<file path=ppt/notesSlides/_rels/notesSlide348.xml.rels><?xml version="1.0" encoding="UTF-8" standalone="yes"?>
<Relationships xmlns="http://schemas.openxmlformats.org/package/2006/relationships"><Relationship Id="rId2" Type="http://schemas.openxmlformats.org/officeDocument/2006/relationships/slide" Target="../slides/slide587.xml"/><Relationship Id="rId1" Type="http://schemas.openxmlformats.org/officeDocument/2006/relationships/notesMaster" Target="../notesMasters/notesMaster1.xml"/></Relationships>
</file>

<file path=ppt/notesSlides/_rels/notesSlide349.xml.rels><?xml version="1.0" encoding="UTF-8" standalone="yes"?>
<Relationships xmlns="http://schemas.openxmlformats.org/package/2006/relationships"><Relationship Id="rId2" Type="http://schemas.openxmlformats.org/officeDocument/2006/relationships/slide" Target="../slides/slide58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50.xml.rels><?xml version="1.0" encoding="UTF-8" standalone="yes"?>
<Relationships xmlns="http://schemas.openxmlformats.org/package/2006/relationships"><Relationship Id="rId2" Type="http://schemas.openxmlformats.org/officeDocument/2006/relationships/slide" Target="../slides/slide589.xml"/><Relationship Id="rId1" Type="http://schemas.openxmlformats.org/officeDocument/2006/relationships/notesMaster" Target="../notesMasters/notesMaster1.xml"/></Relationships>
</file>

<file path=ppt/notesSlides/_rels/notesSlide351.xml.rels><?xml version="1.0" encoding="UTF-8" standalone="yes"?>
<Relationships xmlns="http://schemas.openxmlformats.org/package/2006/relationships"><Relationship Id="rId2" Type="http://schemas.openxmlformats.org/officeDocument/2006/relationships/slide" Target="../slides/slide590.xml"/><Relationship Id="rId1" Type="http://schemas.openxmlformats.org/officeDocument/2006/relationships/notesMaster" Target="../notesMasters/notesMaster1.xml"/></Relationships>
</file>

<file path=ppt/notesSlides/_rels/notesSlide352.xml.rels><?xml version="1.0" encoding="UTF-8" standalone="yes"?>
<Relationships xmlns="http://schemas.openxmlformats.org/package/2006/relationships"><Relationship Id="rId2" Type="http://schemas.openxmlformats.org/officeDocument/2006/relationships/slide" Target="../slides/slide591.xml"/><Relationship Id="rId1" Type="http://schemas.openxmlformats.org/officeDocument/2006/relationships/notesMaster" Target="../notesMasters/notesMaster1.xml"/></Relationships>
</file>

<file path=ppt/notesSlides/_rels/notesSlide353.xml.rels><?xml version="1.0" encoding="UTF-8" standalone="yes"?>
<Relationships xmlns="http://schemas.openxmlformats.org/package/2006/relationships"><Relationship Id="rId2" Type="http://schemas.openxmlformats.org/officeDocument/2006/relationships/slide" Target="../slides/slide592.xml"/><Relationship Id="rId1" Type="http://schemas.openxmlformats.org/officeDocument/2006/relationships/notesMaster" Target="../notesMasters/notesMaster1.xml"/></Relationships>
</file>

<file path=ppt/notesSlides/_rels/notesSlide354.xml.rels><?xml version="1.0" encoding="UTF-8" standalone="yes"?>
<Relationships xmlns="http://schemas.openxmlformats.org/package/2006/relationships"><Relationship Id="rId2" Type="http://schemas.openxmlformats.org/officeDocument/2006/relationships/slide" Target="../slides/slide593.xml"/><Relationship Id="rId1" Type="http://schemas.openxmlformats.org/officeDocument/2006/relationships/notesMaster" Target="../notesMasters/notesMaster1.xml"/></Relationships>
</file>

<file path=ppt/notesSlides/_rels/notesSlide355.xml.rels><?xml version="1.0" encoding="UTF-8" standalone="yes"?>
<Relationships xmlns="http://schemas.openxmlformats.org/package/2006/relationships"><Relationship Id="rId2" Type="http://schemas.openxmlformats.org/officeDocument/2006/relationships/slide" Target="../slides/slide594.xml"/><Relationship Id="rId1" Type="http://schemas.openxmlformats.org/officeDocument/2006/relationships/notesMaster" Target="../notesMasters/notesMaster1.xml"/></Relationships>
</file>

<file path=ppt/notesSlides/_rels/notesSlide356.xml.rels><?xml version="1.0" encoding="UTF-8" standalone="yes"?>
<Relationships xmlns="http://schemas.openxmlformats.org/package/2006/relationships"><Relationship Id="rId2" Type="http://schemas.openxmlformats.org/officeDocument/2006/relationships/slide" Target="../slides/slide595.xml"/><Relationship Id="rId1" Type="http://schemas.openxmlformats.org/officeDocument/2006/relationships/notesMaster" Target="../notesMasters/notesMaster1.xml"/></Relationships>
</file>

<file path=ppt/notesSlides/_rels/notesSlide357.xml.rels><?xml version="1.0" encoding="UTF-8" standalone="yes"?>
<Relationships xmlns="http://schemas.openxmlformats.org/package/2006/relationships"><Relationship Id="rId2" Type="http://schemas.openxmlformats.org/officeDocument/2006/relationships/slide" Target="../slides/slide596.xml"/><Relationship Id="rId1" Type="http://schemas.openxmlformats.org/officeDocument/2006/relationships/notesMaster" Target="../notesMasters/notesMaster1.xml"/></Relationships>
</file>

<file path=ppt/notesSlides/_rels/notesSlide358.xml.rels><?xml version="1.0" encoding="UTF-8" standalone="yes"?>
<Relationships xmlns="http://schemas.openxmlformats.org/package/2006/relationships"><Relationship Id="rId2" Type="http://schemas.openxmlformats.org/officeDocument/2006/relationships/slide" Target="../slides/slide597.xml"/><Relationship Id="rId1" Type="http://schemas.openxmlformats.org/officeDocument/2006/relationships/notesMaster" Target="../notesMasters/notesMaster1.xml"/></Relationships>
</file>

<file path=ppt/notesSlides/_rels/notesSlide359.xml.rels><?xml version="1.0" encoding="UTF-8" standalone="yes"?>
<Relationships xmlns="http://schemas.openxmlformats.org/package/2006/relationships"><Relationship Id="rId2" Type="http://schemas.openxmlformats.org/officeDocument/2006/relationships/slide" Target="../slides/slide59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360.xml.rels><?xml version="1.0" encoding="UTF-8" standalone="yes"?>
<Relationships xmlns="http://schemas.openxmlformats.org/package/2006/relationships"><Relationship Id="rId2" Type="http://schemas.openxmlformats.org/officeDocument/2006/relationships/slide" Target="../slides/slide600.xml"/><Relationship Id="rId1" Type="http://schemas.openxmlformats.org/officeDocument/2006/relationships/notesMaster" Target="../notesMasters/notesMaster1.xml"/></Relationships>
</file>

<file path=ppt/notesSlides/_rels/notesSlide361.xml.rels><?xml version="1.0" encoding="UTF-8" standalone="yes"?>
<Relationships xmlns="http://schemas.openxmlformats.org/package/2006/relationships"><Relationship Id="rId2" Type="http://schemas.openxmlformats.org/officeDocument/2006/relationships/slide" Target="../slides/slide601.xml"/><Relationship Id="rId1" Type="http://schemas.openxmlformats.org/officeDocument/2006/relationships/notesMaster" Target="../notesMasters/notesMaster1.xml"/></Relationships>
</file>

<file path=ppt/notesSlides/_rels/notesSlide362.xml.rels><?xml version="1.0" encoding="UTF-8" standalone="yes"?>
<Relationships xmlns="http://schemas.openxmlformats.org/package/2006/relationships"><Relationship Id="rId2" Type="http://schemas.openxmlformats.org/officeDocument/2006/relationships/slide" Target="../slides/slide602.xml"/><Relationship Id="rId1" Type="http://schemas.openxmlformats.org/officeDocument/2006/relationships/notesMaster" Target="../notesMasters/notesMaster1.xml"/></Relationships>
</file>

<file path=ppt/notesSlides/_rels/notesSlide363.xml.rels><?xml version="1.0" encoding="UTF-8" standalone="yes"?>
<Relationships xmlns="http://schemas.openxmlformats.org/package/2006/relationships"><Relationship Id="rId2" Type="http://schemas.openxmlformats.org/officeDocument/2006/relationships/slide" Target="../slides/slide603.xml"/><Relationship Id="rId1" Type="http://schemas.openxmlformats.org/officeDocument/2006/relationships/notesMaster" Target="../notesMasters/notesMaster1.xml"/></Relationships>
</file>

<file path=ppt/notesSlides/_rels/notesSlide364.xml.rels><?xml version="1.0" encoding="UTF-8" standalone="yes"?>
<Relationships xmlns="http://schemas.openxmlformats.org/package/2006/relationships"><Relationship Id="rId2" Type="http://schemas.openxmlformats.org/officeDocument/2006/relationships/slide" Target="../slides/slide604.xml"/><Relationship Id="rId1" Type="http://schemas.openxmlformats.org/officeDocument/2006/relationships/notesMaster" Target="../notesMasters/notesMaster1.xml"/></Relationships>
</file>

<file path=ppt/notesSlides/_rels/notesSlide365.xml.rels><?xml version="1.0" encoding="UTF-8" standalone="yes"?>
<Relationships xmlns="http://schemas.openxmlformats.org/package/2006/relationships"><Relationship Id="rId2" Type="http://schemas.openxmlformats.org/officeDocument/2006/relationships/slide" Target="../slides/slide605.xml"/><Relationship Id="rId1" Type="http://schemas.openxmlformats.org/officeDocument/2006/relationships/notesMaster" Target="../notesMasters/notesMaster1.xml"/></Relationships>
</file>

<file path=ppt/notesSlides/_rels/notesSlide366.xml.rels><?xml version="1.0" encoding="UTF-8" standalone="yes"?>
<Relationships xmlns="http://schemas.openxmlformats.org/package/2006/relationships"><Relationship Id="rId2" Type="http://schemas.openxmlformats.org/officeDocument/2006/relationships/slide" Target="../slides/slide606.xml"/><Relationship Id="rId1" Type="http://schemas.openxmlformats.org/officeDocument/2006/relationships/notesMaster" Target="../notesMasters/notesMaster1.xml"/></Relationships>
</file>

<file path=ppt/notesSlides/_rels/notesSlide367.xml.rels><?xml version="1.0" encoding="UTF-8" standalone="yes"?>
<Relationships xmlns="http://schemas.openxmlformats.org/package/2006/relationships"><Relationship Id="rId2" Type="http://schemas.openxmlformats.org/officeDocument/2006/relationships/slide" Target="../slides/slide607.xml"/><Relationship Id="rId1" Type="http://schemas.openxmlformats.org/officeDocument/2006/relationships/notesMaster" Target="../notesMasters/notesMaster1.xml"/></Relationships>
</file>

<file path=ppt/notesSlides/_rels/notesSlide368.xml.rels><?xml version="1.0" encoding="UTF-8" standalone="yes"?>
<Relationships xmlns="http://schemas.openxmlformats.org/package/2006/relationships"><Relationship Id="rId2" Type="http://schemas.openxmlformats.org/officeDocument/2006/relationships/slide" Target="../slides/slide608.xml"/><Relationship Id="rId1" Type="http://schemas.openxmlformats.org/officeDocument/2006/relationships/notesMaster" Target="../notesMasters/notesMaster1.xml"/></Relationships>
</file>

<file path=ppt/notesSlides/_rels/notesSlide369.xml.rels><?xml version="1.0" encoding="UTF-8" standalone="yes"?>
<Relationships xmlns="http://schemas.openxmlformats.org/package/2006/relationships"><Relationship Id="rId2" Type="http://schemas.openxmlformats.org/officeDocument/2006/relationships/slide" Target="../slides/slide60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370.xml.rels><?xml version="1.0" encoding="UTF-8" standalone="yes"?>
<Relationships xmlns="http://schemas.openxmlformats.org/package/2006/relationships"><Relationship Id="rId2" Type="http://schemas.openxmlformats.org/officeDocument/2006/relationships/slide" Target="../slides/slide610.xml"/><Relationship Id="rId1" Type="http://schemas.openxmlformats.org/officeDocument/2006/relationships/notesMaster" Target="../notesMasters/notesMaster1.xml"/></Relationships>
</file>

<file path=ppt/notesSlides/_rels/notesSlide371.xml.rels><?xml version="1.0" encoding="UTF-8" standalone="yes"?>
<Relationships xmlns="http://schemas.openxmlformats.org/package/2006/relationships"><Relationship Id="rId2" Type="http://schemas.openxmlformats.org/officeDocument/2006/relationships/slide" Target="../slides/slide611.xml"/><Relationship Id="rId1" Type="http://schemas.openxmlformats.org/officeDocument/2006/relationships/notesMaster" Target="../notesMasters/notesMaster1.xml"/></Relationships>
</file>

<file path=ppt/notesSlides/_rels/notesSlide372.xml.rels><?xml version="1.0" encoding="UTF-8" standalone="yes"?>
<Relationships xmlns="http://schemas.openxmlformats.org/package/2006/relationships"><Relationship Id="rId2" Type="http://schemas.openxmlformats.org/officeDocument/2006/relationships/slide" Target="../slides/slide612.xml"/><Relationship Id="rId1" Type="http://schemas.openxmlformats.org/officeDocument/2006/relationships/notesMaster" Target="../notesMasters/notesMaster1.xml"/></Relationships>
</file>

<file path=ppt/notesSlides/_rels/notesSlide373.xml.rels><?xml version="1.0" encoding="UTF-8" standalone="yes"?>
<Relationships xmlns="http://schemas.openxmlformats.org/package/2006/relationships"><Relationship Id="rId2" Type="http://schemas.openxmlformats.org/officeDocument/2006/relationships/slide" Target="../slides/slide613.xml"/><Relationship Id="rId1" Type="http://schemas.openxmlformats.org/officeDocument/2006/relationships/notesMaster" Target="../notesMasters/notesMaster1.xml"/></Relationships>
</file>

<file path=ppt/notesSlides/_rels/notesSlide374.xml.rels><?xml version="1.0" encoding="UTF-8" standalone="yes"?>
<Relationships xmlns="http://schemas.openxmlformats.org/package/2006/relationships"><Relationship Id="rId2" Type="http://schemas.openxmlformats.org/officeDocument/2006/relationships/slide" Target="../slides/slide614.xml"/><Relationship Id="rId1" Type="http://schemas.openxmlformats.org/officeDocument/2006/relationships/notesMaster" Target="../notesMasters/notesMaster1.xml"/></Relationships>
</file>

<file path=ppt/notesSlides/_rels/notesSlide375.xml.rels><?xml version="1.0" encoding="UTF-8" standalone="yes"?>
<Relationships xmlns="http://schemas.openxmlformats.org/package/2006/relationships"><Relationship Id="rId2" Type="http://schemas.openxmlformats.org/officeDocument/2006/relationships/slide" Target="../slides/slide615.xml"/><Relationship Id="rId1" Type="http://schemas.openxmlformats.org/officeDocument/2006/relationships/notesMaster" Target="../notesMasters/notesMaster1.xml"/></Relationships>
</file>

<file path=ppt/notesSlides/_rels/notesSlide376.xml.rels><?xml version="1.0" encoding="UTF-8" standalone="yes"?>
<Relationships xmlns="http://schemas.openxmlformats.org/package/2006/relationships"><Relationship Id="rId2" Type="http://schemas.openxmlformats.org/officeDocument/2006/relationships/slide" Target="../slides/slide616.xml"/><Relationship Id="rId1" Type="http://schemas.openxmlformats.org/officeDocument/2006/relationships/notesMaster" Target="../notesMasters/notesMaster1.xml"/></Relationships>
</file>

<file path=ppt/notesSlides/_rels/notesSlide377.xml.rels><?xml version="1.0" encoding="UTF-8" standalone="yes"?>
<Relationships xmlns="http://schemas.openxmlformats.org/package/2006/relationships"><Relationship Id="rId2" Type="http://schemas.openxmlformats.org/officeDocument/2006/relationships/slide" Target="../slides/slide617.xml"/><Relationship Id="rId1" Type="http://schemas.openxmlformats.org/officeDocument/2006/relationships/notesMaster" Target="../notesMasters/notesMaster1.xml"/></Relationships>
</file>

<file path=ppt/notesSlides/_rels/notesSlide378.xml.rels><?xml version="1.0" encoding="UTF-8" standalone="yes"?>
<Relationships xmlns="http://schemas.openxmlformats.org/package/2006/relationships"><Relationship Id="rId2" Type="http://schemas.openxmlformats.org/officeDocument/2006/relationships/slide" Target="../slides/slide618.xml"/><Relationship Id="rId1" Type="http://schemas.openxmlformats.org/officeDocument/2006/relationships/notesMaster" Target="../notesMasters/notesMaster1.xml"/></Relationships>
</file>

<file path=ppt/notesSlides/_rels/notesSlide379.xml.rels><?xml version="1.0" encoding="UTF-8" standalone="yes"?>
<Relationships xmlns="http://schemas.openxmlformats.org/package/2006/relationships"><Relationship Id="rId2" Type="http://schemas.openxmlformats.org/officeDocument/2006/relationships/slide" Target="../slides/slide61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380.xml.rels><?xml version="1.0" encoding="UTF-8" standalone="yes"?>
<Relationships xmlns="http://schemas.openxmlformats.org/package/2006/relationships"><Relationship Id="rId2" Type="http://schemas.openxmlformats.org/officeDocument/2006/relationships/slide" Target="../slides/slide620.xml"/><Relationship Id="rId1" Type="http://schemas.openxmlformats.org/officeDocument/2006/relationships/notesMaster" Target="../notesMasters/notesMaster1.xml"/></Relationships>
</file>

<file path=ppt/notesSlides/_rels/notesSlide381.xml.rels><?xml version="1.0" encoding="UTF-8" standalone="yes"?>
<Relationships xmlns="http://schemas.openxmlformats.org/package/2006/relationships"><Relationship Id="rId2" Type="http://schemas.openxmlformats.org/officeDocument/2006/relationships/slide" Target="../slides/slide621.xml"/><Relationship Id="rId1" Type="http://schemas.openxmlformats.org/officeDocument/2006/relationships/notesMaster" Target="../notesMasters/notesMaster1.xml"/></Relationships>
</file>

<file path=ppt/notesSlides/_rels/notesSlide382.xml.rels><?xml version="1.0" encoding="UTF-8" standalone="yes"?>
<Relationships xmlns="http://schemas.openxmlformats.org/package/2006/relationships"><Relationship Id="rId2" Type="http://schemas.openxmlformats.org/officeDocument/2006/relationships/slide" Target="../slides/slide622.xml"/><Relationship Id="rId1" Type="http://schemas.openxmlformats.org/officeDocument/2006/relationships/notesMaster" Target="../notesMasters/notesMaster1.xml"/></Relationships>
</file>

<file path=ppt/notesSlides/_rels/notesSlide383.xml.rels><?xml version="1.0" encoding="UTF-8" standalone="yes"?>
<Relationships xmlns="http://schemas.openxmlformats.org/package/2006/relationships"><Relationship Id="rId2" Type="http://schemas.openxmlformats.org/officeDocument/2006/relationships/slide" Target="../slides/slide623.xml"/><Relationship Id="rId1" Type="http://schemas.openxmlformats.org/officeDocument/2006/relationships/notesMaster" Target="../notesMasters/notesMaster1.xml"/></Relationships>
</file>

<file path=ppt/notesSlides/_rels/notesSlide384.xml.rels><?xml version="1.0" encoding="UTF-8" standalone="yes"?>
<Relationships xmlns="http://schemas.openxmlformats.org/package/2006/relationships"><Relationship Id="rId2" Type="http://schemas.openxmlformats.org/officeDocument/2006/relationships/slide" Target="../slides/slide624.xml"/><Relationship Id="rId1" Type="http://schemas.openxmlformats.org/officeDocument/2006/relationships/notesMaster" Target="../notesMasters/notesMaster1.xml"/></Relationships>
</file>

<file path=ppt/notesSlides/_rels/notesSlide385.xml.rels><?xml version="1.0" encoding="UTF-8" standalone="yes"?>
<Relationships xmlns="http://schemas.openxmlformats.org/package/2006/relationships"><Relationship Id="rId2" Type="http://schemas.openxmlformats.org/officeDocument/2006/relationships/slide" Target="../slides/slide625.xml"/><Relationship Id="rId1" Type="http://schemas.openxmlformats.org/officeDocument/2006/relationships/notesMaster" Target="../notesMasters/notesMaster1.xml"/></Relationships>
</file>

<file path=ppt/notesSlides/_rels/notesSlide386.xml.rels><?xml version="1.0" encoding="UTF-8" standalone="yes"?>
<Relationships xmlns="http://schemas.openxmlformats.org/package/2006/relationships"><Relationship Id="rId2" Type="http://schemas.openxmlformats.org/officeDocument/2006/relationships/slide" Target="../slides/slide626.xml"/><Relationship Id="rId1" Type="http://schemas.openxmlformats.org/officeDocument/2006/relationships/notesMaster" Target="../notesMasters/notesMaster1.xml"/></Relationships>
</file>

<file path=ppt/notesSlides/_rels/notesSlide387.xml.rels><?xml version="1.0" encoding="UTF-8" standalone="yes"?>
<Relationships xmlns="http://schemas.openxmlformats.org/package/2006/relationships"><Relationship Id="rId2" Type="http://schemas.openxmlformats.org/officeDocument/2006/relationships/slide" Target="../slides/slide627.xml"/><Relationship Id="rId1" Type="http://schemas.openxmlformats.org/officeDocument/2006/relationships/notesMaster" Target="../notesMasters/notesMaster1.xml"/></Relationships>
</file>

<file path=ppt/notesSlides/_rels/notesSlide388.xml.rels><?xml version="1.0" encoding="UTF-8" standalone="yes"?>
<Relationships xmlns="http://schemas.openxmlformats.org/package/2006/relationships"><Relationship Id="rId2" Type="http://schemas.openxmlformats.org/officeDocument/2006/relationships/slide" Target="../slides/slide628.xml"/><Relationship Id="rId1" Type="http://schemas.openxmlformats.org/officeDocument/2006/relationships/notesMaster" Target="../notesMasters/notesMaster1.xml"/></Relationships>
</file>

<file path=ppt/notesSlides/_rels/notesSlide389.xml.rels><?xml version="1.0" encoding="UTF-8" standalone="yes"?>
<Relationships xmlns="http://schemas.openxmlformats.org/package/2006/relationships"><Relationship Id="rId2" Type="http://schemas.openxmlformats.org/officeDocument/2006/relationships/slide" Target="../slides/slide62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390.xml.rels><?xml version="1.0" encoding="UTF-8" standalone="yes"?>
<Relationships xmlns="http://schemas.openxmlformats.org/package/2006/relationships"><Relationship Id="rId2" Type="http://schemas.openxmlformats.org/officeDocument/2006/relationships/slide" Target="../slides/slide630.xml"/><Relationship Id="rId1" Type="http://schemas.openxmlformats.org/officeDocument/2006/relationships/notesMaster" Target="../notesMasters/notesMaster1.xml"/></Relationships>
</file>

<file path=ppt/notesSlides/_rels/notesSlide391.xml.rels><?xml version="1.0" encoding="UTF-8" standalone="yes"?>
<Relationships xmlns="http://schemas.openxmlformats.org/package/2006/relationships"><Relationship Id="rId2" Type="http://schemas.openxmlformats.org/officeDocument/2006/relationships/slide" Target="../slides/slide631.xml"/><Relationship Id="rId1" Type="http://schemas.openxmlformats.org/officeDocument/2006/relationships/notesMaster" Target="../notesMasters/notesMaster1.xml"/></Relationships>
</file>

<file path=ppt/notesSlides/_rels/notesSlide392.xml.rels><?xml version="1.0" encoding="UTF-8" standalone="yes"?>
<Relationships xmlns="http://schemas.openxmlformats.org/package/2006/relationships"><Relationship Id="rId2" Type="http://schemas.openxmlformats.org/officeDocument/2006/relationships/slide" Target="../slides/slide632.xml"/><Relationship Id="rId1" Type="http://schemas.openxmlformats.org/officeDocument/2006/relationships/notesMaster" Target="../notesMasters/notesMaster1.xml"/></Relationships>
</file>

<file path=ppt/notesSlides/_rels/notesSlide393.xml.rels><?xml version="1.0" encoding="UTF-8" standalone="yes"?>
<Relationships xmlns="http://schemas.openxmlformats.org/package/2006/relationships"><Relationship Id="rId2" Type="http://schemas.openxmlformats.org/officeDocument/2006/relationships/slide" Target="../slides/slide633.xml"/><Relationship Id="rId1" Type="http://schemas.openxmlformats.org/officeDocument/2006/relationships/notesMaster" Target="../notesMasters/notesMaster1.xml"/></Relationships>
</file>

<file path=ppt/notesSlides/_rels/notesSlide394.xml.rels><?xml version="1.0" encoding="UTF-8" standalone="yes"?>
<Relationships xmlns="http://schemas.openxmlformats.org/package/2006/relationships"><Relationship Id="rId2" Type="http://schemas.openxmlformats.org/officeDocument/2006/relationships/slide" Target="../slides/slide634.xml"/><Relationship Id="rId1" Type="http://schemas.openxmlformats.org/officeDocument/2006/relationships/notesMaster" Target="../notesMasters/notesMaster1.xml"/></Relationships>
</file>

<file path=ppt/notesSlides/_rels/notesSlide395.xml.rels><?xml version="1.0" encoding="UTF-8" standalone="yes"?>
<Relationships xmlns="http://schemas.openxmlformats.org/package/2006/relationships"><Relationship Id="rId2" Type="http://schemas.openxmlformats.org/officeDocument/2006/relationships/slide" Target="../slides/slide635.xml"/><Relationship Id="rId1" Type="http://schemas.openxmlformats.org/officeDocument/2006/relationships/notesMaster" Target="../notesMasters/notesMaster1.xml"/></Relationships>
</file>

<file path=ppt/notesSlides/_rels/notesSlide396.xml.rels><?xml version="1.0" encoding="UTF-8" standalone="yes"?>
<Relationships xmlns="http://schemas.openxmlformats.org/package/2006/relationships"><Relationship Id="rId2" Type="http://schemas.openxmlformats.org/officeDocument/2006/relationships/slide" Target="../slides/slide636.xml"/><Relationship Id="rId1" Type="http://schemas.openxmlformats.org/officeDocument/2006/relationships/notesMaster" Target="../notesMasters/notesMaster1.xml"/></Relationships>
</file>

<file path=ppt/notesSlides/_rels/notesSlide397.xml.rels><?xml version="1.0" encoding="UTF-8" standalone="yes"?>
<Relationships xmlns="http://schemas.openxmlformats.org/package/2006/relationships"><Relationship Id="rId2" Type="http://schemas.openxmlformats.org/officeDocument/2006/relationships/slide" Target="../slides/slide637.xml"/><Relationship Id="rId1" Type="http://schemas.openxmlformats.org/officeDocument/2006/relationships/notesMaster" Target="../notesMasters/notesMaster1.xml"/></Relationships>
</file>

<file path=ppt/notesSlides/_rels/notesSlide398.xml.rels><?xml version="1.0" encoding="UTF-8" standalone="yes"?>
<Relationships xmlns="http://schemas.openxmlformats.org/package/2006/relationships"><Relationship Id="rId2" Type="http://schemas.openxmlformats.org/officeDocument/2006/relationships/slide" Target="../slides/slide638.xml"/><Relationship Id="rId1" Type="http://schemas.openxmlformats.org/officeDocument/2006/relationships/notesMaster" Target="../notesMasters/notesMaster1.xml"/></Relationships>
</file>

<file path=ppt/notesSlides/_rels/notesSlide399.xml.rels><?xml version="1.0" encoding="UTF-8" standalone="yes"?>
<Relationships xmlns="http://schemas.openxmlformats.org/package/2006/relationships"><Relationship Id="rId2" Type="http://schemas.openxmlformats.org/officeDocument/2006/relationships/slide" Target="../slides/slide6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400.xml.rels><?xml version="1.0" encoding="UTF-8" standalone="yes"?>
<Relationships xmlns="http://schemas.openxmlformats.org/package/2006/relationships"><Relationship Id="rId2" Type="http://schemas.openxmlformats.org/officeDocument/2006/relationships/slide" Target="../slides/slide640.xml"/><Relationship Id="rId1" Type="http://schemas.openxmlformats.org/officeDocument/2006/relationships/notesMaster" Target="../notesMasters/notesMaster1.xml"/></Relationships>
</file>

<file path=ppt/notesSlides/_rels/notesSlide401.xml.rels><?xml version="1.0" encoding="UTF-8" standalone="yes"?>
<Relationships xmlns="http://schemas.openxmlformats.org/package/2006/relationships"><Relationship Id="rId2" Type="http://schemas.openxmlformats.org/officeDocument/2006/relationships/slide" Target="../slides/slide641.xml"/><Relationship Id="rId1" Type="http://schemas.openxmlformats.org/officeDocument/2006/relationships/notesMaster" Target="../notesMasters/notesMaster1.xml"/></Relationships>
</file>

<file path=ppt/notesSlides/_rels/notesSlide402.xml.rels><?xml version="1.0" encoding="UTF-8" standalone="yes"?>
<Relationships xmlns="http://schemas.openxmlformats.org/package/2006/relationships"><Relationship Id="rId2" Type="http://schemas.openxmlformats.org/officeDocument/2006/relationships/slide" Target="../slides/slide642.xml"/><Relationship Id="rId1" Type="http://schemas.openxmlformats.org/officeDocument/2006/relationships/notesMaster" Target="../notesMasters/notesMaster1.xml"/></Relationships>
</file>

<file path=ppt/notesSlides/_rels/notesSlide403.xml.rels><?xml version="1.0" encoding="UTF-8" standalone="yes"?>
<Relationships xmlns="http://schemas.openxmlformats.org/package/2006/relationships"><Relationship Id="rId2" Type="http://schemas.openxmlformats.org/officeDocument/2006/relationships/slide" Target="../slides/slide643.xml"/><Relationship Id="rId1" Type="http://schemas.openxmlformats.org/officeDocument/2006/relationships/notesMaster" Target="../notesMasters/notesMaster1.xml"/></Relationships>
</file>

<file path=ppt/notesSlides/_rels/notesSlide404.xml.rels><?xml version="1.0" encoding="UTF-8" standalone="yes"?>
<Relationships xmlns="http://schemas.openxmlformats.org/package/2006/relationships"><Relationship Id="rId2" Type="http://schemas.openxmlformats.org/officeDocument/2006/relationships/slide" Target="../slides/slide644.xml"/><Relationship Id="rId1" Type="http://schemas.openxmlformats.org/officeDocument/2006/relationships/notesMaster" Target="../notesMasters/notesMaster1.xml"/></Relationships>
</file>

<file path=ppt/notesSlides/_rels/notesSlide405.xml.rels><?xml version="1.0" encoding="UTF-8" standalone="yes"?>
<Relationships xmlns="http://schemas.openxmlformats.org/package/2006/relationships"><Relationship Id="rId2" Type="http://schemas.openxmlformats.org/officeDocument/2006/relationships/slide" Target="../slides/slide645.xml"/><Relationship Id="rId1" Type="http://schemas.openxmlformats.org/officeDocument/2006/relationships/notesMaster" Target="../notesMasters/notesMaster1.xml"/></Relationships>
</file>

<file path=ppt/notesSlides/_rels/notesSlide406.xml.rels><?xml version="1.0" encoding="UTF-8" standalone="yes"?>
<Relationships xmlns="http://schemas.openxmlformats.org/package/2006/relationships"><Relationship Id="rId2" Type="http://schemas.openxmlformats.org/officeDocument/2006/relationships/slide" Target="../slides/slide646.xml"/><Relationship Id="rId1" Type="http://schemas.openxmlformats.org/officeDocument/2006/relationships/notesMaster" Target="../notesMasters/notesMaster1.xml"/></Relationships>
</file>

<file path=ppt/notesSlides/_rels/notesSlide407.xml.rels><?xml version="1.0" encoding="UTF-8" standalone="yes"?>
<Relationships xmlns="http://schemas.openxmlformats.org/package/2006/relationships"><Relationship Id="rId2" Type="http://schemas.openxmlformats.org/officeDocument/2006/relationships/slide" Target="../slides/slide647.xml"/><Relationship Id="rId1" Type="http://schemas.openxmlformats.org/officeDocument/2006/relationships/notesMaster" Target="../notesMasters/notesMaster1.xml"/></Relationships>
</file>

<file path=ppt/notesSlides/_rels/notesSlide408.xml.rels><?xml version="1.0" encoding="UTF-8" standalone="yes"?>
<Relationships xmlns="http://schemas.openxmlformats.org/package/2006/relationships"><Relationship Id="rId2" Type="http://schemas.openxmlformats.org/officeDocument/2006/relationships/slide" Target="../slides/slide648.xml"/><Relationship Id="rId1" Type="http://schemas.openxmlformats.org/officeDocument/2006/relationships/notesMaster" Target="../notesMasters/notesMaster1.xml"/></Relationships>
</file>

<file path=ppt/notesSlides/_rels/notesSlide409.xml.rels><?xml version="1.0" encoding="UTF-8" standalone="yes"?>
<Relationships xmlns="http://schemas.openxmlformats.org/package/2006/relationships"><Relationship Id="rId2" Type="http://schemas.openxmlformats.org/officeDocument/2006/relationships/slide" Target="../slides/slide6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410.xml.rels><?xml version="1.0" encoding="UTF-8" standalone="yes"?>
<Relationships xmlns="http://schemas.openxmlformats.org/package/2006/relationships"><Relationship Id="rId2" Type="http://schemas.openxmlformats.org/officeDocument/2006/relationships/slide" Target="../slides/slide650.xml"/><Relationship Id="rId1" Type="http://schemas.openxmlformats.org/officeDocument/2006/relationships/notesMaster" Target="../notesMasters/notesMaster1.xml"/></Relationships>
</file>

<file path=ppt/notesSlides/_rels/notesSlide411.xml.rels><?xml version="1.0" encoding="UTF-8" standalone="yes"?>
<Relationships xmlns="http://schemas.openxmlformats.org/package/2006/relationships"><Relationship Id="rId2" Type="http://schemas.openxmlformats.org/officeDocument/2006/relationships/slide" Target="../slides/slide651.xml"/><Relationship Id="rId1" Type="http://schemas.openxmlformats.org/officeDocument/2006/relationships/notesMaster" Target="../notesMasters/notesMaster1.xml"/></Relationships>
</file>

<file path=ppt/notesSlides/_rels/notesSlide412.xml.rels><?xml version="1.0" encoding="UTF-8" standalone="yes"?>
<Relationships xmlns="http://schemas.openxmlformats.org/package/2006/relationships"><Relationship Id="rId2" Type="http://schemas.openxmlformats.org/officeDocument/2006/relationships/slide" Target="../slides/slide652.xml"/><Relationship Id="rId1" Type="http://schemas.openxmlformats.org/officeDocument/2006/relationships/notesMaster" Target="../notesMasters/notesMaster1.xml"/></Relationships>
</file>

<file path=ppt/notesSlides/_rels/notesSlide413.xml.rels><?xml version="1.0" encoding="UTF-8" standalone="yes"?>
<Relationships xmlns="http://schemas.openxmlformats.org/package/2006/relationships"><Relationship Id="rId2" Type="http://schemas.openxmlformats.org/officeDocument/2006/relationships/slide" Target="../slides/slide653.xml"/><Relationship Id="rId1" Type="http://schemas.openxmlformats.org/officeDocument/2006/relationships/notesMaster" Target="../notesMasters/notesMaster1.xml"/></Relationships>
</file>

<file path=ppt/notesSlides/_rels/notesSlide414.xml.rels><?xml version="1.0" encoding="UTF-8" standalone="yes"?>
<Relationships xmlns="http://schemas.openxmlformats.org/package/2006/relationships"><Relationship Id="rId2" Type="http://schemas.openxmlformats.org/officeDocument/2006/relationships/slide" Target="../slides/slide654.xml"/><Relationship Id="rId1" Type="http://schemas.openxmlformats.org/officeDocument/2006/relationships/notesMaster" Target="../notesMasters/notesMaster1.xml"/></Relationships>
</file>

<file path=ppt/notesSlides/_rels/notesSlide415.xml.rels><?xml version="1.0" encoding="UTF-8" standalone="yes"?>
<Relationships xmlns="http://schemas.openxmlformats.org/package/2006/relationships"><Relationship Id="rId2" Type="http://schemas.openxmlformats.org/officeDocument/2006/relationships/slide" Target="../slides/slide655.xml"/><Relationship Id="rId1" Type="http://schemas.openxmlformats.org/officeDocument/2006/relationships/notesMaster" Target="../notesMasters/notesMaster1.xml"/></Relationships>
</file>

<file path=ppt/notesSlides/_rels/notesSlide416.xml.rels><?xml version="1.0" encoding="UTF-8" standalone="yes"?>
<Relationships xmlns="http://schemas.openxmlformats.org/package/2006/relationships"><Relationship Id="rId2" Type="http://schemas.openxmlformats.org/officeDocument/2006/relationships/slide" Target="../slides/slide656.xml"/><Relationship Id="rId1" Type="http://schemas.openxmlformats.org/officeDocument/2006/relationships/notesMaster" Target="../notesMasters/notesMaster1.xml"/></Relationships>
</file>

<file path=ppt/notesSlides/_rels/notesSlide417.xml.rels><?xml version="1.0" encoding="UTF-8" standalone="yes"?>
<Relationships xmlns="http://schemas.openxmlformats.org/package/2006/relationships"><Relationship Id="rId2" Type="http://schemas.openxmlformats.org/officeDocument/2006/relationships/slide" Target="../slides/slide657.xml"/><Relationship Id="rId1" Type="http://schemas.openxmlformats.org/officeDocument/2006/relationships/notesMaster" Target="../notesMasters/notesMaster1.xml"/></Relationships>
</file>

<file path=ppt/notesSlides/_rels/notesSlide418.xml.rels><?xml version="1.0" encoding="UTF-8" standalone="yes"?>
<Relationships xmlns="http://schemas.openxmlformats.org/package/2006/relationships"><Relationship Id="rId2" Type="http://schemas.openxmlformats.org/officeDocument/2006/relationships/slide" Target="../slides/slide658.xml"/><Relationship Id="rId1" Type="http://schemas.openxmlformats.org/officeDocument/2006/relationships/notesMaster" Target="../notesMasters/notesMaster1.xml"/></Relationships>
</file>

<file path=ppt/notesSlides/_rels/notesSlide419.xml.rels><?xml version="1.0" encoding="UTF-8" standalone="yes"?>
<Relationships xmlns="http://schemas.openxmlformats.org/package/2006/relationships"><Relationship Id="rId2" Type="http://schemas.openxmlformats.org/officeDocument/2006/relationships/slide" Target="../slides/slide6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420.xml.rels><?xml version="1.0" encoding="UTF-8" standalone="yes"?>
<Relationships xmlns="http://schemas.openxmlformats.org/package/2006/relationships"><Relationship Id="rId2" Type="http://schemas.openxmlformats.org/officeDocument/2006/relationships/slide" Target="../slides/slide660.xml"/><Relationship Id="rId1" Type="http://schemas.openxmlformats.org/officeDocument/2006/relationships/notesMaster" Target="../notesMasters/notesMaster1.xml"/></Relationships>
</file>

<file path=ppt/notesSlides/_rels/notesSlide421.xml.rels><?xml version="1.0" encoding="UTF-8" standalone="yes"?>
<Relationships xmlns="http://schemas.openxmlformats.org/package/2006/relationships"><Relationship Id="rId2" Type="http://schemas.openxmlformats.org/officeDocument/2006/relationships/slide" Target="../slides/slide661.xml"/><Relationship Id="rId1" Type="http://schemas.openxmlformats.org/officeDocument/2006/relationships/notesMaster" Target="../notesMasters/notesMaster1.xml"/></Relationships>
</file>

<file path=ppt/notesSlides/_rels/notesSlide422.xml.rels><?xml version="1.0" encoding="UTF-8" standalone="yes"?>
<Relationships xmlns="http://schemas.openxmlformats.org/package/2006/relationships"><Relationship Id="rId2" Type="http://schemas.openxmlformats.org/officeDocument/2006/relationships/slide" Target="../slides/slide662.xml"/><Relationship Id="rId1" Type="http://schemas.openxmlformats.org/officeDocument/2006/relationships/notesMaster" Target="../notesMasters/notesMaster1.xml"/></Relationships>
</file>

<file path=ppt/notesSlides/_rels/notesSlide423.xml.rels><?xml version="1.0" encoding="UTF-8" standalone="yes"?>
<Relationships xmlns="http://schemas.openxmlformats.org/package/2006/relationships"><Relationship Id="rId2" Type="http://schemas.openxmlformats.org/officeDocument/2006/relationships/slide" Target="../slides/slide663.xml"/><Relationship Id="rId1" Type="http://schemas.openxmlformats.org/officeDocument/2006/relationships/notesMaster" Target="../notesMasters/notesMaster1.xml"/></Relationships>
</file>

<file path=ppt/notesSlides/_rels/notesSlide424.xml.rels><?xml version="1.0" encoding="UTF-8" standalone="yes"?>
<Relationships xmlns="http://schemas.openxmlformats.org/package/2006/relationships"><Relationship Id="rId2" Type="http://schemas.openxmlformats.org/officeDocument/2006/relationships/slide" Target="../slides/slide664.xml"/><Relationship Id="rId1" Type="http://schemas.openxmlformats.org/officeDocument/2006/relationships/notesMaster" Target="../notesMasters/notesMaster1.xml"/></Relationships>
</file>

<file path=ppt/notesSlides/_rels/notesSlide425.xml.rels><?xml version="1.0" encoding="UTF-8" standalone="yes"?>
<Relationships xmlns="http://schemas.openxmlformats.org/package/2006/relationships"><Relationship Id="rId2" Type="http://schemas.openxmlformats.org/officeDocument/2006/relationships/slide" Target="../slides/slide665.xml"/><Relationship Id="rId1" Type="http://schemas.openxmlformats.org/officeDocument/2006/relationships/notesMaster" Target="../notesMasters/notesMaster1.xml"/></Relationships>
</file>

<file path=ppt/notesSlides/_rels/notesSlide426.xml.rels><?xml version="1.0" encoding="UTF-8" standalone="yes"?>
<Relationships xmlns="http://schemas.openxmlformats.org/package/2006/relationships"><Relationship Id="rId2" Type="http://schemas.openxmlformats.org/officeDocument/2006/relationships/slide" Target="../slides/slide666.xml"/><Relationship Id="rId1" Type="http://schemas.openxmlformats.org/officeDocument/2006/relationships/notesMaster" Target="../notesMasters/notesMaster1.xml"/></Relationships>
</file>

<file path=ppt/notesSlides/_rels/notesSlide427.xml.rels><?xml version="1.0" encoding="UTF-8" standalone="yes"?>
<Relationships xmlns="http://schemas.openxmlformats.org/package/2006/relationships"><Relationship Id="rId2" Type="http://schemas.openxmlformats.org/officeDocument/2006/relationships/slide" Target="../slides/slide667.xml"/><Relationship Id="rId1" Type="http://schemas.openxmlformats.org/officeDocument/2006/relationships/notesMaster" Target="../notesMasters/notesMaster1.xml"/></Relationships>
</file>

<file path=ppt/notesSlides/_rels/notesSlide428.xml.rels><?xml version="1.0" encoding="UTF-8" standalone="yes"?>
<Relationships xmlns="http://schemas.openxmlformats.org/package/2006/relationships"><Relationship Id="rId2" Type="http://schemas.openxmlformats.org/officeDocument/2006/relationships/slide" Target="../slides/slide668.xml"/><Relationship Id="rId1" Type="http://schemas.openxmlformats.org/officeDocument/2006/relationships/notesMaster" Target="../notesMasters/notesMaster1.xml"/></Relationships>
</file>

<file path=ppt/notesSlides/_rels/notesSlide429.xml.rels><?xml version="1.0" encoding="UTF-8" standalone="yes"?>
<Relationships xmlns="http://schemas.openxmlformats.org/package/2006/relationships"><Relationship Id="rId2" Type="http://schemas.openxmlformats.org/officeDocument/2006/relationships/slide" Target="../slides/slide66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430.xml.rels><?xml version="1.0" encoding="UTF-8" standalone="yes"?>
<Relationships xmlns="http://schemas.openxmlformats.org/package/2006/relationships"><Relationship Id="rId2" Type="http://schemas.openxmlformats.org/officeDocument/2006/relationships/slide" Target="../slides/slide670.xml"/><Relationship Id="rId1" Type="http://schemas.openxmlformats.org/officeDocument/2006/relationships/notesMaster" Target="../notesMasters/notesMaster1.xml"/></Relationships>
</file>

<file path=ppt/notesSlides/_rels/notesSlide431.xml.rels><?xml version="1.0" encoding="UTF-8" standalone="yes"?>
<Relationships xmlns="http://schemas.openxmlformats.org/package/2006/relationships"><Relationship Id="rId2" Type="http://schemas.openxmlformats.org/officeDocument/2006/relationships/slide" Target="../slides/slide671.xml"/><Relationship Id="rId1" Type="http://schemas.openxmlformats.org/officeDocument/2006/relationships/notesMaster" Target="../notesMasters/notesMaster1.xml"/></Relationships>
</file>

<file path=ppt/notesSlides/_rels/notesSlide432.xml.rels><?xml version="1.0" encoding="UTF-8" standalone="yes"?>
<Relationships xmlns="http://schemas.openxmlformats.org/package/2006/relationships"><Relationship Id="rId2" Type="http://schemas.openxmlformats.org/officeDocument/2006/relationships/slide" Target="../slides/slide672.xml"/><Relationship Id="rId1" Type="http://schemas.openxmlformats.org/officeDocument/2006/relationships/notesMaster" Target="../notesMasters/notesMaster1.xml"/></Relationships>
</file>

<file path=ppt/notesSlides/_rels/notesSlide433.xml.rels><?xml version="1.0" encoding="UTF-8" standalone="yes"?>
<Relationships xmlns="http://schemas.openxmlformats.org/package/2006/relationships"><Relationship Id="rId2" Type="http://schemas.openxmlformats.org/officeDocument/2006/relationships/slide" Target="../slides/slide673.xml"/><Relationship Id="rId1" Type="http://schemas.openxmlformats.org/officeDocument/2006/relationships/notesMaster" Target="../notesMasters/notesMaster1.xml"/></Relationships>
</file>

<file path=ppt/notesSlides/_rels/notesSlide434.xml.rels><?xml version="1.0" encoding="UTF-8" standalone="yes"?>
<Relationships xmlns="http://schemas.openxmlformats.org/package/2006/relationships"><Relationship Id="rId2" Type="http://schemas.openxmlformats.org/officeDocument/2006/relationships/slide" Target="../slides/slide674.xml"/><Relationship Id="rId1" Type="http://schemas.openxmlformats.org/officeDocument/2006/relationships/notesMaster" Target="../notesMasters/notesMaster1.xml"/></Relationships>
</file>

<file path=ppt/notesSlides/_rels/notesSlide435.xml.rels><?xml version="1.0" encoding="UTF-8" standalone="yes"?>
<Relationships xmlns="http://schemas.openxmlformats.org/package/2006/relationships"><Relationship Id="rId2" Type="http://schemas.openxmlformats.org/officeDocument/2006/relationships/slide" Target="../slides/slide675.xml"/><Relationship Id="rId1" Type="http://schemas.openxmlformats.org/officeDocument/2006/relationships/notesMaster" Target="../notesMasters/notesMaster1.xml"/></Relationships>
</file>

<file path=ppt/notesSlides/_rels/notesSlide436.xml.rels><?xml version="1.0" encoding="UTF-8" standalone="yes"?>
<Relationships xmlns="http://schemas.openxmlformats.org/package/2006/relationships"><Relationship Id="rId2" Type="http://schemas.openxmlformats.org/officeDocument/2006/relationships/slide" Target="../slides/slide676.xml"/><Relationship Id="rId1" Type="http://schemas.openxmlformats.org/officeDocument/2006/relationships/notesMaster" Target="../notesMasters/notesMaster1.xml"/></Relationships>
</file>

<file path=ppt/notesSlides/_rels/notesSlide437.xml.rels><?xml version="1.0" encoding="UTF-8" standalone="yes"?>
<Relationships xmlns="http://schemas.openxmlformats.org/package/2006/relationships"><Relationship Id="rId2" Type="http://schemas.openxmlformats.org/officeDocument/2006/relationships/slide" Target="../slides/slide677.xml"/><Relationship Id="rId1" Type="http://schemas.openxmlformats.org/officeDocument/2006/relationships/notesMaster" Target="../notesMasters/notesMaster1.xml"/></Relationships>
</file>

<file path=ppt/notesSlides/_rels/notesSlide438.xml.rels><?xml version="1.0" encoding="UTF-8" standalone="yes"?>
<Relationships xmlns="http://schemas.openxmlformats.org/package/2006/relationships"><Relationship Id="rId2" Type="http://schemas.openxmlformats.org/officeDocument/2006/relationships/slide" Target="../slides/slide678.xml"/><Relationship Id="rId1" Type="http://schemas.openxmlformats.org/officeDocument/2006/relationships/notesMaster" Target="../notesMasters/notesMaster1.xml"/></Relationships>
</file>

<file path=ppt/notesSlides/_rels/notesSlide439.xml.rels><?xml version="1.0" encoding="UTF-8" standalone="yes"?>
<Relationships xmlns="http://schemas.openxmlformats.org/package/2006/relationships"><Relationship Id="rId2" Type="http://schemas.openxmlformats.org/officeDocument/2006/relationships/slide" Target="../slides/slide67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440.xml.rels><?xml version="1.0" encoding="UTF-8" standalone="yes"?>
<Relationships xmlns="http://schemas.openxmlformats.org/package/2006/relationships"><Relationship Id="rId2" Type="http://schemas.openxmlformats.org/officeDocument/2006/relationships/slide" Target="../slides/slide680.xml"/><Relationship Id="rId1" Type="http://schemas.openxmlformats.org/officeDocument/2006/relationships/notesMaster" Target="../notesMasters/notesMaster1.xml"/></Relationships>
</file>

<file path=ppt/notesSlides/_rels/notesSlide441.xml.rels><?xml version="1.0" encoding="UTF-8" standalone="yes"?>
<Relationships xmlns="http://schemas.openxmlformats.org/package/2006/relationships"><Relationship Id="rId2" Type="http://schemas.openxmlformats.org/officeDocument/2006/relationships/slide" Target="../slides/slide681.xml"/><Relationship Id="rId1" Type="http://schemas.openxmlformats.org/officeDocument/2006/relationships/notesMaster" Target="../notesMasters/notesMaster1.xml"/></Relationships>
</file>

<file path=ppt/notesSlides/_rels/notesSlide442.xml.rels><?xml version="1.0" encoding="UTF-8" standalone="yes"?>
<Relationships xmlns="http://schemas.openxmlformats.org/package/2006/relationships"><Relationship Id="rId2" Type="http://schemas.openxmlformats.org/officeDocument/2006/relationships/slide" Target="../slides/slide682.xml"/><Relationship Id="rId1" Type="http://schemas.openxmlformats.org/officeDocument/2006/relationships/notesMaster" Target="../notesMasters/notesMaster1.xml"/></Relationships>
</file>

<file path=ppt/notesSlides/_rels/notesSlide443.xml.rels><?xml version="1.0" encoding="UTF-8" standalone="yes"?>
<Relationships xmlns="http://schemas.openxmlformats.org/package/2006/relationships"><Relationship Id="rId2" Type="http://schemas.openxmlformats.org/officeDocument/2006/relationships/slide" Target="../slides/slide683.xml"/><Relationship Id="rId1" Type="http://schemas.openxmlformats.org/officeDocument/2006/relationships/notesMaster" Target="../notesMasters/notesMaster1.xml"/></Relationships>
</file>

<file path=ppt/notesSlides/_rels/notesSlide444.xml.rels><?xml version="1.0" encoding="UTF-8" standalone="yes"?>
<Relationships xmlns="http://schemas.openxmlformats.org/package/2006/relationships"><Relationship Id="rId2" Type="http://schemas.openxmlformats.org/officeDocument/2006/relationships/slide" Target="../slides/slide684.xml"/><Relationship Id="rId1" Type="http://schemas.openxmlformats.org/officeDocument/2006/relationships/notesMaster" Target="../notesMasters/notesMaster1.xml"/></Relationships>
</file>

<file path=ppt/notesSlides/_rels/notesSlide445.xml.rels><?xml version="1.0" encoding="UTF-8" standalone="yes"?>
<Relationships xmlns="http://schemas.openxmlformats.org/package/2006/relationships"><Relationship Id="rId2" Type="http://schemas.openxmlformats.org/officeDocument/2006/relationships/slide" Target="../slides/slide685.xml"/><Relationship Id="rId1" Type="http://schemas.openxmlformats.org/officeDocument/2006/relationships/notesMaster" Target="../notesMasters/notesMaster1.xml"/></Relationships>
</file>

<file path=ppt/notesSlides/_rels/notesSlide446.xml.rels><?xml version="1.0" encoding="UTF-8" standalone="yes"?>
<Relationships xmlns="http://schemas.openxmlformats.org/package/2006/relationships"><Relationship Id="rId2" Type="http://schemas.openxmlformats.org/officeDocument/2006/relationships/slide" Target="../slides/slide686.xml"/><Relationship Id="rId1" Type="http://schemas.openxmlformats.org/officeDocument/2006/relationships/notesMaster" Target="../notesMasters/notesMaster1.xml"/></Relationships>
</file>

<file path=ppt/notesSlides/_rels/notesSlide447.xml.rels><?xml version="1.0" encoding="UTF-8" standalone="yes"?>
<Relationships xmlns="http://schemas.openxmlformats.org/package/2006/relationships"><Relationship Id="rId2" Type="http://schemas.openxmlformats.org/officeDocument/2006/relationships/slide" Target="../slides/slide687.xml"/><Relationship Id="rId1" Type="http://schemas.openxmlformats.org/officeDocument/2006/relationships/notesMaster" Target="../notesMasters/notesMaster1.xml"/></Relationships>
</file>

<file path=ppt/notesSlides/_rels/notesSlide448.xml.rels><?xml version="1.0" encoding="UTF-8" standalone="yes"?>
<Relationships xmlns="http://schemas.openxmlformats.org/package/2006/relationships"><Relationship Id="rId2" Type="http://schemas.openxmlformats.org/officeDocument/2006/relationships/slide" Target="../slides/slide688.xml"/><Relationship Id="rId1" Type="http://schemas.openxmlformats.org/officeDocument/2006/relationships/notesMaster" Target="../notesMasters/notesMaster1.xml"/></Relationships>
</file>

<file path=ppt/notesSlides/_rels/notesSlide449.xml.rels><?xml version="1.0" encoding="UTF-8" standalone="yes"?>
<Relationships xmlns="http://schemas.openxmlformats.org/package/2006/relationships"><Relationship Id="rId2" Type="http://schemas.openxmlformats.org/officeDocument/2006/relationships/slide" Target="../slides/slide68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450.xml.rels><?xml version="1.0" encoding="UTF-8" standalone="yes"?>
<Relationships xmlns="http://schemas.openxmlformats.org/package/2006/relationships"><Relationship Id="rId2" Type="http://schemas.openxmlformats.org/officeDocument/2006/relationships/slide" Target="../slides/slide690.xml"/><Relationship Id="rId1" Type="http://schemas.openxmlformats.org/officeDocument/2006/relationships/notesMaster" Target="../notesMasters/notesMaster1.xml"/></Relationships>
</file>

<file path=ppt/notesSlides/_rels/notesSlide451.xml.rels><?xml version="1.0" encoding="UTF-8" standalone="yes"?>
<Relationships xmlns="http://schemas.openxmlformats.org/package/2006/relationships"><Relationship Id="rId2" Type="http://schemas.openxmlformats.org/officeDocument/2006/relationships/slide" Target="../slides/slide691.xml"/><Relationship Id="rId1" Type="http://schemas.openxmlformats.org/officeDocument/2006/relationships/notesMaster" Target="../notesMasters/notesMaster1.xml"/></Relationships>
</file>

<file path=ppt/notesSlides/_rels/notesSlide452.xml.rels><?xml version="1.0" encoding="UTF-8" standalone="yes"?>
<Relationships xmlns="http://schemas.openxmlformats.org/package/2006/relationships"><Relationship Id="rId2" Type="http://schemas.openxmlformats.org/officeDocument/2006/relationships/slide" Target="../slides/slide692.xml"/><Relationship Id="rId1" Type="http://schemas.openxmlformats.org/officeDocument/2006/relationships/notesMaster" Target="../notesMasters/notesMaster1.xml"/></Relationships>
</file>

<file path=ppt/notesSlides/_rels/notesSlide453.xml.rels><?xml version="1.0" encoding="UTF-8" standalone="yes"?>
<Relationships xmlns="http://schemas.openxmlformats.org/package/2006/relationships"><Relationship Id="rId2" Type="http://schemas.openxmlformats.org/officeDocument/2006/relationships/slide" Target="../slides/slide693.xml"/><Relationship Id="rId1" Type="http://schemas.openxmlformats.org/officeDocument/2006/relationships/notesMaster" Target="../notesMasters/notesMaster1.xml"/></Relationships>
</file>

<file path=ppt/notesSlides/_rels/notesSlide454.xml.rels><?xml version="1.0" encoding="UTF-8" standalone="yes"?>
<Relationships xmlns="http://schemas.openxmlformats.org/package/2006/relationships"><Relationship Id="rId2" Type="http://schemas.openxmlformats.org/officeDocument/2006/relationships/slide" Target="../slides/slide694.xml"/><Relationship Id="rId1" Type="http://schemas.openxmlformats.org/officeDocument/2006/relationships/notesMaster" Target="../notesMasters/notesMaster1.xml"/></Relationships>
</file>

<file path=ppt/notesSlides/_rels/notesSlide455.xml.rels><?xml version="1.0" encoding="UTF-8" standalone="yes"?>
<Relationships xmlns="http://schemas.openxmlformats.org/package/2006/relationships"><Relationship Id="rId2" Type="http://schemas.openxmlformats.org/officeDocument/2006/relationships/slide" Target="../slides/slide695.xml"/><Relationship Id="rId1" Type="http://schemas.openxmlformats.org/officeDocument/2006/relationships/notesMaster" Target="../notesMasters/notesMaster1.xml"/></Relationships>
</file>

<file path=ppt/notesSlides/_rels/notesSlide456.xml.rels><?xml version="1.0" encoding="UTF-8" standalone="yes"?>
<Relationships xmlns="http://schemas.openxmlformats.org/package/2006/relationships"><Relationship Id="rId2" Type="http://schemas.openxmlformats.org/officeDocument/2006/relationships/slide" Target="../slides/slide696.xml"/><Relationship Id="rId1" Type="http://schemas.openxmlformats.org/officeDocument/2006/relationships/notesMaster" Target="../notesMasters/notesMaster1.xml"/></Relationships>
</file>

<file path=ppt/notesSlides/_rels/notesSlide457.xml.rels><?xml version="1.0" encoding="UTF-8" standalone="yes"?>
<Relationships xmlns="http://schemas.openxmlformats.org/package/2006/relationships"><Relationship Id="rId2" Type="http://schemas.openxmlformats.org/officeDocument/2006/relationships/slide" Target="../slides/slide698.xml"/><Relationship Id="rId1" Type="http://schemas.openxmlformats.org/officeDocument/2006/relationships/notesMaster" Target="../notesMasters/notesMaster1.xml"/></Relationships>
</file>

<file path=ppt/notesSlides/_rels/notesSlide458.xml.rels><?xml version="1.0" encoding="UTF-8" standalone="yes"?>
<Relationships xmlns="http://schemas.openxmlformats.org/package/2006/relationships"><Relationship Id="rId2" Type="http://schemas.openxmlformats.org/officeDocument/2006/relationships/slide" Target="../slides/slide699.xml"/><Relationship Id="rId1" Type="http://schemas.openxmlformats.org/officeDocument/2006/relationships/notesMaster" Target="../notesMasters/notesMaster1.xml"/></Relationships>
</file>

<file path=ppt/notesSlides/_rels/notesSlide459.xml.rels><?xml version="1.0" encoding="UTF-8" standalone="yes"?>
<Relationships xmlns="http://schemas.openxmlformats.org/package/2006/relationships"><Relationship Id="rId2" Type="http://schemas.openxmlformats.org/officeDocument/2006/relationships/slide" Target="../slides/slide70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460.xml.rels><?xml version="1.0" encoding="UTF-8" standalone="yes"?>
<Relationships xmlns="http://schemas.openxmlformats.org/package/2006/relationships"><Relationship Id="rId2" Type="http://schemas.openxmlformats.org/officeDocument/2006/relationships/slide" Target="../slides/slide701.xml"/><Relationship Id="rId1" Type="http://schemas.openxmlformats.org/officeDocument/2006/relationships/notesMaster" Target="../notesMasters/notesMaster1.xml"/></Relationships>
</file>

<file path=ppt/notesSlides/_rels/notesSlide461.xml.rels><?xml version="1.0" encoding="UTF-8" standalone="yes"?>
<Relationships xmlns="http://schemas.openxmlformats.org/package/2006/relationships"><Relationship Id="rId2" Type="http://schemas.openxmlformats.org/officeDocument/2006/relationships/slide" Target="../slides/slide702.xml"/><Relationship Id="rId1" Type="http://schemas.openxmlformats.org/officeDocument/2006/relationships/notesMaster" Target="../notesMasters/notesMaster1.xml"/></Relationships>
</file>

<file path=ppt/notesSlides/_rels/notesSlide462.xml.rels><?xml version="1.0" encoding="UTF-8" standalone="yes"?>
<Relationships xmlns="http://schemas.openxmlformats.org/package/2006/relationships"><Relationship Id="rId2" Type="http://schemas.openxmlformats.org/officeDocument/2006/relationships/slide" Target="../slides/slide703.xml"/><Relationship Id="rId1" Type="http://schemas.openxmlformats.org/officeDocument/2006/relationships/notesMaster" Target="../notesMasters/notesMaster1.xml"/></Relationships>
</file>

<file path=ppt/notesSlides/_rels/notesSlide463.xml.rels><?xml version="1.0" encoding="UTF-8" standalone="yes"?>
<Relationships xmlns="http://schemas.openxmlformats.org/package/2006/relationships"><Relationship Id="rId2" Type="http://schemas.openxmlformats.org/officeDocument/2006/relationships/slide" Target="../slides/slide704.xml"/><Relationship Id="rId1" Type="http://schemas.openxmlformats.org/officeDocument/2006/relationships/notesMaster" Target="../notesMasters/notesMaster1.xml"/></Relationships>
</file>

<file path=ppt/notesSlides/_rels/notesSlide464.xml.rels><?xml version="1.0" encoding="UTF-8" standalone="yes"?>
<Relationships xmlns="http://schemas.openxmlformats.org/package/2006/relationships"><Relationship Id="rId2" Type="http://schemas.openxmlformats.org/officeDocument/2006/relationships/slide" Target="../slides/slide705.xml"/><Relationship Id="rId1" Type="http://schemas.openxmlformats.org/officeDocument/2006/relationships/notesMaster" Target="../notesMasters/notesMaster1.xml"/></Relationships>
</file>

<file path=ppt/notesSlides/_rels/notesSlide465.xml.rels><?xml version="1.0" encoding="UTF-8" standalone="yes"?>
<Relationships xmlns="http://schemas.openxmlformats.org/package/2006/relationships"><Relationship Id="rId2" Type="http://schemas.openxmlformats.org/officeDocument/2006/relationships/slide" Target="../slides/slide706.xml"/><Relationship Id="rId1" Type="http://schemas.openxmlformats.org/officeDocument/2006/relationships/notesMaster" Target="../notesMasters/notesMaster1.xml"/></Relationships>
</file>

<file path=ppt/notesSlides/_rels/notesSlide466.xml.rels><?xml version="1.0" encoding="UTF-8" standalone="yes"?>
<Relationships xmlns="http://schemas.openxmlformats.org/package/2006/relationships"><Relationship Id="rId2" Type="http://schemas.openxmlformats.org/officeDocument/2006/relationships/slide" Target="../slides/slide707.xml"/><Relationship Id="rId1" Type="http://schemas.openxmlformats.org/officeDocument/2006/relationships/notesMaster" Target="../notesMasters/notesMaster1.xml"/></Relationships>
</file>

<file path=ppt/notesSlides/_rels/notesSlide467.xml.rels><?xml version="1.0" encoding="UTF-8" standalone="yes"?>
<Relationships xmlns="http://schemas.openxmlformats.org/package/2006/relationships"><Relationship Id="rId2" Type="http://schemas.openxmlformats.org/officeDocument/2006/relationships/slide" Target="../slides/slide708.xml"/><Relationship Id="rId1" Type="http://schemas.openxmlformats.org/officeDocument/2006/relationships/notesMaster" Target="../notesMasters/notesMaster1.xml"/></Relationships>
</file>

<file path=ppt/notesSlides/_rels/notesSlide468.xml.rels><?xml version="1.0" encoding="UTF-8" standalone="yes"?>
<Relationships xmlns="http://schemas.openxmlformats.org/package/2006/relationships"><Relationship Id="rId2" Type="http://schemas.openxmlformats.org/officeDocument/2006/relationships/slide" Target="../slides/slide709.xml"/><Relationship Id="rId1" Type="http://schemas.openxmlformats.org/officeDocument/2006/relationships/notesMaster" Target="../notesMasters/notesMaster1.xml"/></Relationships>
</file>

<file path=ppt/notesSlides/_rels/notesSlide469.xml.rels><?xml version="1.0" encoding="UTF-8" standalone="yes"?>
<Relationships xmlns="http://schemas.openxmlformats.org/package/2006/relationships"><Relationship Id="rId2" Type="http://schemas.openxmlformats.org/officeDocument/2006/relationships/slide" Target="../slides/slide71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470.xml.rels><?xml version="1.0" encoding="UTF-8" standalone="yes"?>
<Relationships xmlns="http://schemas.openxmlformats.org/package/2006/relationships"><Relationship Id="rId2" Type="http://schemas.openxmlformats.org/officeDocument/2006/relationships/slide" Target="../slides/slide71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7"/>
          <p:cNvSpPr>
            <a:spLocks noGrp="1" noChangeArrowheads="1"/>
          </p:cNvSpPr>
          <p:nvPr>
            <p:ph type="sldNum" sz="quarter" idx="5"/>
          </p:nvPr>
        </p:nvSpPr>
        <p:spPr>
          <a:noFill/>
        </p:spPr>
        <p:txBody>
          <a:bodyPr/>
          <a:lstStyle/>
          <a:p>
            <a:fld id="{A2627B03-64BF-4705-BB53-852DCE4AB3AA}" type="slidenum">
              <a:rPr lang="ar-SA" smtClean="0">
                <a:latin typeface="Arial" pitchFamily="34" charset="0"/>
                <a:cs typeface="Arial" pitchFamily="34" charset="0"/>
              </a:rPr>
              <a:pPr/>
              <a:t>9</a:t>
            </a:fld>
            <a:endParaRPr lang="en-US" smtClean="0">
              <a:latin typeface="Arial" pitchFamily="34" charset="0"/>
              <a:cs typeface="Arial" pitchFamily="34" charset="0"/>
            </a:endParaRPr>
          </a:p>
        </p:txBody>
      </p:sp>
      <p:sp>
        <p:nvSpPr>
          <p:cNvPr id="738307"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rtl="0" eaLnBrk="0" hangingPunct="0"/>
            <a:fld id="{A2A54E98-F5DC-427F-8780-0F2B08297877}" type="slidenum">
              <a:rPr lang="ar-SA" sz="1200">
                <a:ea typeface="ＭＳ Ｐゴシック" pitchFamily="34" charset="-128"/>
              </a:rPr>
              <a:pPr algn="r" rtl="0" eaLnBrk="0" hangingPunct="0"/>
              <a:t>9</a:t>
            </a:fld>
            <a:endParaRPr lang="en-US" sz="1200">
              <a:ea typeface="ＭＳ Ｐゴシック" pitchFamily="34" charset="-128"/>
            </a:endParaRPr>
          </a:p>
        </p:txBody>
      </p:sp>
      <p:sp>
        <p:nvSpPr>
          <p:cNvPr id="738308"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38309"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22"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47523"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82" name="Rectangle 7"/>
          <p:cNvSpPr>
            <a:spLocks noGrp="1" noChangeArrowheads="1"/>
          </p:cNvSpPr>
          <p:nvPr>
            <p:ph type="sldNum" sz="quarter" idx="5"/>
          </p:nvPr>
        </p:nvSpPr>
        <p:spPr>
          <a:noFill/>
        </p:spPr>
        <p:txBody>
          <a:bodyPr/>
          <a:lstStyle/>
          <a:p>
            <a:fld id="{76007963-0759-46DC-8FF8-A104645C1271}" type="slidenum">
              <a:rPr lang="en-US" smtClean="0">
                <a:latin typeface="Arial" pitchFamily="34" charset="0"/>
                <a:cs typeface="Arial" pitchFamily="34" charset="0"/>
              </a:rPr>
              <a:pPr/>
              <a:t>241</a:t>
            </a:fld>
            <a:endParaRPr lang="en-US" smtClean="0">
              <a:latin typeface="Arial" pitchFamily="34" charset="0"/>
              <a:cs typeface="Arial" pitchFamily="34" charset="0"/>
            </a:endParaRPr>
          </a:p>
        </p:txBody>
      </p:sp>
      <p:sp>
        <p:nvSpPr>
          <p:cNvPr id="83968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396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0706" name="Rectangle 7"/>
          <p:cNvSpPr>
            <a:spLocks noGrp="1" noChangeArrowheads="1"/>
          </p:cNvSpPr>
          <p:nvPr>
            <p:ph type="sldNum" sz="quarter" idx="5"/>
          </p:nvPr>
        </p:nvSpPr>
        <p:spPr>
          <a:noFill/>
        </p:spPr>
        <p:txBody>
          <a:bodyPr/>
          <a:lstStyle/>
          <a:p>
            <a:fld id="{19283EA3-5DF1-465B-9CAC-DBCA870DA492}" type="slidenum">
              <a:rPr lang="en-US" smtClean="0">
                <a:latin typeface="Arial" pitchFamily="34" charset="0"/>
                <a:cs typeface="Arial" pitchFamily="34" charset="0"/>
              </a:rPr>
              <a:pPr/>
              <a:t>242</a:t>
            </a:fld>
            <a:endParaRPr lang="en-US" smtClean="0">
              <a:latin typeface="Arial" pitchFamily="34" charset="0"/>
              <a:cs typeface="Arial" pitchFamily="34" charset="0"/>
            </a:endParaRPr>
          </a:p>
        </p:txBody>
      </p:sp>
      <p:sp>
        <p:nvSpPr>
          <p:cNvPr id="84070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407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1730" name="Rectangle 7"/>
          <p:cNvSpPr>
            <a:spLocks noGrp="1" noChangeArrowheads="1"/>
          </p:cNvSpPr>
          <p:nvPr>
            <p:ph type="sldNum" sz="quarter" idx="5"/>
          </p:nvPr>
        </p:nvSpPr>
        <p:spPr>
          <a:noFill/>
        </p:spPr>
        <p:txBody>
          <a:bodyPr/>
          <a:lstStyle/>
          <a:p>
            <a:fld id="{7D8F4903-F1D5-4481-88DB-DC555531ECCF}" type="slidenum">
              <a:rPr lang="en-US" smtClean="0">
                <a:latin typeface="Arial" pitchFamily="34" charset="0"/>
                <a:cs typeface="Arial" pitchFamily="34" charset="0"/>
              </a:rPr>
              <a:pPr/>
              <a:t>246</a:t>
            </a:fld>
            <a:endParaRPr lang="en-US" smtClean="0">
              <a:latin typeface="Arial" pitchFamily="34" charset="0"/>
              <a:cs typeface="Arial" pitchFamily="34" charset="0"/>
            </a:endParaRPr>
          </a:p>
        </p:txBody>
      </p:sp>
      <p:sp>
        <p:nvSpPr>
          <p:cNvPr id="84173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417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2754" name="Rectangle 7"/>
          <p:cNvSpPr>
            <a:spLocks noGrp="1" noChangeArrowheads="1"/>
          </p:cNvSpPr>
          <p:nvPr>
            <p:ph type="sldNum" sz="quarter" idx="5"/>
          </p:nvPr>
        </p:nvSpPr>
        <p:spPr>
          <a:noFill/>
        </p:spPr>
        <p:txBody>
          <a:bodyPr/>
          <a:lstStyle/>
          <a:p>
            <a:fld id="{61A74212-4135-4DCD-B2F0-548103876C6D}" type="slidenum">
              <a:rPr lang="en-US" smtClean="0">
                <a:latin typeface="Arial" pitchFamily="34" charset="0"/>
                <a:cs typeface="Arial" pitchFamily="34" charset="0"/>
              </a:rPr>
              <a:pPr/>
              <a:t>247</a:t>
            </a:fld>
            <a:endParaRPr lang="en-US" smtClean="0">
              <a:latin typeface="Arial" pitchFamily="34" charset="0"/>
              <a:cs typeface="Arial" pitchFamily="34" charset="0"/>
            </a:endParaRPr>
          </a:p>
        </p:txBody>
      </p:sp>
      <p:sp>
        <p:nvSpPr>
          <p:cNvPr id="84275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427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3778" name="Rectangle 7"/>
          <p:cNvSpPr>
            <a:spLocks noGrp="1" noChangeArrowheads="1"/>
          </p:cNvSpPr>
          <p:nvPr>
            <p:ph type="sldNum" sz="quarter" idx="5"/>
          </p:nvPr>
        </p:nvSpPr>
        <p:spPr>
          <a:noFill/>
        </p:spPr>
        <p:txBody>
          <a:bodyPr/>
          <a:lstStyle/>
          <a:p>
            <a:fld id="{04F26401-C166-44EA-B70A-66214CBE0B3A}" type="slidenum">
              <a:rPr lang="en-US" smtClean="0">
                <a:latin typeface="Arial" pitchFamily="34" charset="0"/>
                <a:cs typeface="Arial" pitchFamily="34" charset="0"/>
              </a:rPr>
              <a:pPr/>
              <a:t>248</a:t>
            </a:fld>
            <a:endParaRPr lang="en-US" smtClean="0">
              <a:latin typeface="Arial" pitchFamily="34" charset="0"/>
              <a:cs typeface="Arial" pitchFamily="34" charset="0"/>
            </a:endParaRPr>
          </a:p>
        </p:txBody>
      </p:sp>
      <p:sp>
        <p:nvSpPr>
          <p:cNvPr id="84377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437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4802" name="Rectangle 7"/>
          <p:cNvSpPr>
            <a:spLocks noGrp="1" noChangeArrowheads="1"/>
          </p:cNvSpPr>
          <p:nvPr>
            <p:ph type="sldNum" sz="quarter" idx="5"/>
          </p:nvPr>
        </p:nvSpPr>
        <p:spPr>
          <a:noFill/>
        </p:spPr>
        <p:txBody>
          <a:bodyPr/>
          <a:lstStyle/>
          <a:p>
            <a:fld id="{1CDF9817-1EE3-4B4E-9989-F9624DC5A4DB}" type="slidenum">
              <a:rPr lang="en-US" smtClean="0">
                <a:latin typeface="Arial" pitchFamily="34" charset="0"/>
                <a:cs typeface="Arial" pitchFamily="34" charset="0"/>
              </a:rPr>
              <a:pPr/>
              <a:t>249</a:t>
            </a:fld>
            <a:endParaRPr lang="en-US" smtClean="0">
              <a:latin typeface="Arial" pitchFamily="34" charset="0"/>
              <a:cs typeface="Arial" pitchFamily="34" charset="0"/>
            </a:endParaRPr>
          </a:p>
        </p:txBody>
      </p:sp>
      <p:sp>
        <p:nvSpPr>
          <p:cNvPr id="84480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448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826" name="Rectangle 7"/>
          <p:cNvSpPr>
            <a:spLocks noGrp="1" noChangeArrowheads="1"/>
          </p:cNvSpPr>
          <p:nvPr>
            <p:ph type="sldNum" sz="quarter" idx="5"/>
          </p:nvPr>
        </p:nvSpPr>
        <p:spPr>
          <a:noFill/>
        </p:spPr>
        <p:txBody>
          <a:bodyPr/>
          <a:lstStyle/>
          <a:p>
            <a:fld id="{1A30BC20-5225-4BD7-8299-A71A630FEAC4}" type="slidenum">
              <a:rPr lang="en-US" smtClean="0">
                <a:latin typeface="Arial" pitchFamily="34" charset="0"/>
                <a:cs typeface="Arial" pitchFamily="34" charset="0"/>
              </a:rPr>
              <a:pPr/>
              <a:t>250</a:t>
            </a:fld>
            <a:endParaRPr lang="en-US" smtClean="0">
              <a:latin typeface="Arial" pitchFamily="34" charset="0"/>
              <a:cs typeface="Arial" pitchFamily="34" charset="0"/>
            </a:endParaRPr>
          </a:p>
        </p:txBody>
      </p:sp>
      <p:sp>
        <p:nvSpPr>
          <p:cNvPr id="84582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458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850" name="Rectangle 7"/>
          <p:cNvSpPr>
            <a:spLocks noGrp="1" noChangeArrowheads="1"/>
          </p:cNvSpPr>
          <p:nvPr>
            <p:ph type="sldNum" sz="quarter" idx="5"/>
          </p:nvPr>
        </p:nvSpPr>
        <p:spPr>
          <a:noFill/>
        </p:spPr>
        <p:txBody>
          <a:bodyPr/>
          <a:lstStyle/>
          <a:p>
            <a:fld id="{30A1A024-05BD-48A6-9088-4D927E2D209A}" type="slidenum">
              <a:rPr lang="en-US" smtClean="0">
                <a:latin typeface="Arial" pitchFamily="34" charset="0"/>
                <a:cs typeface="Arial" pitchFamily="34" charset="0"/>
              </a:rPr>
              <a:pPr/>
              <a:t>251</a:t>
            </a:fld>
            <a:endParaRPr lang="en-US" smtClean="0">
              <a:latin typeface="Arial" pitchFamily="34" charset="0"/>
              <a:cs typeface="Arial" pitchFamily="34" charset="0"/>
            </a:endParaRPr>
          </a:p>
        </p:txBody>
      </p:sp>
      <p:sp>
        <p:nvSpPr>
          <p:cNvPr id="84685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468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7874" name="Rectangle 7"/>
          <p:cNvSpPr>
            <a:spLocks noGrp="1" noChangeArrowheads="1"/>
          </p:cNvSpPr>
          <p:nvPr>
            <p:ph type="sldNum" sz="quarter" idx="5"/>
          </p:nvPr>
        </p:nvSpPr>
        <p:spPr>
          <a:noFill/>
        </p:spPr>
        <p:txBody>
          <a:bodyPr/>
          <a:lstStyle/>
          <a:p>
            <a:fld id="{1997FE04-779C-4164-8BB9-DBD6A918BCA2}" type="slidenum">
              <a:rPr lang="en-US" smtClean="0">
                <a:latin typeface="Arial" pitchFamily="34" charset="0"/>
                <a:cs typeface="Arial" pitchFamily="34" charset="0"/>
              </a:rPr>
              <a:pPr/>
              <a:t>253</a:t>
            </a:fld>
            <a:endParaRPr lang="en-US" smtClean="0">
              <a:latin typeface="Arial" pitchFamily="34" charset="0"/>
              <a:cs typeface="Arial" pitchFamily="34" charset="0"/>
            </a:endParaRPr>
          </a:p>
        </p:txBody>
      </p:sp>
      <p:sp>
        <p:nvSpPr>
          <p:cNvPr id="84787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478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7"/>
          <p:cNvSpPr>
            <a:spLocks noGrp="1" noChangeArrowheads="1"/>
          </p:cNvSpPr>
          <p:nvPr>
            <p:ph type="sldNum" sz="quarter" idx="5"/>
          </p:nvPr>
        </p:nvSpPr>
        <p:spPr>
          <a:noFill/>
        </p:spPr>
        <p:txBody>
          <a:bodyPr/>
          <a:lstStyle/>
          <a:p>
            <a:fld id="{EDBAAF39-3C2E-4C86-B03B-148CA2E2DCDE}" type="slidenum">
              <a:rPr lang="en-US" smtClean="0">
                <a:latin typeface="Arial" pitchFamily="34" charset="0"/>
                <a:cs typeface="Arial" pitchFamily="34" charset="0"/>
              </a:rPr>
              <a:pPr/>
              <a:t>254</a:t>
            </a:fld>
            <a:endParaRPr lang="en-US" smtClean="0">
              <a:latin typeface="Arial" pitchFamily="34" charset="0"/>
              <a:cs typeface="Arial" pitchFamily="34" charset="0"/>
            </a:endParaRPr>
          </a:p>
        </p:txBody>
      </p:sp>
      <p:sp>
        <p:nvSpPr>
          <p:cNvPr id="84889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489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8546"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48547"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22" name="Rectangle 7"/>
          <p:cNvSpPr>
            <a:spLocks noGrp="1" noChangeArrowheads="1"/>
          </p:cNvSpPr>
          <p:nvPr>
            <p:ph type="sldNum" sz="quarter" idx="5"/>
          </p:nvPr>
        </p:nvSpPr>
        <p:spPr>
          <a:noFill/>
        </p:spPr>
        <p:txBody>
          <a:bodyPr/>
          <a:lstStyle/>
          <a:p>
            <a:fld id="{71938B2D-9A80-4F53-8278-8E3C88D77B51}" type="slidenum">
              <a:rPr lang="en-US" smtClean="0">
                <a:latin typeface="Arial" pitchFamily="34" charset="0"/>
                <a:cs typeface="Arial" pitchFamily="34" charset="0"/>
              </a:rPr>
              <a:pPr/>
              <a:t>255</a:t>
            </a:fld>
            <a:endParaRPr lang="en-US" smtClean="0">
              <a:latin typeface="Arial" pitchFamily="34" charset="0"/>
              <a:cs typeface="Arial" pitchFamily="34" charset="0"/>
            </a:endParaRPr>
          </a:p>
        </p:txBody>
      </p:sp>
      <p:sp>
        <p:nvSpPr>
          <p:cNvPr id="84992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499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946" name="Rectangle 7"/>
          <p:cNvSpPr>
            <a:spLocks noGrp="1" noChangeArrowheads="1"/>
          </p:cNvSpPr>
          <p:nvPr>
            <p:ph type="sldNum" sz="quarter" idx="5"/>
          </p:nvPr>
        </p:nvSpPr>
        <p:spPr>
          <a:noFill/>
        </p:spPr>
        <p:txBody>
          <a:bodyPr/>
          <a:lstStyle/>
          <a:p>
            <a:fld id="{C6385F69-B954-435F-99E9-9C9709414E33}" type="slidenum">
              <a:rPr lang="en-US" smtClean="0">
                <a:latin typeface="Arial" pitchFamily="34" charset="0"/>
                <a:cs typeface="Arial" pitchFamily="34" charset="0"/>
              </a:rPr>
              <a:pPr/>
              <a:t>256</a:t>
            </a:fld>
            <a:endParaRPr lang="en-US" smtClean="0">
              <a:latin typeface="Arial" pitchFamily="34" charset="0"/>
              <a:cs typeface="Arial" pitchFamily="34" charset="0"/>
            </a:endParaRPr>
          </a:p>
        </p:txBody>
      </p:sp>
      <p:sp>
        <p:nvSpPr>
          <p:cNvPr id="85094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509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970" name="Rectangle 7"/>
          <p:cNvSpPr>
            <a:spLocks noGrp="1" noChangeArrowheads="1"/>
          </p:cNvSpPr>
          <p:nvPr>
            <p:ph type="sldNum" sz="quarter" idx="5"/>
          </p:nvPr>
        </p:nvSpPr>
        <p:spPr>
          <a:noFill/>
        </p:spPr>
        <p:txBody>
          <a:bodyPr/>
          <a:lstStyle/>
          <a:p>
            <a:fld id="{B638776E-4227-4BD3-AE27-2279DD8258ED}" type="slidenum">
              <a:rPr lang="en-US" smtClean="0">
                <a:latin typeface="Arial" pitchFamily="34" charset="0"/>
                <a:cs typeface="Arial" pitchFamily="34" charset="0"/>
              </a:rPr>
              <a:pPr/>
              <a:t>257</a:t>
            </a:fld>
            <a:endParaRPr lang="en-US" smtClean="0">
              <a:latin typeface="Arial" pitchFamily="34" charset="0"/>
              <a:cs typeface="Arial" pitchFamily="34" charset="0"/>
            </a:endParaRPr>
          </a:p>
        </p:txBody>
      </p:sp>
      <p:sp>
        <p:nvSpPr>
          <p:cNvPr id="85197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519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4" name="Rectangle 7"/>
          <p:cNvSpPr>
            <a:spLocks noGrp="1" noChangeArrowheads="1"/>
          </p:cNvSpPr>
          <p:nvPr>
            <p:ph type="sldNum" sz="quarter" idx="5"/>
          </p:nvPr>
        </p:nvSpPr>
        <p:spPr>
          <a:noFill/>
        </p:spPr>
        <p:txBody>
          <a:bodyPr/>
          <a:lstStyle/>
          <a:p>
            <a:fld id="{A8890A10-4795-4A13-941A-7228B7AF76CE}" type="slidenum">
              <a:rPr lang="en-US" smtClean="0">
                <a:latin typeface="Arial" pitchFamily="34" charset="0"/>
                <a:cs typeface="Arial" pitchFamily="34" charset="0"/>
              </a:rPr>
              <a:pPr/>
              <a:t>259</a:t>
            </a:fld>
            <a:endParaRPr lang="en-US" smtClean="0">
              <a:latin typeface="Arial" pitchFamily="34" charset="0"/>
              <a:cs typeface="Arial" pitchFamily="34" charset="0"/>
            </a:endParaRPr>
          </a:p>
        </p:txBody>
      </p:sp>
      <p:sp>
        <p:nvSpPr>
          <p:cNvPr id="85299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529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4018" name="Rectangle 7"/>
          <p:cNvSpPr>
            <a:spLocks noGrp="1" noChangeArrowheads="1"/>
          </p:cNvSpPr>
          <p:nvPr>
            <p:ph type="sldNum" sz="quarter" idx="5"/>
          </p:nvPr>
        </p:nvSpPr>
        <p:spPr>
          <a:noFill/>
        </p:spPr>
        <p:txBody>
          <a:bodyPr/>
          <a:lstStyle/>
          <a:p>
            <a:fld id="{318FFF32-4E29-45FB-BDB5-E0F87A20DBE2}" type="slidenum">
              <a:rPr lang="en-US" smtClean="0">
                <a:latin typeface="Arial" pitchFamily="34" charset="0"/>
                <a:cs typeface="Arial" pitchFamily="34" charset="0"/>
              </a:rPr>
              <a:pPr/>
              <a:t>261</a:t>
            </a:fld>
            <a:endParaRPr lang="en-US" smtClean="0">
              <a:latin typeface="Arial" pitchFamily="34" charset="0"/>
              <a:cs typeface="Arial" pitchFamily="34" charset="0"/>
            </a:endParaRPr>
          </a:p>
        </p:txBody>
      </p:sp>
      <p:sp>
        <p:nvSpPr>
          <p:cNvPr id="85401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540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5042" name="Rectangle 7"/>
          <p:cNvSpPr>
            <a:spLocks noGrp="1" noChangeArrowheads="1"/>
          </p:cNvSpPr>
          <p:nvPr>
            <p:ph type="sldNum" sz="quarter" idx="5"/>
          </p:nvPr>
        </p:nvSpPr>
        <p:spPr>
          <a:noFill/>
        </p:spPr>
        <p:txBody>
          <a:bodyPr/>
          <a:lstStyle/>
          <a:p>
            <a:fld id="{3126E858-70EA-4563-8E14-A1B9CE87BCD8}" type="slidenum">
              <a:rPr lang="en-US" smtClean="0">
                <a:latin typeface="Arial" pitchFamily="34" charset="0"/>
                <a:cs typeface="Arial" pitchFamily="34" charset="0"/>
              </a:rPr>
              <a:pPr/>
              <a:t>263</a:t>
            </a:fld>
            <a:endParaRPr lang="en-US" smtClean="0">
              <a:latin typeface="Arial" pitchFamily="34" charset="0"/>
              <a:cs typeface="Arial" pitchFamily="34" charset="0"/>
            </a:endParaRPr>
          </a:p>
        </p:txBody>
      </p:sp>
      <p:sp>
        <p:nvSpPr>
          <p:cNvPr id="85504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550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6066" name="Rectangle 7"/>
          <p:cNvSpPr>
            <a:spLocks noGrp="1" noChangeArrowheads="1"/>
          </p:cNvSpPr>
          <p:nvPr>
            <p:ph type="sldNum" sz="quarter" idx="5"/>
          </p:nvPr>
        </p:nvSpPr>
        <p:spPr>
          <a:noFill/>
        </p:spPr>
        <p:txBody>
          <a:bodyPr/>
          <a:lstStyle/>
          <a:p>
            <a:fld id="{6399334A-9BE0-4B4D-A998-C0C3D3105E40}" type="slidenum">
              <a:rPr lang="en-US" smtClean="0">
                <a:latin typeface="Arial" pitchFamily="34" charset="0"/>
                <a:cs typeface="Arial" pitchFamily="34" charset="0"/>
              </a:rPr>
              <a:pPr/>
              <a:t>265</a:t>
            </a:fld>
            <a:endParaRPr lang="en-US" smtClean="0">
              <a:latin typeface="Arial" pitchFamily="34" charset="0"/>
              <a:cs typeface="Arial" pitchFamily="34" charset="0"/>
            </a:endParaRPr>
          </a:p>
        </p:txBody>
      </p:sp>
      <p:sp>
        <p:nvSpPr>
          <p:cNvPr id="85606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560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90" name="Rectangle 7"/>
          <p:cNvSpPr>
            <a:spLocks noGrp="1" noChangeArrowheads="1"/>
          </p:cNvSpPr>
          <p:nvPr>
            <p:ph type="sldNum" sz="quarter" idx="5"/>
          </p:nvPr>
        </p:nvSpPr>
        <p:spPr>
          <a:noFill/>
        </p:spPr>
        <p:txBody>
          <a:bodyPr/>
          <a:lstStyle/>
          <a:p>
            <a:fld id="{93E03754-FF64-46FC-956E-187EBCBE12D3}" type="slidenum">
              <a:rPr lang="en-US" smtClean="0">
                <a:latin typeface="Arial" pitchFamily="34" charset="0"/>
                <a:cs typeface="Arial" pitchFamily="34" charset="0"/>
              </a:rPr>
              <a:pPr/>
              <a:t>266</a:t>
            </a:fld>
            <a:endParaRPr lang="en-US" smtClean="0">
              <a:latin typeface="Arial" pitchFamily="34" charset="0"/>
              <a:cs typeface="Arial" pitchFamily="34" charset="0"/>
            </a:endParaRPr>
          </a:p>
        </p:txBody>
      </p:sp>
      <p:sp>
        <p:nvSpPr>
          <p:cNvPr id="85709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570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8114" name="Rectangle 7"/>
          <p:cNvSpPr>
            <a:spLocks noGrp="1" noChangeArrowheads="1"/>
          </p:cNvSpPr>
          <p:nvPr>
            <p:ph type="sldNum" sz="quarter" idx="5"/>
          </p:nvPr>
        </p:nvSpPr>
        <p:spPr>
          <a:noFill/>
        </p:spPr>
        <p:txBody>
          <a:bodyPr/>
          <a:lstStyle/>
          <a:p>
            <a:fld id="{8AA2A5AC-E8A5-4672-B6F9-7EA88C1BFAAC}" type="slidenum">
              <a:rPr lang="en-US" smtClean="0">
                <a:latin typeface="Arial" pitchFamily="34" charset="0"/>
                <a:cs typeface="Arial" pitchFamily="34" charset="0"/>
              </a:rPr>
              <a:pPr/>
              <a:t>268</a:t>
            </a:fld>
            <a:endParaRPr lang="en-US" smtClean="0">
              <a:latin typeface="Arial" pitchFamily="34" charset="0"/>
              <a:cs typeface="Arial" pitchFamily="34" charset="0"/>
            </a:endParaRPr>
          </a:p>
        </p:txBody>
      </p:sp>
      <p:sp>
        <p:nvSpPr>
          <p:cNvPr id="85811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581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9138" name="Rectangle 7"/>
          <p:cNvSpPr>
            <a:spLocks noGrp="1" noChangeArrowheads="1"/>
          </p:cNvSpPr>
          <p:nvPr>
            <p:ph type="sldNum" sz="quarter" idx="5"/>
          </p:nvPr>
        </p:nvSpPr>
        <p:spPr>
          <a:noFill/>
        </p:spPr>
        <p:txBody>
          <a:bodyPr/>
          <a:lstStyle/>
          <a:p>
            <a:fld id="{8392AFB0-41B1-4992-AE11-24F84E35EB74}" type="slidenum">
              <a:rPr lang="en-US" smtClean="0">
                <a:latin typeface="Arial" pitchFamily="34" charset="0"/>
                <a:cs typeface="Arial" pitchFamily="34" charset="0"/>
              </a:rPr>
              <a:pPr/>
              <a:t>302</a:t>
            </a:fld>
            <a:endParaRPr lang="en-US" smtClean="0">
              <a:latin typeface="Arial" pitchFamily="34" charset="0"/>
              <a:cs typeface="Arial" pitchFamily="34" charset="0"/>
            </a:endParaRPr>
          </a:p>
        </p:txBody>
      </p:sp>
      <p:sp>
        <p:nvSpPr>
          <p:cNvPr id="85913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591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9570" name="Rectangle 7"/>
          <p:cNvSpPr>
            <a:spLocks noGrp="1" noChangeArrowheads="1"/>
          </p:cNvSpPr>
          <p:nvPr>
            <p:ph type="sldNum" sz="quarter" idx="5"/>
          </p:nvPr>
        </p:nvSpPr>
        <p:spPr>
          <a:noFill/>
        </p:spPr>
        <p:txBody>
          <a:bodyPr/>
          <a:lstStyle/>
          <a:p>
            <a:fld id="{302CA02A-3BD0-4AB6-9229-F9AF12E71F08}" type="slidenum">
              <a:rPr lang="ar-SA" smtClean="0">
                <a:latin typeface="Arial" pitchFamily="34" charset="0"/>
                <a:cs typeface="Arial" pitchFamily="34" charset="0"/>
              </a:rPr>
              <a:pPr/>
              <a:t>36</a:t>
            </a:fld>
            <a:endParaRPr lang="en-US" smtClean="0">
              <a:latin typeface="Arial" pitchFamily="34" charset="0"/>
              <a:cs typeface="Arial" pitchFamily="34" charset="0"/>
            </a:endParaRPr>
          </a:p>
        </p:txBody>
      </p:sp>
      <p:sp>
        <p:nvSpPr>
          <p:cNvPr id="749571"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rtl="0" eaLnBrk="0" hangingPunct="0"/>
            <a:fld id="{28EA679E-FA47-4802-9728-7DFD408DA055}" type="slidenum">
              <a:rPr lang="ar-SA" sz="1200">
                <a:ea typeface="ＭＳ Ｐゴシック" pitchFamily="34" charset="-128"/>
              </a:rPr>
              <a:pPr algn="r" rtl="0" eaLnBrk="0" hangingPunct="0"/>
              <a:t>36</a:t>
            </a:fld>
            <a:endParaRPr lang="en-US" sz="1200">
              <a:ea typeface="ＭＳ Ｐゴシック" pitchFamily="34" charset="-128"/>
            </a:endParaRPr>
          </a:p>
        </p:txBody>
      </p:sp>
      <p:sp>
        <p:nvSpPr>
          <p:cNvPr id="749572"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49573"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62" name="Rectangle 7"/>
          <p:cNvSpPr>
            <a:spLocks noGrp="1" noChangeArrowheads="1"/>
          </p:cNvSpPr>
          <p:nvPr>
            <p:ph type="sldNum" sz="quarter" idx="5"/>
          </p:nvPr>
        </p:nvSpPr>
        <p:spPr>
          <a:noFill/>
        </p:spPr>
        <p:txBody>
          <a:bodyPr/>
          <a:lstStyle/>
          <a:p>
            <a:fld id="{DD8E6A1A-F27A-4023-814D-D858A197FA85}" type="slidenum">
              <a:rPr lang="en-US" smtClean="0">
                <a:latin typeface="Arial" pitchFamily="34" charset="0"/>
                <a:cs typeface="Arial" pitchFamily="34" charset="0"/>
              </a:rPr>
              <a:pPr/>
              <a:t>303</a:t>
            </a:fld>
            <a:endParaRPr lang="en-US" smtClean="0">
              <a:latin typeface="Arial" pitchFamily="34" charset="0"/>
              <a:cs typeface="Arial" pitchFamily="34" charset="0"/>
            </a:endParaRPr>
          </a:p>
        </p:txBody>
      </p:sp>
      <p:sp>
        <p:nvSpPr>
          <p:cNvPr id="86016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601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186" name="Rectangle 7"/>
          <p:cNvSpPr>
            <a:spLocks noGrp="1" noChangeArrowheads="1"/>
          </p:cNvSpPr>
          <p:nvPr>
            <p:ph type="sldNum" sz="quarter" idx="5"/>
          </p:nvPr>
        </p:nvSpPr>
        <p:spPr>
          <a:noFill/>
        </p:spPr>
        <p:txBody>
          <a:bodyPr/>
          <a:lstStyle/>
          <a:p>
            <a:fld id="{C12F803B-9E21-4989-991A-700D560A6C44}" type="slidenum">
              <a:rPr lang="en-US" smtClean="0">
                <a:latin typeface="Arial" pitchFamily="34" charset="0"/>
                <a:cs typeface="Arial" pitchFamily="34" charset="0"/>
              </a:rPr>
              <a:pPr/>
              <a:t>305</a:t>
            </a:fld>
            <a:endParaRPr lang="en-US" smtClean="0">
              <a:latin typeface="Arial" pitchFamily="34" charset="0"/>
              <a:cs typeface="Arial" pitchFamily="34" charset="0"/>
            </a:endParaRPr>
          </a:p>
        </p:txBody>
      </p:sp>
      <p:sp>
        <p:nvSpPr>
          <p:cNvPr id="86118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611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2210" name="Rectangle 7"/>
          <p:cNvSpPr>
            <a:spLocks noGrp="1" noChangeArrowheads="1"/>
          </p:cNvSpPr>
          <p:nvPr>
            <p:ph type="sldNum" sz="quarter" idx="5"/>
          </p:nvPr>
        </p:nvSpPr>
        <p:spPr>
          <a:noFill/>
        </p:spPr>
        <p:txBody>
          <a:bodyPr/>
          <a:lstStyle/>
          <a:p>
            <a:fld id="{1324B0E0-4558-49D8-8ABF-35D54E7EB0FA}" type="slidenum">
              <a:rPr lang="en-US" smtClean="0">
                <a:latin typeface="Arial" pitchFamily="34" charset="0"/>
                <a:cs typeface="Arial" pitchFamily="34" charset="0"/>
              </a:rPr>
              <a:pPr/>
              <a:t>306</a:t>
            </a:fld>
            <a:endParaRPr lang="en-US" smtClean="0">
              <a:latin typeface="Arial" pitchFamily="34" charset="0"/>
              <a:cs typeface="Arial" pitchFamily="34" charset="0"/>
            </a:endParaRPr>
          </a:p>
        </p:txBody>
      </p:sp>
      <p:sp>
        <p:nvSpPr>
          <p:cNvPr id="86221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622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3234" name="Rectangle 7"/>
          <p:cNvSpPr>
            <a:spLocks noGrp="1" noChangeArrowheads="1"/>
          </p:cNvSpPr>
          <p:nvPr>
            <p:ph type="sldNum" sz="quarter" idx="5"/>
          </p:nvPr>
        </p:nvSpPr>
        <p:spPr>
          <a:noFill/>
        </p:spPr>
        <p:txBody>
          <a:bodyPr/>
          <a:lstStyle/>
          <a:p>
            <a:fld id="{0BB20E75-D97D-43E8-BCAD-29864DA846BB}" type="slidenum">
              <a:rPr lang="en-US" smtClean="0">
                <a:latin typeface="Arial" pitchFamily="34" charset="0"/>
                <a:cs typeface="Arial" pitchFamily="34" charset="0"/>
              </a:rPr>
              <a:pPr/>
              <a:t>307</a:t>
            </a:fld>
            <a:endParaRPr lang="en-US" smtClean="0">
              <a:latin typeface="Arial" pitchFamily="34" charset="0"/>
              <a:cs typeface="Arial" pitchFamily="34" charset="0"/>
            </a:endParaRPr>
          </a:p>
        </p:txBody>
      </p:sp>
      <p:sp>
        <p:nvSpPr>
          <p:cNvPr id="86323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632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4258" name="Rectangle 7"/>
          <p:cNvSpPr>
            <a:spLocks noGrp="1" noChangeArrowheads="1"/>
          </p:cNvSpPr>
          <p:nvPr>
            <p:ph type="sldNum" sz="quarter" idx="5"/>
          </p:nvPr>
        </p:nvSpPr>
        <p:spPr>
          <a:noFill/>
        </p:spPr>
        <p:txBody>
          <a:bodyPr/>
          <a:lstStyle/>
          <a:p>
            <a:fld id="{EB727B47-6AB8-4376-8525-FCF999710B14}" type="slidenum">
              <a:rPr lang="en-US" smtClean="0">
                <a:latin typeface="Arial" pitchFamily="34" charset="0"/>
                <a:cs typeface="Arial" pitchFamily="34" charset="0"/>
              </a:rPr>
              <a:pPr/>
              <a:t>308</a:t>
            </a:fld>
            <a:endParaRPr lang="en-US" smtClean="0">
              <a:latin typeface="Arial" pitchFamily="34" charset="0"/>
              <a:cs typeface="Arial" pitchFamily="34" charset="0"/>
            </a:endParaRPr>
          </a:p>
        </p:txBody>
      </p:sp>
      <p:sp>
        <p:nvSpPr>
          <p:cNvPr id="86425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642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282" name="Rectangle 7"/>
          <p:cNvSpPr>
            <a:spLocks noGrp="1" noChangeArrowheads="1"/>
          </p:cNvSpPr>
          <p:nvPr>
            <p:ph type="sldNum" sz="quarter" idx="5"/>
          </p:nvPr>
        </p:nvSpPr>
        <p:spPr>
          <a:noFill/>
        </p:spPr>
        <p:txBody>
          <a:bodyPr/>
          <a:lstStyle/>
          <a:p>
            <a:fld id="{3206C15D-E7D0-4E43-9271-FD472BBEA2D7}" type="slidenum">
              <a:rPr lang="en-US" smtClean="0">
                <a:latin typeface="Arial" pitchFamily="34" charset="0"/>
                <a:cs typeface="Arial" pitchFamily="34" charset="0"/>
              </a:rPr>
              <a:pPr/>
              <a:t>309</a:t>
            </a:fld>
            <a:endParaRPr lang="en-US" smtClean="0">
              <a:latin typeface="Arial" pitchFamily="34" charset="0"/>
              <a:cs typeface="Arial" pitchFamily="34" charset="0"/>
            </a:endParaRPr>
          </a:p>
        </p:txBody>
      </p:sp>
      <p:sp>
        <p:nvSpPr>
          <p:cNvPr id="86528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652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306" name="Rectangle 7"/>
          <p:cNvSpPr>
            <a:spLocks noGrp="1" noChangeArrowheads="1"/>
          </p:cNvSpPr>
          <p:nvPr>
            <p:ph type="sldNum" sz="quarter" idx="5"/>
          </p:nvPr>
        </p:nvSpPr>
        <p:spPr>
          <a:noFill/>
        </p:spPr>
        <p:txBody>
          <a:bodyPr/>
          <a:lstStyle/>
          <a:p>
            <a:fld id="{D617BC3B-3D41-47E5-833A-18BC631C56C8}" type="slidenum">
              <a:rPr lang="en-US" smtClean="0">
                <a:latin typeface="Arial" pitchFamily="34" charset="0"/>
                <a:cs typeface="Arial" pitchFamily="34" charset="0"/>
              </a:rPr>
              <a:pPr/>
              <a:t>311</a:t>
            </a:fld>
            <a:endParaRPr lang="en-US" smtClean="0">
              <a:latin typeface="Arial" pitchFamily="34" charset="0"/>
              <a:cs typeface="Arial" pitchFamily="34" charset="0"/>
            </a:endParaRPr>
          </a:p>
        </p:txBody>
      </p:sp>
      <p:sp>
        <p:nvSpPr>
          <p:cNvPr id="86630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663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7330"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6733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Times New Roman" pitchFamily="18" charset="0"/>
              <a:ea typeface="ＭＳ Ｐゴシック" pitchFamily="34" charset="-128"/>
              <a:cs typeface="Arial" pitchFamily="34" charset="0"/>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354" name="Rectangle 7"/>
          <p:cNvSpPr>
            <a:spLocks noGrp="1" noChangeArrowheads="1"/>
          </p:cNvSpPr>
          <p:nvPr>
            <p:ph type="sldNum" sz="quarter" idx="5"/>
          </p:nvPr>
        </p:nvSpPr>
        <p:spPr>
          <a:noFill/>
        </p:spPr>
        <p:txBody>
          <a:bodyPr/>
          <a:lstStyle/>
          <a:p>
            <a:fld id="{CAAB9BCB-D741-4969-9057-ECC8E7C79A03}" type="slidenum">
              <a:rPr lang="en-US" smtClean="0">
                <a:latin typeface="Arial" pitchFamily="34" charset="0"/>
                <a:cs typeface="Arial" pitchFamily="34" charset="0"/>
              </a:rPr>
              <a:pPr/>
              <a:t>314</a:t>
            </a:fld>
            <a:endParaRPr lang="en-US" smtClean="0">
              <a:latin typeface="Arial" pitchFamily="34" charset="0"/>
              <a:cs typeface="Arial" pitchFamily="34" charset="0"/>
            </a:endParaRPr>
          </a:p>
        </p:txBody>
      </p:sp>
      <p:sp>
        <p:nvSpPr>
          <p:cNvPr id="86835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683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9378" name="Rectangle 7"/>
          <p:cNvSpPr>
            <a:spLocks noGrp="1" noChangeArrowheads="1"/>
          </p:cNvSpPr>
          <p:nvPr>
            <p:ph type="sldNum" sz="quarter" idx="5"/>
          </p:nvPr>
        </p:nvSpPr>
        <p:spPr>
          <a:noFill/>
        </p:spPr>
        <p:txBody>
          <a:bodyPr/>
          <a:lstStyle/>
          <a:p>
            <a:fld id="{BF1E6C49-2291-4229-AD9C-692AFEA23ECF}" type="slidenum">
              <a:rPr lang="en-US" smtClean="0">
                <a:latin typeface="Arial" pitchFamily="34" charset="0"/>
                <a:cs typeface="Arial" pitchFamily="34" charset="0"/>
              </a:rPr>
              <a:pPr/>
              <a:t>315</a:t>
            </a:fld>
            <a:endParaRPr lang="en-US" smtClean="0">
              <a:latin typeface="Arial" pitchFamily="34" charset="0"/>
              <a:cs typeface="Arial" pitchFamily="34" charset="0"/>
            </a:endParaRPr>
          </a:p>
        </p:txBody>
      </p:sp>
      <p:sp>
        <p:nvSpPr>
          <p:cNvPr id="86937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693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0594" name="Rectangle 7"/>
          <p:cNvSpPr>
            <a:spLocks noGrp="1" noChangeArrowheads="1"/>
          </p:cNvSpPr>
          <p:nvPr>
            <p:ph type="sldNum" sz="quarter" idx="5"/>
          </p:nvPr>
        </p:nvSpPr>
        <p:spPr>
          <a:noFill/>
        </p:spPr>
        <p:txBody>
          <a:bodyPr/>
          <a:lstStyle/>
          <a:p>
            <a:fld id="{EB3C4551-A9D2-4638-8EAA-259562038142}" type="slidenum">
              <a:rPr lang="ar-SA" smtClean="0">
                <a:latin typeface="Arial" pitchFamily="34" charset="0"/>
                <a:cs typeface="Arial" pitchFamily="34" charset="0"/>
              </a:rPr>
              <a:pPr/>
              <a:t>37</a:t>
            </a:fld>
            <a:endParaRPr lang="en-US" smtClean="0">
              <a:latin typeface="Arial" pitchFamily="34" charset="0"/>
              <a:cs typeface="Arial" pitchFamily="34" charset="0"/>
            </a:endParaRPr>
          </a:p>
        </p:txBody>
      </p:sp>
      <p:sp>
        <p:nvSpPr>
          <p:cNvPr id="750595"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rtl="0" eaLnBrk="0" hangingPunct="0"/>
            <a:fld id="{A2CA15E8-67D2-494D-8A41-376E2245188B}" type="slidenum">
              <a:rPr lang="ar-SA" sz="1200">
                <a:ea typeface="ＭＳ Ｐゴシック" pitchFamily="34" charset="-128"/>
              </a:rPr>
              <a:pPr algn="r" rtl="0" eaLnBrk="0" hangingPunct="0"/>
              <a:t>37</a:t>
            </a:fld>
            <a:endParaRPr lang="en-US" sz="1200">
              <a:ea typeface="ＭＳ Ｐゴシック" pitchFamily="34" charset="-128"/>
            </a:endParaRPr>
          </a:p>
        </p:txBody>
      </p:sp>
      <p:sp>
        <p:nvSpPr>
          <p:cNvPr id="750596"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50597"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02" name="Rectangle 7"/>
          <p:cNvSpPr>
            <a:spLocks noGrp="1" noChangeArrowheads="1"/>
          </p:cNvSpPr>
          <p:nvPr>
            <p:ph type="sldNum" sz="quarter" idx="5"/>
          </p:nvPr>
        </p:nvSpPr>
        <p:spPr>
          <a:noFill/>
        </p:spPr>
        <p:txBody>
          <a:bodyPr/>
          <a:lstStyle/>
          <a:p>
            <a:fld id="{9EA4E526-52E0-4DF0-950B-34E3218029B0}" type="slidenum">
              <a:rPr lang="en-US" smtClean="0">
                <a:latin typeface="Arial" pitchFamily="34" charset="0"/>
                <a:cs typeface="Arial" pitchFamily="34" charset="0"/>
              </a:rPr>
              <a:pPr/>
              <a:t>316</a:t>
            </a:fld>
            <a:endParaRPr lang="en-US" smtClean="0">
              <a:latin typeface="Arial" pitchFamily="34" charset="0"/>
              <a:cs typeface="Arial" pitchFamily="34" charset="0"/>
            </a:endParaRPr>
          </a:p>
        </p:txBody>
      </p:sp>
      <p:sp>
        <p:nvSpPr>
          <p:cNvPr id="87040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704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1426" name="Rectangle 7"/>
          <p:cNvSpPr>
            <a:spLocks noGrp="1" noChangeArrowheads="1"/>
          </p:cNvSpPr>
          <p:nvPr>
            <p:ph type="sldNum" sz="quarter" idx="5"/>
          </p:nvPr>
        </p:nvSpPr>
        <p:spPr>
          <a:noFill/>
        </p:spPr>
        <p:txBody>
          <a:bodyPr/>
          <a:lstStyle/>
          <a:p>
            <a:fld id="{E9EF1CD8-FCC1-4A2E-ACD8-35161D591585}" type="slidenum">
              <a:rPr lang="en-US" smtClean="0">
                <a:latin typeface="Arial" pitchFamily="34" charset="0"/>
                <a:cs typeface="Arial" pitchFamily="34" charset="0"/>
              </a:rPr>
              <a:pPr/>
              <a:t>317</a:t>
            </a:fld>
            <a:endParaRPr lang="en-US" smtClean="0">
              <a:latin typeface="Arial" pitchFamily="34" charset="0"/>
              <a:cs typeface="Arial" pitchFamily="34" charset="0"/>
            </a:endParaRPr>
          </a:p>
        </p:txBody>
      </p:sp>
      <p:sp>
        <p:nvSpPr>
          <p:cNvPr id="87142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714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2450" name="Rectangle 7"/>
          <p:cNvSpPr>
            <a:spLocks noGrp="1" noChangeArrowheads="1"/>
          </p:cNvSpPr>
          <p:nvPr>
            <p:ph type="sldNum" sz="quarter" idx="5"/>
          </p:nvPr>
        </p:nvSpPr>
        <p:spPr>
          <a:noFill/>
        </p:spPr>
        <p:txBody>
          <a:bodyPr/>
          <a:lstStyle/>
          <a:p>
            <a:fld id="{B51D7E60-1E06-462F-BF2B-DBABBE9C7C02}" type="slidenum">
              <a:rPr lang="en-US" smtClean="0">
                <a:latin typeface="Arial" pitchFamily="34" charset="0"/>
                <a:cs typeface="Arial" pitchFamily="34" charset="0"/>
              </a:rPr>
              <a:pPr/>
              <a:t>318</a:t>
            </a:fld>
            <a:endParaRPr lang="en-US" smtClean="0">
              <a:latin typeface="Arial" pitchFamily="34" charset="0"/>
              <a:cs typeface="Arial" pitchFamily="34" charset="0"/>
            </a:endParaRPr>
          </a:p>
        </p:txBody>
      </p:sp>
      <p:sp>
        <p:nvSpPr>
          <p:cNvPr id="87245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724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3474" name="Rectangle 7"/>
          <p:cNvSpPr>
            <a:spLocks noGrp="1" noChangeArrowheads="1"/>
          </p:cNvSpPr>
          <p:nvPr>
            <p:ph type="sldNum" sz="quarter" idx="5"/>
          </p:nvPr>
        </p:nvSpPr>
        <p:spPr>
          <a:noFill/>
        </p:spPr>
        <p:txBody>
          <a:bodyPr/>
          <a:lstStyle/>
          <a:p>
            <a:fld id="{15C3FE94-7E90-43F2-82E0-FBA0304AD2FD}" type="slidenum">
              <a:rPr lang="en-US" smtClean="0">
                <a:latin typeface="Arial" pitchFamily="34" charset="0"/>
                <a:cs typeface="Arial" pitchFamily="34" charset="0"/>
              </a:rPr>
              <a:pPr/>
              <a:t>319</a:t>
            </a:fld>
            <a:endParaRPr lang="en-US" smtClean="0">
              <a:latin typeface="Arial" pitchFamily="34" charset="0"/>
              <a:cs typeface="Arial" pitchFamily="34" charset="0"/>
            </a:endParaRPr>
          </a:p>
        </p:txBody>
      </p:sp>
      <p:sp>
        <p:nvSpPr>
          <p:cNvPr id="87347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734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4498" name="Rectangle 7"/>
          <p:cNvSpPr>
            <a:spLocks noGrp="1" noChangeArrowheads="1"/>
          </p:cNvSpPr>
          <p:nvPr>
            <p:ph type="sldNum" sz="quarter" idx="5"/>
          </p:nvPr>
        </p:nvSpPr>
        <p:spPr>
          <a:noFill/>
        </p:spPr>
        <p:txBody>
          <a:bodyPr/>
          <a:lstStyle/>
          <a:p>
            <a:fld id="{407C42DB-E5BC-467D-B80B-982C9F33DEAD}" type="slidenum">
              <a:rPr lang="en-US" smtClean="0">
                <a:latin typeface="Arial" pitchFamily="34" charset="0"/>
                <a:cs typeface="Arial" pitchFamily="34" charset="0"/>
              </a:rPr>
              <a:pPr/>
              <a:t>321</a:t>
            </a:fld>
            <a:endParaRPr lang="en-US" smtClean="0">
              <a:latin typeface="Arial" pitchFamily="34" charset="0"/>
              <a:cs typeface="Arial" pitchFamily="34" charset="0"/>
            </a:endParaRPr>
          </a:p>
        </p:txBody>
      </p:sp>
      <p:sp>
        <p:nvSpPr>
          <p:cNvPr id="87449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745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5522" name="Rectangle 7"/>
          <p:cNvSpPr>
            <a:spLocks noGrp="1" noChangeArrowheads="1"/>
          </p:cNvSpPr>
          <p:nvPr>
            <p:ph type="sldNum" sz="quarter" idx="5"/>
          </p:nvPr>
        </p:nvSpPr>
        <p:spPr>
          <a:noFill/>
        </p:spPr>
        <p:txBody>
          <a:bodyPr/>
          <a:lstStyle/>
          <a:p>
            <a:fld id="{127216A4-DB65-4D81-BED1-03A5EAF2E14B}" type="slidenum">
              <a:rPr lang="en-US" smtClean="0">
                <a:latin typeface="Arial" pitchFamily="34" charset="0"/>
                <a:cs typeface="Arial" pitchFamily="34" charset="0"/>
              </a:rPr>
              <a:pPr/>
              <a:t>322</a:t>
            </a:fld>
            <a:endParaRPr lang="en-US" smtClean="0">
              <a:latin typeface="Arial" pitchFamily="34" charset="0"/>
              <a:cs typeface="Arial" pitchFamily="34" charset="0"/>
            </a:endParaRPr>
          </a:p>
        </p:txBody>
      </p:sp>
      <p:sp>
        <p:nvSpPr>
          <p:cNvPr id="87552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755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6546" name="Rectangle 7"/>
          <p:cNvSpPr>
            <a:spLocks noGrp="1" noChangeArrowheads="1"/>
          </p:cNvSpPr>
          <p:nvPr>
            <p:ph type="sldNum" sz="quarter" idx="5"/>
          </p:nvPr>
        </p:nvSpPr>
        <p:spPr>
          <a:noFill/>
        </p:spPr>
        <p:txBody>
          <a:bodyPr/>
          <a:lstStyle/>
          <a:p>
            <a:fld id="{AB0DCD98-0567-4007-A418-EEBB14DA6CC1}" type="slidenum">
              <a:rPr lang="en-US" smtClean="0">
                <a:latin typeface="Arial" pitchFamily="34" charset="0"/>
                <a:cs typeface="Arial" pitchFamily="34" charset="0"/>
              </a:rPr>
              <a:pPr/>
              <a:t>323</a:t>
            </a:fld>
            <a:endParaRPr lang="en-US" smtClean="0">
              <a:latin typeface="Arial" pitchFamily="34" charset="0"/>
              <a:cs typeface="Arial" pitchFamily="34" charset="0"/>
            </a:endParaRPr>
          </a:p>
        </p:txBody>
      </p:sp>
      <p:sp>
        <p:nvSpPr>
          <p:cNvPr id="87654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765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7570"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7757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Times New Roman" pitchFamily="18" charset="0"/>
              <a:ea typeface="ＭＳ Ｐゴシック" pitchFamily="34" charset="-128"/>
              <a:cs typeface="Arial" pitchFamily="34" charset="0"/>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8594" name="Rectangle 7"/>
          <p:cNvSpPr>
            <a:spLocks noGrp="1" noChangeArrowheads="1"/>
          </p:cNvSpPr>
          <p:nvPr>
            <p:ph type="sldNum" sz="quarter" idx="5"/>
          </p:nvPr>
        </p:nvSpPr>
        <p:spPr>
          <a:noFill/>
        </p:spPr>
        <p:txBody>
          <a:bodyPr/>
          <a:lstStyle/>
          <a:p>
            <a:fld id="{1159570B-A4FF-4DB0-AEF6-ABFB11156CDD}" type="slidenum">
              <a:rPr lang="en-US" smtClean="0">
                <a:latin typeface="Arial" pitchFamily="34" charset="0"/>
                <a:cs typeface="Arial" pitchFamily="34" charset="0"/>
              </a:rPr>
              <a:pPr/>
              <a:t>325</a:t>
            </a:fld>
            <a:endParaRPr lang="en-US" smtClean="0">
              <a:latin typeface="Arial" pitchFamily="34" charset="0"/>
              <a:cs typeface="Arial" pitchFamily="34" charset="0"/>
            </a:endParaRPr>
          </a:p>
        </p:txBody>
      </p:sp>
      <p:sp>
        <p:nvSpPr>
          <p:cNvPr id="87859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785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9618" name="Rectangle 7"/>
          <p:cNvSpPr>
            <a:spLocks noGrp="1" noChangeArrowheads="1"/>
          </p:cNvSpPr>
          <p:nvPr>
            <p:ph type="sldNum" sz="quarter" idx="5"/>
          </p:nvPr>
        </p:nvSpPr>
        <p:spPr>
          <a:noFill/>
        </p:spPr>
        <p:txBody>
          <a:bodyPr/>
          <a:lstStyle/>
          <a:p>
            <a:fld id="{FA7F25FF-FD44-4BCA-BCDB-206BA70C0124}" type="slidenum">
              <a:rPr lang="en-US" smtClean="0">
                <a:latin typeface="Arial" pitchFamily="34" charset="0"/>
                <a:cs typeface="Arial" pitchFamily="34" charset="0"/>
              </a:rPr>
              <a:pPr/>
              <a:t>326</a:t>
            </a:fld>
            <a:endParaRPr lang="en-US" smtClean="0">
              <a:latin typeface="Arial" pitchFamily="34" charset="0"/>
              <a:cs typeface="Arial" pitchFamily="34" charset="0"/>
            </a:endParaRPr>
          </a:p>
        </p:txBody>
      </p:sp>
      <p:sp>
        <p:nvSpPr>
          <p:cNvPr id="87961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796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618" name="Rectangle 7"/>
          <p:cNvSpPr>
            <a:spLocks noGrp="1" noChangeArrowheads="1"/>
          </p:cNvSpPr>
          <p:nvPr>
            <p:ph type="sldNum" sz="quarter" idx="5"/>
          </p:nvPr>
        </p:nvSpPr>
        <p:spPr>
          <a:noFill/>
        </p:spPr>
        <p:txBody>
          <a:bodyPr/>
          <a:lstStyle/>
          <a:p>
            <a:fld id="{5DADB769-792C-4209-86BE-B40E9961C14C}" type="slidenum">
              <a:rPr lang="ar-SA" smtClean="0">
                <a:latin typeface="Arial" pitchFamily="34" charset="0"/>
                <a:cs typeface="Arial" pitchFamily="34" charset="0"/>
              </a:rPr>
              <a:pPr/>
              <a:t>38</a:t>
            </a:fld>
            <a:endParaRPr lang="en-US" smtClean="0">
              <a:latin typeface="Arial" pitchFamily="34" charset="0"/>
              <a:cs typeface="Arial" pitchFamily="34" charset="0"/>
            </a:endParaRPr>
          </a:p>
        </p:txBody>
      </p:sp>
      <p:sp>
        <p:nvSpPr>
          <p:cNvPr id="751619" name="Rectangle 1031"/>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rtl="0" eaLnBrk="0" hangingPunct="0"/>
            <a:fld id="{064AD894-214B-4544-812B-28D397C1C1F5}" type="slidenum">
              <a:rPr lang="ar-SA" sz="1200">
                <a:ea typeface="ＭＳ Ｐゴシック" pitchFamily="34" charset="-128"/>
              </a:rPr>
              <a:pPr algn="r" rtl="0" eaLnBrk="0" hangingPunct="0"/>
              <a:t>38</a:t>
            </a:fld>
            <a:endParaRPr lang="en-US" sz="1200">
              <a:ea typeface="ＭＳ Ｐゴシック" pitchFamily="34" charset="-128"/>
            </a:endParaRPr>
          </a:p>
        </p:txBody>
      </p:sp>
      <p:sp>
        <p:nvSpPr>
          <p:cNvPr id="751620"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51621"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42" name="Rectangle 7"/>
          <p:cNvSpPr>
            <a:spLocks noGrp="1" noChangeArrowheads="1"/>
          </p:cNvSpPr>
          <p:nvPr>
            <p:ph type="sldNum" sz="quarter" idx="5"/>
          </p:nvPr>
        </p:nvSpPr>
        <p:spPr>
          <a:noFill/>
        </p:spPr>
        <p:txBody>
          <a:bodyPr/>
          <a:lstStyle/>
          <a:p>
            <a:fld id="{B15EDF48-8874-45DB-8E23-823EE9111A86}" type="slidenum">
              <a:rPr lang="en-US" smtClean="0">
                <a:latin typeface="Arial" pitchFamily="34" charset="0"/>
                <a:cs typeface="Arial" pitchFamily="34" charset="0"/>
              </a:rPr>
              <a:pPr/>
              <a:t>340</a:t>
            </a:fld>
            <a:endParaRPr lang="en-US" smtClean="0">
              <a:latin typeface="Arial" pitchFamily="34" charset="0"/>
              <a:cs typeface="Arial" pitchFamily="34" charset="0"/>
            </a:endParaRPr>
          </a:p>
        </p:txBody>
      </p:sp>
      <p:sp>
        <p:nvSpPr>
          <p:cNvPr id="88064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806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1666" name="Rectangle 7"/>
          <p:cNvSpPr>
            <a:spLocks noGrp="1" noChangeArrowheads="1"/>
          </p:cNvSpPr>
          <p:nvPr>
            <p:ph type="sldNum" sz="quarter" idx="5"/>
          </p:nvPr>
        </p:nvSpPr>
        <p:spPr>
          <a:noFill/>
        </p:spPr>
        <p:txBody>
          <a:bodyPr/>
          <a:lstStyle/>
          <a:p>
            <a:fld id="{DE371699-B07D-4585-845F-B3D09879ABA4}" type="slidenum">
              <a:rPr lang="en-US" smtClean="0">
                <a:latin typeface="Arial" pitchFamily="34" charset="0"/>
                <a:cs typeface="Arial" pitchFamily="34" charset="0"/>
              </a:rPr>
              <a:pPr/>
              <a:t>341</a:t>
            </a:fld>
            <a:endParaRPr lang="en-US" smtClean="0">
              <a:latin typeface="Arial" pitchFamily="34" charset="0"/>
              <a:cs typeface="Arial" pitchFamily="34" charset="0"/>
            </a:endParaRPr>
          </a:p>
        </p:txBody>
      </p:sp>
      <p:sp>
        <p:nvSpPr>
          <p:cNvPr id="88166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816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2690"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8269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Times New Roman" pitchFamily="18" charset="0"/>
              <a:ea typeface="ＭＳ Ｐゴシック" pitchFamily="34" charset="-128"/>
              <a:cs typeface="Arial" pitchFamily="34" charset="0"/>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3714" name="Rectangle 7"/>
          <p:cNvSpPr>
            <a:spLocks noGrp="1" noChangeArrowheads="1"/>
          </p:cNvSpPr>
          <p:nvPr>
            <p:ph type="sldNum" sz="quarter" idx="5"/>
          </p:nvPr>
        </p:nvSpPr>
        <p:spPr>
          <a:noFill/>
        </p:spPr>
        <p:txBody>
          <a:bodyPr/>
          <a:lstStyle/>
          <a:p>
            <a:fld id="{ACE3682F-43A8-4A1C-804A-5E474499F3B8}" type="slidenum">
              <a:rPr lang="en-US" smtClean="0">
                <a:latin typeface="Arial" pitchFamily="34" charset="0"/>
                <a:cs typeface="Arial" pitchFamily="34" charset="0"/>
              </a:rPr>
              <a:pPr/>
              <a:t>346</a:t>
            </a:fld>
            <a:endParaRPr lang="en-US" smtClean="0">
              <a:latin typeface="Arial" pitchFamily="34" charset="0"/>
              <a:cs typeface="Arial" pitchFamily="34" charset="0"/>
            </a:endParaRPr>
          </a:p>
        </p:txBody>
      </p:sp>
      <p:sp>
        <p:nvSpPr>
          <p:cNvPr id="88371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837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4738"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84739"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Times New Roman" pitchFamily="18" charset="0"/>
              <a:ea typeface="ＭＳ Ｐゴシック" pitchFamily="34" charset="-128"/>
              <a:cs typeface="Arial" pitchFamily="34" charset="0"/>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5762" name="Rectangle 7"/>
          <p:cNvSpPr>
            <a:spLocks noGrp="1" noChangeArrowheads="1"/>
          </p:cNvSpPr>
          <p:nvPr>
            <p:ph type="sldNum" sz="quarter" idx="5"/>
          </p:nvPr>
        </p:nvSpPr>
        <p:spPr>
          <a:noFill/>
        </p:spPr>
        <p:txBody>
          <a:bodyPr/>
          <a:lstStyle/>
          <a:p>
            <a:fld id="{251ACB83-A0F8-4E37-9C3C-F0A73ECEBE72}" type="slidenum">
              <a:rPr lang="en-US" smtClean="0">
                <a:latin typeface="Arial" pitchFamily="34" charset="0"/>
                <a:cs typeface="Arial" pitchFamily="34" charset="0"/>
              </a:rPr>
              <a:pPr/>
              <a:t>348</a:t>
            </a:fld>
            <a:endParaRPr lang="en-US" smtClean="0">
              <a:latin typeface="Arial" pitchFamily="34" charset="0"/>
              <a:cs typeface="Arial" pitchFamily="34" charset="0"/>
            </a:endParaRPr>
          </a:p>
        </p:txBody>
      </p:sp>
      <p:sp>
        <p:nvSpPr>
          <p:cNvPr id="88576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857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786" name="Rectangle 7"/>
          <p:cNvSpPr>
            <a:spLocks noGrp="1" noChangeArrowheads="1"/>
          </p:cNvSpPr>
          <p:nvPr>
            <p:ph type="sldNum" sz="quarter" idx="5"/>
          </p:nvPr>
        </p:nvSpPr>
        <p:spPr>
          <a:noFill/>
        </p:spPr>
        <p:txBody>
          <a:bodyPr/>
          <a:lstStyle/>
          <a:p>
            <a:fld id="{BF50E13A-36ED-414D-8010-604890558BAF}" type="slidenum">
              <a:rPr lang="en-US" smtClean="0">
                <a:latin typeface="Arial" pitchFamily="34" charset="0"/>
                <a:cs typeface="Arial" pitchFamily="34" charset="0"/>
              </a:rPr>
              <a:pPr/>
              <a:t>349</a:t>
            </a:fld>
            <a:endParaRPr lang="en-US" smtClean="0">
              <a:latin typeface="Arial" pitchFamily="34" charset="0"/>
              <a:cs typeface="Arial" pitchFamily="34" charset="0"/>
            </a:endParaRPr>
          </a:p>
        </p:txBody>
      </p:sp>
      <p:sp>
        <p:nvSpPr>
          <p:cNvPr id="88678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867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7810" name="Rectangle 7"/>
          <p:cNvSpPr>
            <a:spLocks noGrp="1" noChangeArrowheads="1"/>
          </p:cNvSpPr>
          <p:nvPr>
            <p:ph type="sldNum" sz="quarter" idx="5"/>
          </p:nvPr>
        </p:nvSpPr>
        <p:spPr>
          <a:noFill/>
        </p:spPr>
        <p:txBody>
          <a:bodyPr/>
          <a:lstStyle/>
          <a:p>
            <a:fld id="{E4A8B946-5A7D-4210-82C4-640647ACA664}" type="slidenum">
              <a:rPr lang="en-US" smtClean="0">
                <a:latin typeface="Arial" pitchFamily="34" charset="0"/>
                <a:cs typeface="Arial" pitchFamily="34" charset="0"/>
              </a:rPr>
              <a:pPr/>
              <a:t>350</a:t>
            </a:fld>
            <a:endParaRPr lang="en-US" smtClean="0">
              <a:latin typeface="Arial" pitchFamily="34" charset="0"/>
              <a:cs typeface="Arial" pitchFamily="34" charset="0"/>
            </a:endParaRPr>
          </a:p>
        </p:txBody>
      </p:sp>
      <p:sp>
        <p:nvSpPr>
          <p:cNvPr id="88781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878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8834" name="Rectangle 7"/>
          <p:cNvSpPr>
            <a:spLocks noGrp="1" noChangeArrowheads="1"/>
          </p:cNvSpPr>
          <p:nvPr>
            <p:ph type="sldNum" sz="quarter" idx="5"/>
          </p:nvPr>
        </p:nvSpPr>
        <p:spPr>
          <a:noFill/>
        </p:spPr>
        <p:txBody>
          <a:bodyPr/>
          <a:lstStyle/>
          <a:p>
            <a:fld id="{11517F26-1600-4462-ACF5-5AD49509512E}" type="slidenum">
              <a:rPr lang="en-US" smtClean="0">
                <a:latin typeface="Arial" pitchFamily="34" charset="0"/>
                <a:cs typeface="Arial" pitchFamily="34" charset="0"/>
              </a:rPr>
              <a:pPr/>
              <a:t>351</a:t>
            </a:fld>
            <a:endParaRPr lang="en-US" smtClean="0">
              <a:latin typeface="Arial" pitchFamily="34" charset="0"/>
              <a:cs typeface="Arial" pitchFamily="34" charset="0"/>
            </a:endParaRPr>
          </a:p>
        </p:txBody>
      </p:sp>
      <p:sp>
        <p:nvSpPr>
          <p:cNvPr id="88883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888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9858" name="Rectangle 7"/>
          <p:cNvSpPr>
            <a:spLocks noGrp="1" noChangeArrowheads="1"/>
          </p:cNvSpPr>
          <p:nvPr>
            <p:ph type="sldNum" sz="quarter" idx="5"/>
          </p:nvPr>
        </p:nvSpPr>
        <p:spPr>
          <a:noFill/>
        </p:spPr>
        <p:txBody>
          <a:bodyPr/>
          <a:lstStyle/>
          <a:p>
            <a:fld id="{1B372F72-ABEA-422A-B981-7A398DF75BEB}" type="slidenum">
              <a:rPr lang="en-US" smtClean="0">
                <a:latin typeface="Arial" pitchFamily="34" charset="0"/>
                <a:cs typeface="Arial" pitchFamily="34" charset="0"/>
              </a:rPr>
              <a:pPr/>
              <a:t>352</a:t>
            </a:fld>
            <a:endParaRPr lang="en-US" smtClean="0">
              <a:latin typeface="Arial" pitchFamily="34" charset="0"/>
              <a:cs typeface="Arial" pitchFamily="34" charset="0"/>
            </a:endParaRPr>
          </a:p>
        </p:txBody>
      </p:sp>
      <p:sp>
        <p:nvSpPr>
          <p:cNvPr id="88985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898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642"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7526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
        <p:nvSpPr>
          <p:cNvPr id="752644" name="Slide Number Placeholder 3"/>
          <p:cNvSpPr>
            <a:spLocks noGrp="1"/>
          </p:cNvSpPr>
          <p:nvPr>
            <p:ph type="sldNum" sz="quarter" idx="5"/>
          </p:nvPr>
        </p:nvSpPr>
        <p:spPr>
          <a:noFill/>
        </p:spPr>
        <p:txBody>
          <a:bodyPr/>
          <a:lstStyle/>
          <a:p>
            <a:fld id="{66EF8998-B806-4635-82DA-6774EE777202}" type="slidenum">
              <a:rPr lang="ar-SA" smtClean="0">
                <a:latin typeface="Arial" pitchFamily="34" charset="0"/>
                <a:cs typeface="Arial" pitchFamily="34" charset="0"/>
              </a:rPr>
              <a:pPr/>
              <a:t>51</a:t>
            </a:fld>
            <a:endParaRPr lang="en-US" smtClean="0">
              <a:latin typeface="Arial" pitchFamily="34" charset="0"/>
              <a:cs typeface="Arial" pitchFamily="34" charset="0"/>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82" name="Rectangle 7"/>
          <p:cNvSpPr>
            <a:spLocks noGrp="1" noChangeArrowheads="1"/>
          </p:cNvSpPr>
          <p:nvPr>
            <p:ph type="sldNum" sz="quarter" idx="5"/>
          </p:nvPr>
        </p:nvSpPr>
        <p:spPr>
          <a:noFill/>
        </p:spPr>
        <p:txBody>
          <a:bodyPr/>
          <a:lstStyle/>
          <a:p>
            <a:fld id="{FD0CBA59-627C-420A-9D8C-193F889BE7D2}" type="slidenum">
              <a:rPr lang="en-US" smtClean="0">
                <a:latin typeface="Arial" pitchFamily="34" charset="0"/>
                <a:cs typeface="Arial" pitchFamily="34" charset="0"/>
              </a:rPr>
              <a:pPr/>
              <a:t>353</a:t>
            </a:fld>
            <a:endParaRPr lang="en-US" smtClean="0">
              <a:latin typeface="Arial" pitchFamily="34" charset="0"/>
              <a:cs typeface="Arial" pitchFamily="34" charset="0"/>
            </a:endParaRPr>
          </a:p>
        </p:txBody>
      </p:sp>
      <p:sp>
        <p:nvSpPr>
          <p:cNvPr id="89088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908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1906" name="Rectangle 7"/>
          <p:cNvSpPr>
            <a:spLocks noGrp="1" noChangeArrowheads="1"/>
          </p:cNvSpPr>
          <p:nvPr>
            <p:ph type="sldNum" sz="quarter" idx="5"/>
          </p:nvPr>
        </p:nvSpPr>
        <p:spPr>
          <a:noFill/>
        </p:spPr>
        <p:txBody>
          <a:bodyPr/>
          <a:lstStyle/>
          <a:p>
            <a:fld id="{13445F93-C818-4E11-8CBC-818940F2F3FA}" type="slidenum">
              <a:rPr lang="en-US" smtClean="0">
                <a:latin typeface="Arial" pitchFamily="34" charset="0"/>
                <a:cs typeface="Arial" pitchFamily="34" charset="0"/>
              </a:rPr>
              <a:pPr/>
              <a:t>354</a:t>
            </a:fld>
            <a:endParaRPr lang="en-US" smtClean="0">
              <a:latin typeface="Arial" pitchFamily="34" charset="0"/>
              <a:cs typeface="Arial" pitchFamily="34" charset="0"/>
            </a:endParaRPr>
          </a:p>
        </p:txBody>
      </p:sp>
      <p:sp>
        <p:nvSpPr>
          <p:cNvPr id="89190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919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930" name="Rectangle 7"/>
          <p:cNvSpPr>
            <a:spLocks noGrp="1" noChangeArrowheads="1"/>
          </p:cNvSpPr>
          <p:nvPr>
            <p:ph type="sldNum" sz="quarter" idx="5"/>
          </p:nvPr>
        </p:nvSpPr>
        <p:spPr>
          <a:noFill/>
        </p:spPr>
        <p:txBody>
          <a:bodyPr/>
          <a:lstStyle/>
          <a:p>
            <a:fld id="{2448CCF2-092B-488C-B8B7-4C594AFACE70}" type="slidenum">
              <a:rPr lang="en-US" smtClean="0">
                <a:latin typeface="Arial" pitchFamily="34" charset="0"/>
                <a:cs typeface="Arial" pitchFamily="34" charset="0"/>
              </a:rPr>
              <a:pPr/>
              <a:t>355</a:t>
            </a:fld>
            <a:endParaRPr lang="en-US" smtClean="0">
              <a:latin typeface="Arial" pitchFamily="34" charset="0"/>
              <a:cs typeface="Arial" pitchFamily="34" charset="0"/>
            </a:endParaRPr>
          </a:p>
        </p:txBody>
      </p:sp>
      <p:sp>
        <p:nvSpPr>
          <p:cNvPr id="89293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929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3954"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93955"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Times New Roman" pitchFamily="18" charset="0"/>
              <a:ea typeface="ＭＳ Ｐゴシック" pitchFamily="34" charset="-128"/>
              <a:cs typeface="Arial" pitchFamily="34" charset="0"/>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4978" name="Rectangle 7"/>
          <p:cNvSpPr>
            <a:spLocks noGrp="1" noChangeArrowheads="1"/>
          </p:cNvSpPr>
          <p:nvPr>
            <p:ph type="sldNum" sz="quarter" idx="5"/>
          </p:nvPr>
        </p:nvSpPr>
        <p:spPr>
          <a:noFill/>
        </p:spPr>
        <p:txBody>
          <a:bodyPr/>
          <a:lstStyle/>
          <a:p>
            <a:fld id="{BAF2375C-6C5D-4422-AAE5-9E34F7FB29C6}" type="slidenum">
              <a:rPr lang="en-US" smtClean="0">
                <a:latin typeface="Arial" pitchFamily="34" charset="0"/>
                <a:cs typeface="Arial" pitchFamily="34" charset="0"/>
              </a:rPr>
              <a:pPr/>
              <a:t>357</a:t>
            </a:fld>
            <a:endParaRPr lang="en-US" smtClean="0">
              <a:latin typeface="Arial" pitchFamily="34" charset="0"/>
              <a:cs typeface="Arial" pitchFamily="34" charset="0"/>
            </a:endParaRPr>
          </a:p>
        </p:txBody>
      </p:sp>
      <p:sp>
        <p:nvSpPr>
          <p:cNvPr id="89497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949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6002"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96003"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Times New Roman" pitchFamily="18" charset="0"/>
              <a:ea typeface="ＭＳ Ｐゴシック" pitchFamily="34" charset="-128"/>
              <a:cs typeface="Arial" pitchFamily="34" charset="0"/>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026"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97027"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Times New Roman" pitchFamily="18" charset="0"/>
              <a:ea typeface="ＭＳ Ｐゴシック" pitchFamily="34" charset="-128"/>
              <a:cs typeface="Arial" pitchFamily="34" charset="0"/>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8050"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9805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Times New Roman" pitchFamily="18" charset="0"/>
              <a:ea typeface="ＭＳ Ｐゴシック" pitchFamily="34" charset="-128"/>
              <a:cs typeface="Arial" pitchFamily="34" charset="0"/>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9074"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99075"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Times New Roman" pitchFamily="18" charset="0"/>
              <a:ea typeface="ＭＳ Ｐゴシック" pitchFamily="34" charset="-128"/>
              <a:cs typeface="Arial" pitchFamily="34" charset="0"/>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0098"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00099"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Times New Roman" pitchFamily="18" charset="0"/>
              <a:ea typeface="ＭＳ Ｐゴシック" pitchFamily="34" charset="-128"/>
              <a:cs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666"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53667"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22" name="Rectangle 7"/>
          <p:cNvSpPr>
            <a:spLocks noGrp="1" noChangeArrowheads="1"/>
          </p:cNvSpPr>
          <p:nvPr>
            <p:ph type="sldNum" sz="quarter" idx="5"/>
          </p:nvPr>
        </p:nvSpPr>
        <p:spPr>
          <a:noFill/>
        </p:spPr>
        <p:txBody>
          <a:bodyPr/>
          <a:lstStyle/>
          <a:p>
            <a:fld id="{FA01F4D5-0DEB-499C-88A9-C82E42CA7624}" type="slidenum">
              <a:rPr lang="en-US" smtClean="0">
                <a:latin typeface="Arial" pitchFamily="34" charset="0"/>
                <a:cs typeface="Arial" pitchFamily="34" charset="0"/>
              </a:rPr>
              <a:pPr/>
              <a:t>397</a:t>
            </a:fld>
            <a:endParaRPr lang="en-US" smtClean="0">
              <a:latin typeface="Arial" pitchFamily="34" charset="0"/>
              <a:cs typeface="Arial" pitchFamily="34" charset="0"/>
            </a:endParaRPr>
          </a:p>
        </p:txBody>
      </p:sp>
      <p:sp>
        <p:nvSpPr>
          <p:cNvPr id="90112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011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2146" name="Rectangle 7"/>
          <p:cNvSpPr>
            <a:spLocks noGrp="1" noChangeArrowheads="1"/>
          </p:cNvSpPr>
          <p:nvPr>
            <p:ph type="sldNum" sz="quarter" idx="5"/>
          </p:nvPr>
        </p:nvSpPr>
        <p:spPr>
          <a:noFill/>
        </p:spPr>
        <p:txBody>
          <a:bodyPr/>
          <a:lstStyle/>
          <a:p>
            <a:fld id="{DD9FE47B-C854-422C-B0C3-5D5BE951EDEC}" type="slidenum">
              <a:rPr lang="en-US" smtClean="0">
                <a:latin typeface="Arial" pitchFamily="34" charset="0"/>
                <a:cs typeface="Arial" pitchFamily="34" charset="0"/>
              </a:rPr>
              <a:pPr/>
              <a:t>399</a:t>
            </a:fld>
            <a:endParaRPr lang="en-US" smtClean="0">
              <a:latin typeface="Arial" pitchFamily="34" charset="0"/>
              <a:cs typeface="Arial" pitchFamily="34" charset="0"/>
            </a:endParaRPr>
          </a:p>
        </p:txBody>
      </p:sp>
      <p:sp>
        <p:nvSpPr>
          <p:cNvPr id="90214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021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3170" name="Rectangle 7"/>
          <p:cNvSpPr>
            <a:spLocks noGrp="1" noChangeArrowheads="1"/>
          </p:cNvSpPr>
          <p:nvPr>
            <p:ph type="sldNum" sz="quarter" idx="5"/>
          </p:nvPr>
        </p:nvSpPr>
        <p:spPr>
          <a:noFill/>
        </p:spPr>
        <p:txBody>
          <a:bodyPr/>
          <a:lstStyle/>
          <a:p>
            <a:fld id="{17304C48-E251-4239-BAE1-C2A8056DBE99}" type="slidenum">
              <a:rPr lang="en-US" smtClean="0">
                <a:latin typeface="Arial" pitchFamily="34" charset="0"/>
                <a:cs typeface="Arial" pitchFamily="34" charset="0"/>
              </a:rPr>
              <a:pPr/>
              <a:t>400</a:t>
            </a:fld>
            <a:endParaRPr lang="en-US" smtClean="0">
              <a:latin typeface="Arial" pitchFamily="34" charset="0"/>
              <a:cs typeface="Arial" pitchFamily="34" charset="0"/>
            </a:endParaRPr>
          </a:p>
        </p:txBody>
      </p:sp>
      <p:sp>
        <p:nvSpPr>
          <p:cNvPr id="903171" name="Rectangle 1026"/>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03172" name="Rectangle 1027"/>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4194" name="Rectangle 7"/>
          <p:cNvSpPr>
            <a:spLocks noGrp="1" noChangeArrowheads="1"/>
          </p:cNvSpPr>
          <p:nvPr>
            <p:ph type="sldNum" sz="quarter" idx="5"/>
          </p:nvPr>
        </p:nvSpPr>
        <p:spPr>
          <a:noFill/>
        </p:spPr>
        <p:txBody>
          <a:bodyPr/>
          <a:lstStyle/>
          <a:p>
            <a:fld id="{93F5D615-3A12-4FDB-93B4-8579AACC87AA}" type="slidenum">
              <a:rPr lang="en-US" smtClean="0">
                <a:latin typeface="Arial" pitchFamily="34" charset="0"/>
                <a:cs typeface="Arial" pitchFamily="34" charset="0"/>
              </a:rPr>
              <a:pPr/>
              <a:t>401</a:t>
            </a:fld>
            <a:endParaRPr lang="en-US" smtClean="0">
              <a:latin typeface="Arial" pitchFamily="34" charset="0"/>
              <a:cs typeface="Arial" pitchFamily="34" charset="0"/>
            </a:endParaRPr>
          </a:p>
        </p:txBody>
      </p:sp>
      <p:sp>
        <p:nvSpPr>
          <p:cNvPr id="90419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041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5218" name="Rectangle 7"/>
          <p:cNvSpPr>
            <a:spLocks noGrp="1" noChangeArrowheads="1"/>
          </p:cNvSpPr>
          <p:nvPr>
            <p:ph type="sldNum" sz="quarter" idx="5"/>
          </p:nvPr>
        </p:nvSpPr>
        <p:spPr>
          <a:noFill/>
        </p:spPr>
        <p:txBody>
          <a:bodyPr/>
          <a:lstStyle/>
          <a:p>
            <a:fld id="{AF454161-EB06-48F3-B220-02CC44E67B3E}" type="slidenum">
              <a:rPr lang="en-US" smtClean="0">
                <a:latin typeface="Arial" pitchFamily="34" charset="0"/>
                <a:cs typeface="Arial" pitchFamily="34" charset="0"/>
              </a:rPr>
              <a:pPr/>
              <a:t>402</a:t>
            </a:fld>
            <a:endParaRPr lang="en-US" smtClean="0">
              <a:latin typeface="Arial" pitchFamily="34" charset="0"/>
              <a:cs typeface="Arial" pitchFamily="34" charset="0"/>
            </a:endParaRPr>
          </a:p>
        </p:txBody>
      </p:sp>
      <p:sp>
        <p:nvSpPr>
          <p:cNvPr id="905219" name="Rectangle 1026"/>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05220" name="Rectangle 1027"/>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624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062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7266" name="Rectangle 7"/>
          <p:cNvSpPr>
            <a:spLocks noGrp="1" noChangeArrowheads="1"/>
          </p:cNvSpPr>
          <p:nvPr>
            <p:ph type="sldNum" sz="quarter" idx="5"/>
          </p:nvPr>
        </p:nvSpPr>
        <p:spPr>
          <a:noFill/>
        </p:spPr>
        <p:txBody>
          <a:bodyPr/>
          <a:lstStyle/>
          <a:p>
            <a:fld id="{EE381150-470E-46F5-A45D-1C31863C8BDF}" type="slidenum">
              <a:rPr lang="en-US" smtClean="0">
                <a:latin typeface="Arial" pitchFamily="34" charset="0"/>
                <a:cs typeface="Arial" pitchFamily="34" charset="0"/>
              </a:rPr>
              <a:pPr/>
              <a:t>404</a:t>
            </a:fld>
            <a:endParaRPr lang="en-US" smtClean="0">
              <a:latin typeface="Arial" pitchFamily="34" charset="0"/>
              <a:cs typeface="Arial" pitchFamily="34" charset="0"/>
            </a:endParaRPr>
          </a:p>
        </p:txBody>
      </p:sp>
      <p:sp>
        <p:nvSpPr>
          <p:cNvPr id="90726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072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8290" name="Rectangle 7"/>
          <p:cNvSpPr>
            <a:spLocks noGrp="1" noChangeArrowheads="1"/>
          </p:cNvSpPr>
          <p:nvPr>
            <p:ph type="sldNum" sz="quarter" idx="5"/>
          </p:nvPr>
        </p:nvSpPr>
        <p:spPr>
          <a:noFill/>
        </p:spPr>
        <p:txBody>
          <a:bodyPr/>
          <a:lstStyle/>
          <a:p>
            <a:fld id="{A08E284C-0655-44A7-B5FC-1CA9D292D8EE}" type="slidenum">
              <a:rPr lang="en-US" smtClean="0">
                <a:latin typeface="Arial" pitchFamily="34" charset="0"/>
                <a:cs typeface="Arial" pitchFamily="34" charset="0"/>
              </a:rPr>
              <a:pPr/>
              <a:t>405</a:t>
            </a:fld>
            <a:endParaRPr lang="en-US" smtClean="0">
              <a:latin typeface="Arial" pitchFamily="34" charset="0"/>
              <a:cs typeface="Arial" pitchFamily="34" charset="0"/>
            </a:endParaRPr>
          </a:p>
        </p:txBody>
      </p:sp>
      <p:sp>
        <p:nvSpPr>
          <p:cNvPr id="908291" name="Rectangle 1026"/>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08292" name="Rectangle 1027"/>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9314" name="Rectangle 7"/>
          <p:cNvSpPr>
            <a:spLocks noGrp="1" noChangeArrowheads="1"/>
          </p:cNvSpPr>
          <p:nvPr>
            <p:ph type="sldNum" sz="quarter" idx="5"/>
          </p:nvPr>
        </p:nvSpPr>
        <p:spPr>
          <a:noFill/>
        </p:spPr>
        <p:txBody>
          <a:bodyPr/>
          <a:lstStyle/>
          <a:p>
            <a:fld id="{6A596A54-BD7E-4F54-8AE2-C563D0D77D24}" type="slidenum">
              <a:rPr lang="en-US" smtClean="0">
                <a:latin typeface="Arial" pitchFamily="34" charset="0"/>
                <a:cs typeface="Arial" pitchFamily="34" charset="0"/>
              </a:rPr>
              <a:pPr/>
              <a:t>406</a:t>
            </a:fld>
            <a:endParaRPr lang="en-US" smtClean="0">
              <a:latin typeface="Arial" pitchFamily="34" charset="0"/>
              <a:cs typeface="Arial" pitchFamily="34" charset="0"/>
            </a:endParaRPr>
          </a:p>
        </p:txBody>
      </p:sp>
      <p:sp>
        <p:nvSpPr>
          <p:cNvPr id="909315" name="Rectangle 1026"/>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09316" name="Rectangle 1027"/>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0338" name="Rectangle 7"/>
          <p:cNvSpPr>
            <a:spLocks noGrp="1" noChangeArrowheads="1"/>
          </p:cNvSpPr>
          <p:nvPr>
            <p:ph type="sldNum" sz="quarter" idx="5"/>
          </p:nvPr>
        </p:nvSpPr>
        <p:spPr>
          <a:noFill/>
        </p:spPr>
        <p:txBody>
          <a:bodyPr/>
          <a:lstStyle/>
          <a:p>
            <a:fld id="{A78B3274-8B92-4FB8-96A2-761FBF678250}" type="slidenum">
              <a:rPr lang="en-US" smtClean="0">
                <a:latin typeface="Arial" pitchFamily="34" charset="0"/>
                <a:cs typeface="Arial" pitchFamily="34" charset="0"/>
              </a:rPr>
              <a:pPr/>
              <a:t>407</a:t>
            </a:fld>
            <a:endParaRPr lang="en-US" smtClean="0">
              <a:latin typeface="Arial" pitchFamily="34" charset="0"/>
              <a:cs typeface="Arial" pitchFamily="34" charset="0"/>
            </a:endParaRPr>
          </a:p>
        </p:txBody>
      </p:sp>
      <p:sp>
        <p:nvSpPr>
          <p:cNvPr id="91033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103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690"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5469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62" name="Rectangle 7"/>
          <p:cNvSpPr>
            <a:spLocks noGrp="1" noChangeArrowheads="1"/>
          </p:cNvSpPr>
          <p:nvPr>
            <p:ph type="sldNum" sz="quarter" idx="5"/>
          </p:nvPr>
        </p:nvSpPr>
        <p:spPr>
          <a:noFill/>
        </p:spPr>
        <p:txBody>
          <a:bodyPr/>
          <a:lstStyle/>
          <a:p>
            <a:fld id="{F5EB9C53-B5A0-4F19-8338-03E539A00D98}" type="slidenum">
              <a:rPr lang="en-US" smtClean="0">
                <a:latin typeface="Arial" pitchFamily="34" charset="0"/>
                <a:cs typeface="Arial" pitchFamily="34" charset="0"/>
              </a:rPr>
              <a:pPr/>
              <a:t>408</a:t>
            </a:fld>
            <a:endParaRPr lang="en-US" smtClean="0">
              <a:latin typeface="Arial" pitchFamily="34" charset="0"/>
              <a:cs typeface="Arial" pitchFamily="34" charset="0"/>
            </a:endParaRPr>
          </a:p>
        </p:txBody>
      </p:sp>
      <p:sp>
        <p:nvSpPr>
          <p:cNvPr id="911363" name="Rectangle 1026"/>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11364" name="Rectangle 1027"/>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386" name="Rectangle 7"/>
          <p:cNvSpPr>
            <a:spLocks noGrp="1" noChangeArrowheads="1"/>
          </p:cNvSpPr>
          <p:nvPr>
            <p:ph type="sldNum" sz="quarter" idx="5"/>
          </p:nvPr>
        </p:nvSpPr>
        <p:spPr>
          <a:noFill/>
        </p:spPr>
        <p:txBody>
          <a:bodyPr/>
          <a:lstStyle/>
          <a:p>
            <a:fld id="{A2E93CBA-F253-46F8-B320-6CE1A6CA80D9}" type="slidenum">
              <a:rPr lang="en-US" smtClean="0">
                <a:latin typeface="Arial" pitchFamily="34" charset="0"/>
                <a:cs typeface="Arial" pitchFamily="34" charset="0"/>
              </a:rPr>
              <a:pPr/>
              <a:t>409</a:t>
            </a:fld>
            <a:endParaRPr lang="en-US" smtClean="0">
              <a:latin typeface="Arial" pitchFamily="34" charset="0"/>
              <a:cs typeface="Arial" pitchFamily="34" charset="0"/>
            </a:endParaRPr>
          </a:p>
        </p:txBody>
      </p:sp>
      <p:sp>
        <p:nvSpPr>
          <p:cNvPr id="912387" name="Rectangle 1026"/>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12388" name="Rectangle 1027"/>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3410" name="Rectangle 7"/>
          <p:cNvSpPr>
            <a:spLocks noGrp="1" noChangeArrowheads="1"/>
          </p:cNvSpPr>
          <p:nvPr>
            <p:ph type="sldNum" sz="quarter" idx="5"/>
          </p:nvPr>
        </p:nvSpPr>
        <p:spPr>
          <a:noFill/>
        </p:spPr>
        <p:txBody>
          <a:bodyPr/>
          <a:lstStyle/>
          <a:p>
            <a:fld id="{05B911CA-83C5-417F-914A-AD7EF81C57C0}" type="slidenum">
              <a:rPr lang="en-US" smtClean="0">
                <a:latin typeface="Arial" pitchFamily="34" charset="0"/>
                <a:cs typeface="Arial" pitchFamily="34" charset="0"/>
              </a:rPr>
              <a:pPr/>
              <a:t>410</a:t>
            </a:fld>
            <a:endParaRPr lang="en-US" smtClean="0">
              <a:latin typeface="Arial" pitchFamily="34" charset="0"/>
              <a:cs typeface="Arial" pitchFamily="34" charset="0"/>
            </a:endParaRPr>
          </a:p>
        </p:txBody>
      </p:sp>
      <p:sp>
        <p:nvSpPr>
          <p:cNvPr id="91341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134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4434" name="Rectangle 7"/>
          <p:cNvSpPr>
            <a:spLocks noGrp="1" noChangeArrowheads="1"/>
          </p:cNvSpPr>
          <p:nvPr>
            <p:ph type="sldNum" sz="quarter" idx="5"/>
          </p:nvPr>
        </p:nvSpPr>
        <p:spPr>
          <a:noFill/>
        </p:spPr>
        <p:txBody>
          <a:bodyPr/>
          <a:lstStyle/>
          <a:p>
            <a:fld id="{9FE34394-22F6-40CD-BC7D-CEEA5E85DC3C}" type="slidenum">
              <a:rPr lang="en-US" smtClean="0">
                <a:latin typeface="Arial" pitchFamily="34" charset="0"/>
                <a:cs typeface="Arial" pitchFamily="34" charset="0"/>
              </a:rPr>
              <a:pPr/>
              <a:t>411</a:t>
            </a:fld>
            <a:endParaRPr lang="en-US" smtClean="0">
              <a:latin typeface="Arial" pitchFamily="34" charset="0"/>
              <a:cs typeface="Arial" pitchFamily="34" charset="0"/>
            </a:endParaRPr>
          </a:p>
        </p:txBody>
      </p:sp>
      <p:sp>
        <p:nvSpPr>
          <p:cNvPr id="91443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144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545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154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648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1648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50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175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8530"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1853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CG Times"/>
              <a:cs typeface="Arial" pitchFamily="34" charset="0"/>
            </a:endParaRPr>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955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1955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057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2057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14"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55715"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02" name="Rectangle 7"/>
          <p:cNvSpPr>
            <a:spLocks noGrp="1" noChangeArrowheads="1"/>
          </p:cNvSpPr>
          <p:nvPr>
            <p:ph type="sldNum" sz="quarter" idx="5"/>
          </p:nvPr>
        </p:nvSpPr>
        <p:spPr>
          <a:noFill/>
        </p:spPr>
        <p:txBody>
          <a:bodyPr/>
          <a:lstStyle/>
          <a:p>
            <a:fld id="{E71BD3AF-0D89-4C62-B767-967B82D22033}" type="slidenum">
              <a:rPr lang="en-US" smtClean="0">
                <a:latin typeface="Arial" pitchFamily="34" charset="0"/>
                <a:cs typeface="Arial" pitchFamily="34" charset="0"/>
              </a:rPr>
              <a:pPr/>
              <a:t>418</a:t>
            </a:fld>
            <a:endParaRPr lang="en-US" smtClean="0">
              <a:latin typeface="Arial" pitchFamily="34" charset="0"/>
              <a:cs typeface="Arial" pitchFamily="34" charset="0"/>
            </a:endParaRPr>
          </a:p>
        </p:txBody>
      </p:sp>
      <p:sp>
        <p:nvSpPr>
          <p:cNvPr id="92160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216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626" name="Rectangle 7"/>
          <p:cNvSpPr>
            <a:spLocks noGrp="1" noChangeArrowheads="1"/>
          </p:cNvSpPr>
          <p:nvPr>
            <p:ph type="sldNum" sz="quarter" idx="5"/>
          </p:nvPr>
        </p:nvSpPr>
        <p:spPr>
          <a:noFill/>
        </p:spPr>
        <p:txBody>
          <a:bodyPr/>
          <a:lstStyle/>
          <a:p>
            <a:fld id="{F93D7916-907D-4168-AFF1-E4E385EAA229}" type="slidenum">
              <a:rPr lang="en-US" smtClean="0">
                <a:latin typeface="Arial" pitchFamily="34" charset="0"/>
                <a:cs typeface="Arial" pitchFamily="34" charset="0"/>
              </a:rPr>
              <a:pPr/>
              <a:t>419</a:t>
            </a:fld>
            <a:endParaRPr lang="en-US" smtClean="0">
              <a:latin typeface="Arial" pitchFamily="34" charset="0"/>
              <a:cs typeface="Arial" pitchFamily="34" charset="0"/>
            </a:endParaRPr>
          </a:p>
        </p:txBody>
      </p:sp>
      <p:sp>
        <p:nvSpPr>
          <p:cNvPr id="92262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226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650" name="Rectangle 7"/>
          <p:cNvSpPr>
            <a:spLocks noGrp="1" noChangeArrowheads="1"/>
          </p:cNvSpPr>
          <p:nvPr>
            <p:ph type="sldNum" sz="quarter" idx="5"/>
          </p:nvPr>
        </p:nvSpPr>
        <p:spPr>
          <a:noFill/>
        </p:spPr>
        <p:txBody>
          <a:bodyPr/>
          <a:lstStyle/>
          <a:p>
            <a:fld id="{4E414E04-AEA5-49BC-A1E6-65D2CB981960}" type="slidenum">
              <a:rPr lang="en-US" smtClean="0">
                <a:latin typeface="Arial" pitchFamily="34" charset="0"/>
                <a:cs typeface="Arial" pitchFamily="34" charset="0"/>
              </a:rPr>
              <a:pPr/>
              <a:t>420</a:t>
            </a:fld>
            <a:endParaRPr lang="en-US" smtClean="0">
              <a:latin typeface="Arial" pitchFamily="34" charset="0"/>
              <a:cs typeface="Arial" pitchFamily="34" charset="0"/>
            </a:endParaRPr>
          </a:p>
        </p:txBody>
      </p:sp>
      <p:sp>
        <p:nvSpPr>
          <p:cNvPr id="92365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236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467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2467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69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256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672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267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774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277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77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287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979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297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81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308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738"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7567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
        <p:nvSpPr>
          <p:cNvPr id="756740" name="Slide Number Placeholder 3"/>
          <p:cNvSpPr>
            <a:spLocks noGrp="1"/>
          </p:cNvSpPr>
          <p:nvPr>
            <p:ph type="sldNum" sz="quarter" idx="5"/>
          </p:nvPr>
        </p:nvSpPr>
        <p:spPr>
          <a:noFill/>
        </p:spPr>
        <p:txBody>
          <a:bodyPr/>
          <a:lstStyle/>
          <a:p>
            <a:fld id="{B7330CE7-A661-4E8F-8E98-18719777CC69}" type="slidenum">
              <a:rPr lang="ar-SA" smtClean="0">
                <a:latin typeface="Arial" pitchFamily="34" charset="0"/>
                <a:cs typeface="Arial" pitchFamily="34" charset="0"/>
              </a:rPr>
              <a:pPr/>
              <a:t>68</a:t>
            </a:fld>
            <a:endParaRPr lang="en-US" smtClean="0">
              <a:latin typeface="Arial" pitchFamily="34" charset="0"/>
              <a:cs typeface="Arial" pitchFamily="34" charset="0"/>
            </a:endParaRPr>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4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318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286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328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3890"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338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
        <p:nvSpPr>
          <p:cNvPr id="933892" name="Slide Number Placeholder 3"/>
          <p:cNvSpPr>
            <a:spLocks noGrp="1"/>
          </p:cNvSpPr>
          <p:nvPr>
            <p:ph type="sldNum" sz="quarter" idx="5"/>
          </p:nvPr>
        </p:nvSpPr>
        <p:spPr>
          <a:noFill/>
        </p:spPr>
        <p:txBody>
          <a:bodyPr/>
          <a:lstStyle/>
          <a:p>
            <a:fld id="{AE721D30-C15A-4183-B993-8C761811C6F9}" type="slidenum">
              <a:rPr lang="en-US" smtClean="0">
                <a:latin typeface="Arial" pitchFamily="34" charset="0"/>
                <a:cs typeface="Arial" pitchFamily="34" charset="0"/>
              </a:rPr>
              <a:pPr/>
              <a:t>430</a:t>
            </a:fld>
            <a:endParaRPr lang="en-US" smtClean="0">
              <a:latin typeface="Arial" pitchFamily="34" charset="0"/>
              <a:cs typeface="Arial" pitchFamily="34" charset="0"/>
            </a:endParaRPr>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491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3491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593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3593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96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3696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798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3798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901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3901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003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4003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1058" name="Rectangle 7"/>
          <p:cNvSpPr>
            <a:spLocks noGrp="1" noChangeArrowheads="1"/>
          </p:cNvSpPr>
          <p:nvPr>
            <p:ph type="sldNum" sz="quarter" idx="5"/>
          </p:nvPr>
        </p:nvSpPr>
        <p:spPr>
          <a:noFill/>
        </p:spPr>
        <p:txBody>
          <a:bodyPr/>
          <a:lstStyle/>
          <a:p>
            <a:fld id="{92ACB9CE-114A-4199-932F-7C1ADA422361}" type="slidenum">
              <a:rPr lang="en-US" smtClean="0">
                <a:latin typeface="Arial" pitchFamily="34" charset="0"/>
                <a:cs typeface="Arial" pitchFamily="34" charset="0"/>
              </a:rPr>
              <a:pPr/>
              <a:t>437</a:t>
            </a:fld>
            <a:endParaRPr lang="en-US" smtClean="0">
              <a:latin typeface="Arial" pitchFamily="34" charset="0"/>
              <a:cs typeface="Arial" pitchFamily="34" charset="0"/>
            </a:endParaRPr>
          </a:p>
        </p:txBody>
      </p:sp>
      <p:sp>
        <p:nvSpPr>
          <p:cNvPr id="94105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410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330" name="Rectangle 7"/>
          <p:cNvSpPr>
            <a:spLocks noGrp="1" noChangeArrowheads="1"/>
          </p:cNvSpPr>
          <p:nvPr>
            <p:ph type="sldNum" sz="quarter" idx="5"/>
          </p:nvPr>
        </p:nvSpPr>
        <p:spPr>
          <a:noFill/>
        </p:spPr>
        <p:txBody>
          <a:bodyPr/>
          <a:lstStyle/>
          <a:p>
            <a:fld id="{EDD7313D-B900-4A01-BCFB-314069AE8613}" type="slidenum">
              <a:rPr lang="ar-SA" smtClean="0">
                <a:latin typeface="Arial" pitchFamily="34" charset="0"/>
                <a:cs typeface="Arial" pitchFamily="34" charset="0"/>
              </a:rPr>
              <a:pPr/>
              <a:t>10</a:t>
            </a:fld>
            <a:endParaRPr lang="en-US" smtClean="0">
              <a:latin typeface="Arial" pitchFamily="34" charset="0"/>
              <a:cs typeface="Arial" pitchFamily="34" charset="0"/>
            </a:endParaRPr>
          </a:p>
        </p:txBody>
      </p:sp>
      <p:sp>
        <p:nvSpPr>
          <p:cNvPr id="739331"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rtl="0" eaLnBrk="0" hangingPunct="0"/>
            <a:fld id="{0C33C48D-4308-4E31-9517-27DA786E7884}" type="slidenum">
              <a:rPr lang="ar-SA" sz="1200">
                <a:ea typeface="ＭＳ Ｐゴシック" pitchFamily="34" charset="-128"/>
              </a:rPr>
              <a:pPr algn="r" rtl="0" eaLnBrk="0" hangingPunct="0"/>
              <a:t>10</a:t>
            </a:fld>
            <a:endParaRPr lang="en-US" sz="1200">
              <a:ea typeface="ＭＳ Ｐゴシック" pitchFamily="34" charset="-128"/>
            </a:endParaRPr>
          </a:p>
        </p:txBody>
      </p:sp>
      <p:sp>
        <p:nvSpPr>
          <p:cNvPr id="739332"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39333"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US" dirty="0" smtClean="0">
              <a:latin typeface="Arial" pitchFamily="34" charset="0"/>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62"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57763"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8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4208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106" name="Rectangle 7"/>
          <p:cNvSpPr>
            <a:spLocks noGrp="1" noChangeArrowheads="1"/>
          </p:cNvSpPr>
          <p:nvPr>
            <p:ph type="sldNum" sz="quarter" idx="5"/>
          </p:nvPr>
        </p:nvSpPr>
        <p:spPr>
          <a:noFill/>
        </p:spPr>
        <p:txBody>
          <a:bodyPr/>
          <a:lstStyle/>
          <a:p>
            <a:fld id="{346E2CB8-149D-40EF-8BD2-E3DC959DECE3}" type="slidenum">
              <a:rPr lang="en-US" smtClean="0">
                <a:latin typeface="Arial" pitchFamily="34" charset="0"/>
                <a:cs typeface="Arial" pitchFamily="34" charset="0"/>
              </a:rPr>
              <a:pPr/>
              <a:t>439</a:t>
            </a:fld>
            <a:endParaRPr lang="en-US" smtClean="0">
              <a:latin typeface="Arial" pitchFamily="34" charset="0"/>
              <a:cs typeface="Arial" pitchFamily="34" charset="0"/>
            </a:endParaRPr>
          </a:p>
        </p:txBody>
      </p:sp>
      <p:sp>
        <p:nvSpPr>
          <p:cNvPr id="94310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431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441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5154" name="Rectangle 7"/>
          <p:cNvSpPr>
            <a:spLocks noGrp="1" noChangeArrowheads="1"/>
          </p:cNvSpPr>
          <p:nvPr>
            <p:ph type="sldNum" sz="quarter" idx="5"/>
          </p:nvPr>
        </p:nvSpPr>
        <p:spPr>
          <a:noFill/>
        </p:spPr>
        <p:txBody>
          <a:bodyPr/>
          <a:lstStyle/>
          <a:p>
            <a:fld id="{0F9B713E-64D9-410A-BBAD-690C86277D77}" type="slidenum">
              <a:rPr lang="en-US" smtClean="0">
                <a:latin typeface="Arial" pitchFamily="34" charset="0"/>
                <a:cs typeface="Arial" pitchFamily="34" charset="0"/>
              </a:rPr>
              <a:pPr/>
              <a:t>441</a:t>
            </a:fld>
            <a:endParaRPr lang="en-US" smtClean="0">
              <a:latin typeface="Arial" pitchFamily="34" charset="0"/>
              <a:cs typeface="Arial" pitchFamily="34" charset="0"/>
            </a:endParaRPr>
          </a:p>
        </p:txBody>
      </p:sp>
      <p:sp>
        <p:nvSpPr>
          <p:cNvPr id="94515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451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7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4617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720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4720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822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4822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925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4925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027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5027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129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512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786"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58787"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2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523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334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533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437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543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5394" name="Rectangle 7"/>
          <p:cNvSpPr>
            <a:spLocks noGrp="1" noChangeArrowheads="1"/>
          </p:cNvSpPr>
          <p:nvPr>
            <p:ph type="sldNum" sz="quarter" idx="5"/>
          </p:nvPr>
        </p:nvSpPr>
        <p:spPr>
          <a:noFill/>
        </p:spPr>
        <p:txBody>
          <a:bodyPr/>
          <a:lstStyle/>
          <a:p>
            <a:fld id="{B3A8EA90-8C0D-4740-95D5-45FB50C5EBFD}" type="slidenum">
              <a:rPr lang="en-US" smtClean="0">
                <a:latin typeface="Arial" pitchFamily="34" charset="0"/>
                <a:cs typeface="Arial" pitchFamily="34" charset="0"/>
              </a:rPr>
              <a:pPr/>
              <a:t>451</a:t>
            </a:fld>
            <a:endParaRPr lang="en-US" smtClean="0">
              <a:latin typeface="Arial" pitchFamily="34" charset="0"/>
              <a:cs typeface="Arial" pitchFamily="34" charset="0"/>
            </a:endParaRPr>
          </a:p>
        </p:txBody>
      </p:sp>
      <p:sp>
        <p:nvSpPr>
          <p:cNvPr id="95539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553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6418" name="Rectangle 7"/>
          <p:cNvSpPr>
            <a:spLocks noGrp="1" noChangeArrowheads="1"/>
          </p:cNvSpPr>
          <p:nvPr>
            <p:ph type="sldNum" sz="quarter" idx="5"/>
          </p:nvPr>
        </p:nvSpPr>
        <p:spPr>
          <a:noFill/>
        </p:spPr>
        <p:txBody>
          <a:bodyPr/>
          <a:lstStyle/>
          <a:p>
            <a:fld id="{467B452B-5A2D-4929-ACAA-0116A13EEA3B}" type="slidenum">
              <a:rPr lang="en-US" smtClean="0">
                <a:latin typeface="Arial" pitchFamily="34" charset="0"/>
                <a:cs typeface="Arial" pitchFamily="34" charset="0"/>
              </a:rPr>
              <a:pPr/>
              <a:t>452</a:t>
            </a:fld>
            <a:endParaRPr lang="en-US" smtClean="0">
              <a:latin typeface="Arial" pitchFamily="34" charset="0"/>
              <a:cs typeface="Arial" pitchFamily="34" charset="0"/>
            </a:endParaRPr>
          </a:p>
        </p:txBody>
      </p:sp>
      <p:sp>
        <p:nvSpPr>
          <p:cNvPr id="95641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564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744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574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846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584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9490" name="Rectangle 7"/>
          <p:cNvSpPr>
            <a:spLocks noGrp="1" noChangeArrowheads="1"/>
          </p:cNvSpPr>
          <p:nvPr>
            <p:ph type="sldNum" sz="quarter" idx="5"/>
          </p:nvPr>
        </p:nvSpPr>
        <p:spPr>
          <a:noFill/>
        </p:spPr>
        <p:txBody>
          <a:bodyPr/>
          <a:lstStyle/>
          <a:p>
            <a:fld id="{476BCD29-7196-4D2B-A056-8CC335D2BFC6}" type="slidenum">
              <a:rPr lang="en-US" smtClean="0">
                <a:latin typeface="Arial" pitchFamily="34" charset="0"/>
                <a:cs typeface="Arial" pitchFamily="34" charset="0"/>
              </a:rPr>
              <a:pPr/>
              <a:t>455</a:t>
            </a:fld>
            <a:endParaRPr lang="en-US" smtClean="0">
              <a:latin typeface="Arial" pitchFamily="34" charset="0"/>
              <a:cs typeface="Arial" pitchFamily="34" charset="0"/>
            </a:endParaRPr>
          </a:p>
        </p:txBody>
      </p:sp>
      <p:sp>
        <p:nvSpPr>
          <p:cNvPr id="95949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594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0514"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60515"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CG Times"/>
              <a:cs typeface="Arial" pitchFamily="34" charset="0"/>
            </a:endParaRPr>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153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6153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810"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5981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6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6256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358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6358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4610" name="Rectangle 7"/>
          <p:cNvSpPr>
            <a:spLocks noGrp="1" noChangeArrowheads="1"/>
          </p:cNvSpPr>
          <p:nvPr>
            <p:ph type="sldNum" sz="quarter" idx="5"/>
          </p:nvPr>
        </p:nvSpPr>
        <p:spPr>
          <a:noFill/>
        </p:spPr>
        <p:txBody>
          <a:bodyPr/>
          <a:lstStyle/>
          <a:p>
            <a:fld id="{EB0A854E-D162-4928-9108-02167D25801D}" type="slidenum">
              <a:rPr lang="en-US" smtClean="0">
                <a:latin typeface="Arial" pitchFamily="34" charset="0"/>
                <a:cs typeface="Arial" pitchFamily="34" charset="0"/>
              </a:rPr>
              <a:pPr/>
              <a:t>460</a:t>
            </a:fld>
            <a:endParaRPr lang="en-US" smtClean="0">
              <a:latin typeface="Arial" pitchFamily="34" charset="0"/>
              <a:cs typeface="Arial" pitchFamily="34" charset="0"/>
            </a:endParaRPr>
          </a:p>
        </p:txBody>
      </p:sp>
      <p:sp>
        <p:nvSpPr>
          <p:cNvPr id="96461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646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563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6563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665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666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768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6768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870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687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973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697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075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7075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177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7177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0834"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60835"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0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7280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382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7382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485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7485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587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7587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689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768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792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779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894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789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997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799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099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809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01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820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858"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61859"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4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830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6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840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509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8509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6114" name="Rectangle 7"/>
          <p:cNvSpPr>
            <a:spLocks noGrp="1" noChangeArrowheads="1"/>
          </p:cNvSpPr>
          <p:nvPr>
            <p:ph type="sldNum" sz="quarter" idx="5"/>
          </p:nvPr>
        </p:nvSpPr>
        <p:spPr>
          <a:noFill/>
        </p:spPr>
        <p:txBody>
          <a:bodyPr/>
          <a:lstStyle/>
          <a:p>
            <a:fld id="{CB31B60E-C463-484A-A2F0-C7C357707FAA}" type="slidenum">
              <a:rPr lang="ar-SA" smtClean="0">
                <a:latin typeface="Arial" pitchFamily="34" charset="0"/>
                <a:cs typeface="Arial" pitchFamily="34" charset="0"/>
              </a:rPr>
              <a:pPr/>
              <a:t>481</a:t>
            </a:fld>
            <a:endParaRPr lang="en-US" smtClean="0">
              <a:latin typeface="Arial" pitchFamily="34" charset="0"/>
              <a:cs typeface="Arial" pitchFamily="34" charset="0"/>
            </a:endParaRPr>
          </a:p>
        </p:txBody>
      </p:sp>
      <p:sp>
        <p:nvSpPr>
          <p:cNvPr id="98611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861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7138" name="Rectangle 7"/>
          <p:cNvSpPr>
            <a:spLocks noGrp="1" noChangeArrowheads="1"/>
          </p:cNvSpPr>
          <p:nvPr>
            <p:ph type="sldNum" sz="quarter" idx="5"/>
          </p:nvPr>
        </p:nvSpPr>
        <p:spPr>
          <a:noFill/>
        </p:spPr>
        <p:txBody>
          <a:bodyPr/>
          <a:lstStyle/>
          <a:p>
            <a:fld id="{DC0A8269-BED9-4479-BC0B-BFE6B32BB27C}" type="slidenum">
              <a:rPr lang="ar-SA" smtClean="0">
                <a:latin typeface="Arial" pitchFamily="34" charset="0"/>
                <a:cs typeface="Arial" pitchFamily="34" charset="0"/>
              </a:rPr>
              <a:pPr/>
              <a:t>483</a:t>
            </a:fld>
            <a:endParaRPr lang="en-US" smtClean="0">
              <a:latin typeface="Arial" pitchFamily="34" charset="0"/>
              <a:cs typeface="Arial" pitchFamily="34" charset="0"/>
            </a:endParaRPr>
          </a:p>
        </p:txBody>
      </p:sp>
      <p:sp>
        <p:nvSpPr>
          <p:cNvPr id="98713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871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8162" name="Rectangle 7"/>
          <p:cNvSpPr>
            <a:spLocks noGrp="1" noChangeArrowheads="1"/>
          </p:cNvSpPr>
          <p:nvPr>
            <p:ph type="sldNum" sz="quarter" idx="5"/>
          </p:nvPr>
        </p:nvSpPr>
        <p:spPr>
          <a:noFill/>
        </p:spPr>
        <p:txBody>
          <a:bodyPr/>
          <a:lstStyle/>
          <a:p>
            <a:fld id="{9F2F7C56-6FE5-44BD-9204-DABAFFA62A2E}" type="slidenum">
              <a:rPr lang="ar-SA" smtClean="0">
                <a:latin typeface="Arial" pitchFamily="34" charset="0"/>
                <a:cs typeface="Arial" pitchFamily="34" charset="0"/>
              </a:rPr>
              <a:pPr/>
              <a:t>484</a:t>
            </a:fld>
            <a:endParaRPr lang="en-US" smtClean="0">
              <a:latin typeface="Arial" pitchFamily="34" charset="0"/>
              <a:cs typeface="Arial" pitchFamily="34" charset="0"/>
            </a:endParaRPr>
          </a:p>
        </p:txBody>
      </p:sp>
      <p:sp>
        <p:nvSpPr>
          <p:cNvPr id="98816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881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186" name="Rectangle 7"/>
          <p:cNvSpPr>
            <a:spLocks noGrp="1" noChangeArrowheads="1"/>
          </p:cNvSpPr>
          <p:nvPr>
            <p:ph type="sldNum" sz="quarter" idx="5"/>
          </p:nvPr>
        </p:nvSpPr>
        <p:spPr>
          <a:noFill/>
        </p:spPr>
        <p:txBody>
          <a:bodyPr/>
          <a:lstStyle/>
          <a:p>
            <a:fld id="{D10DE4D8-1B97-4059-901F-E93104389D52}" type="slidenum">
              <a:rPr lang="ar-SA" smtClean="0">
                <a:latin typeface="Arial" pitchFamily="34" charset="0"/>
                <a:cs typeface="Arial" pitchFamily="34" charset="0"/>
              </a:rPr>
              <a:pPr/>
              <a:t>485</a:t>
            </a:fld>
            <a:endParaRPr lang="en-US" smtClean="0">
              <a:latin typeface="Arial" pitchFamily="34" charset="0"/>
              <a:cs typeface="Arial" pitchFamily="34" charset="0"/>
            </a:endParaRPr>
          </a:p>
        </p:txBody>
      </p:sp>
      <p:sp>
        <p:nvSpPr>
          <p:cNvPr id="98918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891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0210" name="Rectangle 7"/>
          <p:cNvSpPr>
            <a:spLocks noGrp="1" noChangeArrowheads="1"/>
          </p:cNvSpPr>
          <p:nvPr>
            <p:ph type="sldNum" sz="quarter" idx="5"/>
          </p:nvPr>
        </p:nvSpPr>
        <p:spPr>
          <a:noFill/>
        </p:spPr>
        <p:txBody>
          <a:bodyPr/>
          <a:lstStyle/>
          <a:p>
            <a:fld id="{0E5D0F98-3FD1-433B-B18B-04139CB2A93A}" type="slidenum">
              <a:rPr lang="ar-SA" smtClean="0">
                <a:latin typeface="Arial" pitchFamily="34" charset="0"/>
                <a:cs typeface="Arial" pitchFamily="34" charset="0"/>
              </a:rPr>
              <a:pPr/>
              <a:t>486</a:t>
            </a:fld>
            <a:endParaRPr lang="en-US" smtClean="0">
              <a:latin typeface="Arial" pitchFamily="34" charset="0"/>
              <a:cs typeface="Arial" pitchFamily="34" charset="0"/>
            </a:endParaRPr>
          </a:p>
        </p:txBody>
      </p:sp>
      <p:sp>
        <p:nvSpPr>
          <p:cNvPr id="99021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902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123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9123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225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922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882" name="Rectangle 7"/>
          <p:cNvSpPr>
            <a:spLocks noGrp="1" noChangeArrowheads="1"/>
          </p:cNvSpPr>
          <p:nvPr>
            <p:ph type="sldNum" sz="quarter" idx="5"/>
          </p:nvPr>
        </p:nvSpPr>
        <p:spPr>
          <a:noFill/>
        </p:spPr>
        <p:txBody>
          <a:bodyPr/>
          <a:lstStyle/>
          <a:p>
            <a:fld id="{6B2E09AE-0BD0-404B-A807-87A18A810A60}" type="slidenum">
              <a:rPr lang="ar-SA" smtClean="0">
                <a:latin typeface="Arial" pitchFamily="34" charset="0"/>
                <a:cs typeface="Arial" pitchFamily="34" charset="0"/>
              </a:rPr>
              <a:pPr/>
              <a:t>79</a:t>
            </a:fld>
            <a:endParaRPr lang="en-US" smtClean="0">
              <a:latin typeface="Arial" pitchFamily="34" charset="0"/>
              <a:cs typeface="Arial" pitchFamily="34" charset="0"/>
            </a:endParaRPr>
          </a:p>
        </p:txBody>
      </p:sp>
      <p:sp>
        <p:nvSpPr>
          <p:cNvPr id="762883"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rtl="0" eaLnBrk="0" hangingPunct="0"/>
            <a:fld id="{DCCDE85A-9A9D-4C6D-B21E-C637E4FFE39D}" type="slidenum">
              <a:rPr lang="ar-SA" sz="1200">
                <a:ea typeface="ＭＳ Ｐゴシック" pitchFamily="34" charset="-128"/>
              </a:rPr>
              <a:pPr algn="r" rtl="0" eaLnBrk="0" hangingPunct="0"/>
              <a:t>79</a:t>
            </a:fld>
            <a:endParaRPr lang="en-US" sz="1200">
              <a:ea typeface="ＭＳ Ｐゴシック" pitchFamily="34" charset="-128"/>
            </a:endParaRPr>
          </a:p>
        </p:txBody>
      </p:sp>
      <p:sp>
        <p:nvSpPr>
          <p:cNvPr id="762884"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62885"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82" name="Rectangle 7"/>
          <p:cNvSpPr>
            <a:spLocks noGrp="1" noChangeArrowheads="1"/>
          </p:cNvSpPr>
          <p:nvPr>
            <p:ph type="sldNum" sz="quarter" idx="5"/>
          </p:nvPr>
        </p:nvSpPr>
        <p:spPr>
          <a:noFill/>
        </p:spPr>
        <p:txBody>
          <a:bodyPr/>
          <a:lstStyle/>
          <a:p>
            <a:fld id="{7930AC06-FCD7-4051-8046-DD00CD6AF4A6}" type="slidenum">
              <a:rPr lang="ar-SA" smtClean="0">
                <a:latin typeface="Arial" pitchFamily="34" charset="0"/>
                <a:cs typeface="Arial" pitchFamily="34" charset="0"/>
              </a:rPr>
              <a:pPr/>
              <a:t>489</a:t>
            </a:fld>
            <a:endParaRPr lang="en-US" smtClean="0">
              <a:latin typeface="Arial" pitchFamily="34" charset="0"/>
              <a:cs typeface="Arial" pitchFamily="34" charset="0"/>
            </a:endParaRPr>
          </a:p>
        </p:txBody>
      </p:sp>
      <p:sp>
        <p:nvSpPr>
          <p:cNvPr id="99328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932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4306" name="Rectangle 7"/>
          <p:cNvSpPr>
            <a:spLocks noGrp="1" noChangeArrowheads="1"/>
          </p:cNvSpPr>
          <p:nvPr>
            <p:ph type="sldNum" sz="quarter" idx="5"/>
          </p:nvPr>
        </p:nvSpPr>
        <p:spPr>
          <a:noFill/>
        </p:spPr>
        <p:txBody>
          <a:bodyPr/>
          <a:lstStyle/>
          <a:p>
            <a:fld id="{C9C0F4F3-5B34-4729-A890-373DCBB2AD7A}" type="slidenum">
              <a:rPr lang="ar-SA" smtClean="0">
                <a:latin typeface="Arial" pitchFamily="34" charset="0"/>
                <a:cs typeface="Arial" pitchFamily="34" charset="0"/>
              </a:rPr>
              <a:pPr/>
              <a:t>490</a:t>
            </a:fld>
            <a:endParaRPr lang="en-US" smtClean="0">
              <a:latin typeface="Arial" pitchFamily="34" charset="0"/>
              <a:cs typeface="Arial" pitchFamily="34" charset="0"/>
            </a:endParaRPr>
          </a:p>
        </p:txBody>
      </p:sp>
      <p:sp>
        <p:nvSpPr>
          <p:cNvPr id="99430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943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533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953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635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9635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7378" name="Rectangle 7"/>
          <p:cNvSpPr>
            <a:spLocks noGrp="1" noChangeArrowheads="1"/>
          </p:cNvSpPr>
          <p:nvPr>
            <p:ph type="sldNum" sz="quarter" idx="5"/>
          </p:nvPr>
        </p:nvSpPr>
        <p:spPr>
          <a:noFill/>
        </p:spPr>
        <p:txBody>
          <a:bodyPr/>
          <a:lstStyle/>
          <a:p>
            <a:fld id="{2B8C8626-5B3A-4C30-976D-2C2BEFA22D52}" type="slidenum">
              <a:rPr lang="ar-SA" smtClean="0">
                <a:latin typeface="Arial" pitchFamily="34" charset="0"/>
                <a:cs typeface="Arial" pitchFamily="34" charset="0"/>
              </a:rPr>
              <a:pPr/>
              <a:t>493</a:t>
            </a:fld>
            <a:endParaRPr lang="en-US" smtClean="0">
              <a:latin typeface="Arial" pitchFamily="34" charset="0"/>
              <a:cs typeface="Arial" pitchFamily="34" charset="0"/>
            </a:endParaRPr>
          </a:p>
        </p:txBody>
      </p:sp>
      <p:sp>
        <p:nvSpPr>
          <p:cNvPr id="99737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973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840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99840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9426" name="Rectangle 7"/>
          <p:cNvSpPr>
            <a:spLocks noGrp="1" noChangeArrowheads="1"/>
          </p:cNvSpPr>
          <p:nvPr>
            <p:ph type="sldNum" sz="quarter" idx="5"/>
          </p:nvPr>
        </p:nvSpPr>
        <p:spPr>
          <a:noFill/>
        </p:spPr>
        <p:txBody>
          <a:bodyPr/>
          <a:lstStyle/>
          <a:p>
            <a:fld id="{A590BB58-E3D5-41C3-A414-F1AAE294F9B7}" type="slidenum">
              <a:rPr lang="ar-SA" smtClean="0">
                <a:latin typeface="Arial" pitchFamily="34" charset="0"/>
                <a:cs typeface="Arial" pitchFamily="34" charset="0"/>
              </a:rPr>
              <a:pPr/>
              <a:t>495</a:t>
            </a:fld>
            <a:endParaRPr lang="en-US" smtClean="0">
              <a:latin typeface="Arial" pitchFamily="34" charset="0"/>
              <a:cs typeface="Arial" pitchFamily="34" charset="0"/>
            </a:endParaRPr>
          </a:p>
        </p:txBody>
      </p:sp>
      <p:sp>
        <p:nvSpPr>
          <p:cNvPr id="99942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9994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0450" name="Rectangle 7"/>
          <p:cNvSpPr>
            <a:spLocks noGrp="1" noChangeArrowheads="1"/>
          </p:cNvSpPr>
          <p:nvPr>
            <p:ph type="sldNum" sz="quarter" idx="5"/>
          </p:nvPr>
        </p:nvSpPr>
        <p:spPr>
          <a:noFill/>
        </p:spPr>
        <p:txBody>
          <a:bodyPr/>
          <a:lstStyle/>
          <a:p>
            <a:fld id="{4ABE2301-EE06-4CDC-B6D0-4D2B40CCFFC6}" type="slidenum">
              <a:rPr lang="ar-SA" smtClean="0">
                <a:latin typeface="Arial" pitchFamily="34" charset="0"/>
                <a:cs typeface="Arial" pitchFamily="34" charset="0"/>
              </a:rPr>
              <a:pPr/>
              <a:t>496</a:t>
            </a:fld>
            <a:endParaRPr lang="en-US" smtClean="0">
              <a:latin typeface="Arial" pitchFamily="34" charset="0"/>
              <a:cs typeface="Arial" pitchFamily="34" charset="0"/>
            </a:endParaRPr>
          </a:p>
        </p:txBody>
      </p:sp>
      <p:sp>
        <p:nvSpPr>
          <p:cNvPr id="100045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0004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1474" name="Rectangle 7"/>
          <p:cNvSpPr>
            <a:spLocks noGrp="1" noChangeArrowheads="1"/>
          </p:cNvSpPr>
          <p:nvPr>
            <p:ph type="sldNum" sz="quarter" idx="5"/>
          </p:nvPr>
        </p:nvSpPr>
        <p:spPr>
          <a:noFill/>
        </p:spPr>
        <p:txBody>
          <a:bodyPr/>
          <a:lstStyle/>
          <a:p>
            <a:fld id="{AF69F369-B49D-4548-A928-8D07A6EA0FE2}" type="slidenum">
              <a:rPr lang="ar-SA" smtClean="0">
                <a:latin typeface="Arial" pitchFamily="34" charset="0"/>
                <a:cs typeface="Arial" pitchFamily="34" charset="0"/>
              </a:rPr>
              <a:pPr/>
              <a:t>497</a:t>
            </a:fld>
            <a:endParaRPr lang="en-US" smtClean="0">
              <a:latin typeface="Arial" pitchFamily="34" charset="0"/>
              <a:cs typeface="Arial" pitchFamily="34" charset="0"/>
            </a:endParaRPr>
          </a:p>
        </p:txBody>
      </p:sp>
      <p:sp>
        <p:nvSpPr>
          <p:cNvPr id="100147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0014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2498" name="Rectangle 7"/>
          <p:cNvSpPr>
            <a:spLocks noGrp="1" noChangeArrowheads="1"/>
          </p:cNvSpPr>
          <p:nvPr>
            <p:ph type="sldNum" sz="quarter" idx="5"/>
          </p:nvPr>
        </p:nvSpPr>
        <p:spPr>
          <a:noFill/>
        </p:spPr>
        <p:txBody>
          <a:bodyPr/>
          <a:lstStyle/>
          <a:p>
            <a:fld id="{537E1E8B-6F9B-419C-805F-201824AB7FB0}" type="slidenum">
              <a:rPr lang="ar-SA" smtClean="0">
                <a:latin typeface="Arial" pitchFamily="34" charset="0"/>
                <a:cs typeface="Arial" pitchFamily="34" charset="0"/>
              </a:rPr>
              <a:pPr/>
              <a:t>498</a:t>
            </a:fld>
            <a:endParaRPr lang="en-US" smtClean="0">
              <a:latin typeface="Arial" pitchFamily="34" charset="0"/>
              <a:cs typeface="Arial" pitchFamily="34" charset="0"/>
            </a:endParaRPr>
          </a:p>
        </p:txBody>
      </p:sp>
      <p:sp>
        <p:nvSpPr>
          <p:cNvPr id="100249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0025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906" name="Rectangle 7"/>
          <p:cNvSpPr>
            <a:spLocks noGrp="1" noChangeArrowheads="1"/>
          </p:cNvSpPr>
          <p:nvPr>
            <p:ph type="sldNum" sz="quarter" idx="5"/>
          </p:nvPr>
        </p:nvSpPr>
        <p:spPr>
          <a:noFill/>
        </p:spPr>
        <p:txBody>
          <a:bodyPr/>
          <a:lstStyle/>
          <a:p>
            <a:fld id="{1A03B145-D6B3-41F5-A665-E3BF02DAF687}" type="slidenum">
              <a:rPr lang="ar-SA" smtClean="0">
                <a:latin typeface="Arial" pitchFamily="34" charset="0"/>
                <a:cs typeface="Arial" pitchFamily="34" charset="0"/>
              </a:rPr>
              <a:pPr/>
              <a:t>80</a:t>
            </a:fld>
            <a:endParaRPr lang="en-US" smtClean="0">
              <a:latin typeface="Arial" pitchFamily="34" charset="0"/>
              <a:cs typeface="Arial" pitchFamily="34" charset="0"/>
            </a:endParaRPr>
          </a:p>
        </p:txBody>
      </p:sp>
      <p:sp>
        <p:nvSpPr>
          <p:cNvPr id="763907"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rtl="0" eaLnBrk="0" hangingPunct="0"/>
            <a:fld id="{B7AF4657-88C1-4D22-87EA-553B1859921A}" type="slidenum">
              <a:rPr lang="ar-SA" sz="1200">
                <a:ea typeface="ＭＳ Ｐゴシック" pitchFamily="34" charset="-128"/>
              </a:rPr>
              <a:pPr algn="r" rtl="0" eaLnBrk="0" hangingPunct="0"/>
              <a:t>80</a:t>
            </a:fld>
            <a:endParaRPr lang="en-US" sz="1200">
              <a:ea typeface="ＭＳ Ｐゴシック" pitchFamily="34" charset="-128"/>
            </a:endParaRPr>
          </a:p>
        </p:txBody>
      </p:sp>
      <p:sp>
        <p:nvSpPr>
          <p:cNvPr id="763908" name="Rectangle 1026"/>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63909" name="Rectangle 1027"/>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22" name="Rectangle 7"/>
          <p:cNvSpPr>
            <a:spLocks noGrp="1" noChangeArrowheads="1"/>
          </p:cNvSpPr>
          <p:nvPr>
            <p:ph type="sldNum" sz="quarter" idx="5"/>
          </p:nvPr>
        </p:nvSpPr>
        <p:spPr>
          <a:noFill/>
        </p:spPr>
        <p:txBody>
          <a:bodyPr/>
          <a:lstStyle/>
          <a:p>
            <a:fld id="{D0282624-4888-4751-925E-1419A8FA8A00}" type="slidenum">
              <a:rPr lang="ar-SA" smtClean="0">
                <a:latin typeface="Arial" pitchFamily="34" charset="0"/>
                <a:cs typeface="Arial" pitchFamily="34" charset="0"/>
              </a:rPr>
              <a:pPr/>
              <a:t>499</a:t>
            </a:fld>
            <a:endParaRPr lang="en-US" smtClean="0">
              <a:latin typeface="Arial" pitchFamily="34" charset="0"/>
              <a:cs typeface="Arial" pitchFamily="34" charset="0"/>
            </a:endParaRPr>
          </a:p>
        </p:txBody>
      </p:sp>
      <p:sp>
        <p:nvSpPr>
          <p:cNvPr id="100352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0035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4546" name="Rectangle 7"/>
          <p:cNvSpPr>
            <a:spLocks noGrp="1" noChangeArrowheads="1"/>
          </p:cNvSpPr>
          <p:nvPr>
            <p:ph type="sldNum" sz="quarter" idx="5"/>
          </p:nvPr>
        </p:nvSpPr>
        <p:spPr>
          <a:noFill/>
        </p:spPr>
        <p:txBody>
          <a:bodyPr/>
          <a:lstStyle/>
          <a:p>
            <a:fld id="{642E6E6B-DB4D-4C43-8B93-FDFDB45E6F3A}" type="slidenum">
              <a:rPr lang="ar-SA" smtClean="0">
                <a:latin typeface="Arial" pitchFamily="34" charset="0"/>
                <a:cs typeface="Arial" pitchFamily="34" charset="0"/>
              </a:rPr>
              <a:pPr/>
              <a:t>500</a:t>
            </a:fld>
            <a:endParaRPr lang="en-US" smtClean="0">
              <a:latin typeface="Arial" pitchFamily="34" charset="0"/>
              <a:cs typeface="Arial" pitchFamily="34" charset="0"/>
            </a:endParaRPr>
          </a:p>
        </p:txBody>
      </p:sp>
      <p:sp>
        <p:nvSpPr>
          <p:cNvPr id="100454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0045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557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055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659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065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61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076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864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086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966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096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0690" name="Rectangle 7"/>
          <p:cNvSpPr>
            <a:spLocks noGrp="1" noChangeArrowheads="1"/>
          </p:cNvSpPr>
          <p:nvPr>
            <p:ph type="sldNum" sz="quarter" idx="5"/>
          </p:nvPr>
        </p:nvSpPr>
        <p:spPr>
          <a:noFill/>
        </p:spPr>
        <p:txBody>
          <a:bodyPr/>
          <a:lstStyle/>
          <a:p>
            <a:fld id="{9FDA2A1E-7D44-40F3-8BF2-CC9F32C57FC6}" type="slidenum">
              <a:rPr lang="ar-SA" smtClean="0">
                <a:latin typeface="Arial" pitchFamily="34" charset="0"/>
                <a:cs typeface="Arial" pitchFamily="34" charset="0"/>
              </a:rPr>
              <a:pPr/>
              <a:t>506</a:t>
            </a:fld>
            <a:endParaRPr lang="en-US" smtClean="0">
              <a:latin typeface="Arial" pitchFamily="34" charset="0"/>
              <a:cs typeface="Arial" pitchFamily="34" charset="0"/>
            </a:endParaRPr>
          </a:p>
        </p:txBody>
      </p:sp>
      <p:sp>
        <p:nvSpPr>
          <p:cNvPr id="101069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0106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1714" name="Rectangle 7"/>
          <p:cNvSpPr>
            <a:spLocks noGrp="1" noChangeArrowheads="1"/>
          </p:cNvSpPr>
          <p:nvPr>
            <p:ph type="sldNum" sz="quarter" idx="5"/>
          </p:nvPr>
        </p:nvSpPr>
        <p:spPr>
          <a:noFill/>
        </p:spPr>
        <p:txBody>
          <a:bodyPr/>
          <a:lstStyle/>
          <a:p>
            <a:fld id="{F9DF6B3D-3D4A-4957-B625-CAD1472018D8}" type="slidenum">
              <a:rPr lang="ar-SA" smtClean="0">
                <a:latin typeface="Arial" pitchFamily="34" charset="0"/>
                <a:cs typeface="Arial" pitchFamily="34" charset="0"/>
              </a:rPr>
              <a:pPr/>
              <a:t>507</a:t>
            </a:fld>
            <a:endParaRPr lang="en-US" smtClean="0">
              <a:latin typeface="Arial" pitchFamily="34" charset="0"/>
              <a:cs typeface="Arial" pitchFamily="34" charset="0"/>
            </a:endParaRPr>
          </a:p>
        </p:txBody>
      </p:sp>
      <p:sp>
        <p:nvSpPr>
          <p:cNvPr id="101171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0117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273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1273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930" name="Rectangle 7"/>
          <p:cNvSpPr>
            <a:spLocks noGrp="1" noChangeArrowheads="1"/>
          </p:cNvSpPr>
          <p:nvPr>
            <p:ph type="sldNum" sz="quarter" idx="5"/>
          </p:nvPr>
        </p:nvSpPr>
        <p:spPr>
          <a:noFill/>
        </p:spPr>
        <p:txBody>
          <a:bodyPr/>
          <a:lstStyle/>
          <a:p>
            <a:fld id="{EFA54453-82DF-4DA5-AD8B-CF597DAC9B34}" type="slidenum">
              <a:rPr lang="ar-SA" smtClean="0">
                <a:latin typeface="Arial" pitchFamily="34" charset="0"/>
                <a:cs typeface="Arial" pitchFamily="34" charset="0"/>
              </a:rPr>
              <a:pPr/>
              <a:t>81</a:t>
            </a:fld>
            <a:endParaRPr lang="en-US" smtClean="0">
              <a:latin typeface="Arial" pitchFamily="34" charset="0"/>
              <a:cs typeface="Arial" pitchFamily="34" charset="0"/>
            </a:endParaRPr>
          </a:p>
        </p:txBody>
      </p:sp>
      <p:sp>
        <p:nvSpPr>
          <p:cNvPr id="764931"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rtl="0" eaLnBrk="0" hangingPunct="0"/>
            <a:fld id="{C101AB22-C52C-47DF-826D-30A4315262F1}" type="slidenum">
              <a:rPr lang="ar-SA" sz="1200">
                <a:ea typeface="ＭＳ Ｐゴシック" pitchFamily="34" charset="-128"/>
              </a:rPr>
              <a:pPr algn="r" rtl="0" eaLnBrk="0" hangingPunct="0"/>
              <a:t>81</a:t>
            </a:fld>
            <a:endParaRPr lang="en-US" sz="1200">
              <a:ea typeface="ＭＳ Ｐゴシック" pitchFamily="34" charset="-128"/>
            </a:endParaRPr>
          </a:p>
        </p:txBody>
      </p:sp>
      <p:sp>
        <p:nvSpPr>
          <p:cNvPr id="764932"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64933"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6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1376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4786" name="Rectangle 7"/>
          <p:cNvSpPr>
            <a:spLocks noGrp="1" noChangeArrowheads="1"/>
          </p:cNvSpPr>
          <p:nvPr>
            <p:ph type="sldNum" sz="quarter" idx="5"/>
          </p:nvPr>
        </p:nvSpPr>
        <p:spPr>
          <a:noFill/>
        </p:spPr>
        <p:txBody>
          <a:bodyPr/>
          <a:lstStyle/>
          <a:p>
            <a:fld id="{BDF7EF57-75B0-4705-BF65-AD187F2C732B}" type="slidenum">
              <a:rPr lang="ar-SA" smtClean="0">
                <a:latin typeface="Arial" pitchFamily="34" charset="0"/>
                <a:cs typeface="Arial" pitchFamily="34" charset="0"/>
              </a:rPr>
              <a:pPr/>
              <a:t>510</a:t>
            </a:fld>
            <a:endParaRPr lang="en-US" smtClean="0">
              <a:latin typeface="Arial" pitchFamily="34" charset="0"/>
              <a:cs typeface="Arial" pitchFamily="34" charset="0"/>
            </a:endParaRPr>
          </a:p>
        </p:txBody>
      </p:sp>
      <p:sp>
        <p:nvSpPr>
          <p:cNvPr id="101478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0147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5810" name="Rectangle 7"/>
          <p:cNvSpPr>
            <a:spLocks noGrp="1" noChangeArrowheads="1"/>
          </p:cNvSpPr>
          <p:nvPr>
            <p:ph type="sldNum" sz="quarter" idx="5"/>
          </p:nvPr>
        </p:nvSpPr>
        <p:spPr>
          <a:noFill/>
        </p:spPr>
        <p:txBody>
          <a:bodyPr/>
          <a:lstStyle/>
          <a:p>
            <a:fld id="{E4C8288D-D722-4D05-9C15-0E940F45629F}" type="slidenum">
              <a:rPr lang="ar-SA" smtClean="0">
                <a:latin typeface="Arial" pitchFamily="34" charset="0"/>
                <a:cs typeface="Arial" pitchFamily="34" charset="0"/>
              </a:rPr>
              <a:pPr/>
              <a:t>511</a:t>
            </a:fld>
            <a:endParaRPr lang="en-US" smtClean="0">
              <a:latin typeface="Arial" pitchFamily="34" charset="0"/>
              <a:cs typeface="Arial" pitchFamily="34" charset="0"/>
            </a:endParaRPr>
          </a:p>
        </p:txBody>
      </p:sp>
      <p:sp>
        <p:nvSpPr>
          <p:cNvPr id="101581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0158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683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1683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785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178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888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1888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990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199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093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209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195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2195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297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2297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5954" name="Rectangle 7"/>
          <p:cNvSpPr>
            <a:spLocks noGrp="1" noChangeArrowheads="1"/>
          </p:cNvSpPr>
          <p:nvPr>
            <p:ph type="sldNum" sz="quarter" idx="5"/>
          </p:nvPr>
        </p:nvSpPr>
        <p:spPr>
          <a:noFill/>
        </p:spPr>
        <p:txBody>
          <a:bodyPr/>
          <a:lstStyle/>
          <a:p>
            <a:fld id="{D539A0D9-B62A-4991-BFBE-6433D8DEA9B0}" type="slidenum">
              <a:rPr lang="ar-SA" smtClean="0">
                <a:latin typeface="Arial" pitchFamily="34" charset="0"/>
                <a:cs typeface="Arial" pitchFamily="34" charset="0"/>
              </a:rPr>
              <a:pPr/>
              <a:t>82</a:t>
            </a:fld>
            <a:endParaRPr lang="en-US" smtClean="0">
              <a:latin typeface="Arial" pitchFamily="34" charset="0"/>
              <a:cs typeface="Arial" pitchFamily="34" charset="0"/>
            </a:endParaRPr>
          </a:p>
        </p:txBody>
      </p:sp>
      <p:sp>
        <p:nvSpPr>
          <p:cNvPr id="765955"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rtl="0" eaLnBrk="0" hangingPunct="0"/>
            <a:fld id="{A7B6ED7A-471B-4983-B6EC-477C3E3D5E92}" type="slidenum">
              <a:rPr lang="ar-SA" sz="1200">
                <a:ea typeface="ＭＳ Ｐゴシック" pitchFamily="34" charset="-128"/>
              </a:rPr>
              <a:pPr algn="r" rtl="0" eaLnBrk="0" hangingPunct="0"/>
              <a:t>82</a:t>
            </a:fld>
            <a:endParaRPr lang="en-US" sz="1200">
              <a:ea typeface="ＭＳ Ｐゴシック" pitchFamily="34" charset="-128"/>
            </a:endParaRPr>
          </a:p>
        </p:txBody>
      </p:sp>
      <p:sp>
        <p:nvSpPr>
          <p:cNvPr id="765956"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65957"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0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2400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02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2502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05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2605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07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2707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09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280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12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291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14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301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17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311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219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321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21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332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978"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7669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
        <p:nvSpPr>
          <p:cNvPr id="766980" name="Slide Number Placeholder 3"/>
          <p:cNvSpPr>
            <a:spLocks noGrp="1"/>
          </p:cNvSpPr>
          <p:nvPr>
            <p:ph type="sldNum" sz="quarter" idx="5"/>
          </p:nvPr>
        </p:nvSpPr>
        <p:spPr>
          <a:noFill/>
        </p:spPr>
        <p:txBody>
          <a:bodyPr/>
          <a:lstStyle/>
          <a:p>
            <a:fld id="{77FBDD45-23B6-47E5-B3B4-6C9D82598869}" type="slidenum">
              <a:rPr lang="en-US" smtClean="0">
                <a:latin typeface="Arial" pitchFamily="34" charset="0"/>
                <a:cs typeface="Arial" pitchFamily="34" charset="0"/>
              </a:rPr>
              <a:pPr/>
              <a:t>83</a:t>
            </a:fld>
            <a:endParaRPr lang="en-US" smtClean="0">
              <a:latin typeface="Arial" pitchFamily="34" charset="0"/>
              <a:cs typeface="Arial" pitchFamily="34" charset="0"/>
            </a:endParaRPr>
          </a:p>
        </p:txBody>
      </p:sp>
    </p:spTree>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342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26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352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3629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731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3731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33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3833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936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3936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0386" name="Rectangle 7"/>
          <p:cNvSpPr>
            <a:spLocks noGrp="1" noChangeArrowheads="1"/>
          </p:cNvSpPr>
          <p:nvPr>
            <p:ph type="sldNum" sz="quarter" idx="5"/>
          </p:nvPr>
        </p:nvSpPr>
        <p:spPr>
          <a:noFill/>
        </p:spPr>
        <p:txBody>
          <a:bodyPr/>
          <a:lstStyle/>
          <a:p>
            <a:fld id="{A3F37924-387F-4754-A4B7-1F9B80693A95}" type="slidenum">
              <a:rPr lang="ar-SA" smtClean="0">
                <a:latin typeface="Arial" pitchFamily="34" charset="0"/>
                <a:cs typeface="Arial" pitchFamily="34" charset="0"/>
              </a:rPr>
              <a:pPr/>
              <a:t>535</a:t>
            </a:fld>
            <a:endParaRPr lang="en-US" smtClean="0">
              <a:latin typeface="Arial" pitchFamily="34" charset="0"/>
              <a:cs typeface="Arial" pitchFamily="34" charset="0"/>
            </a:endParaRPr>
          </a:p>
        </p:txBody>
      </p:sp>
      <p:sp>
        <p:nvSpPr>
          <p:cNvPr id="104038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0403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141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4141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243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4243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345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434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354" name="Rectangle 7"/>
          <p:cNvSpPr>
            <a:spLocks noGrp="1" noChangeArrowheads="1"/>
          </p:cNvSpPr>
          <p:nvPr>
            <p:ph type="sldNum" sz="quarter" idx="5"/>
          </p:nvPr>
        </p:nvSpPr>
        <p:spPr>
          <a:noFill/>
        </p:spPr>
        <p:txBody>
          <a:bodyPr/>
          <a:lstStyle/>
          <a:p>
            <a:fld id="{ECB6A9C1-9F30-4F04-9F06-E718E073A415}" type="slidenum">
              <a:rPr lang="ar-SA" smtClean="0">
                <a:latin typeface="Arial" pitchFamily="34" charset="0"/>
                <a:cs typeface="Arial" pitchFamily="34" charset="0"/>
              </a:rPr>
              <a:pPr/>
              <a:t>11</a:t>
            </a:fld>
            <a:endParaRPr lang="en-US" smtClean="0">
              <a:latin typeface="Arial" pitchFamily="34" charset="0"/>
              <a:cs typeface="Arial" pitchFamily="34" charset="0"/>
            </a:endParaRPr>
          </a:p>
        </p:txBody>
      </p:sp>
      <p:sp>
        <p:nvSpPr>
          <p:cNvPr id="740355"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rtl="0" eaLnBrk="0" hangingPunct="0"/>
            <a:fld id="{B1EC853F-5FA0-4DFF-B5C0-5D918AB5F0E0}" type="slidenum">
              <a:rPr lang="ar-SA" sz="1200">
                <a:ea typeface="ＭＳ Ｐゴシック" pitchFamily="34" charset="-128"/>
              </a:rPr>
              <a:pPr algn="r" rtl="0" eaLnBrk="0" hangingPunct="0"/>
              <a:t>11</a:t>
            </a:fld>
            <a:endParaRPr lang="en-US" sz="1200">
              <a:ea typeface="ＭＳ Ｐゴシック" pitchFamily="34" charset="-128"/>
            </a:endParaRPr>
          </a:p>
        </p:txBody>
      </p:sp>
      <p:sp>
        <p:nvSpPr>
          <p:cNvPr id="740356"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40357"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2"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7680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
        <p:nvSpPr>
          <p:cNvPr id="768004" name="Slide Number Placeholder 3"/>
          <p:cNvSpPr>
            <a:spLocks noGrp="1"/>
          </p:cNvSpPr>
          <p:nvPr>
            <p:ph type="sldNum" sz="quarter" idx="5"/>
          </p:nvPr>
        </p:nvSpPr>
        <p:spPr>
          <a:noFill/>
        </p:spPr>
        <p:txBody>
          <a:bodyPr/>
          <a:lstStyle/>
          <a:p>
            <a:fld id="{9E5B2170-5F79-4286-8F03-BD074EA179DB}" type="slidenum">
              <a:rPr lang="en-US" smtClean="0">
                <a:latin typeface="Arial" pitchFamily="34" charset="0"/>
                <a:cs typeface="Arial" pitchFamily="34" charset="0"/>
              </a:rPr>
              <a:pPr/>
              <a:t>84</a:t>
            </a:fld>
            <a:endParaRPr lang="en-US" smtClean="0">
              <a:latin typeface="Arial" pitchFamily="34" charset="0"/>
              <a:cs typeface="Arial" pitchFamily="34" charset="0"/>
            </a:endParaRPr>
          </a:p>
        </p:txBody>
      </p:sp>
    </p:spTree>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8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4448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550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455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53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465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755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4755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7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4857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0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4960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062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5062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165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5165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267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5267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3698"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53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1053700" name="Slide Number Placeholder 3"/>
          <p:cNvSpPr>
            <a:spLocks noGrp="1"/>
          </p:cNvSpPr>
          <p:nvPr>
            <p:ph type="sldNum" sz="quarter" idx="5"/>
          </p:nvPr>
        </p:nvSpPr>
        <p:spPr>
          <a:noFill/>
        </p:spPr>
        <p:txBody>
          <a:bodyPr/>
          <a:lstStyle/>
          <a:p>
            <a:fld id="{61B266BD-747C-4328-B295-DE9E2650B351}" type="slidenum">
              <a:rPr lang="ar-SA" smtClean="0">
                <a:latin typeface="Arial" pitchFamily="34" charset="0"/>
                <a:cs typeface="Arial" pitchFamily="34" charset="0"/>
              </a:rPr>
              <a:pPr/>
              <a:t>548</a:t>
            </a:fld>
            <a:endParaRPr lang="en-US" smtClean="0">
              <a:latin typeface="Arial" pitchFamily="34" charset="0"/>
              <a:cs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026" name="Rectangle 7"/>
          <p:cNvSpPr>
            <a:spLocks noGrp="1" noChangeArrowheads="1"/>
          </p:cNvSpPr>
          <p:nvPr>
            <p:ph type="sldNum" sz="quarter" idx="5"/>
          </p:nvPr>
        </p:nvSpPr>
        <p:spPr>
          <a:noFill/>
        </p:spPr>
        <p:txBody>
          <a:bodyPr/>
          <a:lstStyle/>
          <a:p>
            <a:fld id="{BB2A569F-6804-42AF-88F4-08B5C628216B}" type="slidenum">
              <a:rPr lang="ar-SA" smtClean="0">
                <a:latin typeface="Arial" pitchFamily="34" charset="0"/>
                <a:cs typeface="Arial" pitchFamily="34" charset="0"/>
              </a:rPr>
              <a:pPr/>
              <a:t>85</a:t>
            </a:fld>
            <a:endParaRPr lang="en-US" smtClean="0">
              <a:latin typeface="Arial" pitchFamily="34" charset="0"/>
              <a:cs typeface="Arial" pitchFamily="34" charset="0"/>
            </a:endParaRPr>
          </a:p>
        </p:txBody>
      </p:sp>
      <p:sp>
        <p:nvSpPr>
          <p:cNvPr id="769027"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rtl="0" eaLnBrk="0" hangingPunct="0"/>
            <a:fld id="{3956CAD3-A4FD-48B4-8043-3AC0C7C0CD8A}" type="slidenum">
              <a:rPr lang="ar-SA" sz="1200">
                <a:ea typeface="ＭＳ Ｐゴシック" pitchFamily="34" charset="-128"/>
              </a:rPr>
              <a:pPr algn="r" rtl="0" eaLnBrk="0" hangingPunct="0"/>
              <a:t>85</a:t>
            </a:fld>
            <a:endParaRPr lang="en-US" sz="1200">
              <a:ea typeface="ＭＳ Ｐゴシック" pitchFamily="34" charset="-128"/>
            </a:endParaRPr>
          </a:p>
        </p:txBody>
      </p:sp>
      <p:sp>
        <p:nvSpPr>
          <p:cNvPr id="769028"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69029"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2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547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74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557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6770" name="Rectangle 7"/>
          <p:cNvSpPr>
            <a:spLocks noGrp="1" noChangeArrowheads="1"/>
          </p:cNvSpPr>
          <p:nvPr>
            <p:ph type="sldNum" sz="quarter" idx="5"/>
          </p:nvPr>
        </p:nvSpPr>
        <p:spPr>
          <a:noFill/>
        </p:spPr>
        <p:txBody>
          <a:bodyPr/>
          <a:lstStyle/>
          <a:p>
            <a:fld id="{968EA5B7-7361-4483-A6D4-BB8700B0025A}" type="slidenum">
              <a:rPr lang="ar-SA" smtClean="0">
                <a:latin typeface="Arial" pitchFamily="34" charset="0"/>
                <a:cs typeface="Arial" pitchFamily="34" charset="0"/>
              </a:rPr>
              <a:pPr/>
              <a:t>551</a:t>
            </a:fld>
            <a:endParaRPr lang="en-US" smtClean="0">
              <a:latin typeface="Arial" pitchFamily="34" charset="0"/>
              <a:cs typeface="Arial" pitchFamily="34" charset="0"/>
            </a:endParaRPr>
          </a:p>
        </p:txBody>
      </p:sp>
      <p:sp>
        <p:nvSpPr>
          <p:cNvPr id="105677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0567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779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577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881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588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984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598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086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608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189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6189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291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6291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393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6393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050" name="Rectangle 7"/>
          <p:cNvSpPr>
            <a:spLocks noGrp="1" noChangeArrowheads="1"/>
          </p:cNvSpPr>
          <p:nvPr>
            <p:ph type="sldNum" sz="quarter" idx="5"/>
          </p:nvPr>
        </p:nvSpPr>
        <p:spPr>
          <a:noFill/>
        </p:spPr>
        <p:txBody>
          <a:bodyPr/>
          <a:lstStyle/>
          <a:p>
            <a:fld id="{6A687BC6-DBB0-426F-8960-B1A58692918A}" type="slidenum">
              <a:rPr lang="ar-SA" smtClean="0">
                <a:latin typeface="Arial" pitchFamily="34" charset="0"/>
                <a:cs typeface="Arial" pitchFamily="34" charset="0"/>
              </a:rPr>
              <a:pPr/>
              <a:t>86</a:t>
            </a:fld>
            <a:endParaRPr lang="en-US" smtClean="0">
              <a:latin typeface="Arial" pitchFamily="34" charset="0"/>
              <a:cs typeface="Arial" pitchFamily="34" charset="0"/>
            </a:endParaRPr>
          </a:p>
        </p:txBody>
      </p:sp>
      <p:sp>
        <p:nvSpPr>
          <p:cNvPr id="770051"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rtl="0" eaLnBrk="0" hangingPunct="0"/>
            <a:fld id="{5A7A3ADB-01CE-4295-B65E-DB477FF27254}" type="slidenum">
              <a:rPr lang="ar-SA" sz="1200">
                <a:ea typeface="ＭＳ Ｐゴシック" pitchFamily="34" charset="-128"/>
              </a:rPr>
              <a:pPr algn="r" rtl="0" eaLnBrk="0" hangingPunct="0"/>
              <a:t>86</a:t>
            </a:fld>
            <a:endParaRPr lang="en-US" sz="1200">
              <a:ea typeface="ＭＳ Ｐゴシック" pitchFamily="34" charset="-128"/>
            </a:endParaRPr>
          </a:p>
        </p:txBody>
      </p:sp>
      <p:sp>
        <p:nvSpPr>
          <p:cNvPr id="770052"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70053"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6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6496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98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6598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701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6701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803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6803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905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690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008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7008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110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711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213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721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315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7315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417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7417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1074" name="Rectangle 7"/>
          <p:cNvSpPr>
            <a:spLocks noGrp="1" noChangeArrowheads="1"/>
          </p:cNvSpPr>
          <p:nvPr>
            <p:ph type="sldNum" sz="quarter" idx="5"/>
          </p:nvPr>
        </p:nvSpPr>
        <p:spPr>
          <a:noFill/>
        </p:spPr>
        <p:txBody>
          <a:bodyPr/>
          <a:lstStyle/>
          <a:p>
            <a:fld id="{36A58376-4C78-4E39-A0CB-9840A44ACC6F}" type="slidenum">
              <a:rPr lang="ar-SA" smtClean="0">
                <a:latin typeface="Arial" pitchFamily="34" charset="0"/>
                <a:cs typeface="Arial" pitchFamily="34" charset="0"/>
              </a:rPr>
              <a:pPr/>
              <a:t>91</a:t>
            </a:fld>
            <a:endParaRPr lang="en-US" smtClean="0">
              <a:latin typeface="Arial" pitchFamily="34" charset="0"/>
              <a:cs typeface="Arial" pitchFamily="34" charset="0"/>
            </a:endParaRPr>
          </a:p>
        </p:txBody>
      </p:sp>
      <p:sp>
        <p:nvSpPr>
          <p:cNvPr id="77107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7107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0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7520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622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7622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725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7725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827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7827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929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792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032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803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134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813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237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823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339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833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441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844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Rectangle 7"/>
          <p:cNvSpPr>
            <a:spLocks noGrp="1" noChangeArrowheads="1"/>
          </p:cNvSpPr>
          <p:nvPr>
            <p:ph type="sldNum" sz="quarter" idx="5"/>
          </p:nvPr>
        </p:nvSpPr>
        <p:spPr>
          <a:noFill/>
        </p:spPr>
        <p:txBody>
          <a:bodyPr/>
          <a:lstStyle/>
          <a:p>
            <a:fld id="{D22853D2-F59C-4104-8E9C-FA57E0039862}" type="slidenum">
              <a:rPr lang="ar-SA" smtClean="0">
                <a:latin typeface="Arial" pitchFamily="34" charset="0"/>
                <a:cs typeface="Arial" pitchFamily="34" charset="0"/>
              </a:rPr>
              <a:pPr/>
              <a:t>92</a:t>
            </a:fld>
            <a:endParaRPr lang="en-US" smtClean="0">
              <a:latin typeface="Arial" pitchFamily="34" charset="0"/>
              <a:cs typeface="Arial" pitchFamily="34" charset="0"/>
            </a:endParaRPr>
          </a:p>
        </p:txBody>
      </p:sp>
      <p:sp>
        <p:nvSpPr>
          <p:cNvPr id="77209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7210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4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854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646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864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749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8749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851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8851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953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8953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056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9056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158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9158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261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9261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363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9363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465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946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3122" name="Rectangle 7"/>
          <p:cNvSpPr>
            <a:spLocks noGrp="1" noChangeArrowheads="1"/>
          </p:cNvSpPr>
          <p:nvPr>
            <p:ph type="sldNum" sz="quarter" idx="5"/>
          </p:nvPr>
        </p:nvSpPr>
        <p:spPr>
          <a:noFill/>
        </p:spPr>
        <p:txBody>
          <a:bodyPr/>
          <a:lstStyle/>
          <a:p>
            <a:fld id="{C93516A9-59EB-4018-8496-0F7C0E2F4161}" type="slidenum">
              <a:rPr lang="en-US" smtClean="0">
                <a:latin typeface="Arial" pitchFamily="34" charset="0"/>
                <a:cs typeface="Arial" pitchFamily="34" charset="0"/>
              </a:rPr>
              <a:pPr/>
              <a:t>105</a:t>
            </a:fld>
            <a:endParaRPr lang="en-US" smtClean="0">
              <a:latin typeface="Arial" pitchFamily="34" charset="0"/>
              <a:cs typeface="Arial" pitchFamily="34" charset="0"/>
            </a:endParaRPr>
          </a:p>
        </p:txBody>
      </p:sp>
      <p:sp>
        <p:nvSpPr>
          <p:cNvPr id="773123"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73124"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49" tIns="0" rIns="19049" bIns="0" anchor="b"/>
          <a:lstStyle/>
          <a:p>
            <a:pPr algn="r"/>
            <a:r>
              <a:rPr lang="en-US" sz="1000" i="1">
                <a:latin typeface="Times New Roman" pitchFamily="18" charset="0"/>
              </a:rPr>
              <a:t>2</a:t>
            </a:r>
          </a:p>
        </p:txBody>
      </p:sp>
      <p:sp>
        <p:nvSpPr>
          <p:cNvPr id="773125"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73126" name="Rectangle 5"/>
          <p:cNvSpPr>
            <a:spLocks noChangeArrowheads="1"/>
          </p:cNvSpPr>
          <p:nvPr/>
        </p:nvSpPr>
        <p:spPr bwMode="auto">
          <a:xfrm>
            <a:off x="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73127" name="Rectangle 6"/>
          <p:cNvSpPr>
            <a:spLocks noGrp="1" noRot="1" noChangeAspect="1" noChangeArrowheads="1" noTextEdit="1"/>
          </p:cNvSpPr>
          <p:nvPr>
            <p:ph type="sldImg"/>
          </p:nvPr>
        </p:nvSpPr>
        <p:spPr bwMode="auto">
          <a:xfrm>
            <a:off x="1152525" y="692150"/>
            <a:ext cx="4552950" cy="3416300"/>
          </a:xfrm>
          <a:prstGeom prst="rect">
            <a:avLst/>
          </a:prstGeom>
          <a:noFill/>
          <a:ln>
            <a:solidFill>
              <a:schemeClr val="tx1"/>
            </a:solidFill>
            <a:miter lim="800000"/>
            <a:headEnd/>
            <a:tailEnd/>
          </a:ln>
        </p:spPr>
      </p:sp>
      <p:sp>
        <p:nvSpPr>
          <p:cNvPr id="773128" name="Rectangle 7"/>
          <p:cNvSpPr>
            <a:spLocks noGrp="1" noChangeArrowheads="1"/>
          </p:cNvSpPr>
          <p:nvPr>
            <p:ph type="body" idx="1"/>
          </p:nvPr>
        </p:nvSpPr>
        <p:spPr bwMode="auto">
          <a:xfrm>
            <a:off x="914400" y="4343400"/>
            <a:ext cx="5029200" cy="4114800"/>
          </a:xfrm>
          <a:noFill/>
        </p:spPr>
        <p:txBody>
          <a:bodyPr wrap="square" lIns="90483" tIns="44448" rIns="90483" bIns="44448"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
        <p:nvSpPr>
          <p:cNvPr id="773129" name="Footer Placeholder 8"/>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3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8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9568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670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967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773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977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875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09875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9778" name="Rectangle 7"/>
          <p:cNvSpPr>
            <a:spLocks noGrp="1" noChangeArrowheads="1"/>
          </p:cNvSpPr>
          <p:nvPr>
            <p:ph type="sldNum" sz="quarter" idx="5"/>
          </p:nvPr>
        </p:nvSpPr>
        <p:spPr>
          <a:noFill/>
        </p:spPr>
        <p:txBody>
          <a:bodyPr/>
          <a:lstStyle/>
          <a:p>
            <a:fld id="{E6E7B719-6F00-4103-B7BF-10C28B077800}" type="slidenum">
              <a:rPr lang="ar-SA" smtClean="0">
                <a:latin typeface="Arial" pitchFamily="34" charset="0"/>
                <a:cs typeface="Arial" pitchFamily="34" charset="0"/>
              </a:rPr>
              <a:pPr/>
              <a:t>593</a:t>
            </a:fld>
            <a:endParaRPr lang="en-US" smtClean="0">
              <a:latin typeface="Arial" pitchFamily="34" charset="0"/>
              <a:cs typeface="Arial" pitchFamily="34" charset="0"/>
            </a:endParaRPr>
          </a:p>
        </p:txBody>
      </p:sp>
      <p:sp>
        <p:nvSpPr>
          <p:cNvPr id="109977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0997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3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0802" name="Rectangle 7"/>
          <p:cNvSpPr>
            <a:spLocks noGrp="1" noChangeArrowheads="1"/>
          </p:cNvSpPr>
          <p:nvPr>
            <p:ph type="sldNum" sz="quarter" idx="5"/>
          </p:nvPr>
        </p:nvSpPr>
        <p:spPr>
          <a:noFill/>
        </p:spPr>
        <p:txBody>
          <a:bodyPr/>
          <a:lstStyle/>
          <a:p>
            <a:fld id="{1258D683-71A9-43E8-A589-78D45A983415}" type="slidenum">
              <a:rPr lang="ar-SA" smtClean="0">
                <a:latin typeface="Arial" pitchFamily="34" charset="0"/>
                <a:cs typeface="Arial" pitchFamily="34" charset="0"/>
              </a:rPr>
              <a:pPr/>
              <a:t>594</a:t>
            </a:fld>
            <a:endParaRPr lang="en-US" smtClean="0">
              <a:latin typeface="Arial" pitchFamily="34" charset="0"/>
              <a:cs typeface="Arial" pitchFamily="34" charset="0"/>
            </a:endParaRPr>
          </a:p>
        </p:txBody>
      </p:sp>
      <p:sp>
        <p:nvSpPr>
          <p:cNvPr id="110080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008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3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182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0182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285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0285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387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0387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4898" name="Rectangle 7"/>
          <p:cNvSpPr>
            <a:spLocks noGrp="1" noChangeArrowheads="1"/>
          </p:cNvSpPr>
          <p:nvPr>
            <p:ph type="sldNum" sz="quarter" idx="5"/>
          </p:nvPr>
        </p:nvSpPr>
        <p:spPr>
          <a:noFill/>
        </p:spPr>
        <p:txBody>
          <a:bodyPr/>
          <a:lstStyle/>
          <a:p>
            <a:fld id="{294CE54F-AC5C-4B4E-8005-A0113F0983F3}" type="slidenum">
              <a:rPr lang="en-US" smtClean="0">
                <a:latin typeface="Arial" pitchFamily="34" charset="0"/>
                <a:cs typeface="Arial" pitchFamily="34" charset="0"/>
              </a:rPr>
              <a:pPr/>
              <a:t>598</a:t>
            </a:fld>
            <a:endParaRPr lang="en-US" smtClean="0">
              <a:latin typeface="Arial" pitchFamily="34" charset="0"/>
              <a:cs typeface="Arial" pitchFamily="34" charset="0"/>
            </a:endParaRPr>
          </a:p>
        </p:txBody>
      </p:sp>
      <p:sp>
        <p:nvSpPr>
          <p:cNvPr id="110489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049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146" name="Rectangle 7"/>
          <p:cNvSpPr>
            <a:spLocks noGrp="1" noChangeArrowheads="1"/>
          </p:cNvSpPr>
          <p:nvPr>
            <p:ph type="sldNum" sz="quarter" idx="5"/>
          </p:nvPr>
        </p:nvSpPr>
        <p:spPr>
          <a:noFill/>
        </p:spPr>
        <p:txBody>
          <a:bodyPr/>
          <a:lstStyle/>
          <a:p>
            <a:fld id="{514BC8B6-8ED1-484B-BF6F-083AE43C2572}" type="slidenum">
              <a:rPr lang="ar-SA" smtClean="0">
                <a:latin typeface="Arial" pitchFamily="34" charset="0"/>
                <a:cs typeface="Arial" pitchFamily="34" charset="0"/>
              </a:rPr>
              <a:pPr/>
              <a:t>106</a:t>
            </a:fld>
            <a:endParaRPr lang="en-US" smtClean="0">
              <a:latin typeface="Arial" pitchFamily="34" charset="0"/>
              <a:cs typeface="Arial" pitchFamily="34" charset="0"/>
            </a:endParaRPr>
          </a:p>
        </p:txBody>
      </p:sp>
      <p:sp>
        <p:nvSpPr>
          <p:cNvPr id="77414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741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774149"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3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2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059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6946" name="Rectangle 7"/>
          <p:cNvSpPr>
            <a:spLocks noGrp="1" noChangeArrowheads="1"/>
          </p:cNvSpPr>
          <p:nvPr>
            <p:ph type="sldNum" sz="quarter" idx="5"/>
          </p:nvPr>
        </p:nvSpPr>
        <p:spPr>
          <a:noFill/>
        </p:spPr>
        <p:txBody>
          <a:bodyPr/>
          <a:lstStyle/>
          <a:p>
            <a:fld id="{CC840BB2-E4B8-4C30-B3B8-8A270DD19A0B}" type="slidenum">
              <a:rPr lang="en-US" smtClean="0">
                <a:latin typeface="Arial" pitchFamily="34" charset="0"/>
                <a:cs typeface="Arial" pitchFamily="34" charset="0"/>
              </a:rPr>
              <a:pPr/>
              <a:t>601</a:t>
            </a:fld>
            <a:endParaRPr lang="en-US" smtClean="0">
              <a:latin typeface="Arial" pitchFamily="34" charset="0"/>
              <a:cs typeface="Arial" pitchFamily="34" charset="0"/>
            </a:endParaRPr>
          </a:p>
        </p:txBody>
      </p:sp>
      <p:sp>
        <p:nvSpPr>
          <p:cNvPr id="110694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069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797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079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8994" name="Rectangle 7"/>
          <p:cNvSpPr>
            <a:spLocks noGrp="1" noChangeArrowheads="1"/>
          </p:cNvSpPr>
          <p:nvPr>
            <p:ph type="sldNum" sz="quarter" idx="5"/>
          </p:nvPr>
        </p:nvSpPr>
        <p:spPr>
          <a:noFill/>
        </p:spPr>
        <p:txBody>
          <a:bodyPr/>
          <a:lstStyle/>
          <a:p>
            <a:fld id="{6DFACE00-9ACE-43BD-8902-9E6FD7CFD44F}" type="slidenum">
              <a:rPr lang="en-US" smtClean="0">
                <a:latin typeface="Arial" pitchFamily="34" charset="0"/>
                <a:cs typeface="Arial" pitchFamily="34" charset="0"/>
              </a:rPr>
              <a:pPr/>
              <a:t>603</a:t>
            </a:fld>
            <a:endParaRPr lang="en-US" smtClean="0">
              <a:latin typeface="Arial" pitchFamily="34" charset="0"/>
              <a:cs typeface="Arial" pitchFamily="34" charset="0"/>
            </a:endParaRPr>
          </a:p>
        </p:txBody>
      </p:sp>
      <p:sp>
        <p:nvSpPr>
          <p:cNvPr id="110899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089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3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001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100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1042" name="Rectangle 7"/>
          <p:cNvSpPr>
            <a:spLocks noGrp="1" noChangeArrowheads="1"/>
          </p:cNvSpPr>
          <p:nvPr>
            <p:ph type="sldNum" sz="quarter" idx="5"/>
          </p:nvPr>
        </p:nvSpPr>
        <p:spPr>
          <a:noFill/>
        </p:spPr>
        <p:txBody>
          <a:bodyPr/>
          <a:lstStyle/>
          <a:p>
            <a:fld id="{2D77B5BB-DDDA-406F-929C-22BC83A1A2B8}" type="slidenum">
              <a:rPr lang="en-US" smtClean="0">
                <a:latin typeface="Arial" pitchFamily="34" charset="0"/>
                <a:cs typeface="Arial" pitchFamily="34" charset="0"/>
              </a:rPr>
              <a:pPr/>
              <a:t>605</a:t>
            </a:fld>
            <a:endParaRPr lang="en-US" smtClean="0">
              <a:latin typeface="Arial" pitchFamily="34" charset="0"/>
              <a:cs typeface="Arial" pitchFamily="34" charset="0"/>
            </a:endParaRPr>
          </a:p>
        </p:txBody>
      </p:sp>
      <p:sp>
        <p:nvSpPr>
          <p:cNvPr id="111104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110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3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206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120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309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1309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411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1411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5138" name="Rectangle 7"/>
          <p:cNvSpPr>
            <a:spLocks noGrp="1" noChangeArrowheads="1"/>
          </p:cNvSpPr>
          <p:nvPr>
            <p:ph type="sldNum" sz="quarter" idx="5"/>
          </p:nvPr>
        </p:nvSpPr>
        <p:spPr>
          <a:noFill/>
        </p:spPr>
        <p:txBody>
          <a:bodyPr/>
          <a:lstStyle/>
          <a:p>
            <a:fld id="{364D3FF0-A907-44E3-BE56-0F1023C763B6}" type="slidenum">
              <a:rPr lang="en-US" smtClean="0">
                <a:latin typeface="Arial" pitchFamily="34" charset="0"/>
                <a:cs typeface="Arial" pitchFamily="34" charset="0"/>
              </a:rPr>
              <a:pPr/>
              <a:t>609</a:t>
            </a:fld>
            <a:endParaRPr lang="en-US" smtClean="0">
              <a:latin typeface="Arial" pitchFamily="34" charset="0"/>
              <a:cs typeface="Arial" pitchFamily="34" charset="0"/>
            </a:endParaRPr>
          </a:p>
        </p:txBody>
      </p:sp>
      <p:sp>
        <p:nvSpPr>
          <p:cNvPr id="111513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151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5170" name="Rectangle 7"/>
          <p:cNvSpPr>
            <a:spLocks noGrp="1" noChangeArrowheads="1"/>
          </p:cNvSpPr>
          <p:nvPr>
            <p:ph type="sldNum" sz="quarter" idx="5"/>
          </p:nvPr>
        </p:nvSpPr>
        <p:spPr>
          <a:noFill/>
        </p:spPr>
        <p:txBody>
          <a:bodyPr/>
          <a:lstStyle/>
          <a:p>
            <a:fld id="{A59B284D-C9EB-43F6-A8A2-75D33C5E8B8F}" type="slidenum">
              <a:rPr lang="ar-SA" smtClean="0">
                <a:latin typeface="Arial" pitchFamily="34" charset="0"/>
                <a:cs typeface="Arial" pitchFamily="34" charset="0"/>
              </a:rPr>
              <a:pPr/>
              <a:t>109</a:t>
            </a:fld>
            <a:endParaRPr lang="en-US" smtClean="0">
              <a:latin typeface="Arial" pitchFamily="34" charset="0"/>
              <a:cs typeface="Arial" pitchFamily="34" charset="0"/>
            </a:endParaRPr>
          </a:p>
        </p:txBody>
      </p:sp>
      <p:sp>
        <p:nvSpPr>
          <p:cNvPr id="77517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751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775173"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3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62" name="Rectangle 7"/>
          <p:cNvSpPr>
            <a:spLocks noGrp="1" noChangeArrowheads="1"/>
          </p:cNvSpPr>
          <p:nvPr>
            <p:ph type="sldNum" sz="quarter" idx="5"/>
          </p:nvPr>
        </p:nvSpPr>
        <p:spPr>
          <a:noFill/>
        </p:spPr>
        <p:txBody>
          <a:bodyPr/>
          <a:lstStyle/>
          <a:p>
            <a:fld id="{DBEA7316-9BFF-47DC-8DD7-2312076CA031}" type="slidenum">
              <a:rPr lang="en-US" smtClean="0">
                <a:latin typeface="Arial" pitchFamily="34" charset="0"/>
                <a:cs typeface="Arial" pitchFamily="34" charset="0"/>
              </a:rPr>
              <a:pPr/>
              <a:t>610</a:t>
            </a:fld>
            <a:endParaRPr lang="en-US" smtClean="0">
              <a:latin typeface="Arial" pitchFamily="34" charset="0"/>
              <a:cs typeface="Arial" pitchFamily="34" charset="0"/>
            </a:endParaRPr>
          </a:p>
        </p:txBody>
      </p:sp>
      <p:sp>
        <p:nvSpPr>
          <p:cNvPr id="111616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161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3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7186" name="Rectangle 7"/>
          <p:cNvSpPr>
            <a:spLocks noGrp="1" noChangeArrowheads="1"/>
          </p:cNvSpPr>
          <p:nvPr>
            <p:ph type="sldNum" sz="quarter" idx="5"/>
          </p:nvPr>
        </p:nvSpPr>
        <p:spPr>
          <a:noFill/>
        </p:spPr>
        <p:txBody>
          <a:bodyPr/>
          <a:lstStyle/>
          <a:p>
            <a:fld id="{79AE686F-12DB-4C9E-B99F-EB80A96F77D5}" type="slidenum">
              <a:rPr lang="en-US" smtClean="0">
                <a:latin typeface="Arial" pitchFamily="34" charset="0"/>
                <a:cs typeface="Arial" pitchFamily="34" charset="0"/>
              </a:rPr>
              <a:pPr/>
              <a:t>611</a:t>
            </a:fld>
            <a:endParaRPr lang="en-US" smtClean="0">
              <a:latin typeface="Arial" pitchFamily="34" charset="0"/>
              <a:cs typeface="Arial" pitchFamily="34" charset="0"/>
            </a:endParaRPr>
          </a:p>
        </p:txBody>
      </p:sp>
      <p:sp>
        <p:nvSpPr>
          <p:cNvPr id="111718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171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3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8210" name="Rectangle 7"/>
          <p:cNvSpPr>
            <a:spLocks noGrp="1" noChangeArrowheads="1"/>
          </p:cNvSpPr>
          <p:nvPr>
            <p:ph type="sldNum" sz="quarter" idx="5"/>
          </p:nvPr>
        </p:nvSpPr>
        <p:spPr>
          <a:noFill/>
        </p:spPr>
        <p:txBody>
          <a:bodyPr/>
          <a:lstStyle/>
          <a:p>
            <a:fld id="{1A8D3C24-13DC-46BF-A4A3-AFDC4B4F2247}" type="slidenum">
              <a:rPr lang="en-US" smtClean="0">
                <a:latin typeface="Arial" pitchFamily="34" charset="0"/>
                <a:cs typeface="Arial" pitchFamily="34" charset="0"/>
              </a:rPr>
              <a:pPr/>
              <a:t>612</a:t>
            </a:fld>
            <a:endParaRPr lang="en-US" smtClean="0">
              <a:latin typeface="Arial" pitchFamily="34" charset="0"/>
              <a:cs typeface="Arial" pitchFamily="34" charset="0"/>
            </a:endParaRPr>
          </a:p>
        </p:txBody>
      </p:sp>
      <p:sp>
        <p:nvSpPr>
          <p:cNvPr id="111821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182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3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9234" name="Rectangle 7"/>
          <p:cNvSpPr>
            <a:spLocks noGrp="1" noChangeArrowheads="1"/>
          </p:cNvSpPr>
          <p:nvPr>
            <p:ph type="sldNum" sz="quarter" idx="5"/>
          </p:nvPr>
        </p:nvSpPr>
        <p:spPr>
          <a:noFill/>
        </p:spPr>
        <p:txBody>
          <a:bodyPr/>
          <a:lstStyle/>
          <a:p>
            <a:fld id="{C7501961-8C7F-4D4E-BA68-05EA9A62023B}" type="slidenum">
              <a:rPr lang="en-US" smtClean="0">
                <a:latin typeface="Arial" pitchFamily="34" charset="0"/>
                <a:cs typeface="Arial" pitchFamily="34" charset="0"/>
              </a:rPr>
              <a:pPr/>
              <a:t>613</a:t>
            </a:fld>
            <a:endParaRPr lang="en-US" smtClean="0">
              <a:latin typeface="Arial" pitchFamily="34" charset="0"/>
              <a:cs typeface="Arial" pitchFamily="34" charset="0"/>
            </a:endParaRPr>
          </a:p>
        </p:txBody>
      </p:sp>
      <p:sp>
        <p:nvSpPr>
          <p:cNvPr id="111923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192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3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025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202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128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2128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230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223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333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233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4354" name="Rectangle 7"/>
          <p:cNvSpPr>
            <a:spLocks noGrp="1" noChangeArrowheads="1"/>
          </p:cNvSpPr>
          <p:nvPr>
            <p:ph type="sldNum" sz="quarter" idx="5"/>
          </p:nvPr>
        </p:nvSpPr>
        <p:spPr>
          <a:noFill/>
        </p:spPr>
        <p:txBody>
          <a:bodyPr/>
          <a:lstStyle/>
          <a:p>
            <a:fld id="{36BC9DD3-6EF9-447B-ADD5-A8AE66565F8D}" type="slidenum">
              <a:rPr lang="en-US" smtClean="0">
                <a:latin typeface="Arial" pitchFamily="34" charset="0"/>
                <a:cs typeface="Arial" pitchFamily="34" charset="0"/>
              </a:rPr>
              <a:pPr/>
              <a:t>618</a:t>
            </a:fld>
            <a:endParaRPr lang="en-US" smtClean="0">
              <a:latin typeface="Arial" pitchFamily="34" charset="0"/>
              <a:cs typeface="Arial" pitchFamily="34" charset="0"/>
            </a:endParaRPr>
          </a:p>
        </p:txBody>
      </p:sp>
      <p:sp>
        <p:nvSpPr>
          <p:cNvPr id="112435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243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3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5378" name="Rectangle 7"/>
          <p:cNvSpPr>
            <a:spLocks noGrp="1" noChangeArrowheads="1"/>
          </p:cNvSpPr>
          <p:nvPr>
            <p:ph type="sldNum" sz="quarter" idx="5"/>
          </p:nvPr>
        </p:nvSpPr>
        <p:spPr>
          <a:noFill/>
        </p:spPr>
        <p:txBody>
          <a:bodyPr/>
          <a:lstStyle/>
          <a:p>
            <a:fld id="{9B0BCA7D-F51F-46C7-823A-9335B865E85D}" type="slidenum">
              <a:rPr lang="en-US" smtClean="0">
                <a:latin typeface="Arial" pitchFamily="34" charset="0"/>
                <a:cs typeface="Arial" pitchFamily="34" charset="0"/>
              </a:rPr>
              <a:pPr/>
              <a:t>619</a:t>
            </a:fld>
            <a:endParaRPr lang="en-US" smtClean="0">
              <a:latin typeface="Arial" pitchFamily="34" charset="0"/>
              <a:cs typeface="Arial" pitchFamily="34" charset="0"/>
            </a:endParaRPr>
          </a:p>
        </p:txBody>
      </p:sp>
      <p:sp>
        <p:nvSpPr>
          <p:cNvPr id="112537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253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194" name="Rectangle 7"/>
          <p:cNvSpPr>
            <a:spLocks noGrp="1" noChangeArrowheads="1"/>
          </p:cNvSpPr>
          <p:nvPr>
            <p:ph type="sldNum" sz="quarter" idx="5"/>
          </p:nvPr>
        </p:nvSpPr>
        <p:spPr>
          <a:noFill/>
        </p:spPr>
        <p:txBody>
          <a:bodyPr/>
          <a:lstStyle/>
          <a:p>
            <a:fld id="{41EC4C4C-1ACE-47E5-8BA3-002610D5F6E1}" type="slidenum">
              <a:rPr lang="ar-SA" smtClean="0">
                <a:latin typeface="Arial" pitchFamily="34" charset="0"/>
                <a:cs typeface="Arial" pitchFamily="34" charset="0"/>
              </a:rPr>
              <a:pPr/>
              <a:t>114</a:t>
            </a:fld>
            <a:endParaRPr lang="en-US" smtClean="0">
              <a:latin typeface="Arial" pitchFamily="34" charset="0"/>
              <a:cs typeface="Arial" pitchFamily="34" charset="0"/>
            </a:endParaRPr>
          </a:p>
        </p:txBody>
      </p:sp>
      <p:sp>
        <p:nvSpPr>
          <p:cNvPr id="77619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761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776197"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3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02" name="Rectangle 7"/>
          <p:cNvSpPr>
            <a:spLocks noGrp="1" noChangeArrowheads="1"/>
          </p:cNvSpPr>
          <p:nvPr>
            <p:ph type="sldNum" sz="quarter" idx="5"/>
          </p:nvPr>
        </p:nvSpPr>
        <p:spPr>
          <a:noFill/>
        </p:spPr>
        <p:txBody>
          <a:bodyPr/>
          <a:lstStyle/>
          <a:p>
            <a:fld id="{CB43AD24-F7B1-42D1-A11F-88728BFC91DA}" type="slidenum">
              <a:rPr lang="en-US" smtClean="0">
                <a:latin typeface="Arial" pitchFamily="34" charset="0"/>
                <a:cs typeface="Arial" pitchFamily="34" charset="0"/>
              </a:rPr>
              <a:pPr/>
              <a:t>620</a:t>
            </a:fld>
            <a:endParaRPr lang="en-US" smtClean="0">
              <a:latin typeface="Arial" pitchFamily="34" charset="0"/>
              <a:cs typeface="Arial" pitchFamily="34" charset="0"/>
            </a:endParaRPr>
          </a:p>
        </p:txBody>
      </p:sp>
      <p:sp>
        <p:nvSpPr>
          <p:cNvPr id="112640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264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426" name="Rectangle 7"/>
          <p:cNvSpPr>
            <a:spLocks noGrp="1" noChangeArrowheads="1"/>
          </p:cNvSpPr>
          <p:nvPr>
            <p:ph type="sldNum" sz="quarter" idx="5"/>
          </p:nvPr>
        </p:nvSpPr>
        <p:spPr>
          <a:noFill/>
        </p:spPr>
        <p:txBody>
          <a:bodyPr/>
          <a:lstStyle/>
          <a:p>
            <a:fld id="{5060B35A-583F-4DB6-81ED-8EDA65E39CA5}" type="slidenum">
              <a:rPr lang="en-US" smtClean="0">
                <a:latin typeface="Arial" pitchFamily="34" charset="0"/>
                <a:cs typeface="Arial" pitchFamily="34" charset="0"/>
              </a:rPr>
              <a:pPr/>
              <a:t>621</a:t>
            </a:fld>
            <a:endParaRPr lang="en-US" smtClean="0">
              <a:latin typeface="Arial" pitchFamily="34" charset="0"/>
              <a:cs typeface="Arial" pitchFamily="34" charset="0"/>
            </a:endParaRPr>
          </a:p>
        </p:txBody>
      </p:sp>
      <p:sp>
        <p:nvSpPr>
          <p:cNvPr id="112742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274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450" name="Rectangle 7"/>
          <p:cNvSpPr>
            <a:spLocks noGrp="1" noChangeArrowheads="1"/>
          </p:cNvSpPr>
          <p:nvPr>
            <p:ph type="sldNum" sz="quarter" idx="5"/>
          </p:nvPr>
        </p:nvSpPr>
        <p:spPr>
          <a:noFill/>
        </p:spPr>
        <p:txBody>
          <a:bodyPr/>
          <a:lstStyle/>
          <a:p>
            <a:fld id="{D602040E-BDB2-4605-912E-CD0F4EBEF92A}" type="slidenum">
              <a:rPr lang="en-US" smtClean="0">
                <a:latin typeface="Arial" pitchFamily="34" charset="0"/>
                <a:cs typeface="Arial" pitchFamily="34" charset="0"/>
              </a:rPr>
              <a:pPr/>
              <a:t>622</a:t>
            </a:fld>
            <a:endParaRPr lang="en-US" smtClean="0">
              <a:latin typeface="Arial" pitchFamily="34" charset="0"/>
              <a:cs typeface="Arial" pitchFamily="34" charset="0"/>
            </a:endParaRPr>
          </a:p>
        </p:txBody>
      </p:sp>
      <p:sp>
        <p:nvSpPr>
          <p:cNvPr id="112845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284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9474" name="Rectangle 7"/>
          <p:cNvSpPr>
            <a:spLocks noGrp="1" noChangeArrowheads="1"/>
          </p:cNvSpPr>
          <p:nvPr>
            <p:ph type="sldNum" sz="quarter" idx="5"/>
          </p:nvPr>
        </p:nvSpPr>
        <p:spPr>
          <a:noFill/>
        </p:spPr>
        <p:txBody>
          <a:bodyPr/>
          <a:lstStyle/>
          <a:p>
            <a:fld id="{D6485B42-A20A-4519-8A6E-7A0744181161}" type="slidenum">
              <a:rPr lang="en-US" smtClean="0">
                <a:latin typeface="Arial" pitchFamily="34" charset="0"/>
                <a:cs typeface="Arial" pitchFamily="34" charset="0"/>
              </a:rPr>
              <a:pPr/>
              <a:t>623</a:t>
            </a:fld>
            <a:endParaRPr lang="en-US" smtClean="0">
              <a:latin typeface="Arial" pitchFamily="34" charset="0"/>
              <a:cs typeface="Arial" pitchFamily="34" charset="0"/>
            </a:endParaRPr>
          </a:p>
        </p:txBody>
      </p:sp>
      <p:sp>
        <p:nvSpPr>
          <p:cNvPr id="112947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294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3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0498" name="Rectangle 7"/>
          <p:cNvSpPr>
            <a:spLocks noGrp="1" noChangeArrowheads="1"/>
          </p:cNvSpPr>
          <p:nvPr>
            <p:ph type="sldNum" sz="quarter" idx="5"/>
          </p:nvPr>
        </p:nvSpPr>
        <p:spPr>
          <a:noFill/>
        </p:spPr>
        <p:txBody>
          <a:bodyPr/>
          <a:lstStyle/>
          <a:p>
            <a:fld id="{E7329A22-632E-476E-ADB7-AEC29C150A66}" type="slidenum">
              <a:rPr lang="en-US" smtClean="0">
                <a:latin typeface="Arial" pitchFamily="34" charset="0"/>
                <a:cs typeface="Arial" pitchFamily="34" charset="0"/>
              </a:rPr>
              <a:pPr/>
              <a:t>624</a:t>
            </a:fld>
            <a:endParaRPr lang="en-US" smtClean="0">
              <a:latin typeface="Arial" pitchFamily="34" charset="0"/>
              <a:cs typeface="Arial" pitchFamily="34" charset="0"/>
            </a:endParaRPr>
          </a:p>
        </p:txBody>
      </p:sp>
      <p:sp>
        <p:nvSpPr>
          <p:cNvPr id="113049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305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3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152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315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254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325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357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335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459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345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561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356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218" name="Rectangle 7"/>
          <p:cNvSpPr>
            <a:spLocks noGrp="1" noChangeArrowheads="1"/>
          </p:cNvSpPr>
          <p:nvPr>
            <p:ph type="sldNum" sz="quarter" idx="5"/>
          </p:nvPr>
        </p:nvSpPr>
        <p:spPr>
          <a:noFill/>
        </p:spPr>
        <p:txBody>
          <a:bodyPr/>
          <a:lstStyle/>
          <a:p>
            <a:fld id="{BB7CAD95-3FBB-4212-9682-258B0839E60A}" type="slidenum">
              <a:rPr lang="ar-SA" smtClean="0">
                <a:latin typeface="Arial" pitchFamily="34" charset="0"/>
                <a:cs typeface="Arial" pitchFamily="34" charset="0"/>
              </a:rPr>
              <a:pPr/>
              <a:t>118</a:t>
            </a:fld>
            <a:endParaRPr lang="en-US" smtClean="0">
              <a:latin typeface="Arial" pitchFamily="34" charset="0"/>
              <a:cs typeface="Arial" pitchFamily="34" charset="0"/>
            </a:endParaRPr>
          </a:p>
        </p:txBody>
      </p:sp>
      <p:sp>
        <p:nvSpPr>
          <p:cNvPr id="77721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772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777221"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3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4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366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766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376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8690" name="Rectangle 7"/>
          <p:cNvSpPr>
            <a:spLocks noGrp="1" noChangeArrowheads="1"/>
          </p:cNvSpPr>
          <p:nvPr>
            <p:ph type="sldNum" sz="quarter" idx="5"/>
          </p:nvPr>
        </p:nvSpPr>
        <p:spPr>
          <a:noFill/>
        </p:spPr>
        <p:txBody>
          <a:bodyPr/>
          <a:lstStyle/>
          <a:p>
            <a:fld id="{C9B52493-B1B2-4E0A-9B3E-640A90602A42}" type="slidenum">
              <a:rPr lang="en-US" smtClean="0">
                <a:latin typeface="Arial" pitchFamily="34" charset="0"/>
                <a:cs typeface="Arial" pitchFamily="34" charset="0"/>
              </a:rPr>
              <a:pPr/>
              <a:t>632</a:t>
            </a:fld>
            <a:endParaRPr lang="en-US" smtClean="0">
              <a:latin typeface="Arial" pitchFamily="34" charset="0"/>
              <a:cs typeface="Arial" pitchFamily="34" charset="0"/>
            </a:endParaRPr>
          </a:p>
        </p:txBody>
      </p:sp>
      <p:sp>
        <p:nvSpPr>
          <p:cNvPr id="113869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386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3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971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3971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0738" name="Rectangle 7"/>
          <p:cNvSpPr>
            <a:spLocks noGrp="1" noChangeArrowheads="1"/>
          </p:cNvSpPr>
          <p:nvPr>
            <p:ph type="sldNum" sz="quarter" idx="5"/>
          </p:nvPr>
        </p:nvSpPr>
        <p:spPr>
          <a:noFill/>
        </p:spPr>
        <p:txBody>
          <a:bodyPr/>
          <a:lstStyle/>
          <a:p>
            <a:fld id="{8330314E-E7EC-4D8E-A7FA-4230BB563843}" type="slidenum">
              <a:rPr lang="en-US" smtClean="0">
                <a:latin typeface="Arial" pitchFamily="34" charset="0"/>
                <a:cs typeface="Arial" pitchFamily="34" charset="0"/>
              </a:rPr>
              <a:pPr/>
              <a:t>634</a:t>
            </a:fld>
            <a:endParaRPr lang="en-US" smtClean="0">
              <a:latin typeface="Arial" pitchFamily="34" charset="0"/>
              <a:cs typeface="Arial" pitchFamily="34" charset="0"/>
            </a:endParaRPr>
          </a:p>
        </p:txBody>
      </p:sp>
      <p:sp>
        <p:nvSpPr>
          <p:cNvPr id="114073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407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3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1762" name="Rectangle 7"/>
          <p:cNvSpPr>
            <a:spLocks noGrp="1" noChangeArrowheads="1"/>
          </p:cNvSpPr>
          <p:nvPr>
            <p:ph type="sldNum" sz="quarter" idx="5"/>
          </p:nvPr>
        </p:nvSpPr>
        <p:spPr>
          <a:noFill/>
        </p:spPr>
        <p:txBody>
          <a:bodyPr/>
          <a:lstStyle/>
          <a:p>
            <a:fld id="{29B15602-C298-4F2B-8DC3-0DF908B9940A}" type="slidenum">
              <a:rPr lang="en-US" smtClean="0">
                <a:latin typeface="Arial" pitchFamily="34" charset="0"/>
                <a:cs typeface="Arial" pitchFamily="34" charset="0"/>
              </a:rPr>
              <a:pPr/>
              <a:t>635</a:t>
            </a:fld>
            <a:endParaRPr lang="en-US" smtClean="0">
              <a:latin typeface="Arial" pitchFamily="34" charset="0"/>
              <a:cs typeface="Arial" pitchFamily="34" charset="0"/>
            </a:endParaRPr>
          </a:p>
        </p:txBody>
      </p:sp>
      <p:sp>
        <p:nvSpPr>
          <p:cNvPr id="114176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417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3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278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4278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381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4381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483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4483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3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5858" name="Rectangle 7"/>
          <p:cNvSpPr>
            <a:spLocks noGrp="1" noChangeArrowheads="1"/>
          </p:cNvSpPr>
          <p:nvPr>
            <p:ph type="sldNum" sz="quarter" idx="5"/>
          </p:nvPr>
        </p:nvSpPr>
        <p:spPr>
          <a:noFill/>
        </p:spPr>
        <p:txBody>
          <a:bodyPr/>
          <a:lstStyle/>
          <a:p>
            <a:fld id="{E7BD64F7-784B-4B05-8625-F96081431844}" type="slidenum">
              <a:rPr lang="en-US" smtClean="0">
                <a:latin typeface="Arial" pitchFamily="34" charset="0"/>
                <a:cs typeface="Arial" pitchFamily="34" charset="0"/>
              </a:rPr>
              <a:pPr/>
              <a:t>639</a:t>
            </a:fld>
            <a:endParaRPr lang="en-US" smtClean="0">
              <a:latin typeface="Arial" pitchFamily="34" charset="0"/>
              <a:cs typeface="Arial" pitchFamily="34" charset="0"/>
            </a:endParaRPr>
          </a:p>
        </p:txBody>
      </p:sp>
      <p:sp>
        <p:nvSpPr>
          <p:cNvPr id="114585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458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1378" name="Rectangle 7"/>
          <p:cNvSpPr>
            <a:spLocks noGrp="1" noChangeArrowheads="1"/>
          </p:cNvSpPr>
          <p:nvPr>
            <p:ph type="sldNum" sz="quarter" idx="5"/>
          </p:nvPr>
        </p:nvSpPr>
        <p:spPr>
          <a:noFill/>
        </p:spPr>
        <p:txBody>
          <a:bodyPr/>
          <a:lstStyle/>
          <a:p>
            <a:fld id="{10258BF0-5ED3-453B-ADA4-47E4BD175F57}" type="slidenum">
              <a:rPr lang="ar-SA" smtClean="0">
                <a:latin typeface="Arial" pitchFamily="34" charset="0"/>
                <a:cs typeface="Arial" pitchFamily="34" charset="0"/>
              </a:rPr>
              <a:pPr/>
              <a:t>13</a:t>
            </a:fld>
            <a:endParaRPr lang="en-US" smtClean="0">
              <a:latin typeface="Arial" pitchFamily="34" charset="0"/>
              <a:cs typeface="Arial" pitchFamily="34" charset="0"/>
            </a:endParaRPr>
          </a:p>
        </p:txBody>
      </p:sp>
      <p:sp>
        <p:nvSpPr>
          <p:cNvPr id="741379"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rtl="0" eaLnBrk="0" hangingPunct="0"/>
            <a:fld id="{CDAAD057-B132-408A-A56E-3B59AFA1F91A}" type="slidenum">
              <a:rPr lang="ar-SA" sz="1200">
                <a:ea typeface="ＭＳ Ｐゴシック" pitchFamily="34" charset="-128"/>
              </a:rPr>
              <a:pPr algn="r" rtl="0" eaLnBrk="0" hangingPunct="0"/>
              <a:t>13</a:t>
            </a:fld>
            <a:endParaRPr lang="en-US" sz="1200">
              <a:ea typeface="ＭＳ Ｐゴシック" pitchFamily="34" charset="-128"/>
            </a:endParaRPr>
          </a:p>
        </p:txBody>
      </p:sp>
      <p:sp>
        <p:nvSpPr>
          <p:cNvPr id="741380"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41381"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42"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7782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
        <p:nvSpPr>
          <p:cNvPr id="778244" name="Slide Number Placeholder 3"/>
          <p:cNvSpPr>
            <a:spLocks noGrp="1"/>
          </p:cNvSpPr>
          <p:nvPr>
            <p:ph type="sldNum" sz="quarter" idx="5"/>
          </p:nvPr>
        </p:nvSpPr>
        <p:spPr>
          <a:noFill/>
        </p:spPr>
        <p:txBody>
          <a:bodyPr/>
          <a:lstStyle/>
          <a:p>
            <a:fld id="{65FB236C-9241-4ABC-9157-1F270D385EBB}" type="slidenum">
              <a:rPr lang="en-US" smtClean="0">
                <a:latin typeface="Arial" pitchFamily="34" charset="0"/>
                <a:cs typeface="Arial" pitchFamily="34" charset="0"/>
              </a:rPr>
              <a:pPr/>
              <a:t>123</a:t>
            </a:fld>
            <a:endParaRPr lang="en-US" smtClean="0">
              <a:latin typeface="Arial" pitchFamily="34" charset="0"/>
              <a:cs typeface="Arial" pitchFamily="34" charset="0"/>
            </a:endParaRPr>
          </a:p>
        </p:txBody>
      </p:sp>
    </p:spTree>
  </p:cSld>
  <p:clrMapOvr>
    <a:masterClrMapping/>
  </p:clrMapOvr>
</p:notes>
</file>

<file path=ppt/notesSlides/notesSlide4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82" name="Rectangle 7"/>
          <p:cNvSpPr>
            <a:spLocks noGrp="1" noChangeArrowheads="1"/>
          </p:cNvSpPr>
          <p:nvPr>
            <p:ph type="sldNum" sz="quarter" idx="5"/>
          </p:nvPr>
        </p:nvSpPr>
        <p:spPr>
          <a:noFill/>
        </p:spPr>
        <p:txBody>
          <a:bodyPr/>
          <a:lstStyle/>
          <a:p>
            <a:fld id="{06D41E18-11D4-404C-BB06-FA7C4F5627D8}" type="slidenum">
              <a:rPr lang="en-US" smtClean="0">
                <a:latin typeface="Arial" pitchFamily="34" charset="0"/>
                <a:cs typeface="Arial" pitchFamily="34" charset="0"/>
              </a:rPr>
              <a:pPr/>
              <a:t>640</a:t>
            </a:fld>
            <a:endParaRPr lang="en-US" smtClean="0">
              <a:latin typeface="Arial" pitchFamily="34" charset="0"/>
              <a:cs typeface="Arial" pitchFamily="34" charset="0"/>
            </a:endParaRPr>
          </a:p>
        </p:txBody>
      </p:sp>
      <p:sp>
        <p:nvSpPr>
          <p:cNvPr id="114688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468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4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7906" name="Rectangle 7"/>
          <p:cNvSpPr>
            <a:spLocks noGrp="1" noChangeArrowheads="1"/>
          </p:cNvSpPr>
          <p:nvPr>
            <p:ph type="sldNum" sz="quarter" idx="5"/>
          </p:nvPr>
        </p:nvSpPr>
        <p:spPr>
          <a:noFill/>
        </p:spPr>
        <p:txBody>
          <a:bodyPr/>
          <a:lstStyle/>
          <a:p>
            <a:fld id="{295E96A6-5D6D-4AE5-8411-45D7D0E1123B}" type="slidenum">
              <a:rPr lang="en-US" smtClean="0">
                <a:latin typeface="Arial" pitchFamily="34" charset="0"/>
                <a:cs typeface="Arial" pitchFamily="34" charset="0"/>
              </a:rPr>
              <a:pPr/>
              <a:t>641</a:t>
            </a:fld>
            <a:endParaRPr lang="en-US" smtClean="0">
              <a:latin typeface="Arial" pitchFamily="34" charset="0"/>
              <a:cs typeface="Arial" pitchFamily="34" charset="0"/>
            </a:endParaRPr>
          </a:p>
        </p:txBody>
      </p:sp>
      <p:sp>
        <p:nvSpPr>
          <p:cNvPr id="114790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479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4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8930" name="Rectangle 7"/>
          <p:cNvSpPr>
            <a:spLocks noGrp="1" noChangeArrowheads="1"/>
          </p:cNvSpPr>
          <p:nvPr>
            <p:ph type="sldNum" sz="quarter" idx="5"/>
          </p:nvPr>
        </p:nvSpPr>
        <p:spPr>
          <a:noFill/>
        </p:spPr>
        <p:txBody>
          <a:bodyPr/>
          <a:lstStyle/>
          <a:p>
            <a:fld id="{E98A9647-098F-4041-B567-FA34399D4F0F}" type="slidenum">
              <a:rPr lang="en-US" smtClean="0">
                <a:latin typeface="Arial" pitchFamily="34" charset="0"/>
                <a:cs typeface="Arial" pitchFamily="34" charset="0"/>
              </a:rPr>
              <a:pPr/>
              <a:t>642</a:t>
            </a:fld>
            <a:endParaRPr lang="en-US" smtClean="0">
              <a:latin typeface="Arial" pitchFamily="34" charset="0"/>
              <a:cs typeface="Arial" pitchFamily="34" charset="0"/>
            </a:endParaRPr>
          </a:p>
        </p:txBody>
      </p:sp>
      <p:sp>
        <p:nvSpPr>
          <p:cNvPr id="114893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489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4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9954" name="Rectangle 7"/>
          <p:cNvSpPr>
            <a:spLocks noGrp="1" noChangeArrowheads="1"/>
          </p:cNvSpPr>
          <p:nvPr>
            <p:ph type="sldNum" sz="quarter" idx="5"/>
          </p:nvPr>
        </p:nvSpPr>
        <p:spPr>
          <a:noFill/>
        </p:spPr>
        <p:txBody>
          <a:bodyPr/>
          <a:lstStyle/>
          <a:p>
            <a:fld id="{883B6AB9-49E8-43EE-BFEE-D603436BBFDF}" type="slidenum">
              <a:rPr lang="en-US" smtClean="0">
                <a:latin typeface="Arial" pitchFamily="34" charset="0"/>
                <a:cs typeface="Arial" pitchFamily="34" charset="0"/>
              </a:rPr>
              <a:pPr/>
              <a:t>643</a:t>
            </a:fld>
            <a:endParaRPr lang="en-US" smtClean="0">
              <a:latin typeface="Arial" pitchFamily="34" charset="0"/>
              <a:cs typeface="Arial" pitchFamily="34" charset="0"/>
            </a:endParaRPr>
          </a:p>
        </p:txBody>
      </p:sp>
      <p:sp>
        <p:nvSpPr>
          <p:cNvPr id="114995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499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4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0978" name="Rectangle 7"/>
          <p:cNvSpPr>
            <a:spLocks noGrp="1" noChangeArrowheads="1"/>
          </p:cNvSpPr>
          <p:nvPr>
            <p:ph type="sldNum" sz="quarter" idx="5"/>
          </p:nvPr>
        </p:nvSpPr>
        <p:spPr>
          <a:noFill/>
        </p:spPr>
        <p:txBody>
          <a:bodyPr/>
          <a:lstStyle/>
          <a:p>
            <a:fld id="{5CC9423F-6776-443A-B976-0E274E448FDB}" type="slidenum">
              <a:rPr lang="en-US" smtClean="0">
                <a:latin typeface="Arial" pitchFamily="34" charset="0"/>
                <a:cs typeface="Arial" pitchFamily="34" charset="0"/>
              </a:rPr>
              <a:pPr/>
              <a:t>644</a:t>
            </a:fld>
            <a:endParaRPr lang="en-US" smtClean="0">
              <a:latin typeface="Arial" pitchFamily="34" charset="0"/>
              <a:cs typeface="Arial" pitchFamily="34" charset="0"/>
            </a:endParaRPr>
          </a:p>
        </p:txBody>
      </p:sp>
      <p:sp>
        <p:nvSpPr>
          <p:cNvPr id="115097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509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4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2002" name="Rectangle 7"/>
          <p:cNvSpPr>
            <a:spLocks noGrp="1" noChangeArrowheads="1"/>
          </p:cNvSpPr>
          <p:nvPr>
            <p:ph type="sldNum" sz="quarter" idx="5"/>
          </p:nvPr>
        </p:nvSpPr>
        <p:spPr>
          <a:noFill/>
        </p:spPr>
        <p:txBody>
          <a:bodyPr/>
          <a:lstStyle/>
          <a:p>
            <a:fld id="{9D079C99-0353-425E-A338-F18802380248}" type="slidenum">
              <a:rPr lang="en-US" smtClean="0">
                <a:latin typeface="Arial" pitchFamily="34" charset="0"/>
                <a:cs typeface="Arial" pitchFamily="34" charset="0"/>
              </a:rPr>
              <a:pPr/>
              <a:t>645</a:t>
            </a:fld>
            <a:endParaRPr lang="en-US" smtClean="0">
              <a:latin typeface="Arial" pitchFamily="34" charset="0"/>
              <a:cs typeface="Arial" pitchFamily="34" charset="0"/>
            </a:endParaRPr>
          </a:p>
        </p:txBody>
      </p:sp>
      <p:sp>
        <p:nvSpPr>
          <p:cNvPr id="115200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520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4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302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5302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405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5405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5074" name="Rectangle 7"/>
          <p:cNvSpPr>
            <a:spLocks noGrp="1" noChangeArrowheads="1"/>
          </p:cNvSpPr>
          <p:nvPr>
            <p:ph type="sldNum" sz="quarter" idx="5"/>
          </p:nvPr>
        </p:nvSpPr>
        <p:spPr>
          <a:noFill/>
        </p:spPr>
        <p:txBody>
          <a:bodyPr/>
          <a:lstStyle/>
          <a:p>
            <a:fld id="{AC68587D-F90A-44E3-A01B-3144616E3704}" type="slidenum">
              <a:rPr lang="en-US" smtClean="0">
                <a:latin typeface="Arial" pitchFamily="34" charset="0"/>
                <a:cs typeface="Arial" pitchFamily="34" charset="0"/>
              </a:rPr>
              <a:pPr/>
              <a:t>648</a:t>
            </a:fld>
            <a:endParaRPr lang="en-US" smtClean="0">
              <a:latin typeface="Arial" pitchFamily="34" charset="0"/>
              <a:cs typeface="Arial" pitchFamily="34" charset="0"/>
            </a:endParaRPr>
          </a:p>
        </p:txBody>
      </p:sp>
      <p:sp>
        <p:nvSpPr>
          <p:cNvPr id="115507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550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Tree>
  </p:cSld>
  <p:clrMapOvr>
    <a:masterClrMapping/>
  </p:clrMapOvr>
</p:notes>
</file>

<file path=ppt/notesSlides/notesSlide4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609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560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266" name="Rectangle 7"/>
          <p:cNvSpPr>
            <a:spLocks noGrp="1" noChangeArrowheads="1"/>
          </p:cNvSpPr>
          <p:nvPr>
            <p:ph type="sldNum" sz="quarter" idx="5"/>
          </p:nvPr>
        </p:nvSpPr>
        <p:spPr>
          <a:noFill/>
        </p:spPr>
        <p:txBody>
          <a:bodyPr/>
          <a:lstStyle/>
          <a:p>
            <a:fld id="{6FE8FA92-7477-40D3-A8F4-D64928E61E07}" type="slidenum">
              <a:rPr lang="ar-SA" smtClean="0">
                <a:latin typeface="Arial" pitchFamily="34" charset="0"/>
                <a:cs typeface="Arial" pitchFamily="34" charset="0"/>
              </a:rPr>
              <a:pPr/>
              <a:t>124</a:t>
            </a:fld>
            <a:endParaRPr lang="en-US" smtClean="0">
              <a:latin typeface="Arial" pitchFamily="34" charset="0"/>
              <a:cs typeface="Arial" pitchFamily="34" charset="0"/>
            </a:endParaRPr>
          </a:p>
        </p:txBody>
      </p:sp>
      <p:sp>
        <p:nvSpPr>
          <p:cNvPr id="77926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792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779269"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4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2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571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814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581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9170" name="Rectangle 7"/>
          <p:cNvSpPr>
            <a:spLocks noGrp="1" noChangeArrowheads="1"/>
          </p:cNvSpPr>
          <p:nvPr>
            <p:ph type="sldNum" sz="quarter" idx="5"/>
          </p:nvPr>
        </p:nvSpPr>
        <p:spPr>
          <a:noFill/>
        </p:spPr>
        <p:txBody>
          <a:bodyPr/>
          <a:lstStyle/>
          <a:p>
            <a:fld id="{E75069C3-DF15-4208-9A71-D49373DA36C2}" type="slidenum">
              <a:rPr lang="en-US" smtClean="0">
                <a:latin typeface="Arial" pitchFamily="34" charset="0"/>
                <a:ea typeface="ＭＳ Ｐゴシック" pitchFamily="34" charset="-128"/>
                <a:cs typeface="Arial" pitchFamily="34" charset="0"/>
              </a:rPr>
              <a:pPr/>
              <a:t>652</a:t>
            </a:fld>
            <a:endParaRPr lang="en-US" smtClean="0">
              <a:latin typeface="Arial" pitchFamily="34" charset="0"/>
              <a:ea typeface="ＭＳ Ｐゴシック" pitchFamily="34" charset="-128"/>
              <a:cs typeface="Arial" pitchFamily="34" charset="0"/>
            </a:endParaRPr>
          </a:p>
        </p:txBody>
      </p:sp>
      <p:sp>
        <p:nvSpPr>
          <p:cNvPr id="115917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591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4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0194" name="Rectangle 7"/>
          <p:cNvSpPr>
            <a:spLocks noGrp="1" noChangeArrowheads="1"/>
          </p:cNvSpPr>
          <p:nvPr>
            <p:ph type="sldNum" sz="quarter" idx="5"/>
          </p:nvPr>
        </p:nvSpPr>
        <p:spPr>
          <a:noFill/>
        </p:spPr>
        <p:txBody>
          <a:bodyPr/>
          <a:lstStyle/>
          <a:p>
            <a:fld id="{E4F0E4BA-58C9-4942-98B3-A2440834B7C2}" type="slidenum">
              <a:rPr lang="en-US" smtClean="0">
                <a:latin typeface="Arial" pitchFamily="34" charset="0"/>
                <a:ea typeface="ＭＳ Ｐゴシック" pitchFamily="34" charset="-128"/>
                <a:cs typeface="Arial" pitchFamily="34" charset="0"/>
              </a:rPr>
              <a:pPr/>
              <a:t>653</a:t>
            </a:fld>
            <a:endParaRPr lang="en-US" smtClean="0">
              <a:latin typeface="Arial" pitchFamily="34" charset="0"/>
              <a:ea typeface="ＭＳ Ｐゴシック" pitchFamily="34" charset="-128"/>
              <a:cs typeface="Arial" pitchFamily="34" charset="0"/>
            </a:endParaRPr>
          </a:p>
        </p:txBody>
      </p:sp>
      <p:sp>
        <p:nvSpPr>
          <p:cNvPr id="116019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601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4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1218" name="Rectangle 7"/>
          <p:cNvSpPr>
            <a:spLocks noGrp="1" noChangeArrowheads="1"/>
          </p:cNvSpPr>
          <p:nvPr>
            <p:ph type="sldNum" sz="quarter" idx="5"/>
          </p:nvPr>
        </p:nvSpPr>
        <p:spPr>
          <a:noFill/>
        </p:spPr>
        <p:txBody>
          <a:bodyPr/>
          <a:lstStyle/>
          <a:p>
            <a:fld id="{064FD78C-0113-42FD-BD14-A9BC0BFD3820}" type="slidenum">
              <a:rPr lang="en-US" smtClean="0">
                <a:latin typeface="Arial" pitchFamily="34" charset="0"/>
                <a:ea typeface="ＭＳ Ｐゴシック" pitchFamily="34" charset="-128"/>
                <a:cs typeface="Arial" pitchFamily="34" charset="0"/>
              </a:rPr>
              <a:pPr/>
              <a:t>654</a:t>
            </a:fld>
            <a:endParaRPr lang="en-US" smtClean="0">
              <a:latin typeface="Arial" pitchFamily="34" charset="0"/>
              <a:ea typeface="ＭＳ Ｐゴシック" pitchFamily="34" charset="-128"/>
              <a:cs typeface="Arial" pitchFamily="34" charset="0"/>
            </a:endParaRPr>
          </a:p>
        </p:txBody>
      </p:sp>
      <p:sp>
        <p:nvSpPr>
          <p:cNvPr id="116121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612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4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2242" name="Rectangle 7"/>
          <p:cNvSpPr>
            <a:spLocks noGrp="1" noChangeArrowheads="1"/>
          </p:cNvSpPr>
          <p:nvPr>
            <p:ph type="sldNum" sz="quarter" idx="5"/>
          </p:nvPr>
        </p:nvSpPr>
        <p:spPr>
          <a:noFill/>
        </p:spPr>
        <p:txBody>
          <a:bodyPr/>
          <a:lstStyle/>
          <a:p>
            <a:fld id="{D0EEC283-9FF6-458A-9B83-9095ECA9E5A4}" type="slidenum">
              <a:rPr lang="en-US" smtClean="0">
                <a:latin typeface="Arial" pitchFamily="34" charset="0"/>
                <a:ea typeface="ＭＳ Ｐゴシック" pitchFamily="34" charset="-128"/>
                <a:cs typeface="Arial" pitchFamily="34" charset="0"/>
              </a:rPr>
              <a:pPr/>
              <a:t>655</a:t>
            </a:fld>
            <a:endParaRPr lang="en-US" smtClean="0">
              <a:latin typeface="Arial" pitchFamily="34" charset="0"/>
              <a:ea typeface="ＭＳ Ｐゴシック" pitchFamily="34" charset="-128"/>
              <a:cs typeface="Arial" pitchFamily="34" charset="0"/>
            </a:endParaRPr>
          </a:p>
        </p:txBody>
      </p:sp>
      <p:sp>
        <p:nvSpPr>
          <p:cNvPr id="116224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622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4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3266" name="Rectangle 7"/>
          <p:cNvSpPr>
            <a:spLocks noGrp="1" noChangeArrowheads="1"/>
          </p:cNvSpPr>
          <p:nvPr>
            <p:ph type="sldNum" sz="quarter" idx="5"/>
          </p:nvPr>
        </p:nvSpPr>
        <p:spPr>
          <a:noFill/>
        </p:spPr>
        <p:txBody>
          <a:bodyPr/>
          <a:lstStyle/>
          <a:p>
            <a:fld id="{77FE0167-CAB8-4CB5-BA3D-370C78683099}" type="slidenum">
              <a:rPr lang="en-US" smtClean="0">
                <a:latin typeface="Arial" pitchFamily="34" charset="0"/>
                <a:ea typeface="ＭＳ Ｐゴシック" pitchFamily="34" charset="-128"/>
                <a:cs typeface="Arial" pitchFamily="34" charset="0"/>
              </a:rPr>
              <a:pPr/>
              <a:t>656</a:t>
            </a:fld>
            <a:endParaRPr lang="en-US" smtClean="0">
              <a:latin typeface="Arial" pitchFamily="34" charset="0"/>
              <a:ea typeface="ＭＳ Ｐゴシック" pitchFamily="34" charset="-128"/>
              <a:cs typeface="Arial" pitchFamily="34" charset="0"/>
            </a:endParaRPr>
          </a:p>
        </p:txBody>
      </p:sp>
      <p:sp>
        <p:nvSpPr>
          <p:cNvPr id="116326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632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4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4290" name="Rectangle 7"/>
          <p:cNvSpPr>
            <a:spLocks noGrp="1" noChangeArrowheads="1"/>
          </p:cNvSpPr>
          <p:nvPr>
            <p:ph type="sldNum" sz="quarter" idx="5"/>
          </p:nvPr>
        </p:nvSpPr>
        <p:spPr>
          <a:noFill/>
        </p:spPr>
        <p:txBody>
          <a:bodyPr/>
          <a:lstStyle/>
          <a:p>
            <a:fld id="{DBD6A753-C635-465A-8CC5-B43072BE092F}" type="slidenum">
              <a:rPr lang="en-US" smtClean="0">
                <a:latin typeface="Arial" pitchFamily="34" charset="0"/>
                <a:ea typeface="ＭＳ Ｐゴシック" pitchFamily="34" charset="-128"/>
                <a:cs typeface="Arial" pitchFamily="34" charset="0"/>
              </a:rPr>
              <a:pPr/>
              <a:t>657</a:t>
            </a:fld>
            <a:endParaRPr lang="en-US" smtClean="0">
              <a:latin typeface="Arial" pitchFamily="34" charset="0"/>
              <a:ea typeface="ＭＳ Ｐゴシック" pitchFamily="34" charset="-128"/>
              <a:cs typeface="Arial" pitchFamily="34" charset="0"/>
            </a:endParaRPr>
          </a:p>
        </p:txBody>
      </p:sp>
      <p:sp>
        <p:nvSpPr>
          <p:cNvPr id="116429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642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4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5314" name="Rectangle 7"/>
          <p:cNvSpPr>
            <a:spLocks noGrp="1" noChangeArrowheads="1"/>
          </p:cNvSpPr>
          <p:nvPr>
            <p:ph type="sldNum" sz="quarter" idx="5"/>
          </p:nvPr>
        </p:nvSpPr>
        <p:spPr>
          <a:noFill/>
        </p:spPr>
        <p:txBody>
          <a:bodyPr/>
          <a:lstStyle/>
          <a:p>
            <a:fld id="{ED8AA958-3BD1-4DE6-91A4-AFB1E54CFDD3}" type="slidenum">
              <a:rPr lang="en-US" smtClean="0">
                <a:latin typeface="Arial" pitchFamily="34" charset="0"/>
                <a:ea typeface="ＭＳ Ｐゴシック" pitchFamily="34" charset="-128"/>
                <a:cs typeface="Arial" pitchFamily="34" charset="0"/>
              </a:rPr>
              <a:pPr/>
              <a:t>658</a:t>
            </a:fld>
            <a:endParaRPr lang="en-US" smtClean="0">
              <a:latin typeface="Arial" pitchFamily="34" charset="0"/>
              <a:ea typeface="ＭＳ Ｐゴシック" pitchFamily="34" charset="-128"/>
              <a:cs typeface="Arial" pitchFamily="34" charset="0"/>
            </a:endParaRPr>
          </a:p>
        </p:txBody>
      </p:sp>
      <p:sp>
        <p:nvSpPr>
          <p:cNvPr id="116531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653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4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6338" name="Rectangle 7"/>
          <p:cNvSpPr>
            <a:spLocks noGrp="1" noChangeArrowheads="1"/>
          </p:cNvSpPr>
          <p:nvPr>
            <p:ph type="sldNum" sz="quarter" idx="5"/>
          </p:nvPr>
        </p:nvSpPr>
        <p:spPr>
          <a:noFill/>
        </p:spPr>
        <p:txBody>
          <a:bodyPr/>
          <a:lstStyle/>
          <a:p>
            <a:fld id="{54797B27-A854-4252-B92A-AA0A38F55498}" type="slidenum">
              <a:rPr lang="en-US" smtClean="0">
                <a:latin typeface="Arial" pitchFamily="34" charset="0"/>
                <a:ea typeface="ＭＳ Ｐゴシック" pitchFamily="34" charset="-128"/>
                <a:cs typeface="Arial" pitchFamily="34" charset="0"/>
              </a:rPr>
              <a:pPr/>
              <a:t>659</a:t>
            </a:fld>
            <a:endParaRPr lang="en-US" smtClean="0">
              <a:latin typeface="Arial" pitchFamily="34" charset="0"/>
              <a:ea typeface="ＭＳ Ｐゴシック" pitchFamily="34" charset="-128"/>
              <a:cs typeface="Arial" pitchFamily="34" charset="0"/>
            </a:endParaRPr>
          </a:p>
        </p:txBody>
      </p:sp>
      <p:sp>
        <p:nvSpPr>
          <p:cNvPr id="116633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663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0290" name="Rectangle 7"/>
          <p:cNvSpPr>
            <a:spLocks noGrp="1" noChangeArrowheads="1"/>
          </p:cNvSpPr>
          <p:nvPr>
            <p:ph type="sldNum" sz="quarter" idx="5"/>
          </p:nvPr>
        </p:nvSpPr>
        <p:spPr>
          <a:noFill/>
        </p:spPr>
        <p:txBody>
          <a:bodyPr/>
          <a:lstStyle/>
          <a:p>
            <a:fld id="{FD32F566-D23C-4A50-9757-9C1C5E729D7C}" type="slidenum">
              <a:rPr lang="en-US" smtClean="0">
                <a:latin typeface="Arial" pitchFamily="34" charset="0"/>
                <a:cs typeface="Arial" pitchFamily="34" charset="0"/>
              </a:rPr>
              <a:pPr/>
              <a:t>125</a:t>
            </a:fld>
            <a:endParaRPr lang="en-US" smtClean="0">
              <a:latin typeface="Arial" pitchFamily="34" charset="0"/>
              <a:cs typeface="Arial" pitchFamily="34" charset="0"/>
            </a:endParaRPr>
          </a:p>
        </p:txBody>
      </p:sp>
      <p:sp>
        <p:nvSpPr>
          <p:cNvPr id="780291"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0292"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49" tIns="0" rIns="19049" bIns="0" anchor="b"/>
          <a:lstStyle/>
          <a:p>
            <a:pPr algn="r"/>
            <a:r>
              <a:rPr lang="en-US" sz="1000" i="1">
                <a:latin typeface="Times New Roman" pitchFamily="18" charset="0"/>
              </a:rPr>
              <a:t>3</a:t>
            </a:r>
          </a:p>
        </p:txBody>
      </p:sp>
      <p:sp>
        <p:nvSpPr>
          <p:cNvPr id="780293"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0294" name="Rectangle 5"/>
          <p:cNvSpPr>
            <a:spLocks noChangeArrowheads="1"/>
          </p:cNvSpPr>
          <p:nvPr/>
        </p:nvSpPr>
        <p:spPr bwMode="auto">
          <a:xfrm>
            <a:off x="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0295" name="Rectangle 6"/>
          <p:cNvSpPr>
            <a:spLocks noGrp="1" noRot="1" noChangeAspect="1" noChangeArrowheads="1" noTextEdit="1"/>
          </p:cNvSpPr>
          <p:nvPr>
            <p:ph type="sldImg"/>
          </p:nvPr>
        </p:nvSpPr>
        <p:spPr bwMode="auto">
          <a:xfrm>
            <a:off x="1152525" y="692150"/>
            <a:ext cx="4552950" cy="3416300"/>
          </a:xfrm>
          <a:prstGeom prst="rect">
            <a:avLst/>
          </a:prstGeom>
          <a:noFill/>
          <a:ln>
            <a:solidFill>
              <a:schemeClr val="tx1"/>
            </a:solidFill>
            <a:miter lim="800000"/>
            <a:headEnd/>
            <a:tailEnd/>
          </a:ln>
        </p:spPr>
      </p:sp>
      <p:sp>
        <p:nvSpPr>
          <p:cNvPr id="780296" name="Rectangle 7"/>
          <p:cNvSpPr>
            <a:spLocks noGrp="1" noChangeArrowheads="1"/>
          </p:cNvSpPr>
          <p:nvPr>
            <p:ph type="body" idx="1"/>
          </p:nvPr>
        </p:nvSpPr>
        <p:spPr bwMode="auto">
          <a:xfrm>
            <a:off x="914400" y="4343400"/>
            <a:ext cx="5029200" cy="4114800"/>
          </a:xfrm>
          <a:noFill/>
        </p:spPr>
        <p:txBody>
          <a:bodyPr wrap="square" lIns="90483" tIns="44448" rIns="90483" bIns="44448"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4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62" name="Rectangle 7"/>
          <p:cNvSpPr>
            <a:spLocks noGrp="1" noChangeArrowheads="1"/>
          </p:cNvSpPr>
          <p:nvPr>
            <p:ph type="sldNum" sz="quarter" idx="5"/>
          </p:nvPr>
        </p:nvSpPr>
        <p:spPr>
          <a:noFill/>
        </p:spPr>
        <p:txBody>
          <a:bodyPr/>
          <a:lstStyle/>
          <a:p>
            <a:fld id="{DCD27899-1051-4632-A0F3-BB55D3A52348}" type="slidenum">
              <a:rPr lang="en-US" smtClean="0">
                <a:latin typeface="Arial" pitchFamily="34" charset="0"/>
                <a:ea typeface="ＭＳ Ｐゴシック" pitchFamily="34" charset="-128"/>
                <a:cs typeface="Arial" pitchFamily="34" charset="0"/>
              </a:rPr>
              <a:pPr/>
              <a:t>660</a:t>
            </a:fld>
            <a:endParaRPr lang="en-US" smtClean="0">
              <a:latin typeface="Arial" pitchFamily="34" charset="0"/>
              <a:ea typeface="ＭＳ Ｐゴシック" pitchFamily="34" charset="-128"/>
              <a:cs typeface="Arial" pitchFamily="34" charset="0"/>
            </a:endParaRPr>
          </a:p>
        </p:txBody>
      </p:sp>
      <p:sp>
        <p:nvSpPr>
          <p:cNvPr id="116736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673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4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838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6838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9410" name="Rectangle 7"/>
          <p:cNvSpPr>
            <a:spLocks noGrp="1" noChangeArrowheads="1"/>
          </p:cNvSpPr>
          <p:nvPr>
            <p:ph type="sldNum" sz="quarter" idx="5"/>
          </p:nvPr>
        </p:nvSpPr>
        <p:spPr>
          <a:noFill/>
        </p:spPr>
        <p:txBody>
          <a:bodyPr/>
          <a:lstStyle/>
          <a:p>
            <a:fld id="{087A1544-03D3-474C-8B76-766898AAF26A}" type="slidenum">
              <a:rPr lang="en-US" smtClean="0">
                <a:latin typeface="Arial" pitchFamily="34" charset="0"/>
                <a:ea typeface="ＭＳ Ｐゴシック" pitchFamily="34" charset="-128"/>
                <a:cs typeface="Arial" pitchFamily="34" charset="0"/>
              </a:rPr>
              <a:pPr/>
              <a:t>662</a:t>
            </a:fld>
            <a:endParaRPr lang="en-US" smtClean="0">
              <a:latin typeface="Arial" pitchFamily="34" charset="0"/>
              <a:ea typeface="ＭＳ Ｐゴシック" pitchFamily="34" charset="-128"/>
              <a:cs typeface="Arial" pitchFamily="34" charset="0"/>
            </a:endParaRPr>
          </a:p>
        </p:txBody>
      </p:sp>
      <p:sp>
        <p:nvSpPr>
          <p:cNvPr id="116941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694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4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043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7043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145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714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248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7248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3506" name="Rectangle 7"/>
          <p:cNvSpPr>
            <a:spLocks noGrp="1" noChangeArrowheads="1"/>
          </p:cNvSpPr>
          <p:nvPr>
            <p:ph type="sldNum" sz="quarter" idx="5"/>
          </p:nvPr>
        </p:nvSpPr>
        <p:spPr>
          <a:noFill/>
        </p:spPr>
        <p:txBody>
          <a:bodyPr/>
          <a:lstStyle/>
          <a:p>
            <a:fld id="{A1318760-65E0-4954-9177-4027DF47A22B}" type="slidenum">
              <a:rPr lang="en-US" smtClean="0">
                <a:latin typeface="Arial" pitchFamily="34" charset="0"/>
                <a:ea typeface="ＭＳ Ｐゴシック" pitchFamily="34" charset="-128"/>
                <a:cs typeface="Arial" pitchFamily="34" charset="0"/>
              </a:rPr>
              <a:pPr/>
              <a:t>666</a:t>
            </a:fld>
            <a:endParaRPr lang="en-US" smtClean="0">
              <a:latin typeface="Arial" pitchFamily="34" charset="0"/>
              <a:ea typeface="ＭＳ Ｐゴシック" pitchFamily="34" charset="-128"/>
              <a:cs typeface="Arial" pitchFamily="34" charset="0"/>
            </a:endParaRPr>
          </a:p>
        </p:txBody>
      </p:sp>
      <p:sp>
        <p:nvSpPr>
          <p:cNvPr id="117350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11735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4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453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745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555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7555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657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7657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1314" name="Rectangle 7"/>
          <p:cNvSpPr>
            <a:spLocks noGrp="1" noChangeArrowheads="1"/>
          </p:cNvSpPr>
          <p:nvPr>
            <p:ph type="sldNum" sz="quarter" idx="5"/>
          </p:nvPr>
        </p:nvSpPr>
        <p:spPr>
          <a:noFill/>
        </p:spPr>
        <p:txBody>
          <a:bodyPr/>
          <a:lstStyle/>
          <a:p>
            <a:fld id="{A37945FA-5895-4921-ADD4-2929085FA880}" type="slidenum">
              <a:rPr lang="en-US" smtClean="0">
                <a:latin typeface="Arial" pitchFamily="34" charset="0"/>
                <a:cs typeface="Arial" pitchFamily="34" charset="0"/>
              </a:rPr>
              <a:pPr/>
              <a:t>127</a:t>
            </a:fld>
            <a:endParaRPr lang="en-US" smtClean="0">
              <a:latin typeface="Arial" pitchFamily="34" charset="0"/>
              <a:cs typeface="Arial" pitchFamily="34" charset="0"/>
            </a:endParaRPr>
          </a:p>
        </p:txBody>
      </p:sp>
      <p:sp>
        <p:nvSpPr>
          <p:cNvPr id="781315"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1316"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49" tIns="0" rIns="19049" bIns="0" anchor="b"/>
          <a:lstStyle/>
          <a:p>
            <a:pPr algn="r"/>
            <a:r>
              <a:rPr lang="en-US" sz="1000" i="1">
                <a:latin typeface="Times New Roman" pitchFamily="18" charset="0"/>
              </a:rPr>
              <a:t>7</a:t>
            </a:r>
          </a:p>
        </p:txBody>
      </p:sp>
      <p:sp>
        <p:nvSpPr>
          <p:cNvPr id="781317"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1318" name="Rectangle 5"/>
          <p:cNvSpPr>
            <a:spLocks noChangeArrowheads="1"/>
          </p:cNvSpPr>
          <p:nvPr/>
        </p:nvSpPr>
        <p:spPr bwMode="auto">
          <a:xfrm>
            <a:off x="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1319" name="Rectangle 6"/>
          <p:cNvSpPr>
            <a:spLocks noGrp="1" noRot="1" noChangeAspect="1" noChangeArrowheads="1" noTextEdit="1"/>
          </p:cNvSpPr>
          <p:nvPr>
            <p:ph type="sldImg"/>
          </p:nvPr>
        </p:nvSpPr>
        <p:spPr bwMode="auto">
          <a:xfrm>
            <a:off x="1152525" y="692150"/>
            <a:ext cx="4552950" cy="3416300"/>
          </a:xfrm>
          <a:prstGeom prst="rect">
            <a:avLst/>
          </a:prstGeom>
          <a:noFill/>
          <a:ln>
            <a:solidFill>
              <a:schemeClr val="tx1"/>
            </a:solidFill>
            <a:miter lim="800000"/>
            <a:headEnd/>
            <a:tailEnd/>
          </a:ln>
        </p:spPr>
      </p:sp>
      <p:sp>
        <p:nvSpPr>
          <p:cNvPr id="781320" name="Rectangle 7"/>
          <p:cNvSpPr>
            <a:spLocks noGrp="1" noChangeArrowheads="1"/>
          </p:cNvSpPr>
          <p:nvPr>
            <p:ph type="body" idx="1"/>
          </p:nvPr>
        </p:nvSpPr>
        <p:spPr bwMode="auto">
          <a:xfrm>
            <a:off x="914400" y="4343400"/>
            <a:ext cx="5029200" cy="4114800"/>
          </a:xfrm>
          <a:noFill/>
        </p:spPr>
        <p:txBody>
          <a:bodyPr wrap="square" lIns="90483" tIns="44448" rIns="90483" bIns="44448"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4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0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7760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862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7862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965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7965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067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8067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169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816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272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827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374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837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477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847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579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857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681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868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338" name="Rectangle 7"/>
          <p:cNvSpPr>
            <a:spLocks noGrp="1" noChangeArrowheads="1"/>
          </p:cNvSpPr>
          <p:nvPr>
            <p:ph type="sldNum" sz="quarter" idx="5"/>
          </p:nvPr>
        </p:nvSpPr>
        <p:spPr>
          <a:noFill/>
        </p:spPr>
        <p:txBody>
          <a:bodyPr/>
          <a:lstStyle/>
          <a:p>
            <a:fld id="{D0E3056A-4F39-45B8-8E39-9296B2FDE4CD}" type="slidenum">
              <a:rPr lang="en-US" smtClean="0">
                <a:latin typeface="Arial" pitchFamily="34" charset="0"/>
                <a:cs typeface="Arial" pitchFamily="34" charset="0"/>
              </a:rPr>
              <a:pPr/>
              <a:t>131</a:t>
            </a:fld>
            <a:endParaRPr lang="en-US" smtClean="0">
              <a:latin typeface="Arial" pitchFamily="34" charset="0"/>
              <a:cs typeface="Arial" pitchFamily="34" charset="0"/>
            </a:endParaRPr>
          </a:p>
        </p:txBody>
      </p:sp>
      <p:sp>
        <p:nvSpPr>
          <p:cNvPr id="782339"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2340"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49" tIns="0" rIns="19049" bIns="0" anchor="b"/>
          <a:lstStyle/>
          <a:p>
            <a:pPr algn="r"/>
            <a:r>
              <a:rPr lang="en-US" sz="1000" i="1">
                <a:latin typeface="Times New Roman" pitchFamily="18" charset="0"/>
              </a:rPr>
              <a:t>4</a:t>
            </a:r>
          </a:p>
        </p:txBody>
      </p:sp>
      <p:sp>
        <p:nvSpPr>
          <p:cNvPr id="782341"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2342" name="Rectangle 5"/>
          <p:cNvSpPr>
            <a:spLocks noChangeArrowheads="1"/>
          </p:cNvSpPr>
          <p:nvPr/>
        </p:nvSpPr>
        <p:spPr bwMode="auto">
          <a:xfrm>
            <a:off x="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2343" name="Rectangle 6"/>
          <p:cNvSpPr>
            <a:spLocks noGrp="1" noRot="1" noChangeAspect="1" noChangeArrowheads="1" noTextEdit="1"/>
          </p:cNvSpPr>
          <p:nvPr>
            <p:ph type="sldImg"/>
          </p:nvPr>
        </p:nvSpPr>
        <p:spPr bwMode="auto">
          <a:xfrm>
            <a:off x="1152525" y="692150"/>
            <a:ext cx="4552950" cy="3416300"/>
          </a:xfrm>
          <a:prstGeom prst="rect">
            <a:avLst/>
          </a:prstGeom>
          <a:noFill/>
          <a:ln>
            <a:solidFill>
              <a:schemeClr val="tx1"/>
            </a:solidFill>
            <a:miter lim="800000"/>
            <a:headEnd/>
            <a:tailEnd/>
          </a:ln>
        </p:spPr>
      </p:sp>
      <p:sp>
        <p:nvSpPr>
          <p:cNvPr id="782344" name="Rectangle 7"/>
          <p:cNvSpPr>
            <a:spLocks noGrp="1" noChangeArrowheads="1"/>
          </p:cNvSpPr>
          <p:nvPr>
            <p:ph type="body" idx="1"/>
          </p:nvPr>
        </p:nvSpPr>
        <p:spPr bwMode="auto">
          <a:xfrm>
            <a:off x="914400" y="4343400"/>
            <a:ext cx="5029200" cy="4114800"/>
          </a:xfrm>
          <a:noFill/>
        </p:spPr>
        <p:txBody>
          <a:bodyPr wrap="square" lIns="90483" tIns="44448" rIns="90483" bIns="44448"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4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4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878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886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888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989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8989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091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9091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193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9193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296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9296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398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9398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5010"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95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1195012" name="Slide Number Placeholder 3"/>
          <p:cNvSpPr>
            <a:spLocks noGrp="1"/>
          </p:cNvSpPr>
          <p:nvPr>
            <p:ph type="sldNum" sz="quarter" idx="5"/>
          </p:nvPr>
        </p:nvSpPr>
        <p:spPr>
          <a:noFill/>
        </p:spPr>
        <p:txBody>
          <a:bodyPr/>
          <a:lstStyle/>
          <a:p>
            <a:fld id="{E345D83C-09AE-4949-984B-0FF95732C629}" type="slidenum">
              <a:rPr lang="en-US" smtClean="0">
                <a:latin typeface="Arial" pitchFamily="34" charset="0"/>
                <a:cs typeface="Arial" pitchFamily="34" charset="0"/>
              </a:rPr>
              <a:pPr/>
              <a:t>687</a:t>
            </a:fld>
            <a:endParaRPr lang="en-US" smtClean="0">
              <a:latin typeface="Arial" pitchFamily="34" charset="0"/>
              <a:cs typeface="Arial" pitchFamily="34" charset="0"/>
            </a:endParaRPr>
          </a:p>
        </p:txBody>
      </p:sp>
    </p:spTree>
  </p:cSld>
  <p:clrMapOvr>
    <a:masterClrMapping/>
  </p:clrMapOvr>
</p:notes>
</file>

<file path=ppt/notesSlides/notesSlide4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603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9603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705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970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362" name="Rectangle 7"/>
          <p:cNvSpPr>
            <a:spLocks noGrp="1" noChangeArrowheads="1"/>
          </p:cNvSpPr>
          <p:nvPr>
            <p:ph type="sldNum" sz="quarter" idx="5"/>
          </p:nvPr>
        </p:nvSpPr>
        <p:spPr>
          <a:noFill/>
        </p:spPr>
        <p:txBody>
          <a:bodyPr/>
          <a:lstStyle/>
          <a:p>
            <a:fld id="{B82A0083-D232-4548-B91D-AE70B77FAF24}" type="slidenum">
              <a:rPr lang="en-US" smtClean="0">
                <a:latin typeface="Arial" pitchFamily="34" charset="0"/>
                <a:cs typeface="Arial" pitchFamily="34" charset="0"/>
              </a:rPr>
              <a:pPr/>
              <a:t>132</a:t>
            </a:fld>
            <a:endParaRPr lang="en-US" smtClean="0">
              <a:latin typeface="Arial" pitchFamily="34" charset="0"/>
              <a:cs typeface="Arial" pitchFamily="34" charset="0"/>
            </a:endParaRPr>
          </a:p>
        </p:txBody>
      </p:sp>
      <p:sp>
        <p:nvSpPr>
          <p:cNvPr id="783363"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3364"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49" tIns="0" rIns="19049" bIns="0" anchor="b"/>
          <a:lstStyle/>
          <a:p>
            <a:pPr algn="r"/>
            <a:r>
              <a:rPr lang="en-US" sz="1000" i="1">
                <a:latin typeface="Times New Roman" pitchFamily="18" charset="0"/>
              </a:rPr>
              <a:t>4</a:t>
            </a:r>
          </a:p>
        </p:txBody>
      </p:sp>
      <p:sp>
        <p:nvSpPr>
          <p:cNvPr id="783365"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3366" name="Rectangle 5"/>
          <p:cNvSpPr>
            <a:spLocks noChangeArrowheads="1"/>
          </p:cNvSpPr>
          <p:nvPr/>
        </p:nvSpPr>
        <p:spPr bwMode="auto">
          <a:xfrm>
            <a:off x="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3367" name="Rectangle 6"/>
          <p:cNvSpPr>
            <a:spLocks noGrp="1" noRot="1" noChangeAspect="1" noChangeArrowheads="1" noTextEdit="1"/>
          </p:cNvSpPr>
          <p:nvPr>
            <p:ph type="sldImg"/>
          </p:nvPr>
        </p:nvSpPr>
        <p:spPr bwMode="auto">
          <a:xfrm>
            <a:off x="1152525" y="692150"/>
            <a:ext cx="4552950" cy="3416300"/>
          </a:xfrm>
          <a:prstGeom prst="rect">
            <a:avLst/>
          </a:prstGeom>
          <a:noFill/>
          <a:ln>
            <a:solidFill>
              <a:schemeClr val="tx1"/>
            </a:solidFill>
            <a:miter lim="800000"/>
            <a:headEnd/>
            <a:tailEnd/>
          </a:ln>
        </p:spPr>
      </p:sp>
      <p:sp>
        <p:nvSpPr>
          <p:cNvPr id="783368" name="Rectangle 7"/>
          <p:cNvSpPr>
            <a:spLocks noGrp="1" noChangeArrowheads="1"/>
          </p:cNvSpPr>
          <p:nvPr>
            <p:ph type="body" idx="1"/>
          </p:nvPr>
        </p:nvSpPr>
        <p:spPr bwMode="auto">
          <a:xfrm>
            <a:off x="914400" y="4343400"/>
            <a:ext cx="5029200" cy="4114800"/>
          </a:xfrm>
          <a:noFill/>
        </p:spPr>
        <p:txBody>
          <a:bodyPr wrap="square" lIns="90483" tIns="44448" rIns="90483" bIns="44448"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4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8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9808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910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1991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013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001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115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0115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217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0217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320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0320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422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0422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525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0525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6274"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062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1206276" name="Slide Number Placeholder 3"/>
          <p:cNvSpPr>
            <a:spLocks noGrp="1"/>
          </p:cNvSpPr>
          <p:nvPr>
            <p:ph type="sldNum" sz="quarter" idx="5"/>
          </p:nvPr>
        </p:nvSpPr>
        <p:spPr>
          <a:noFill/>
        </p:spPr>
        <p:txBody>
          <a:bodyPr/>
          <a:lstStyle/>
          <a:p>
            <a:fld id="{D1F3A9B8-E617-4576-9798-B60F5A472C29}" type="slidenum">
              <a:rPr lang="en-US" smtClean="0">
                <a:latin typeface="Arial" pitchFamily="34" charset="0"/>
                <a:cs typeface="Arial" pitchFamily="34" charset="0"/>
              </a:rPr>
              <a:pPr/>
              <a:t>699</a:t>
            </a:fld>
            <a:endParaRPr lang="en-US" smtClean="0">
              <a:latin typeface="Arial" pitchFamily="34" charset="0"/>
              <a:cs typeface="Arial" pitchFamily="34" charset="0"/>
            </a:endParaRPr>
          </a:p>
        </p:txBody>
      </p:sp>
    </p:spTree>
  </p:cSld>
  <p:clrMapOvr>
    <a:masterClrMapping/>
  </p:clrMapOvr>
</p:notes>
</file>

<file path=ppt/notesSlides/notesSlide4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729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072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4386"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7843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
        <p:nvSpPr>
          <p:cNvPr id="784388" name="Slide Number Placeholder 3"/>
          <p:cNvSpPr>
            <a:spLocks noGrp="1"/>
          </p:cNvSpPr>
          <p:nvPr>
            <p:ph type="sldNum" sz="quarter" idx="5"/>
          </p:nvPr>
        </p:nvSpPr>
        <p:spPr>
          <a:noFill/>
        </p:spPr>
        <p:txBody>
          <a:bodyPr/>
          <a:lstStyle/>
          <a:p>
            <a:fld id="{EB9FB072-7E62-4886-ADF0-B63EC30827D1}" type="slidenum">
              <a:rPr lang="en-US" smtClean="0">
                <a:latin typeface="Arial" pitchFamily="34" charset="0"/>
                <a:cs typeface="Arial" pitchFamily="34" charset="0"/>
              </a:rPr>
              <a:pPr/>
              <a:t>134</a:t>
            </a:fld>
            <a:endParaRPr lang="en-US" smtClean="0">
              <a:latin typeface="Arial" pitchFamily="34" charset="0"/>
              <a:cs typeface="Arial" pitchFamily="34" charset="0"/>
            </a:endParaRPr>
          </a:p>
        </p:txBody>
      </p:sp>
    </p:spTree>
  </p:cSld>
  <p:clrMapOvr>
    <a:masterClrMapping/>
  </p:clrMapOvr>
</p:notes>
</file>

<file path=ppt/notesSlides/notesSlide4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2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083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934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093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037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103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139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113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241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124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344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134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4466"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144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5490"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1549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6514"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16515"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latin typeface="Arial" pitchFamily="34" charset="0"/>
              <a:cs typeface="Arial" pitchFamily="34" charset="0"/>
            </a:endParaRPr>
          </a:p>
        </p:txBody>
      </p:sp>
    </p:spTree>
  </p:cSld>
  <p:clrMapOvr>
    <a:masterClrMapping/>
  </p:clrMapOvr>
</p:notes>
</file>

<file path=ppt/notesSlides/notesSlide4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7538"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1753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5410"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7854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
        <p:nvSpPr>
          <p:cNvPr id="785412" name="Slide Number Placeholder 3"/>
          <p:cNvSpPr>
            <a:spLocks noGrp="1"/>
          </p:cNvSpPr>
          <p:nvPr>
            <p:ph type="sldNum" sz="quarter" idx="5"/>
          </p:nvPr>
        </p:nvSpPr>
        <p:spPr>
          <a:noFill/>
        </p:spPr>
        <p:txBody>
          <a:bodyPr/>
          <a:lstStyle/>
          <a:p>
            <a:fld id="{60FC0A1D-A855-4CDD-A4C0-02C806AFDAF7}" type="slidenum">
              <a:rPr lang="en-US" smtClean="0">
                <a:latin typeface="Arial" pitchFamily="34" charset="0"/>
                <a:cs typeface="Arial" pitchFamily="34" charset="0"/>
              </a:rPr>
              <a:pPr/>
              <a:t>135</a:t>
            </a:fld>
            <a:endParaRPr lang="en-US" smtClean="0">
              <a:latin typeface="Arial" pitchFamily="34" charset="0"/>
              <a:cs typeface="Arial" pitchFamily="34" charset="0"/>
            </a:endParaRPr>
          </a:p>
        </p:txBody>
      </p:sp>
    </p:spTree>
  </p:cSld>
  <p:clrMapOvr>
    <a:masterClrMapping/>
  </p:clrMapOvr>
</p:notes>
</file>

<file path=ppt/notesSlides/notesSlide4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62" name="Rectangle 2"/>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121856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434" name="Rectangle 7"/>
          <p:cNvSpPr>
            <a:spLocks noGrp="1" noChangeArrowheads="1"/>
          </p:cNvSpPr>
          <p:nvPr>
            <p:ph type="sldNum" sz="quarter" idx="5"/>
          </p:nvPr>
        </p:nvSpPr>
        <p:spPr>
          <a:noFill/>
        </p:spPr>
        <p:txBody>
          <a:bodyPr/>
          <a:lstStyle/>
          <a:p>
            <a:fld id="{231524CD-74D0-4E46-AFF1-D283756A68E3}" type="slidenum">
              <a:rPr lang="en-US" smtClean="0">
                <a:latin typeface="Arial" pitchFamily="34" charset="0"/>
                <a:cs typeface="Arial" pitchFamily="34" charset="0"/>
              </a:rPr>
              <a:pPr/>
              <a:t>136</a:t>
            </a:fld>
            <a:endParaRPr lang="en-US" smtClean="0">
              <a:latin typeface="Arial" pitchFamily="34" charset="0"/>
              <a:cs typeface="Arial" pitchFamily="34" charset="0"/>
            </a:endParaRPr>
          </a:p>
        </p:txBody>
      </p:sp>
      <p:sp>
        <p:nvSpPr>
          <p:cNvPr id="786435"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6436"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49" tIns="0" rIns="19049" bIns="0" anchor="b"/>
          <a:lstStyle/>
          <a:p>
            <a:pPr algn="r"/>
            <a:r>
              <a:rPr lang="en-US" sz="1000" i="1">
                <a:latin typeface="Times New Roman" pitchFamily="18" charset="0"/>
              </a:rPr>
              <a:t>12</a:t>
            </a:r>
          </a:p>
        </p:txBody>
      </p:sp>
      <p:sp>
        <p:nvSpPr>
          <p:cNvPr id="786437"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6438" name="Rectangle 5"/>
          <p:cNvSpPr>
            <a:spLocks noChangeArrowheads="1"/>
          </p:cNvSpPr>
          <p:nvPr/>
        </p:nvSpPr>
        <p:spPr bwMode="auto">
          <a:xfrm>
            <a:off x="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6439" name="Rectangle 6"/>
          <p:cNvSpPr>
            <a:spLocks noGrp="1" noRot="1" noChangeAspect="1" noChangeArrowheads="1" noTextEdit="1"/>
          </p:cNvSpPr>
          <p:nvPr>
            <p:ph type="sldImg"/>
          </p:nvPr>
        </p:nvSpPr>
        <p:spPr bwMode="auto">
          <a:xfrm>
            <a:off x="1152525" y="692150"/>
            <a:ext cx="4552950" cy="3416300"/>
          </a:xfrm>
          <a:prstGeom prst="rect">
            <a:avLst/>
          </a:prstGeom>
          <a:noFill/>
          <a:ln>
            <a:solidFill>
              <a:schemeClr val="tx1"/>
            </a:solidFill>
            <a:miter lim="800000"/>
            <a:headEnd/>
            <a:tailEnd/>
          </a:ln>
        </p:spPr>
      </p:sp>
      <p:sp>
        <p:nvSpPr>
          <p:cNvPr id="786440" name="Rectangle 7"/>
          <p:cNvSpPr>
            <a:spLocks noGrp="1" noChangeArrowheads="1"/>
          </p:cNvSpPr>
          <p:nvPr>
            <p:ph type="body" idx="1"/>
          </p:nvPr>
        </p:nvSpPr>
        <p:spPr bwMode="auto">
          <a:xfrm>
            <a:off x="914400" y="4343400"/>
            <a:ext cx="5029200" cy="4114800"/>
          </a:xfrm>
          <a:noFill/>
        </p:spPr>
        <p:txBody>
          <a:bodyPr wrap="square" lIns="90483" tIns="44448" rIns="90483" bIns="44448"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7458" name="Rectangle 7"/>
          <p:cNvSpPr>
            <a:spLocks noGrp="1" noChangeArrowheads="1"/>
          </p:cNvSpPr>
          <p:nvPr>
            <p:ph type="sldNum" sz="quarter" idx="5"/>
          </p:nvPr>
        </p:nvSpPr>
        <p:spPr>
          <a:noFill/>
        </p:spPr>
        <p:txBody>
          <a:bodyPr/>
          <a:lstStyle/>
          <a:p>
            <a:fld id="{8F5877E3-F345-4B7C-B562-B7764C637FA5}" type="slidenum">
              <a:rPr lang="en-US" smtClean="0">
                <a:latin typeface="Arial" pitchFamily="34" charset="0"/>
                <a:cs typeface="Arial" pitchFamily="34" charset="0"/>
              </a:rPr>
              <a:pPr/>
              <a:t>137</a:t>
            </a:fld>
            <a:endParaRPr lang="en-US" smtClean="0">
              <a:latin typeface="Arial" pitchFamily="34" charset="0"/>
              <a:cs typeface="Arial" pitchFamily="34" charset="0"/>
            </a:endParaRPr>
          </a:p>
        </p:txBody>
      </p:sp>
      <p:sp>
        <p:nvSpPr>
          <p:cNvPr id="787459"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7460"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49" tIns="0" rIns="19049" bIns="0" anchor="b"/>
          <a:lstStyle/>
          <a:p>
            <a:pPr algn="r"/>
            <a:r>
              <a:rPr lang="en-US" sz="1000" i="1">
                <a:latin typeface="Times New Roman" pitchFamily="18" charset="0"/>
              </a:rPr>
              <a:t>12</a:t>
            </a:r>
          </a:p>
        </p:txBody>
      </p:sp>
      <p:sp>
        <p:nvSpPr>
          <p:cNvPr id="787461"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7462" name="Rectangle 5"/>
          <p:cNvSpPr>
            <a:spLocks noChangeArrowheads="1"/>
          </p:cNvSpPr>
          <p:nvPr/>
        </p:nvSpPr>
        <p:spPr bwMode="auto">
          <a:xfrm>
            <a:off x="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7463" name="Rectangle 6"/>
          <p:cNvSpPr>
            <a:spLocks noGrp="1" noRot="1" noChangeAspect="1" noChangeArrowheads="1" noTextEdit="1"/>
          </p:cNvSpPr>
          <p:nvPr>
            <p:ph type="sldImg"/>
          </p:nvPr>
        </p:nvSpPr>
        <p:spPr bwMode="auto">
          <a:xfrm>
            <a:off x="1152525" y="692150"/>
            <a:ext cx="4552950" cy="3416300"/>
          </a:xfrm>
          <a:prstGeom prst="rect">
            <a:avLst/>
          </a:prstGeom>
          <a:noFill/>
          <a:ln>
            <a:solidFill>
              <a:schemeClr val="tx1"/>
            </a:solidFill>
            <a:miter lim="800000"/>
            <a:headEnd/>
            <a:tailEnd/>
          </a:ln>
        </p:spPr>
      </p:sp>
      <p:sp>
        <p:nvSpPr>
          <p:cNvPr id="787464" name="Rectangle 7"/>
          <p:cNvSpPr>
            <a:spLocks noGrp="1" noChangeArrowheads="1"/>
          </p:cNvSpPr>
          <p:nvPr>
            <p:ph type="body" idx="1"/>
          </p:nvPr>
        </p:nvSpPr>
        <p:spPr bwMode="auto">
          <a:xfrm>
            <a:off x="914400" y="4343400"/>
            <a:ext cx="5029200" cy="4114800"/>
          </a:xfrm>
          <a:noFill/>
        </p:spPr>
        <p:txBody>
          <a:bodyPr wrap="square" lIns="90483" tIns="44448" rIns="90483" bIns="44448"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2402"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42403"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82"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7884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
        <p:nvSpPr>
          <p:cNvPr id="788484" name="Slide Number Placeholder 3"/>
          <p:cNvSpPr>
            <a:spLocks noGrp="1"/>
          </p:cNvSpPr>
          <p:nvPr>
            <p:ph type="sldNum" sz="quarter" idx="5"/>
          </p:nvPr>
        </p:nvSpPr>
        <p:spPr>
          <a:noFill/>
        </p:spPr>
        <p:txBody>
          <a:bodyPr/>
          <a:lstStyle/>
          <a:p>
            <a:fld id="{3613E2B8-99F1-4969-B60D-314ECF0E5F93}" type="slidenum">
              <a:rPr lang="en-US" smtClean="0">
                <a:latin typeface="Arial" pitchFamily="34" charset="0"/>
                <a:cs typeface="Arial" pitchFamily="34" charset="0"/>
              </a:rPr>
              <a:pPr/>
              <a:t>138</a:t>
            </a:fld>
            <a:endParaRPr lang="en-US" smtClean="0">
              <a:latin typeface="Arial" pitchFamily="34" charset="0"/>
              <a:cs typeface="Arial"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506" name="Rectangle 7"/>
          <p:cNvSpPr>
            <a:spLocks noGrp="1" noChangeArrowheads="1"/>
          </p:cNvSpPr>
          <p:nvPr>
            <p:ph type="sldNum" sz="quarter" idx="5"/>
          </p:nvPr>
        </p:nvSpPr>
        <p:spPr>
          <a:noFill/>
        </p:spPr>
        <p:txBody>
          <a:bodyPr/>
          <a:lstStyle/>
          <a:p>
            <a:fld id="{DA56FF9C-3619-4166-9239-81F635941AA4}" type="slidenum">
              <a:rPr lang="en-US" smtClean="0">
                <a:latin typeface="Arial" pitchFamily="34" charset="0"/>
                <a:cs typeface="Arial" pitchFamily="34" charset="0"/>
              </a:rPr>
              <a:pPr/>
              <a:t>139</a:t>
            </a:fld>
            <a:endParaRPr lang="en-US" smtClean="0">
              <a:latin typeface="Arial" pitchFamily="34" charset="0"/>
              <a:cs typeface="Arial" pitchFamily="34" charset="0"/>
            </a:endParaRPr>
          </a:p>
        </p:txBody>
      </p:sp>
      <p:sp>
        <p:nvSpPr>
          <p:cNvPr id="789507"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9508"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49" tIns="0" rIns="19049" bIns="0" anchor="b"/>
          <a:lstStyle/>
          <a:p>
            <a:pPr algn="r"/>
            <a:r>
              <a:rPr lang="en-US" sz="1000" i="1">
                <a:latin typeface="Times New Roman" pitchFamily="18" charset="0"/>
              </a:rPr>
              <a:t>13</a:t>
            </a:r>
          </a:p>
        </p:txBody>
      </p:sp>
      <p:sp>
        <p:nvSpPr>
          <p:cNvPr id="789509"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9510" name="Rectangle 5"/>
          <p:cNvSpPr>
            <a:spLocks noChangeArrowheads="1"/>
          </p:cNvSpPr>
          <p:nvPr/>
        </p:nvSpPr>
        <p:spPr bwMode="auto">
          <a:xfrm>
            <a:off x="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89511" name="Rectangle 6"/>
          <p:cNvSpPr>
            <a:spLocks noGrp="1" noChangeArrowheads="1"/>
          </p:cNvSpPr>
          <p:nvPr>
            <p:ph type="body" idx="1"/>
          </p:nvPr>
        </p:nvSpPr>
        <p:spPr bwMode="auto">
          <a:xfrm>
            <a:off x="914400" y="4343400"/>
            <a:ext cx="5029200" cy="4114800"/>
          </a:xfrm>
          <a:noFill/>
        </p:spPr>
        <p:txBody>
          <a:bodyPr wrap="square" lIns="90483" tIns="44448" rIns="90483" bIns="44448"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
        <p:nvSpPr>
          <p:cNvPr id="789512" name="Rectangle 7"/>
          <p:cNvSpPr>
            <a:spLocks noGrp="1" noRot="1" noChangeAspect="1" noChangeArrowheads="1" noTextEdit="1"/>
          </p:cNvSpPr>
          <p:nvPr>
            <p:ph type="sldImg"/>
          </p:nvPr>
        </p:nvSpPr>
        <p:spPr bwMode="auto">
          <a:xfrm>
            <a:off x="1152525" y="692150"/>
            <a:ext cx="4552950" cy="3416300"/>
          </a:xfrm>
          <a:prstGeom prst="rect">
            <a:avLst/>
          </a:prstGeom>
          <a:noFill/>
          <a:ln>
            <a:solidFill>
              <a:schemeClr val="tx1"/>
            </a:solidFill>
            <a:miter lim="800000"/>
            <a:headEnd/>
            <a:tailEnd/>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0530" name="Rectangle 7"/>
          <p:cNvSpPr>
            <a:spLocks noGrp="1" noChangeArrowheads="1"/>
          </p:cNvSpPr>
          <p:nvPr>
            <p:ph type="sldNum" sz="quarter" idx="5"/>
          </p:nvPr>
        </p:nvSpPr>
        <p:spPr>
          <a:noFill/>
        </p:spPr>
        <p:txBody>
          <a:bodyPr/>
          <a:lstStyle/>
          <a:p>
            <a:fld id="{9E63423A-5AF6-47A9-9B7D-86516276DEE2}" type="slidenum">
              <a:rPr lang="en-US" smtClean="0">
                <a:latin typeface="Arial" pitchFamily="34" charset="0"/>
                <a:cs typeface="Arial" pitchFamily="34" charset="0"/>
              </a:rPr>
              <a:pPr/>
              <a:t>141</a:t>
            </a:fld>
            <a:endParaRPr lang="en-US" smtClean="0">
              <a:latin typeface="Arial" pitchFamily="34" charset="0"/>
              <a:cs typeface="Arial" pitchFamily="34" charset="0"/>
            </a:endParaRPr>
          </a:p>
        </p:txBody>
      </p:sp>
      <p:sp>
        <p:nvSpPr>
          <p:cNvPr id="790531"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90532"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49" tIns="0" rIns="19049" bIns="0" anchor="b"/>
          <a:lstStyle/>
          <a:p>
            <a:pPr algn="r"/>
            <a:r>
              <a:rPr lang="en-US" sz="1000" i="1">
                <a:latin typeface="Times New Roman" pitchFamily="18" charset="0"/>
              </a:rPr>
              <a:t>13</a:t>
            </a:r>
          </a:p>
        </p:txBody>
      </p:sp>
      <p:sp>
        <p:nvSpPr>
          <p:cNvPr id="790533"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90534" name="Rectangle 5"/>
          <p:cNvSpPr>
            <a:spLocks noChangeArrowheads="1"/>
          </p:cNvSpPr>
          <p:nvPr/>
        </p:nvSpPr>
        <p:spPr bwMode="auto">
          <a:xfrm>
            <a:off x="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90535" name="Rectangle 6"/>
          <p:cNvSpPr>
            <a:spLocks noGrp="1" noChangeArrowheads="1"/>
          </p:cNvSpPr>
          <p:nvPr>
            <p:ph type="body" idx="1"/>
          </p:nvPr>
        </p:nvSpPr>
        <p:spPr bwMode="auto">
          <a:xfrm>
            <a:off x="914400" y="4343400"/>
            <a:ext cx="5029200" cy="4114800"/>
          </a:xfrm>
          <a:noFill/>
        </p:spPr>
        <p:txBody>
          <a:bodyPr wrap="square" lIns="90483" tIns="44448" rIns="90483" bIns="44448"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
        <p:nvSpPr>
          <p:cNvPr id="790536" name="Rectangle 7"/>
          <p:cNvSpPr>
            <a:spLocks noGrp="1" noRot="1" noChangeAspect="1" noChangeArrowheads="1" noTextEdit="1"/>
          </p:cNvSpPr>
          <p:nvPr>
            <p:ph type="sldImg"/>
          </p:nvPr>
        </p:nvSpPr>
        <p:spPr bwMode="auto">
          <a:xfrm>
            <a:off x="1152525" y="692150"/>
            <a:ext cx="4552950" cy="3416300"/>
          </a:xfrm>
          <a:prstGeom prst="rect">
            <a:avLst/>
          </a:prstGeom>
          <a:noFill/>
          <a:ln>
            <a:solidFill>
              <a:schemeClr val="tx1"/>
            </a:solidFill>
            <a:miter lim="800000"/>
            <a:headEnd/>
            <a:tailEnd/>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1554" name="Rectangle 7"/>
          <p:cNvSpPr>
            <a:spLocks noGrp="1" noChangeArrowheads="1"/>
          </p:cNvSpPr>
          <p:nvPr>
            <p:ph type="sldNum" sz="quarter" idx="5"/>
          </p:nvPr>
        </p:nvSpPr>
        <p:spPr>
          <a:noFill/>
        </p:spPr>
        <p:txBody>
          <a:bodyPr/>
          <a:lstStyle/>
          <a:p>
            <a:fld id="{2276CFA6-1FEA-461C-84A1-8F2E88295248}" type="slidenum">
              <a:rPr lang="ar-SA" smtClean="0">
                <a:latin typeface="Arial" pitchFamily="34" charset="0"/>
                <a:cs typeface="Arial" pitchFamily="34" charset="0"/>
              </a:rPr>
              <a:pPr/>
              <a:t>147</a:t>
            </a:fld>
            <a:endParaRPr lang="en-US" smtClean="0">
              <a:latin typeface="Arial" pitchFamily="34" charset="0"/>
              <a:cs typeface="Arial" pitchFamily="34" charset="0"/>
            </a:endParaRPr>
          </a:p>
        </p:txBody>
      </p:sp>
      <p:sp>
        <p:nvSpPr>
          <p:cNvPr id="79155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915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791557"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578" name="Rectangle 7"/>
          <p:cNvSpPr>
            <a:spLocks noGrp="1" noChangeArrowheads="1"/>
          </p:cNvSpPr>
          <p:nvPr>
            <p:ph type="sldNum" sz="quarter" idx="5"/>
          </p:nvPr>
        </p:nvSpPr>
        <p:spPr>
          <a:noFill/>
        </p:spPr>
        <p:txBody>
          <a:bodyPr/>
          <a:lstStyle/>
          <a:p>
            <a:fld id="{6583F011-A2FC-4B71-81B8-71F0DD4FD163}" type="slidenum">
              <a:rPr lang="ar-SA" smtClean="0">
                <a:latin typeface="Arial" pitchFamily="34" charset="0"/>
                <a:cs typeface="Arial" pitchFamily="34" charset="0"/>
              </a:rPr>
              <a:pPr/>
              <a:t>151</a:t>
            </a:fld>
            <a:endParaRPr lang="en-US" smtClean="0">
              <a:latin typeface="Arial" pitchFamily="34" charset="0"/>
              <a:cs typeface="Arial" pitchFamily="34" charset="0"/>
            </a:endParaRPr>
          </a:p>
        </p:txBody>
      </p:sp>
      <p:sp>
        <p:nvSpPr>
          <p:cNvPr id="79257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925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792581"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2"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7936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
        <p:nvSpPr>
          <p:cNvPr id="793604" name="Slide Number Placeholder 3"/>
          <p:cNvSpPr>
            <a:spLocks noGrp="1"/>
          </p:cNvSpPr>
          <p:nvPr>
            <p:ph type="sldNum" sz="quarter" idx="5"/>
          </p:nvPr>
        </p:nvSpPr>
        <p:spPr>
          <a:noFill/>
        </p:spPr>
        <p:txBody>
          <a:bodyPr/>
          <a:lstStyle/>
          <a:p>
            <a:fld id="{54EF0717-B458-43B6-83B7-B9AFACBBBE76}" type="slidenum">
              <a:rPr lang="en-US" smtClean="0">
                <a:latin typeface="Arial" pitchFamily="34" charset="0"/>
                <a:cs typeface="Arial" pitchFamily="34" charset="0"/>
              </a:rPr>
              <a:pPr/>
              <a:t>153</a:t>
            </a:fld>
            <a:endParaRPr lang="en-US" smtClean="0">
              <a:latin typeface="Arial" pitchFamily="34" charset="0"/>
              <a:cs typeface="Arial"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4626" name="Rectangle 7"/>
          <p:cNvSpPr>
            <a:spLocks noGrp="1" noChangeArrowheads="1"/>
          </p:cNvSpPr>
          <p:nvPr>
            <p:ph type="sldNum" sz="quarter" idx="5"/>
          </p:nvPr>
        </p:nvSpPr>
        <p:spPr>
          <a:noFill/>
        </p:spPr>
        <p:txBody>
          <a:bodyPr/>
          <a:lstStyle/>
          <a:p>
            <a:fld id="{33A7EE2B-9976-4F19-8E44-2B54D2058187}" type="slidenum">
              <a:rPr lang="en-US" smtClean="0">
                <a:latin typeface="Arial" pitchFamily="34" charset="0"/>
                <a:cs typeface="Arial" pitchFamily="34" charset="0"/>
              </a:rPr>
              <a:pPr/>
              <a:t>154</a:t>
            </a:fld>
            <a:endParaRPr lang="en-US" smtClean="0">
              <a:latin typeface="Arial" pitchFamily="34" charset="0"/>
              <a:cs typeface="Arial" pitchFamily="34" charset="0"/>
            </a:endParaRPr>
          </a:p>
        </p:txBody>
      </p:sp>
      <p:sp>
        <p:nvSpPr>
          <p:cNvPr id="794627"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94628"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49" tIns="0" rIns="19049" bIns="0" anchor="b"/>
          <a:lstStyle/>
          <a:p>
            <a:pPr algn="r"/>
            <a:r>
              <a:rPr lang="en-US" sz="1000" i="1">
                <a:latin typeface="Times New Roman" pitchFamily="18" charset="0"/>
              </a:rPr>
              <a:t>5</a:t>
            </a:r>
          </a:p>
        </p:txBody>
      </p:sp>
      <p:sp>
        <p:nvSpPr>
          <p:cNvPr id="794629"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94630" name="Rectangle 5"/>
          <p:cNvSpPr>
            <a:spLocks noChangeArrowheads="1"/>
          </p:cNvSpPr>
          <p:nvPr/>
        </p:nvSpPr>
        <p:spPr bwMode="auto">
          <a:xfrm>
            <a:off x="0" y="0"/>
            <a:ext cx="2971800" cy="457200"/>
          </a:xfrm>
          <a:prstGeom prst="rect">
            <a:avLst/>
          </a:prstGeom>
          <a:noFill/>
          <a:ln w="12700">
            <a:noFill/>
            <a:miter lim="800000"/>
            <a:headEnd/>
            <a:tailEnd/>
          </a:ln>
        </p:spPr>
        <p:txBody>
          <a:bodyPr wrap="none" lIns="91435" tIns="45718" rIns="91435" bIns="45718" anchor="ctr"/>
          <a:lstStyle/>
          <a:p>
            <a:endParaRPr lang="en-US"/>
          </a:p>
        </p:txBody>
      </p:sp>
      <p:sp>
        <p:nvSpPr>
          <p:cNvPr id="794631" name="Rectangle 6"/>
          <p:cNvSpPr>
            <a:spLocks noGrp="1" noRot="1" noChangeAspect="1" noChangeArrowheads="1" noTextEdit="1"/>
          </p:cNvSpPr>
          <p:nvPr>
            <p:ph type="sldImg"/>
          </p:nvPr>
        </p:nvSpPr>
        <p:spPr bwMode="auto">
          <a:xfrm>
            <a:off x="1152525" y="692150"/>
            <a:ext cx="4552950" cy="3416300"/>
          </a:xfrm>
          <a:prstGeom prst="rect">
            <a:avLst/>
          </a:prstGeom>
          <a:noFill/>
          <a:ln>
            <a:solidFill>
              <a:schemeClr val="tx1"/>
            </a:solidFill>
            <a:miter lim="800000"/>
            <a:headEnd/>
            <a:tailEnd/>
          </a:ln>
        </p:spPr>
      </p:sp>
      <p:sp>
        <p:nvSpPr>
          <p:cNvPr id="794632" name="Rectangle 7"/>
          <p:cNvSpPr>
            <a:spLocks noGrp="1" noChangeArrowheads="1"/>
          </p:cNvSpPr>
          <p:nvPr>
            <p:ph type="body" idx="1"/>
          </p:nvPr>
        </p:nvSpPr>
        <p:spPr bwMode="auto">
          <a:xfrm>
            <a:off x="914400" y="4343400"/>
            <a:ext cx="5029200" cy="4114800"/>
          </a:xfrm>
          <a:noFill/>
        </p:spPr>
        <p:txBody>
          <a:bodyPr wrap="square" lIns="90483" tIns="44448" rIns="90483" bIns="44448"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650"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7956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
        <p:nvSpPr>
          <p:cNvPr id="795652" name="Slide Number Placeholder 3"/>
          <p:cNvSpPr>
            <a:spLocks noGrp="1"/>
          </p:cNvSpPr>
          <p:nvPr>
            <p:ph type="sldNum" sz="quarter" idx="5"/>
          </p:nvPr>
        </p:nvSpPr>
        <p:spPr>
          <a:noFill/>
        </p:spPr>
        <p:txBody>
          <a:bodyPr/>
          <a:lstStyle/>
          <a:p>
            <a:fld id="{EB4BF0ED-F04D-442E-A468-64A8AB8B6C37}" type="slidenum">
              <a:rPr lang="en-US" smtClean="0">
                <a:latin typeface="Arial" pitchFamily="34" charset="0"/>
                <a:cs typeface="Arial" pitchFamily="34" charset="0"/>
              </a:rPr>
              <a:pPr/>
              <a:t>155</a:t>
            </a:fld>
            <a:endParaRPr lang="en-US" smtClean="0">
              <a:latin typeface="Arial" pitchFamily="34" charset="0"/>
              <a:cs typeface="Arial"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6674"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7966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
        <p:nvSpPr>
          <p:cNvPr id="796676" name="Slide Number Placeholder 3"/>
          <p:cNvSpPr>
            <a:spLocks noGrp="1"/>
          </p:cNvSpPr>
          <p:nvPr>
            <p:ph type="sldNum" sz="quarter" idx="5"/>
          </p:nvPr>
        </p:nvSpPr>
        <p:spPr>
          <a:noFill/>
        </p:spPr>
        <p:txBody>
          <a:bodyPr/>
          <a:lstStyle/>
          <a:p>
            <a:fld id="{1438BF04-9F52-4231-B682-BB1208BB1A9E}" type="slidenum">
              <a:rPr lang="en-US" smtClean="0">
                <a:latin typeface="Arial" pitchFamily="34" charset="0"/>
                <a:cs typeface="Arial" pitchFamily="34" charset="0"/>
              </a:rPr>
              <a:pPr/>
              <a:t>156</a:t>
            </a:fld>
            <a:endParaRPr lang="en-US" smtClean="0">
              <a:latin typeface="Arial" pitchFamily="34" charset="0"/>
              <a:cs typeface="Arial"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7698"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797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
        <p:nvSpPr>
          <p:cNvPr id="797700" name="Slide Number Placeholder 3"/>
          <p:cNvSpPr>
            <a:spLocks noGrp="1"/>
          </p:cNvSpPr>
          <p:nvPr>
            <p:ph type="sldNum" sz="quarter" idx="5"/>
          </p:nvPr>
        </p:nvSpPr>
        <p:spPr>
          <a:noFill/>
        </p:spPr>
        <p:txBody>
          <a:bodyPr/>
          <a:lstStyle/>
          <a:p>
            <a:fld id="{021D29D0-4899-41D7-8372-C63935D8E653}" type="slidenum">
              <a:rPr lang="en-US" smtClean="0">
                <a:latin typeface="Arial" pitchFamily="34" charset="0"/>
                <a:cs typeface="Arial" pitchFamily="34" charset="0"/>
              </a:rPr>
              <a:pPr/>
              <a:t>161</a:t>
            </a:fld>
            <a:endParaRPr lang="en-US"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426"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43427"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22"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79872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
        <p:nvSpPr>
          <p:cNvPr id="798724" name="Slide Number Placeholder 3"/>
          <p:cNvSpPr>
            <a:spLocks noGrp="1"/>
          </p:cNvSpPr>
          <p:nvPr>
            <p:ph type="sldNum" sz="quarter" idx="5"/>
          </p:nvPr>
        </p:nvSpPr>
        <p:spPr>
          <a:noFill/>
        </p:spPr>
        <p:txBody>
          <a:bodyPr/>
          <a:lstStyle/>
          <a:p>
            <a:fld id="{18912498-E66C-4039-AF6E-A33662D99443}" type="slidenum">
              <a:rPr lang="en-US" smtClean="0">
                <a:latin typeface="Arial" pitchFamily="34" charset="0"/>
                <a:cs typeface="Arial" pitchFamily="34" charset="0"/>
              </a:rPr>
              <a:pPr/>
              <a:t>162</a:t>
            </a:fld>
            <a:endParaRPr lang="en-US" smtClean="0">
              <a:latin typeface="Arial" pitchFamily="34" charset="0"/>
              <a:cs typeface="Arial"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9746"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7997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
        <p:nvSpPr>
          <p:cNvPr id="799748" name="Slide Number Placeholder 3"/>
          <p:cNvSpPr>
            <a:spLocks noGrp="1"/>
          </p:cNvSpPr>
          <p:nvPr>
            <p:ph type="sldNum" sz="quarter" idx="5"/>
          </p:nvPr>
        </p:nvSpPr>
        <p:spPr>
          <a:noFill/>
        </p:spPr>
        <p:txBody>
          <a:bodyPr/>
          <a:lstStyle/>
          <a:p>
            <a:fld id="{2A3F3B13-AAC8-4C2F-8CEE-B42A211AE2CB}" type="slidenum">
              <a:rPr lang="en-US" smtClean="0">
                <a:latin typeface="Arial" pitchFamily="34" charset="0"/>
                <a:cs typeface="Arial" pitchFamily="34" charset="0"/>
              </a:rPr>
              <a:pPr/>
              <a:t>163</a:t>
            </a:fld>
            <a:endParaRPr lang="en-US" smtClean="0">
              <a:latin typeface="Arial" pitchFamily="34" charset="0"/>
              <a:cs typeface="Arial"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0770" name="Slide Image Placeholder 1"/>
          <p:cNvSpPr>
            <a:spLocks noGrp="1" noRot="1" noChangeAspect="1" noTextEdit="1"/>
          </p:cNvSpPr>
          <p:nvPr>
            <p:ph type="sldImg"/>
          </p:nvPr>
        </p:nvSpPr>
        <p:spPr bwMode="auto">
          <a:xfrm>
            <a:off x="1143000" y="685800"/>
            <a:ext cx="4572000" cy="3429000"/>
          </a:xfrm>
          <a:prstGeom prst="rect">
            <a:avLst/>
          </a:prstGeom>
          <a:noFill/>
          <a:ln>
            <a:miter lim="800000"/>
            <a:headEnd/>
            <a:tailEnd/>
          </a:ln>
        </p:spPr>
      </p:sp>
      <p:sp>
        <p:nvSpPr>
          <p:cNvPr id="8007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
        <p:nvSpPr>
          <p:cNvPr id="800772" name="Slide Number Placeholder 3"/>
          <p:cNvSpPr>
            <a:spLocks noGrp="1"/>
          </p:cNvSpPr>
          <p:nvPr>
            <p:ph type="sldNum" sz="quarter" idx="5"/>
          </p:nvPr>
        </p:nvSpPr>
        <p:spPr>
          <a:noFill/>
        </p:spPr>
        <p:txBody>
          <a:bodyPr/>
          <a:lstStyle/>
          <a:p>
            <a:fld id="{8B512CE4-99AC-4C83-AA04-896B80962552}" type="slidenum">
              <a:rPr lang="ar-SA" smtClean="0">
                <a:latin typeface="Arial" pitchFamily="34" charset="0"/>
                <a:cs typeface="Arial" pitchFamily="34" charset="0"/>
              </a:rPr>
              <a:pPr/>
              <a:t>166</a:t>
            </a:fld>
            <a:endParaRPr lang="en-US" smtClean="0">
              <a:latin typeface="Arial" pitchFamily="34" charset="0"/>
              <a:cs typeface="Arial" pitchFamily="34" charset="0"/>
            </a:endParaRPr>
          </a:p>
        </p:txBody>
      </p:sp>
      <p:sp>
        <p:nvSpPr>
          <p:cNvPr id="800773"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4" name="Rectangle 7"/>
          <p:cNvSpPr>
            <a:spLocks noGrp="1" noChangeArrowheads="1"/>
          </p:cNvSpPr>
          <p:nvPr>
            <p:ph type="sldNum" sz="quarter" idx="5"/>
          </p:nvPr>
        </p:nvSpPr>
        <p:spPr>
          <a:noFill/>
        </p:spPr>
        <p:txBody>
          <a:bodyPr/>
          <a:lstStyle/>
          <a:p>
            <a:fld id="{D9FBB4B9-2B41-4F3F-BE7C-D2C4A6D1F2A1}" type="slidenum">
              <a:rPr lang="ar-SA" smtClean="0">
                <a:latin typeface="Arial" pitchFamily="34" charset="0"/>
                <a:cs typeface="Arial" pitchFamily="34" charset="0"/>
              </a:rPr>
              <a:pPr/>
              <a:t>167</a:t>
            </a:fld>
            <a:endParaRPr lang="en-US" smtClean="0">
              <a:latin typeface="Arial" pitchFamily="34" charset="0"/>
              <a:cs typeface="Arial" pitchFamily="34" charset="0"/>
            </a:endParaRPr>
          </a:p>
        </p:txBody>
      </p:sp>
      <p:sp>
        <p:nvSpPr>
          <p:cNvPr id="80179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017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801797"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2818" name="Rectangle 7"/>
          <p:cNvSpPr>
            <a:spLocks noGrp="1" noChangeArrowheads="1"/>
          </p:cNvSpPr>
          <p:nvPr>
            <p:ph type="sldNum" sz="quarter" idx="5"/>
          </p:nvPr>
        </p:nvSpPr>
        <p:spPr>
          <a:noFill/>
        </p:spPr>
        <p:txBody>
          <a:bodyPr/>
          <a:lstStyle/>
          <a:p>
            <a:fld id="{F8569447-23F9-4147-BDA9-152A147CAB27}" type="slidenum">
              <a:rPr lang="ar-SA" smtClean="0">
                <a:latin typeface="Arial" pitchFamily="34" charset="0"/>
                <a:cs typeface="Arial" pitchFamily="34" charset="0"/>
              </a:rPr>
              <a:pPr/>
              <a:t>168</a:t>
            </a:fld>
            <a:endParaRPr lang="en-US" smtClean="0">
              <a:latin typeface="Arial" pitchFamily="34" charset="0"/>
              <a:cs typeface="Arial" pitchFamily="34" charset="0"/>
            </a:endParaRPr>
          </a:p>
        </p:txBody>
      </p:sp>
      <p:sp>
        <p:nvSpPr>
          <p:cNvPr id="80281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028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802821"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3842" name="Rectangle 7"/>
          <p:cNvSpPr>
            <a:spLocks noGrp="1" noChangeArrowheads="1"/>
          </p:cNvSpPr>
          <p:nvPr>
            <p:ph type="sldNum" sz="quarter" idx="5"/>
          </p:nvPr>
        </p:nvSpPr>
        <p:spPr>
          <a:noFill/>
        </p:spPr>
        <p:txBody>
          <a:bodyPr/>
          <a:lstStyle/>
          <a:p>
            <a:fld id="{60754A68-3205-432D-B39F-B2036F5BB69C}" type="slidenum">
              <a:rPr lang="ar-SA" smtClean="0">
                <a:latin typeface="Arial" pitchFamily="34" charset="0"/>
                <a:cs typeface="Arial" pitchFamily="34" charset="0"/>
              </a:rPr>
              <a:pPr/>
              <a:t>169</a:t>
            </a:fld>
            <a:endParaRPr lang="en-US" smtClean="0">
              <a:latin typeface="Arial" pitchFamily="34" charset="0"/>
              <a:cs typeface="Arial" pitchFamily="34" charset="0"/>
            </a:endParaRPr>
          </a:p>
        </p:txBody>
      </p:sp>
      <p:sp>
        <p:nvSpPr>
          <p:cNvPr id="80384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038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803845"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4866" name="Rectangle 7"/>
          <p:cNvSpPr>
            <a:spLocks noGrp="1" noChangeArrowheads="1"/>
          </p:cNvSpPr>
          <p:nvPr>
            <p:ph type="sldNum" sz="quarter" idx="5"/>
          </p:nvPr>
        </p:nvSpPr>
        <p:spPr>
          <a:noFill/>
        </p:spPr>
        <p:txBody>
          <a:bodyPr/>
          <a:lstStyle/>
          <a:p>
            <a:fld id="{E4C8CDB4-DCF5-4D1B-ADC7-10A4264B37AA}" type="slidenum">
              <a:rPr lang="ar-SA" smtClean="0">
                <a:latin typeface="Arial" pitchFamily="34" charset="0"/>
                <a:cs typeface="Arial" pitchFamily="34" charset="0"/>
              </a:rPr>
              <a:pPr/>
              <a:t>170</a:t>
            </a:fld>
            <a:endParaRPr lang="en-US" smtClean="0">
              <a:latin typeface="Arial" pitchFamily="34" charset="0"/>
              <a:cs typeface="Arial" pitchFamily="34" charset="0"/>
            </a:endParaRPr>
          </a:p>
        </p:txBody>
      </p:sp>
      <p:sp>
        <p:nvSpPr>
          <p:cNvPr id="80486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048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804869"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890" name="Rectangle 7"/>
          <p:cNvSpPr>
            <a:spLocks noGrp="1" noChangeArrowheads="1"/>
          </p:cNvSpPr>
          <p:nvPr>
            <p:ph type="sldNum" sz="quarter" idx="5"/>
          </p:nvPr>
        </p:nvSpPr>
        <p:spPr>
          <a:noFill/>
        </p:spPr>
        <p:txBody>
          <a:bodyPr/>
          <a:lstStyle/>
          <a:p>
            <a:fld id="{D0B70D40-9475-4637-B749-FA930B0B60BE}" type="slidenum">
              <a:rPr lang="ar-SA" smtClean="0">
                <a:latin typeface="Arial" pitchFamily="34" charset="0"/>
                <a:cs typeface="Arial" pitchFamily="34" charset="0"/>
              </a:rPr>
              <a:pPr/>
              <a:t>171</a:t>
            </a:fld>
            <a:endParaRPr lang="en-US" smtClean="0">
              <a:latin typeface="Arial" pitchFamily="34" charset="0"/>
              <a:cs typeface="Arial" pitchFamily="34" charset="0"/>
            </a:endParaRPr>
          </a:p>
        </p:txBody>
      </p:sp>
      <p:sp>
        <p:nvSpPr>
          <p:cNvPr id="80589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058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805893"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914" name="Rectangle 7"/>
          <p:cNvSpPr>
            <a:spLocks noGrp="1" noChangeArrowheads="1"/>
          </p:cNvSpPr>
          <p:nvPr>
            <p:ph type="sldNum" sz="quarter" idx="5"/>
          </p:nvPr>
        </p:nvSpPr>
        <p:spPr>
          <a:noFill/>
        </p:spPr>
        <p:txBody>
          <a:bodyPr/>
          <a:lstStyle/>
          <a:p>
            <a:fld id="{0F0C3506-435D-47A6-A3BC-CD6795867870}" type="slidenum">
              <a:rPr lang="ar-SA" smtClean="0">
                <a:latin typeface="Arial" pitchFamily="34" charset="0"/>
                <a:cs typeface="Arial" pitchFamily="34" charset="0"/>
              </a:rPr>
              <a:pPr/>
              <a:t>172</a:t>
            </a:fld>
            <a:endParaRPr lang="en-US" smtClean="0">
              <a:latin typeface="Arial" pitchFamily="34" charset="0"/>
              <a:cs typeface="Arial" pitchFamily="34" charset="0"/>
            </a:endParaRPr>
          </a:p>
        </p:txBody>
      </p:sp>
      <p:sp>
        <p:nvSpPr>
          <p:cNvPr id="80691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069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806917"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938" name="Rectangle 7"/>
          <p:cNvSpPr>
            <a:spLocks noGrp="1" noChangeArrowheads="1"/>
          </p:cNvSpPr>
          <p:nvPr>
            <p:ph type="sldNum" sz="quarter" idx="5"/>
          </p:nvPr>
        </p:nvSpPr>
        <p:spPr>
          <a:noFill/>
        </p:spPr>
        <p:txBody>
          <a:bodyPr/>
          <a:lstStyle/>
          <a:p>
            <a:fld id="{BD017E55-8883-41EB-BCEE-B9B0B3C65AA9}" type="slidenum">
              <a:rPr lang="en-US" smtClean="0">
                <a:latin typeface="Arial" pitchFamily="34" charset="0"/>
                <a:cs typeface="Arial" pitchFamily="34" charset="0"/>
              </a:rPr>
              <a:pPr/>
              <a:t>176</a:t>
            </a:fld>
            <a:endParaRPr lang="en-US" smtClean="0">
              <a:latin typeface="Arial" pitchFamily="34" charset="0"/>
              <a:cs typeface="Arial" pitchFamily="34" charset="0"/>
            </a:endParaRPr>
          </a:p>
        </p:txBody>
      </p:sp>
      <p:sp>
        <p:nvSpPr>
          <p:cNvPr id="80793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079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
        <p:nvSpPr>
          <p:cNvPr id="807941"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450"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4445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62" name="Rectangle 7"/>
          <p:cNvSpPr>
            <a:spLocks noGrp="1" noChangeArrowheads="1"/>
          </p:cNvSpPr>
          <p:nvPr>
            <p:ph type="sldNum" sz="quarter" idx="5"/>
          </p:nvPr>
        </p:nvSpPr>
        <p:spPr>
          <a:noFill/>
        </p:spPr>
        <p:txBody>
          <a:bodyPr/>
          <a:lstStyle/>
          <a:p>
            <a:fld id="{60FA153E-BC09-4775-A551-F3C3FCF10817}" type="slidenum">
              <a:rPr lang="ar-SA" smtClean="0">
                <a:latin typeface="Arial" pitchFamily="34" charset="0"/>
                <a:cs typeface="Arial" pitchFamily="34" charset="0"/>
              </a:rPr>
              <a:pPr/>
              <a:t>179</a:t>
            </a:fld>
            <a:endParaRPr lang="en-US" smtClean="0">
              <a:latin typeface="Arial" pitchFamily="34" charset="0"/>
              <a:cs typeface="Arial" pitchFamily="34" charset="0"/>
            </a:endParaRPr>
          </a:p>
        </p:txBody>
      </p:sp>
      <p:sp>
        <p:nvSpPr>
          <p:cNvPr id="80896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089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808965"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986" name="Rectangle 7"/>
          <p:cNvSpPr>
            <a:spLocks noGrp="1" noChangeArrowheads="1"/>
          </p:cNvSpPr>
          <p:nvPr>
            <p:ph type="sldNum" sz="quarter" idx="5"/>
          </p:nvPr>
        </p:nvSpPr>
        <p:spPr>
          <a:noFill/>
        </p:spPr>
        <p:txBody>
          <a:bodyPr/>
          <a:lstStyle/>
          <a:p>
            <a:fld id="{63291567-5739-45AA-BE6C-C67398DB465F}" type="slidenum">
              <a:rPr lang="ar-SA" smtClean="0">
                <a:latin typeface="Arial" pitchFamily="34" charset="0"/>
                <a:cs typeface="Arial" pitchFamily="34" charset="0"/>
              </a:rPr>
              <a:pPr/>
              <a:t>180</a:t>
            </a:fld>
            <a:endParaRPr lang="en-US" smtClean="0">
              <a:latin typeface="Arial" pitchFamily="34" charset="0"/>
              <a:cs typeface="Arial" pitchFamily="34" charset="0"/>
            </a:endParaRPr>
          </a:p>
        </p:txBody>
      </p:sp>
      <p:sp>
        <p:nvSpPr>
          <p:cNvPr id="80998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099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809989"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010" name="Rectangle 7"/>
          <p:cNvSpPr>
            <a:spLocks noGrp="1" noChangeArrowheads="1"/>
          </p:cNvSpPr>
          <p:nvPr>
            <p:ph type="sldNum" sz="quarter" idx="5"/>
          </p:nvPr>
        </p:nvSpPr>
        <p:spPr>
          <a:noFill/>
        </p:spPr>
        <p:txBody>
          <a:bodyPr/>
          <a:lstStyle/>
          <a:p>
            <a:fld id="{21CC4CA9-4847-419E-82FE-1EEFD3E0C4E5}" type="slidenum">
              <a:rPr lang="ar-SA" smtClean="0">
                <a:latin typeface="Arial" pitchFamily="34" charset="0"/>
                <a:cs typeface="Arial" pitchFamily="34" charset="0"/>
              </a:rPr>
              <a:pPr/>
              <a:t>181</a:t>
            </a:fld>
            <a:endParaRPr lang="en-US" smtClean="0">
              <a:latin typeface="Arial" pitchFamily="34" charset="0"/>
              <a:cs typeface="Arial" pitchFamily="34" charset="0"/>
            </a:endParaRPr>
          </a:p>
        </p:txBody>
      </p:sp>
      <p:sp>
        <p:nvSpPr>
          <p:cNvPr id="81101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11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811013"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034" name="Rectangle 7"/>
          <p:cNvSpPr>
            <a:spLocks noGrp="1" noChangeArrowheads="1"/>
          </p:cNvSpPr>
          <p:nvPr>
            <p:ph type="sldNum" sz="quarter" idx="5"/>
          </p:nvPr>
        </p:nvSpPr>
        <p:spPr>
          <a:noFill/>
        </p:spPr>
        <p:txBody>
          <a:bodyPr/>
          <a:lstStyle/>
          <a:p>
            <a:fld id="{9AC94B2A-B24E-4EA3-A733-1760E9B18BA9}" type="slidenum">
              <a:rPr lang="ar-SA" smtClean="0">
                <a:latin typeface="Arial" pitchFamily="34" charset="0"/>
                <a:cs typeface="Arial" pitchFamily="34" charset="0"/>
              </a:rPr>
              <a:pPr/>
              <a:t>184</a:t>
            </a:fld>
            <a:endParaRPr lang="en-US" smtClean="0">
              <a:latin typeface="Arial" pitchFamily="34" charset="0"/>
              <a:cs typeface="Arial" pitchFamily="34" charset="0"/>
            </a:endParaRPr>
          </a:p>
        </p:txBody>
      </p:sp>
      <p:sp>
        <p:nvSpPr>
          <p:cNvPr id="81203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12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812037"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3058" name="Rectangle 7"/>
          <p:cNvSpPr>
            <a:spLocks noGrp="1" noChangeArrowheads="1"/>
          </p:cNvSpPr>
          <p:nvPr>
            <p:ph type="sldNum" sz="quarter" idx="5"/>
          </p:nvPr>
        </p:nvSpPr>
        <p:spPr>
          <a:noFill/>
        </p:spPr>
        <p:txBody>
          <a:bodyPr/>
          <a:lstStyle/>
          <a:p>
            <a:fld id="{6109879A-45EC-4350-A169-00B67E7AC499}" type="slidenum">
              <a:rPr lang="ar-SA" smtClean="0">
                <a:latin typeface="Arial" pitchFamily="34" charset="0"/>
                <a:cs typeface="Arial" pitchFamily="34" charset="0"/>
              </a:rPr>
              <a:pPr/>
              <a:t>189</a:t>
            </a:fld>
            <a:endParaRPr lang="en-US" smtClean="0">
              <a:latin typeface="Arial" pitchFamily="34" charset="0"/>
              <a:cs typeface="Arial" pitchFamily="34" charset="0"/>
            </a:endParaRPr>
          </a:p>
        </p:txBody>
      </p:sp>
      <p:sp>
        <p:nvSpPr>
          <p:cNvPr id="81305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130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813061"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4082" name="Rectangle 7"/>
          <p:cNvSpPr>
            <a:spLocks noGrp="1" noChangeArrowheads="1"/>
          </p:cNvSpPr>
          <p:nvPr>
            <p:ph type="sldNum" sz="quarter" idx="5"/>
          </p:nvPr>
        </p:nvSpPr>
        <p:spPr>
          <a:noFill/>
        </p:spPr>
        <p:txBody>
          <a:bodyPr/>
          <a:lstStyle/>
          <a:p>
            <a:fld id="{80C35AE6-1247-4D01-9DE2-8E92C5E190F4}" type="slidenum">
              <a:rPr lang="ar-SA" smtClean="0">
                <a:latin typeface="Arial" pitchFamily="34" charset="0"/>
                <a:cs typeface="Arial" pitchFamily="34" charset="0"/>
              </a:rPr>
              <a:pPr/>
              <a:t>192</a:t>
            </a:fld>
            <a:endParaRPr lang="en-US" smtClean="0">
              <a:latin typeface="Arial" pitchFamily="34" charset="0"/>
              <a:cs typeface="Arial" pitchFamily="34" charset="0"/>
            </a:endParaRPr>
          </a:p>
        </p:txBody>
      </p:sp>
      <p:sp>
        <p:nvSpPr>
          <p:cNvPr id="81408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140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814085"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5106" name="Rectangle 7"/>
          <p:cNvSpPr>
            <a:spLocks noGrp="1" noChangeArrowheads="1"/>
          </p:cNvSpPr>
          <p:nvPr>
            <p:ph type="sldNum" sz="quarter" idx="5"/>
          </p:nvPr>
        </p:nvSpPr>
        <p:spPr>
          <a:noFill/>
        </p:spPr>
        <p:txBody>
          <a:bodyPr/>
          <a:lstStyle/>
          <a:p>
            <a:fld id="{0D5A16C7-9227-4A65-8EE9-AD6B4E522F33}" type="slidenum">
              <a:rPr lang="ar-SA" smtClean="0">
                <a:latin typeface="Arial" pitchFamily="34" charset="0"/>
                <a:cs typeface="Arial" pitchFamily="34" charset="0"/>
              </a:rPr>
              <a:pPr/>
              <a:t>193</a:t>
            </a:fld>
            <a:endParaRPr lang="en-US" smtClean="0">
              <a:latin typeface="Arial" pitchFamily="34" charset="0"/>
              <a:cs typeface="Arial" pitchFamily="34" charset="0"/>
            </a:endParaRPr>
          </a:p>
        </p:txBody>
      </p:sp>
      <p:sp>
        <p:nvSpPr>
          <p:cNvPr id="81510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151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815109"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130" name="Rectangle 7"/>
          <p:cNvSpPr>
            <a:spLocks noGrp="1" noChangeArrowheads="1"/>
          </p:cNvSpPr>
          <p:nvPr>
            <p:ph type="sldNum" sz="quarter" idx="5"/>
          </p:nvPr>
        </p:nvSpPr>
        <p:spPr>
          <a:noFill/>
        </p:spPr>
        <p:txBody>
          <a:bodyPr/>
          <a:lstStyle/>
          <a:p>
            <a:fld id="{0320AA1B-85A7-4FB8-AD28-3E08250FF435}" type="slidenum">
              <a:rPr lang="ar-SA" smtClean="0">
                <a:latin typeface="Arial" pitchFamily="34" charset="0"/>
                <a:cs typeface="Arial" pitchFamily="34" charset="0"/>
              </a:rPr>
              <a:pPr/>
              <a:t>195</a:t>
            </a:fld>
            <a:endParaRPr lang="en-US" smtClean="0">
              <a:latin typeface="Arial" pitchFamily="34" charset="0"/>
              <a:cs typeface="Arial" pitchFamily="34" charset="0"/>
            </a:endParaRPr>
          </a:p>
        </p:txBody>
      </p:sp>
      <p:sp>
        <p:nvSpPr>
          <p:cNvPr id="81613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161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816133"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4" name="Rectangle 7"/>
          <p:cNvSpPr>
            <a:spLocks noGrp="1" noChangeArrowheads="1"/>
          </p:cNvSpPr>
          <p:nvPr>
            <p:ph type="sldNum" sz="quarter" idx="5"/>
          </p:nvPr>
        </p:nvSpPr>
        <p:spPr>
          <a:noFill/>
        </p:spPr>
        <p:txBody>
          <a:bodyPr/>
          <a:lstStyle/>
          <a:p>
            <a:fld id="{E44D17B1-7CBC-465A-B461-E6AB8A0EE173}" type="slidenum">
              <a:rPr lang="ar-SA" smtClean="0">
                <a:latin typeface="Arial" pitchFamily="34" charset="0"/>
                <a:cs typeface="Arial" pitchFamily="34" charset="0"/>
              </a:rPr>
              <a:pPr/>
              <a:t>196</a:t>
            </a:fld>
            <a:endParaRPr lang="en-US" smtClean="0">
              <a:latin typeface="Arial" pitchFamily="34" charset="0"/>
              <a:cs typeface="Arial" pitchFamily="34" charset="0"/>
            </a:endParaRPr>
          </a:p>
        </p:txBody>
      </p:sp>
      <p:sp>
        <p:nvSpPr>
          <p:cNvPr id="81715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171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817157"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178" name="Rectangle 7"/>
          <p:cNvSpPr>
            <a:spLocks noGrp="1" noChangeArrowheads="1"/>
          </p:cNvSpPr>
          <p:nvPr>
            <p:ph type="sldNum" sz="quarter" idx="5"/>
          </p:nvPr>
        </p:nvSpPr>
        <p:spPr>
          <a:noFill/>
        </p:spPr>
        <p:txBody>
          <a:bodyPr/>
          <a:lstStyle/>
          <a:p>
            <a:fld id="{B744A89C-4B20-4A3E-8B5A-8459D06A7A05}" type="slidenum">
              <a:rPr lang="en-US" smtClean="0">
                <a:latin typeface="Arial" pitchFamily="34" charset="0"/>
                <a:cs typeface="Arial" pitchFamily="34" charset="0"/>
              </a:rPr>
              <a:pPr/>
              <a:t>214</a:t>
            </a:fld>
            <a:endParaRPr lang="en-US" smtClean="0">
              <a:latin typeface="Arial" pitchFamily="34" charset="0"/>
              <a:cs typeface="Arial" pitchFamily="34" charset="0"/>
            </a:endParaRPr>
          </a:p>
        </p:txBody>
      </p:sp>
      <p:sp>
        <p:nvSpPr>
          <p:cNvPr id="81817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181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
        <p:nvSpPr>
          <p:cNvPr id="818181" name="Footer Placeholder 4"/>
          <p:cNvSpPr>
            <a:spLocks noGrp="1"/>
          </p:cNvSpPr>
          <p:nvPr>
            <p:ph type="ftr" sz="quarter" idx="4294967295"/>
          </p:nvPr>
        </p:nvSpPr>
        <p:spPr bwMode="auto">
          <a:xfrm>
            <a:off x="3886200" y="8685213"/>
            <a:ext cx="2971800" cy="457200"/>
          </a:xfrm>
          <a:prstGeom prst="rect">
            <a:avLst/>
          </a:prstGeom>
          <a:noFill/>
          <a:ln>
            <a:miter lim="800000"/>
            <a:headEnd/>
            <a:tailEnd/>
          </a:ln>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5474"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45475"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2" name="Rectangle 7"/>
          <p:cNvSpPr>
            <a:spLocks noGrp="1" noChangeArrowheads="1"/>
          </p:cNvSpPr>
          <p:nvPr>
            <p:ph type="sldNum" sz="quarter" idx="5"/>
          </p:nvPr>
        </p:nvSpPr>
        <p:spPr>
          <a:noFill/>
        </p:spPr>
        <p:txBody>
          <a:bodyPr/>
          <a:lstStyle/>
          <a:p>
            <a:fld id="{892E65D2-DDCA-444E-B147-F536EA6128CB}" type="slidenum">
              <a:rPr lang="en-US" smtClean="0">
                <a:latin typeface="Arial" pitchFamily="34" charset="0"/>
                <a:cs typeface="Arial" pitchFamily="34" charset="0"/>
              </a:rPr>
              <a:pPr/>
              <a:t>217</a:t>
            </a:fld>
            <a:endParaRPr lang="en-US" smtClean="0">
              <a:latin typeface="Arial" pitchFamily="34" charset="0"/>
              <a:cs typeface="Arial" pitchFamily="34" charset="0"/>
            </a:endParaRPr>
          </a:p>
        </p:txBody>
      </p:sp>
      <p:sp>
        <p:nvSpPr>
          <p:cNvPr id="81920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192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226" name="Rectangle 7"/>
          <p:cNvSpPr>
            <a:spLocks noGrp="1" noChangeArrowheads="1"/>
          </p:cNvSpPr>
          <p:nvPr>
            <p:ph type="sldNum" sz="quarter" idx="5"/>
          </p:nvPr>
        </p:nvSpPr>
        <p:spPr>
          <a:noFill/>
        </p:spPr>
        <p:txBody>
          <a:bodyPr/>
          <a:lstStyle/>
          <a:p>
            <a:fld id="{D417E0EA-2C8F-4DB4-9FCF-A004CD807DE0}" type="slidenum">
              <a:rPr lang="en-US" smtClean="0">
                <a:latin typeface="Arial" pitchFamily="34" charset="0"/>
                <a:cs typeface="Arial" pitchFamily="34" charset="0"/>
              </a:rPr>
              <a:pPr/>
              <a:t>220</a:t>
            </a:fld>
            <a:endParaRPr lang="en-US" smtClean="0">
              <a:latin typeface="Arial" pitchFamily="34" charset="0"/>
              <a:cs typeface="Arial" pitchFamily="34" charset="0"/>
            </a:endParaRPr>
          </a:p>
        </p:txBody>
      </p:sp>
      <p:sp>
        <p:nvSpPr>
          <p:cNvPr id="82022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202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250" name="Rectangle 7"/>
          <p:cNvSpPr>
            <a:spLocks noGrp="1" noChangeArrowheads="1"/>
          </p:cNvSpPr>
          <p:nvPr>
            <p:ph type="sldNum" sz="quarter" idx="5"/>
          </p:nvPr>
        </p:nvSpPr>
        <p:spPr>
          <a:noFill/>
        </p:spPr>
        <p:txBody>
          <a:bodyPr/>
          <a:lstStyle/>
          <a:p>
            <a:fld id="{DBFD14EB-30F1-4F74-8CFA-BA6023E8431B}" type="slidenum">
              <a:rPr lang="en-US" smtClean="0">
                <a:latin typeface="Arial" pitchFamily="34" charset="0"/>
                <a:cs typeface="Arial" pitchFamily="34" charset="0"/>
              </a:rPr>
              <a:pPr/>
              <a:t>221</a:t>
            </a:fld>
            <a:endParaRPr lang="en-US" smtClean="0">
              <a:latin typeface="Arial" pitchFamily="34" charset="0"/>
              <a:cs typeface="Arial" pitchFamily="34" charset="0"/>
            </a:endParaRPr>
          </a:p>
        </p:txBody>
      </p:sp>
      <p:sp>
        <p:nvSpPr>
          <p:cNvPr id="82125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212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274" name="Rectangle 7"/>
          <p:cNvSpPr>
            <a:spLocks noGrp="1" noChangeArrowheads="1"/>
          </p:cNvSpPr>
          <p:nvPr>
            <p:ph type="sldNum" sz="quarter" idx="5"/>
          </p:nvPr>
        </p:nvSpPr>
        <p:spPr>
          <a:noFill/>
        </p:spPr>
        <p:txBody>
          <a:bodyPr/>
          <a:lstStyle/>
          <a:p>
            <a:fld id="{C9EB7809-AB84-4D00-ADC3-4EFCDEE59017}" type="slidenum">
              <a:rPr lang="en-US" smtClean="0">
                <a:latin typeface="Arial" pitchFamily="34" charset="0"/>
                <a:cs typeface="Arial" pitchFamily="34" charset="0"/>
              </a:rPr>
              <a:pPr/>
              <a:t>222</a:t>
            </a:fld>
            <a:endParaRPr lang="en-US" smtClean="0">
              <a:latin typeface="Arial" pitchFamily="34" charset="0"/>
              <a:cs typeface="Arial" pitchFamily="34" charset="0"/>
            </a:endParaRPr>
          </a:p>
        </p:txBody>
      </p:sp>
      <p:sp>
        <p:nvSpPr>
          <p:cNvPr id="82227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222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3298" name="Rectangle 7"/>
          <p:cNvSpPr>
            <a:spLocks noGrp="1" noChangeArrowheads="1"/>
          </p:cNvSpPr>
          <p:nvPr>
            <p:ph type="sldNum" sz="quarter" idx="5"/>
          </p:nvPr>
        </p:nvSpPr>
        <p:spPr>
          <a:noFill/>
        </p:spPr>
        <p:txBody>
          <a:bodyPr/>
          <a:lstStyle/>
          <a:p>
            <a:fld id="{2BFDF4D5-D610-439C-B966-F2B632C287D5}" type="slidenum">
              <a:rPr lang="en-US" smtClean="0">
                <a:latin typeface="Arial" pitchFamily="34" charset="0"/>
                <a:cs typeface="Arial" pitchFamily="34" charset="0"/>
              </a:rPr>
              <a:pPr/>
              <a:t>224</a:t>
            </a:fld>
            <a:endParaRPr lang="en-US" smtClean="0">
              <a:latin typeface="Arial" pitchFamily="34" charset="0"/>
              <a:cs typeface="Arial" pitchFamily="34" charset="0"/>
            </a:endParaRPr>
          </a:p>
        </p:txBody>
      </p:sp>
      <p:sp>
        <p:nvSpPr>
          <p:cNvPr id="82329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23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22" name="Rectangle 7"/>
          <p:cNvSpPr>
            <a:spLocks noGrp="1" noChangeArrowheads="1"/>
          </p:cNvSpPr>
          <p:nvPr>
            <p:ph type="sldNum" sz="quarter" idx="5"/>
          </p:nvPr>
        </p:nvSpPr>
        <p:spPr>
          <a:noFill/>
        </p:spPr>
        <p:txBody>
          <a:bodyPr/>
          <a:lstStyle/>
          <a:p>
            <a:fld id="{8587AE07-3594-4F5F-B69E-37120EF03CDD}" type="slidenum">
              <a:rPr lang="en-US" smtClean="0">
                <a:latin typeface="Arial" pitchFamily="34" charset="0"/>
                <a:cs typeface="Arial" pitchFamily="34" charset="0"/>
              </a:rPr>
              <a:pPr/>
              <a:t>225</a:t>
            </a:fld>
            <a:endParaRPr lang="en-US" smtClean="0">
              <a:latin typeface="Arial" pitchFamily="34" charset="0"/>
              <a:cs typeface="Arial" pitchFamily="34" charset="0"/>
            </a:endParaRPr>
          </a:p>
        </p:txBody>
      </p:sp>
      <p:sp>
        <p:nvSpPr>
          <p:cNvPr id="82432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243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7"/>
          <p:cNvSpPr>
            <a:spLocks noGrp="1" noChangeArrowheads="1"/>
          </p:cNvSpPr>
          <p:nvPr>
            <p:ph type="sldNum" sz="quarter" idx="5"/>
          </p:nvPr>
        </p:nvSpPr>
        <p:spPr>
          <a:noFill/>
        </p:spPr>
        <p:txBody>
          <a:bodyPr/>
          <a:lstStyle/>
          <a:p>
            <a:fld id="{42005023-B73C-4133-9CED-C06B39CC966B}" type="slidenum">
              <a:rPr lang="en-US" smtClean="0">
                <a:latin typeface="Arial" pitchFamily="34" charset="0"/>
                <a:cs typeface="Arial" pitchFamily="34" charset="0"/>
              </a:rPr>
              <a:pPr/>
              <a:t>226</a:t>
            </a:fld>
            <a:endParaRPr lang="en-US" smtClean="0">
              <a:latin typeface="Arial" pitchFamily="34" charset="0"/>
              <a:cs typeface="Arial" pitchFamily="34" charset="0"/>
            </a:endParaRPr>
          </a:p>
        </p:txBody>
      </p:sp>
      <p:sp>
        <p:nvSpPr>
          <p:cNvPr id="82534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253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7"/>
          <p:cNvSpPr>
            <a:spLocks noGrp="1" noChangeArrowheads="1"/>
          </p:cNvSpPr>
          <p:nvPr>
            <p:ph type="sldNum" sz="quarter" idx="5"/>
          </p:nvPr>
        </p:nvSpPr>
        <p:spPr>
          <a:noFill/>
        </p:spPr>
        <p:txBody>
          <a:bodyPr/>
          <a:lstStyle/>
          <a:p>
            <a:fld id="{A835751C-E251-4D00-9D09-108AA5FA51F6}" type="slidenum">
              <a:rPr lang="en-US" smtClean="0">
                <a:latin typeface="Arial" pitchFamily="34" charset="0"/>
                <a:cs typeface="Arial" pitchFamily="34" charset="0"/>
              </a:rPr>
              <a:pPr/>
              <a:t>227</a:t>
            </a:fld>
            <a:endParaRPr lang="en-US" smtClean="0">
              <a:latin typeface="Arial" pitchFamily="34" charset="0"/>
              <a:cs typeface="Arial" pitchFamily="34" charset="0"/>
            </a:endParaRPr>
          </a:p>
        </p:txBody>
      </p:sp>
      <p:sp>
        <p:nvSpPr>
          <p:cNvPr id="82637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263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7394" name="Rectangle 7"/>
          <p:cNvSpPr>
            <a:spLocks noGrp="1" noChangeArrowheads="1"/>
          </p:cNvSpPr>
          <p:nvPr>
            <p:ph type="sldNum" sz="quarter" idx="5"/>
          </p:nvPr>
        </p:nvSpPr>
        <p:spPr>
          <a:noFill/>
        </p:spPr>
        <p:txBody>
          <a:bodyPr/>
          <a:lstStyle/>
          <a:p>
            <a:fld id="{28FC0C86-B4E8-4709-BF25-A70353F637B3}" type="slidenum">
              <a:rPr lang="en-US" smtClean="0">
                <a:latin typeface="Arial" pitchFamily="34" charset="0"/>
                <a:cs typeface="Arial" pitchFamily="34" charset="0"/>
              </a:rPr>
              <a:pPr/>
              <a:t>228</a:t>
            </a:fld>
            <a:endParaRPr lang="en-US" smtClean="0">
              <a:latin typeface="Arial" pitchFamily="34" charset="0"/>
              <a:cs typeface="Arial" pitchFamily="34" charset="0"/>
            </a:endParaRPr>
          </a:p>
        </p:txBody>
      </p:sp>
      <p:sp>
        <p:nvSpPr>
          <p:cNvPr id="82739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273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18" name="Rectangle 7"/>
          <p:cNvSpPr>
            <a:spLocks noGrp="1" noChangeArrowheads="1"/>
          </p:cNvSpPr>
          <p:nvPr>
            <p:ph type="sldNum" sz="quarter" idx="5"/>
          </p:nvPr>
        </p:nvSpPr>
        <p:spPr>
          <a:noFill/>
        </p:spPr>
        <p:txBody>
          <a:bodyPr/>
          <a:lstStyle/>
          <a:p>
            <a:fld id="{C93FB33C-61DA-46DA-A6FE-6F5BF94DA79F}" type="slidenum">
              <a:rPr lang="en-US" smtClean="0">
                <a:latin typeface="Arial" pitchFamily="34" charset="0"/>
                <a:cs typeface="Arial" pitchFamily="34" charset="0"/>
              </a:rPr>
              <a:pPr/>
              <a:t>229</a:t>
            </a:fld>
            <a:endParaRPr lang="en-US" smtClean="0">
              <a:latin typeface="Arial" pitchFamily="34" charset="0"/>
              <a:cs typeface="Arial" pitchFamily="34" charset="0"/>
            </a:endParaRPr>
          </a:p>
        </p:txBody>
      </p:sp>
      <p:sp>
        <p:nvSpPr>
          <p:cNvPr id="82841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284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8"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746499"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cs typeface="Arial" pitchFamily="34" charset="0"/>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42" name="Rectangle 7"/>
          <p:cNvSpPr>
            <a:spLocks noGrp="1" noChangeArrowheads="1"/>
          </p:cNvSpPr>
          <p:nvPr>
            <p:ph type="sldNum" sz="quarter" idx="5"/>
          </p:nvPr>
        </p:nvSpPr>
        <p:spPr>
          <a:noFill/>
        </p:spPr>
        <p:txBody>
          <a:bodyPr/>
          <a:lstStyle/>
          <a:p>
            <a:fld id="{3C3151A7-8650-41EB-8174-9F8B53522B4D}" type="slidenum">
              <a:rPr lang="en-US" smtClean="0">
                <a:latin typeface="Arial" pitchFamily="34" charset="0"/>
                <a:cs typeface="Arial" pitchFamily="34" charset="0"/>
              </a:rPr>
              <a:pPr/>
              <a:t>230</a:t>
            </a:fld>
            <a:endParaRPr lang="en-US" smtClean="0">
              <a:latin typeface="Arial" pitchFamily="34" charset="0"/>
              <a:cs typeface="Arial" pitchFamily="34" charset="0"/>
            </a:endParaRPr>
          </a:p>
        </p:txBody>
      </p:sp>
      <p:sp>
        <p:nvSpPr>
          <p:cNvPr id="82944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294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0466" name="Rectangle 7"/>
          <p:cNvSpPr>
            <a:spLocks noGrp="1" noChangeArrowheads="1"/>
          </p:cNvSpPr>
          <p:nvPr>
            <p:ph type="sldNum" sz="quarter" idx="5"/>
          </p:nvPr>
        </p:nvSpPr>
        <p:spPr>
          <a:noFill/>
        </p:spPr>
        <p:txBody>
          <a:bodyPr/>
          <a:lstStyle/>
          <a:p>
            <a:fld id="{12FE014D-B33A-4708-8C29-DD09238C5C8B}" type="slidenum">
              <a:rPr lang="en-US" smtClean="0">
                <a:latin typeface="Arial" pitchFamily="34" charset="0"/>
                <a:cs typeface="Arial" pitchFamily="34" charset="0"/>
              </a:rPr>
              <a:pPr/>
              <a:t>232</a:t>
            </a:fld>
            <a:endParaRPr lang="en-US" smtClean="0">
              <a:latin typeface="Arial" pitchFamily="34" charset="0"/>
              <a:cs typeface="Arial" pitchFamily="34" charset="0"/>
            </a:endParaRPr>
          </a:p>
        </p:txBody>
      </p:sp>
      <p:sp>
        <p:nvSpPr>
          <p:cNvPr id="83046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304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1490" name="Rectangle 7"/>
          <p:cNvSpPr>
            <a:spLocks noGrp="1" noChangeArrowheads="1"/>
          </p:cNvSpPr>
          <p:nvPr>
            <p:ph type="sldNum" sz="quarter" idx="5"/>
          </p:nvPr>
        </p:nvSpPr>
        <p:spPr>
          <a:noFill/>
        </p:spPr>
        <p:txBody>
          <a:bodyPr/>
          <a:lstStyle/>
          <a:p>
            <a:fld id="{F6DCE0F1-6898-44A7-AFF6-05195D12A10F}" type="slidenum">
              <a:rPr lang="en-US" smtClean="0">
                <a:latin typeface="Arial" pitchFamily="34" charset="0"/>
                <a:cs typeface="Arial" pitchFamily="34" charset="0"/>
              </a:rPr>
              <a:pPr/>
              <a:t>233</a:t>
            </a:fld>
            <a:endParaRPr lang="en-US" smtClean="0">
              <a:latin typeface="Arial" pitchFamily="34" charset="0"/>
              <a:cs typeface="Arial" pitchFamily="34" charset="0"/>
            </a:endParaRPr>
          </a:p>
        </p:txBody>
      </p:sp>
      <p:sp>
        <p:nvSpPr>
          <p:cNvPr id="83149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314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7"/>
          <p:cNvSpPr>
            <a:spLocks noGrp="1" noChangeArrowheads="1"/>
          </p:cNvSpPr>
          <p:nvPr>
            <p:ph type="sldNum" sz="quarter" idx="5"/>
          </p:nvPr>
        </p:nvSpPr>
        <p:spPr>
          <a:noFill/>
        </p:spPr>
        <p:txBody>
          <a:bodyPr/>
          <a:lstStyle/>
          <a:p>
            <a:fld id="{4E2925E8-8C9A-4699-9BC7-E5B8B5CB75F1}" type="slidenum">
              <a:rPr lang="en-US" smtClean="0">
                <a:latin typeface="Arial" pitchFamily="34" charset="0"/>
                <a:cs typeface="Arial" pitchFamily="34" charset="0"/>
              </a:rPr>
              <a:pPr/>
              <a:t>234</a:t>
            </a:fld>
            <a:endParaRPr lang="en-US" smtClean="0">
              <a:latin typeface="Arial" pitchFamily="34" charset="0"/>
              <a:cs typeface="Arial" pitchFamily="34" charset="0"/>
            </a:endParaRPr>
          </a:p>
        </p:txBody>
      </p:sp>
      <p:sp>
        <p:nvSpPr>
          <p:cNvPr id="83251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325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3538" name="Rectangle 7"/>
          <p:cNvSpPr>
            <a:spLocks noGrp="1" noChangeArrowheads="1"/>
          </p:cNvSpPr>
          <p:nvPr>
            <p:ph type="sldNum" sz="quarter" idx="5"/>
          </p:nvPr>
        </p:nvSpPr>
        <p:spPr>
          <a:noFill/>
        </p:spPr>
        <p:txBody>
          <a:bodyPr/>
          <a:lstStyle/>
          <a:p>
            <a:fld id="{BF81E878-B5F0-403C-8E80-EA42C9C5941A}" type="slidenum">
              <a:rPr lang="en-US" smtClean="0">
                <a:latin typeface="Arial" pitchFamily="34" charset="0"/>
                <a:cs typeface="Arial" pitchFamily="34" charset="0"/>
              </a:rPr>
              <a:pPr/>
              <a:t>235</a:t>
            </a:fld>
            <a:endParaRPr lang="en-US" smtClean="0">
              <a:latin typeface="Arial" pitchFamily="34" charset="0"/>
              <a:cs typeface="Arial" pitchFamily="34" charset="0"/>
            </a:endParaRPr>
          </a:p>
        </p:txBody>
      </p:sp>
      <p:sp>
        <p:nvSpPr>
          <p:cNvPr id="83353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335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4562" name="Rectangle 7"/>
          <p:cNvSpPr>
            <a:spLocks noGrp="1" noChangeArrowheads="1"/>
          </p:cNvSpPr>
          <p:nvPr>
            <p:ph type="sldNum" sz="quarter" idx="5"/>
          </p:nvPr>
        </p:nvSpPr>
        <p:spPr>
          <a:noFill/>
        </p:spPr>
        <p:txBody>
          <a:bodyPr/>
          <a:lstStyle/>
          <a:p>
            <a:fld id="{B1CB1D16-8732-4A7A-A2EB-A7B580A9A24C}" type="slidenum">
              <a:rPr lang="en-US" smtClean="0">
                <a:latin typeface="Arial" pitchFamily="34" charset="0"/>
                <a:cs typeface="Arial" pitchFamily="34" charset="0"/>
              </a:rPr>
              <a:pPr/>
              <a:t>236</a:t>
            </a:fld>
            <a:endParaRPr lang="en-US" smtClean="0">
              <a:latin typeface="Arial" pitchFamily="34" charset="0"/>
              <a:cs typeface="Arial" pitchFamily="34" charset="0"/>
            </a:endParaRPr>
          </a:p>
        </p:txBody>
      </p:sp>
      <p:sp>
        <p:nvSpPr>
          <p:cNvPr id="834563"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345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5586" name="Rectangle 7"/>
          <p:cNvSpPr>
            <a:spLocks noGrp="1" noChangeArrowheads="1"/>
          </p:cNvSpPr>
          <p:nvPr>
            <p:ph type="sldNum" sz="quarter" idx="5"/>
          </p:nvPr>
        </p:nvSpPr>
        <p:spPr>
          <a:noFill/>
        </p:spPr>
        <p:txBody>
          <a:bodyPr/>
          <a:lstStyle/>
          <a:p>
            <a:fld id="{071BE301-982C-4166-84AE-5FB6148821E7}" type="slidenum">
              <a:rPr lang="en-US" smtClean="0">
                <a:latin typeface="Arial" pitchFamily="34" charset="0"/>
                <a:cs typeface="Arial" pitchFamily="34" charset="0"/>
              </a:rPr>
              <a:pPr/>
              <a:t>237</a:t>
            </a:fld>
            <a:endParaRPr lang="en-US" smtClean="0">
              <a:latin typeface="Arial" pitchFamily="34" charset="0"/>
              <a:cs typeface="Arial" pitchFamily="34" charset="0"/>
            </a:endParaRPr>
          </a:p>
        </p:txBody>
      </p:sp>
      <p:sp>
        <p:nvSpPr>
          <p:cNvPr id="835587"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355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610" name="Rectangle 7"/>
          <p:cNvSpPr>
            <a:spLocks noGrp="1" noChangeArrowheads="1"/>
          </p:cNvSpPr>
          <p:nvPr>
            <p:ph type="sldNum" sz="quarter" idx="5"/>
          </p:nvPr>
        </p:nvSpPr>
        <p:spPr>
          <a:noFill/>
        </p:spPr>
        <p:txBody>
          <a:bodyPr/>
          <a:lstStyle/>
          <a:p>
            <a:fld id="{DB665DCA-6F2B-4CC7-84F0-C13B1114DB3B}" type="slidenum">
              <a:rPr lang="en-US" smtClean="0">
                <a:latin typeface="Arial" pitchFamily="34" charset="0"/>
                <a:cs typeface="Arial" pitchFamily="34" charset="0"/>
              </a:rPr>
              <a:pPr/>
              <a:t>238</a:t>
            </a:fld>
            <a:endParaRPr lang="en-US" smtClean="0">
              <a:latin typeface="Arial" pitchFamily="34" charset="0"/>
              <a:cs typeface="Arial" pitchFamily="34" charset="0"/>
            </a:endParaRPr>
          </a:p>
        </p:txBody>
      </p:sp>
      <p:sp>
        <p:nvSpPr>
          <p:cNvPr id="836611"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366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7634" name="Rectangle 7"/>
          <p:cNvSpPr>
            <a:spLocks noGrp="1" noChangeArrowheads="1"/>
          </p:cNvSpPr>
          <p:nvPr>
            <p:ph type="sldNum" sz="quarter" idx="5"/>
          </p:nvPr>
        </p:nvSpPr>
        <p:spPr>
          <a:noFill/>
        </p:spPr>
        <p:txBody>
          <a:bodyPr/>
          <a:lstStyle/>
          <a:p>
            <a:fld id="{D36E3400-A475-444C-8276-68F443864A02}" type="slidenum">
              <a:rPr lang="en-US" smtClean="0">
                <a:latin typeface="Arial" pitchFamily="34" charset="0"/>
                <a:cs typeface="Arial" pitchFamily="34" charset="0"/>
              </a:rPr>
              <a:pPr/>
              <a:t>239</a:t>
            </a:fld>
            <a:endParaRPr lang="en-US" smtClean="0">
              <a:latin typeface="Arial" pitchFamily="34" charset="0"/>
              <a:cs typeface="Arial" pitchFamily="34" charset="0"/>
            </a:endParaRPr>
          </a:p>
        </p:txBody>
      </p:sp>
      <p:sp>
        <p:nvSpPr>
          <p:cNvPr id="837635"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376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8658" name="Rectangle 7"/>
          <p:cNvSpPr>
            <a:spLocks noGrp="1" noChangeArrowheads="1"/>
          </p:cNvSpPr>
          <p:nvPr>
            <p:ph type="sldNum" sz="quarter" idx="5"/>
          </p:nvPr>
        </p:nvSpPr>
        <p:spPr>
          <a:noFill/>
        </p:spPr>
        <p:txBody>
          <a:bodyPr/>
          <a:lstStyle/>
          <a:p>
            <a:fld id="{C5A3B4DC-D3FC-468D-99C0-3D2C56D5BF97}" type="slidenum">
              <a:rPr lang="en-US" smtClean="0">
                <a:latin typeface="Arial" pitchFamily="34" charset="0"/>
                <a:cs typeface="Arial" pitchFamily="34" charset="0"/>
              </a:rPr>
              <a:pPr/>
              <a:t>240</a:t>
            </a:fld>
            <a:endParaRPr lang="en-US" smtClean="0">
              <a:latin typeface="Arial" pitchFamily="34" charset="0"/>
              <a:cs typeface="Arial" pitchFamily="34" charset="0"/>
            </a:endParaRPr>
          </a:p>
        </p:txBody>
      </p:sp>
      <p:sp>
        <p:nvSpPr>
          <p:cNvPr id="838659" name="Rectangle 2"/>
          <p:cNvSpPr>
            <a:spLocks noGrp="1" noRot="1" noChangeAspect="1" noChangeArrowheads="1" noTextEdit="1"/>
          </p:cNvSpPr>
          <p:nvPr>
            <p:ph type="sldImg"/>
          </p:nvPr>
        </p:nvSpPr>
        <p:spPr bwMode="auto">
          <a:xfrm>
            <a:off x="1143000" y="685800"/>
            <a:ext cx="4572000" cy="3429000"/>
          </a:xfrm>
          <a:prstGeom prst="rect">
            <a:avLst/>
          </a:prstGeom>
          <a:noFill/>
          <a:ln>
            <a:miter lim="800000"/>
            <a:headEnd/>
            <a:tailEnd/>
          </a:ln>
        </p:spPr>
      </p:sp>
      <p:sp>
        <p:nvSpPr>
          <p:cNvPr id="8386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582D262-0103-4ECF-9E84-618FF2E43D7D}" type="slidenum">
              <a:rPr lang="ar-SA"/>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21C1C08-7FEB-4A05-BF50-DA076C8A1FDC}" type="slidenum">
              <a:rPr lang="ar-SA"/>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5632538-B905-475E-8D04-AF30687FE33E}" type="slidenum">
              <a:rPr lang="ar-SA"/>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pPr>
              <a:defRPr/>
            </a:pPr>
            <a:endParaRPr lang="en-US"/>
          </a:p>
        </p:txBody>
      </p:sp>
      <p:sp>
        <p:nvSpPr>
          <p:cNvPr id="6" name="Slide Number Placeholder 5"/>
          <p:cNvSpPr>
            <a:spLocks noGrp="1"/>
          </p:cNvSpPr>
          <p:nvPr>
            <p:ph type="sldNum" sz="quarter" idx="11"/>
          </p:nvPr>
        </p:nvSpPr>
        <p:spPr>
          <a:xfrm>
            <a:off x="6553200" y="6248400"/>
            <a:ext cx="1905000" cy="457200"/>
          </a:xfrm>
        </p:spPr>
        <p:txBody>
          <a:bodyPr/>
          <a:lstStyle>
            <a:lvl1pPr>
              <a:defRPr/>
            </a:lvl1pPr>
          </a:lstStyle>
          <a:p>
            <a:pPr>
              <a:defRPr/>
            </a:pPr>
            <a:fld id="{0BA61DC3-4271-4CF5-8333-DC66BB2D010D}" type="slidenum">
              <a:rPr lang="ar-SA"/>
              <a:pPr>
                <a:defRPr/>
              </a:pPr>
              <a:t>‹#›</a:t>
            </a:fld>
            <a:endParaRPr lang="en-US"/>
          </a:p>
        </p:txBody>
      </p:sp>
      <p:sp>
        <p:nvSpPr>
          <p:cNvPr id="7" name="Footer Placeholder 6"/>
          <p:cNvSpPr>
            <a:spLocks noGrp="1"/>
          </p:cNvSpPr>
          <p:nvPr>
            <p:ph type="ftr" sz="quarter" idx="12"/>
          </p:nvPr>
        </p:nvSpPr>
        <p:spPr>
          <a:xfrm>
            <a:off x="7620000" y="6629400"/>
            <a:ext cx="1600200" cy="228600"/>
          </a:xfrm>
        </p:spPr>
        <p:txBody>
          <a:bodyPr/>
          <a:lstStyle>
            <a:lvl1pPr>
              <a:defRPr sz="1000">
                <a:latin typeface="Times" pitchFamily="-80" charset="0"/>
              </a:defRPr>
            </a:lvl1pPr>
          </a:lstStyle>
          <a:p>
            <a:pPr>
              <a:defRPr/>
            </a:pP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85800" y="41148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pPr>
              <a:defRPr/>
            </a:pPr>
            <a:endParaRPr lang="en-US"/>
          </a:p>
        </p:txBody>
      </p:sp>
      <p:sp>
        <p:nvSpPr>
          <p:cNvPr id="6" name="Slide Number Placeholder 5"/>
          <p:cNvSpPr>
            <a:spLocks noGrp="1"/>
          </p:cNvSpPr>
          <p:nvPr>
            <p:ph type="sldNum" sz="quarter" idx="11"/>
          </p:nvPr>
        </p:nvSpPr>
        <p:spPr>
          <a:xfrm>
            <a:off x="6553200" y="6248400"/>
            <a:ext cx="1905000" cy="457200"/>
          </a:xfrm>
        </p:spPr>
        <p:txBody>
          <a:bodyPr/>
          <a:lstStyle>
            <a:lvl1pPr>
              <a:defRPr/>
            </a:lvl1pPr>
          </a:lstStyle>
          <a:p>
            <a:pPr>
              <a:defRPr/>
            </a:pPr>
            <a:fld id="{9F2FDC24-8046-47CF-8C41-22643A2782D6}" type="slidenum">
              <a:rPr lang="ar-SA"/>
              <a:pPr>
                <a:defRPr/>
              </a:pPr>
              <a:t>‹#›</a:t>
            </a:fld>
            <a:endParaRPr lang="en-US"/>
          </a:p>
        </p:txBody>
      </p:sp>
      <p:sp>
        <p:nvSpPr>
          <p:cNvPr id="7" name="Footer Placeholder 6"/>
          <p:cNvSpPr>
            <a:spLocks noGrp="1"/>
          </p:cNvSpPr>
          <p:nvPr>
            <p:ph type="ftr" sz="quarter" idx="12"/>
          </p:nvPr>
        </p:nvSpPr>
        <p:spPr>
          <a:xfrm>
            <a:off x="7620000" y="6629400"/>
            <a:ext cx="1600200" cy="228600"/>
          </a:xfrm>
        </p:spPr>
        <p:txBody>
          <a:bodyPr/>
          <a:lstStyle>
            <a:lvl1pPr>
              <a:defRPr sz="1000">
                <a:latin typeface="Times" pitchFamily="-80" charset="0"/>
              </a:defRPr>
            </a:lvl1pPr>
          </a:lstStyle>
          <a:p>
            <a:pPr>
              <a:defRPr/>
            </a:pP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5800" y="41148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pPr>
              <a:defRPr/>
            </a:pPr>
            <a:endParaRPr lang="en-US"/>
          </a:p>
        </p:txBody>
      </p:sp>
      <p:sp>
        <p:nvSpPr>
          <p:cNvPr id="6" name="Slide Number Placeholder 5"/>
          <p:cNvSpPr>
            <a:spLocks noGrp="1"/>
          </p:cNvSpPr>
          <p:nvPr>
            <p:ph type="sldNum" sz="quarter" idx="11"/>
          </p:nvPr>
        </p:nvSpPr>
        <p:spPr>
          <a:xfrm>
            <a:off x="6553200" y="6248400"/>
            <a:ext cx="1905000" cy="457200"/>
          </a:xfrm>
        </p:spPr>
        <p:txBody>
          <a:bodyPr/>
          <a:lstStyle>
            <a:lvl1pPr>
              <a:defRPr/>
            </a:lvl1pPr>
          </a:lstStyle>
          <a:p>
            <a:pPr>
              <a:defRPr/>
            </a:pPr>
            <a:fld id="{8D921DAD-1403-4670-A65A-9DCB4AF79254}" type="slidenum">
              <a:rPr lang="ar-SA"/>
              <a:pPr>
                <a:defRPr/>
              </a:pPr>
              <a:t>‹#›</a:t>
            </a:fld>
            <a:endParaRPr lang="en-US"/>
          </a:p>
        </p:txBody>
      </p:sp>
      <p:sp>
        <p:nvSpPr>
          <p:cNvPr id="7" name="Footer Placeholder 6"/>
          <p:cNvSpPr>
            <a:spLocks noGrp="1"/>
          </p:cNvSpPr>
          <p:nvPr>
            <p:ph type="ftr" sz="quarter" idx="12"/>
          </p:nvPr>
        </p:nvSpPr>
        <p:spPr>
          <a:xfrm>
            <a:off x="7620000" y="6629400"/>
            <a:ext cx="1600200" cy="228600"/>
          </a:xfrm>
        </p:spPr>
        <p:txBody>
          <a:bodyPr/>
          <a:lstStyle>
            <a:lvl1pPr>
              <a:defRPr sz="1000">
                <a:latin typeface="Times" pitchFamily="-80" charset="0"/>
              </a:defRPr>
            </a:lvl1pPr>
          </a:lstStyle>
          <a:p>
            <a:pPr>
              <a:defRPr/>
            </a:pP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pPr>
              <a:defRPr/>
            </a:pPr>
            <a:endParaRPr lang="en-US"/>
          </a:p>
        </p:txBody>
      </p:sp>
      <p:sp>
        <p:nvSpPr>
          <p:cNvPr id="6" name="Slide Number Placeholder 5"/>
          <p:cNvSpPr>
            <a:spLocks noGrp="1"/>
          </p:cNvSpPr>
          <p:nvPr>
            <p:ph type="sldNum" sz="quarter" idx="11"/>
          </p:nvPr>
        </p:nvSpPr>
        <p:spPr>
          <a:xfrm>
            <a:off x="6553200" y="6248400"/>
            <a:ext cx="1905000" cy="457200"/>
          </a:xfrm>
        </p:spPr>
        <p:txBody>
          <a:bodyPr/>
          <a:lstStyle>
            <a:lvl1pPr>
              <a:defRPr/>
            </a:lvl1pPr>
          </a:lstStyle>
          <a:p>
            <a:pPr>
              <a:defRPr/>
            </a:pPr>
            <a:fld id="{8BCCA8A5-A228-49A4-B603-2A2DA3298C29}" type="slidenum">
              <a:rPr lang="ar-SA"/>
              <a:pPr>
                <a:defRPr/>
              </a:pPr>
              <a:t>‹#›</a:t>
            </a:fld>
            <a:endParaRPr lang="en-US"/>
          </a:p>
        </p:txBody>
      </p:sp>
      <p:sp>
        <p:nvSpPr>
          <p:cNvPr id="7" name="Footer Placeholder 6"/>
          <p:cNvSpPr>
            <a:spLocks noGrp="1"/>
          </p:cNvSpPr>
          <p:nvPr>
            <p:ph type="ftr" sz="quarter" idx="12"/>
          </p:nvPr>
        </p:nvSpPr>
        <p:spPr>
          <a:xfrm>
            <a:off x="7620000" y="6629400"/>
            <a:ext cx="1600200" cy="228600"/>
          </a:xfrm>
        </p:spPr>
        <p:txBody>
          <a:bodyPr/>
          <a:lstStyle>
            <a:lvl1pPr>
              <a:defRPr sz="1000">
                <a:latin typeface="Times" pitchFamily="-80" charset="0"/>
              </a:defRPr>
            </a:lvl1pPr>
          </a:lstStyle>
          <a:p>
            <a:pPr>
              <a:defRPr/>
            </a:pP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685800" y="41148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685800" y="6248400"/>
            <a:ext cx="1905000" cy="457200"/>
          </a:xfrm>
        </p:spPr>
        <p:txBody>
          <a:bodyPr/>
          <a:lstStyle>
            <a:lvl1pPr>
              <a:defRPr/>
            </a:lvl1pPr>
          </a:lstStyle>
          <a:p>
            <a:pPr>
              <a:defRPr/>
            </a:pPr>
            <a:endParaRPr lang="en-US"/>
          </a:p>
        </p:txBody>
      </p:sp>
      <p:sp>
        <p:nvSpPr>
          <p:cNvPr id="7" name="Slide Number Placeholder 6"/>
          <p:cNvSpPr>
            <a:spLocks noGrp="1"/>
          </p:cNvSpPr>
          <p:nvPr>
            <p:ph type="sldNum" sz="quarter" idx="11"/>
          </p:nvPr>
        </p:nvSpPr>
        <p:spPr>
          <a:xfrm>
            <a:off x="6553200" y="6248400"/>
            <a:ext cx="1905000" cy="457200"/>
          </a:xfrm>
        </p:spPr>
        <p:txBody>
          <a:bodyPr/>
          <a:lstStyle>
            <a:lvl1pPr>
              <a:defRPr/>
            </a:lvl1pPr>
          </a:lstStyle>
          <a:p>
            <a:pPr>
              <a:defRPr/>
            </a:pPr>
            <a:fld id="{7DE2AB3D-A18E-40BF-8894-B4C46FCAB00A}" type="slidenum">
              <a:rPr lang="ar-SA"/>
              <a:pPr>
                <a:defRPr/>
              </a:pPr>
              <a:t>‹#›</a:t>
            </a:fld>
            <a:endParaRPr lang="en-US"/>
          </a:p>
        </p:txBody>
      </p:sp>
      <p:sp>
        <p:nvSpPr>
          <p:cNvPr id="8" name="Footer Placeholder 7"/>
          <p:cNvSpPr>
            <a:spLocks noGrp="1"/>
          </p:cNvSpPr>
          <p:nvPr>
            <p:ph type="ftr" sz="quarter" idx="12"/>
          </p:nvPr>
        </p:nvSpPr>
        <p:spPr>
          <a:xfrm>
            <a:off x="7620000" y="6629400"/>
            <a:ext cx="1600200" cy="228600"/>
          </a:xfrm>
        </p:spPr>
        <p:txBody>
          <a:bodyPr/>
          <a:lstStyle>
            <a:lvl1pPr>
              <a:defRPr sz="1000">
                <a:latin typeface="Times" pitchFamily="-80" charset="0"/>
              </a:defRPr>
            </a:lvl1pPr>
          </a:lstStyle>
          <a:p>
            <a:pPr>
              <a:defRPr/>
            </a:pP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858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685800" y="6248400"/>
            <a:ext cx="1905000" cy="457200"/>
          </a:xfrm>
        </p:spPr>
        <p:txBody>
          <a:bodyPr/>
          <a:lstStyle>
            <a:lvl1pPr>
              <a:defRPr/>
            </a:lvl1pPr>
          </a:lstStyle>
          <a:p>
            <a:pPr>
              <a:defRPr/>
            </a:pPr>
            <a:endParaRPr lang="en-US"/>
          </a:p>
        </p:txBody>
      </p:sp>
      <p:sp>
        <p:nvSpPr>
          <p:cNvPr id="7" name="Slide Number Placeholder 6"/>
          <p:cNvSpPr>
            <a:spLocks noGrp="1"/>
          </p:cNvSpPr>
          <p:nvPr>
            <p:ph type="sldNum" sz="quarter" idx="11"/>
          </p:nvPr>
        </p:nvSpPr>
        <p:spPr>
          <a:xfrm>
            <a:off x="6553200" y="6248400"/>
            <a:ext cx="1905000" cy="457200"/>
          </a:xfrm>
        </p:spPr>
        <p:txBody>
          <a:bodyPr/>
          <a:lstStyle>
            <a:lvl1pPr>
              <a:defRPr/>
            </a:lvl1pPr>
          </a:lstStyle>
          <a:p>
            <a:pPr>
              <a:defRPr/>
            </a:pPr>
            <a:fld id="{BDF8A903-7DF6-4B86-9422-3DBDC563E737}" type="slidenum">
              <a:rPr lang="en-US"/>
              <a:pPr>
                <a:defRPr/>
              </a:pPr>
              <a:t>‹#›</a:t>
            </a:fld>
            <a:endParaRPr lang="en-US"/>
          </a:p>
        </p:txBody>
      </p:sp>
      <p:sp>
        <p:nvSpPr>
          <p:cNvPr id="8" name="Footer Placeholder 7"/>
          <p:cNvSpPr>
            <a:spLocks noGrp="1"/>
          </p:cNvSpPr>
          <p:nvPr>
            <p:ph type="ftr" sz="quarter" idx="12"/>
          </p:nvPr>
        </p:nvSpPr>
        <p:spPr>
          <a:xfrm>
            <a:off x="7543800" y="6629400"/>
            <a:ext cx="1676400" cy="228600"/>
          </a:xfrm>
        </p:spPr>
        <p:txBody>
          <a:bodyPr/>
          <a:lstStyle>
            <a:lvl1pPr>
              <a:defRPr sz="1000"/>
            </a:lvl1pPr>
          </a:lstStyle>
          <a:p>
            <a:pPr>
              <a:defRPr/>
            </a:pPr>
            <a:endParaRPr lang="en-US"/>
          </a:p>
        </p:txBody>
      </p:sp>
    </p:spTree>
  </p:cSld>
  <p:clrMapOvr>
    <a:masterClrMapping/>
  </p:clrMapOvr>
  <p:transition spd="slow">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hem 212 Title &amp; Text">
    <p:spTree>
      <p:nvGrpSpPr>
        <p:cNvPr id="1" name=""/>
        <p:cNvGrpSpPr/>
        <p:nvPr/>
      </p:nvGrpSpPr>
      <p:grpSpPr>
        <a:xfrm>
          <a:off x="0" y="0"/>
          <a:ext cx="0" cy="0"/>
          <a:chOff x="0" y="0"/>
          <a:chExt cx="0" cy="0"/>
        </a:xfrm>
      </p:grpSpPr>
      <p:cxnSp>
        <p:nvCxnSpPr>
          <p:cNvPr id="5" name="Straight Connector 40"/>
          <p:cNvCxnSpPr>
            <a:cxnSpLocks noChangeShapeType="1"/>
          </p:cNvCxnSpPr>
          <p:nvPr userDrawn="1"/>
        </p:nvCxnSpPr>
        <p:spPr bwMode="auto">
          <a:xfrm>
            <a:off x="304800" y="685800"/>
            <a:ext cx="8458200" cy="0"/>
          </a:xfrm>
          <a:prstGeom prst="line">
            <a:avLst/>
          </a:prstGeom>
          <a:noFill/>
          <a:ln w="57150" cmpd="tri" algn="ctr">
            <a:solidFill>
              <a:srgbClr val="CCFF99"/>
            </a:solidFill>
            <a:round/>
            <a:headEnd/>
            <a:tailEnd/>
          </a:ln>
        </p:spPr>
      </p:cxnSp>
      <p:sp>
        <p:nvSpPr>
          <p:cNvPr id="4" name="Title 3"/>
          <p:cNvSpPr>
            <a:spLocks noGrp="1"/>
          </p:cNvSpPr>
          <p:nvPr>
            <p:ph type="title"/>
          </p:nvPr>
        </p:nvSpPr>
        <p:spPr>
          <a:xfrm>
            <a:off x="304800" y="76200"/>
            <a:ext cx="8458200" cy="457200"/>
          </a:xfrm>
        </p:spPr>
        <p:txBody>
          <a:bodyPr/>
          <a:lstStyle>
            <a:lvl1pPr>
              <a:defRPr sz="4000"/>
            </a:lvl1pPr>
          </a:lstStyle>
          <a:p>
            <a:r>
              <a:rPr lang="en-US" dirty="0" smtClean="0"/>
              <a:t>Click to edit Master title style</a:t>
            </a:r>
            <a:endParaRPr lang="en-US" dirty="0"/>
          </a:p>
        </p:txBody>
      </p:sp>
      <p:sp>
        <p:nvSpPr>
          <p:cNvPr id="8" name="Text Placeholder 7"/>
          <p:cNvSpPr>
            <a:spLocks noGrp="1"/>
          </p:cNvSpPr>
          <p:nvPr>
            <p:ph type="body" sz="quarter" idx="12"/>
          </p:nvPr>
        </p:nvSpPr>
        <p:spPr>
          <a:xfrm>
            <a:off x="228600" y="762000"/>
            <a:ext cx="8610600" cy="579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39"/>
          <p:cNvSpPr>
            <a:spLocks noGrp="1" noChangeArrowheads="1"/>
          </p:cNvSpPr>
          <p:nvPr>
            <p:ph type="dt" sz="half" idx="13"/>
          </p:nvPr>
        </p:nvSpPr>
        <p:spPr>
          <a:xfrm>
            <a:off x="0" y="6553200"/>
            <a:ext cx="914400" cy="304800"/>
          </a:xfrm>
        </p:spPr>
        <p:txBody>
          <a:bodyPr/>
          <a:lstStyle>
            <a:lvl1pPr>
              <a:defRPr>
                <a:solidFill>
                  <a:srgbClr val="FFFF00"/>
                </a:solidFill>
              </a:defRPr>
            </a:lvl1pPr>
          </a:lstStyle>
          <a:p>
            <a:pPr>
              <a:defRPr/>
            </a:pPr>
            <a:endParaRPr lang="en-US"/>
          </a:p>
        </p:txBody>
      </p:sp>
      <p:sp>
        <p:nvSpPr>
          <p:cNvPr id="7" name="Rectangle 41"/>
          <p:cNvSpPr>
            <a:spLocks noGrp="1" noChangeArrowheads="1"/>
          </p:cNvSpPr>
          <p:nvPr>
            <p:ph type="sldNum" sz="quarter" idx="14"/>
          </p:nvPr>
        </p:nvSpPr>
        <p:spPr>
          <a:xfrm>
            <a:off x="8686800" y="6553200"/>
            <a:ext cx="457200" cy="304800"/>
          </a:xfrm>
        </p:spPr>
        <p:txBody>
          <a:bodyPr/>
          <a:lstStyle>
            <a:lvl1pPr>
              <a:defRPr sz="1200">
                <a:solidFill>
                  <a:srgbClr val="FFFF00"/>
                </a:solidFill>
              </a:defRPr>
            </a:lvl1pPr>
          </a:lstStyle>
          <a:p>
            <a:pPr>
              <a:defRPr/>
            </a:pPr>
            <a:fld id="{82995B36-3E47-450C-9F9A-53CE5BB2A346}"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ADEF25D-EF65-42FD-9FE4-98887604CB53}" type="slidenum">
              <a:rPr lang="ar-SA"/>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2AA0BEF-7F2E-4BF2-85C1-D7B1E7017858}" type="slidenum">
              <a:rPr lang="ar-SA"/>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6BC80FC-E686-4C7C-A7DD-CB506A196735}" type="slidenum">
              <a:rPr lang="ar-SA"/>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0066205-1935-47AC-821B-33F6E4E0E14F}" type="slidenum">
              <a:rPr lang="ar-SA"/>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B103AF5-0D93-48C0-B9D7-0655FED1FBFD}" type="slidenum">
              <a:rPr lang="ar-SA"/>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35BEFBB-A775-402E-8A32-3EA2D503B5D7}" type="slidenum">
              <a:rPr lang="ar-SA"/>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8906273-8757-4773-8940-E4FACDC42E06}" type="slidenum">
              <a:rPr lang="ar-SA"/>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FBBC8F5-A4B4-433C-A69B-42C91B80B37A}" type="slidenum">
              <a:rPr lang="ar-SA"/>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2697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Arial" charset="0"/>
                <a:cs typeface="Arial" charset="0"/>
              </a:defRPr>
            </a:lvl1pPr>
          </a:lstStyle>
          <a:p>
            <a:pPr>
              <a:defRPr/>
            </a:pPr>
            <a:fld id="{28E9DE55-C62C-42AC-9054-5A789B575EEE}" type="slidenum">
              <a:rPr lang="ar-SA"/>
              <a:pPr>
                <a:defRPr/>
              </a:pPr>
              <a:t>‹#›</a:t>
            </a:fld>
            <a:endParaRPr lang="en-US"/>
          </a:p>
        </p:txBody>
      </p:sp>
    </p:spTree>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 id="2147483929" r:id="rId12"/>
    <p:sldLayoutId id="2147483930" r:id="rId13"/>
    <p:sldLayoutId id="2147483931" r:id="rId14"/>
    <p:sldLayoutId id="2147483932" r:id="rId15"/>
    <p:sldLayoutId id="2147483933" r:id="rId16"/>
    <p:sldLayoutId id="2147483934" r:id="rId17"/>
    <p:sldLayoutId id="2147483935" r:id="rId18"/>
  </p:sldLayoutIdLst>
  <p:hf hdr="0" ftr="0" dt="0"/>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9.xml"/><Relationship Id="rId1" Type="http://schemas.openxmlformats.org/officeDocument/2006/relationships/slideLayout" Target="../slideLayouts/slideLayout12.xml"/><Relationship Id="rId4" Type="http://schemas.openxmlformats.org/officeDocument/2006/relationships/image" Target="../media/image42.png"/></Relationships>
</file>

<file path=ppt/slides/_rels/slide119.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jpeg"/><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3.xml.rels><?xml version="1.0" encoding="UTF-8" standalone="yes"?>
<Relationships xmlns="http://schemas.openxmlformats.org/package/2006/relationships"><Relationship Id="rId8" Type="http://schemas.openxmlformats.org/officeDocument/2006/relationships/image" Target="../media/image49.emf"/><Relationship Id="rId13" Type="http://schemas.openxmlformats.org/officeDocument/2006/relationships/image" Target="../media/image52.emf"/><Relationship Id="rId3" Type="http://schemas.openxmlformats.org/officeDocument/2006/relationships/notesSlide" Target="../notesSlides/notesSlide40.xml"/><Relationship Id="rId7" Type="http://schemas.openxmlformats.org/officeDocument/2006/relationships/oleObject" Target="../embeddings/oleObject4.bin"/><Relationship Id="rId12"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47.jpeg"/><Relationship Id="rId11" Type="http://schemas.openxmlformats.org/officeDocument/2006/relationships/image" Target="../media/image50.jpeg"/><Relationship Id="rId5" Type="http://schemas.openxmlformats.org/officeDocument/2006/relationships/image" Target="../media/image48.emf"/><Relationship Id="rId15" Type="http://schemas.openxmlformats.org/officeDocument/2006/relationships/image" Target="../media/image53.emf"/><Relationship Id="rId10" Type="http://schemas.openxmlformats.org/officeDocument/2006/relationships/image" Target="../media/image51.emf"/><Relationship Id="rId4" Type="http://schemas.openxmlformats.org/officeDocument/2006/relationships/oleObject" Target="../embeddings/oleObject3.bin"/><Relationship Id="rId9" Type="http://schemas.openxmlformats.org/officeDocument/2006/relationships/oleObject" Target="../embeddings/oleObject5.bin"/><Relationship Id="rId14" Type="http://schemas.openxmlformats.org/officeDocument/2006/relationships/oleObject" Target="../embeddings/oleObject7.bin"/></Relationships>
</file>

<file path=ppt/slides/_rels/slide12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47.jpeg"/><Relationship Id="rId5" Type="http://schemas.openxmlformats.org/officeDocument/2006/relationships/image" Target="../media/image55.emf"/><Relationship Id="rId4" Type="http://schemas.openxmlformats.org/officeDocument/2006/relationships/oleObject" Target="../embeddings/oleObject8.bin"/></Relationships>
</file>

<file path=ppt/slides/_rels/slide12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8" Type="http://schemas.openxmlformats.org/officeDocument/2006/relationships/image" Target="../media/image58.emf"/><Relationship Id="rId3" Type="http://schemas.openxmlformats.org/officeDocument/2006/relationships/notesSlide" Target="../notesSlides/notesSlide43.xml"/><Relationship Id="rId7"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47.jpeg"/><Relationship Id="rId5" Type="http://schemas.openxmlformats.org/officeDocument/2006/relationships/image" Target="../media/image57.emf"/><Relationship Id="rId10" Type="http://schemas.openxmlformats.org/officeDocument/2006/relationships/image" Target="../media/image59.emf"/><Relationship Id="rId4" Type="http://schemas.openxmlformats.org/officeDocument/2006/relationships/oleObject" Target="../embeddings/oleObject9.bin"/><Relationship Id="rId9" Type="http://schemas.openxmlformats.org/officeDocument/2006/relationships/oleObject" Target="../embeddings/oleObject11.bin"/></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8" Type="http://schemas.openxmlformats.org/officeDocument/2006/relationships/image" Target="../media/image61.emf"/><Relationship Id="rId3" Type="http://schemas.openxmlformats.org/officeDocument/2006/relationships/notesSlide" Target="../notesSlides/notesSlide44.xml"/><Relationship Id="rId7"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47.jpeg"/><Relationship Id="rId11" Type="http://schemas.openxmlformats.org/officeDocument/2006/relationships/image" Target="../media/image63.jpeg"/><Relationship Id="rId5" Type="http://schemas.openxmlformats.org/officeDocument/2006/relationships/image" Target="../media/image60.emf"/><Relationship Id="rId10" Type="http://schemas.openxmlformats.org/officeDocument/2006/relationships/image" Target="../media/image62.emf"/><Relationship Id="rId4" Type="http://schemas.openxmlformats.org/officeDocument/2006/relationships/oleObject" Target="../embeddings/oleObject12.bin"/><Relationship Id="rId9" Type="http://schemas.openxmlformats.org/officeDocument/2006/relationships/oleObject" Target="../embeddings/oleObject14.bin"/></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image" Target="../media/image65.jpeg"/><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47.jpeg"/><Relationship Id="rId5" Type="http://schemas.openxmlformats.org/officeDocument/2006/relationships/image" Target="../media/image64.emf"/><Relationship Id="rId4" Type="http://schemas.openxmlformats.org/officeDocument/2006/relationships/oleObject" Target="../embeddings/oleObject15.bin"/></Relationships>
</file>

<file path=ppt/slides/_rels/slide13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8" Type="http://schemas.openxmlformats.org/officeDocument/2006/relationships/image" Target="../media/image68.emf"/><Relationship Id="rId13" Type="http://schemas.openxmlformats.org/officeDocument/2006/relationships/oleObject" Target="../embeddings/oleObject20.bin"/><Relationship Id="rId3" Type="http://schemas.openxmlformats.org/officeDocument/2006/relationships/notesSlide" Target="../notesSlides/notesSlide46.xml"/><Relationship Id="rId7" Type="http://schemas.openxmlformats.org/officeDocument/2006/relationships/oleObject" Target="../embeddings/oleObject17.bin"/><Relationship Id="rId12" Type="http://schemas.openxmlformats.org/officeDocument/2006/relationships/image" Target="../media/image70.e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47.jpeg"/><Relationship Id="rId11" Type="http://schemas.openxmlformats.org/officeDocument/2006/relationships/oleObject" Target="../embeddings/oleObject19.bin"/><Relationship Id="rId5" Type="http://schemas.openxmlformats.org/officeDocument/2006/relationships/image" Target="../media/image67.emf"/><Relationship Id="rId10" Type="http://schemas.openxmlformats.org/officeDocument/2006/relationships/image" Target="../media/image69.emf"/><Relationship Id="rId4" Type="http://schemas.openxmlformats.org/officeDocument/2006/relationships/oleObject" Target="../embeddings/oleObject16.bin"/><Relationship Id="rId9" Type="http://schemas.openxmlformats.org/officeDocument/2006/relationships/oleObject" Target="../embeddings/oleObject18.bin"/><Relationship Id="rId14" Type="http://schemas.openxmlformats.org/officeDocument/2006/relationships/image" Target="../media/image71.emf"/></Relationships>
</file>

<file path=ppt/slides/_rels/slide135.xml.rels><?xml version="1.0" encoding="UTF-8" standalone="yes"?>
<Relationships xmlns="http://schemas.openxmlformats.org/package/2006/relationships"><Relationship Id="rId8" Type="http://schemas.openxmlformats.org/officeDocument/2006/relationships/image" Target="../media/image73.emf"/><Relationship Id="rId13" Type="http://schemas.openxmlformats.org/officeDocument/2006/relationships/oleObject" Target="../embeddings/oleObject25.bin"/><Relationship Id="rId3" Type="http://schemas.openxmlformats.org/officeDocument/2006/relationships/notesSlide" Target="../notesSlides/notesSlide47.xml"/><Relationship Id="rId7" Type="http://schemas.openxmlformats.org/officeDocument/2006/relationships/oleObject" Target="../embeddings/oleObject22.bin"/><Relationship Id="rId12" Type="http://schemas.openxmlformats.org/officeDocument/2006/relationships/image" Target="../media/image75.emf"/><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47.jpeg"/><Relationship Id="rId11" Type="http://schemas.openxmlformats.org/officeDocument/2006/relationships/oleObject" Target="../embeddings/oleObject24.bin"/><Relationship Id="rId5" Type="http://schemas.openxmlformats.org/officeDocument/2006/relationships/image" Target="../media/image72.emf"/><Relationship Id="rId10" Type="http://schemas.openxmlformats.org/officeDocument/2006/relationships/image" Target="../media/image74.emf"/><Relationship Id="rId4" Type="http://schemas.openxmlformats.org/officeDocument/2006/relationships/oleObject" Target="../embeddings/oleObject21.bin"/><Relationship Id="rId9" Type="http://schemas.openxmlformats.org/officeDocument/2006/relationships/oleObject" Target="../embeddings/oleObject23.bin"/><Relationship Id="rId14" Type="http://schemas.openxmlformats.org/officeDocument/2006/relationships/image" Target="../media/image76.emf"/></Relationships>
</file>

<file path=ppt/slides/_rels/slide136.xml.rels><?xml version="1.0" encoding="UTF-8" standalone="yes"?>
<Relationships xmlns="http://schemas.openxmlformats.org/package/2006/relationships"><Relationship Id="rId8" Type="http://schemas.openxmlformats.org/officeDocument/2006/relationships/image" Target="../media/image78.emf"/><Relationship Id="rId3" Type="http://schemas.openxmlformats.org/officeDocument/2006/relationships/notesSlide" Target="../notesSlides/notesSlide48.xml"/><Relationship Id="rId7"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47.jpeg"/><Relationship Id="rId5" Type="http://schemas.openxmlformats.org/officeDocument/2006/relationships/image" Target="../media/image77.emf"/><Relationship Id="rId10" Type="http://schemas.openxmlformats.org/officeDocument/2006/relationships/image" Target="../media/image79.emf"/><Relationship Id="rId4" Type="http://schemas.openxmlformats.org/officeDocument/2006/relationships/oleObject" Target="../embeddings/oleObject26.bin"/><Relationship Id="rId9" Type="http://schemas.openxmlformats.org/officeDocument/2006/relationships/oleObject" Target="../embeddings/oleObject28.bin"/></Relationships>
</file>

<file path=ppt/slides/_rels/slide137.xml.rels><?xml version="1.0" encoding="UTF-8" standalone="yes"?>
<Relationships xmlns="http://schemas.openxmlformats.org/package/2006/relationships"><Relationship Id="rId8" Type="http://schemas.openxmlformats.org/officeDocument/2006/relationships/image" Target="../media/image81.emf"/><Relationship Id="rId3" Type="http://schemas.openxmlformats.org/officeDocument/2006/relationships/notesSlide" Target="../notesSlides/notesSlide49.xml"/><Relationship Id="rId7"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47.jpeg"/><Relationship Id="rId5" Type="http://schemas.openxmlformats.org/officeDocument/2006/relationships/image" Target="../media/image80.emf"/><Relationship Id="rId4" Type="http://schemas.openxmlformats.org/officeDocument/2006/relationships/oleObject" Target="../embeddings/oleObject29.bin"/></Relationships>
</file>

<file path=ppt/slides/_rels/slide138.xml.rels><?xml version="1.0" encoding="UTF-8" standalone="yes"?>
<Relationships xmlns="http://schemas.openxmlformats.org/package/2006/relationships"><Relationship Id="rId8" Type="http://schemas.openxmlformats.org/officeDocument/2006/relationships/image" Target="../media/image83.emf"/><Relationship Id="rId13" Type="http://schemas.openxmlformats.org/officeDocument/2006/relationships/oleObject" Target="../embeddings/oleObject35.bin"/><Relationship Id="rId3" Type="http://schemas.openxmlformats.org/officeDocument/2006/relationships/notesSlide" Target="../notesSlides/notesSlide50.xml"/><Relationship Id="rId7" Type="http://schemas.openxmlformats.org/officeDocument/2006/relationships/oleObject" Target="../embeddings/oleObject32.bin"/><Relationship Id="rId12" Type="http://schemas.openxmlformats.org/officeDocument/2006/relationships/image" Target="../media/image85.emf"/><Relationship Id="rId2" Type="http://schemas.openxmlformats.org/officeDocument/2006/relationships/slideLayout" Target="../slideLayouts/slideLayout2.xml"/><Relationship Id="rId16" Type="http://schemas.openxmlformats.org/officeDocument/2006/relationships/image" Target="../media/image87.emf"/><Relationship Id="rId1" Type="http://schemas.openxmlformats.org/officeDocument/2006/relationships/vmlDrawing" Target="../drawings/vmlDrawing12.vml"/><Relationship Id="rId6" Type="http://schemas.openxmlformats.org/officeDocument/2006/relationships/image" Target="../media/image47.jpeg"/><Relationship Id="rId11" Type="http://schemas.openxmlformats.org/officeDocument/2006/relationships/oleObject" Target="../embeddings/oleObject34.bin"/><Relationship Id="rId5" Type="http://schemas.openxmlformats.org/officeDocument/2006/relationships/image" Target="../media/image82.emf"/><Relationship Id="rId15" Type="http://schemas.openxmlformats.org/officeDocument/2006/relationships/oleObject" Target="../embeddings/oleObject36.bin"/><Relationship Id="rId10" Type="http://schemas.openxmlformats.org/officeDocument/2006/relationships/image" Target="../media/image84.emf"/><Relationship Id="rId4" Type="http://schemas.openxmlformats.org/officeDocument/2006/relationships/oleObject" Target="../embeddings/oleObject31.bin"/><Relationship Id="rId9" Type="http://schemas.openxmlformats.org/officeDocument/2006/relationships/oleObject" Target="../embeddings/oleObject33.bin"/><Relationship Id="rId14" Type="http://schemas.openxmlformats.org/officeDocument/2006/relationships/image" Target="../media/image86.emf"/></Relationships>
</file>

<file path=ppt/slides/_rels/slide139.xml.rels><?xml version="1.0" encoding="UTF-8" standalone="yes"?>
<Relationships xmlns="http://schemas.openxmlformats.org/package/2006/relationships"><Relationship Id="rId8" Type="http://schemas.openxmlformats.org/officeDocument/2006/relationships/image" Target="../media/image89.emf"/><Relationship Id="rId13" Type="http://schemas.openxmlformats.org/officeDocument/2006/relationships/oleObject" Target="../embeddings/oleObject41.bin"/><Relationship Id="rId3" Type="http://schemas.openxmlformats.org/officeDocument/2006/relationships/notesSlide" Target="../notesSlides/notesSlide51.xml"/><Relationship Id="rId7" Type="http://schemas.openxmlformats.org/officeDocument/2006/relationships/oleObject" Target="../embeddings/oleObject38.bin"/><Relationship Id="rId12" Type="http://schemas.openxmlformats.org/officeDocument/2006/relationships/image" Target="../media/image91.emf"/><Relationship Id="rId2" Type="http://schemas.openxmlformats.org/officeDocument/2006/relationships/slideLayout" Target="../slideLayouts/slideLayout2.xml"/><Relationship Id="rId16" Type="http://schemas.openxmlformats.org/officeDocument/2006/relationships/image" Target="../media/image93.emf"/><Relationship Id="rId1" Type="http://schemas.openxmlformats.org/officeDocument/2006/relationships/vmlDrawing" Target="../drawings/vmlDrawing13.vml"/><Relationship Id="rId6" Type="http://schemas.openxmlformats.org/officeDocument/2006/relationships/image" Target="../media/image47.jpeg"/><Relationship Id="rId11" Type="http://schemas.openxmlformats.org/officeDocument/2006/relationships/oleObject" Target="../embeddings/oleObject40.bin"/><Relationship Id="rId5" Type="http://schemas.openxmlformats.org/officeDocument/2006/relationships/image" Target="../media/image88.emf"/><Relationship Id="rId15" Type="http://schemas.openxmlformats.org/officeDocument/2006/relationships/oleObject" Target="../embeddings/oleObject42.bin"/><Relationship Id="rId10" Type="http://schemas.openxmlformats.org/officeDocument/2006/relationships/image" Target="../media/image90.emf"/><Relationship Id="rId4" Type="http://schemas.openxmlformats.org/officeDocument/2006/relationships/oleObject" Target="../embeddings/oleObject37.bin"/><Relationship Id="rId9" Type="http://schemas.openxmlformats.org/officeDocument/2006/relationships/oleObject" Target="../embeddings/oleObject39.bin"/><Relationship Id="rId14" Type="http://schemas.openxmlformats.org/officeDocument/2006/relationships/image" Target="../media/image92.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8" Type="http://schemas.openxmlformats.org/officeDocument/2006/relationships/image" Target="../media/image96.emf"/><Relationship Id="rId13" Type="http://schemas.openxmlformats.org/officeDocument/2006/relationships/oleObject" Target="../embeddings/oleObject47.bin"/><Relationship Id="rId3" Type="http://schemas.openxmlformats.org/officeDocument/2006/relationships/notesSlide" Target="../notesSlides/notesSlide52.xml"/><Relationship Id="rId7" Type="http://schemas.openxmlformats.org/officeDocument/2006/relationships/oleObject" Target="../embeddings/oleObject44.bin"/><Relationship Id="rId12" Type="http://schemas.openxmlformats.org/officeDocument/2006/relationships/image" Target="../media/image98.emf"/><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47.jpeg"/><Relationship Id="rId11" Type="http://schemas.openxmlformats.org/officeDocument/2006/relationships/oleObject" Target="../embeddings/oleObject46.bin"/><Relationship Id="rId5" Type="http://schemas.openxmlformats.org/officeDocument/2006/relationships/image" Target="../media/image95.emf"/><Relationship Id="rId10" Type="http://schemas.openxmlformats.org/officeDocument/2006/relationships/image" Target="../media/image97.emf"/><Relationship Id="rId4" Type="http://schemas.openxmlformats.org/officeDocument/2006/relationships/oleObject" Target="../embeddings/oleObject43.bin"/><Relationship Id="rId9" Type="http://schemas.openxmlformats.org/officeDocument/2006/relationships/oleObject" Target="../embeddings/oleObject45.bin"/><Relationship Id="rId14" Type="http://schemas.openxmlformats.org/officeDocument/2006/relationships/image" Target="../media/image99.wmf"/></Relationships>
</file>

<file path=ppt/slides/_rels/slide142.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15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jpe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8" Type="http://schemas.openxmlformats.org/officeDocument/2006/relationships/image" Target="../media/image113.emf"/><Relationship Id="rId13" Type="http://schemas.openxmlformats.org/officeDocument/2006/relationships/oleObject" Target="../embeddings/oleObject52.bin"/><Relationship Id="rId18" Type="http://schemas.openxmlformats.org/officeDocument/2006/relationships/image" Target="../media/image118.emf"/><Relationship Id="rId3" Type="http://schemas.openxmlformats.org/officeDocument/2006/relationships/notesSlide" Target="../notesSlides/notesSlide56.xml"/><Relationship Id="rId7" Type="http://schemas.openxmlformats.org/officeDocument/2006/relationships/oleObject" Target="../embeddings/oleObject49.bin"/><Relationship Id="rId12" Type="http://schemas.openxmlformats.org/officeDocument/2006/relationships/image" Target="../media/image115.emf"/><Relationship Id="rId17" Type="http://schemas.openxmlformats.org/officeDocument/2006/relationships/oleObject" Target="../embeddings/oleObject54.bin"/><Relationship Id="rId2" Type="http://schemas.openxmlformats.org/officeDocument/2006/relationships/slideLayout" Target="../slideLayouts/slideLayout2.xml"/><Relationship Id="rId16" Type="http://schemas.openxmlformats.org/officeDocument/2006/relationships/image" Target="../media/image117.emf"/><Relationship Id="rId20" Type="http://schemas.openxmlformats.org/officeDocument/2006/relationships/image" Target="../media/image119.emf"/><Relationship Id="rId1" Type="http://schemas.openxmlformats.org/officeDocument/2006/relationships/vmlDrawing" Target="../drawings/vmlDrawing15.vml"/><Relationship Id="rId6" Type="http://schemas.openxmlformats.org/officeDocument/2006/relationships/image" Target="../media/image47.jpeg"/><Relationship Id="rId11" Type="http://schemas.openxmlformats.org/officeDocument/2006/relationships/oleObject" Target="../embeddings/oleObject51.bin"/><Relationship Id="rId5" Type="http://schemas.openxmlformats.org/officeDocument/2006/relationships/image" Target="../media/image112.emf"/><Relationship Id="rId15" Type="http://schemas.openxmlformats.org/officeDocument/2006/relationships/oleObject" Target="../embeddings/oleObject53.bin"/><Relationship Id="rId10" Type="http://schemas.openxmlformats.org/officeDocument/2006/relationships/image" Target="../media/image114.emf"/><Relationship Id="rId19" Type="http://schemas.openxmlformats.org/officeDocument/2006/relationships/oleObject" Target="../embeddings/oleObject55.bin"/><Relationship Id="rId4" Type="http://schemas.openxmlformats.org/officeDocument/2006/relationships/oleObject" Target="../embeddings/oleObject48.bin"/><Relationship Id="rId9" Type="http://schemas.openxmlformats.org/officeDocument/2006/relationships/oleObject" Target="../embeddings/oleObject50.bin"/><Relationship Id="rId14" Type="http://schemas.openxmlformats.org/officeDocument/2006/relationships/image" Target="../media/image116.emf"/></Relationships>
</file>

<file path=ppt/slides/_rels/slide15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8" Type="http://schemas.openxmlformats.org/officeDocument/2006/relationships/oleObject" Target="../embeddings/oleObject58.bin"/><Relationship Id="rId3" Type="http://schemas.openxmlformats.org/officeDocument/2006/relationships/oleObject" Target="../embeddings/oleObject56.bin"/><Relationship Id="rId7" Type="http://schemas.openxmlformats.org/officeDocument/2006/relationships/image" Target="../media/image123.wmf"/><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oleObject" Target="../embeddings/oleObject57.bin"/><Relationship Id="rId5" Type="http://schemas.openxmlformats.org/officeDocument/2006/relationships/image" Target="../media/image47.jpeg"/><Relationship Id="rId4" Type="http://schemas.openxmlformats.org/officeDocument/2006/relationships/image" Target="../media/image122.wmf"/><Relationship Id="rId9" Type="http://schemas.openxmlformats.org/officeDocument/2006/relationships/image" Target="../media/image124.wmf"/></Relationships>
</file>

<file path=ppt/slides/_rels/slide158.xml.rels><?xml version="1.0" encoding="UTF-8" standalone="yes"?>
<Relationships xmlns="http://schemas.openxmlformats.org/package/2006/relationships"><Relationship Id="rId3" Type="http://schemas.openxmlformats.org/officeDocument/2006/relationships/oleObject" Target="../embeddings/oleObject59.bin"/><Relationship Id="rId7" Type="http://schemas.openxmlformats.org/officeDocument/2006/relationships/image" Target="../media/image126.wmf"/><Relationship Id="rId2" Type="http://schemas.openxmlformats.org/officeDocument/2006/relationships/slideLayout" Target="../slideLayouts/slideLayout2.xml"/><Relationship Id="rId1" Type="http://schemas.openxmlformats.org/officeDocument/2006/relationships/vmlDrawing" Target="../drawings/vmlDrawing17.vml"/><Relationship Id="rId6" Type="http://schemas.openxmlformats.org/officeDocument/2006/relationships/oleObject" Target="../embeddings/oleObject60.bin"/><Relationship Id="rId5" Type="http://schemas.openxmlformats.org/officeDocument/2006/relationships/image" Target="../media/image47.jpeg"/><Relationship Id="rId4" Type="http://schemas.openxmlformats.org/officeDocument/2006/relationships/image" Target="../media/image125.wmf"/></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jpeg"/><Relationship Id="rId5" Type="http://schemas.openxmlformats.org/officeDocument/2006/relationships/image" Target="../media/image5.wmf"/><Relationship Id="rId4" Type="http://schemas.openxmlformats.org/officeDocument/2006/relationships/oleObject" Target="../embeddings/oleObject1.bin"/></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8" Type="http://schemas.openxmlformats.org/officeDocument/2006/relationships/image" Target="../media/image128.emf"/><Relationship Id="rId13" Type="http://schemas.openxmlformats.org/officeDocument/2006/relationships/oleObject" Target="../embeddings/oleObject65.bin"/><Relationship Id="rId3" Type="http://schemas.openxmlformats.org/officeDocument/2006/relationships/notesSlide" Target="../notesSlides/notesSlide59.xml"/><Relationship Id="rId7" Type="http://schemas.openxmlformats.org/officeDocument/2006/relationships/oleObject" Target="../embeddings/oleObject62.bin"/><Relationship Id="rId12" Type="http://schemas.openxmlformats.org/officeDocument/2006/relationships/image" Target="../media/image130.emf"/><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image" Target="../media/image47.jpeg"/><Relationship Id="rId11" Type="http://schemas.openxmlformats.org/officeDocument/2006/relationships/oleObject" Target="../embeddings/oleObject64.bin"/><Relationship Id="rId5" Type="http://schemas.openxmlformats.org/officeDocument/2006/relationships/image" Target="../media/image127.emf"/><Relationship Id="rId10" Type="http://schemas.openxmlformats.org/officeDocument/2006/relationships/image" Target="../media/image129.emf"/><Relationship Id="rId4" Type="http://schemas.openxmlformats.org/officeDocument/2006/relationships/oleObject" Target="../embeddings/oleObject61.bin"/><Relationship Id="rId9" Type="http://schemas.openxmlformats.org/officeDocument/2006/relationships/oleObject" Target="../embeddings/oleObject63.bin"/><Relationship Id="rId14" Type="http://schemas.openxmlformats.org/officeDocument/2006/relationships/image" Target="../media/image131.emf"/></Relationships>
</file>

<file path=ppt/slides/_rels/slide162.xml.rels><?xml version="1.0" encoding="UTF-8" standalone="yes"?>
<Relationships xmlns="http://schemas.openxmlformats.org/package/2006/relationships"><Relationship Id="rId8" Type="http://schemas.openxmlformats.org/officeDocument/2006/relationships/image" Target="../media/image134.emf"/><Relationship Id="rId13" Type="http://schemas.openxmlformats.org/officeDocument/2006/relationships/image" Target="../media/image136.emf"/><Relationship Id="rId18" Type="http://schemas.openxmlformats.org/officeDocument/2006/relationships/image" Target="../media/image138.jpeg"/><Relationship Id="rId3" Type="http://schemas.openxmlformats.org/officeDocument/2006/relationships/notesSlide" Target="../notesSlides/notesSlide60.xml"/><Relationship Id="rId21" Type="http://schemas.openxmlformats.org/officeDocument/2006/relationships/oleObject" Target="../embeddings/oleObject73.bin"/><Relationship Id="rId7" Type="http://schemas.openxmlformats.org/officeDocument/2006/relationships/oleObject" Target="../embeddings/oleObject67.bin"/><Relationship Id="rId12" Type="http://schemas.openxmlformats.org/officeDocument/2006/relationships/oleObject" Target="../embeddings/oleObject69.bin"/><Relationship Id="rId17" Type="http://schemas.openxmlformats.org/officeDocument/2006/relationships/image" Target="../media/image139.wmf"/><Relationship Id="rId2" Type="http://schemas.openxmlformats.org/officeDocument/2006/relationships/slideLayout" Target="../slideLayouts/slideLayout2.xml"/><Relationship Id="rId16" Type="http://schemas.openxmlformats.org/officeDocument/2006/relationships/oleObject" Target="../embeddings/oleObject71.bin"/><Relationship Id="rId20" Type="http://schemas.openxmlformats.org/officeDocument/2006/relationships/image" Target="../media/image140.wmf"/><Relationship Id="rId1" Type="http://schemas.openxmlformats.org/officeDocument/2006/relationships/vmlDrawing" Target="../drawings/vmlDrawing19.vml"/><Relationship Id="rId6" Type="http://schemas.openxmlformats.org/officeDocument/2006/relationships/image" Target="../media/image47.jpeg"/><Relationship Id="rId11" Type="http://schemas.openxmlformats.org/officeDocument/2006/relationships/image" Target="../media/image135.emf"/><Relationship Id="rId24" Type="http://schemas.openxmlformats.org/officeDocument/2006/relationships/image" Target="../media/image142.emf"/><Relationship Id="rId5" Type="http://schemas.openxmlformats.org/officeDocument/2006/relationships/image" Target="../media/image132.emf"/><Relationship Id="rId15" Type="http://schemas.openxmlformats.org/officeDocument/2006/relationships/image" Target="../media/image137.emf"/><Relationship Id="rId23" Type="http://schemas.openxmlformats.org/officeDocument/2006/relationships/oleObject" Target="../embeddings/oleObject74.bin"/><Relationship Id="rId10" Type="http://schemas.openxmlformats.org/officeDocument/2006/relationships/oleObject" Target="../embeddings/oleObject68.bin"/><Relationship Id="rId19" Type="http://schemas.openxmlformats.org/officeDocument/2006/relationships/oleObject" Target="../embeddings/oleObject72.bin"/><Relationship Id="rId4" Type="http://schemas.openxmlformats.org/officeDocument/2006/relationships/oleObject" Target="../embeddings/oleObject66.bin"/><Relationship Id="rId9" Type="http://schemas.openxmlformats.org/officeDocument/2006/relationships/image" Target="../media/image133.jpeg"/><Relationship Id="rId14" Type="http://schemas.openxmlformats.org/officeDocument/2006/relationships/oleObject" Target="../embeddings/oleObject70.bin"/><Relationship Id="rId22" Type="http://schemas.openxmlformats.org/officeDocument/2006/relationships/image" Target="../media/image141.emf"/></Relationships>
</file>

<file path=ppt/slides/_rels/slide163.xml.rels><?xml version="1.0" encoding="UTF-8" standalone="yes"?>
<Relationships xmlns="http://schemas.openxmlformats.org/package/2006/relationships"><Relationship Id="rId8" Type="http://schemas.openxmlformats.org/officeDocument/2006/relationships/image" Target="../media/image144.emf"/><Relationship Id="rId13" Type="http://schemas.openxmlformats.org/officeDocument/2006/relationships/oleObject" Target="../embeddings/oleObject79.bin"/><Relationship Id="rId18" Type="http://schemas.openxmlformats.org/officeDocument/2006/relationships/image" Target="../media/image149.wmf"/><Relationship Id="rId3" Type="http://schemas.openxmlformats.org/officeDocument/2006/relationships/notesSlide" Target="../notesSlides/notesSlide61.xml"/><Relationship Id="rId7" Type="http://schemas.openxmlformats.org/officeDocument/2006/relationships/oleObject" Target="../embeddings/oleObject76.bin"/><Relationship Id="rId12" Type="http://schemas.openxmlformats.org/officeDocument/2006/relationships/image" Target="../media/image146.wmf"/><Relationship Id="rId17" Type="http://schemas.openxmlformats.org/officeDocument/2006/relationships/oleObject" Target="../embeddings/oleObject81.bin"/><Relationship Id="rId2" Type="http://schemas.openxmlformats.org/officeDocument/2006/relationships/slideLayout" Target="../slideLayouts/slideLayout2.xml"/><Relationship Id="rId16" Type="http://schemas.openxmlformats.org/officeDocument/2006/relationships/image" Target="../media/image148.wmf"/><Relationship Id="rId1" Type="http://schemas.openxmlformats.org/officeDocument/2006/relationships/vmlDrawing" Target="../drawings/vmlDrawing20.vml"/><Relationship Id="rId6" Type="http://schemas.openxmlformats.org/officeDocument/2006/relationships/image" Target="../media/image47.jpeg"/><Relationship Id="rId11" Type="http://schemas.openxmlformats.org/officeDocument/2006/relationships/oleObject" Target="../embeddings/oleObject78.bin"/><Relationship Id="rId5" Type="http://schemas.openxmlformats.org/officeDocument/2006/relationships/image" Target="../media/image143.emf"/><Relationship Id="rId15" Type="http://schemas.openxmlformats.org/officeDocument/2006/relationships/oleObject" Target="../embeddings/oleObject80.bin"/><Relationship Id="rId10" Type="http://schemas.openxmlformats.org/officeDocument/2006/relationships/image" Target="../media/image145.wmf"/><Relationship Id="rId4" Type="http://schemas.openxmlformats.org/officeDocument/2006/relationships/oleObject" Target="../embeddings/oleObject75.bin"/><Relationship Id="rId9" Type="http://schemas.openxmlformats.org/officeDocument/2006/relationships/oleObject" Target="../embeddings/oleObject77.bin"/><Relationship Id="rId14" Type="http://schemas.openxmlformats.org/officeDocument/2006/relationships/image" Target="../media/image147.wmf"/></Relationships>
</file>

<file path=ppt/slides/_rels/slide164.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image" Target="../media/image150.jpeg"/><Relationship Id="rId1" Type="http://schemas.openxmlformats.org/officeDocument/2006/relationships/slideLayout" Target="../slideLayouts/slideLayout14.xml"/></Relationships>
</file>

<file path=ppt/slides/_rels/slide165.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154.jpeg"/></Relationships>
</file>

<file path=ppt/slides/_rels/slide167.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171.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172.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3" Type="http://schemas.openxmlformats.org/officeDocument/2006/relationships/oleObject" Target="../embeddings/oleObject82.bin"/><Relationship Id="rId2" Type="http://schemas.openxmlformats.org/officeDocument/2006/relationships/slideLayout" Target="../slideLayouts/slideLayout6.xml"/><Relationship Id="rId1" Type="http://schemas.openxmlformats.org/officeDocument/2006/relationships/vmlDrawing" Target="../drawings/vmlDrawing21.vml"/><Relationship Id="rId4" Type="http://schemas.openxmlformats.org/officeDocument/2006/relationships/image" Target="../media/image159.wmf"/></Relationships>
</file>

<file path=ppt/slides/_rels/slide178.xml.rels><?xml version="1.0" encoding="UTF-8" standalone="yes"?>
<Relationships xmlns="http://schemas.openxmlformats.org/package/2006/relationships"><Relationship Id="rId3" Type="http://schemas.openxmlformats.org/officeDocument/2006/relationships/oleObject" Target="../embeddings/oleObject83.bin"/><Relationship Id="rId7" Type="http://schemas.openxmlformats.org/officeDocument/2006/relationships/image" Target="../media/image161.wmf"/><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oleObject" Target="../embeddings/oleObject84.bin"/><Relationship Id="rId5" Type="http://schemas.openxmlformats.org/officeDocument/2006/relationships/image" Target="../media/image4.jpeg"/><Relationship Id="rId4" Type="http://schemas.openxmlformats.org/officeDocument/2006/relationships/image" Target="../media/image160.wmf"/></Relationships>
</file>

<file path=ppt/slides/_rels/slide179.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notesSlide" Target="../notesSlides/notesSlide70.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2.xml"/><Relationship Id="rId1" Type="http://schemas.openxmlformats.org/officeDocument/2006/relationships/vmlDrawing" Target="../drawings/vmlDrawing23.vml"/><Relationship Id="rId6" Type="http://schemas.openxmlformats.org/officeDocument/2006/relationships/image" Target="../media/image163.wmf"/><Relationship Id="rId5" Type="http://schemas.openxmlformats.org/officeDocument/2006/relationships/oleObject" Target="../embeddings/oleObject85.bin"/><Relationship Id="rId4" Type="http://schemas.openxmlformats.org/officeDocument/2006/relationships/image" Target="../media/image164.jpeg"/></Relationships>
</file>

<file path=ppt/slides/_rels/slide181.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182.xml.rels><?xml version="1.0" encoding="UTF-8" standalone="yes"?>
<Relationships xmlns="http://schemas.openxmlformats.org/package/2006/relationships"><Relationship Id="rId2" Type="http://schemas.openxmlformats.org/officeDocument/2006/relationships/image" Target="../media/image166.jpeg"/><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image" Target="../media/image167.jpeg"/><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73.xml"/><Relationship Id="rId7" Type="http://schemas.openxmlformats.org/officeDocument/2006/relationships/image" Target="../media/image170.wmf"/><Relationship Id="rId2" Type="http://schemas.openxmlformats.org/officeDocument/2006/relationships/slideLayout" Target="../slideLayouts/slideLayout6.xml"/><Relationship Id="rId1" Type="http://schemas.openxmlformats.org/officeDocument/2006/relationships/vmlDrawing" Target="../drawings/vmlDrawing24.vml"/><Relationship Id="rId6" Type="http://schemas.openxmlformats.org/officeDocument/2006/relationships/oleObject" Target="../embeddings/oleObject87.bin"/><Relationship Id="rId5" Type="http://schemas.openxmlformats.org/officeDocument/2006/relationships/image" Target="../media/image169.wmf"/><Relationship Id="rId4" Type="http://schemas.openxmlformats.org/officeDocument/2006/relationships/oleObject" Target="../embeddings/oleObject86.bin"/></Relationships>
</file>

<file path=ppt/slides/_rels/slide185.xml.rels><?xml version="1.0" encoding="UTF-8" standalone="yes"?>
<Relationships xmlns="http://schemas.openxmlformats.org/package/2006/relationships"><Relationship Id="rId2" Type="http://schemas.openxmlformats.org/officeDocument/2006/relationships/image" Target="../media/image171.jpeg"/><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2" Type="http://schemas.openxmlformats.org/officeDocument/2006/relationships/image" Target="../media/image173.jpeg"/><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notesSlide" Target="../notesSlides/notesSlide74.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1.xml.rels><?xml version="1.0" encoding="UTF-8" standalone="yes"?>
<Relationships xmlns="http://schemas.openxmlformats.org/package/2006/relationships"><Relationship Id="rId2" Type="http://schemas.openxmlformats.org/officeDocument/2006/relationships/image" Target="../media/image175.jpeg"/><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3" Type="http://schemas.openxmlformats.org/officeDocument/2006/relationships/image" Target="../media/image176.jpeg"/><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193.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notesSlide" Target="../notesSlides/notesSlide76.xml"/><Relationship Id="rId1" Type="http://schemas.openxmlformats.org/officeDocument/2006/relationships/slideLayout" Target="../slideLayouts/slideLayout16.xml"/><Relationship Id="rId4" Type="http://schemas.openxmlformats.org/officeDocument/2006/relationships/image" Target="../media/image178.jpeg"/></Relationships>
</file>

<file path=ppt/slides/_rels/slide194.xml.rels><?xml version="1.0" encoding="UTF-8" standalone="yes"?>
<Relationships xmlns="http://schemas.openxmlformats.org/package/2006/relationships"><Relationship Id="rId2" Type="http://schemas.openxmlformats.org/officeDocument/2006/relationships/image" Target="../media/image179.jpeg"/><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2.xml"/><Relationship Id="rId1" Type="http://schemas.openxmlformats.org/officeDocument/2006/relationships/vmlDrawing" Target="../drawings/vmlDrawing25.vml"/><Relationship Id="rId6" Type="http://schemas.openxmlformats.org/officeDocument/2006/relationships/image" Target="../media/image180.wmf"/><Relationship Id="rId5" Type="http://schemas.openxmlformats.org/officeDocument/2006/relationships/oleObject" Target="../embeddings/oleObject88.bin"/><Relationship Id="rId4" Type="http://schemas.openxmlformats.org/officeDocument/2006/relationships/image" Target="../media/image181.jpeg"/></Relationships>
</file>

<file path=ppt/slides/_rels/slide197.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image" Target="../media/image182.jpeg"/><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3" Type="http://schemas.openxmlformats.org/officeDocument/2006/relationships/image" Target="../media/image185.jpeg"/><Relationship Id="rId2" Type="http://schemas.openxmlformats.org/officeDocument/2006/relationships/image" Target="../media/image184.jpeg"/><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image" Target="../media/image18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image" Target="../media/image187.jpeg"/><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4.jpeg"/><Relationship Id="rId5" Type="http://schemas.openxmlformats.org/officeDocument/2006/relationships/image" Target="../media/image188.wmf"/><Relationship Id="rId4" Type="http://schemas.openxmlformats.org/officeDocument/2006/relationships/oleObject" Target="../embeddings/oleObject89.bin"/></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3" Type="http://schemas.openxmlformats.org/officeDocument/2006/relationships/image" Target="../media/image190.wmf"/><Relationship Id="rId2" Type="http://schemas.openxmlformats.org/officeDocument/2006/relationships/image" Target="../media/image189.w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3" Type="http://schemas.openxmlformats.org/officeDocument/2006/relationships/image" Target="../media/image191.jpeg"/><Relationship Id="rId2" Type="http://schemas.openxmlformats.org/officeDocument/2006/relationships/notesSlide" Target="../notesSlides/notesSlide83.xml"/><Relationship Id="rId1" Type="http://schemas.openxmlformats.org/officeDocument/2006/relationships/slideLayout" Target="../slideLayouts/slideLayout15.xml"/></Relationships>
</file>

<file path=ppt/slides/_rels/slide223.xml.rels><?xml version="1.0" encoding="UTF-8" standalone="yes"?>
<Relationships xmlns="http://schemas.openxmlformats.org/package/2006/relationships"><Relationship Id="rId2" Type="http://schemas.openxmlformats.org/officeDocument/2006/relationships/image" Target="../media/image192.jpeg"/><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3" Type="http://schemas.openxmlformats.org/officeDocument/2006/relationships/image" Target="../media/image193.jpeg"/><Relationship Id="rId2" Type="http://schemas.openxmlformats.org/officeDocument/2006/relationships/notesSlide" Target="../notesSlides/notesSlide84.xml"/><Relationship Id="rId1" Type="http://schemas.openxmlformats.org/officeDocument/2006/relationships/slideLayout" Target="../slideLayouts/slideLayout13.xml"/><Relationship Id="rId4" Type="http://schemas.openxmlformats.org/officeDocument/2006/relationships/image" Target="../media/image194.jpeg"/></Relationships>
</file>

<file path=ppt/slides/_rels/slide225.xml.rels><?xml version="1.0" encoding="UTF-8" standalone="yes"?>
<Relationships xmlns="http://schemas.openxmlformats.org/package/2006/relationships"><Relationship Id="rId3" Type="http://schemas.openxmlformats.org/officeDocument/2006/relationships/image" Target="../media/image195.jpeg"/><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226.xml.rels><?xml version="1.0" encoding="UTF-8" standalone="yes"?>
<Relationships xmlns="http://schemas.openxmlformats.org/package/2006/relationships"><Relationship Id="rId3" Type="http://schemas.openxmlformats.org/officeDocument/2006/relationships/image" Target="../media/image196.jpeg"/><Relationship Id="rId2" Type="http://schemas.openxmlformats.org/officeDocument/2006/relationships/notesSlide" Target="../notesSlides/notesSlide86.xml"/><Relationship Id="rId1" Type="http://schemas.openxmlformats.org/officeDocument/2006/relationships/slideLayout" Target="../slideLayouts/slideLayout15.xml"/></Relationships>
</file>

<file path=ppt/slides/_rels/slide227.xml.rels><?xml version="1.0" encoding="UTF-8" standalone="yes"?>
<Relationships xmlns="http://schemas.openxmlformats.org/package/2006/relationships"><Relationship Id="rId3" Type="http://schemas.openxmlformats.org/officeDocument/2006/relationships/image" Target="../media/image196.jpeg"/><Relationship Id="rId2" Type="http://schemas.openxmlformats.org/officeDocument/2006/relationships/notesSlide" Target="../notesSlides/notesSlide87.xml"/><Relationship Id="rId1" Type="http://schemas.openxmlformats.org/officeDocument/2006/relationships/slideLayout" Target="../slideLayouts/slideLayout15.xml"/></Relationships>
</file>

<file path=ppt/slides/_rels/slide228.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88.xml"/><Relationship Id="rId1" Type="http://schemas.openxmlformats.org/officeDocument/2006/relationships/slideLayout" Target="../slideLayouts/slideLayout14.xml"/></Relationships>
</file>

<file path=ppt/slides/_rels/slide229.xml.rels><?xml version="1.0" encoding="UTF-8" standalone="yes"?>
<Relationships xmlns="http://schemas.openxmlformats.org/package/2006/relationships"><Relationship Id="rId3" Type="http://schemas.openxmlformats.org/officeDocument/2006/relationships/image" Target="../media/image198.jpeg"/><Relationship Id="rId2" Type="http://schemas.openxmlformats.org/officeDocument/2006/relationships/notesSlide" Target="../notesSlides/notesSlide89.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0.xml.rels><?xml version="1.0" encoding="UTF-8" standalone="yes"?>
<Relationships xmlns="http://schemas.openxmlformats.org/package/2006/relationships"><Relationship Id="rId3" Type="http://schemas.openxmlformats.org/officeDocument/2006/relationships/image" Target="../media/image199.jpeg"/><Relationship Id="rId2" Type="http://schemas.openxmlformats.org/officeDocument/2006/relationships/notesSlide" Target="../notesSlides/notesSlide90.xml"/><Relationship Id="rId1" Type="http://schemas.openxmlformats.org/officeDocument/2006/relationships/slideLayout" Target="../slideLayouts/slideLayout15.xml"/><Relationship Id="rId4" Type="http://schemas.openxmlformats.org/officeDocument/2006/relationships/image" Target="../media/image200.png"/></Relationships>
</file>

<file path=ppt/slides/_rels/slide231.xml.rels><?xml version="1.0" encoding="UTF-8" standalone="yes"?>
<Relationships xmlns="http://schemas.openxmlformats.org/package/2006/relationships"><Relationship Id="rId2" Type="http://schemas.openxmlformats.org/officeDocument/2006/relationships/image" Target="../media/image201.jpeg"/><Relationship Id="rId1" Type="http://schemas.openxmlformats.org/officeDocument/2006/relationships/slideLayout" Target="../slideLayouts/slideLayout7.xml"/></Relationships>
</file>

<file path=ppt/slides/_rels/slide232.xml.rels><?xml version="1.0" encoding="UTF-8" standalone="yes"?>
<Relationships xmlns="http://schemas.openxmlformats.org/package/2006/relationships"><Relationship Id="rId3" Type="http://schemas.openxmlformats.org/officeDocument/2006/relationships/image" Target="../media/image202.jpeg"/><Relationship Id="rId2" Type="http://schemas.openxmlformats.org/officeDocument/2006/relationships/notesSlide" Target="../notesSlides/notesSlide91.xml"/><Relationship Id="rId1" Type="http://schemas.openxmlformats.org/officeDocument/2006/relationships/slideLayout" Target="../slideLayouts/slideLayout13.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234.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235.xml.rels><?xml version="1.0" encoding="UTF-8" standalone="yes"?>
<Relationships xmlns="http://schemas.openxmlformats.org/package/2006/relationships"><Relationship Id="rId3" Type="http://schemas.openxmlformats.org/officeDocument/2006/relationships/image" Target="../media/image204.jpeg"/><Relationship Id="rId2" Type="http://schemas.openxmlformats.org/officeDocument/2006/relationships/notesSlide" Target="../notesSlides/notesSlide94.xml"/><Relationship Id="rId1" Type="http://schemas.openxmlformats.org/officeDocument/2006/relationships/slideLayout" Target="../slideLayouts/slideLayout15.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237.xml.rels><?xml version="1.0" encoding="UTF-8" standalone="yes"?>
<Relationships xmlns="http://schemas.openxmlformats.org/package/2006/relationships"><Relationship Id="rId3" Type="http://schemas.openxmlformats.org/officeDocument/2006/relationships/image" Target="../media/image205.jpeg"/><Relationship Id="rId2" Type="http://schemas.openxmlformats.org/officeDocument/2006/relationships/notesSlide" Target="../notesSlides/notesSlide96.xml"/><Relationship Id="rId1" Type="http://schemas.openxmlformats.org/officeDocument/2006/relationships/slideLayout" Target="../slideLayouts/slideLayout13.xml"/><Relationship Id="rId4" Type="http://schemas.openxmlformats.org/officeDocument/2006/relationships/image" Target="../media/image206.jpeg"/></Relationships>
</file>

<file path=ppt/slides/_rels/slide238.xml.rels><?xml version="1.0" encoding="UTF-8" standalone="yes"?>
<Relationships xmlns="http://schemas.openxmlformats.org/package/2006/relationships"><Relationship Id="rId3" Type="http://schemas.openxmlformats.org/officeDocument/2006/relationships/image" Target="../media/image207.jpeg"/><Relationship Id="rId2" Type="http://schemas.openxmlformats.org/officeDocument/2006/relationships/notesSlide" Target="../notesSlides/notesSlide97.xml"/><Relationship Id="rId1" Type="http://schemas.openxmlformats.org/officeDocument/2006/relationships/slideLayout" Target="../slideLayouts/slideLayout15.xml"/></Relationships>
</file>

<file path=ppt/slides/_rels/slide239.xml.rels><?xml version="1.0" encoding="UTF-8" standalone="yes"?>
<Relationships xmlns="http://schemas.openxmlformats.org/package/2006/relationships"><Relationship Id="rId3" Type="http://schemas.openxmlformats.org/officeDocument/2006/relationships/image" Target="../media/image208.jpeg"/><Relationship Id="rId2" Type="http://schemas.openxmlformats.org/officeDocument/2006/relationships/notesSlide" Target="../notesSlides/notesSlide98.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3" Type="http://schemas.openxmlformats.org/officeDocument/2006/relationships/image" Target="../media/image209.jpeg"/><Relationship Id="rId2" Type="http://schemas.openxmlformats.org/officeDocument/2006/relationships/notesSlide" Target="../notesSlides/notesSlide102.xml"/><Relationship Id="rId1" Type="http://schemas.openxmlformats.org/officeDocument/2006/relationships/slideLayout" Target="../slideLayouts/slideLayout12.xml"/></Relationships>
</file>

<file path=ppt/slides/_rels/slide247.xml.rels><?xml version="1.0" encoding="UTF-8" standalone="yes"?>
<Relationships xmlns="http://schemas.openxmlformats.org/package/2006/relationships"><Relationship Id="rId3" Type="http://schemas.openxmlformats.org/officeDocument/2006/relationships/image" Target="../media/image210.jpeg"/><Relationship Id="rId2" Type="http://schemas.openxmlformats.org/officeDocument/2006/relationships/notesSlide" Target="../notesSlides/notesSlide103.xml"/><Relationship Id="rId1" Type="http://schemas.openxmlformats.org/officeDocument/2006/relationships/slideLayout" Target="../slideLayouts/slideLayout13.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0.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notesSlide" Target="../notesSlides/notesSlide106.xml"/><Relationship Id="rId1" Type="http://schemas.openxmlformats.org/officeDocument/2006/relationships/slideLayout" Target="../slideLayouts/slideLayout15.xml"/></Relationships>
</file>

<file path=ppt/slides/_rels/slide251.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notesSlide" Target="../notesSlides/notesSlide107.xml"/><Relationship Id="rId1" Type="http://schemas.openxmlformats.org/officeDocument/2006/relationships/slideLayout" Target="../slideLayouts/slideLayout15.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3.xml.rels><?xml version="1.0" encoding="UTF-8" standalone="yes"?>
<Relationships xmlns="http://schemas.openxmlformats.org/package/2006/relationships"><Relationship Id="rId3" Type="http://schemas.openxmlformats.org/officeDocument/2006/relationships/image" Target="../media/image212.jpeg"/><Relationship Id="rId2" Type="http://schemas.openxmlformats.org/officeDocument/2006/relationships/notesSlide" Target="../notesSlides/notesSlide108.xml"/><Relationship Id="rId1" Type="http://schemas.openxmlformats.org/officeDocument/2006/relationships/slideLayout" Target="../slideLayouts/slideLayout12.xml"/></Relationships>
</file>

<file path=ppt/slides/_rels/slide254.xml.rels><?xml version="1.0" encoding="UTF-8" standalone="yes"?>
<Relationships xmlns="http://schemas.openxmlformats.org/package/2006/relationships"><Relationship Id="rId3" Type="http://schemas.openxmlformats.org/officeDocument/2006/relationships/image" Target="../media/image212.jpeg"/><Relationship Id="rId2" Type="http://schemas.openxmlformats.org/officeDocument/2006/relationships/notesSlide" Target="../notesSlides/notesSlide109.xml"/><Relationship Id="rId1" Type="http://schemas.openxmlformats.org/officeDocument/2006/relationships/slideLayout" Target="../slideLayouts/slideLayout12.xml"/></Relationships>
</file>

<file path=ppt/slides/_rels/slide255.xml.rels><?xml version="1.0" encoding="UTF-8" standalone="yes"?>
<Relationships xmlns="http://schemas.openxmlformats.org/package/2006/relationships"><Relationship Id="rId3" Type="http://schemas.openxmlformats.org/officeDocument/2006/relationships/image" Target="../media/image212.jpeg"/><Relationship Id="rId2" Type="http://schemas.openxmlformats.org/officeDocument/2006/relationships/notesSlide" Target="../notesSlides/notesSlide110.xml"/><Relationship Id="rId1" Type="http://schemas.openxmlformats.org/officeDocument/2006/relationships/slideLayout" Target="../slideLayouts/slideLayout12.xml"/></Relationships>
</file>

<file path=ppt/slides/_rels/slide256.xml.rels><?xml version="1.0" encoding="UTF-8" standalone="yes"?>
<Relationships xmlns="http://schemas.openxmlformats.org/package/2006/relationships"><Relationship Id="rId3" Type="http://schemas.openxmlformats.org/officeDocument/2006/relationships/image" Target="../media/image212.jpeg"/><Relationship Id="rId2" Type="http://schemas.openxmlformats.org/officeDocument/2006/relationships/notesSlide" Target="../notesSlides/notesSlide111.xml"/><Relationship Id="rId1" Type="http://schemas.openxmlformats.org/officeDocument/2006/relationships/slideLayout" Target="../slideLayouts/slideLayout12.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1.xml.rels><?xml version="1.0" encoding="UTF-8" standalone="yes"?>
<Relationships xmlns="http://schemas.openxmlformats.org/package/2006/relationships"><Relationship Id="rId3" Type="http://schemas.openxmlformats.org/officeDocument/2006/relationships/image" Target="../media/image213.jpeg"/><Relationship Id="rId2" Type="http://schemas.openxmlformats.org/officeDocument/2006/relationships/notesSlide" Target="../notesSlides/notesSlide114.xml"/><Relationship Id="rId1" Type="http://schemas.openxmlformats.org/officeDocument/2006/relationships/slideLayout" Target="../slideLayouts/slideLayout13.xml"/></Relationships>
</file>

<file path=ppt/slides/_rels/slide262.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7.xml"/></Relationships>
</file>

<file path=ppt/slides/_rels/slide263.xml.rels><?xml version="1.0" encoding="UTF-8" standalone="yes"?>
<Relationships xmlns="http://schemas.openxmlformats.org/package/2006/relationships"><Relationship Id="rId3" Type="http://schemas.openxmlformats.org/officeDocument/2006/relationships/image" Target="../media/image215.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5.xml.rels><?xml version="1.0" encoding="UTF-8" standalone="yes"?>
<Relationships xmlns="http://schemas.openxmlformats.org/package/2006/relationships"><Relationship Id="rId3" Type="http://schemas.openxmlformats.org/officeDocument/2006/relationships/image" Target="../media/image216.jpeg"/><Relationship Id="rId2" Type="http://schemas.openxmlformats.org/officeDocument/2006/relationships/notesSlide" Target="../notesSlides/notesSlide116.xml"/><Relationship Id="rId1" Type="http://schemas.openxmlformats.org/officeDocument/2006/relationships/slideLayout" Target="../slideLayouts/slideLayout13.xml"/></Relationships>
</file>

<file path=ppt/slides/_rels/slide266.xml.rels><?xml version="1.0" encoding="UTF-8" standalone="yes"?>
<Relationships xmlns="http://schemas.openxmlformats.org/package/2006/relationships"><Relationship Id="rId3" Type="http://schemas.openxmlformats.org/officeDocument/2006/relationships/image" Target="../media/image216.jpeg"/><Relationship Id="rId2" Type="http://schemas.openxmlformats.org/officeDocument/2006/relationships/notesSlide" Target="../notesSlides/notesSlide117.xml"/><Relationship Id="rId1" Type="http://schemas.openxmlformats.org/officeDocument/2006/relationships/slideLayout" Target="../slideLayouts/slideLayout13.xml"/></Relationships>
</file>

<file path=ppt/slides/_rels/slide267.xml.rels><?xml version="1.0" encoding="UTF-8" standalone="yes"?>
<Relationships xmlns="http://schemas.openxmlformats.org/package/2006/relationships"><Relationship Id="rId2" Type="http://schemas.openxmlformats.org/officeDocument/2006/relationships/image" Target="../media/image217.png"/><Relationship Id="rId1" Type="http://schemas.openxmlformats.org/officeDocument/2006/relationships/slideLayout" Target="../slideLayouts/slideLayout7.xml"/></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2" Type="http://schemas.openxmlformats.org/officeDocument/2006/relationships/image" Target="../media/image21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2" Type="http://schemas.openxmlformats.org/officeDocument/2006/relationships/image" Target="../media/image219.jpeg"/><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2" Type="http://schemas.openxmlformats.org/officeDocument/2006/relationships/image" Target="../media/image220.jpeg"/><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2" Type="http://schemas.openxmlformats.org/officeDocument/2006/relationships/image" Target="../media/image221.jpeg"/><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3" Type="http://schemas.openxmlformats.org/officeDocument/2006/relationships/image" Target="../media/image223.jpeg"/><Relationship Id="rId2" Type="http://schemas.openxmlformats.org/officeDocument/2006/relationships/image" Target="../media/image222.jpeg"/><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2" Type="http://schemas.openxmlformats.org/officeDocument/2006/relationships/image" Target="../media/image224.jpeg"/><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3" Type="http://schemas.openxmlformats.org/officeDocument/2006/relationships/image" Target="../media/image226.jpeg"/><Relationship Id="rId2" Type="http://schemas.openxmlformats.org/officeDocument/2006/relationships/image" Target="../media/image225.jpeg"/><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3" Type="http://schemas.openxmlformats.org/officeDocument/2006/relationships/image" Target="../media/image228.jpeg"/><Relationship Id="rId2" Type="http://schemas.openxmlformats.org/officeDocument/2006/relationships/image" Target="../media/image227.jpeg"/><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3" Type="http://schemas.openxmlformats.org/officeDocument/2006/relationships/image" Target="../media/image230.jpeg"/><Relationship Id="rId2" Type="http://schemas.openxmlformats.org/officeDocument/2006/relationships/image" Target="../media/image22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3" Type="http://schemas.openxmlformats.org/officeDocument/2006/relationships/image" Target="../media/image232.jpeg"/><Relationship Id="rId2" Type="http://schemas.openxmlformats.org/officeDocument/2006/relationships/image" Target="../media/image231.jpeg"/><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2" Type="http://schemas.openxmlformats.org/officeDocument/2006/relationships/image" Target="../media/image233.jpeg"/><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3" Type="http://schemas.openxmlformats.org/officeDocument/2006/relationships/image" Target="../media/image235.jpeg"/><Relationship Id="rId2" Type="http://schemas.openxmlformats.org/officeDocument/2006/relationships/image" Target="../media/image234.jpeg"/><Relationship Id="rId1" Type="http://schemas.openxmlformats.org/officeDocument/2006/relationships/slideLayout" Target="../slideLayouts/slideLayout2.xml"/><Relationship Id="rId4" Type="http://schemas.openxmlformats.org/officeDocument/2006/relationships/image" Target="../media/image236.jpeg"/></Relationships>
</file>

<file path=ppt/slides/_rels/slide294.xml.rels><?xml version="1.0" encoding="UTF-8" standalone="yes"?>
<Relationships xmlns="http://schemas.openxmlformats.org/package/2006/relationships"><Relationship Id="rId3" Type="http://schemas.openxmlformats.org/officeDocument/2006/relationships/image" Target="../media/image236.jpeg"/><Relationship Id="rId2" Type="http://schemas.openxmlformats.org/officeDocument/2006/relationships/image" Target="../media/image235.jpeg"/><Relationship Id="rId1" Type="http://schemas.openxmlformats.org/officeDocument/2006/relationships/slideLayout" Target="../slideLayouts/slideLayout2.xml"/><Relationship Id="rId4" Type="http://schemas.openxmlformats.org/officeDocument/2006/relationships/image" Target="../media/image234.jpeg"/></Relationships>
</file>

<file path=ppt/slides/_rels/slide295.xml.rels><?xml version="1.0" encoding="UTF-8" standalone="yes"?>
<Relationships xmlns="http://schemas.openxmlformats.org/package/2006/relationships"><Relationship Id="rId2" Type="http://schemas.openxmlformats.org/officeDocument/2006/relationships/image" Target="../media/image237.jpeg"/><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3" Type="http://schemas.openxmlformats.org/officeDocument/2006/relationships/image" Target="../media/image239.jpeg"/><Relationship Id="rId2" Type="http://schemas.openxmlformats.org/officeDocument/2006/relationships/image" Target="../media/image238.jpeg"/><Relationship Id="rId1" Type="http://schemas.openxmlformats.org/officeDocument/2006/relationships/slideLayout" Target="../slideLayouts/slideLayout2.xml"/><Relationship Id="rId4" Type="http://schemas.openxmlformats.org/officeDocument/2006/relationships/image" Target="../media/image240.jpeg"/></Relationships>
</file>

<file path=ppt/slides/_rels/slide297.xml.rels><?xml version="1.0" encoding="UTF-8" standalone="yes"?>
<Relationships xmlns="http://schemas.openxmlformats.org/package/2006/relationships"><Relationship Id="rId2" Type="http://schemas.openxmlformats.org/officeDocument/2006/relationships/image" Target="../media/image241.jpeg"/><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3" Type="http://schemas.openxmlformats.org/officeDocument/2006/relationships/image" Target="../media/image242.jpeg"/><Relationship Id="rId2" Type="http://schemas.openxmlformats.org/officeDocument/2006/relationships/notesSlide" Target="../notesSlides/notesSlide120.xml"/><Relationship Id="rId1" Type="http://schemas.openxmlformats.org/officeDocument/2006/relationships/slideLayout" Target="../slideLayouts/slideLayout14.xml"/><Relationship Id="rId5" Type="http://schemas.openxmlformats.org/officeDocument/2006/relationships/image" Target="../media/image244.jpeg"/><Relationship Id="rId4" Type="http://schemas.openxmlformats.org/officeDocument/2006/relationships/image" Target="../media/image243.jpeg"/></Relationships>
</file>

<file path=ppt/slides/_rels/slide304.xml.rels><?xml version="1.0" encoding="UTF-8" standalone="yes"?>
<Relationships xmlns="http://schemas.openxmlformats.org/package/2006/relationships"><Relationship Id="rId3" Type="http://schemas.openxmlformats.org/officeDocument/2006/relationships/image" Target="../media/image246.jpeg"/><Relationship Id="rId2" Type="http://schemas.openxmlformats.org/officeDocument/2006/relationships/image" Target="../media/image245.jpeg"/><Relationship Id="rId1" Type="http://schemas.openxmlformats.org/officeDocument/2006/relationships/slideLayout" Target="../slideLayouts/slideLayout7.xml"/></Relationships>
</file>

<file path=ppt/slides/_rels/slide305.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notesSlide" Target="../notesSlides/notesSlide121.xml"/><Relationship Id="rId1" Type="http://schemas.openxmlformats.org/officeDocument/2006/relationships/slideLayout" Target="../slideLayouts/slideLayout15.xml"/></Relationships>
</file>

<file path=ppt/slides/_rels/slide306.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notesSlide" Target="../notesSlides/notesSlide122.xml"/><Relationship Id="rId1" Type="http://schemas.openxmlformats.org/officeDocument/2006/relationships/slideLayout" Target="../slideLayouts/slideLayout15.xml"/></Relationships>
</file>

<file path=ppt/slides/_rels/slide307.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notesSlide" Target="../notesSlides/notesSlide123.xml"/><Relationship Id="rId1" Type="http://schemas.openxmlformats.org/officeDocument/2006/relationships/slideLayout" Target="../slideLayouts/slideLayout15.xml"/></Relationships>
</file>

<file path=ppt/slides/_rels/slide308.xml.rels><?xml version="1.0" encoding="UTF-8" standalone="yes"?>
<Relationships xmlns="http://schemas.openxmlformats.org/package/2006/relationships"><Relationship Id="rId3" Type="http://schemas.openxmlformats.org/officeDocument/2006/relationships/image" Target="../media/image248.jpeg"/><Relationship Id="rId2" Type="http://schemas.openxmlformats.org/officeDocument/2006/relationships/notesSlide" Target="../notesSlides/notesSlide124.xml"/><Relationship Id="rId1" Type="http://schemas.openxmlformats.org/officeDocument/2006/relationships/slideLayout" Target="../slideLayouts/slideLayout12.xml"/></Relationships>
</file>

<file path=ppt/slides/_rels/slide309.xml.rels><?xml version="1.0" encoding="UTF-8" standalone="yes"?>
<Relationships xmlns="http://schemas.openxmlformats.org/package/2006/relationships"><Relationship Id="rId3" Type="http://schemas.openxmlformats.org/officeDocument/2006/relationships/image" Target="../media/image248.jpeg"/><Relationship Id="rId2" Type="http://schemas.openxmlformats.org/officeDocument/2006/relationships/notesSlide" Target="../notesSlides/notesSlide125.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10.xml.rels><?xml version="1.0" encoding="UTF-8" standalone="yes"?>
<Relationships xmlns="http://schemas.openxmlformats.org/package/2006/relationships"><Relationship Id="rId3" Type="http://schemas.openxmlformats.org/officeDocument/2006/relationships/image" Target="../media/image250.jpeg"/><Relationship Id="rId2" Type="http://schemas.openxmlformats.org/officeDocument/2006/relationships/slideLayout" Target="../slideLayouts/slideLayout7.xml"/><Relationship Id="rId1" Type="http://schemas.openxmlformats.org/officeDocument/2006/relationships/vmlDrawing" Target="../drawings/vmlDrawing27.vml"/><Relationship Id="rId5" Type="http://schemas.openxmlformats.org/officeDocument/2006/relationships/image" Target="../media/image249.png"/><Relationship Id="rId4" Type="http://schemas.openxmlformats.org/officeDocument/2006/relationships/oleObject" Target="../embeddings/oleObject90.bin"/></Relationships>
</file>

<file path=ppt/slides/_rels/slide311.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3.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image" Target="../media/image47.jpeg"/><Relationship Id="rId5" Type="http://schemas.openxmlformats.org/officeDocument/2006/relationships/image" Target="../media/image251.wmf"/><Relationship Id="rId4" Type="http://schemas.openxmlformats.org/officeDocument/2006/relationships/oleObject" Target="../embeddings/oleObject91.bin"/></Relationships>
</file>

<file path=ppt/slides/_rels/slide314.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3" Type="http://schemas.openxmlformats.org/officeDocument/2006/relationships/image" Target="../media/image252.jpeg"/><Relationship Id="rId2" Type="http://schemas.openxmlformats.org/officeDocument/2006/relationships/notesSlide" Target="../notesSlides/notesSlide129.xml"/><Relationship Id="rId1" Type="http://schemas.openxmlformats.org/officeDocument/2006/relationships/slideLayout" Target="../slideLayouts/slideLayout14.xml"/></Relationships>
</file>

<file path=ppt/slides/_rels/slide316.xml.rels><?xml version="1.0" encoding="UTF-8" standalone="yes"?>
<Relationships xmlns="http://schemas.openxmlformats.org/package/2006/relationships"><Relationship Id="rId3" Type="http://schemas.openxmlformats.org/officeDocument/2006/relationships/image" Target="../media/image252.jpeg"/><Relationship Id="rId2" Type="http://schemas.openxmlformats.org/officeDocument/2006/relationships/notesSlide" Target="../notesSlides/notesSlide130.xml"/><Relationship Id="rId1" Type="http://schemas.openxmlformats.org/officeDocument/2006/relationships/slideLayout" Target="../slideLayouts/slideLayout14.xml"/></Relationships>
</file>

<file path=ppt/slides/_rels/slide317.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3" Type="http://schemas.openxmlformats.org/officeDocument/2006/relationships/oleObject" Target="../embeddings/oleObject92.bin"/><Relationship Id="rId2" Type="http://schemas.openxmlformats.org/officeDocument/2006/relationships/slideLayout" Target="../slideLayouts/slideLayout2.xml"/><Relationship Id="rId1" Type="http://schemas.openxmlformats.org/officeDocument/2006/relationships/vmlDrawing" Target="../drawings/vmlDrawing29.vml"/><Relationship Id="rId4" Type="http://schemas.openxmlformats.org/officeDocument/2006/relationships/image" Target="../media/image253.wmf"/></Relationships>
</file>

<file path=ppt/slides/_rels/slide321.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3" Type="http://schemas.openxmlformats.org/officeDocument/2006/relationships/image" Target="../media/image254.pn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3" Type="http://schemas.openxmlformats.org/officeDocument/2006/relationships/image" Target="../media/image255.jpeg"/><Relationship Id="rId2" Type="http://schemas.openxmlformats.org/officeDocument/2006/relationships/notesSlide" Target="../notesSlides/notesSlide137.xml"/><Relationship Id="rId1" Type="http://schemas.openxmlformats.org/officeDocument/2006/relationships/slideLayout" Target="../slideLayouts/slideLayout7.xml"/></Relationships>
</file>

<file path=ppt/slides/_rels/slide325.xml.rels><?xml version="1.0" encoding="UTF-8" standalone="yes"?>
<Relationships xmlns="http://schemas.openxmlformats.org/package/2006/relationships"><Relationship Id="rId3" Type="http://schemas.openxmlformats.org/officeDocument/2006/relationships/image" Target="../media/image256.jpeg"/><Relationship Id="rId2" Type="http://schemas.openxmlformats.org/officeDocument/2006/relationships/notesSlide" Target="../notesSlides/notesSlide138.xml"/><Relationship Id="rId1" Type="http://schemas.openxmlformats.org/officeDocument/2006/relationships/slideLayout" Target="../slideLayouts/slideLayout12.xml"/><Relationship Id="rId4" Type="http://schemas.openxmlformats.org/officeDocument/2006/relationships/image" Target="../media/image257.jpeg"/></Relationships>
</file>

<file path=ppt/slides/_rels/slide326.xml.rels><?xml version="1.0" encoding="UTF-8" standalone="yes"?>
<Relationships xmlns="http://schemas.openxmlformats.org/package/2006/relationships"><Relationship Id="rId3" Type="http://schemas.openxmlformats.org/officeDocument/2006/relationships/image" Target="../media/image258.jpeg"/><Relationship Id="rId2" Type="http://schemas.openxmlformats.org/officeDocument/2006/relationships/notesSlide" Target="../notesSlides/notesSlide139.xml"/><Relationship Id="rId1" Type="http://schemas.openxmlformats.org/officeDocument/2006/relationships/slideLayout" Target="../slideLayouts/slideLayout14.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3" Type="http://schemas.openxmlformats.org/officeDocument/2006/relationships/oleObject" Target="../embeddings/oleObject93.bin"/><Relationship Id="rId2" Type="http://schemas.openxmlformats.org/officeDocument/2006/relationships/slideLayout" Target="../slideLayouts/slideLayout2.xml"/><Relationship Id="rId1" Type="http://schemas.openxmlformats.org/officeDocument/2006/relationships/vmlDrawing" Target="../drawings/vmlDrawing30.vml"/><Relationship Id="rId5" Type="http://schemas.openxmlformats.org/officeDocument/2006/relationships/image" Target="../media/image47.jpeg"/><Relationship Id="rId4" Type="http://schemas.openxmlformats.org/officeDocument/2006/relationships/image" Target="../media/image259.wmf"/></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5.xml.rels><?xml version="1.0" encoding="UTF-8" standalone="yes"?>
<Relationships xmlns="http://schemas.openxmlformats.org/package/2006/relationships"><Relationship Id="rId3" Type="http://schemas.openxmlformats.org/officeDocument/2006/relationships/oleObject" Target="../embeddings/oleObject94.bin"/><Relationship Id="rId2" Type="http://schemas.openxmlformats.org/officeDocument/2006/relationships/slideLayout" Target="../slideLayouts/slideLayout7.xml"/><Relationship Id="rId1" Type="http://schemas.openxmlformats.org/officeDocument/2006/relationships/vmlDrawing" Target="../drawings/vmlDrawing31.vml"/><Relationship Id="rId4" Type="http://schemas.openxmlformats.org/officeDocument/2006/relationships/image" Target="../media/image260.png"/></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8" Type="http://schemas.openxmlformats.org/officeDocument/2006/relationships/oleObject" Target="../embeddings/oleObject97.bin"/><Relationship Id="rId13" Type="http://schemas.openxmlformats.org/officeDocument/2006/relationships/image" Target="../media/image265.wmf"/><Relationship Id="rId3" Type="http://schemas.openxmlformats.org/officeDocument/2006/relationships/oleObject" Target="../embeddings/oleObject95.bin"/><Relationship Id="rId7" Type="http://schemas.openxmlformats.org/officeDocument/2006/relationships/image" Target="../media/image262.wmf"/><Relationship Id="rId12" Type="http://schemas.openxmlformats.org/officeDocument/2006/relationships/oleObject" Target="../embeddings/oleObject99.bin"/><Relationship Id="rId2" Type="http://schemas.openxmlformats.org/officeDocument/2006/relationships/slideLayout" Target="../slideLayouts/slideLayout2.xml"/><Relationship Id="rId1" Type="http://schemas.openxmlformats.org/officeDocument/2006/relationships/vmlDrawing" Target="../drawings/vmlDrawing32.vml"/><Relationship Id="rId6" Type="http://schemas.openxmlformats.org/officeDocument/2006/relationships/oleObject" Target="../embeddings/oleObject96.bin"/><Relationship Id="rId11" Type="http://schemas.openxmlformats.org/officeDocument/2006/relationships/image" Target="../media/image264.wmf"/><Relationship Id="rId5" Type="http://schemas.openxmlformats.org/officeDocument/2006/relationships/image" Target="../media/image47.jpeg"/><Relationship Id="rId15" Type="http://schemas.openxmlformats.org/officeDocument/2006/relationships/image" Target="../media/image266.wmf"/><Relationship Id="rId10" Type="http://schemas.openxmlformats.org/officeDocument/2006/relationships/oleObject" Target="../embeddings/oleObject98.bin"/><Relationship Id="rId4" Type="http://schemas.openxmlformats.org/officeDocument/2006/relationships/image" Target="../media/image261.wmf"/><Relationship Id="rId9" Type="http://schemas.openxmlformats.org/officeDocument/2006/relationships/image" Target="../media/image263.wmf"/><Relationship Id="rId14" Type="http://schemas.openxmlformats.org/officeDocument/2006/relationships/oleObject" Target="../embeddings/oleObject100.bin"/></Relationships>
</file>

<file path=ppt/slides/_rels/slide339.xml.rels><?xml version="1.0" encoding="UTF-8" standalone="yes"?>
<Relationships xmlns="http://schemas.openxmlformats.org/package/2006/relationships"><Relationship Id="rId8" Type="http://schemas.openxmlformats.org/officeDocument/2006/relationships/oleObject" Target="../embeddings/oleObject103.bin"/><Relationship Id="rId13" Type="http://schemas.openxmlformats.org/officeDocument/2006/relationships/image" Target="../media/image271.wmf"/><Relationship Id="rId3" Type="http://schemas.openxmlformats.org/officeDocument/2006/relationships/oleObject" Target="../embeddings/oleObject101.bin"/><Relationship Id="rId7" Type="http://schemas.openxmlformats.org/officeDocument/2006/relationships/image" Target="../media/image268.wmf"/><Relationship Id="rId12" Type="http://schemas.openxmlformats.org/officeDocument/2006/relationships/oleObject" Target="../embeddings/oleObject105.bin"/><Relationship Id="rId17" Type="http://schemas.openxmlformats.org/officeDocument/2006/relationships/image" Target="../media/image273.wmf"/><Relationship Id="rId2" Type="http://schemas.openxmlformats.org/officeDocument/2006/relationships/slideLayout" Target="../slideLayouts/slideLayout2.xml"/><Relationship Id="rId16" Type="http://schemas.openxmlformats.org/officeDocument/2006/relationships/oleObject" Target="../embeddings/oleObject107.bin"/><Relationship Id="rId1" Type="http://schemas.openxmlformats.org/officeDocument/2006/relationships/vmlDrawing" Target="../drawings/vmlDrawing33.vml"/><Relationship Id="rId6" Type="http://schemas.openxmlformats.org/officeDocument/2006/relationships/oleObject" Target="../embeddings/oleObject102.bin"/><Relationship Id="rId11" Type="http://schemas.openxmlformats.org/officeDocument/2006/relationships/image" Target="../media/image270.wmf"/><Relationship Id="rId5" Type="http://schemas.openxmlformats.org/officeDocument/2006/relationships/image" Target="../media/image47.jpeg"/><Relationship Id="rId15" Type="http://schemas.openxmlformats.org/officeDocument/2006/relationships/image" Target="../media/image272.wmf"/><Relationship Id="rId10" Type="http://schemas.openxmlformats.org/officeDocument/2006/relationships/oleObject" Target="../embeddings/oleObject104.bin"/><Relationship Id="rId4" Type="http://schemas.openxmlformats.org/officeDocument/2006/relationships/image" Target="../media/image267.wmf"/><Relationship Id="rId9" Type="http://schemas.openxmlformats.org/officeDocument/2006/relationships/image" Target="../media/image269.wmf"/><Relationship Id="rId14" Type="http://schemas.openxmlformats.org/officeDocument/2006/relationships/oleObject" Target="../embeddings/oleObject106.bin"/></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3" Type="http://schemas.openxmlformats.org/officeDocument/2006/relationships/image" Target="../media/image274.jpeg"/><Relationship Id="rId2" Type="http://schemas.openxmlformats.org/officeDocument/2006/relationships/notesSlide" Target="../notesSlides/notesSlide140.xml"/><Relationship Id="rId1" Type="http://schemas.openxmlformats.org/officeDocument/2006/relationships/slideLayout" Target="../slideLayouts/slideLayout15.xml"/></Relationships>
</file>

<file path=ppt/slides/_rels/slide3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3.xml.rels><?xml version="1.0" encoding="UTF-8" standalone="yes"?>
<Relationships xmlns="http://schemas.openxmlformats.org/package/2006/relationships"><Relationship Id="rId2" Type="http://schemas.openxmlformats.org/officeDocument/2006/relationships/image" Target="../media/image275.jpeg"/><Relationship Id="rId1" Type="http://schemas.openxmlformats.org/officeDocument/2006/relationships/slideLayout" Target="../slideLayouts/slideLayout7.xml"/></Relationships>
</file>

<file path=ppt/slides/_rels/slide344.xml.rels><?xml version="1.0" encoding="UTF-8" standalone="yes"?>
<Relationships xmlns="http://schemas.openxmlformats.org/package/2006/relationships"><Relationship Id="rId3" Type="http://schemas.openxmlformats.org/officeDocument/2006/relationships/oleObject" Target="../embeddings/oleObject108.bin"/><Relationship Id="rId2" Type="http://schemas.openxmlformats.org/officeDocument/2006/relationships/slideLayout" Target="../slideLayouts/slideLayout7.xml"/><Relationship Id="rId1" Type="http://schemas.openxmlformats.org/officeDocument/2006/relationships/vmlDrawing" Target="../drawings/vmlDrawing34.vml"/><Relationship Id="rId4" Type="http://schemas.openxmlformats.org/officeDocument/2006/relationships/image" Target="../media/image276.wmf"/></Relationships>
</file>

<file path=ppt/slides/_rels/slide345.xml.rels><?xml version="1.0" encoding="UTF-8" standalone="yes"?>
<Relationships xmlns="http://schemas.openxmlformats.org/package/2006/relationships"><Relationship Id="rId8" Type="http://schemas.openxmlformats.org/officeDocument/2006/relationships/image" Target="../media/image278.wmf"/><Relationship Id="rId13" Type="http://schemas.openxmlformats.org/officeDocument/2006/relationships/oleObject" Target="../embeddings/oleObject113.bin"/><Relationship Id="rId3" Type="http://schemas.openxmlformats.org/officeDocument/2006/relationships/notesSlide" Target="../notesSlides/notesSlide142.xml"/><Relationship Id="rId7" Type="http://schemas.openxmlformats.org/officeDocument/2006/relationships/oleObject" Target="../embeddings/oleObject110.bin"/><Relationship Id="rId12" Type="http://schemas.openxmlformats.org/officeDocument/2006/relationships/image" Target="../media/image280.wmf"/><Relationship Id="rId2" Type="http://schemas.openxmlformats.org/officeDocument/2006/relationships/slideLayout" Target="../slideLayouts/slideLayout2.xml"/><Relationship Id="rId16" Type="http://schemas.openxmlformats.org/officeDocument/2006/relationships/image" Target="../media/image282.wmf"/><Relationship Id="rId1" Type="http://schemas.openxmlformats.org/officeDocument/2006/relationships/vmlDrawing" Target="../drawings/vmlDrawing35.vml"/><Relationship Id="rId6" Type="http://schemas.openxmlformats.org/officeDocument/2006/relationships/image" Target="../media/image47.jpeg"/><Relationship Id="rId11" Type="http://schemas.openxmlformats.org/officeDocument/2006/relationships/oleObject" Target="../embeddings/oleObject112.bin"/><Relationship Id="rId5" Type="http://schemas.openxmlformats.org/officeDocument/2006/relationships/image" Target="../media/image277.wmf"/><Relationship Id="rId15" Type="http://schemas.openxmlformats.org/officeDocument/2006/relationships/oleObject" Target="../embeddings/oleObject114.bin"/><Relationship Id="rId10" Type="http://schemas.openxmlformats.org/officeDocument/2006/relationships/image" Target="../media/image279.wmf"/><Relationship Id="rId4" Type="http://schemas.openxmlformats.org/officeDocument/2006/relationships/oleObject" Target="../embeddings/oleObject109.bin"/><Relationship Id="rId9" Type="http://schemas.openxmlformats.org/officeDocument/2006/relationships/oleObject" Target="../embeddings/oleObject111.bin"/><Relationship Id="rId14" Type="http://schemas.openxmlformats.org/officeDocument/2006/relationships/image" Target="../media/image281.wmf"/></Relationships>
</file>

<file path=ppt/slides/_rels/slide346.xml.rels><?xml version="1.0" encoding="UTF-8" standalone="yes"?>
<Relationships xmlns="http://schemas.openxmlformats.org/package/2006/relationships"><Relationship Id="rId3" Type="http://schemas.openxmlformats.org/officeDocument/2006/relationships/image" Target="../media/image283.jpeg"/><Relationship Id="rId2" Type="http://schemas.openxmlformats.org/officeDocument/2006/relationships/notesSlide" Target="../notesSlides/notesSlide143.xml"/><Relationship Id="rId1" Type="http://schemas.openxmlformats.org/officeDocument/2006/relationships/slideLayout" Target="../slideLayouts/slideLayout17.xml"/><Relationship Id="rId4" Type="http://schemas.openxmlformats.org/officeDocument/2006/relationships/image" Target="../media/image284.jpeg"/></Relationships>
</file>

<file path=ppt/slides/_rels/slide347.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3" Type="http://schemas.openxmlformats.org/officeDocument/2006/relationships/image" Target="../media/image285.jpeg"/><Relationship Id="rId2" Type="http://schemas.openxmlformats.org/officeDocument/2006/relationships/notesSlide" Target="../notesSlides/notesSlide145.xml"/><Relationship Id="rId1" Type="http://schemas.openxmlformats.org/officeDocument/2006/relationships/slideLayout" Target="../slideLayouts/slideLayout13.xml"/></Relationships>
</file>

<file path=ppt/slides/_rels/slide349.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146.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3" Type="http://schemas.openxmlformats.org/officeDocument/2006/relationships/image" Target="../media/image287.jpeg"/><Relationship Id="rId2" Type="http://schemas.openxmlformats.org/officeDocument/2006/relationships/notesSlide" Target="../notesSlides/notesSlide147.xml"/><Relationship Id="rId1" Type="http://schemas.openxmlformats.org/officeDocument/2006/relationships/slideLayout" Target="../slideLayouts/slideLayout12.xml"/></Relationships>
</file>

<file path=ppt/slides/_rels/slide351.xml.rels><?xml version="1.0" encoding="UTF-8" standalone="yes"?>
<Relationships xmlns="http://schemas.openxmlformats.org/package/2006/relationships"><Relationship Id="rId3" Type="http://schemas.openxmlformats.org/officeDocument/2006/relationships/image" Target="../media/image288.jpeg"/><Relationship Id="rId2" Type="http://schemas.openxmlformats.org/officeDocument/2006/relationships/notesSlide" Target="../notesSlides/notesSlide148.xml"/><Relationship Id="rId1" Type="http://schemas.openxmlformats.org/officeDocument/2006/relationships/slideLayout" Target="../slideLayouts/slideLayout12.xml"/></Relationships>
</file>

<file path=ppt/slides/_rels/slide352.xml.rels><?xml version="1.0" encoding="UTF-8" standalone="yes"?>
<Relationships xmlns="http://schemas.openxmlformats.org/package/2006/relationships"><Relationship Id="rId3" Type="http://schemas.openxmlformats.org/officeDocument/2006/relationships/image" Target="../media/image289.jpeg"/><Relationship Id="rId2" Type="http://schemas.openxmlformats.org/officeDocument/2006/relationships/notesSlide" Target="../notesSlides/notesSlide149.xml"/><Relationship Id="rId1" Type="http://schemas.openxmlformats.org/officeDocument/2006/relationships/slideLayout" Target="../slideLayouts/slideLayout15.xml"/></Relationships>
</file>

<file path=ppt/slides/_rels/slide353.xml.rels><?xml version="1.0" encoding="UTF-8" standalone="yes"?>
<Relationships xmlns="http://schemas.openxmlformats.org/package/2006/relationships"><Relationship Id="rId3" Type="http://schemas.openxmlformats.org/officeDocument/2006/relationships/image" Target="../media/image289.jpeg"/><Relationship Id="rId2" Type="http://schemas.openxmlformats.org/officeDocument/2006/relationships/notesSlide" Target="../notesSlides/notesSlide150.xml"/><Relationship Id="rId1" Type="http://schemas.openxmlformats.org/officeDocument/2006/relationships/slideLayout" Target="../slideLayouts/slideLayout15.xml"/></Relationships>
</file>

<file path=ppt/slides/_rels/slide354.xml.rels><?xml version="1.0" encoding="UTF-8" standalone="yes"?>
<Relationships xmlns="http://schemas.openxmlformats.org/package/2006/relationships"><Relationship Id="rId3" Type="http://schemas.openxmlformats.org/officeDocument/2006/relationships/image" Target="../media/image289.jpeg"/><Relationship Id="rId2" Type="http://schemas.openxmlformats.org/officeDocument/2006/relationships/notesSlide" Target="../notesSlides/notesSlide151.xml"/><Relationship Id="rId1" Type="http://schemas.openxmlformats.org/officeDocument/2006/relationships/slideLayout" Target="../slideLayouts/slideLayout15.xml"/></Relationships>
</file>

<file path=ppt/slides/_rels/slide355.xml.rels><?xml version="1.0" encoding="UTF-8" standalone="yes"?>
<Relationships xmlns="http://schemas.openxmlformats.org/package/2006/relationships"><Relationship Id="rId3" Type="http://schemas.openxmlformats.org/officeDocument/2006/relationships/image" Target="../media/image290.pn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357.xml.rels><?xml version="1.0" encoding="UTF-8" standalone="yes"?>
<Relationships xmlns="http://schemas.openxmlformats.org/package/2006/relationships"><Relationship Id="rId3" Type="http://schemas.openxmlformats.org/officeDocument/2006/relationships/image" Target="../media/image291.png"/><Relationship Id="rId2" Type="http://schemas.openxmlformats.org/officeDocument/2006/relationships/notesSlide" Target="../notesSlides/notesSlide154.xml"/><Relationship Id="rId1" Type="http://schemas.openxmlformats.org/officeDocument/2006/relationships/slideLayout" Target="../slideLayouts/slideLayout15.xml"/></Relationships>
</file>

<file path=ppt/slides/_rels/slide358.xml.rels><?xml version="1.0" encoding="UTF-8" standalone="yes"?>
<Relationships xmlns="http://schemas.openxmlformats.org/package/2006/relationships"><Relationship Id="rId8" Type="http://schemas.openxmlformats.org/officeDocument/2006/relationships/image" Target="../media/image293.wmf"/><Relationship Id="rId3" Type="http://schemas.openxmlformats.org/officeDocument/2006/relationships/oleObject" Target="../embeddings/oleObject115.bin"/><Relationship Id="rId7" Type="http://schemas.openxmlformats.org/officeDocument/2006/relationships/oleObject" Target="../embeddings/oleObject116.bin"/><Relationship Id="rId12" Type="http://schemas.openxmlformats.org/officeDocument/2006/relationships/image" Target="../media/image295.wmf"/><Relationship Id="rId2" Type="http://schemas.openxmlformats.org/officeDocument/2006/relationships/slideLayout" Target="../slideLayouts/slideLayout2.xml"/><Relationship Id="rId1" Type="http://schemas.openxmlformats.org/officeDocument/2006/relationships/vmlDrawing" Target="../drawings/vmlDrawing36.vml"/><Relationship Id="rId6" Type="http://schemas.openxmlformats.org/officeDocument/2006/relationships/image" Target="../media/image296.jpeg"/><Relationship Id="rId11" Type="http://schemas.openxmlformats.org/officeDocument/2006/relationships/oleObject" Target="../embeddings/oleObject118.bin"/><Relationship Id="rId5" Type="http://schemas.openxmlformats.org/officeDocument/2006/relationships/image" Target="../media/image47.jpeg"/><Relationship Id="rId10" Type="http://schemas.openxmlformats.org/officeDocument/2006/relationships/image" Target="../media/image294.wmf"/><Relationship Id="rId4" Type="http://schemas.openxmlformats.org/officeDocument/2006/relationships/image" Target="../media/image292.wmf"/><Relationship Id="rId9" Type="http://schemas.openxmlformats.org/officeDocument/2006/relationships/oleObject" Target="../embeddings/oleObject117.bin"/></Relationships>
</file>

<file path=ppt/slides/_rels/slide359.xml.rels><?xml version="1.0" encoding="UTF-8" standalone="yes"?>
<Relationships xmlns="http://schemas.openxmlformats.org/package/2006/relationships"><Relationship Id="rId8" Type="http://schemas.openxmlformats.org/officeDocument/2006/relationships/image" Target="../media/image298.wmf"/><Relationship Id="rId13" Type="http://schemas.openxmlformats.org/officeDocument/2006/relationships/oleObject" Target="../embeddings/oleObject123.bin"/><Relationship Id="rId3" Type="http://schemas.openxmlformats.org/officeDocument/2006/relationships/image" Target="../media/image302.jpeg"/><Relationship Id="rId7" Type="http://schemas.openxmlformats.org/officeDocument/2006/relationships/oleObject" Target="../embeddings/oleObject120.bin"/><Relationship Id="rId12" Type="http://schemas.openxmlformats.org/officeDocument/2006/relationships/image" Target="../media/image300.wmf"/><Relationship Id="rId2" Type="http://schemas.openxmlformats.org/officeDocument/2006/relationships/slideLayout" Target="../slideLayouts/slideLayout2.xml"/><Relationship Id="rId1" Type="http://schemas.openxmlformats.org/officeDocument/2006/relationships/vmlDrawing" Target="../drawings/vmlDrawing37.vml"/><Relationship Id="rId6" Type="http://schemas.openxmlformats.org/officeDocument/2006/relationships/image" Target="../media/image47.jpeg"/><Relationship Id="rId11" Type="http://schemas.openxmlformats.org/officeDocument/2006/relationships/oleObject" Target="../embeddings/oleObject122.bin"/><Relationship Id="rId5" Type="http://schemas.openxmlformats.org/officeDocument/2006/relationships/image" Target="../media/image297.wmf"/><Relationship Id="rId10" Type="http://schemas.openxmlformats.org/officeDocument/2006/relationships/image" Target="../media/image299.wmf"/><Relationship Id="rId4" Type="http://schemas.openxmlformats.org/officeDocument/2006/relationships/oleObject" Target="../embeddings/oleObject119.bin"/><Relationship Id="rId9" Type="http://schemas.openxmlformats.org/officeDocument/2006/relationships/oleObject" Target="../embeddings/oleObject121.bin"/><Relationship Id="rId14" Type="http://schemas.openxmlformats.org/officeDocument/2006/relationships/image" Target="../media/image301.wmf"/></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60.xml.rels><?xml version="1.0" encoding="UTF-8" standalone="yes"?>
<Relationships xmlns="http://schemas.openxmlformats.org/package/2006/relationships"><Relationship Id="rId8" Type="http://schemas.openxmlformats.org/officeDocument/2006/relationships/oleObject" Target="../embeddings/oleObject126.bin"/><Relationship Id="rId13" Type="http://schemas.openxmlformats.org/officeDocument/2006/relationships/image" Target="../media/image307.wmf"/><Relationship Id="rId3" Type="http://schemas.openxmlformats.org/officeDocument/2006/relationships/oleObject" Target="../embeddings/oleObject124.bin"/><Relationship Id="rId7" Type="http://schemas.openxmlformats.org/officeDocument/2006/relationships/image" Target="../media/image304.wmf"/><Relationship Id="rId12" Type="http://schemas.openxmlformats.org/officeDocument/2006/relationships/oleObject" Target="../embeddings/oleObject128.bin"/><Relationship Id="rId2" Type="http://schemas.openxmlformats.org/officeDocument/2006/relationships/slideLayout" Target="../slideLayouts/slideLayout2.xml"/><Relationship Id="rId1" Type="http://schemas.openxmlformats.org/officeDocument/2006/relationships/vmlDrawing" Target="../drawings/vmlDrawing38.vml"/><Relationship Id="rId6" Type="http://schemas.openxmlformats.org/officeDocument/2006/relationships/oleObject" Target="../embeddings/oleObject125.bin"/><Relationship Id="rId11" Type="http://schemas.openxmlformats.org/officeDocument/2006/relationships/image" Target="../media/image306.wmf"/><Relationship Id="rId5" Type="http://schemas.openxmlformats.org/officeDocument/2006/relationships/image" Target="../media/image47.jpeg"/><Relationship Id="rId15" Type="http://schemas.openxmlformats.org/officeDocument/2006/relationships/image" Target="../media/image308.wmf"/><Relationship Id="rId10" Type="http://schemas.openxmlformats.org/officeDocument/2006/relationships/oleObject" Target="../embeddings/oleObject127.bin"/><Relationship Id="rId4" Type="http://schemas.openxmlformats.org/officeDocument/2006/relationships/image" Target="../media/image303.wmf"/><Relationship Id="rId9" Type="http://schemas.openxmlformats.org/officeDocument/2006/relationships/image" Target="../media/image305.wmf"/><Relationship Id="rId14" Type="http://schemas.openxmlformats.org/officeDocument/2006/relationships/oleObject" Target="../embeddings/oleObject129.bin"/></Relationships>
</file>

<file path=ppt/slides/_rels/slide361.xml.rels><?xml version="1.0" encoding="UTF-8" standalone="yes"?>
<Relationships xmlns="http://schemas.openxmlformats.org/package/2006/relationships"><Relationship Id="rId3" Type="http://schemas.openxmlformats.org/officeDocument/2006/relationships/image" Target="../media/image310.jpeg"/><Relationship Id="rId2" Type="http://schemas.openxmlformats.org/officeDocument/2006/relationships/image" Target="../media/image309.jpeg"/><Relationship Id="rId1" Type="http://schemas.openxmlformats.org/officeDocument/2006/relationships/slideLayout" Target="../slideLayouts/slideLayout7.xml"/></Relationships>
</file>

<file path=ppt/slides/_rels/slide362.xml.rels><?xml version="1.0" encoding="UTF-8" standalone="yes"?>
<Relationships xmlns="http://schemas.openxmlformats.org/package/2006/relationships"><Relationship Id="rId3" Type="http://schemas.openxmlformats.org/officeDocument/2006/relationships/image" Target="../media/image312.png"/><Relationship Id="rId2" Type="http://schemas.openxmlformats.org/officeDocument/2006/relationships/image" Target="../media/image311.jpeg"/><Relationship Id="rId1" Type="http://schemas.openxmlformats.org/officeDocument/2006/relationships/slideLayout" Target="../slideLayouts/slideLayout7.xml"/></Relationships>
</file>

<file path=ppt/slides/_rels/slide363.xml.rels><?xml version="1.0" encoding="UTF-8" standalone="yes"?>
<Relationships xmlns="http://schemas.openxmlformats.org/package/2006/relationships"><Relationship Id="rId2" Type="http://schemas.openxmlformats.org/officeDocument/2006/relationships/image" Target="../media/image313.png"/><Relationship Id="rId1" Type="http://schemas.openxmlformats.org/officeDocument/2006/relationships/slideLayout" Target="../slideLayouts/slideLayout7.xml"/></Relationships>
</file>

<file path=ppt/slides/_rels/slide364.xml.rels><?xml version="1.0" encoding="UTF-8" standalone="yes"?>
<Relationships xmlns="http://schemas.openxmlformats.org/package/2006/relationships"><Relationship Id="rId3" Type="http://schemas.openxmlformats.org/officeDocument/2006/relationships/image" Target="../media/image314.jpeg"/><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3" Type="http://schemas.openxmlformats.org/officeDocument/2006/relationships/image" Target="../media/image315.jpe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7.xml.rels><?xml version="1.0" encoding="UTF-8" standalone="yes"?>
<Relationships xmlns="http://schemas.openxmlformats.org/package/2006/relationships"><Relationship Id="rId3" Type="http://schemas.openxmlformats.org/officeDocument/2006/relationships/image" Target="../media/image316.jpeg"/><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368.xml.rels><?xml version="1.0" encoding="UTF-8" standalone="yes"?>
<Relationships xmlns="http://schemas.openxmlformats.org/package/2006/relationships"><Relationship Id="rId3" Type="http://schemas.openxmlformats.org/officeDocument/2006/relationships/image" Target="../media/image317.jpeg"/><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8" Type="http://schemas.openxmlformats.org/officeDocument/2006/relationships/image" Target="../media/image319.wmf"/><Relationship Id="rId13" Type="http://schemas.openxmlformats.org/officeDocument/2006/relationships/oleObject" Target="../embeddings/oleObject134.bin"/><Relationship Id="rId18" Type="http://schemas.openxmlformats.org/officeDocument/2006/relationships/image" Target="../media/image324.wmf"/><Relationship Id="rId3" Type="http://schemas.openxmlformats.org/officeDocument/2006/relationships/notesSlide" Target="../notesSlides/notesSlide159.xml"/><Relationship Id="rId7" Type="http://schemas.openxmlformats.org/officeDocument/2006/relationships/oleObject" Target="../embeddings/oleObject131.bin"/><Relationship Id="rId12" Type="http://schemas.openxmlformats.org/officeDocument/2006/relationships/image" Target="../media/image321.wmf"/><Relationship Id="rId17" Type="http://schemas.openxmlformats.org/officeDocument/2006/relationships/oleObject" Target="../embeddings/oleObject136.bin"/><Relationship Id="rId2" Type="http://schemas.openxmlformats.org/officeDocument/2006/relationships/slideLayout" Target="../slideLayouts/slideLayout2.xml"/><Relationship Id="rId16" Type="http://schemas.openxmlformats.org/officeDocument/2006/relationships/image" Target="../media/image323.wmf"/><Relationship Id="rId20" Type="http://schemas.openxmlformats.org/officeDocument/2006/relationships/image" Target="../media/image325.wmf"/><Relationship Id="rId1" Type="http://schemas.openxmlformats.org/officeDocument/2006/relationships/vmlDrawing" Target="../drawings/vmlDrawing39.vml"/><Relationship Id="rId6" Type="http://schemas.openxmlformats.org/officeDocument/2006/relationships/image" Target="../media/image47.jpeg"/><Relationship Id="rId11" Type="http://schemas.openxmlformats.org/officeDocument/2006/relationships/oleObject" Target="../embeddings/oleObject133.bin"/><Relationship Id="rId5" Type="http://schemas.openxmlformats.org/officeDocument/2006/relationships/image" Target="../media/image318.wmf"/><Relationship Id="rId15" Type="http://schemas.openxmlformats.org/officeDocument/2006/relationships/oleObject" Target="../embeddings/oleObject135.bin"/><Relationship Id="rId10" Type="http://schemas.openxmlformats.org/officeDocument/2006/relationships/image" Target="../media/image320.wmf"/><Relationship Id="rId19" Type="http://schemas.openxmlformats.org/officeDocument/2006/relationships/oleObject" Target="../embeddings/oleObject137.bin"/><Relationship Id="rId4" Type="http://schemas.openxmlformats.org/officeDocument/2006/relationships/oleObject" Target="../embeddings/oleObject130.bin"/><Relationship Id="rId9" Type="http://schemas.openxmlformats.org/officeDocument/2006/relationships/oleObject" Target="../embeddings/oleObject132.bin"/><Relationship Id="rId14" Type="http://schemas.openxmlformats.org/officeDocument/2006/relationships/image" Target="../media/image322.wmf"/></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70.xml.rels><?xml version="1.0" encoding="UTF-8" standalone="yes"?>
<Relationships xmlns="http://schemas.openxmlformats.org/package/2006/relationships"><Relationship Id="rId8" Type="http://schemas.openxmlformats.org/officeDocument/2006/relationships/oleObject" Target="../embeddings/oleObject140.bin"/><Relationship Id="rId3" Type="http://schemas.openxmlformats.org/officeDocument/2006/relationships/oleObject" Target="../embeddings/oleObject138.bin"/><Relationship Id="rId7" Type="http://schemas.openxmlformats.org/officeDocument/2006/relationships/image" Target="../media/image327.wmf"/><Relationship Id="rId2" Type="http://schemas.openxmlformats.org/officeDocument/2006/relationships/slideLayout" Target="../slideLayouts/slideLayout2.xml"/><Relationship Id="rId1" Type="http://schemas.openxmlformats.org/officeDocument/2006/relationships/vmlDrawing" Target="../drawings/vmlDrawing40.vml"/><Relationship Id="rId6" Type="http://schemas.openxmlformats.org/officeDocument/2006/relationships/oleObject" Target="../embeddings/oleObject139.bin"/><Relationship Id="rId11" Type="http://schemas.openxmlformats.org/officeDocument/2006/relationships/image" Target="../media/image329.wmf"/><Relationship Id="rId5" Type="http://schemas.openxmlformats.org/officeDocument/2006/relationships/image" Target="../media/image47.jpeg"/><Relationship Id="rId10" Type="http://schemas.openxmlformats.org/officeDocument/2006/relationships/oleObject" Target="../embeddings/oleObject141.bin"/><Relationship Id="rId4" Type="http://schemas.openxmlformats.org/officeDocument/2006/relationships/image" Target="../media/image326.wmf"/><Relationship Id="rId9" Type="http://schemas.openxmlformats.org/officeDocument/2006/relationships/image" Target="../media/image328.wmf"/></Relationships>
</file>

<file path=ppt/slides/_rels/slide371.xml.rels><?xml version="1.0" encoding="UTF-8" standalone="yes"?>
<Relationships xmlns="http://schemas.openxmlformats.org/package/2006/relationships"><Relationship Id="rId8" Type="http://schemas.openxmlformats.org/officeDocument/2006/relationships/oleObject" Target="../embeddings/oleObject144.bin"/><Relationship Id="rId13" Type="http://schemas.openxmlformats.org/officeDocument/2006/relationships/image" Target="../media/image334.wmf"/><Relationship Id="rId3" Type="http://schemas.openxmlformats.org/officeDocument/2006/relationships/oleObject" Target="../embeddings/oleObject142.bin"/><Relationship Id="rId7" Type="http://schemas.openxmlformats.org/officeDocument/2006/relationships/image" Target="../media/image331.wmf"/><Relationship Id="rId12" Type="http://schemas.openxmlformats.org/officeDocument/2006/relationships/oleObject" Target="../embeddings/oleObject146.bin"/><Relationship Id="rId17" Type="http://schemas.openxmlformats.org/officeDocument/2006/relationships/image" Target="../media/image336.wmf"/><Relationship Id="rId2" Type="http://schemas.openxmlformats.org/officeDocument/2006/relationships/slideLayout" Target="../slideLayouts/slideLayout2.xml"/><Relationship Id="rId16" Type="http://schemas.openxmlformats.org/officeDocument/2006/relationships/oleObject" Target="../embeddings/oleObject148.bin"/><Relationship Id="rId1" Type="http://schemas.openxmlformats.org/officeDocument/2006/relationships/vmlDrawing" Target="../drawings/vmlDrawing41.vml"/><Relationship Id="rId6" Type="http://schemas.openxmlformats.org/officeDocument/2006/relationships/oleObject" Target="../embeddings/oleObject143.bin"/><Relationship Id="rId11" Type="http://schemas.openxmlformats.org/officeDocument/2006/relationships/image" Target="../media/image333.wmf"/><Relationship Id="rId5" Type="http://schemas.openxmlformats.org/officeDocument/2006/relationships/image" Target="../media/image47.jpeg"/><Relationship Id="rId15" Type="http://schemas.openxmlformats.org/officeDocument/2006/relationships/image" Target="../media/image335.wmf"/><Relationship Id="rId10" Type="http://schemas.openxmlformats.org/officeDocument/2006/relationships/oleObject" Target="../embeddings/oleObject145.bin"/><Relationship Id="rId4" Type="http://schemas.openxmlformats.org/officeDocument/2006/relationships/image" Target="../media/image330.wmf"/><Relationship Id="rId9" Type="http://schemas.openxmlformats.org/officeDocument/2006/relationships/image" Target="../media/image332.wmf"/><Relationship Id="rId14" Type="http://schemas.openxmlformats.org/officeDocument/2006/relationships/oleObject" Target="../embeddings/oleObject147.bin"/></Relationships>
</file>

<file path=ppt/slides/_rels/slide372.xml.rels><?xml version="1.0" encoding="UTF-8" standalone="yes"?>
<Relationships xmlns="http://schemas.openxmlformats.org/package/2006/relationships"><Relationship Id="rId8" Type="http://schemas.openxmlformats.org/officeDocument/2006/relationships/oleObject" Target="../embeddings/oleObject151.bin"/><Relationship Id="rId13" Type="http://schemas.openxmlformats.org/officeDocument/2006/relationships/image" Target="../media/image341.wmf"/><Relationship Id="rId18" Type="http://schemas.openxmlformats.org/officeDocument/2006/relationships/oleObject" Target="../embeddings/oleObject156.bin"/><Relationship Id="rId3" Type="http://schemas.openxmlformats.org/officeDocument/2006/relationships/oleObject" Target="../embeddings/oleObject149.bin"/><Relationship Id="rId7" Type="http://schemas.openxmlformats.org/officeDocument/2006/relationships/image" Target="../media/image47.jpeg"/><Relationship Id="rId12" Type="http://schemas.openxmlformats.org/officeDocument/2006/relationships/oleObject" Target="../embeddings/oleObject153.bin"/><Relationship Id="rId17" Type="http://schemas.openxmlformats.org/officeDocument/2006/relationships/image" Target="../media/image343.wmf"/><Relationship Id="rId2" Type="http://schemas.openxmlformats.org/officeDocument/2006/relationships/slideLayout" Target="../slideLayouts/slideLayout2.xml"/><Relationship Id="rId16" Type="http://schemas.openxmlformats.org/officeDocument/2006/relationships/oleObject" Target="../embeddings/oleObject155.bin"/><Relationship Id="rId1" Type="http://schemas.openxmlformats.org/officeDocument/2006/relationships/vmlDrawing" Target="../drawings/vmlDrawing42.vml"/><Relationship Id="rId6" Type="http://schemas.openxmlformats.org/officeDocument/2006/relationships/image" Target="../media/image338.wmf"/><Relationship Id="rId11" Type="http://schemas.openxmlformats.org/officeDocument/2006/relationships/image" Target="../media/image340.wmf"/><Relationship Id="rId5" Type="http://schemas.openxmlformats.org/officeDocument/2006/relationships/oleObject" Target="../embeddings/oleObject150.bin"/><Relationship Id="rId15" Type="http://schemas.openxmlformats.org/officeDocument/2006/relationships/image" Target="../media/image342.wmf"/><Relationship Id="rId10" Type="http://schemas.openxmlformats.org/officeDocument/2006/relationships/oleObject" Target="../embeddings/oleObject152.bin"/><Relationship Id="rId19" Type="http://schemas.openxmlformats.org/officeDocument/2006/relationships/image" Target="../media/image344.wmf"/><Relationship Id="rId4" Type="http://schemas.openxmlformats.org/officeDocument/2006/relationships/image" Target="../media/image337.wmf"/><Relationship Id="rId9" Type="http://schemas.openxmlformats.org/officeDocument/2006/relationships/image" Target="../media/image339.wmf"/><Relationship Id="rId14" Type="http://schemas.openxmlformats.org/officeDocument/2006/relationships/oleObject" Target="../embeddings/oleObject154.bin"/></Relationships>
</file>

<file path=ppt/slides/_rels/slide373.xml.rels><?xml version="1.0" encoding="UTF-8" standalone="yes"?>
<Relationships xmlns="http://schemas.openxmlformats.org/package/2006/relationships"><Relationship Id="rId8" Type="http://schemas.openxmlformats.org/officeDocument/2006/relationships/oleObject" Target="../embeddings/oleObject159.bin"/><Relationship Id="rId3" Type="http://schemas.openxmlformats.org/officeDocument/2006/relationships/oleObject" Target="../embeddings/oleObject157.bin"/><Relationship Id="rId7" Type="http://schemas.openxmlformats.org/officeDocument/2006/relationships/image" Target="../media/image346.wmf"/><Relationship Id="rId2" Type="http://schemas.openxmlformats.org/officeDocument/2006/relationships/slideLayout" Target="../slideLayouts/slideLayout2.xml"/><Relationship Id="rId1" Type="http://schemas.openxmlformats.org/officeDocument/2006/relationships/vmlDrawing" Target="../drawings/vmlDrawing43.vml"/><Relationship Id="rId6" Type="http://schemas.openxmlformats.org/officeDocument/2006/relationships/oleObject" Target="../embeddings/oleObject158.bin"/><Relationship Id="rId11" Type="http://schemas.openxmlformats.org/officeDocument/2006/relationships/image" Target="../media/image348.wmf"/><Relationship Id="rId5" Type="http://schemas.openxmlformats.org/officeDocument/2006/relationships/image" Target="../media/image47.jpeg"/><Relationship Id="rId10" Type="http://schemas.openxmlformats.org/officeDocument/2006/relationships/oleObject" Target="../embeddings/oleObject160.bin"/><Relationship Id="rId4" Type="http://schemas.openxmlformats.org/officeDocument/2006/relationships/image" Target="../media/image345.wmf"/><Relationship Id="rId9" Type="http://schemas.openxmlformats.org/officeDocument/2006/relationships/image" Target="../media/image347.wmf"/></Relationships>
</file>

<file path=ppt/slides/_rels/slide374.xml.rels><?xml version="1.0" encoding="UTF-8" standalone="yes"?>
<Relationships xmlns="http://schemas.openxmlformats.org/package/2006/relationships"><Relationship Id="rId8" Type="http://schemas.openxmlformats.org/officeDocument/2006/relationships/oleObject" Target="../embeddings/oleObject163.bin"/><Relationship Id="rId13" Type="http://schemas.openxmlformats.org/officeDocument/2006/relationships/image" Target="../media/image353.wmf"/><Relationship Id="rId3" Type="http://schemas.openxmlformats.org/officeDocument/2006/relationships/oleObject" Target="../embeddings/oleObject161.bin"/><Relationship Id="rId7" Type="http://schemas.openxmlformats.org/officeDocument/2006/relationships/image" Target="../media/image350.wmf"/><Relationship Id="rId12" Type="http://schemas.openxmlformats.org/officeDocument/2006/relationships/oleObject" Target="../embeddings/oleObject165.bin"/><Relationship Id="rId2" Type="http://schemas.openxmlformats.org/officeDocument/2006/relationships/slideLayout" Target="../slideLayouts/slideLayout2.xml"/><Relationship Id="rId1" Type="http://schemas.openxmlformats.org/officeDocument/2006/relationships/vmlDrawing" Target="../drawings/vmlDrawing44.vml"/><Relationship Id="rId6" Type="http://schemas.openxmlformats.org/officeDocument/2006/relationships/oleObject" Target="../embeddings/oleObject162.bin"/><Relationship Id="rId11" Type="http://schemas.openxmlformats.org/officeDocument/2006/relationships/image" Target="../media/image352.wmf"/><Relationship Id="rId5" Type="http://schemas.openxmlformats.org/officeDocument/2006/relationships/image" Target="../media/image47.jpeg"/><Relationship Id="rId15" Type="http://schemas.openxmlformats.org/officeDocument/2006/relationships/image" Target="../media/image354.emf"/><Relationship Id="rId10" Type="http://schemas.openxmlformats.org/officeDocument/2006/relationships/oleObject" Target="../embeddings/oleObject164.bin"/><Relationship Id="rId4" Type="http://schemas.openxmlformats.org/officeDocument/2006/relationships/image" Target="../media/image349.wmf"/><Relationship Id="rId9" Type="http://schemas.openxmlformats.org/officeDocument/2006/relationships/image" Target="../media/image351.wmf"/><Relationship Id="rId14" Type="http://schemas.openxmlformats.org/officeDocument/2006/relationships/customXml" Target="../ink/ink1.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3.xml.rels><?xml version="1.0" encoding="UTF-8" standalone="yes"?>
<Relationships xmlns="http://schemas.openxmlformats.org/package/2006/relationships"><Relationship Id="rId2" Type="http://schemas.openxmlformats.org/officeDocument/2006/relationships/image" Target="../media/image355.jpeg"/><Relationship Id="rId1" Type="http://schemas.openxmlformats.org/officeDocument/2006/relationships/slideLayout" Target="../slideLayouts/slideLayout2.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8.xml.rels><?xml version="1.0" encoding="UTF-8" standalone="yes"?>
<Relationships xmlns="http://schemas.openxmlformats.org/package/2006/relationships"><Relationship Id="rId2" Type="http://schemas.openxmlformats.org/officeDocument/2006/relationships/image" Target="../media/image356.jpeg"/><Relationship Id="rId1" Type="http://schemas.openxmlformats.org/officeDocument/2006/relationships/slideLayout" Target="../slideLayouts/slideLayout2.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90.xml.rels><?xml version="1.0" encoding="UTF-8" standalone="yes"?>
<Relationships xmlns="http://schemas.openxmlformats.org/package/2006/relationships"><Relationship Id="rId3" Type="http://schemas.openxmlformats.org/officeDocument/2006/relationships/image" Target="../media/image358.jpeg"/><Relationship Id="rId2" Type="http://schemas.openxmlformats.org/officeDocument/2006/relationships/image" Target="../media/image357.jpeg"/><Relationship Id="rId1" Type="http://schemas.openxmlformats.org/officeDocument/2006/relationships/slideLayout" Target="../slideLayouts/slideLayout2.xml"/></Relationships>
</file>

<file path=ppt/slides/_rels/slide391.xml.rels><?xml version="1.0" encoding="UTF-8" standalone="yes"?>
<Relationships xmlns="http://schemas.openxmlformats.org/package/2006/relationships"><Relationship Id="rId2" Type="http://schemas.openxmlformats.org/officeDocument/2006/relationships/image" Target="../media/image359.jpeg"/><Relationship Id="rId1" Type="http://schemas.openxmlformats.org/officeDocument/2006/relationships/slideLayout" Target="../slideLayouts/slideLayout2.xml"/></Relationships>
</file>

<file path=ppt/slides/_rels/slide392.xml.rels><?xml version="1.0" encoding="UTF-8" standalone="yes"?>
<Relationships xmlns="http://schemas.openxmlformats.org/package/2006/relationships"><Relationship Id="rId2" Type="http://schemas.openxmlformats.org/officeDocument/2006/relationships/image" Target="../media/image360.jpeg"/><Relationship Id="rId1"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3" Type="http://schemas.openxmlformats.org/officeDocument/2006/relationships/image" Target="../media/image362.jpeg"/><Relationship Id="rId2" Type="http://schemas.openxmlformats.org/officeDocument/2006/relationships/image" Target="../media/image361.jpeg"/><Relationship Id="rId1" Type="http://schemas.openxmlformats.org/officeDocument/2006/relationships/slideLayout" Target="../slideLayouts/slideLayout2.xml"/></Relationships>
</file>

<file path=ppt/slides/_rels/slide394.xml.rels><?xml version="1.0" encoding="UTF-8" standalone="yes"?>
<Relationships xmlns="http://schemas.openxmlformats.org/package/2006/relationships"><Relationship Id="rId2" Type="http://schemas.openxmlformats.org/officeDocument/2006/relationships/image" Target="../media/image363.jpeg"/><Relationship Id="rId1"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2" Type="http://schemas.openxmlformats.org/officeDocument/2006/relationships/image" Target="../media/image364.jpeg"/><Relationship Id="rId1" Type="http://schemas.openxmlformats.org/officeDocument/2006/relationships/slideLayout" Target="../slideLayouts/slideLayout2.xml"/></Relationships>
</file>

<file path=ppt/slides/_rels/slide396.xml.rels><?xml version="1.0" encoding="UTF-8" standalone="yes"?>
<Relationships xmlns="http://schemas.openxmlformats.org/package/2006/relationships"><Relationship Id="rId3" Type="http://schemas.openxmlformats.org/officeDocument/2006/relationships/image" Target="../media/image366.jpeg"/><Relationship Id="rId2" Type="http://schemas.openxmlformats.org/officeDocument/2006/relationships/image" Target="../media/image365.jpeg"/><Relationship Id="rId1" Type="http://schemas.openxmlformats.org/officeDocument/2006/relationships/slideLayout" Target="../slideLayouts/slideLayout2.xml"/><Relationship Id="rId5" Type="http://schemas.openxmlformats.org/officeDocument/2006/relationships/image" Target="../media/image368.jpeg"/><Relationship Id="rId4" Type="http://schemas.openxmlformats.org/officeDocument/2006/relationships/image" Target="../media/image367.jpeg"/></Relationships>
</file>

<file path=ppt/slides/_rels/slide397.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1.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9.xml.rels><?xml version="1.0" encoding="UTF-8" standalone="yes"?>
<Relationships xmlns="http://schemas.openxmlformats.org/package/2006/relationships"><Relationship Id="rId3" Type="http://schemas.openxmlformats.org/officeDocument/2006/relationships/image" Target="../media/image369.jpeg"/><Relationship Id="rId2" Type="http://schemas.openxmlformats.org/officeDocument/2006/relationships/notesSlide" Target="../notesSlides/notesSlide16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0.xml.rels><?xml version="1.0" encoding="UTF-8" standalone="yes"?>
<Relationships xmlns="http://schemas.openxmlformats.org/package/2006/relationships"><Relationship Id="rId3" Type="http://schemas.openxmlformats.org/officeDocument/2006/relationships/image" Target="../media/image370.jpeg"/><Relationship Id="rId2" Type="http://schemas.openxmlformats.org/officeDocument/2006/relationships/notesSlide" Target="../notesSlides/notesSlide162.xml"/><Relationship Id="rId1" Type="http://schemas.openxmlformats.org/officeDocument/2006/relationships/slideLayout" Target="../slideLayouts/slideLayout15.xml"/></Relationships>
</file>

<file path=ppt/slides/_rels/slide401.xml.rels><?xml version="1.0" encoding="UTF-8" standalone="yes"?>
<Relationships xmlns="http://schemas.openxmlformats.org/package/2006/relationships"><Relationship Id="rId3" Type="http://schemas.openxmlformats.org/officeDocument/2006/relationships/image" Target="../media/image371.jpeg"/><Relationship Id="rId2" Type="http://schemas.openxmlformats.org/officeDocument/2006/relationships/notesSlide" Target="../notesSlides/notesSlide163.xml"/><Relationship Id="rId1" Type="http://schemas.openxmlformats.org/officeDocument/2006/relationships/slideLayout" Target="../slideLayouts/slideLayout12.xml"/></Relationships>
</file>

<file path=ppt/slides/_rels/slide402.xml.rels><?xml version="1.0" encoding="UTF-8" standalone="yes"?>
<Relationships xmlns="http://schemas.openxmlformats.org/package/2006/relationships"><Relationship Id="rId3" Type="http://schemas.openxmlformats.org/officeDocument/2006/relationships/image" Target="../media/image372.jpeg"/><Relationship Id="rId2" Type="http://schemas.openxmlformats.org/officeDocument/2006/relationships/notesSlide" Target="../notesSlides/notesSlide164.xml"/><Relationship Id="rId1" Type="http://schemas.openxmlformats.org/officeDocument/2006/relationships/slideLayout" Target="../slideLayouts/slideLayout14.xml"/></Relationships>
</file>

<file path=ppt/slides/_rels/slide403.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404.xml.rels><?xml version="1.0" encoding="UTF-8" standalone="yes"?>
<Relationships xmlns="http://schemas.openxmlformats.org/package/2006/relationships"><Relationship Id="rId3" Type="http://schemas.openxmlformats.org/officeDocument/2006/relationships/image" Target="../media/image373.jpeg"/><Relationship Id="rId2" Type="http://schemas.openxmlformats.org/officeDocument/2006/relationships/notesSlide" Target="../notesSlides/notesSlide166.xml"/><Relationship Id="rId1" Type="http://schemas.openxmlformats.org/officeDocument/2006/relationships/slideLayout" Target="../slideLayouts/slideLayout12.xml"/></Relationships>
</file>

<file path=ppt/slides/_rels/slide405.xml.rels><?xml version="1.0" encoding="UTF-8" standalone="yes"?>
<Relationships xmlns="http://schemas.openxmlformats.org/package/2006/relationships"><Relationship Id="rId3" Type="http://schemas.openxmlformats.org/officeDocument/2006/relationships/image" Target="../media/image374.jpeg"/><Relationship Id="rId2" Type="http://schemas.openxmlformats.org/officeDocument/2006/relationships/notesSlide" Target="../notesSlides/notesSlide167.xml"/><Relationship Id="rId1" Type="http://schemas.openxmlformats.org/officeDocument/2006/relationships/slideLayout" Target="../slideLayouts/slideLayout15.xml"/></Relationships>
</file>

<file path=ppt/slides/_rels/slide406.xml.rels><?xml version="1.0" encoding="UTF-8" standalone="yes"?>
<Relationships xmlns="http://schemas.openxmlformats.org/package/2006/relationships"><Relationship Id="rId3" Type="http://schemas.openxmlformats.org/officeDocument/2006/relationships/image" Target="../media/image375.jpeg"/><Relationship Id="rId2" Type="http://schemas.openxmlformats.org/officeDocument/2006/relationships/notesSlide" Target="../notesSlides/notesSlide168.xml"/><Relationship Id="rId1" Type="http://schemas.openxmlformats.org/officeDocument/2006/relationships/slideLayout" Target="../slideLayouts/slideLayout12.xml"/></Relationships>
</file>

<file path=ppt/slides/_rels/slide407.xml.rels><?xml version="1.0" encoding="UTF-8" standalone="yes"?>
<Relationships xmlns="http://schemas.openxmlformats.org/package/2006/relationships"><Relationship Id="rId3" Type="http://schemas.openxmlformats.org/officeDocument/2006/relationships/image" Target="../media/image376.jpeg"/><Relationship Id="rId2" Type="http://schemas.openxmlformats.org/officeDocument/2006/relationships/notesSlide" Target="../notesSlides/notesSlide169.xml"/><Relationship Id="rId1" Type="http://schemas.openxmlformats.org/officeDocument/2006/relationships/slideLayout" Target="../slideLayouts/slideLayout13.xml"/></Relationships>
</file>

<file path=ppt/slides/_rels/slide408.xml.rels><?xml version="1.0" encoding="UTF-8" standalone="yes"?>
<Relationships xmlns="http://schemas.openxmlformats.org/package/2006/relationships"><Relationship Id="rId3" Type="http://schemas.openxmlformats.org/officeDocument/2006/relationships/image" Target="../media/image377.jpeg"/><Relationship Id="rId2" Type="http://schemas.openxmlformats.org/officeDocument/2006/relationships/notesSlide" Target="../notesSlides/notesSlide170.xml"/><Relationship Id="rId1" Type="http://schemas.openxmlformats.org/officeDocument/2006/relationships/slideLayout" Target="../slideLayouts/slideLayout15.xml"/></Relationships>
</file>

<file path=ppt/slides/_rels/slide409.xml.rels><?xml version="1.0" encoding="UTF-8" standalone="yes"?>
<Relationships xmlns="http://schemas.openxmlformats.org/package/2006/relationships"><Relationship Id="rId3" Type="http://schemas.openxmlformats.org/officeDocument/2006/relationships/image" Target="../media/image378.jpeg"/><Relationship Id="rId2" Type="http://schemas.openxmlformats.org/officeDocument/2006/relationships/notesSlide" Target="../notesSlides/notesSlide171.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0.xml.rels><?xml version="1.0" encoding="UTF-8" standalone="yes"?>
<Relationships xmlns="http://schemas.openxmlformats.org/package/2006/relationships"><Relationship Id="rId3" Type="http://schemas.openxmlformats.org/officeDocument/2006/relationships/image" Target="../media/image379.jpeg"/><Relationship Id="rId2" Type="http://schemas.openxmlformats.org/officeDocument/2006/relationships/notesSlide" Target="../notesSlides/notesSlide172.xml"/><Relationship Id="rId1" Type="http://schemas.openxmlformats.org/officeDocument/2006/relationships/slideLayout" Target="../slideLayouts/slideLayout12.xml"/></Relationships>
</file>

<file path=ppt/slides/_rels/slide411.xml.rels><?xml version="1.0" encoding="UTF-8" standalone="yes"?>
<Relationships xmlns="http://schemas.openxmlformats.org/package/2006/relationships"><Relationship Id="rId3" Type="http://schemas.openxmlformats.org/officeDocument/2006/relationships/image" Target="../media/image380.png"/><Relationship Id="rId2" Type="http://schemas.openxmlformats.org/officeDocument/2006/relationships/notesSlide" Target="../notesSlides/notesSlide173.xml"/><Relationship Id="rId1" Type="http://schemas.openxmlformats.org/officeDocument/2006/relationships/slideLayout" Target="../slideLayouts/slideLayout15.xml"/></Relationships>
</file>

<file path=ppt/slides/_rels/slide412.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7.xml"/><Relationship Id="rId1" Type="http://schemas.openxmlformats.org/officeDocument/2006/relationships/vmlDrawing" Target="../drawings/vmlDrawing45.vml"/><Relationship Id="rId6" Type="http://schemas.openxmlformats.org/officeDocument/2006/relationships/image" Target="../media/image381.wmf"/><Relationship Id="rId5" Type="http://schemas.openxmlformats.org/officeDocument/2006/relationships/oleObject" Target="../embeddings/oleObject166.bin"/><Relationship Id="rId4" Type="http://schemas.openxmlformats.org/officeDocument/2006/relationships/image" Target="../media/image382.jpeg"/></Relationships>
</file>

<file path=ppt/slides/_rels/slide413.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2.xml"/><Relationship Id="rId1" Type="http://schemas.openxmlformats.org/officeDocument/2006/relationships/vmlDrawing" Target="../drawings/vmlDrawing46.vml"/><Relationship Id="rId6" Type="http://schemas.openxmlformats.org/officeDocument/2006/relationships/image" Target="../media/image384.jpeg"/><Relationship Id="rId5" Type="http://schemas.openxmlformats.org/officeDocument/2006/relationships/image" Target="../media/image383.wmf"/><Relationship Id="rId4" Type="http://schemas.openxmlformats.org/officeDocument/2006/relationships/oleObject" Target="../embeddings/oleObject167.bin"/></Relationships>
</file>

<file path=ppt/slides/_rels/slide414.xml.rels><?xml version="1.0" encoding="UTF-8" standalone="yes"?>
<Relationships xmlns="http://schemas.openxmlformats.org/package/2006/relationships"><Relationship Id="rId8" Type="http://schemas.openxmlformats.org/officeDocument/2006/relationships/image" Target="../media/image386.wmf"/><Relationship Id="rId3" Type="http://schemas.openxmlformats.org/officeDocument/2006/relationships/notesSlide" Target="../notesSlides/notesSlide176.xml"/><Relationship Id="rId7" Type="http://schemas.openxmlformats.org/officeDocument/2006/relationships/oleObject" Target="../embeddings/oleObject169.bin"/><Relationship Id="rId2" Type="http://schemas.openxmlformats.org/officeDocument/2006/relationships/slideLayout" Target="../slideLayouts/slideLayout18.xml"/><Relationship Id="rId1" Type="http://schemas.openxmlformats.org/officeDocument/2006/relationships/vmlDrawing" Target="../drawings/vmlDrawing47.vml"/><Relationship Id="rId6" Type="http://schemas.openxmlformats.org/officeDocument/2006/relationships/image" Target="../media/image50.jpeg"/><Relationship Id="rId5" Type="http://schemas.openxmlformats.org/officeDocument/2006/relationships/image" Target="../media/image385.wmf"/><Relationship Id="rId4" Type="http://schemas.openxmlformats.org/officeDocument/2006/relationships/oleObject" Target="../embeddings/oleObject168.bin"/></Relationships>
</file>

<file path=ppt/slides/_rels/slide415.xml.rels><?xml version="1.0" encoding="UTF-8" standalone="yes"?>
<Relationships xmlns="http://schemas.openxmlformats.org/package/2006/relationships"><Relationship Id="rId8" Type="http://schemas.openxmlformats.org/officeDocument/2006/relationships/image" Target="../media/image388.wmf"/><Relationship Id="rId3" Type="http://schemas.openxmlformats.org/officeDocument/2006/relationships/notesSlide" Target="../notesSlides/notesSlide177.xml"/><Relationship Id="rId7" Type="http://schemas.openxmlformats.org/officeDocument/2006/relationships/oleObject" Target="../embeddings/oleObject171.bin"/><Relationship Id="rId12" Type="http://schemas.openxmlformats.org/officeDocument/2006/relationships/image" Target="../media/image390.wmf"/><Relationship Id="rId2" Type="http://schemas.openxmlformats.org/officeDocument/2006/relationships/slideLayout" Target="../slideLayouts/slideLayout18.xml"/><Relationship Id="rId1" Type="http://schemas.openxmlformats.org/officeDocument/2006/relationships/vmlDrawing" Target="../drawings/vmlDrawing48.vml"/><Relationship Id="rId6" Type="http://schemas.openxmlformats.org/officeDocument/2006/relationships/image" Target="../media/image50.jpeg"/><Relationship Id="rId11" Type="http://schemas.openxmlformats.org/officeDocument/2006/relationships/oleObject" Target="../embeddings/oleObject173.bin"/><Relationship Id="rId5" Type="http://schemas.openxmlformats.org/officeDocument/2006/relationships/image" Target="../media/image387.wmf"/><Relationship Id="rId10" Type="http://schemas.openxmlformats.org/officeDocument/2006/relationships/image" Target="../media/image389.wmf"/><Relationship Id="rId4" Type="http://schemas.openxmlformats.org/officeDocument/2006/relationships/oleObject" Target="../embeddings/oleObject170.bin"/><Relationship Id="rId9" Type="http://schemas.openxmlformats.org/officeDocument/2006/relationships/oleObject" Target="../embeddings/oleObject172.bin"/></Relationships>
</file>

<file path=ppt/slides/_rels/slide416.xml.rels><?xml version="1.0" encoding="UTF-8" standalone="yes"?>
<Relationships xmlns="http://schemas.openxmlformats.org/package/2006/relationships"><Relationship Id="rId8" Type="http://schemas.openxmlformats.org/officeDocument/2006/relationships/image" Target="../media/image392.wmf"/><Relationship Id="rId13" Type="http://schemas.openxmlformats.org/officeDocument/2006/relationships/oleObject" Target="../embeddings/oleObject178.bin"/><Relationship Id="rId18" Type="http://schemas.openxmlformats.org/officeDocument/2006/relationships/image" Target="../media/image397.wmf"/><Relationship Id="rId3" Type="http://schemas.openxmlformats.org/officeDocument/2006/relationships/notesSlide" Target="../notesSlides/notesSlide178.xml"/><Relationship Id="rId7" Type="http://schemas.openxmlformats.org/officeDocument/2006/relationships/oleObject" Target="../embeddings/oleObject175.bin"/><Relationship Id="rId12" Type="http://schemas.openxmlformats.org/officeDocument/2006/relationships/image" Target="../media/image394.wmf"/><Relationship Id="rId17" Type="http://schemas.openxmlformats.org/officeDocument/2006/relationships/oleObject" Target="../embeddings/oleObject180.bin"/><Relationship Id="rId2" Type="http://schemas.openxmlformats.org/officeDocument/2006/relationships/slideLayout" Target="../slideLayouts/slideLayout18.xml"/><Relationship Id="rId16" Type="http://schemas.openxmlformats.org/officeDocument/2006/relationships/image" Target="../media/image396.wmf"/><Relationship Id="rId1" Type="http://schemas.openxmlformats.org/officeDocument/2006/relationships/vmlDrawing" Target="../drawings/vmlDrawing49.vml"/><Relationship Id="rId6" Type="http://schemas.openxmlformats.org/officeDocument/2006/relationships/image" Target="../media/image50.jpeg"/><Relationship Id="rId11" Type="http://schemas.openxmlformats.org/officeDocument/2006/relationships/oleObject" Target="../embeddings/oleObject177.bin"/><Relationship Id="rId5" Type="http://schemas.openxmlformats.org/officeDocument/2006/relationships/image" Target="../media/image391.wmf"/><Relationship Id="rId15" Type="http://schemas.openxmlformats.org/officeDocument/2006/relationships/oleObject" Target="../embeddings/oleObject179.bin"/><Relationship Id="rId10" Type="http://schemas.openxmlformats.org/officeDocument/2006/relationships/image" Target="../media/image393.wmf"/><Relationship Id="rId4" Type="http://schemas.openxmlformats.org/officeDocument/2006/relationships/oleObject" Target="../embeddings/oleObject174.bin"/><Relationship Id="rId9" Type="http://schemas.openxmlformats.org/officeDocument/2006/relationships/oleObject" Target="../embeddings/oleObject176.bin"/><Relationship Id="rId14" Type="http://schemas.openxmlformats.org/officeDocument/2006/relationships/image" Target="../media/image395.wmf"/></Relationships>
</file>

<file path=ppt/slides/_rels/slide417.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418.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419.xml.rels><?xml version="1.0" encoding="UTF-8" standalone="yes"?>
<Relationships xmlns="http://schemas.openxmlformats.org/package/2006/relationships"><Relationship Id="rId3" Type="http://schemas.openxmlformats.org/officeDocument/2006/relationships/image" Target="../media/image398.jpeg"/><Relationship Id="rId2" Type="http://schemas.openxmlformats.org/officeDocument/2006/relationships/notesSlide" Target="../notesSlides/notesSlide18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20.xml.rels><?xml version="1.0" encoding="UTF-8" standalone="yes"?>
<Relationships xmlns="http://schemas.openxmlformats.org/package/2006/relationships"><Relationship Id="rId3" Type="http://schemas.openxmlformats.org/officeDocument/2006/relationships/image" Target="../media/image399.jpeg"/><Relationship Id="rId2" Type="http://schemas.openxmlformats.org/officeDocument/2006/relationships/notesSlide" Target="../notesSlides/notesSlide182.xml"/><Relationship Id="rId1" Type="http://schemas.openxmlformats.org/officeDocument/2006/relationships/slideLayout" Target="../slideLayouts/slideLayout12.xml"/></Relationships>
</file>

<file path=ppt/slides/_rels/slide421.xml.rels><?xml version="1.0" encoding="UTF-8" standalone="yes"?>
<Relationships xmlns="http://schemas.openxmlformats.org/package/2006/relationships"><Relationship Id="rId3" Type="http://schemas.openxmlformats.org/officeDocument/2006/relationships/image" Target="../media/image400.png"/><Relationship Id="rId2" Type="http://schemas.openxmlformats.org/officeDocument/2006/relationships/notesSlide" Target="../notesSlides/notesSlide183.xml"/><Relationship Id="rId1" Type="http://schemas.openxmlformats.org/officeDocument/2006/relationships/slideLayout" Target="../slideLayouts/slideLayout2.xml"/><Relationship Id="rId5" Type="http://schemas.openxmlformats.org/officeDocument/2006/relationships/image" Target="../media/image402.jpeg"/><Relationship Id="rId4" Type="http://schemas.openxmlformats.org/officeDocument/2006/relationships/image" Target="../media/image401.jpeg"/></Relationships>
</file>

<file path=ppt/slides/_rels/slide422.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2.xml"/><Relationship Id="rId1" Type="http://schemas.openxmlformats.org/officeDocument/2006/relationships/vmlDrawing" Target="../drawings/vmlDrawing50.vml"/><Relationship Id="rId5" Type="http://schemas.openxmlformats.org/officeDocument/2006/relationships/image" Target="../media/image403.wmf"/><Relationship Id="rId4" Type="http://schemas.openxmlformats.org/officeDocument/2006/relationships/oleObject" Target="../embeddings/oleObject181.bin"/></Relationships>
</file>

<file path=ppt/slides/_rels/slide423.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2.xml"/><Relationship Id="rId1" Type="http://schemas.openxmlformats.org/officeDocument/2006/relationships/vmlDrawing" Target="../drawings/vmlDrawing51.vml"/><Relationship Id="rId6" Type="http://schemas.openxmlformats.org/officeDocument/2006/relationships/image" Target="../media/image405.png"/><Relationship Id="rId5" Type="http://schemas.openxmlformats.org/officeDocument/2006/relationships/image" Target="../media/image404.wmf"/><Relationship Id="rId4" Type="http://schemas.openxmlformats.org/officeDocument/2006/relationships/oleObject" Target="../embeddings/oleObject182.bin"/></Relationships>
</file>

<file path=ppt/slides/_rels/slide424.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2.xml"/><Relationship Id="rId1" Type="http://schemas.openxmlformats.org/officeDocument/2006/relationships/vmlDrawing" Target="../drawings/vmlDrawing52.vml"/><Relationship Id="rId6" Type="http://schemas.openxmlformats.org/officeDocument/2006/relationships/image" Target="../media/image404.wmf"/><Relationship Id="rId5" Type="http://schemas.openxmlformats.org/officeDocument/2006/relationships/oleObject" Target="../embeddings/oleObject183.bin"/><Relationship Id="rId4" Type="http://schemas.openxmlformats.org/officeDocument/2006/relationships/image" Target="../media/image406.jpeg"/></Relationships>
</file>

<file path=ppt/slides/_rels/slide425.xml.rels><?xml version="1.0" encoding="UTF-8" standalone="yes"?>
<Relationships xmlns="http://schemas.openxmlformats.org/package/2006/relationships"><Relationship Id="rId8" Type="http://schemas.openxmlformats.org/officeDocument/2006/relationships/image" Target="../media/image408.wmf"/><Relationship Id="rId3" Type="http://schemas.openxmlformats.org/officeDocument/2006/relationships/notesSlide" Target="../notesSlides/notesSlide187.xml"/><Relationship Id="rId7" Type="http://schemas.openxmlformats.org/officeDocument/2006/relationships/oleObject" Target="../embeddings/oleObject185.bin"/><Relationship Id="rId12" Type="http://schemas.openxmlformats.org/officeDocument/2006/relationships/image" Target="../media/image410.wmf"/><Relationship Id="rId2" Type="http://schemas.openxmlformats.org/officeDocument/2006/relationships/slideLayout" Target="../slideLayouts/slideLayout18.xml"/><Relationship Id="rId1" Type="http://schemas.openxmlformats.org/officeDocument/2006/relationships/vmlDrawing" Target="../drawings/vmlDrawing53.vml"/><Relationship Id="rId6" Type="http://schemas.openxmlformats.org/officeDocument/2006/relationships/image" Target="../media/image50.jpeg"/><Relationship Id="rId11" Type="http://schemas.openxmlformats.org/officeDocument/2006/relationships/oleObject" Target="../embeddings/oleObject187.bin"/><Relationship Id="rId5" Type="http://schemas.openxmlformats.org/officeDocument/2006/relationships/image" Target="../media/image407.wmf"/><Relationship Id="rId10" Type="http://schemas.openxmlformats.org/officeDocument/2006/relationships/image" Target="../media/image409.wmf"/><Relationship Id="rId4" Type="http://schemas.openxmlformats.org/officeDocument/2006/relationships/oleObject" Target="../embeddings/oleObject184.bin"/><Relationship Id="rId9" Type="http://schemas.openxmlformats.org/officeDocument/2006/relationships/oleObject" Target="../embeddings/oleObject186.bin"/></Relationships>
</file>

<file path=ppt/slides/_rels/slide426.xml.rels><?xml version="1.0" encoding="UTF-8" standalone="yes"?>
<Relationships xmlns="http://schemas.openxmlformats.org/package/2006/relationships"><Relationship Id="rId3" Type="http://schemas.openxmlformats.org/officeDocument/2006/relationships/image" Target="../media/image411.png"/><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427.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428.xml.rels><?xml version="1.0" encoding="UTF-8" standalone="yes"?>
<Relationships xmlns="http://schemas.openxmlformats.org/package/2006/relationships"><Relationship Id="rId3" Type="http://schemas.openxmlformats.org/officeDocument/2006/relationships/image" Target="../media/image412.png"/><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429.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30.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7.xml"/></Relationships>
</file>

<file path=ppt/slides/_rels/slide431.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7.xml"/></Relationships>
</file>

<file path=ppt/slides/_rels/slide432.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433.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7.xml"/></Relationships>
</file>

<file path=ppt/slides/_rels/slide434.xml.rels><?xml version="1.0" encoding="UTF-8" standalone="yes"?>
<Relationships xmlns="http://schemas.openxmlformats.org/package/2006/relationships"><Relationship Id="rId3" Type="http://schemas.openxmlformats.org/officeDocument/2006/relationships/notesSlide" Target="../notesSlides/notesSlide196.xml"/><Relationship Id="rId7" Type="http://schemas.openxmlformats.org/officeDocument/2006/relationships/image" Target="../media/image414.wmf"/><Relationship Id="rId2" Type="http://schemas.openxmlformats.org/officeDocument/2006/relationships/slideLayout" Target="../slideLayouts/slideLayout2.xml"/><Relationship Id="rId1" Type="http://schemas.openxmlformats.org/officeDocument/2006/relationships/vmlDrawing" Target="../drawings/vmlDrawing54.vml"/><Relationship Id="rId6" Type="http://schemas.openxmlformats.org/officeDocument/2006/relationships/oleObject" Target="../embeddings/oleObject189.bin"/><Relationship Id="rId5" Type="http://schemas.openxmlformats.org/officeDocument/2006/relationships/image" Target="../media/image413.wmf"/><Relationship Id="rId4" Type="http://schemas.openxmlformats.org/officeDocument/2006/relationships/oleObject" Target="../embeddings/oleObject188.bin"/></Relationships>
</file>

<file path=ppt/slides/_rels/slide435.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7.xml"/></Relationships>
</file>

<file path=ppt/slides/_rels/slide436.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437.xml.rels><?xml version="1.0" encoding="UTF-8" standalone="yes"?>
<Relationships xmlns="http://schemas.openxmlformats.org/package/2006/relationships"><Relationship Id="rId3" Type="http://schemas.openxmlformats.org/officeDocument/2006/relationships/image" Target="../media/image415.jpeg"/><Relationship Id="rId2" Type="http://schemas.openxmlformats.org/officeDocument/2006/relationships/notesSlide" Target="../notesSlides/notesSlide199.xml"/><Relationship Id="rId1" Type="http://schemas.openxmlformats.org/officeDocument/2006/relationships/slideLayout" Target="../slideLayouts/slideLayout15.xml"/></Relationships>
</file>

<file path=ppt/slides/_rels/slide438.xml.rels><?xml version="1.0" encoding="UTF-8" standalone="yes"?>
<Relationships xmlns="http://schemas.openxmlformats.org/package/2006/relationships"><Relationship Id="rId3" Type="http://schemas.openxmlformats.org/officeDocument/2006/relationships/image" Target="../media/image416.jpeg"/><Relationship Id="rId2" Type="http://schemas.openxmlformats.org/officeDocument/2006/relationships/notesSlide" Target="../notesSlides/notesSlide200.xml"/><Relationship Id="rId1" Type="http://schemas.openxmlformats.org/officeDocument/2006/relationships/slideLayout" Target="../slideLayouts/slideLayout7.xml"/></Relationships>
</file>

<file path=ppt/slides/_rels/slide439.xml.rels><?xml version="1.0" encoding="UTF-8" standalone="yes"?>
<Relationships xmlns="http://schemas.openxmlformats.org/package/2006/relationships"><Relationship Id="rId3" Type="http://schemas.openxmlformats.org/officeDocument/2006/relationships/image" Target="../media/image415.jpeg"/><Relationship Id="rId2" Type="http://schemas.openxmlformats.org/officeDocument/2006/relationships/notesSlide" Target="../notesSlides/notesSlide201.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0.xml.rels><?xml version="1.0" encoding="UTF-8" standalone="yes"?>
<Relationships xmlns="http://schemas.openxmlformats.org/package/2006/relationships"><Relationship Id="rId3" Type="http://schemas.openxmlformats.org/officeDocument/2006/relationships/image" Target="../media/image416.jpeg"/><Relationship Id="rId2" Type="http://schemas.openxmlformats.org/officeDocument/2006/relationships/notesSlide" Target="../notesSlides/notesSlide202.xml"/><Relationship Id="rId1" Type="http://schemas.openxmlformats.org/officeDocument/2006/relationships/slideLayout" Target="../slideLayouts/slideLayout7.xml"/></Relationships>
</file>

<file path=ppt/slides/_rels/slide441.xml.rels><?xml version="1.0" encoding="UTF-8" standalone="yes"?>
<Relationships xmlns="http://schemas.openxmlformats.org/package/2006/relationships"><Relationship Id="rId3" Type="http://schemas.openxmlformats.org/officeDocument/2006/relationships/image" Target="../media/image417.jpeg"/><Relationship Id="rId2" Type="http://schemas.openxmlformats.org/officeDocument/2006/relationships/notesSlide" Target="../notesSlides/notesSlide203.xml"/><Relationship Id="rId1" Type="http://schemas.openxmlformats.org/officeDocument/2006/relationships/slideLayout" Target="../slideLayouts/slideLayout12.xml"/></Relationships>
</file>

<file path=ppt/slides/_rels/slide442.xml.rels><?xml version="1.0" encoding="UTF-8" standalone="yes"?>
<Relationships xmlns="http://schemas.openxmlformats.org/package/2006/relationships"><Relationship Id="rId3" Type="http://schemas.openxmlformats.org/officeDocument/2006/relationships/notesSlide" Target="../notesSlides/notesSlide204.xml"/><Relationship Id="rId7" Type="http://schemas.openxmlformats.org/officeDocument/2006/relationships/image" Target="../media/image420.wmf"/><Relationship Id="rId2" Type="http://schemas.openxmlformats.org/officeDocument/2006/relationships/slideLayout" Target="../slideLayouts/slideLayout2.xml"/><Relationship Id="rId1" Type="http://schemas.openxmlformats.org/officeDocument/2006/relationships/vmlDrawing" Target="../drawings/vmlDrawing55.vml"/><Relationship Id="rId6" Type="http://schemas.openxmlformats.org/officeDocument/2006/relationships/image" Target="../media/image419.wmf"/><Relationship Id="rId5" Type="http://schemas.openxmlformats.org/officeDocument/2006/relationships/image" Target="../media/image418.wmf"/><Relationship Id="rId4" Type="http://schemas.openxmlformats.org/officeDocument/2006/relationships/oleObject" Target="../embeddings/oleObject190.bin"/></Relationships>
</file>

<file path=ppt/slides/_rels/slide443.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7.xml"/></Relationships>
</file>

<file path=ppt/slides/_rels/slide444.xml.rels><?xml version="1.0" encoding="UTF-8" standalone="yes"?>
<Relationships xmlns="http://schemas.openxmlformats.org/package/2006/relationships"><Relationship Id="rId8" Type="http://schemas.openxmlformats.org/officeDocument/2006/relationships/image" Target="../media/image422.wmf"/><Relationship Id="rId13" Type="http://schemas.openxmlformats.org/officeDocument/2006/relationships/oleObject" Target="../embeddings/oleObject195.bin"/><Relationship Id="rId3" Type="http://schemas.openxmlformats.org/officeDocument/2006/relationships/notesSlide" Target="../notesSlides/notesSlide206.xml"/><Relationship Id="rId7" Type="http://schemas.openxmlformats.org/officeDocument/2006/relationships/oleObject" Target="../embeddings/oleObject192.bin"/><Relationship Id="rId12" Type="http://schemas.openxmlformats.org/officeDocument/2006/relationships/image" Target="../media/image424.wmf"/><Relationship Id="rId2" Type="http://schemas.openxmlformats.org/officeDocument/2006/relationships/slideLayout" Target="../slideLayouts/slideLayout18.xml"/><Relationship Id="rId1" Type="http://schemas.openxmlformats.org/officeDocument/2006/relationships/vmlDrawing" Target="../drawings/vmlDrawing56.vml"/><Relationship Id="rId6" Type="http://schemas.openxmlformats.org/officeDocument/2006/relationships/image" Target="../media/image50.jpeg"/><Relationship Id="rId11" Type="http://schemas.openxmlformats.org/officeDocument/2006/relationships/oleObject" Target="../embeddings/oleObject194.bin"/><Relationship Id="rId5" Type="http://schemas.openxmlformats.org/officeDocument/2006/relationships/image" Target="../media/image421.wmf"/><Relationship Id="rId10" Type="http://schemas.openxmlformats.org/officeDocument/2006/relationships/image" Target="../media/image423.wmf"/><Relationship Id="rId4" Type="http://schemas.openxmlformats.org/officeDocument/2006/relationships/oleObject" Target="../embeddings/oleObject191.bin"/><Relationship Id="rId9" Type="http://schemas.openxmlformats.org/officeDocument/2006/relationships/oleObject" Target="../embeddings/oleObject193.bin"/><Relationship Id="rId14" Type="http://schemas.openxmlformats.org/officeDocument/2006/relationships/image" Target="../media/image425.wmf"/></Relationships>
</file>

<file path=ppt/slides/_rels/slide445.xml.rels><?xml version="1.0" encoding="UTF-8" standalone="yes"?>
<Relationships xmlns="http://schemas.openxmlformats.org/package/2006/relationships"><Relationship Id="rId8" Type="http://schemas.openxmlformats.org/officeDocument/2006/relationships/image" Target="../media/image427.wmf"/><Relationship Id="rId13" Type="http://schemas.openxmlformats.org/officeDocument/2006/relationships/oleObject" Target="../embeddings/oleObject200.bin"/><Relationship Id="rId3" Type="http://schemas.openxmlformats.org/officeDocument/2006/relationships/notesSlide" Target="../notesSlides/notesSlide207.xml"/><Relationship Id="rId7" Type="http://schemas.openxmlformats.org/officeDocument/2006/relationships/oleObject" Target="../embeddings/oleObject197.bin"/><Relationship Id="rId12" Type="http://schemas.openxmlformats.org/officeDocument/2006/relationships/image" Target="../media/image429.wmf"/><Relationship Id="rId2" Type="http://schemas.openxmlformats.org/officeDocument/2006/relationships/slideLayout" Target="../slideLayouts/slideLayout18.xml"/><Relationship Id="rId16" Type="http://schemas.openxmlformats.org/officeDocument/2006/relationships/image" Target="../media/image431.wmf"/><Relationship Id="rId1" Type="http://schemas.openxmlformats.org/officeDocument/2006/relationships/vmlDrawing" Target="../drawings/vmlDrawing57.vml"/><Relationship Id="rId6" Type="http://schemas.openxmlformats.org/officeDocument/2006/relationships/image" Target="../media/image50.jpeg"/><Relationship Id="rId11" Type="http://schemas.openxmlformats.org/officeDocument/2006/relationships/oleObject" Target="../embeddings/oleObject199.bin"/><Relationship Id="rId5" Type="http://schemas.openxmlformats.org/officeDocument/2006/relationships/image" Target="../media/image426.wmf"/><Relationship Id="rId15" Type="http://schemas.openxmlformats.org/officeDocument/2006/relationships/oleObject" Target="../embeddings/oleObject201.bin"/><Relationship Id="rId10" Type="http://schemas.openxmlformats.org/officeDocument/2006/relationships/image" Target="../media/image428.wmf"/><Relationship Id="rId4" Type="http://schemas.openxmlformats.org/officeDocument/2006/relationships/oleObject" Target="../embeddings/oleObject196.bin"/><Relationship Id="rId9" Type="http://schemas.openxmlformats.org/officeDocument/2006/relationships/oleObject" Target="../embeddings/oleObject198.bin"/><Relationship Id="rId14" Type="http://schemas.openxmlformats.org/officeDocument/2006/relationships/image" Target="../media/image430.wmf"/></Relationships>
</file>

<file path=ppt/slides/_rels/slide446.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7.xml"/></Relationships>
</file>

<file path=ppt/slides/_rels/slide447.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7.xml"/></Relationships>
</file>

<file path=ppt/slides/_rels/slide448.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7.xml"/></Relationships>
</file>

<file path=ppt/slides/_rels/slide449.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0.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7.xml"/></Relationships>
</file>

<file path=ppt/slides/_rels/slide451.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2.xml"/></Relationships>
</file>

<file path=ppt/slides/_rels/slide452.xml.rels><?xml version="1.0" encoding="UTF-8" standalone="yes"?>
<Relationships xmlns="http://schemas.openxmlformats.org/package/2006/relationships"><Relationship Id="rId3" Type="http://schemas.openxmlformats.org/officeDocument/2006/relationships/image" Target="../media/image432.jpeg"/><Relationship Id="rId2" Type="http://schemas.openxmlformats.org/officeDocument/2006/relationships/notesSlide" Target="../notesSlides/notesSlide214.xml"/><Relationship Id="rId1" Type="http://schemas.openxmlformats.org/officeDocument/2006/relationships/slideLayout" Target="../slideLayouts/slideLayout14.xml"/></Relationships>
</file>

<file path=ppt/slides/_rels/slide453.xml.rels><?xml version="1.0" encoding="UTF-8" standalone="yes"?>
<Relationships xmlns="http://schemas.openxmlformats.org/package/2006/relationships"><Relationship Id="rId3" Type="http://schemas.openxmlformats.org/officeDocument/2006/relationships/image" Target="../media/image433.jpeg"/><Relationship Id="rId2" Type="http://schemas.openxmlformats.org/officeDocument/2006/relationships/notesSlide" Target="../notesSlides/notesSlide215.xml"/><Relationship Id="rId1" Type="http://schemas.openxmlformats.org/officeDocument/2006/relationships/slideLayout" Target="../slideLayouts/slideLayout7.xml"/></Relationships>
</file>

<file path=ppt/slides/_rels/slide454.xml.rels><?xml version="1.0" encoding="UTF-8" standalone="yes"?>
<Relationships xmlns="http://schemas.openxmlformats.org/package/2006/relationships"><Relationship Id="rId3" Type="http://schemas.openxmlformats.org/officeDocument/2006/relationships/image" Target="../media/image434.jpeg"/><Relationship Id="rId2" Type="http://schemas.openxmlformats.org/officeDocument/2006/relationships/notesSlide" Target="../notesSlides/notesSlide216.xml"/><Relationship Id="rId1" Type="http://schemas.openxmlformats.org/officeDocument/2006/relationships/slideLayout" Target="../slideLayouts/slideLayout7.xml"/></Relationships>
</file>

<file path=ppt/slides/_rels/slide455.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2.xml"/></Relationships>
</file>

<file path=ppt/slides/_rels/slide456.xml.rels><?xml version="1.0" encoding="UTF-8" standalone="yes"?>
<Relationships xmlns="http://schemas.openxmlformats.org/package/2006/relationships"><Relationship Id="rId8" Type="http://schemas.openxmlformats.org/officeDocument/2006/relationships/image" Target="../media/image436.wmf"/><Relationship Id="rId3" Type="http://schemas.openxmlformats.org/officeDocument/2006/relationships/notesSlide" Target="../notesSlides/notesSlide218.xml"/><Relationship Id="rId7" Type="http://schemas.openxmlformats.org/officeDocument/2006/relationships/oleObject" Target="../embeddings/oleObject203.bin"/><Relationship Id="rId12" Type="http://schemas.openxmlformats.org/officeDocument/2006/relationships/image" Target="../media/image438.wmf"/><Relationship Id="rId2" Type="http://schemas.openxmlformats.org/officeDocument/2006/relationships/slideLayout" Target="../slideLayouts/slideLayout18.xml"/><Relationship Id="rId1" Type="http://schemas.openxmlformats.org/officeDocument/2006/relationships/vmlDrawing" Target="../drawings/vmlDrawing58.vml"/><Relationship Id="rId6" Type="http://schemas.openxmlformats.org/officeDocument/2006/relationships/image" Target="../media/image50.jpeg"/><Relationship Id="rId11" Type="http://schemas.openxmlformats.org/officeDocument/2006/relationships/oleObject" Target="../embeddings/oleObject205.bin"/><Relationship Id="rId5" Type="http://schemas.openxmlformats.org/officeDocument/2006/relationships/image" Target="../media/image435.wmf"/><Relationship Id="rId10" Type="http://schemas.openxmlformats.org/officeDocument/2006/relationships/image" Target="../media/image437.wmf"/><Relationship Id="rId4" Type="http://schemas.openxmlformats.org/officeDocument/2006/relationships/oleObject" Target="../embeddings/oleObject202.bin"/><Relationship Id="rId9" Type="http://schemas.openxmlformats.org/officeDocument/2006/relationships/oleObject" Target="../embeddings/oleObject204.bin"/></Relationships>
</file>

<file path=ppt/slides/_rels/slide457.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7.xml"/></Relationships>
</file>

<file path=ppt/slides/_rels/slide458.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7.xml"/></Relationships>
</file>

<file path=ppt/slides/_rels/slide459.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60.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2.xml"/></Relationships>
</file>

<file path=ppt/slides/_rels/slide461.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7.xml"/></Relationships>
</file>

<file path=ppt/slides/_rels/slide462.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2.xml"/></Relationships>
</file>

<file path=ppt/slides/_rels/slide463.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2.xml"/></Relationships>
</file>

<file path=ppt/slides/_rels/slide464.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2.xml"/></Relationships>
</file>

<file path=ppt/slides/_rels/slide465.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2.xml"/></Relationships>
</file>

<file path=ppt/slides/_rels/slide466.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2.xml"/></Relationships>
</file>

<file path=ppt/slides/_rels/slide467.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2.xml"/></Relationships>
</file>

<file path=ppt/slides/_rels/slide468.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2.xml"/></Relationships>
</file>

<file path=ppt/slides/_rels/slide469.xml.rels><?xml version="1.0" encoding="UTF-8" standalone="yes"?>
<Relationships xmlns="http://schemas.openxmlformats.org/package/2006/relationships"><Relationship Id="rId3" Type="http://schemas.openxmlformats.org/officeDocument/2006/relationships/image" Target="../media/image439.wmf"/><Relationship Id="rId2" Type="http://schemas.openxmlformats.org/officeDocument/2006/relationships/notesSlide" Target="../notesSlides/notesSlide23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70.xml.rels><?xml version="1.0" encoding="UTF-8" standalone="yes"?>
<Relationships xmlns="http://schemas.openxmlformats.org/package/2006/relationships"><Relationship Id="rId3" Type="http://schemas.openxmlformats.org/officeDocument/2006/relationships/image" Target="../media/image440.jpeg"/><Relationship Id="rId2" Type="http://schemas.openxmlformats.org/officeDocument/2006/relationships/notesSlide" Target="../notesSlides/notesSlide232.xml"/><Relationship Id="rId1" Type="http://schemas.openxmlformats.org/officeDocument/2006/relationships/slideLayout" Target="../slideLayouts/slideLayout2.xml"/></Relationships>
</file>

<file path=ppt/slides/_rels/slide471.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2.xml"/></Relationships>
</file>

<file path=ppt/slides/_rels/slide472.xml.rels><?xml version="1.0" encoding="UTF-8" standalone="yes"?>
<Relationships xmlns="http://schemas.openxmlformats.org/package/2006/relationships"><Relationship Id="rId3" Type="http://schemas.openxmlformats.org/officeDocument/2006/relationships/image" Target="../media/image441.jpeg"/><Relationship Id="rId2" Type="http://schemas.openxmlformats.org/officeDocument/2006/relationships/notesSlide" Target="../notesSlides/notesSlide234.xml"/><Relationship Id="rId1" Type="http://schemas.openxmlformats.org/officeDocument/2006/relationships/slideLayout" Target="../slideLayouts/slideLayout2.xml"/></Relationships>
</file>

<file path=ppt/slides/_rels/slide473.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2.xml"/></Relationships>
</file>

<file path=ppt/slides/_rels/slide474.xml.rels><?xml version="1.0" encoding="UTF-8" standalone="yes"?>
<Relationships xmlns="http://schemas.openxmlformats.org/package/2006/relationships"><Relationship Id="rId3" Type="http://schemas.openxmlformats.org/officeDocument/2006/relationships/image" Target="../media/image442.jpeg"/><Relationship Id="rId2" Type="http://schemas.openxmlformats.org/officeDocument/2006/relationships/notesSlide" Target="../notesSlides/notesSlide236.xml"/><Relationship Id="rId1" Type="http://schemas.openxmlformats.org/officeDocument/2006/relationships/slideLayout" Target="../slideLayouts/slideLayout2.xml"/></Relationships>
</file>

<file path=ppt/slides/_rels/slide475.xml.rels><?xml version="1.0" encoding="UTF-8" standalone="yes"?>
<Relationships xmlns="http://schemas.openxmlformats.org/package/2006/relationships"><Relationship Id="rId3" Type="http://schemas.openxmlformats.org/officeDocument/2006/relationships/image" Target="../media/image443.jpeg"/><Relationship Id="rId2" Type="http://schemas.openxmlformats.org/officeDocument/2006/relationships/notesSlide" Target="../notesSlides/notesSlide237.xml"/><Relationship Id="rId1" Type="http://schemas.openxmlformats.org/officeDocument/2006/relationships/slideLayout" Target="../slideLayouts/slideLayout2.xml"/><Relationship Id="rId5" Type="http://schemas.openxmlformats.org/officeDocument/2006/relationships/image" Target="../media/image445.jpeg"/><Relationship Id="rId4" Type="http://schemas.openxmlformats.org/officeDocument/2006/relationships/image" Target="../media/image444.jpeg"/></Relationships>
</file>

<file path=ppt/slides/_rels/slide476.xml.rels><?xml version="1.0" encoding="UTF-8" standalone="yes"?>
<Relationships xmlns="http://schemas.openxmlformats.org/package/2006/relationships"><Relationship Id="rId3" Type="http://schemas.openxmlformats.org/officeDocument/2006/relationships/image" Target="../media/image446.jpeg"/><Relationship Id="rId2" Type="http://schemas.openxmlformats.org/officeDocument/2006/relationships/notesSlide" Target="../notesSlides/notesSlide238.xml"/><Relationship Id="rId1" Type="http://schemas.openxmlformats.org/officeDocument/2006/relationships/slideLayout" Target="../slideLayouts/slideLayout2.xml"/></Relationships>
</file>

<file path=ppt/slides/_rels/slide477.xml.rels><?xml version="1.0" encoding="UTF-8" standalone="yes"?>
<Relationships xmlns="http://schemas.openxmlformats.org/package/2006/relationships"><Relationship Id="rId3" Type="http://schemas.openxmlformats.org/officeDocument/2006/relationships/image" Target="../media/image447.jpeg"/><Relationship Id="rId2" Type="http://schemas.openxmlformats.org/officeDocument/2006/relationships/notesSlide" Target="../notesSlides/notesSlide239.xml"/><Relationship Id="rId1" Type="http://schemas.openxmlformats.org/officeDocument/2006/relationships/slideLayout" Target="../slideLayouts/slideLayout2.xml"/></Relationships>
</file>

<file path=ppt/slides/_rels/slide478.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2.xml"/></Relationships>
</file>

<file path=ppt/slides/_rels/slide479.xml.rels><?xml version="1.0" encoding="UTF-8" standalone="yes"?>
<Relationships xmlns="http://schemas.openxmlformats.org/package/2006/relationships"><Relationship Id="rId3" Type="http://schemas.openxmlformats.org/officeDocument/2006/relationships/image" Target="../media/image448.jpeg"/><Relationship Id="rId2" Type="http://schemas.openxmlformats.org/officeDocument/2006/relationships/notesSlide" Target="../notesSlides/notesSlide24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80.xml.rels><?xml version="1.0" encoding="UTF-8" standalone="yes"?>
<Relationships xmlns="http://schemas.openxmlformats.org/package/2006/relationships"><Relationship Id="rId3" Type="http://schemas.openxmlformats.org/officeDocument/2006/relationships/image" Target="../media/image449.jpeg"/><Relationship Id="rId2" Type="http://schemas.openxmlformats.org/officeDocument/2006/relationships/notesSlide" Target="../notesSlides/notesSlide242.xml"/><Relationship Id="rId1" Type="http://schemas.openxmlformats.org/officeDocument/2006/relationships/slideLayout" Target="../slideLayouts/slideLayout2.xml"/><Relationship Id="rId4" Type="http://schemas.openxmlformats.org/officeDocument/2006/relationships/image" Target="../media/image450.jpeg"/></Relationships>
</file>

<file path=ppt/slides/_rels/slide481.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1.xml"/></Relationships>
</file>

<file path=ppt/slides/_rels/slide4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3.xml.rels><?xml version="1.0" encoding="UTF-8" standalone="yes"?>
<Relationships xmlns="http://schemas.openxmlformats.org/package/2006/relationships"><Relationship Id="rId3" Type="http://schemas.openxmlformats.org/officeDocument/2006/relationships/image" Target="../media/image451.jpeg"/><Relationship Id="rId2" Type="http://schemas.openxmlformats.org/officeDocument/2006/relationships/notesSlide" Target="../notesSlides/notesSlide244.xml"/><Relationship Id="rId1" Type="http://schemas.openxmlformats.org/officeDocument/2006/relationships/slideLayout" Target="../slideLayouts/slideLayout14.xml"/></Relationships>
</file>

<file path=ppt/slides/_rels/slide484.xml.rels><?xml version="1.0" encoding="UTF-8" standalone="yes"?>
<Relationships xmlns="http://schemas.openxmlformats.org/package/2006/relationships"><Relationship Id="rId3" Type="http://schemas.openxmlformats.org/officeDocument/2006/relationships/image" Target="../media/image452.jpeg"/><Relationship Id="rId2" Type="http://schemas.openxmlformats.org/officeDocument/2006/relationships/notesSlide" Target="../notesSlides/notesSlide245.xml"/><Relationship Id="rId1" Type="http://schemas.openxmlformats.org/officeDocument/2006/relationships/slideLayout" Target="../slideLayouts/slideLayout15.xml"/></Relationships>
</file>

<file path=ppt/slides/_rels/slide485.xml.rels><?xml version="1.0" encoding="UTF-8" standalone="yes"?>
<Relationships xmlns="http://schemas.openxmlformats.org/package/2006/relationships"><Relationship Id="rId3" Type="http://schemas.openxmlformats.org/officeDocument/2006/relationships/image" Target="../media/image452.jpeg"/><Relationship Id="rId2" Type="http://schemas.openxmlformats.org/officeDocument/2006/relationships/notesSlide" Target="../notesSlides/notesSlide246.xml"/><Relationship Id="rId1" Type="http://schemas.openxmlformats.org/officeDocument/2006/relationships/slideLayout" Target="../slideLayouts/slideLayout12.xml"/></Relationships>
</file>

<file path=ppt/slides/_rels/slide486.xml.rels><?xml version="1.0" encoding="UTF-8" standalone="yes"?>
<Relationships xmlns="http://schemas.openxmlformats.org/package/2006/relationships"><Relationship Id="rId3" Type="http://schemas.openxmlformats.org/officeDocument/2006/relationships/image" Target="../media/image453.jpeg"/><Relationship Id="rId2" Type="http://schemas.openxmlformats.org/officeDocument/2006/relationships/notesSlide" Target="../notesSlides/notesSlide247.xml"/><Relationship Id="rId1" Type="http://schemas.openxmlformats.org/officeDocument/2006/relationships/slideLayout" Target="../slideLayouts/slideLayout2.xml"/></Relationships>
</file>

<file path=ppt/slides/_rels/slide487.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2.xml"/></Relationships>
</file>

<file path=ppt/slides/_rels/slide488.xml.rels><?xml version="1.0" encoding="UTF-8" standalone="yes"?>
<Relationships xmlns="http://schemas.openxmlformats.org/package/2006/relationships"><Relationship Id="rId3" Type="http://schemas.openxmlformats.org/officeDocument/2006/relationships/image" Target="../media/image454.jpeg"/><Relationship Id="rId2" Type="http://schemas.openxmlformats.org/officeDocument/2006/relationships/notesSlide" Target="../notesSlides/notesSlide249.xml"/><Relationship Id="rId1" Type="http://schemas.openxmlformats.org/officeDocument/2006/relationships/slideLayout" Target="../slideLayouts/slideLayout2.xml"/></Relationships>
</file>

<file path=ppt/slides/_rels/slide489.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90.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2.xml"/></Relationships>
</file>

<file path=ppt/slides/_rels/slide491.xml.rels><?xml version="1.0" encoding="UTF-8" standalone="yes"?>
<Relationships xmlns="http://schemas.openxmlformats.org/package/2006/relationships"><Relationship Id="rId8" Type="http://schemas.openxmlformats.org/officeDocument/2006/relationships/oleObject" Target="../embeddings/oleObject207.bin"/><Relationship Id="rId13" Type="http://schemas.openxmlformats.org/officeDocument/2006/relationships/image" Target="../media/image458.wmf"/><Relationship Id="rId3" Type="http://schemas.openxmlformats.org/officeDocument/2006/relationships/notesSlide" Target="../notesSlides/notesSlide252.xml"/><Relationship Id="rId7" Type="http://schemas.openxmlformats.org/officeDocument/2006/relationships/image" Target="../media/image455.wmf"/><Relationship Id="rId12" Type="http://schemas.openxmlformats.org/officeDocument/2006/relationships/oleObject" Target="../embeddings/oleObject209.bin"/><Relationship Id="rId2" Type="http://schemas.openxmlformats.org/officeDocument/2006/relationships/slideLayout" Target="../slideLayouts/slideLayout2.xml"/><Relationship Id="rId1" Type="http://schemas.openxmlformats.org/officeDocument/2006/relationships/vmlDrawing" Target="../drawings/vmlDrawing59.vml"/><Relationship Id="rId6" Type="http://schemas.openxmlformats.org/officeDocument/2006/relationships/oleObject" Target="../embeddings/oleObject206.bin"/><Relationship Id="rId11" Type="http://schemas.openxmlformats.org/officeDocument/2006/relationships/image" Target="../media/image457.wmf"/><Relationship Id="rId5" Type="http://schemas.openxmlformats.org/officeDocument/2006/relationships/image" Target="../media/image50.jpeg"/><Relationship Id="rId10" Type="http://schemas.openxmlformats.org/officeDocument/2006/relationships/oleObject" Target="../embeddings/oleObject208.bin"/><Relationship Id="rId4" Type="http://schemas.openxmlformats.org/officeDocument/2006/relationships/image" Target="../media/image459.wmf"/><Relationship Id="rId9" Type="http://schemas.openxmlformats.org/officeDocument/2006/relationships/image" Target="../media/image456.wmf"/></Relationships>
</file>

<file path=ppt/slides/_rels/slide492.xml.rels><?xml version="1.0" encoding="UTF-8" standalone="yes"?>
<Relationships xmlns="http://schemas.openxmlformats.org/package/2006/relationships"><Relationship Id="rId8" Type="http://schemas.openxmlformats.org/officeDocument/2006/relationships/image" Target="../media/image461.wmf"/><Relationship Id="rId3" Type="http://schemas.openxmlformats.org/officeDocument/2006/relationships/notesSlide" Target="../notesSlides/notesSlide253.xml"/><Relationship Id="rId7" Type="http://schemas.openxmlformats.org/officeDocument/2006/relationships/oleObject" Target="../embeddings/oleObject211.bin"/><Relationship Id="rId2" Type="http://schemas.openxmlformats.org/officeDocument/2006/relationships/slideLayout" Target="../slideLayouts/slideLayout2.xml"/><Relationship Id="rId1" Type="http://schemas.openxmlformats.org/officeDocument/2006/relationships/vmlDrawing" Target="../drawings/vmlDrawing60.vml"/><Relationship Id="rId6" Type="http://schemas.openxmlformats.org/officeDocument/2006/relationships/image" Target="../media/image50.jpeg"/><Relationship Id="rId5" Type="http://schemas.openxmlformats.org/officeDocument/2006/relationships/image" Target="../media/image460.wmf"/><Relationship Id="rId4" Type="http://schemas.openxmlformats.org/officeDocument/2006/relationships/oleObject" Target="../embeddings/oleObject210.bin"/></Relationships>
</file>

<file path=ppt/slides/_rels/slide493.xml.rels><?xml version="1.0" encoding="UTF-8" standalone="yes"?>
<Relationships xmlns="http://schemas.openxmlformats.org/package/2006/relationships"><Relationship Id="rId3" Type="http://schemas.openxmlformats.org/officeDocument/2006/relationships/image" Target="../media/image453.jpeg"/><Relationship Id="rId2" Type="http://schemas.openxmlformats.org/officeDocument/2006/relationships/notesSlide" Target="../notesSlides/notesSlide254.xml"/><Relationship Id="rId1" Type="http://schemas.openxmlformats.org/officeDocument/2006/relationships/slideLayout" Target="../slideLayouts/slideLayout2.xml"/></Relationships>
</file>

<file path=ppt/slides/_rels/slide494.xml.rels><?xml version="1.0" encoding="UTF-8" standalone="yes"?>
<Relationships xmlns="http://schemas.openxmlformats.org/package/2006/relationships"><Relationship Id="rId3" Type="http://schemas.openxmlformats.org/officeDocument/2006/relationships/notesSlide" Target="../notesSlides/notesSlide255.xml"/><Relationship Id="rId2" Type="http://schemas.openxmlformats.org/officeDocument/2006/relationships/slideLayout" Target="../slideLayouts/slideLayout2.xml"/><Relationship Id="rId1" Type="http://schemas.openxmlformats.org/officeDocument/2006/relationships/vmlDrawing" Target="../drawings/vmlDrawing61.vml"/><Relationship Id="rId6" Type="http://schemas.openxmlformats.org/officeDocument/2006/relationships/image" Target="../media/image50.jpeg"/><Relationship Id="rId5" Type="http://schemas.openxmlformats.org/officeDocument/2006/relationships/image" Target="../media/image462.wmf"/><Relationship Id="rId4" Type="http://schemas.openxmlformats.org/officeDocument/2006/relationships/oleObject" Target="../embeddings/oleObject212.bin"/></Relationships>
</file>

<file path=ppt/slides/_rels/slide495.xml.rels><?xml version="1.0" encoding="UTF-8" standalone="yes"?>
<Relationships xmlns="http://schemas.openxmlformats.org/package/2006/relationships"><Relationship Id="rId3" Type="http://schemas.openxmlformats.org/officeDocument/2006/relationships/image" Target="../media/image463.png"/><Relationship Id="rId2" Type="http://schemas.openxmlformats.org/officeDocument/2006/relationships/notesSlide" Target="../notesSlides/notesSlide256.xml"/><Relationship Id="rId1" Type="http://schemas.openxmlformats.org/officeDocument/2006/relationships/slideLayout" Target="../slideLayouts/slideLayout15.xml"/></Relationships>
</file>

<file path=ppt/slides/_rels/slide496.xml.rels><?xml version="1.0" encoding="UTF-8" standalone="yes"?>
<Relationships xmlns="http://schemas.openxmlformats.org/package/2006/relationships"><Relationship Id="rId3" Type="http://schemas.openxmlformats.org/officeDocument/2006/relationships/image" Target="../media/image464.png"/><Relationship Id="rId2" Type="http://schemas.openxmlformats.org/officeDocument/2006/relationships/notesSlide" Target="../notesSlides/notesSlide257.xml"/><Relationship Id="rId1" Type="http://schemas.openxmlformats.org/officeDocument/2006/relationships/slideLayout" Target="../slideLayouts/slideLayout15.xml"/></Relationships>
</file>

<file path=ppt/slides/_rels/slide497.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2.xml"/></Relationships>
</file>

<file path=ppt/slides/_rels/slide498.xml.rels><?xml version="1.0" encoding="UTF-8" standalone="yes"?>
<Relationships xmlns="http://schemas.openxmlformats.org/package/2006/relationships"><Relationship Id="rId3" Type="http://schemas.openxmlformats.org/officeDocument/2006/relationships/image" Target="../media/image465.jpeg"/><Relationship Id="rId2" Type="http://schemas.openxmlformats.org/officeDocument/2006/relationships/notesSlide" Target="../notesSlides/notesSlide259.xml"/><Relationship Id="rId1" Type="http://schemas.openxmlformats.org/officeDocument/2006/relationships/slideLayout" Target="../slideLayouts/slideLayout2.xml"/></Relationships>
</file>

<file path=ppt/slides/_rels/slide499.xml.rels><?xml version="1.0" encoding="UTF-8" standalone="yes"?>
<Relationships xmlns="http://schemas.openxmlformats.org/package/2006/relationships"><Relationship Id="rId3" Type="http://schemas.openxmlformats.org/officeDocument/2006/relationships/image" Target="../media/image465.jpeg"/><Relationship Id="rId2" Type="http://schemas.openxmlformats.org/officeDocument/2006/relationships/notesSlide" Target="../notesSlides/notesSlide26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00.xml.rels><?xml version="1.0" encoding="UTF-8" standalone="yes"?>
<Relationships xmlns="http://schemas.openxmlformats.org/package/2006/relationships"><Relationship Id="rId3" Type="http://schemas.openxmlformats.org/officeDocument/2006/relationships/image" Target="../media/image465.jpeg"/><Relationship Id="rId2" Type="http://schemas.openxmlformats.org/officeDocument/2006/relationships/notesSlide" Target="../notesSlides/notesSlide261.xml"/><Relationship Id="rId1" Type="http://schemas.openxmlformats.org/officeDocument/2006/relationships/slideLayout" Target="../slideLayouts/slideLayout2.xml"/></Relationships>
</file>

<file path=ppt/slides/_rels/slide501.xml.rels><?xml version="1.0" encoding="UTF-8" standalone="yes"?>
<Relationships xmlns="http://schemas.openxmlformats.org/package/2006/relationships"><Relationship Id="rId3" Type="http://schemas.openxmlformats.org/officeDocument/2006/relationships/notesSlide" Target="../notesSlides/notesSlide262.xml"/><Relationship Id="rId2" Type="http://schemas.openxmlformats.org/officeDocument/2006/relationships/slideLayout" Target="../slideLayouts/slideLayout2.xml"/><Relationship Id="rId1" Type="http://schemas.openxmlformats.org/officeDocument/2006/relationships/vmlDrawing" Target="../drawings/vmlDrawing62.vml"/><Relationship Id="rId6" Type="http://schemas.openxmlformats.org/officeDocument/2006/relationships/image" Target="../media/image50.jpeg"/><Relationship Id="rId5" Type="http://schemas.openxmlformats.org/officeDocument/2006/relationships/image" Target="../media/image466.wmf"/><Relationship Id="rId4" Type="http://schemas.openxmlformats.org/officeDocument/2006/relationships/oleObject" Target="../embeddings/oleObject213.bin"/></Relationships>
</file>

<file path=ppt/slides/_rels/slide502.xml.rels><?xml version="1.0" encoding="UTF-8" standalone="yes"?>
<Relationships xmlns="http://schemas.openxmlformats.org/package/2006/relationships"><Relationship Id="rId8" Type="http://schemas.openxmlformats.org/officeDocument/2006/relationships/image" Target="../media/image468.wmf"/><Relationship Id="rId3" Type="http://schemas.openxmlformats.org/officeDocument/2006/relationships/notesSlide" Target="../notesSlides/notesSlide263.xml"/><Relationship Id="rId7" Type="http://schemas.openxmlformats.org/officeDocument/2006/relationships/oleObject" Target="../embeddings/oleObject215.bin"/><Relationship Id="rId12" Type="http://schemas.openxmlformats.org/officeDocument/2006/relationships/image" Target="../media/image470.wmf"/><Relationship Id="rId2" Type="http://schemas.openxmlformats.org/officeDocument/2006/relationships/slideLayout" Target="../slideLayouts/slideLayout2.xml"/><Relationship Id="rId1" Type="http://schemas.openxmlformats.org/officeDocument/2006/relationships/vmlDrawing" Target="../drawings/vmlDrawing63.vml"/><Relationship Id="rId6" Type="http://schemas.openxmlformats.org/officeDocument/2006/relationships/image" Target="../media/image50.jpeg"/><Relationship Id="rId11" Type="http://schemas.openxmlformats.org/officeDocument/2006/relationships/oleObject" Target="../embeddings/oleObject217.bin"/><Relationship Id="rId5" Type="http://schemas.openxmlformats.org/officeDocument/2006/relationships/image" Target="../media/image467.wmf"/><Relationship Id="rId10" Type="http://schemas.openxmlformats.org/officeDocument/2006/relationships/image" Target="../media/image469.wmf"/><Relationship Id="rId4" Type="http://schemas.openxmlformats.org/officeDocument/2006/relationships/oleObject" Target="../embeddings/oleObject214.bin"/><Relationship Id="rId9" Type="http://schemas.openxmlformats.org/officeDocument/2006/relationships/oleObject" Target="../embeddings/oleObject216.bin"/></Relationships>
</file>

<file path=ppt/slides/_rels/slide503.xml.rels><?xml version="1.0" encoding="UTF-8" standalone="yes"?>
<Relationships xmlns="http://schemas.openxmlformats.org/package/2006/relationships"><Relationship Id="rId8" Type="http://schemas.openxmlformats.org/officeDocument/2006/relationships/image" Target="../media/image472.wmf"/><Relationship Id="rId3" Type="http://schemas.openxmlformats.org/officeDocument/2006/relationships/notesSlide" Target="../notesSlides/notesSlide264.xml"/><Relationship Id="rId7" Type="http://schemas.openxmlformats.org/officeDocument/2006/relationships/oleObject" Target="../embeddings/oleObject219.bin"/><Relationship Id="rId2" Type="http://schemas.openxmlformats.org/officeDocument/2006/relationships/slideLayout" Target="../slideLayouts/slideLayout2.xml"/><Relationship Id="rId1" Type="http://schemas.openxmlformats.org/officeDocument/2006/relationships/vmlDrawing" Target="../drawings/vmlDrawing64.vml"/><Relationship Id="rId6" Type="http://schemas.openxmlformats.org/officeDocument/2006/relationships/image" Target="../media/image50.jpeg"/><Relationship Id="rId5" Type="http://schemas.openxmlformats.org/officeDocument/2006/relationships/image" Target="../media/image471.wmf"/><Relationship Id="rId10" Type="http://schemas.openxmlformats.org/officeDocument/2006/relationships/image" Target="../media/image473.wmf"/><Relationship Id="rId4" Type="http://schemas.openxmlformats.org/officeDocument/2006/relationships/oleObject" Target="../embeddings/oleObject218.bin"/><Relationship Id="rId9" Type="http://schemas.openxmlformats.org/officeDocument/2006/relationships/oleObject" Target="../embeddings/oleObject220.bin"/></Relationships>
</file>

<file path=ppt/slides/_rels/slide504.xml.rels><?xml version="1.0" encoding="UTF-8" standalone="yes"?>
<Relationships xmlns="http://schemas.openxmlformats.org/package/2006/relationships"><Relationship Id="rId3" Type="http://schemas.openxmlformats.org/officeDocument/2006/relationships/notesSlide" Target="../notesSlides/notesSlide265.xml"/><Relationship Id="rId2" Type="http://schemas.openxmlformats.org/officeDocument/2006/relationships/slideLayout" Target="../slideLayouts/slideLayout2.xml"/><Relationship Id="rId1" Type="http://schemas.openxmlformats.org/officeDocument/2006/relationships/vmlDrawing" Target="../drawings/vmlDrawing65.vml"/><Relationship Id="rId6" Type="http://schemas.openxmlformats.org/officeDocument/2006/relationships/image" Target="../media/image47.jpeg"/><Relationship Id="rId5" Type="http://schemas.openxmlformats.org/officeDocument/2006/relationships/image" Target="../media/image474.wmf"/><Relationship Id="rId4" Type="http://schemas.openxmlformats.org/officeDocument/2006/relationships/oleObject" Target="../embeddings/oleObject221.bin"/></Relationships>
</file>

<file path=ppt/slides/_rels/slide505.xml.rels><?xml version="1.0" encoding="UTF-8" standalone="yes"?>
<Relationships xmlns="http://schemas.openxmlformats.org/package/2006/relationships"><Relationship Id="rId8" Type="http://schemas.openxmlformats.org/officeDocument/2006/relationships/image" Target="../media/image476.wmf"/><Relationship Id="rId3" Type="http://schemas.openxmlformats.org/officeDocument/2006/relationships/notesSlide" Target="../notesSlides/notesSlide266.xml"/><Relationship Id="rId7" Type="http://schemas.openxmlformats.org/officeDocument/2006/relationships/oleObject" Target="../embeddings/oleObject223.bin"/><Relationship Id="rId2" Type="http://schemas.openxmlformats.org/officeDocument/2006/relationships/slideLayout" Target="../slideLayouts/slideLayout2.xml"/><Relationship Id="rId1" Type="http://schemas.openxmlformats.org/officeDocument/2006/relationships/vmlDrawing" Target="../drawings/vmlDrawing66.vml"/><Relationship Id="rId6" Type="http://schemas.openxmlformats.org/officeDocument/2006/relationships/image" Target="../media/image47.jpeg"/><Relationship Id="rId5" Type="http://schemas.openxmlformats.org/officeDocument/2006/relationships/image" Target="../media/image475.wmf"/><Relationship Id="rId4" Type="http://schemas.openxmlformats.org/officeDocument/2006/relationships/oleObject" Target="../embeddings/oleObject222.bin"/></Relationships>
</file>

<file path=ppt/slides/_rels/slide506.xml.rels><?xml version="1.0" encoding="UTF-8" standalone="yes"?>
<Relationships xmlns="http://schemas.openxmlformats.org/package/2006/relationships"><Relationship Id="rId3" Type="http://schemas.openxmlformats.org/officeDocument/2006/relationships/notesSlide" Target="../notesSlides/notesSlide267.xml"/><Relationship Id="rId2" Type="http://schemas.openxmlformats.org/officeDocument/2006/relationships/slideLayout" Target="../slideLayouts/slideLayout13.xml"/><Relationship Id="rId1" Type="http://schemas.openxmlformats.org/officeDocument/2006/relationships/vmlDrawing" Target="../drawings/vmlDrawing67.vml"/><Relationship Id="rId6" Type="http://schemas.openxmlformats.org/officeDocument/2006/relationships/image" Target="../media/image159.wmf"/><Relationship Id="rId5" Type="http://schemas.openxmlformats.org/officeDocument/2006/relationships/oleObject" Target="../embeddings/oleObject224.bin"/><Relationship Id="rId4" Type="http://schemas.openxmlformats.org/officeDocument/2006/relationships/image" Target="../media/image477.jpeg"/></Relationships>
</file>

<file path=ppt/slides/_rels/slide507.xml.rels><?xml version="1.0" encoding="UTF-8" standalone="yes"?>
<Relationships xmlns="http://schemas.openxmlformats.org/package/2006/relationships"><Relationship Id="rId2" Type="http://schemas.openxmlformats.org/officeDocument/2006/relationships/notesSlide" Target="../notesSlides/notesSlide268.xml"/><Relationship Id="rId1" Type="http://schemas.openxmlformats.org/officeDocument/2006/relationships/slideLayout" Target="../slideLayouts/slideLayout2.xml"/></Relationships>
</file>

<file path=ppt/slides/_rels/slide508.xml.rels><?xml version="1.0" encoding="UTF-8" standalone="yes"?>
<Relationships xmlns="http://schemas.openxmlformats.org/package/2006/relationships"><Relationship Id="rId3" Type="http://schemas.openxmlformats.org/officeDocument/2006/relationships/image" Target="../media/image478.jpeg"/><Relationship Id="rId2" Type="http://schemas.openxmlformats.org/officeDocument/2006/relationships/notesSlide" Target="../notesSlides/notesSlide269.xml"/><Relationship Id="rId1" Type="http://schemas.openxmlformats.org/officeDocument/2006/relationships/slideLayout" Target="../slideLayouts/slideLayout2.xml"/></Relationships>
</file>

<file path=ppt/slides/_rels/slide509.xml.rels><?xml version="1.0" encoding="UTF-8" standalone="yes"?>
<Relationships xmlns="http://schemas.openxmlformats.org/package/2006/relationships"><Relationship Id="rId8" Type="http://schemas.openxmlformats.org/officeDocument/2006/relationships/image" Target="../media/image480.wmf"/><Relationship Id="rId3" Type="http://schemas.openxmlformats.org/officeDocument/2006/relationships/notesSlide" Target="../notesSlides/notesSlide270.xml"/><Relationship Id="rId7" Type="http://schemas.openxmlformats.org/officeDocument/2006/relationships/oleObject" Target="../embeddings/oleObject226.bin"/><Relationship Id="rId2" Type="http://schemas.openxmlformats.org/officeDocument/2006/relationships/slideLayout" Target="../slideLayouts/slideLayout2.xml"/><Relationship Id="rId1" Type="http://schemas.openxmlformats.org/officeDocument/2006/relationships/vmlDrawing" Target="../drawings/vmlDrawing68.vml"/><Relationship Id="rId6" Type="http://schemas.openxmlformats.org/officeDocument/2006/relationships/image" Target="../media/image47.jpeg"/><Relationship Id="rId5" Type="http://schemas.openxmlformats.org/officeDocument/2006/relationships/image" Target="../media/image479.wmf"/><Relationship Id="rId10" Type="http://schemas.openxmlformats.org/officeDocument/2006/relationships/image" Target="../media/image481.wmf"/><Relationship Id="rId4" Type="http://schemas.openxmlformats.org/officeDocument/2006/relationships/oleObject" Target="../embeddings/oleObject225.bin"/><Relationship Id="rId9" Type="http://schemas.openxmlformats.org/officeDocument/2006/relationships/oleObject" Target="../embeddings/oleObject227.bin"/></Relationships>
</file>

<file path=ppt/slides/_rels/slide5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10.xml.rels><?xml version="1.0" encoding="UTF-8" standalone="yes"?>
<Relationships xmlns="http://schemas.openxmlformats.org/package/2006/relationships"><Relationship Id="rId2" Type="http://schemas.openxmlformats.org/officeDocument/2006/relationships/notesSlide" Target="../notesSlides/notesSlide271.xml"/><Relationship Id="rId1" Type="http://schemas.openxmlformats.org/officeDocument/2006/relationships/slideLayout" Target="../slideLayouts/slideLayout2.xml"/></Relationships>
</file>

<file path=ppt/slides/_rels/slide511.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2.xml"/></Relationships>
</file>

<file path=ppt/slides/_rels/slide512.xml.rels><?xml version="1.0" encoding="UTF-8" standalone="yes"?>
<Relationships xmlns="http://schemas.openxmlformats.org/package/2006/relationships"><Relationship Id="rId8" Type="http://schemas.openxmlformats.org/officeDocument/2006/relationships/image" Target="../media/image483.wmf"/><Relationship Id="rId13" Type="http://schemas.openxmlformats.org/officeDocument/2006/relationships/oleObject" Target="../embeddings/oleObject232.bin"/><Relationship Id="rId3" Type="http://schemas.openxmlformats.org/officeDocument/2006/relationships/notesSlide" Target="../notesSlides/notesSlide273.xml"/><Relationship Id="rId7" Type="http://schemas.openxmlformats.org/officeDocument/2006/relationships/oleObject" Target="../embeddings/oleObject229.bin"/><Relationship Id="rId12" Type="http://schemas.openxmlformats.org/officeDocument/2006/relationships/image" Target="../media/image485.wmf"/><Relationship Id="rId2" Type="http://schemas.openxmlformats.org/officeDocument/2006/relationships/slideLayout" Target="../slideLayouts/slideLayout2.xml"/><Relationship Id="rId16" Type="http://schemas.openxmlformats.org/officeDocument/2006/relationships/image" Target="../media/image487.wmf"/><Relationship Id="rId1" Type="http://schemas.openxmlformats.org/officeDocument/2006/relationships/vmlDrawing" Target="../drawings/vmlDrawing69.vml"/><Relationship Id="rId6" Type="http://schemas.openxmlformats.org/officeDocument/2006/relationships/image" Target="../media/image47.jpeg"/><Relationship Id="rId11" Type="http://schemas.openxmlformats.org/officeDocument/2006/relationships/oleObject" Target="../embeddings/oleObject231.bin"/><Relationship Id="rId5" Type="http://schemas.openxmlformats.org/officeDocument/2006/relationships/image" Target="../media/image482.wmf"/><Relationship Id="rId15" Type="http://schemas.openxmlformats.org/officeDocument/2006/relationships/oleObject" Target="../embeddings/oleObject233.bin"/><Relationship Id="rId10" Type="http://schemas.openxmlformats.org/officeDocument/2006/relationships/image" Target="../media/image484.wmf"/><Relationship Id="rId4" Type="http://schemas.openxmlformats.org/officeDocument/2006/relationships/oleObject" Target="../embeddings/oleObject228.bin"/><Relationship Id="rId9" Type="http://schemas.openxmlformats.org/officeDocument/2006/relationships/oleObject" Target="../embeddings/oleObject230.bin"/><Relationship Id="rId14" Type="http://schemas.openxmlformats.org/officeDocument/2006/relationships/image" Target="../media/image486.wmf"/></Relationships>
</file>

<file path=ppt/slides/_rels/slide513.xml.rels><?xml version="1.0" encoding="UTF-8" standalone="yes"?>
<Relationships xmlns="http://schemas.openxmlformats.org/package/2006/relationships"><Relationship Id="rId8" Type="http://schemas.openxmlformats.org/officeDocument/2006/relationships/image" Target="../media/image489.wmf"/><Relationship Id="rId13" Type="http://schemas.openxmlformats.org/officeDocument/2006/relationships/oleObject" Target="../embeddings/oleObject238.bin"/><Relationship Id="rId18" Type="http://schemas.openxmlformats.org/officeDocument/2006/relationships/image" Target="../media/image494.wmf"/><Relationship Id="rId3" Type="http://schemas.openxmlformats.org/officeDocument/2006/relationships/notesSlide" Target="../notesSlides/notesSlide274.xml"/><Relationship Id="rId21" Type="http://schemas.openxmlformats.org/officeDocument/2006/relationships/oleObject" Target="../embeddings/oleObject242.bin"/><Relationship Id="rId7" Type="http://schemas.openxmlformats.org/officeDocument/2006/relationships/oleObject" Target="../embeddings/oleObject235.bin"/><Relationship Id="rId12" Type="http://schemas.openxmlformats.org/officeDocument/2006/relationships/image" Target="../media/image491.wmf"/><Relationship Id="rId17" Type="http://schemas.openxmlformats.org/officeDocument/2006/relationships/oleObject" Target="../embeddings/oleObject240.bin"/><Relationship Id="rId2" Type="http://schemas.openxmlformats.org/officeDocument/2006/relationships/slideLayout" Target="../slideLayouts/slideLayout2.xml"/><Relationship Id="rId16" Type="http://schemas.openxmlformats.org/officeDocument/2006/relationships/image" Target="../media/image493.wmf"/><Relationship Id="rId20" Type="http://schemas.openxmlformats.org/officeDocument/2006/relationships/image" Target="../media/image495.wmf"/><Relationship Id="rId1" Type="http://schemas.openxmlformats.org/officeDocument/2006/relationships/vmlDrawing" Target="../drawings/vmlDrawing70.vml"/><Relationship Id="rId6" Type="http://schemas.openxmlformats.org/officeDocument/2006/relationships/image" Target="../media/image47.jpeg"/><Relationship Id="rId11" Type="http://schemas.openxmlformats.org/officeDocument/2006/relationships/oleObject" Target="../embeddings/oleObject237.bin"/><Relationship Id="rId5" Type="http://schemas.openxmlformats.org/officeDocument/2006/relationships/image" Target="../media/image488.wmf"/><Relationship Id="rId15" Type="http://schemas.openxmlformats.org/officeDocument/2006/relationships/oleObject" Target="../embeddings/oleObject239.bin"/><Relationship Id="rId10" Type="http://schemas.openxmlformats.org/officeDocument/2006/relationships/image" Target="../media/image490.wmf"/><Relationship Id="rId19" Type="http://schemas.openxmlformats.org/officeDocument/2006/relationships/oleObject" Target="../embeddings/oleObject241.bin"/><Relationship Id="rId4" Type="http://schemas.openxmlformats.org/officeDocument/2006/relationships/oleObject" Target="../embeddings/oleObject234.bin"/><Relationship Id="rId9" Type="http://schemas.openxmlformats.org/officeDocument/2006/relationships/oleObject" Target="../embeddings/oleObject236.bin"/><Relationship Id="rId14" Type="http://schemas.openxmlformats.org/officeDocument/2006/relationships/image" Target="../media/image492.wmf"/><Relationship Id="rId22" Type="http://schemas.openxmlformats.org/officeDocument/2006/relationships/image" Target="../media/image496.wmf"/></Relationships>
</file>

<file path=ppt/slides/_rels/slide514.xml.rels><?xml version="1.0" encoding="UTF-8" standalone="yes"?>
<Relationships xmlns="http://schemas.openxmlformats.org/package/2006/relationships"><Relationship Id="rId8" Type="http://schemas.openxmlformats.org/officeDocument/2006/relationships/image" Target="../media/image498.wmf"/><Relationship Id="rId3" Type="http://schemas.openxmlformats.org/officeDocument/2006/relationships/notesSlide" Target="../notesSlides/notesSlide275.xml"/><Relationship Id="rId7" Type="http://schemas.openxmlformats.org/officeDocument/2006/relationships/oleObject" Target="../embeddings/oleObject244.bin"/><Relationship Id="rId2" Type="http://schemas.openxmlformats.org/officeDocument/2006/relationships/slideLayout" Target="../slideLayouts/slideLayout2.xml"/><Relationship Id="rId1" Type="http://schemas.openxmlformats.org/officeDocument/2006/relationships/vmlDrawing" Target="../drawings/vmlDrawing71.vml"/><Relationship Id="rId6" Type="http://schemas.openxmlformats.org/officeDocument/2006/relationships/image" Target="../media/image47.jpeg"/><Relationship Id="rId5" Type="http://schemas.openxmlformats.org/officeDocument/2006/relationships/image" Target="../media/image497.wmf"/><Relationship Id="rId10" Type="http://schemas.openxmlformats.org/officeDocument/2006/relationships/image" Target="../media/image499.wmf"/><Relationship Id="rId4" Type="http://schemas.openxmlformats.org/officeDocument/2006/relationships/oleObject" Target="../embeddings/oleObject243.bin"/><Relationship Id="rId9" Type="http://schemas.openxmlformats.org/officeDocument/2006/relationships/oleObject" Target="../embeddings/oleObject245.bin"/></Relationships>
</file>

<file path=ppt/slides/_rels/slide515.xml.rels><?xml version="1.0" encoding="UTF-8" standalone="yes"?>
<Relationships xmlns="http://schemas.openxmlformats.org/package/2006/relationships"><Relationship Id="rId3" Type="http://schemas.openxmlformats.org/officeDocument/2006/relationships/notesSlide" Target="../notesSlides/notesSlide276.xml"/><Relationship Id="rId2" Type="http://schemas.openxmlformats.org/officeDocument/2006/relationships/slideLayout" Target="../slideLayouts/slideLayout2.xml"/><Relationship Id="rId1" Type="http://schemas.openxmlformats.org/officeDocument/2006/relationships/vmlDrawing" Target="../drawings/vmlDrawing72.vml"/><Relationship Id="rId6" Type="http://schemas.openxmlformats.org/officeDocument/2006/relationships/image" Target="../media/image47.jpeg"/><Relationship Id="rId5" Type="http://schemas.openxmlformats.org/officeDocument/2006/relationships/image" Target="../media/image500.wmf"/><Relationship Id="rId4" Type="http://schemas.openxmlformats.org/officeDocument/2006/relationships/oleObject" Target="../embeddings/oleObject246.bin"/></Relationships>
</file>

<file path=ppt/slides/_rels/slide516.xml.rels><?xml version="1.0" encoding="UTF-8" standalone="yes"?>
<Relationships xmlns="http://schemas.openxmlformats.org/package/2006/relationships"><Relationship Id="rId3" Type="http://schemas.openxmlformats.org/officeDocument/2006/relationships/notesSlide" Target="../notesSlides/notesSlide277.xml"/><Relationship Id="rId2" Type="http://schemas.openxmlformats.org/officeDocument/2006/relationships/slideLayout" Target="../slideLayouts/slideLayout2.xml"/><Relationship Id="rId1" Type="http://schemas.openxmlformats.org/officeDocument/2006/relationships/vmlDrawing" Target="../drawings/vmlDrawing73.vml"/><Relationship Id="rId6" Type="http://schemas.openxmlformats.org/officeDocument/2006/relationships/image" Target="../media/image47.jpeg"/><Relationship Id="rId5" Type="http://schemas.openxmlformats.org/officeDocument/2006/relationships/image" Target="../media/image501.wmf"/><Relationship Id="rId4" Type="http://schemas.openxmlformats.org/officeDocument/2006/relationships/oleObject" Target="../embeddings/oleObject247.bin"/></Relationships>
</file>

<file path=ppt/slides/_rels/slide517.xml.rels><?xml version="1.0" encoding="UTF-8" standalone="yes"?>
<Relationships xmlns="http://schemas.openxmlformats.org/package/2006/relationships"><Relationship Id="rId3" Type="http://schemas.openxmlformats.org/officeDocument/2006/relationships/notesSlide" Target="../notesSlides/notesSlide278.xml"/><Relationship Id="rId7" Type="http://schemas.openxmlformats.org/officeDocument/2006/relationships/image" Target="../media/image47.jpeg"/><Relationship Id="rId2" Type="http://schemas.openxmlformats.org/officeDocument/2006/relationships/slideLayout" Target="../slideLayouts/slideLayout2.xml"/><Relationship Id="rId1" Type="http://schemas.openxmlformats.org/officeDocument/2006/relationships/vmlDrawing" Target="../drawings/vmlDrawing74.vml"/><Relationship Id="rId6" Type="http://schemas.openxmlformats.org/officeDocument/2006/relationships/image" Target="../media/image502.wmf"/><Relationship Id="rId5" Type="http://schemas.openxmlformats.org/officeDocument/2006/relationships/oleObject" Target="../embeddings/oleObject248.bin"/><Relationship Id="rId4" Type="http://schemas.openxmlformats.org/officeDocument/2006/relationships/image" Target="../media/image503.jpeg"/></Relationships>
</file>

<file path=ppt/slides/_rels/slide518.xml.rels><?xml version="1.0" encoding="UTF-8" standalone="yes"?>
<Relationships xmlns="http://schemas.openxmlformats.org/package/2006/relationships"><Relationship Id="rId3" Type="http://schemas.openxmlformats.org/officeDocument/2006/relationships/notesSlide" Target="../notesSlides/notesSlide279.xml"/><Relationship Id="rId2" Type="http://schemas.openxmlformats.org/officeDocument/2006/relationships/slideLayout" Target="../slideLayouts/slideLayout2.xml"/><Relationship Id="rId1" Type="http://schemas.openxmlformats.org/officeDocument/2006/relationships/vmlDrawing" Target="../drawings/vmlDrawing75.vml"/><Relationship Id="rId6" Type="http://schemas.openxmlformats.org/officeDocument/2006/relationships/image" Target="../media/image47.jpeg"/><Relationship Id="rId5" Type="http://schemas.openxmlformats.org/officeDocument/2006/relationships/image" Target="../media/image504.wmf"/><Relationship Id="rId4" Type="http://schemas.openxmlformats.org/officeDocument/2006/relationships/oleObject" Target="../embeddings/oleObject249.bin"/></Relationships>
</file>

<file path=ppt/slides/_rels/slide519.xml.rels><?xml version="1.0" encoding="UTF-8" standalone="yes"?>
<Relationships xmlns="http://schemas.openxmlformats.org/package/2006/relationships"><Relationship Id="rId3" Type="http://schemas.openxmlformats.org/officeDocument/2006/relationships/notesSlide" Target="../notesSlides/notesSlide280.xml"/><Relationship Id="rId2" Type="http://schemas.openxmlformats.org/officeDocument/2006/relationships/slideLayout" Target="../slideLayouts/slideLayout2.xml"/><Relationship Id="rId1" Type="http://schemas.openxmlformats.org/officeDocument/2006/relationships/vmlDrawing" Target="../drawings/vmlDrawing76.vml"/><Relationship Id="rId6" Type="http://schemas.openxmlformats.org/officeDocument/2006/relationships/image" Target="../media/image47.jpeg"/><Relationship Id="rId5" Type="http://schemas.openxmlformats.org/officeDocument/2006/relationships/image" Target="../media/image505.wmf"/><Relationship Id="rId4" Type="http://schemas.openxmlformats.org/officeDocument/2006/relationships/oleObject" Target="../embeddings/oleObject250.bin"/></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0.xml.rels><?xml version="1.0" encoding="UTF-8" standalone="yes"?>
<Relationships xmlns="http://schemas.openxmlformats.org/package/2006/relationships"><Relationship Id="rId2" Type="http://schemas.openxmlformats.org/officeDocument/2006/relationships/notesSlide" Target="../notesSlides/notesSlide281.xml"/><Relationship Id="rId1" Type="http://schemas.openxmlformats.org/officeDocument/2006/relationships/slideLayout" Target="../slideLayouts/slideLayout2.xml"/></Relationships>
</file>

<file path=ppt/slides/_rels/slide521.xml.rels><?xml version="1.0" encoding="UTF-8" standalone="yes"?>
<Relationships xmlns="http://schemas.openxmlformats.org/package/2006/relationships"><Relationship Id="rId8" Type="http://schemas.openxmlformats.org/officeDocument/2006/relationships/image" Target="../media/image507.wmf"/><Relationship Id="rId3" Type="http://schemas.openxmlformats.org/officeDocument/2006/relationships/notesSlide" Target="../notesSlides/notesSlide282.xml"/><Relationship Id="rId7" Type="http://schemas.openxmlformats.org/officeDocument/2006/relationships/oleObject" Target="../embeddings/oleObject252.bin"/><Relationship Id="rId2" Type="http://schemas.openxmlformats.org/officeDocument/2006/relationships/slideLayout" Target="../slideLayouts/slideLayout2.xml"/><Relationship Id="rId1" Type="http://schemas.openxmlformats.org/officeDocument/2006/relationships/vmlDrawing" Target="../drawings/vmlDrawing77.vml"/><Relationship Id="rId6" Type="http://schemas.openxmlformats.org/officeDocument/2006/relationships/image" Target="../media/image47.jpeg"/><Relationship Id="rId5" Type="http://schemas.openxmlformats.org/officeDocument/2006/relationships/image" Target="../media/image506.wmf"/><Relationship Id="rId4" Type="http://schemas.openxmlformats.org/officeDocument/2006/relationships/oleObject" Target="../embeddings/oleObject251.bin"/></Relationships>
</file>

<file path=ppt/slides/_rels/slide522.xml.rels><?xml version="1.0" encoding="UTF-8" standalone="yes"?>
<Relationships xmlns="http://schemas.openxmlformats.org/package/2006/relationships"><Relationship Id="rId8" Type="http://schemas.openxmlformats.org/officeDocument/2006/relationships/image" Target="../media/image509.wmf"/><Relationship Id="rId13" Type="http://schemas.openxmlformats.org/officeDocument/2006/relationships/oleObject" Target="../embeddings/oleObject257.bin"/><Relationship Id="rId3" Type="http://schemas.openxmlformats.org/officeDocument/2006/relationships/notesSlide" Target="../notesSlides/notesSlide283.xml"/><Relationship Id="rId7" Type="http://schemas.openxmlformats.org/officeDocument/2006/relationships/oleObject" Target="../embeddings/oleObject254.bin"/><Relationship Id="rId12" Type="http://schemas.openxmlformats.org/officeDocument/2006/relationships/image" Target="../media/image511.wmf"/><Relationship Id="rId2" Type="http://schemas.openxmlformats.org/officeDocument/2006/relationships/slideLayout" Target="../slideLayouts/slideLayout2.xml"/><Relationship Id="rId1" Type="http://schemas.openxmlformats.org/officeDocument/2006/relationships/vmlDrawing" Target="../drawings/vmlDrawing78.vml"/><Relationship Id="rId6" Type="http://schemas.openxmlformats.org/officeDocument/2006/relationships/image" Target="../media/image47.jpeg"/><Relationship Id="rId11" Type="http://schemas.openxmlformats.org/officeDocument/2006/relationships/oleObject" Target="../embeddings/oleObject256.bin"/><Relationship Id="rId5" Type="http://schemas.openxmlformats.org/officeDocument/2006/relationships/image" Target="../media/image508.wmf"/><Relationship Id="rId10" Type="http://schemas.openxmlformats.org/officeDocument/2006/relationships/image" Target="../media/image510.wmf"/><Relationship Id="rId4" Type="http://schemas.openxmlformats.org/officeDocument/2006/relationships/oleObject" Target="../embeddings/oleObject253.bin"/><Relationship Id="rId9" Type="http://schemas.openxmlformats.org/officeDocument/2006/relationships/oleObject" Target="../embeddings/oleObject255.bin"/><Relationship Id="rId14" Type="http://schemas.openxmlformats.org/officeDocument/2006/relationships/image" Target="../media/image512.wmf"/></Relationships>
</file>

<file path=ppt/slides/_rels/slide523.xml.rels><?xml version="1.0" encoding="UTF-8" standalone="yes"?>
<Relationships xmlns="http://schemas.openxmlformats.org/package/2006/relationships"><Relationship Id="rId2" Type="http://schemas.openxmlformats.org/officeDocument/2006/relationships/notesSlide" Target="../notesSlides/notesSlide284.xml"/><Relationship Id="rId1" Type="http://schemas.openxmlformats.org/officeDocument/2006/relationships/slideLayout" Target="../slideLayouts/slideLayout2.xml"/></Relationships>
</file>

<file path=ppt/slides/_rels/slide524.xml.rels><?xml version="1.0" encoding="UTF-8" standalone="yes"?>
<Relationships xmlns="http://schemas.openxmlformats.org/package/2006/relationships"><Relationship Id="rId2" Type="http://schemas.openxmlformats.org/officeDocument/2006/relationships/notesSlide" Target="../notesSlides/notesSlide285.xml"/><Relationship Id="rId1" Type="http://schemas.openxmlformats.org/officeDocument/2006/relationships/slideLayout" Target="../slideLayouts/slideLayout2.xml"/></Relationships>
</file>

<file path=ppt/slides/_rels/slide525.xml.rels><?xml version="1.0" encoding="UTF-8" standalone="yes"?>
<Relationships xmlns="http://schemas.openxmlformats.org/package/2006/relationships"><Relationship Id="rId3" Type="http://schemas.openxmlformats.org/officeDocument/2006/relationships/notesSlide" Target="../notesSlides/notesSlide286.xml"/><Relationship Id="rId2" Type="http://schemas.openxmlformats.org/officeDocument/2006/relationships/slideLayout" Target="../slideLayouts/slideLayout2.xml"/><Relationship Id="rId1" Type="http://schemas.openxmlformats.org/officeDocument/2006/relationships/vmlDrawing" Target="../drawings/vmlDrawing79.vml"/><Relationship Id="rId6" Type="http://schemas.openxmlformats.org/officeDocument/2006/relationships/image" Target="../media/image47.jpeg"/><Relationship Id="rId5" Type="http://schemas.openxmlformats.org/officeDocument/2006/relationships/image" Target="../media/image513.wmf"/><Relationship Id="rId4" Type="http://schemas.openxmlformats.org/officeDocument/2006/relationships/oleObject" Target="../embeddings/oleObject258.bin"/></Relationships>
</file>

<file path=ppt/slides/_rels/slide526.xml.rels><?xml version="1.0" encoding="UTF-8" standalone="yes"?>
<Relationships xmlns="http://schemas.openxmlformats.org/package/2006/relationships"><Relationship Id="rId8" Type="http://schemas.openxmlformats.org/officeDocument/2006/relationships/image" Target="../media/image515.wmf"/><Relationship Id="rId13" Type="http://schemas.openxmlformats.org/officeDocument/2006/relationships/oleObject" Target="../embeddings/oleObject263.bin"/><Relationship Id="rId3" Type="http://schemas.openxmlformats.org/officeDocument/2006/relationships/notesSlide" Target="../notesSlides/notesSlide287.xml"/><Relationship Id="rId7" Type="http://schemas.openxmlformats.org/officeDocument/2006/relationships/oleObject" Target="../embeddings/oleObject260.bin"/><Relationship Id="rId12" Type="http://schemas.openxmlformats.org/officeDocument/2006/relationships/image" Target="../media/image517.wmf"/><Relationship Id="rId2" Type="http://schemas.openxmlformats.org/officeDocument/2006/relationships/slideLayout" Target="../slideLayouts/slideLayout2.xml"/><Relationship Id="rId1" Type="http://schemas.openxmlformats.org/officeDocument/2006/relationships/vmlDrawing" Target="../drawings/vmlDrawing80.vml"/><Relationship Id="rId6" Type="http://schemas.openxmlformats.org/officeDocument/2006/relationships/image" Target="../media/image47.jpeg"/><Relationship Id="rId11" Type="http://schemas.openxmlformats.org/officeDocument/2006/relationships/oleObject" Target="../embeddings/oleObject262.bin"/><Relationship Id="rId5" Type="http://schemas.openxmlformats.org/officeDocument/2006/relationships/image" Target="../media/image514.wmf"/><Relationship Id="rId10" Type="http://schemas.openxmlformats.org/officeDocument/2006/relationships/image" Target="../media/image516.wmf"/><Relationship Id="rId4" Type="http://schemas.openxmlformats.org/officeDocument/2006/relationships/oleObject" Target="../embeddings/oleObject259.bin"/><Relationship Id="rId9" Type="http://schemas.openxmlformats.org/officeDocument/2006/relationships/oleObject" Target="../embeddings/oleObject261.bin"/><Relationship Id="rId14" Type="http://schemas.openxmlformats.org/officeDocument/2006/relationships/image" Target="../media/image518.wmf"/></Relationships>
</file>

<file path=ppt/slides/_rels/slide527.xml.rels><?xml version="1.0" encoding="UTF-8" standalone="yes"?>
<Relationships xmlns="http://schemas.openxmlformats.org/package/2006/relationships"><Relationship Id="rId2" Type="http://schemas.openxmlformats.org/officeDocument/2006/relationships/notesSlide" Target="../notesSlides/notesSlide288.xml"/><Relationship Id="rId1" Type="http://schemas.openxmlformats.org/officeDocument/2006/relationships/slideLayout" Target="../slideLayouts/slideLayout2.xml"/></Relationships>
</file>

<file path=ppt/slides/_rels/slide528.xml.rels><?xml version="1.0" encoding="UTF-8" standalone="yes"?>
<Relationships xmlns="http://schemas.openxmlformats.org/package/2006/relationships"><Relationship Id="rId2" Type="http://schemas.openxmlformats.org/officeDocument/2006/relationships/notesSlide" Target="../notesSlides/notesSlide289.xml"/><Relationship Id="rId1" Type="http://schemas.openxmlformats.org/officeDocument/2006/relationships/slideLayout" Target="../slideLayouts/slideLayout2.xml"/></Relationships>
</file>

<file path=ppt/slides/_rels/slide529.xml.rels><?xml version="1.0" encoding="UTF-8" standalone="yes"?>
<Relationships xmlns="http://schemas.openxmlformats.org/package/2006/relationships"><Relationship Id="rId3" Type="http://schemas.openxmlformats.org/officeDocument/2006/relationships/notesSlide" Target="../notesSlides/notesSlide290.xml"/><Relationship Id="rId2" Type="http://schemas.openxmlformats.org/officeDocument/2006/relationships/slideLayout" Target="../slideLayouts/slideLayout2.xml"/><Relationship Id="rId1" Type="http://schemas.openxmlformats.org/officeDocument/2006/relationships/vmlDrawing" Target="../drawings/vmlDrawing81.vml"/><Relationship Id="rId6" Type="http://schemas.openxmlformats.org/officeDocument/2006/relationships/image" Target="../media/image47.jpeg"/><Relationship Id="rId5" Type="http://schemas.openxmlformats.org/officeDocument/2006/relationships/image" Target="../media/image519.wmf"/><Relationship Id="rId4" Type="http://schemas.openxmlformats.org/officeDocument/2006/relationships/oleObject" Target="../embeddings/oleObject264.bin"/></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0.xml.rels><?xml version="1.0" encoding="UTF-8" standalone="yes"?>
<Relationships xmlns="http://schemas.openxmlformats.org/package/2006/relationships"><Relationship Id="rId8" Type="http://schemas.openxmlformats.org/officeDocument/2006/relationships/image" Target="../media/image521.wmf"/><Relationship Id="rId3" Type="http://schemas.openxmlformats.org/officeDocument/2006/relationships/notesSlide" Target="../notesSlides/notesSlide291.xml"/><Relationship Id="rId7" Type="http://schemas.openxmlformats.org/officeDocument/2006/relationships/oleObject" Target="../embeddings/oleObject266.bin"/><Relationship Id="rId2" Type="http://schemas.openxmlformats.org/officeDocument/2006/relationships/slideLayout" Target="../slideLayouts/slideLayout2.xml"/><Relationship Id="rId1" Type="http://schemas.openxmlformats.org/officeDocument/2006/relationships/vmlDrawing" Target="../drawings/vmlDrawing82.vml"/><Relationship Id="rId6" Type="http://schemas.openxmlformats.org/officeDocument/2006/relationships/image" Target="../media/image47.jpeg"/><Relationship Id="rId5" Type="http://schemas.openxmlformats.org/officeDocument/2006/relationships/image" Target="../media/image520.wmf"/><Relationship Id="rId4" Type="http://schemas.openxmlformats.org/officeDocument/2006/relationships/oleObject" Target="../embeddings/oleObject265.bin"/></Relationships>
</file>

<file path=ppt/slides/_rels/slide531.xml.rels><?xml version="1.0" encoding="UTF-8" standalone="yes"?>
<Relationships xmlns="http://schemas.openxmlformats.org/package/2006/relationships"><Relationship Id="rId8" Type="http://schemas.openxmlformats.org/officeDocument/2006/relationships/image" Target="../media/image523.wmf"/><Relationship Id="rId3" Type="http://schemas.openxmlformats.org/officeDocument/2006/relationships/notesSlide" Target="../notesSlides/notesSlide292.xml"/><Relationship Id="rId7" Type="http://schemas.openxmlformats.org/officeDocument/2006/relationships/oleObject" Target="../embeddings/oleObject268.bin"/><Relationship Id="rId2" Type="http://schemas.openxmlformats.org/officeDocument/2006/relationships/slideLayout" Target="../slideLayouts/slideLayout2.xml"/><Relationship Id="rId1" Type="http://schemas.openxmlformats.org/officeDocument/2006/relationships/vmlDrawing" Target="../drawings/vmlDrawing83.vml"/><Relationship Id="rId6" Type="http://schemas.openxmlformats.org/officeDocument/2006/relationships/image" Target="../media/image47.jpeg"/><Relationship Id="rId5" Type="http://schemas.openxmlformats.org/officeDocument/2006/relationships/image" Target="../media/image522.wmf"/><Relationship Id="rId4" Type="http://schemas.openxmlformats.org/officeDocument/2006/relationships/oleObject" Target="../embeddings/oleObject267.bin"/></Relationships>
</file>

<file path=ppt/slides/_rels/slide532.xml.rels><?xml version="1.0" encoding="UTF-8" standalone="yes"?>
<Relationships xmlns="http://schemas.openxmlformats.org/package/2006/relationships"><Relationship Id="rId2" Type="http://schemas.openxmlformats.org/officeDocument/2006/relationships/notesSlide" Target="../notesSlides/notesSlide293.xml"/><Relationship Id="rId1" Type="http://schemas.openxmlformats.org/officeDocument/2006/relationships/slideLayout" Target="../slideLayouts/slideLayout2.xml"/></Relationships>
</file>

<file path=ppt/slides/_rels/slide533.xml.rels><?xml version="1.0" encoding="UTF-8" standalone="yes"?>
<Relationships xmlns="http://schemas.openxmlformats.org/package/2006/relationships"><Relationship Id="rId3" Type="http://schemas.openxmlformats.org/officeDocument/2006/relationships/notesSlide" Target="../notesSlides/notesSlide294.xml"/><Relationship Id="rId2" Type="http://schemas.openxmlformats.org/officeDocument/2006/relationships/slideLayout" Target="../slideLayouts/slideLayout2.xml"/><Relationship Id="rId1" Type="http://schemas.openxmlformats.org/officeDocument/2006/relationships/vmlDrawing" Target="../drawings/vmlDrawing84.vml"/><Relationship Id="rId6" Type="http://schemas.openxmlformats.org/officeDocument/2006/relationships/image" Target="../media/image47.jpeg"/><Relationship Id="rId5" Type="http://schemas.openxmlformats.org/officeDocument/2006/relationships/image" Target="../media/image524.wmf"/><Relationship Id="rId4" Type="http://schemas.openxmlformats.org/officeDocument/2006/relationships/oleObject" Target="../embeddings/oleObject269.bin"/></Relationships>
</file>

<file path=ppt/slides/_rels/slide534.xml.rels><?xml version="1.0" encoding="UTF-8" standalone="yes"?>
<Relationships xmlns="http://schemas.openxmlformats.org/package/2006/relationships"><Relationship Id="rId3" Type="http://schemas.openxmlformats.org/officeDocument/2006/relationships/notesSlide" Target="../notesSlides/notesSlide295.xml"/><Relationship Id="rId2" Type="http://schemas.openxmlformats.org/officeDocument/2006/relationships/slideLayout" Target="../slideLayouts/slideLayout2.xml"/><Relationship Id="rId1" Type="http://schemas.openxmlformats.org/officeDocument/2006/relationships/vmlDrawing" Target="../drawings/vmlDrawing85.vml"/><Relationship Id="rId6" Type="http://schemas.openxmlformats.org/officeDocument/2006/relationships/image" Target="../media/image47.jpeg"/><Relationship Id="rId5" Type="http://schemas.openxmlformats.org/officeDocument/2006/relationships/image" Target="../media/image524.wmf"/><Relationship Id="rId4" Type="http://schemas.openxmlformats.org/officeDocument/2006/relationships/oleObject" Target="../embeddings/oleObject270.bin"/></Relationships>
</file>

<file path=ppt/slides/_rels/slide535.xml.rels><?xml version="1.0" encoding="UTF-8" standalone="yes"?>
<Relationships xmlns="http://schemas.openxmlformats.org/package/2006/relationships"><Relationship Id="rId3" Type="http://schemas.openxmlformats.org/officeDocument/2006/relationships/image" Target="../media/image525.jpeg"/><Relationship Id="rId2" Type="http://schemas.openxmlformats.org/officeDocument/2006/relationships/notesSlide" Target="../notesSlides/notesSlide296.xml"/><Relationship Id="rId1" Type="http://schemas.openxmlformats.org/officeDocument/2006/relationships/slideLayout" Target="../slideLayouts/slideLayout15.xml"/></Relationships>
</file>

<file path=ppt/slides/_rels/slide536.xml.rels><?xml version="1.0" encoding="UTF-8" standalone="yes"?>
<Relationships xmlns="http://schemas.openxmlformats.org/package/2006/relationships"><Relationship Id="rId2" Type="http://schemas.openxmlformats.org/officeDocument/2006/relationships/notesSlide" Target="../notesSlides/notesSlide297.xml"/><Relationship Id="rId1" Type="http://schemas.openxmlformats.org/officeDocument/2006/relationships/slideLayout" Target="../slideLayouts/slideLayout2.xml"/></Relationships>
</file>

<file path=ppt/slides/_rels/slide537.xml.rels><?xml version="1.0" encoding="UTF-8" standalone="yes"?>
<Relationships xmlns="http://schemas.openxmlformats.org/package/2006/relationships"><Relationship Id="rId3" Type="http://schemas.openxmlformats.org/officeDocument/2006/relationships/image" Target="../media/image526.jpeg"/><Relationship Id="rId2" Type="http://schemas.openxmlformats.org/officeDocument/2006/relationships/notesSlide" Target="../notesSlides/notesSlide298.xml"/><Relationship Id="rId1" Type="http://schemas.openxmlformats.org/officeDocument/2006/relationships/slideLayout" Target="../slideLayouts/slideLayout2.xml"/></Relationships>
</file>

<file path=ppt/slides/_rels/slide538.xml.rels><?xml version="1.0" encoding="UTF-8" standalone="yes"?>
<Relationships xmlns="http://schemas.openxmlformats.org/package/2006/relationships"><Relationship Id="rId3" Type="http://schemas.openxmlformats.org/officeDocument/2006/relationships/notesSlide" Target="../notesSlides/notesSlide299.xml"/><Relationship Id="rId2" Type="http://schemas.openxmlformats.org/officeDocument/2006/relationships/slideLayout" Target="../slideLayouts/slideLayout2.xml"/><Relationship Id="rId1" Type="http://schemas.openxmlformats.org/officeDocument/2006/relationships/vmlDrawing" Target="../drawings/vmlDrawing86.vml"/><Relationship Id="rId6" Type="http://schemas.openxmlformats.org/officeDocument/2006/relationships/image" Target="../media/image47.jpeg"/><Relationship Id="rId5" Type="http://schemas.openxmlformats.org/officeDocument/2006/relationships/image" Target="../media/image527.wmf"/><Relationship Id="rId4" Type="http://schemas.openxmlformats.org/officeDocument/2006/relationships/oleObject" Target="../embeddings/oleObject271.bin"/></Relationships>
</file>

<file path=ppt/slides/_rels/slide539.xml.rels><?xml version="1.0" encoding="UTF-8" standalone="yes"?>
<Relationships xmlns="http://schemas.openxmlformats.org/package/2006/relationships"><Relationship Id="rId8" Type="http://schemas.openxmlformats.org/officeDocument/2006/relationships/image" Target="../media/image529.wmf"/><Relationship Id="rId3" Type="http://schemas.openxmlformats.org/officeDocument/2006/relationships/notesSlide" Target="../notesSlides/notesSlide300.xml"/><Relationship Id="rId7" Type="http://schemas.openxmlformats.org/officeDocument/2006/relationships/oleObject" Target="../embeddings/oleObject273.bin"/><Relationship Id="rId2" Type="http://schemas.openxmlformats.org/officeDocument/2006/relationships/slideLayout" Target="../slideLayouts/slideLayout2.xml"/><Relationship Id="rId1" Type="http://schemas.openxmlformats.org/officeDocument/2006/relationships/vmlDrawing" Target="../drawings/vmlDrawing87.vml"/><Relationship Id="rId6" Type="http://schemas.openxmlformats.org/officeDocument/2006/relationships/image" Target="../media/image47.jpeg"/><Relationship Id="rId5" Type="http://schemas.openxmlformats.org/officeDocument/2006/relationships/image" Target="../media/image528.wmf"/><Relationship Id="rId4" Type="http://schemas.openxmlformats.org/officeDocument/2006/relationships/oleObject" Target="../embeddings/oleObject272.bin"/></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0.xml.rels><?xml version="1.0" encoding="UTF-8" standalone="yes"?>
<Relationships xmlns="http://schemas.openxmlformats.org/package/2006/relationships"><Relationship Id="rId8" Type="http://schemas.openxmlformats.org/officeDocument/2006/relationships/image" Target="../media/image531.wmf"/><Relationship Id="rId13" Type="http://schemas.openxmlformats.org/officeDocument/2006/relationships/oleObject" Target="../embeddings/oleObject278.bin"/><Relationship Id="rId3" Type="http://schemas.openxmlformats.org/officeDocument/2006/relationships/notesSlide" Target="../notesSlides/notesSlide301.xml"/><Relationship Id="rId7" Type="http://schemas.openxmlformats.org/officeDocument/2006/relationships/oleObject" Target="../embeddings/oleObject275.bin"/><Relationship Id="rId12" Type="http://schemas.openxmlformats.org/officeDocument/2006/relationships/image" Target="../media/image533.wmf"/><Relationship Id="rId2" Type="http://schemas.openxmlformats.org/officeDocument/2006/relationships/slideLayout" Target="../slideLayouts/slideLayout2.xml"/><Relationship Id="rId16" Type="http://schemas.openxmlformats.org/officeDocument/2006/relationships/image" Target="../media/image535.wmf"/><Relationship Id="rId1" Type="http://schemas.openxmlformats.org/officeDocument/2006/relationships/vmlDrawing" Target="../drawings/vmlDrawing88.vml"/><Relationship Id="rId6" Type="http://schemas.openxmlformats.org/officeDocument/2006/relationships/image" Target="../media/image47.jpeg"/><Relationship Id="rId11" Type="http://schemas.openxmlformats.org/officeDocument/2006/relationships/oleObject" Target="../embeddings/oleObject277.bin"/><Relationship Id="rId5" Type="http://schemas.openxmlformats.org/officeDocument/2006/relationships/image" Target="../media/image530.wmf"/><Relationship Id="rId15" Type="http://schemas.openxmlformats.org/officeDocument/2006/relationships/oleObject" Target="../embeddings/oleObject279.bin"/><Relationship Id="rId10" Type="http://schemas.openxmlformats.org/officeDocument/2006/relationships/image" Target="../media/image532.wmf"/><Relationship Id="rId4" Type="http://schemas.openxmlformats.org/officeDocument/2006/relationships/oleObject" Target="../embeddings/oleObject274.bin"/><Relationship Id="rId9" Type="http://schemas.openxmlformats.org/officeDocument/2006/relationships/oleObject" Target="../embeddings/oleObject276.bin"/><Relationship Id="rId14" Type="http://schemas.openxmlformats.org/officeDocument/2006/relationships/image" Target="../media/image534.wmf"/></Relationships>
</file>

<file path=ppt/slides/_rels/slide541.xml.rels><?xml version="1.0" encoding="UTF-8" standalone="yes"?>
<Relationships xmlns="http://schemas.openxmlformats.org/package/2006/relationships"><Relationship Id="rId8" Type="http://schemas.openxmlformats.org/officeDocument/2006/relationships/image" Target="../media/image537.wmf"/><Relationship Id="rId13" Type="http://schemas.openxmlformats.org/officeDocument/2006/relationships/oleObject" Target="../embeddings/oleObject284.bin"/><Relationship Id="rId3" Type="http://schemas.openxmlformats.org/officeDocument/2006/relationships/notesSlide" Target="../notesSlides/notesSlide302.xml"/><Relationship Id="rId7" Type="http://schemas.openxmlformats.org/officeDocument/2006/relationships/oleObject" Target="../embeddings/oleObject281.bin"/><Relationship Id="rId12" Type="http://schemas.openxmlformats.org/officeDocument/2006/relationships/image" Target="../media/image539.wmf"/><Relationship Id="rId2" Type="http://schemas.openxmlformats.org/officeDocument/2006/relationships/slideLayout" Target="../slideLayouts/slideLayout2.xml"/><Relationship Id="rId16" Type="http://schemas.openxmlformats.org/officeDocument/2006/relationships/image" Target="../media/image541.wmf"/><Relationship Id="rId1" Type="http://schemas.openxmlformats.org/officeDocument/2006/relationships/vmlDrawing" Target="../drawings/vmlDrawing89.vml"/><Relationship Id="rId6" Type="http://schemas.openxmlformats.org/officeDocument/2006/relationships/image" Target="../media/image47.jpeg"/><Relationship Id="rId11" Type="http://schemas.openxmlformats.org/officeDocument/2006/relationships/oleObject" Target="../embeddings/oleObject283.bin"/><Relationship Id="rId5" Type="http://schemas.openxmlformats.org/officeDocument/2006/relationships/image" Target="../media/image536.wmf"/><Relationship Id="rId15" Type="http://schemas.openxmlformats.org/officeDocument/2006/relationships/oleObject" Target="../embeddings/oleObject285.bin"/><Relationship Id="rId10" Type="http://schemas.openxmlformats.org/officeDocument/2006/relationships/image" Target="../media/image538.wmf"/><Relationship Id="rId4" Type="http://schemas.openxmlformats.org/officeDocument/2006/relationships/oleObject" Target="../embeddings/oleObject280.bin"/><Relationship Id="rId9" Type="http://schemas.openxmlformats.org/officeDocument/2006/relationships/oleObject" Target="../embeddings/oleObject282.bin"/><Relationship Id="rId14" Type="http://schemas.openxmlformats.org/officeDocument/2006/relationships/image" Target="../media/image540.wmf"/></Relationships>
</file>

<file path=ppt/slides/_rels/slide542.xml.rels><?xml version="1.0" encoding="UTF-8" standalone="yes"?>
<Relationships xmlns="http://schemas.openxmlformats.org/package/2006/relationships"><Relationship Id="rId8" Type="http://schemas.openxmlformats.org/officeDocument/2006/relationships/image" Target="../media/image543.wmf"/><Relationship Id="rId3" Type="http://schemas.openxmlformats.org/officeDocument/2006/relationships/notesSlide" Target="../notesSlides/notesSlide303.xml"/><Relationship Id="rId7" Type="http://schemas.openxmlformats.org/officeDocument/2006/relationships/oleObject" Target="../embeddings/oleObject287.bin"/><Relationship Id="rId2" Type="http://schemas.openxmlformats.org/officeDocument/2006/relationships/slideLayout" Target="../slideLayouts/slideLayout2.xml"/><Relationship Id="rId1" Type="http://schemas.openxmlformats.org/officeDocument/2006/relationships/vmlDrawing" Target="../drawings/vmlDrawing90.vml"/><Relationship Id="rId6" Type="http://schemas.openxmlformats.org/officeDocument/2006/relationships/image" Target="../media/image47.jpeg"/><Relationship Id="rId5" Type="http://schemas.openxmlformats.org/officeDocument/2006/relationships/image" Target="../media/image542.wmf"/><Relationship Id="rId10" Type="http://schemas.openxmlformats.org/officeDocument/2006/relationships/image" Target="../media/image544.wmf"/><Relationship Id="rId4" Type="http://schemas.openxmlformats.org/officeDocument/2006/relationships/oleObject" Target="../embeddings/oleObject286.bin"/><Relationship Id="rId9" Type="http://schemas.openxmlformats.org/officeDocument/2006/relationships/oleObject" Target="../embeddings/oleObject288.bin"/></Relationships>
</file>

<file path=ppt/slides/_rels/slide543.xml.rels><?xml version="1.0" encoding="UTF-8" standalone="yes"?>
<Relationships xmlns="http://schemas.openxmlformats.org/package/2006/relationships"><Relationship Id="rId8" Type="http://schemas.openxmlformats.org/officeDocument/2006/relationships/image" Target="../media/image546.wmf"/><Relationship Id="rId3" Type="http://schemas.openxmlformats.org/officeDocument/2006/relationships/notesSlide" Target="../notesSlides/notesSlide304.xml"/><Relationship Id="rId7" Type="http://schemas.openxmlformats.org/officeDocument/2006/relationships/oleObject" Target="../embeddings/oleObject290.bin"/><Relationship Id="rId2" Type="http://schemas.openxmlformats.org/officeDocument/2006/relationships/slideLayout" Target="../slideLayouts/slideLayout2.xml"/><Relationship Id="rId1" Type="http://schemas.openxmlformats.org/officeDocument/2006/relationships/vmlDrawing" Target="../drawings/vmlDrawing91.vml"/><Relationship Id="rId6" Type="http://schemas.openxmlformats.org/officeDocument/2006/relationships/image" Target="../media/image47.jpeg"/><Relationship Id="rId5" Type="http://schemas.openxmlformats.org/officeDocument/2006/relationships/image" Target="../media/image545.wmf"/><Relationship Id="rId10" Type="http://schemas.openxmlformats.org/officeDocument/2006/relationships/image" Target="../media/image547.wmf"/><Relationship Id="rId4" Type="http://schemas.openxmlformats.org/officeDocument/2006/relationships/oleObject" Target="../embeddings/oleObject289.bin"/><Relationship Id="rId9" Type="http://schemas.openxmlformats.org/officeDocument/2006/relationships/oleObject" Target="../embeddings/oleObject291.bin"/></Relationships>
</file>

<file path=ppt/slides/_rels/slide544.xml.rels><?xml version="1.0" encoding="UTF-8" standalone="yes"?>
<Relationships xmlns="http://schemas.openxmlformats.org/package/2006/relationships"><Relationship Id="rId8" Type="http://schemas.openxmlformats.org/officeDocument/2006/relationships/image" Target="../media/image549.wmf"/><Relationship Id="rId13" Type="http://schemas.openxmlformats.org/officeDocument/2006/relationships/oleObject" Target="../embeddings/oleObject296.bin"/><Relationship Id="rId18" Type="http://schemas.openxmlformats.org/officeDocument/2006/relationships/image" Target="../media/image554.wmf"/><Relationship Id="rId3" Type="http://schemas.openxmlformats.org/officeDocument/2006/relationships/notesSlide" Target="../notesSlides/notesSlide305.xml"/><Relationship Id="rId7" Type="http://schemas.openxmlformats.org/officeDocument/2006/relationships/oleObject" Target="../embeddings/oleObject293.bin"/><Relationship Id="rId12" Type="http://schemas.openxmlformats.org/officeDocument/2006/relationships/image" Target="../media/image551.wmf"/><Relationship Id="rId17" Type="http://schemas.openxmlformats.org/officeDocument/2006/relationships/oleObject" Target="../embeddings/oleObject298.bin"/><Relationship Id="rId2" Type="http://schemas.openxmlformats.org/officeDocument/2006/relationships/slideLayout" Target="../slideLayouts/slideLayout2.xml"/><Relationship Id="rId16" Type="http://schemas.openxmlformats.org/officeDocument/2006/relationships/image" Target="../media/image553.wmf"/><Relationship Id="rId20" Type="http://schemas.openxmlformats.org/officeDocument/2006/relationships/image" Target="../media/image555.wmf"/><Relationship Id="rId1" Type="http://schemas.openxmlformats.org/officeDocument/2006/relationships/vmlDrawing" Target="../drawings/vmlDrawing92.vml"/><Relationship Id="rId6" Type="http://schemas.openxmlformats.org/officeDocument/2006/relationships/image" Target="../media/image47.jpeg"/><Relationship Id="rId11" Type="http://schemas.openxmlformats.org/officeDocument/2006/relationships/oleObject" Target="../embeddings/oleObject295.bin"/><Relationship Id="rId5" Type="http://schemas.openxmlformats.org/officeDocument/2006/relationships/image" Target="../media/image548.wmf"/><Relationship Id="rId15" Type="http://schemas.openxmlformats.org/officeDocument/2006/relationships/oleObject" Target="../embeddings/oleObject297.bin"/><Relationship Id="rId10" Type="http://schemas.openxmlformats.org/officeDocument/2006/relationships/image" Target="../media/image550.wmf"/><Relationship Id="rId19" Type="http://schemas.openxmlformats.org/officeDocument/2006/relationships/oleObject" Target="../embeddings/oleObject299.bin"/><Relationship Id="rId4" Type="http://schemas.openxmlformats.org/officeDocument/2006/relationships/oleObject" Target="../embeddings/oleObject292.bin"/><Relationship Id="rId9" Type="http://schemas.openxmlformats.org/officeDocument/2006/relationships/oleObject" Target="../embeddings/oleObject294.bin"/><Relationship Id="rId14" Type="http://schemas.openxmlformats.org/officeDocument/2006/relationships/image" Target="../media/image552.wmf"/></Relationships>
</file>

<file path=ppt/slides/_rels/slide545.xml.rels><?xml version="1.0" encoding="UTF-8" standalone="yes"?>
<Relationships xmlns="http://schemas.openxmlformats.org/package/2006/relationships"><Relationship Id="rId8" Type="http://schemas.openxmlformats.org/officeDocument/2006/relationships/image" Target="../media/image557.wmf"/><Relationship Id="rId13" Type="http://schemas.openxmlformats.org/officeDocument/2006/relationships/oleObject" Target="../embeddings/oleObject304.bin"/><Relationship Id="rId3" Type="http://schemas.openxmlformats.org/officeDocument/2006/relationships/notesSlide" Target="../notesSlides/notesSlide306.xml"/><Relationship Id="rId7" Type="http://schemas.openxmlformats.org/officeDocument/2006/relationships/oleObject" Target="../embeddings/oleObject301.bin"/><Relationship Id="rId12" Type="http://schemas.openxmlformats.org/officeDocument/2006/relationships/image" Target="../media/image559.wmf"/><Relationship Id="rId2" Type="http://schemas.openxmlformats.org/officeDocument/2006/relationships/slideLayout" Target="../slideLayouts/slideLayout2.xml"/><Relationship Id="rId16" Type="http://schemas.openxmlformats.org/officeDocument/2006/relationships/image" Target="../media/image561.wmf"/><Relationship Id="rId1" Type="http://schemas.openxmlformats.org/officeDocument/2006/relationships/vmlDrawing" Target="../drawings/vmlDrawing93.vml"/><Relationship Id="rId6" Type="http://schemas.openxmlformats.org/officeDocument/2006/relationships/image" Target="../media/image47.jpeg"/><Relationship Id="rId11" Type="http://schemas.openxmlformats.org/officeDocument/2006/relationships/oleObject" Target="../embeddings/oleObject303.bin"/><Relationship Id="rId5" Type="http://schemas.openxmlformats.org/officeDocument/2006/relationships/image" Target="../media/image556.wmf"/><Relationship Id="rId15" Type="http://schemas.openxmlformats.org/officeDocument/2006/relationships/oleObject" Target="../embeddings/oleObject305.bin"/><Relationship Id="rId10" Type="http://schemas.openxmlformats.org/officeDocument/2006/relationships/image" Target="../media/image558.wmf"/><Relationship Id="rId4" Type="http://schemas.openxmlformats.org/officeDocument/2006/relationships/oleObject" Target="../embeddings/oleObject300.bin"/><Relationship Id="rId9" Type="http://schemas.openxmlformats.org/officeDocument/2006/relationships/oleObject" Target="../embeddings/oleObject302.bin"/><Relationship Id="rId14" Type="http://schemas.openxmlformats.org/officeDocument/2006/relationships/image" Target="../media/image560.wmf"/></Relationships>
</file>

<file path=ppt/slides/_rels/slide546.xml.rels><?xml version="1.0" encoding="UTF-8" standalone="yes"?>
<Relationships xmlns="http://schemas.openxmlformats.org/package/2006/relationships"><Relationship Id="rId8" Type="http://schemas.openxmlformats.org/officeDocument/2006/relationships/image" Target="../media/image563.wmf"/><Relationship Id="rId13" Type="http://schemas.openxmlformats.org/officeDocument/2006/relationships/oleObject" Target="../embeddings/oleObject310.bin"/><Relationship Id="rId3" Type="http://schemas.openxmlformats.org/officeDocument/2006/relationships/notesSlide" Target="../notesSlides/notesSlide307.xml"/><Relationship Id="rId7" Type="http://schemas.openxmlformats.org/officeDocument/2006/relationships/oleObject" Target="../embeddings/oleObject307.bin"/><Relationship Id="rId12" Type="http://schemas.openxmlformats.org/officeDocument/2006/relationships/image" Target="../media/image565.wmf"/><Relationship Id="rId2" Type="http://schemas.openxmlformats.org/officeDocument/2006/relationships/slideLayout" Target="../slideLayouts/slideLayout2.xml"/><Relationship Id="rId1" Type="http://schemas.openxmlformats.org/officeDocument/2006/relationships/vmlDrawing" Target="../drawings/vmlDrawing94.vml"/><Relationship Id="rId6" Type="http://schemas.openxmlformats.org/officeDocument/2006/relationships/image" Target="../media/image47.jpeg"/><Relationship Id="rId11" Type="http://schemas.openxmlformats.org/officeDocument/2006/relationships/oleObject" Target="../embeddings/oleObject309.bin"/><Relationship Id="rId5" Type="http://schemas.openxmlformats.org/officeDocument/2006/relationships/image" Target="../media/image562.wmf"/><Relationship Id="rId10" Type="http://schemas.openxmlformats.org/officeDocument/2006/relationships/image" Target="../media/image564.wmf"/><Relationship Id="rId4" Type="http://schemas.openxmlformats.org/officeDocument/2006/relationships/oleObject" Target="../embeddings/oleObject306.bin"/><Relationship Id="rId9" Type="http://schemas.openxmlformats.org/officeDocument/2006/relationships/oleObject" Target="../embeddings/oleObject308.bin"/><Relationship Id="rId14" Type="http://schemas.openxmlformats.org/officeDocument/2006/relationships/image" Target="../media/image566.wmf"/></Relationships>
</file>

<file path=ppt/slides/_rels/slide547.xml.rels><?xml version="1.0" encoding="UTF-8" standalone="yes"?>
<Relationships xmlns="http://schemas.openxmlformats.org/package/2006/relationships"><Relationship Id="rId2" Type="http://schemas.openxmlformats.org/officeDocument/2006/relationships/notesSlide" Target="../notesSlides/notesSlide308.xml"/><Relationship Id="rId1" Type="http://schemas.openxmlformats.org/officeDocument/2006/relationships/slideLayout" Target="../slideLayouts/slideLayout2.xml"/></Relationships>
</file>

<file path=ppt/slides/_rels/slide548.xml.rels><?xml version="1.0" encoding="UTF-8" standalone="yes"?>
<Relationships xmlns="http://schemas.openxmlformats.org/package/2006/relationships"><Relationship Id="rId2" Type="http://schemas.openxmlformats.org/officeDocument/2006/relationships/notesSlide" Target="../notesSlides/notesSlide309.xml"/><Relationship Id="rId1" Type="http://schemas.openxmlformats.org/officeDocument/2006/relationships/slideLayout" Target="../slideLayouts/slideLayout2.xml"/></Relationships>
</file>

<file path=ppt/slides/_rels/slide549.xml.rels><?xml version="1.0" encoding="UTF-8" standalone="yes"?>
<Relationships xmlns="http://schemas.openxmlformats.org/package/2006/relationships"><Relationship Id="rId2" Type="http://schemas.openxmlformats.org/officeDocument/2006/relationships/notesSlide" Target="../notesSlides/notesSlide31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0.xml.rels><?xml version="1.0" encoding="UTF-8" standalone="yes"?>
<Relationships xmlns="http://schemas.openxmlformats.org/package/2006/relationships"><Relationship Id="rId2" Type="http://schemas.openxmlformats.org/officeDocument/2006/relationships/notesSlide" Target="../notesSlides/notesSlide311.xml"/><Relationship Id="rId1" Type="http://schemas.openxmlformats.org/officeDocument/2006/relationships/slideLayout" Target="../slideLayouts/slideLayout2.xml"/></Relationships>
</file>

<file path=ppt/slides/_rels/slide551.xml.rels><?xml version="1.0" encoding="UTF-8" standalone="yes"?>
<Relationships xmlns="http://schemas.openxmlformats.org/package/2006/relationships"><Relationship Id="rId2" Type="http://schemas.openxmlformats.org/officeDocument/2006/relationships/notesSlide" Target="../notesSlides/notesSlide312.xml"/><Relationship Id="rId1" Type="http://schemas.openxmlformats.org/officeDocument/2006/relationships/slideLayout" Target="../slideLayouts/slideLayout2.xml"/></Relationships>
</file>

<file path=ppt/slides/_rels/slide552.xml.rels><?xml version="1.0" encoding="UTF-8" standalone="yes"?>
<Relationships xmlns="http://schemas.openxmlformats.org/package/2006/relationships"><Relationship Id="rId2" Type="http://schemas.openxmlformats.org/officeDocument/2006/relationships/notesSlide" Target="../notesSlides/notesSlide313.xml"/><Relationship Id="rId1" Type="http://schemas.openxmlformats.org/officeDocument/2006/relationships/slideLayout" Target="../slideLayouts/slideLayout2.xml"/></Relationships>
</file>

<file path=ppt/slides/_rels/slide553.xml.rels><?xml version="1.0" encoding="UTF-8" standalone="yes"?>
<Relationships xmlns="http://schemas.openxmlformats.org/package/2006/relationships"><Relationship Id="rId2" Type="http://schemas.openxmlformats.org/officeDocument/2006/relationships/notesSlide" Target="../notesSlides/notesSlide314.xml"/><Relationship Id="rId1" Type="http://schemas.openxmlformats.org/officeDocument/2006/relationships/slideLayout" Target="../slideLayouts/slideLayout2.xml"/></Relationships>
</file>

<file path=ppt/slides/_rels/slide554.xml.rels><?xml version="1.0" encoding="UTF-8" standalone="yes"?>
<Relationships xmlns="http://schemas.openxmlformats.org/package/2006/relationships"><Relationship Id="rId2" Type="http://schemas.openxmlformats.org/officeDocument/2006/relationships/notesSlide" Target="../notesSlides/notesSlide315.xml"/><Relationship Id="rId1" Type="http://schemas.openxmlformats.org/officeDocument/2006/relationships/slideLayout" Target="../slideLayouts/slideLayout2.xml"/></Relationships>
</file>

<file path=ppt/slides/_rels/slide555.xml.rels><?xml version="1.0" encoding="UTF-8" standalone="yes"?>
<Relationships xmlns="http://schemas.openxmlformats.org/package/2006/relationships"><Relationship Id="rId2" Type="http://schemas.openxmlformats.org/officeDocument/2006/relationships/notesSlide" Target="../notesSlides/notesSlide316.xml"/><Relationship Id="rId1" Type="http://schemas.openxmlformats.org/officeDocument/2006/relationships/slideLayout" Target="../slideLayouts/slideLayout2.xml"/></Relationships>
</file>

<file path=ppt/slides/_rels/slide556.xml.rels><?xml version="1.0" encoding="UTF-8" standalone="yes"?>
<Relationships xmlns="http://schemas.openxmlformats.org/package/2006/relationships"><Relationship Id="rId2" Type="http://schemas.openxmlformats.org/officeDocument/2006/relationships/notesSlide" Target="../notesSlides/notesSlide317.xml"/><Relationship Id="rId1" Type="http://schemas.openxmlformats.org/officeDocument/2006/relationships/slideLayout" Target="../slideLayouts/slideLayout2.xml"/></Relationships>
</file>

<file path=ppt/slides/_rels/slide557.xml.rels><?xml version="1.0" encoding="UTF-8" standalone="yes"?>
<Relationships xmlns="http://schemas.openxmlformats.org/package/2006/relationships"><Relationship Id="rId3" Type="http://schemas.openxmlformats.org/officeDocument/2006/relationships/hyperlink" Target="../../../../../Program%20Files/TurningPoint/2003/Questions.html" TargetMode="External"/><Relationship Id="rId2" Type="http://schemas.openxmlformats.org/officeDocument/2006/relationships/notesSlide" Target="../notesSlides/notesSlide318.xml"/><Relationship Id="rId1" Type="http://schemas.openxmlformats.org/officeDocument/2006/relationships/slideLayout" Target="../slideLayouts/slideLayout2.xml"/><Relationship Id="rId4" Type="http://schemas.openxmlformats.org/officeDocument/2006/relationships/image" Target="../media/image567.jpeg"/></Relationships>
</file>

<file path=ppt/slides/_rels/slide558.xml.rels><?xml version="1.0" encoding="UTF-8" standalone="yes"?>
<Relationships xmlns="http://schemas.openxmlformats.org/package/2006/relationships"><Relationship Id="rId3" Type="http://schemas.openxmlformats.org/officeDocument/2006/relationships/image" Target="../media/image568.jpeg"/><Relationship Id="rId2" Type="http://schemas.openxmlformats.org/officeDocument/2006/relationships/notesSlide" Target="../notesSlides/notesSlide319.xml"/><Relationship Id="rId1" Type="http://schemas.openxmlformats.org/officeDocument/2006/relationships/slideLayout" Target="../slideLayouts/slideLayout2.xml"/><Relationship Id="rId5" Type="http://schemas.openxmlformats.org/officeDocument/2006/relationships/image" Target="../media/image569.jpeg"/><Relationship Id="rId4" Type="http://schemas.openxmlformats.org/officeDocument/2006/relationships/hyperlink" Target="../../../../../Program%20Files/TurningPoint/2003/Questions.html" TargetMode="External"/></Relationships>
</file>

<file path=ppt/slides/_rels/slide559.xml.rels><?xml version="1.0" encoding="UTF-8" standalone="yes"?>
<Relationships xmlns="http://schemas.openxmlformats.org/package/2006/relationships"><Relationship Id="rId3" Type="http://schemas.openxmlformats.org/officeDocument/2006/relationships/hyperlink" Target="../../../../../Program%20Files/TurningPoint/2003/Questions.html" TargetMode="External"/><Relationship Id="rId2" Type="http://schemas.openxmlformats.org/officeDocument/2006/relationships/notesSlide" Target="../notesSlides/notesSlide32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0.xml.rels><?xml version="1.0" encoding="UTF-8" standalone="yes"?>
<Relationships xmlns="http://schemas.openxmlformats.org/package/2006/relationships"><Relationship Id="rId3" Type="http://schemas.openxmlformats.org/officeDocument/2006/relationships/image" Target="../media/image570.jpeg"/><Relationship Id="rId2" Type="http://schemas.openxmlformats.org/officeDocument/2006/relationships/notesSlide" Target="../notesSlides/notesSlide321.xml"/><Relationship Id="rId1" Type="http://schemas.openxmlformats.org/officeDocument/2006/relationships/slideLayout" Target="../slideLayouts/slideLayout2.xml"/><Relationship Id="rId4" Type="http://schemas.openxmlformats.org/officeDocument/2006/relationships/hyperlink" Target="../../../../../Program%20Files/TurningPoint/2003/Questions.html" TargetMode="External"/></Relationships>
</file>

<file path=ppt/slides/_rels/slide561.xml.rels><?xml version="1.0" encoding="UTF-8" standalone="yes"?>
<Relationships xmlns="http://schemas.openxmlformats.org/package/2006/relationships"><Relationship Id="rId3" Type="http://schemas.openxmlformats.org/officeDocument/2006/relationships/hyperlink" Target="../../../../../Program%20Files/TurningPoint/2003/Questions.html" TargetMode="External"/><Relationship Id="rId2" Type="http://schemas.openxmlformats.org/officeDocument/2006/relationships/notesSlide" Target="../notesSlides/notesSlide322.xml"/><Relationship Id="rId1" Type="http://schemas.openxmlformats.org/officeDocument/2006/relationships/slideLayout" Target="../slideLayouts/slideLayout2.xml"/></Relationships>
</file>

<file path=ppt/slides/_rels/slide562.xml.rels><?xml version="1.0" encoding="UTF-8" standalone="yes"?>
<Relationships xmlns="http://schemas.openxmlformats.org/package/2006/relationships"><Relationship Id="rId3" Type="http://schemas.openxmlformats.org/officeDocument/2006/relationships/image" Target="../media/image571.jpeg"/><Relationship Id="rId2" Type="http://schemas.openxmlformats.org/officeDocument/2006/relationships/notesSlide" Target="../notesSlides/notesSlide323.xml"/><Relationship Id="rId1" Type="http://schemas.openxmlformats.org/officeDocument/2006/relationships/slideLayout" Target="../slideLayouts/slideLayout2.xml"/><Relationship Id="rId4" Type="http://schemas.openxmlformats.org/officeDocument/2006/relationships/image" Target="../media/image572.jpeg"/></Relationships>
</file>

<file path=ppt/slides/_rels/slide563.xml.rels><?xml version="1.0" encoding="UTF-8" standalone="yes"?>
<Relationships xmlns="http://schemas.openxmlformats.org/package/2006/relationships"><Relationship Id="rId3" Type="http://schemas.openxmlformats.org/officeDocument/2006/relationships/image" Target="../media/image573.jpeg"/><Relationship Id="rId2" Type="http://schemas.openxmlformats.org/officeDocument/2006/relationships/notesSlide" Target="../notesSlides/notesSlide324.xml"/><Relationship Id="rId1" Type="http://schemas.openxmlformats.org/officeDocument/2006/relationships/slideLayout" Target="../slideLayouts/slideLayout2.xml"/><Relationship Id="rId4" Type="http://schemas.openxmlformats.org/officeDocument/2006/relationships/image" Target="../media/image574.jpeg"/></Relationships>
</file>

<file path=ppt/slides/_rels/slide564.xml.rels><?xml version="1.0" encoding="UTF-8" standalone="yes"?>
<Relationships xmlns="http://schemas.openxmlformats.org/package/2006/relationships"><Relationship Id="rId3" Type="http://schemas.openxmlformats.org/officeDocument/2006/relationships/image" Target="../media/image575.jpeg"/><Relationship Id="rId2" Type="http://schemas.openxmlformats.org/officeDocument/2006/relationships/notesSlide" Target="../notesSlides/notesSlide325.xml"/><Relationship Id="rId1" Type="http://schemas.openxmlformats.org/officeDocument/2006/relationships/slideLayout" Target="../slideLayouts/slideLayout2.xml"/><Relationship Id="rId5" Type="http://schemas.openxmlformats.org/officeDocument/2006/relationships/image" Target="../media/image577.jpeg"/><Relationship Id="rId4" Type="http://schemas.openxmlformats.org/officeDocument/2006/relationships/image" Target="../media/image576.jpeg"/></Relationships>
</file>

<file path=ppt/slides/_rels/slide565.xml.rels><?xml version="1.0" encoding="UTF-8" standalone="yes"?>
<Relationships xmlns="http://schemas.openxmlformats.org/package/2006/relationships"><Relationship Id="rId2" Type="http://schemas.openxmlformats.org/officeDocument/2006/relationships/notesSlide" Target="../notesSlides/notesSlide326.xml"/><Relationship Id="rId1" Type="http://schemas.openxmlformats.org/officeDocument/2006/relationships/slideLayout" Target="../slideLayouts/slideLayout2.xml"/></Relationships>
</file>

<file path=ppt/slides/_rels/slide566.xml.rels><?xml version="1.0" encoding="UTF-8" standalone="yes"?>
<Relationships xmlns="http://schemas.openxmlformats.org/package/2006/relationships"><Relationship Id="rId3" Type="http://schemas.openxmlformats.org/officeDocument/2006/relationships/image" Target="../media/image578.jpeg"/><Relationship Id="rId2" Type="http://schemas.openxmlformats.org/officeDocument/2006/relationships/notesSlide" Target="../notesSlides/notesSlide327.xml"/><Relationship Id="rId1" Type="http://schemas.openxmlformats.org/officeDocument/2006/relationships/slideLayout" Target="../slideLayouts/slideLayout2.xml"/></Relationships>
</file>

<file path=ppt/slides/_rels/slide567.xml.rels><?xml version="1.0" encoding="UTF-8" standalone="yes"?>
<Relationships xmlns="http://schemas.openxmlformats.org/package/2006/relationships"><Relationship Id="rId3" Type="http://schemas.openxmlformats.org/officeDocument/2006/relationships/image" Target="../media/image579.jpeg"/><Relationship Id="rId2" Type="http://schemas.openxmlformats.org/officeDocument/2006/relationships/notesSlide" Target="../notesSlides/notesSlide328.xml"/><Relationship Id="rId1" Type="http://schemas.openxmlformats.org/officeDocument/2006/relationships/slideLayout" Target="../slideLayouts/slideLayout2.xml"/><Relationship Id="rId5" Type="http://schemas.openxmlformats.org/officeDocument/2006/relationships/image" Target="../media/image581.jpeg"/><Relationship Id="rId4" Type="http://schemas.openxmlformats.org/officeDocument/2006/relationships/image" Target="../media/image580.jpeg"/></Relationships>
</file>

<file path=ppt/slides/_rels/slide568.xml.rels><?xml version="1.0" encoding="UTF-8" standalone="yes"?>
<Relationships xmlns="http://schemas.openxmlformats.org/package/2006/relationships"><Relationship Id="rId3" Type="http://schemas.openxmlformats.org/officeDocument/2006/relationships/image" Target="../media/image582.jpeg"/><Relationship Id="rId2" Type="http://schemas.openxmlformats.org/officeDocument/2006/relationships/notesSlide" Target="../notesSlides/notesSlide329.xml"/><Relationship Id="rId1" Type="http://schemas.openxmlformats.org/officeDocument/2006/relationships/slideLayout" Target="../slideLayouts/slideLayout2.xml"/><Relationship Id="rId4" Type="http://schemas.openxmlformats.org/officeDocument/2006/relationships/image" Target="../media/image583.jpeg"/></Relationships>
</file>

<file path=ppt/slides/_rels/slide569.xml.rels><?xml version="1.0" encoding="UTF-8" standalone="yes"?>
<Relationships xmlns="http://schemas.openxmlformats.org/package/2006/relationships"><Relationship Id="rId3" Type="http://schemas.openxmlformats.org/officeDocument/2006/relationships/image" Target="../media/image584.jpeg"/><Relationship Id="rId2" Type="http://schemas.openxmlformats.org/officeDocument/2006/relationships/notesSlide" Target="../notesSlides/notesSlide330.xml"/><Relationship Id="rId1" Type="http://schemas.openxmlformats.org/officeDocument/2006/relationships/slideLayout" Target="../slideLayouts/slideLayout2.xml"/><Relationship Id="rId6" Type="http://schemas.openxmlformats.org/officeDocument/2006/relationships/image" Target="../media/image587.jpeg"/><Relationship Id="rId5" Type="http://schemas.openxmlformats.org/officeDocument/2006/relationships/image" Target="../media/image586.jpeg"/><Relationship Id="rId4" Type="http://schemas.openxmlformats.org/officeDocument/2006/relationships/image" Target="../media/image585.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0.xml.rels><?xml version="1.0" encoding="UTF-8" standalone="yes"?>
<Relationships xmlns="http://schemas.openxmlformats.org/package/2006/relationships"><Relationship Id="rId3" Type="http://schemas.openxmlformats.org/officeDocument/2006/relationships/image" Target="../media/image588.jpeg"/><Relationship Id="rId2" Type="http://schemas.openxmlformats.org/officeDocument/2006/relationships/notesSlide" Target="../notesSlides/notesSlide331.xml"/><Relationship Id="rId1" Type="http://schemas.openxmlformats.org/officeDocument/2006/relationships/slideLayout" Target="../slideLayouts/slideLayout2.xml"/><Relationship Id="rId5" Type="http://schemas.openxmlformats.org/officeDocument/2006/relationships/image" Target="../media/image590.jpeg"/><Relationship Id="rId4" Type="http://schemas.openxmlformats.org/officeDocument/2006/relationships/image" Target="../media/image589.jpeg"/></Relationships>
</file>

<file path=ppt/slides/_rels/slide571.xml.rels><?xml version="1.0" encoding="UTF-8" standalone="yes"?>
<Relationships xmlns="http://schemas.openxmlformats.org/package/2006/relationships"><Relationship Id="rId3" Type="http://schemas.openxmlformats.org/officeDocument/2006/relationships/image" Target="../media/image591.jpeg"/><Relationship Id="rId2" Type="http://schemas.openxmlformats.org/officeDocument/2006/relationships/notesSlide" Target="../notesSlides/notesSlide332.xml"/><Relationship Id="rId1" Type="http://schemas.openxmlformats.org/officeDocument/2006/relationships/slideLayout" Target="../slideLayouts/slideLayout2.xml"/><Relationship Id="rId4" Type="http://schemas.openxmlformats.org/officeDocument/2006/relationships/image" Target="../media/image592.jpeg"/></Relationships>
</file>

<file path=ppt/slides/_rels/slide572.xml.rels><?xml version="1.0" encoding="UTF-8" standalone="yes"?>
<Relationships xmlns="http://schemas.openxmlformats.org/package/2006/relationships"><Relationship Id="rId3" Type="http://schemas.openxmlformats.org/officeDocument/2006/relationships/image" Target="../media/image593.jpeg"/><Relationship Id="rId2" Type="http://schemas.openxmlformats.org/officeDocument/2006/relationships/notesSlide" Target="../notesSlides/notesSlide333.xml"/><Relationship Id="rId1" Type="http://schemas.openxmlformats.org/officeDocument/2006/relationships/slideLayout" Target="../slideLayouts/slideLayout2.xml"/></Relationships>
</file>

<file path=ppt/slides/_rels/slide573.xml.rels><?xml version="1.0" encoding="UTF-8" standalone="yes"?>
<Relationships xmlns="http://schemas.openxmlformats.org/package/2006/relationships"><Relationship Id="rId3" Type="http://schemas.openxmlformats.org/officeDocument/2006/relationships/image" Target="../media/image594.jpeg"/><Relationship Id="rId2" Type="http://schemas.openxmlformats.org/officeDocument/2006/relationships/notesSlide" Target="../notesSlides/notesSlide334.xml"/><Relationship Id="rId1" Type="http://schemas.openxmlformats.org/officeDocument/2006/relationships/slideLayout" Target="../slideLayouts/slideLayout2.xml"/><Relationship Id="rId4" Type="http://schemas.openxmlformats.org/officeDocument/2006/relationships/image" Target="../media/image595.jpeg"/></Relationships>
</file>

<file path=ppt/slides/_rels/slide574.xml.rels><?xml version="1.0" encoding="UTF-8" standalone="yes"?>
<Relationships xmlns="http://schemas.openxmlformats.org/package/2006/relationships"><Relationship Id="rId3" Type="http://schemas.openxmlformats.org/officeDocument/2006/relationships/image" Target="../media/image596.jpeg"/><Relationship Id="rId2" Type="http://schemas.openxmlformats.org/officeDocument/2006/relationships/notesSlide" Target="../notesSlides/notesSlide335.xml"/><Relationship Id="rId1" Type="http://schemas.openxmlformats.org/officeDocument/2006/relationships/slideLayout" Target="../slideLayouts/slideLayout2.xml"/><Relationship Id="rId4" Type="http://schemas.openxmlformats.org/officeDocument/2006/relationships/image" Target="../media/image597.jpeg"/></Relationships>
</file>

<file path=ppt/slides/_rels/slide575.xml.rels><?xml version="1.0" encoding="UTF-8" standalone="yes"?>
<Relationships xmlns="http://schemas.openxmlformats.org/package/2006/relationships"><Relationship Id="rId3" Type="http://schemas.openxmlformats.org/officeDocument/2006/relationships/image" Target="../media/image598.jpeg"/><Relationship Id="rId2" Type="http://schemas.openxmlformats.org/officeDocument/2006/relationships/notesSlide" Target="../notesSlides/notesSlide336.xml"/><Relationship Id="rId1" Type="http://schemas.openxmlformats.org/officeDocument/2006/relationships/slideLayout" Target="../slideLayouts/slideLayout2.xml"/></Relationships>
</file>

<file path=ppt/slides/_rels/slide576.xml.rels><?xml version="1.0" encoding="UTF-8" standalone="yes"?>
<Relationships xmlns="http://schemas.openxmlformats.org/package/2006/relationships"><Relationship Id="rId3" Type="http://schemas.openxmlformats.org/officeDocument/2006/relationships/image" Target="../media/image599.jpeg"/><Relationship Id="rId2" Type="http://schemas.openxmlformats.org/officeDocument/2006/relationships/notesSlide" Target="../notesSlides/notesSlide337.xml"/><Relationship Id="rId1" Type="http://schemas.openxmlformats.org/officeDocument/2006/relationships/slideLayout" Target="../slideLayouts/slideLayout2.xml"/><Relationship Id="rId4" Type="http://schemas.openxmlformats.org/officeDocument/2006/relationships/image" Target="../media/image600.jpeg"/></Relationships>
</file>

<file path=ppt/slides/_rels/slide577.xml.rels><?xml version="1.0" encoding="UTF-8" standalone="yes"?>
<Relationships xmlns="http://schemas.openxmlformats.org/package/2006/relationships"><Relationship Id="rId3" Type="http://schemas.openxmlformats.org/officeDocument/2006/relationships/image" Target="../media/image601.jpeg"/><Relationship Id="rId2" Type="http://schemas.openxmlformats.org/officeDocument/2006/relationships/notesSlide" Target="../notesSlides/notesSlide338.xml"/><Relationship Id="rId1" Type="http://schemas.openxmlformats.org/officeDocument/2006/relationships/slideLayout" Target="../slideLayouts/slideLayout2.xml"/><Relationship Id="rId5" Type="http://schemas.openxmlformats.org/officeDocument/2006/relationships/image" Target="../media/image603.jpeg"/><Relationship Id="rId4" Type="http://schemas.openxmlformats.org/officeDocument/2006/relationships/image" Target="../media/image602.jpeg"/></Relationships>
</file>

<file path=ppt/slides/_rels/slide578.xml.rels><?xml version="1.0" encoding="UTF-8" standalone="yes"?>
<Relationships xmlns="http://schemas.openxmlformats.org/package/2006/relationships"><Relationship Id="rId3" Type="http://schemas.openxmlformats.org/officeDocument/2006/relationships/image" Target="../media/image604.jpeg"/><Relationship Id="rId2" Type="http://schemas.openxmlformats.org/officeDocument/2006/relationships/notesSlide" Target="../notesSlides/notesSlide339.xml"/><Relationship Id="rId1" Type="http://schemas.openxmlformats.org/officeDocument/2006/relationships/slideLayout" Target="../slideLayouts/slideLayout2.xml"/></Relationships>
</file>

<file path=ppt/slides/_rels/slide579.xml.rels><?xml version="1.0" encoding="UTF-8" standalone="yes"?>
<Relationships xmlns="http://schemas.openxmlformats.org/package/2006/relationships"><Relationship Id="rId3" Type="http://schemas.openxmlformats.org/officeDocument/2006/relationships/image" Target="../media/image605.jpeg"/><Relationship Id="rId2" Type="http://schemas.openxmlformats.org/officeDocument/2006/relationships/notesSlide" Target="../notesSlides/notesSlide34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580.xml.rels><?xml version="1.0" encoding="UTF-8" standalone="yes"?>
<Relationships xmlns="http://schemas.openxmlformats.org/package/2006/relationships"><Relationship Id="rId3" Type="http://schemas.openxmlformats.org/officeDocument/2006/relationships/image" Target="../media/image606.jpeg"/><Relationship Id="rId2" Type="http://schemas.openxmlformats.org/officeDocument/2006/relationships/notesSlide" Target="../notesSlides/notesSlide341.xml"/><Relationship Id="rId1" Type="http://schemas.openxmlformats.org/officeDocument/2006/relationships/slideLayout" Target="../slideLayouts/slideLayout2.xml"/></Relationships>
</file>

<file path=ppt/slides/_rels/slide581.xml.rels><?xml version="1.0" encoding="UTF-8" standalone="yes"?>
<Relationships xmlns="http://schemas.openxmlformats.org/package/2006/relationships"><Relationship Id="rId3" Type="http://schemas.openxmlformats.org/officeDocument/2006/relationships/image" Target="../media/image607.jpeg"/><Relationship Id="rId2" Type="http://schemas.openxmlformats.org/officeDocument/2006/relationships/notesSlide" Target="../notesSlides/notesSlide342.xml"/><Relationship Id="rId1" Type="http://schemas.openxmlformats.org/officeDocument/2006/relationships/slideLayout" Target="../slideLayouts/slideLayout2.xml"/><Relationship Id="rId5" Type="http://schemas.openxmlformats.org/officeDocument/2006/relationships/image" Target="../media/image609.jpeg"/><Relationship Id="rId4" Type="http://schemas.openxmlformats.org/officeDocument/2006/relationships/image" Target="../media/image608.jpeg"/></Relationships>
</file>

<file path=ppt/slides/_rels/slide582.xml.rels><?xml version="1.0" encoding="UTF-8" standalone="yes"?>
<Relationships xmlns="http://schemas.openxmlformats.org/package/2006/relationships"><Relationship Id="rId3" Type="http://schemas.openxmlformats.org/officeDocument/2006/relationships/image" Target="../media/image610.jpeg"/><Relationship Id="rId2" Type="http://schemas.openxmlformats.org/officeDocument/2006/relationships/notesSlide" Target="../notesSlides/notesSlide343.xml"/><Relationship Id="rId1" Type="http://schemas.openxmlformats.org/officeDocument/2006/relationships/slideLayout" Target="../slideLayouts/slideLayout2.xml"/></Relationships>
</file>

<file path=ppt/slides/_rels/slide583.xml.rels><?xml version="1.0" encoding="UTF-8" standalone="yes"?>
<Relationships xmlns="http://schemas.openxmlformats.org/package/2006/relationships"><Relationship Id="rId3" Type="http://schemas.openxmlformats.org/officeDocument/2006/relationships/image" Target="../media/image611.jpeg"/><Relationship Id="rId2" Type="http://schemas.openxmlformats.org/officeDocument/2006/relationships/notesSlide" Target="../notesSlides/notesSlide344.xml"/><Relationship Id="rId1" Type="http://schemas.openxmlformats.org/officeDocument/2006/relationships/slideLayout" Target="../slideLayouts/slideLayout2.xml"/><Relationship Id="rId4" Type="http://schemas.openxmlformats.org/officeDocument/2006/relationships/image" Target="../media/image612.jpeg"/></Relationships>
</file>

<file path=ppt/slides/_rels/slide584.xml.rels><?xml version="1.0" encoding="UTF-8" standalone="yes"?>
<Relationships xmlns="http://schemas.openxmlformats.org/package/2006/relationships"><Relationship Id="rId3" Type="http://schemas.openxmlformats.org/officeDocument/2006/relationships/image" Target="../media/image613.jpeg"/><Relationship Id="rId2" Type="http://schemas.openxmlformats.org/officeDocument/2006/relationships/notesSlide" Target="../notesSlides/notesSlide345.xml"/><Relationship Id="rId1" Type="http://schemas.openxmlformats.org/officeDocument/2006/relationships/slideLayout" Target="../slideLayouts/slideLayout2.xml"/><Relationship Id="rId4" Type="http://schemas.openxmlformats.org/officeDocument/2006/relationships/image" Target="../media/image614.jpeg"/></Relationships>
</file>

<file path=ppt/slides/_rels/slide585.xml.rels><?xml version="1.0" encoding="UTF-8" standalone="yes"?>
<Relationships xmlns="http://schemas.openxmlformats.org/package/2006/relationships"><Relationship Id="rId3" Type="http://schemas.openxmlformats.org/officeDocument/2006/relationships/image" Target="../media/image615.jpeg"/><Relationship Id="rId2" Type="http://schemas.openxmlformats.org/officeDocument/2006/relationships/notesSlide" Target="../notesSlides/notesSlide346.xml"/><Relationship Id="rId1" Type="http://schemas.openxmlformats.org/officeDocument/2006/relationships/slideLayout" Target="../slideLayouts/slideLayout2.xml"/><Relationship Id="rId5" Type="http://schemas.openxmlformats.org/officeDocument/2006/relationships/image" Target="../media/image617.jpeg"/><Relationship Id="rId4" Type="http://schemas.openxmlformats.org/officeDocument/2006/relationships/image" Target="../media/image616.jpeg"/></Relationships>
</file>

<file path=ppt/slides/_rels/slide586.xml.rels><?xml version="1.0" encoding="UTF-8" standalone="yes"?>
<Relationships xmlns="http://schemas.openxmlformats.org/package/2006/relationships"><Relationship Id="rId3" Type="http://schemas.openxmlformats.org/officeDocument/2006/relationships/image" Target="../media/image618.jpeg"/><Relationship Id="rId2" Type="http://schemas.openxmlformats.org/officeDocument/2006/relationships/notesSlide" Target="../notesSlides/notesSlide347.xml"/><Relationship Id="rId1" Type="http://schemas.openxmlformats.org/officeDocument/2006/relationships/slideLayout" Target="../slideLayouts/slideLayout2.xml"/><Relationship Id="rId4" Type="http://schemas.openxmlformats.org/officeDocument/2006/relationships/image" Target="../media/image619.jpeg"/></Relationships>
</file>

<file path=ppt/slides/_rels/slide587.xml.rels><?xml version="1.0" encoding="UTF-8" standalone="yes"?>
<Relationships xmlns="http://schemas.openxmlformats.org/package/2006/relationships"><Relationship Id="rId3" Type="http://schemas.openxmlformats.org/officeDocument/2006/relationships/image" Target="../media/image620.jpeg"/><Relationship Id="rId2" Type="http://schemas.openxmlformats.org/officeDocument/2006/relationships/notesSlide" Target="../notesSlides/notesSlide348.xml"/><Relationship Id="rId1" Type="http://schemas.openxmlformats.org/officeDocument/2006/relationships/slideLayout" Target="../slideLayouts/slideLayout2.xml"/></Relationships>
</file>

<file path=ppt/slides/_rels/slide588.xml.rels><?xml version="1.0" encoding="UTF-8" standalone="yes"?>
<Relationships xmlns="http://schemas.openxmlformats.org/package/2006/relationships"><Relationship Id="rId2" Type="http://schemas.openxmlformats.org/officeDocument/2006/relationships/notesSlide" Target="../notesSlides/notesSlide349.xml"/><Relationship Id="rId1" Type="http://schemas.openxmlformats.org/officeDocument/2006/relationships/slideLayout" Target="../slideLayouts/slideLayout2.xml"/></Relationships>
</file>

<file path=ppt/slides/_rels/slide589.xml.rels><?xml version="1.0" encoding="UTF-8" standalone="yes"?>
<Relationships xmlns="http://schemas.openxmlformats.org/package/2006/relationships"><Relationship Id="rId3" Type="http://schemas.openxmlformats.org/officeDocument/2006/relationships/image" Target="../media/image621.jpeg"/><Relationship Id="rId2" Type="http://schemas.openxmlformats.org/officeDocument/2006/relationships/notesSlide" Target="../notesSlides/notesSlide35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90.xml.rels><?xml version="1.0" encoding="UTF-8" standalone="yes"?>
<Relationships xmlns="http://schemas.openxmlformats.org/package/2006/relationships"><Relationship Id="rId3" Type="http://schemas.openxmlformats.org/officeDocument/2006/relationships/image" Target="../media/image622.jpeg"/><Relationship Id="rId2" Type="http://schemas.openxmlformats.org/officeDocument/2006/relationships/notesSlide" Target="../notesSlides/notesSlide351.xml"/><Relationship Id="rId1" Type="http://schemas.openxmlformats.org/officeDocument/2006/relationships/slideLayout" Target="../slideLayouts/slideLayout2.xml"/><Relationship Id="rId4" Type="http://schemas.openxmlformats.org/officeDocument/2006/relationships/image" Target="../media/image623.jpeg"/></Relationships>
</file>

<file path=ppt/slides/_rels/slide591.xml.rels><?xml version="1.0" encoding="UTF-8" standalone="yes"?>
<Relationships xmlns="http://schemas.openxmlformats.org/package/2006/relationships"><Relationship Id="rId2" Type="http://schemas.openxmlformats.org/officeDocument/2006/relationships/notesSlide" Target="../notesSlides/notesSlide352.xml"/><Relationship Id="rId1" Type="http://schemas.openxmlformats.org/officeDocument/2006/relationships/slideLayout" Target="../slideLayouts/slideLayout2.xml"/></Relationships>
</file>

<file path=ppt/slides/_rels/slide592.xml.rels><?xml version="1.0" encoding="UTF-8" standalone="yes"?>
<Relationships xmlns="http://schemas.openxmlformats.org/package/2006/relationships"><Relationship Id="rId2" Type="http://schemas.openxmlformats.org/officeDocument/2006/relationships/notesSlide" Target="../notesSlides/notesSlide353.xml"/><Relationship Id="rId1" Type="http://schemas.openxmlformats.org/officeDocument/2006/relationships/slideLayout" Target="../slideLayouts/slideLayout2.xml"/></Relationships>
</file>

<file path=ppt/slides/_rels/slide593.xml.rels><?xml version="1.0" encoding="UTF-8" standalone="yes"?>
<Relationships xmlns="http://schemas.openxmlformats.org/package/2006/relationships"><Relationship Id="rId3" Type="http://schemas.openxmlformats.org/officeDocument/2006/relationships/image" Target="../media/image624.jpeg"/><Relationship Id="rId2" Type="http://schemas.openxmlformats.org/officeDocument/2006/relationships/notesSlide" Target="../notesSlides/notesSlide354.xml"/><Relationship Id="rId1" Type="http://schemas.openxmlformats.org/officeDocument/2006/relationships/slideLayout" Target="../slideLayouts/slideLayout1.xml"/></Relationships>
</file>

<file path=ppt/slides/_rels/slide594.xml.rels><?xml version="1.0" encoding="UTF-8" standalone="yes"?>
<Relationships xmlns="http://schemas.openxmlformats.org/package/2006/relationships"><Relationship Id="rId3" Type="http://schemas.openxmlformats.org/officeDocument/2006/relationships/image" Target="../media/image625.jpeg"/><Relationship Id="rId2" Type="http://schemas.openxmlformats.org/officeDocument/2006/relationships/notesSlide" Target="../notesSlides/notesSlide355.xml"/><Relationship Id="rId1" Type="http://schemas.openxmlformats.org/officeDocument/2006/relationships/slideLayout" Target="../slideLayouts/slideLayout1.xml"/><Relationship Id="rId6" Type="http://schemas.openxmlformats.org/officeDocument/2006/relationships/image" Target="../media/image628.jpeg"/><Relationship Id="rId5" Type="http://schemas.openxmlformats.org/officeDocument/2006/relationships/image" Target="../media/image627.jpeg"/><Relationship Id="rId4" Type="http://schemas.openxmlformats.org/officeDocument/2006/relationships/image" Target="../media/image626.jpeg"/></Relationships>
</file>

<file path=ppt/slides/_rels/slide595.xml.rels><?xml version="1.0" encoding="UTF-8" standalone="yes"?>
<Relationships xmlns="http://schemas.openxmlformats.org/package/2006/relationships"><Relationship Id="rId3" Type="http://schemas.openxmlformats.org/officeDocument/2006/relationships/image" Target="../media/image629.jpeg"/><Relationship Id="rId2" Type="http://schemas.openxmlformats.org/officeDocument/2006/relationships/notesSlide" Target="../notesSlides/notesSlide356.xml"/><Relationship Id="rId1" Type="http://schemas.openxmlformats.org/officeDocument/2006/relationships/slideLayout" Target="../slideLayouts/slideLayout2.xml"/><Relationship Id="rId4" Type="http://schemas.openxmlformats.org/officeDocument/2006/relationships/image" Target="../media/image630.jpeg"/></Relationships>
</file>

<file path=ppt/slides/_rels/slide596.xml.rels><?xml version="1.0" encoding="UTF-8" standalone="yes"?>
<Relationships xmlns="http://schemas.openxmlformats.org/package/2006/relationships"><Relationship Id="rId2" Type="http://schemas.openxmlformats.org/officeDocument/2006/relationships/notesSlide" Target="../notesSlides/notesSlide357.xml"/><Relationship Id="rId1" Type="http://schemas.openxmlformats.org/officeDocument/2006/relationships/slideLayout" Target="../slideLayouts/slideLayout2.xml"/></Relationships>
</file>

<file path=ppt/slides/_rels/slide597.xml.rels><?xml version="1.0" encoding="UTF-8" standalone="yes"?>
<Relationships xmlns="http://schemas.openxmlformats.org/package/2006/relationships"><Relationship Id="rId2" Type="http://schemas.openxmlformats.org/officeDocument/2006/relationships/notesSlide" Target="../notesSlides/notesSlide358.xml"/><Relationship Id="rId1" Type="http://schemas.openxmlformats.org/officeDocument/2006/relationships/slideLayout" Target="../slideLayouts/slideLayout2.xml"/></Relationships>
</file>

<file path=ppt/slides/_rels/slide598.xml.rels><?xml version="1.0" encoding="UTF-8" standalone="yes"?>
<Relationships xmlns="http://schemas.openxmlformats.org/package/2006/relationships"><Relationship Id="rId2" Type="http://schemas.openxmlformats.org/officeDocument/2006/relationships/notesSlide" Target="../notesSlides/notesSlide359.xml"/><Relationship Id="rId1" Type="http://schemas.openxmlformats.org/officeDocument/2006/relationships/slideLayout" Target="../slideLayouts/slideLayout1.xml"/></Relationships>
</file>

<file path=ppt/slides/_rels/slide5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600.xml.rels><?xml version="1.0" encoding="UTF-8" standalone="yes"?>
<Relationships xmlns="http://schemas.openxmlformats.org/package/2006/relationships"><Relationship Id="rId2" Type="http://schemas.openxmlformats.org/officeDocument/2006/relationships/notesSlide" Target="../notesSlides/notesSlide360.xml"/><Relationship Id="rId1" Type="http://schemas.openxmlformats.org/officeDocument/2006/relationships/slideLayout" Target="../slideLayouts/slideLayout2.xml"/></Relationships>
</file>

<file path=ppt/slides/_rels/slide601.xml.rels><?xml version="1.0" encoding="UTF-8" standalone="yes"?>
<Relationships xmlns="http://schemas.openxmlformats.org/package/2006/relationships"><Relationship Id="rId3" Type="http://schemas.openxmlformats.org/officeDocument/2006/relationships/image" Target="../media/image631.jpeg"/><Relationship Id="rId2" Type="http://schemas.openxmlformats.org/officeDocument/2006/relationships/notesSlide" Target="../notesSlides/notesSlide361.xml"/><Relationship Id="rId1" Type="http://schemas.openxmlformats.org/officeDocument/2006/relationships/slideLayout" Target="../slideLayouts/slideLayout7.xml"/><Relationship Id="rId4" Type="http://schemas.openxmlformats.org/officeDocument/2006/relationships/image" Target="../media/image632.jpeg"/></Relationships>
</file>

<file path=ppt/slides/_rels/slide602.xml.rels><?xml version="1.0" encoding="UTF-8" standalone="yes"?>
<Relationships xmlns="http://schemas.openxmlformats.org/package/2006/relationships"><Relationship Id="rId2" Type="http://schemas.openxmlformats.org/officeDocument/2006/relationships/notesSlide" Target="../notesSlides/notesSlide362.xml"/><Relationship Id="rId1" Type="http://schemas.openxmlformats.org/officeDocument/2006/relationships/slideLayout" Target="../slideLayouts/slideLayout2.xml"/></Relationships>
</file>

<file path=ppt/slides/_rels/slide603.xml.rels><?xml version="1.0" encoding="UTF-8" standalone="yes"?>
<Relationships xmlns="http://schemas.openxmlformats.org/package/2006/relationships"><Relationship Id="rId2" Type="http://schemas.openxmlformats.org/officeDocument/2006/relationships/notesSlide" Target="../notesSlides/notesSlide363.xml"/><Relationship Id="rId1" Type="http://schemas.openxmlformats.org/officeDocument/2006/relationships/slideLayout" Target="../slideLayouts/slideLayout2.xml"/></Relationships>
</file>

<file path=ppt/slides/_rels/slide604.xml.rels><?xml version="1.0" encoding="UTF-8" standalone="yes"?>
<Relationships xmlns="http://schemas.openxmlformats.org/package/2006/relationships"><Relationship Id="rId8" Type="http://schemas.openxmlformats.org/officeDocument/2006/relationships/image" Target="../media/image634.emf"/><Relationship Id="rId3" Type="http://schemas.openxmlformats.org/officeDocument/2006/relationships/notesSlide" Target="../notesSlides/notesSlide364.xml"/><Relationship Id="rId7" Type="http://schemas.openxmlformats.org/officeDocument/2006/relationships/oleObject" Target="../embeddings/oleObject312.bin"/><Relationship Id="rId2" Type="http://schemas.openxmlformats.org/officeDocument/2006/relationships/slideLayout" Target="../slideLayouts/slideLayout2.xml"/><Relationship Id="rId1" Type="http://schemas.openxmlformats.org/officeDocument/2006/relationships/vmlDrawing" Target="../drawings/vmlDrawing95.vml"/><Relationship Id="rId6" Type="http://schemas.openxmlformats.org/officeDocument/2006/relationships/image" Target="../media/image50.jpeg"/><Relationship Id="rId5" Type="http://schemas.openxmlformats.org/officeDocument/2006/relationships/image" Target="../media/image633.emf"/><Relationship Id="rId4" Type="http://schemas.openxmlformats.org/officeDocument/2006/relationships/oleObject" Target="../embeddings/oleObject311.bin"/></Relationships>
</file>

<file path=ppt/slides/_rels/slide605.xml.rels><?xml version="1.0" encoding="UTF-8" standalone="yes"?>
<Relationships xmlns="http://schemas.openxmlformats.org/package/2006/relationships"><Relationship Id="rId3" Type="http://schemas.openxmlformats.org/officeDocument/2006/relationships/image" Target="../media/image635.jpeg"/><Relationship Id="rId2" Type="http://schemas.openxmlformats.org/officeDocument/2006/relationships/notesSlide" Target="../notesSlides/notesSlide365.xml"/><Relationship Id="rId1" Type="http://schemas.openxmlformats.org/officeDocument/2006/relationships/slideLayout" Target="../slideLayouts/slideLayout15.xml"/></Relationships>
</file>

<file path=ppt/slides/_rels/slide606.xml.rels><?xml version="1.0" encoding="UTF-8" standalone="yes"?>
<Relationships xmlns="http://schemas.openxmlformats.org/package/2006/relationships"><Relationship Id="rId2" Type="http://schemas.openxmlformats.org/officeDocument/2006/relationships/notesSlide" Target="../notesSlides/notesSlide366.xml"/><Relationship Id="rId1" Type="http://schemas.openxmlformats.org/officeDocument/2006/relationships/slideLayout" Target="../slideLayouts/slideLayout2.xml"/></Relationships>
</file>

<file path=ppt/slides/_rels/slide607.xml.rels><?xml version="1.0" encoding="UTF-8" standalone="yes"?>
<Relationships xmlns="http://schemas.openxmlformats.org/package/2006/relationships"><Relationship Id="rId2" Type="http://schemas.openxmlformats.org/officeDocument/2006/relationships/notesSlide" Target="../notesSlides/notesSlide367.xml"/><Relationship Id="rId1" Type="http://schemas.openxmlformats.org/officeDocument/2006/relationships/slideLayout" Target="../slideLayouts/slideLayout2.xml"/></Relationships>
</file>

<file path=ppt/slides/_rels/slide608.xml.rels><?xml version="1.0" encoding="UTF-8" standalone="yes"?>
<Relationships xmlns="http://schemas.openxmlformats.org/package/2006/relationships"><Relationship Id="rId8" Type="http://schemas.openxmlformats.org/officeDocument/2006/relationships/image" Target="../media/image637.wmf"/><Relationship Id="rId13" Type="http://schemas.openxmlformats.org/officeDocument/2006/relationships/image" Target="../media/image639.wmf"/><Relationship Id="rId3" Type="http://schemas.openxmlformats.org/officeDocument/2006/relationships/notesSlide" Target="../notesSlides/notesSlide368.xml"/><Relationship Id="rId7" Type="http://schemas.openxmlformats.org/officeDocument/2006/relationships/oleObject" Target="../embeddings/oleObject314.bin"/><Relationship Id="rId12" Type="http://schemas.openxmlformats.org/officeDocument/2006/relationships/oleObject" Target="../embeddings/oleObject316.bin"/><Relationship Id="rId2" Type="http://schemas.openxmlformats.org/officeDocument/2006/relationships/slideLayout" Target="../slideLayouts/slideLayout2.xml"/><Relationship Id="rId1" Type="http://schemas.openxmlformats.org/officeDocument/2006/relationships/vmlDrawing" Target="../drawings/vmlDrawing96.vml"/><Relationship Id="rId6" Type="http://schemas.openxmlformats.org/officeDocument/2006/relationships/image" Target="../media/image50.jpeg"/><Relationship Id="rId11" Type="http://schemas.openxmlformats.org/officeDocument/2006/relationships/image" Target="../media/image638.wmf"/><Relationship Id="rId5" Type="http://schemas.openxmlformats.org/officeDocument/2006/relationships/image" Target="../media/image636.wmf"/><Relationship Id="rId15" Type="http://schemas.openxmlformats.org/officeDocument/2006/relationships/image" Target="../media/image640.wmf"/><Relationship Id="rId10" Type="http://schemas.openxmlformats.org/officeDocument/2006/relationships/oleObject" Target="../embeddings/oleObject315.bin"/><Relationship Id="rId4" Type="http://schemas.openxmlformats.org/officeDocument/2006/relationships/oleObject" Target="../embeddings/oleObject313.bin"/><Relationship Id="rId9" Type="http://schemas.openxmlformats.org/officeDocument/2006/relationships/image" Target="../media/image47.jpeg"/><Relationship Id="rId14" Type="http://schemas.openxmlformats.org/officeDocument/2006/relationships/oleObject" Target="../embeddings/oleObject317.bin"/></Relationships>
</file>

<file path=ppt/slides/_rels/slide609.xml.rels><?xml version="1.0" encoding="UTF-8" standalone="yes"?>
<Relationships xmlns="http://schemas.openxmlformats.org/package/2006/relationships"><Relationship Id="rId3" Type="http://schemas.openxmlformats.org/officeDocument/2006/relationships/image" Target="../media/image632.jpeg"/><Relationship Id="rId2" Type="http://schemas.openxmlformats.org/officeDocument/2006/relationships/notesSlide" Target="../notesSlides/notesSlide36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10.xml.rels><?xml version="1.0" encoding="UTF-8" standalone="yes"?>
<Relationships xmlns="http://schemas.openxmlformats.org/package/2006/relationships"><Relationship Id="rId3" Type="http://schemas.openxmlformats.org/officeDocument/2006/relationships/image" Target="../media/image641.jpeg"/><Relationship Id="rId2" Type="http://schemas.openxmlformats.org/officeDocument/2006/relationships/notesSlide" Target="../notesSlides/notesSlide370.xml"/><Relationship Id="rId1" Type="http://schemas.openxmlformats.org/officeDocument/2006/relationships/slideLayout" Target="../slideLayouts/slideLayout15.xml"/></Relationships>
</file>

<file path=ppt/slides/_rels/slide611.xml.rels><?xml version="1.0" encoding="UTF-8" standalone="yes"?>
<Relationships xmlns="http://schemas.openxmlformats.org/package/2006/relationships"><Relationship Id="rId3" Type="http://schemas.openxmlformats.org/officeDocument/2006/relationships/image" Target="../media/image641.jpeg"/><Relationship Id="rId2" Type="http://schemas.openxmlformats.org/officeDocument/2006/relationships/notesSlide" Target="../notesSlides/notesSlide371.xml"/><Relationship Id="rId1" Type="http://schemas.openxmlformats.org/officeDocument/2006/relationships/slideLayout" Target="../slideLayouts/slideLayout15.xml"/></Relationships>
</file>

<file path=ppt/slides/_rels/slide612.xml.rels><?xml version="1.0" encoding="UTF-8" standalone="yes"?>
<Relationships xmlns="http://schemas.openxmlformats.org/package/2006/relationships"><Relationship Id="rId2" Type="http://schemas.openxmlformats.org/officeDocument/2006/relationships/notesSlide" Target="../notesSlides/notesSlide372.xml"/><Relationship Id="rId1" Type="http://schemas.openxmlformats.org/officeDocument/2006/relationships/slideLayout" Target="../slideLayouts/slideLayout2.xml"/></Relationships>
</file>

<file path=ppt/slides/_rels/slide613.xml.rels><?xml version="1.0" encoding="UTF-8" standalone="yes"?>
<Relationships xmlns="http://schemas.openxmlformats.org/package/2006/relationships"><Relationship Id="rId3" Type="http://schemas.openxmlformats.org/officeDocument/2006/relationships/image" Target="../media/image642.jpeg"/><Relationship Id="rId2" Type="http://schemas.openxmlformats.org/officeDocument/2006/relationships/notesSlide" Target="../notesSlides/notesSlide373.xml"/><Relationship Id="rId1" Type="http://schemas.openxmlformats.org/officeDocument/2006/relationships/slideLayout" Target="../slideLayouts/slideLayout2.xml"/></Relationships>
</file>

<file path=ppt/slides/_rels/slide614.xml.rels><?xml version="1.0" encoding="UTF-8" standalone="yes"?>
<Relationships xmlns="http://schemas.openxmlformats.org/package/2006/relationships"><Relationship Id="rId3" Type="http://schemas.openxmlformats.org/officeDocument/2006/relationships/notesSlide" Target="../notesSlides/notesSlide374.xml"/><Relationship Id="rId2" Type="http://schemas.openxmlformats.org/officeDocument/2006/relationships/slideLayout" Target="../slideLayouts/slideLayout2.xml"/><Relationship Id="rId1" Type="http://schemas.openxmlformats.org/officeDocument/2006/relationships/vmlDrawing" Target="../drawings/vmlDrawing97.vml"/><Relationship Id="rId6" Type="http://schemas.openxmlformats.org/officeDocument/2006/relationships/image" Target="../media/image47.jpeg"/><Relationship Id="rId5" Type="http://schemas.openxmlformats.org/officeDocument/2006/relationships/image" Target="../media/image643.wmf"/><Relationship Id="rId4" Type="http://schemas.openxmlformats.org/officeDocument/2006/relationships/oleObject" Target="../embeddings/oleObject318.bin"/></Relationships>
</file>

<file path=ppt/slides/_rels/slide615.xml.rels><?xml version="1.0" encoding="UTF-8" standalone="yes"?>
<Relationships xmlns="http://schemas.openxmlformats.org/package/2006/relationships"><Relationship Id="rId8" Type="http://schemas.openxmlformats.org/officeDocument/2006/relationships/image" Target="../media/image645.wmf"/><Relationship Id="rId13" Type="http://schemas.openxmlformats.org/officeDocument/2006/relationships/oleObject" Target="../embeddings/oleObject323.bin"/><Relationship Id="rId3" Type="http://schemas.openxmlformats.org/officeDocument/2006/relationships/notesSlide" Target="../notesSlides/notesSlide375.xml"/><Relationship Id="rId7" Type="http://schemas.openxmlformats.org/officeDocument/2006/relationships/oleObject" Target="../embeddings/oleObject320.bin"/><Relationship Id="rId12" Type="http://schemas.openxmlformats.org/officeDocument/2006/relationships/image" Target="../media/image647.wmf"/><Relationship Id="rId2" Type="http://schemas.openxmlformats.org/officeDocument/2006/relationships/slideLayout" Target="../slideLayouts/slideLayout2.xml"/><Relationship Id="rId16" Type="http://schemas.openxmlformats.org/officeDocument/2006/relationships/image" Target="../media/image649.wmf"/><Relationship Id="rId1" Type="http://schemas.openxmlformats.org/officeDocument/2006/relationships/vmlDrawing" Target="../drawings/vmlDrawing98.vml"/><Relationship Id="rId6" Type="http://schemas.openxmlformats.org/officeDocument/2006/relationships/image" Target="../media/image47.jpeg"/><Relationship Id="rId11" Type="http://schemas.openxmlformats.org/officeDocument/2006/relationships/oleObject" Target="../embeddings/oleObject322.bin"/><Relationship Id="rId5" Type="http://schemas.openxmlformats.org/officeDocument/2006/relationships/image" Target="../media/image644.wmf"/><Relationship Id="rId15" Type="http://schemas.openxmlformats.org/officeDocument/2006/relationships/oleObject" Target="../embeddings/oleObject324.bin"/><Relationship Id="rId10" Type="http://schemas.openxmlformats.org/officeDocument/2006/relationships/image" Target="../media/image646.wmf"/><Relationship Id="rId4" Type="http://schemas.openxmlformats.org/officeDocument/2006/relationships/oleObject" Target="../embeddings/oleObject319.bin"/><Relationship Id="rId9" Type="http://schemas.openxmlformats.org/officeDocument/2006/relationships/oleObject" Target="../embeddings/oleObject321.bin"/><Relationship Id="rId14" Type="http://schemas.openxmlformats.org/officeDocument/2006/relationships/image" Target="../media/image648.wmf"/></Relationships>
</file>

<file path=ppt/slides/_rels/slide616.xml.rels><?xml version="1.0" encoding="UTF-8" standalone="yes"?>
<Relationships xmlns="http://schemas.openxmlformats.org/package/2006/relationships"><Relationship Id="rId8" Type="http://schemas.openxmlformats.org/officeDocument/2006/relationships/image" Target="../media/image651.wmf"/><Relationship Id="rId3" Type="http://schemas.openxmlformats.org/officeDocument/2006/relationships/notesSlide" Target="../notesSlides/notesSlide376.xml"/><Relationship Id="rId7" Type="http://schemas.openxmlformats.org/officeDocument/2006/relationships/oleObject" Target="../embeddings/oleObject326.bin"/><Relationship Id="rId12" Type="http://schemas.openxmlformats.org/officeDocument/2006/relationships/image" Target="../media/image653.wmf"/><Relationship Id="rId2" Type="http://schemas.openxmlformats.org/officeDocument/2006/relationships/slideLayout" Target="../slideLayouts/slideLayout2.xml"/><Relationship Id="rId1" Type="http://schemas.openxmlformats.org/officeDocument/2006/relationships/vmlDrawing" Target="../drawings/vmlDrawing99.vml"/><Relationship Id="rId6" Type="http://schemas.openxmlformats.org/officeDocument/2006/relationships/image" Target="../media/image47.jpeg"/><Relationship Id="rId11" Type="http://schemas.openxmlformats.org/officeDocument/2006/relationships/oleObject" Target="../embeddings/oleObject328.bin"/><Relationship Id="rId5" Type="http://schemas.openxmlformats.org/officeDocument/2006/relationships/image" Target="../media/image650.wmf"/><Relationship Id="rId10" Type="http://schemas.openxmlformats.org/officeDocument/2006/relationships/image" Target="../media/image652.wmf"/><Relationship Id="rId4" Type="http://schemas.openxmlformats.org/officeDocument/2006/relationships/oleObject" Target="../embeddings/oleObject325.bin"/><Relationship Id="rId9" Type="http://schemas.openxmlformats.org/officeDocument/2006/relationships/oleObject" Target="../embeddings/oleObject327.bin"/></Relationships>
</file>

<file path=ppt/slides/_rels/slide617.xml.rels><?xml version="1.0" encoding="UTF-8" standalone="yes"?>
<Relationships xmlns="http://schemas.openxmlformats.org/package/2006/relationships"><Relationship Id="rId3" Type="http://schemas.openxmlformats.org/officeDocument/2006/relationships/image" Target="../media/image654.jpeg"/><Relationship Id="rId2" Type="http://schemas.openxmlformats.org/officeDocument/2006/relationships/notesSlide" Target="../notesSlides/notesSlide377.xml"/><Relationship Id="rId1" Type="http://schemas.openxmlformats.org/officeDocument/2006/relationships/slideLayout" Target="../slideLayouts/slideLayout2.xml"/></Relationships>
</file>

<file path=ppt/slides/_rels/slide618.xml.rels><?xml version="1.0" encoding="UTF-8" standalone="yes"?>
<Relationships xmlns="http://schemas.openxmlformats.org/package/2006/relationships"><Relationship Id="rId3" Type="http://schemas.openxmlformats.org/officeDocument/2006/relationships/image" Target="../media/image655.jpeg"/><Relationship Id="rId2" Type="http://schemas.openxmlformats.org/officeDocument/2006/relationships/notesSlide" Target="../notesSlides/notesSlide378.xml"/><Relationship Id="rId1" Type="http://schemas.openxmlformats.org/officeDocument/2006/relationships/slideLayout" Target="../slideLayouts/slideLayout12.xml"/></Relationships>
</file>

<file path=ppt/slides/_rels/slide619.xml.rels><?xml version="1.0" encoding="UTF-8" standalone="yes"?>
<Relationships xmlns="http://schemas.openxmlformats.org/package/2006/relationships"><Relationship Id="rId2" Type="http://schemas.openxmlformats.org/officeDocument/2006/relationships/notesSlide" Target="../notesSlides/notesSlide379.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0.xml.rels><?xml version="1.0" encoding="UTF-8" standalone="yes"?>
<Relationships xmlns="http://schemas.openxmlformats.org/package/2006/relationships"><Relationship Id="rId2" Type="http://schemas.openxmlformats.org/officeDocument/2006/relationships/notesSlide" Target="../notesSlides/notesSlide380.xml"/><Relationship Id="rId1" Type="http://schemas.openxmlformats.org/officeDocument/2006/relationships/slideLayout" Target="../slideLayouts/slideLayout7.xml"/></Relationships>
</file>

<file path=ppt/slides/_rels/slide621.xml.rels><?xml version="1.0" encoding="UTF-8" standalone="yes"?>
<Relationships xmlns="http://schemas.openxmlformats.org/package/2006/relationships"><Relationship Id="rId2" Type="http://schemas.openxmlformats.org/officeDocument/2006/relationships/notesSlide" Target="../notesSlides/notesSlide381.xml"/><Relationship Id="rId1" Type="http://schemas.openxmlformats.org/officeDocument/2006/relationships/slideLayout" Target="../slideLayouts/slideLayout7.xml"/></Relationships>
</file>

<file path=ppt/slides/_rels/slide622.xml.rels><?xml version="1.0" encoding="UTF-8" standalone="yes"?>
<Relationships xmlns="http://schemas.openxmlformats.org/package/2006/relationships"><Relationship Id="rId3" Type="http://schemas.openxmlformats.org/officeDocument/2006/relationships/image" Target="../media/image656.jpeg"/><Relationship Id="rId2" Type="http://schemas.openxmlformats.org/officeDocument/2006/relationships/notesSlide" Target="../notesSlides/notesSlide382.xml"/><Relationship Id="rId1" Type="http://schemas.openxmlformats.org/officeDocument/2006/relationships/slideLayout" Target="../slideLayouts/slideLayout7.xml"/><Relationship Id="rId4" Type="http://schemas.openxmlformats.org/officeDocument/2006/relationships/image" Target="../media/image657.jpeg"/></Relationships>
</file>

<file path=ppt/slides/_rels/slide623.xml.rels><?xml version="1.0" encoding="UTF-8" standalone="yes"?>
<Relationships xmlns="http://schemas.openxmlformats.org/package/2006/relationships"><Relationship Id="rId2" Type="http://schemas.openxmlformats.org/officeDocument/2006/relationships/notesSlide" Target="../notesSlides/notesSlide383.xml"/><Relationship Id="rId1" Type="http://schemas.openxmlformats.org/officeDocument/2006/relationships/slideLayout" Target="../slideLayouts/slideLayout2.xml"/></Relationships>
</file>

<file path=ppt/slides/_rels/slide624.xml.rels><?xml version="1.0" encoding="UTF-8" standalone="yes"?>
<Relationships xmlns="http://schemas.openxmlformats.org/package/2006/relationships"><Relationship Id="rId2" Type="http://schemas.openxmlformats.org/officeDocument/2006/relationships/notesSlide" Target="../notesSlides/notesSlide384.xml"/><Relationship Id="rId1" Type="http://schemas.openxmlformats.org/officeDocument/2006/relationships/slideLayout" Target="../slideLayouts/slideLayout2.xml"/></Relationships>
</file>

<file path=ppt/slides/_rels/slide625.xml.rels><?xml version="1.0" encoding="UTF-8" standalone="yes"?>
<Relationships xmlns="http://schemas.openxmlformats.org/package/2006/relationships"><Relationship Id="rId8" Type="http://schemas.openxmlformats.org/officeDocument/2006/relationships/image" Target="../media/image659.wmf"/><Relationship Id="rId13" Type="http://schemas.openxmlformats.org/officeDocument/2006/relationships/oleObject" Target="../embeddings/oleObject333.bin"/><Relationship Id="rId3" Type="http://schemas.openxmlformats.org/officeDocument/2006/relationships/notesSlide" Target="../notesSlides/notesSlide385.xml"/><Relationship Id="rId7" Type="http://schemas.openxmlformats.org/officeDocument/2006/relationships/oleObject" Target="../embeddings/oleObject330.bin"/><Relationship Id="rId12" Type="http://schemas.openxmlformats.org/officeDocument/2006/relationships/image" Target="../media/image661.wmf"/><Relationship Id="rId2" Type="http://schemas.openxmlformats.org/officeDocument/2006/relationships/slideLayout" Target="../slideLayouts/slideLayout2.xml"/><Relationship Id="rId1" Type="http://schemas.openxmlformats.org/officeDocument/2006/relationships/vmlDrawing" Target="../drawings/vmlDrawing100.vml"/><Relationship Id="rId6" Type="http://schemas.openxmlformats.org/officeDocument/2006/relationships/image" Target="../media/image47.jpeg"/><Relationship Id="rId11" Type="http://schemas.openxmlformats.org/officeDocument/2006/relationships/oleObject" Target="../embeddings/oleObject332.bin"/><Relationship Id="rId5" Type="http://schemas.openxmlformats.org/officeDocument/2006/relationships/image" Target="../media/image658.wmf"/><Relationship Id="rId10" Type="http://schemas.openxmlformats.org/officeDocument/2006/relationships/image" Target="../media/image660.wmf"/><Relationship Id="rId4" Type="http://schemas.openxmlformats.org/officeDocument/2006/relationships/oleObject" Target="../embeddings/oleObject329.bin"/><Relationship Id="rId9" Type="http://schemas.openxmlformats.org/officeDocument/2006/relationships/oleObject" Target="../embeddings/oleObject331.bin"/><Relationship Id="rId14" Type="http://schemas.openxmlformats.org/officeDocument/2006/relationships/image" Target="../media/image662.wmf"/></Relationships>
</file>

<file path=ppt/slides/_rels/slide626.xml.rels><?xml version="1.0" encoding="UTF-8" standalone="yes"?>
<Relationships xmlns="http://schemas.openxmlformats.org/package/2006/relationships"><Relationship Id="rId8" Type="http://schemas.openxmlformats.org/officeDocument/2006/relationships/image" Target="../media/image664.wmf"/><Relationship Id="rId13" Type="http://schemas.openxmlformats.org/officeDocument/2006/relationships/oleObject" Target="../embeddings/oleObject338.bin"/><Relationship Id="rId3" Type="http://schemas.openxmlformats.org/officeDocument/2006/relationships/notesSlide" Target="../notesSlides/notesSlide386.xml"/><Relationship Id="rId7" Type="http://schemas.openxmlformats.org/officeDocument/2006/relationships/oleObject" Target="../embeddings/oleObject335.bin"/><Relationship Id="rId12" Type="http://schemas.openxmlformats.org/officeDocument/2006/relationships/image" Target="../media/image666.wmf"/><Relationship Id="rId2" Type="http://schemas.openxmlformats.org/officeDocument/2006/relationships/slideLayout" Target="../slideLayouts/slideLayout2.xml"/><Relationship Id="rId1" Type="http://schemas.openxmlformats.org/officeDocument/2006/relationships/vmlDrawing" Target="../drawings/vmlDrawing101.vml"/><Relationship Id="rId6" Type="http://schemas.openxmlformats.org/officeDocument/2006/relationships/image" Target="../media/image47.jpeg"/><Relationship Id="rId11" Type="http://schemas.openxmlformats.org/officeDocument/2006/relationships/oleObject" Target="../embeddings/oleObject337.bin"/><Relationship Id="rId5" Type="http://schemas.openxmlformats.org/officeDocument/2006/relationships/image" Target="../media/image663.wmf"/><Relationship Id="rId10" Type="http://schemas.openxmlformats.org/officeDocument/2006/relationships/image" Target="../media/image665.wmf"/><Relationship Id="rId4" Type="http://schemas.openxmlformats.org/officeDocument/2006/relationships/oleObject" Target="../embeddings/oleObject334.bin"/><Relationship Id="rId9" Type="http://schemas.openxmlformats.org/officeDocument/2006/relationships/oleObject" Target="../embeddings/oleObject336.bin"/><Relationship Id="rId14" Type="http://schemas.openxmlformats.org/officeDocument/2006/relationships/image" Target="../media/image667.wmf"/></Relationships>
</file>

<file path=ppt/slides/_rels/slide627.xml.rels><?xml version="1.0" encoding="UTF-8" standalone="yes"?>
<Relationships xmlns="http://schemas.openxmlformats.org/package/2006/relationships"><Relationship Id="rId8" Type="http://schemas.openxmlformats.org/officeDocument/2006/relationships/image" Target="../media/image669.wmf"/><Relationship Id="rId13" Type="http://schemas.openxmlformats.org/officeDocument/2006/relationships/oleObject" Target="../embeddings/oleObject343.bin"/><Relationship Id="rId3" Type="http://schemas.openxmlformats.org/officeDocument/2006/relationships/notesSlide" Target="../notesSlides/notesSlide387.xml"/><Relationship Id="rId7" Type="http://schemas.openxmlformats.org/officeDocument/2006/relationships/oleObject" Target="../embeddings/oleObject340.bin"/><Relationship Id="rId12" Type="http://schemas.openxmlformats.org/officeDocument/2006/relationships/image" Target="../media/image671.wmf"/><Relationship Id="rId2" Type="http://schemas.openxmlformats.org/officeDocument/2006/relationships/slideLayout" Target="../slideLayouts/slideLayout2.xml"/><Relationship Id="rId16" Type="http://schemas.openxmlformats.org/officeDocument/2006/relationships/image" Target="../media/image673.wmf"/><Relationship Id="rId1" Type="http://schemas.openxmlformats.org/officeDocument/2006/relationships/vmlDrawing" Target="../drawings/vmlDrawing102.vml"/><Relationship Id="rId6" Type="http://schemas.openxmlformats.org/officeDocument/2006/relationships/image" Target="../media/image47.jpeg"/><Relationship Id="rId11" Type="http://schemas.openxmlformats.org/officeDocument/2006/relationships/oleObject" Target="../embeddings/oleObject342.bin"/><Relationship Id="rId5" Type="http://schemas.openxmlformats.org/officeDocument/2006/relationships/image" Target="../media/image668.wmf"/><Relationship Id="rId15" Type="http://schemas.openxmlformats.org/officeDocument/2006/relationships/oleObject" Target="../embeddings/oleObject344.bin"/><Relationship Id="rId10" Type="http://schemas.openxmlformats.org/officeDocument/2006/relationships/image" Target="../media/image670.wmf"/><Relationship Id="rId4" Type="http://schemas.openxmlformats.org/officeDocument/2006/relationships/oleObject" Target="../embeddings/oleObject339.bin"/><Relationship Id="rId9" Type="http://schemas.openxmlformats.org/officeDocument/2006/relationships/oleObject" Target="../embeddings/oleObject341.bin"/><Relationship Id="rId14" Type="http://schemas.openxmlformats.org/officeDocument/2006/relationships/image" Target="../media/image672.wmf"/></Relationships>
</file>

<file path=ppt/slides/_rels/slide628.xml.rels><?xml version="1.0" encoding="UTF-8" standalone="yes"?>
<Relationships xmlns="http://schemas.openxmlformats.org/package/2006/relationships"><Relationship Id="rId8" Type="http://schemas.openxmlformats.org/officeDocument/2006/relationships/image" Target="../media/image675.wmf"/><Relationship Id="rId13" Type="http://schemas.openxmlformats.org/officeDocument/2006/relationships/oleObject" Target="../embeddings/oleObject349.bin"/><Relationship Id="rId3" Type="http://schemas.openxmlformats.org/officeDocument/2006/relationships/notesSlide" Target="../notesSlides/notesSlide388.xml"/><Relationship Id="rId7" Type="http://schemas.openxmlformats.org/officeDocument/2006/relationships/oleObject" Target="../embeddings/oleObject346.bin"/><Relationship Id="rId12" Type="http://schemas.openxmlformats.org/officeDocument/2006/relationships/image" Target="../media/image677.wmf"/><Relationship Id="rId2" Type="http://schemas.openxmlformats.org/officeDocument/2006/relationships/slideLayout" Target="../slideLayouts/slideLayout2.xml"/><Relationship Id="rId16" Type="http://schemas.openxmlformats.org/officeDocument/2006/relationships/image" Target="../media/image679.wmf"/><Relationship Id="rId1" Type="http://schemas.openxmlformats.org/officeDocument/2006/relationships/vmlDrawing" Target="../drawings/vmlDrawing103.vml"/><Relationship Id="rId6" Type="http://schemas.openxmlformats.org/officeDocument/2006/relationships/image" Target="../media/image47.jpeg"/><Relationship Id="rId11" Type="http://schemas.openxmlformats.org/officeDocument/2006/relationships/oleObject" Target="../embeddings/oleObject348.bin"/><Relationship Id="rId5" Type="http://schemas.openxmlformats.org/officeDocument/2006/relationships/image" Target="../media/image674.wmf"/><Relationship Id="rId15" Type="http://schemas.openxmlformats.org/officeDocument/2006/relationships/oleObject" Target="../embeddings/oleObject350.bin"/><Relationship Id="rId10" Type="http://schemas.openxmlformats.org/officeDocument/2006/relationships/image" Target="../media/image676.wmf"/><Relationship Id="rId4" Type="http://schemas.openxmlformats.org/officeDocument/2006/relationships/oleObject" Target="../embeddings/oleObject345.bin"/><Relationship Id="rId9" Type="http://schemas.openxmlformats.org/officeDocument/2006/relationships/oleObject" Target="../embeddings/oleObject347.bin"/><Relationship Id="rId14" Type="http://schemas.openxmlformats.org/officeDocument/2006/relationships/image" Target="../media/image678.wmf"/></Relationships>
</file>

<file path=ppt/slides/_rels/slide629.xml.rels><?xml version="1.0" encoding="UTF-8" standalone="yes"?>
<Relationships xmlns="http://schemas.openxmlformats.org/package/2006/relationships"><Relationship Id="rId8" Type="http://schemas.openxmlformats.org/officeDocument/2006/relationships/image" Target="../media/image681.wmf"/><Relationship Id="rId13" Type="http://schemas.openxmlformats.org/officeDocument/2006/relationships/oleObject" Target="../embeddings/oleObject355.bin"/><Relationship Id="rId18" Type="http://schemas.openxmlformats.org/officeDocument/2006/relationships/image" Target="../media/image686.wmf"/><Relationship Id="rId3" Type="http://schemas.openxmlformats.org/officeDocument/2006/relationships/notesSlide" Target="../notesSlides/notesSlide389.xml"/><Relationship Id="rId7" Type="http://schemas.openxmlformats.org/officeDocument/2006/relationships/oleObject" Target="../embeddings/oleObject352.bin"/><Relationship Id="rId12" Type="http://schemas.openxmlformats.org/officeDocument/2006/relationships/image" Target="../media/image683.wmf"/><Relationship Id="rId17" Type="http://schemas.openxmlformats.org/officeDocument/2006/relationships/oleObject" Target="../embeddings/oleObject357.bin"/><Relationship Id="rId2" Type="http://schemas.openxmlformats.org/officeDocument/2006/relationships/slideLayout" Target="../slideLayouts/slideLayout2.xml"/><Relationship Id="rId16" Type="http://schemas.openxmlformats.org/officeDocument/2006/relationships/image" Target="../media/image685.wmf"/><Relationship Id="rId20" Type="http://schemas.openxmlformats.org/officeDocument/2006/relationships/image" Target="../media/image687.wmf"/><Relationship Id="rId1" Type="http://schemas.openxmlformats.org/officeDocument/2006/relationships/vmlDrawing" Target="../drawings/vmlDrawing104.vml"/><Relationship Id="rId6" Type="http://schemas.openxmlformats.org/officeDocument/2006/relationships/image" Target="../media/image47.jpeg"/><Relationship Id="rId11" Type="http://schemas.openxmlformats.org/officeDocument/2006/relationships/oleObject" Target="../embeddings/oleObject354.bin"/><Relationship Id="rId5" Type="http://schemas.openxmlformats.org/officeDocument/2006/relationships/image" Target="../media/image680.wmf"/><Relationship Id="rId15" Type="http://schemas.openxmlformats.org/officeDocument/2006/relationships/oleObject" Target="../embeddings/oleObject356.bin"/><Relationship Id="rId10" Type="http://schemas.openxmlformats.org/officeDocument/2006/relationships/image" Target="../media/image682.wmf"/><Relationship Id="rId19" Type="http://schemas.openxmlformats.org/officeDocument/2006/relationships/oleObject" Target="../embeddings/oleObject358.bin"/><Relationship Id="rId4" Type="http://schemas.openxmlformats.org/officeDocument/2006/relationships/oleObject" Target="../embeddings/oleObject351.bin"/><Relationship Id="rId9" Type="http://schemas.openxmlformats.org/officeDocument/2006/relationships/oleObject" Target="../embeddings/oleObject353.bin"/><Relationship Id="rId14" Type="http://schemas.openxmlformats.org/officeDocument/2006/relationships/image" Target="../media/image684.wmf"/></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630.xml.rels><?xml version="1.0" encoding="UTF-8" standalone="yes"?>
<Relationships xmlns="http://schemas.openxmlformats.org/package/2006/relationships"><Relationship Id="rId8" Type="http://schemas.openxmlformats.org/officeDocument/2006/relationships/image" Target="../media/image683.wmf"/><Relationship Id="rId13" Type="http://schemas.openxmlformats.org/officeDocument/2006/relationships/oleObject" Target="../embeddings/oleObject363.bin"/><Relationship Id="rId18" Type="http://schemas.openxmlformats.org/officeDocument/2006/relationships/image" Target="../media/image693.wmf"/><Relationship Id="rId3" Type="http://schemas.openxmlformats.org/officeDocument/2006/relationships/notesSlide" Target="../notesSlides/notesSlide390.xml"/><Relationship Id="rId21" Type="http://schemas.openxmlformats.org/officeDocument/2006/relationships/oleObject" Target="../embeddings/oleObject367.bin"/><Relationship Id="rId7" Type="http://schemas.openxmlformats.org/officeDocument/2006/relationships/oleObject" Target="../embeddings/oleObject360.bin"/><Relationship Id="rId12" Type="http://schemas.openxmlformats.org/officeDocument/2006/relationships/image" Target="../media/image690.wmf"/><Relationship Id="rId17" Type="http://schemas.openxmlformats.org/officeDocument/2006/relationships/oleObject" Target="../embeddings/oleObject365.bin"/><Relationship Id="rId2" Type="http://schemas.openxmlformats.org/officeDocument/2006/relationships/slideLayout" Target="../slideLayouts/slideLayout2.xml"/><Relationship Id="rId16" Type="http://schemas.openxmlformats.org/officeDocument/2006/relationships/image" Target="../media/image692.wmf"/><Relationship Id="rId20" Type="http://schemas.openxmlformats.org/officeDocument/2006/relationships/image" Target="../media/image684.wmf"/><Relationship Id="rId1" Type="http://schemas.openxmlformats.org/officeDocument/2006/relationships/vmlDrawing" Target="../drawings/vmlDrawing105.vml"/><Relationship Id="rId6" Type="http://schemas.openxmlformats.org/officeDocument/2006/relationships/image" Target="../media/image47.jpeg"/><Relationship Id="rId11" Type="http://schemas.openxmlformats.org/officeDocument/2006/relationships/oleObject" Target="../embeddings/oleObject362.bin"/><Relationship Id="rId24" Type="http://schemas.openxmlformats.org/officeDocument/2006/relationships/image" Target="../media/image695.wmf"/><Relationship Id="rId5" Type="http://schemas.openxmlformats.org/officeDocument/2006/relationships/image" Target="../media/image688.wmf"/><Relationship Id="rId15" Type="http://schemas.openxmlformats.org/officeDocument/2006/relationships/oleObject" Target="../embeddings/oleObject364.bin"/><Relationship Id="rId23" Type="http://schemas.openxmlformats.org/officeDocument/2006/relationships/oleObject" Target="../embeddings/oleObject368.bin"/><Relationship Id="rId10" Type="http://schemas.openxmlformats.org/officeDocument/2006/relationships/image" Target="../media/image689.wmf"/><Relationship Id="rId19" Type="http://schemas.openxmlformats.org/officeDocument/2006/relationships/oleObject" Target="../embeddings/oleObject366.bin"/><Relationship Id="rId4" Type="http://schemas.openxmlformats.org/officeDocument/2006/relationships/oleObject" Target="../embeddings/oleObject359.bin"/><Relationship Id="rId9" Type="http://schemas.openxmlformats.org/officeDocument/2006/relationships/oleObject" Target="../embeddings/oleObject361.bin"/><Relationship Id="rId14" Type="http://schemas.openxmlformats.org/officeDocument/2006/relationships/image" Target="../media/image691.wmf"/><Relationship Id="rId22" Type="http://schemas.openxmlformats.org/officeDocument/2006/relationships/image" Target="../media/image694.wmf"/></Relationships>
</file>

<file path=ppt/slides/_rels/slide631.xml.rels><?xml version="1.0" encoding="UTF-8" standalone="yes"?>
<Relationships xmlns="http://schemas.openxmlformats.org/package/2006/relationships"><Relationship Id="rId8" Type="http://schemas.openxmlformats.org/officeDocument/2006/relationships/image" Target="../media/image697.wmf"/><Relationship Id="rId13" Type="http://schemas.openxmlformats.org/officeDocument/2006/relationships/oleObject" Target="../embeddings/oleObject373.bin"/><Relationship Id="rId3" Type="http://schemas.openxmlformats.org/officeDocument/2006/relationships/notesSlide" Target="../notesSlides/notesSlide391.xml"/><Relationship Id="rId7" Type="http://schemas.openxmlformats.org/officeDocument/2006/relationships/oleObject" Target="../embeddings/oleObject370.bin"/><Relationship Id="rId12" Type="http://schemas.openxmlformats.org/officeDocument/2006/relationships/image" Target="../media/image699.wmf"/><Relationship Id="rId2" Type="http://schemas.openxmlformats.org/officeDocument/2006/relationships/slideLayout" Target="../slideLayouts/slideLayout2.xml"/><Relationship Id="rId16" Type="http://schemas.openxmlformats.org/officeDocument/2006/relationships/image" Target="../media/image701.wmf"/><Relationship Id="rId1" Type="http://schemas.openxmlformats.org/officeDocument/2006/relationships/vmlDrawing" Target="../drawings/vmlDrawing106.vml"/><Relationship Id="rId6" Type="http://schemas.openxmlformats.org/officeDocument/2006/relationships/image" Target="../media/image47.jpeg"/><Relationship Id="rId11" Type="http://schemas.openxmlformats.org/officeDocument/2006/relationships/oleObject" Target="../embeddings/oleObject372.bin"/><Relationship Id="rId5" Type="http://schemas.openxmlformats.org/officeDocument/2006/relationships/image" Target="../media/image696.wmf"/><Relationship Id="rId15" Type="http://schemas.openxmlformats.org/officeDocument/2006/relationships/oleObject" Target="../embeddings/oleObject374.bin"/><Relationship Id="rId10" Type="http://schemas.openxmlformats.org/officeDocument/2006/relationships/image" Target="../media/image698.wmf"/><Relationship Id="rId4" Type="http://schemas.openxmlformats.org/officeDocument/2006/relationships/oleObject" Target="../embeddings/oleObject369.bin"/><Relationship Id="rId9" Type="http://schemas.openxmlformats.org/officeDocument/2006/relationships/oleObject" Target="../embeddings/oleObject371.bin"/><Relationship Id="rId14" Type="http://schemas.openxmlformats.org/officeDocument/2006/relationships/image" Target="../media/image700.wmf"/></Relationships>
</file>

<file path=ppt/slides/_rels/slide632.xml.rels><?xml version="1.0" encoding="UTF-8" standalone="yes"?>
<Relationships xmlns="http://schemas.openxmlformats.org/package/2006/relationships"><Relationship Id="rId3" Type="http://schemas.openxmlformats.org/officeDocument/2006/relationships/image" Target="../media/image642.jpeg"/><Relationship Id="rId2" Type="http://schemas.openxmlformats.org/officeDocument/2006/relationships/notesSlide" Target="../notesSlides/notesSlide392.xml"/><Relationship Id="rId1" Type="http://schemas.openxmlformats.org/officeDocument/2006/relationships/slideLayout" Target="../slideLayouts/slideLayout2.xml"/></Relationships>
</file>

<file path=ppt/slides/_rels/slide633.xml.rels><?xml version="1.0" encoding="UTF-8" standalone="yes"?>
<Relationships xmlns="http://schemas.openxmlformats.org/package/2006/relationships"><Relationship Id="rId8" Type="http://schemas.openxmlformats.org/officeDocument/2006/relationships/image" Target="../media/image703.wmf"/><Relationship Id="rId13" Type="http://schemas.openxmlformats.org/officeDocument/2006/relationships/oleObject" Target="../embeddings/oleObject379.bin"/><Relationship Id="rId18" Type="http://schemas.openxmlformats.org/officeDocument/2006/relationships/image" Target="../media/image708.wmf"/><Relationship Id="rId3" Type="http://schemas.openxmlformats.org/officeDocument/2006/relationships/notesSlide" Target="../notesSlides/notesSlide393.xml"/><Relationship Id="rId7" Type="http://schemas.openxmlformats.org/officeDocument/2006/relationships/oleObject" Target="../embeddings/oleObject376.bin"/><Relationship Id="rId12" Type="http://schemas.openxmlformats.org/officeDocument/2006/relationships/image" Target="../media/image705.wmf"/><Relationship Id="rId17" Type="http://schemas.openxmlformats.org/officeDocument/2006/relationships/oleObject" Target="../embeddings/oleObject381.bin"/><Relationship Id="rId2" Type="http://schemas.openxmlformats.org/officeDocument/2006/relationships/slideLayout" Target="../slideLayouts/slideLayout2.xml"/><Relationship Id="rId16" Type="http://schemas.openxmlformats.org/officeDocument/2006/relationships/image" Target="../media/image707.wmf"/><Relationship Id="rId20" Type="http://schemas.openxmlformats.org/officeDocument/2006/relationships/image" Target="../media/image709.wmf"/><Relationship Id="rId1" Type="http://schemas.openxmlformats.org/officeDocument/2006/relationships/vmlDrawing" Target="../drawings/vmlDrawing107.vml"/><Relationship Id="rId6" Type="http://schemas.openxmlformats.org/officeDocument/2006/relationships/image" Target="../media/image47.jpeg"/><Relationship Id="rId11" Type="http://schemas.openxmlformats.org/officeDocument/2006/relationships/oleObject" Target="../embeddings/oleObject378.bin"/><Relationship Id="rId5" Type="http://schemas.openxmlformats.org/officeDocument/2006/relationships/image" Target="../media/image702.wmf"/><Relationship Id="rId15" Type="http://schemas.openxmlformats.org/officeDocument/2006/relationships/oleObject" Target="../embeddings/oleObject380.bin"/><Relationship Id="rId10" Type="http://schemas.openxmlformats.org/officeDocument/2006/relationships/image" Target="../media/image704.wmf"/><Relationship Id="rId19" Type="http://schemas.openxmlformats.org/officeDocument/2006/relationships/oleObject" Target="../embeddings/oleObject382.bin"/><Relationship Id="rId4" Type="http://schemas.openxmlformats.org/officeDocument/2006/relationships/oleObject" Target="../embeddings/oleObject375.bin"/><Relationship Id="rId9" Type="http://schemas.openxmlformats.org/officeDocument/2006/relationships/oleObject" Target="../embeddings/oleObject377.bin"/><Relationship Id="rId14" Type="http://schemas.openxmlformats.org/officeDocument/2006/relationships/image" Target="../media/image706.wmf"/></Relationships>
</file>

<file path=ppt/slides/_rels/slide634.xml.rels><?xml version="1.0" encoding="UTF-8" standalone="yes"?>
<Relationships xmlns="http://schemas.openxmlformats.org/package/2006/relationships"><Relationship Id="rId3" Type="http://schemas.openxmlformats.org/officeDocument/2006/relationships/image" Target="../media/image710.jpeg"/><Relationship Id="rId2" Type="http://schemas.openxmlformats.org/officeDocument/2006/relationships/notesSlide" Target="../notesSlides/notesSlide394.xml"/><Relationship Id="rId1" Type="http://schemas.openxmlformats.org/officeDocument/2006/relationships/slideLayout" Target="../slideLayouts/slideLayout12.xml"/></Relationships>
</file>

<file path=ppt/slides/_rels/slide635.xml.rels><?xml version="1.0" encoding="UTF-8" standalone="yes"?>
<Relationships xmlns="http://schemas.openxmlformats.org/package/2006/relationships"><Relationship Id="rId2" Type="http://schemas.openxmlformats.org/officeDocument/2006/relationships/notesSlide" Target="../notesSlides/notesSlide395.xml"/><Relationship Id="rId1" Type="http://schemas.openxmlformats.org/officeDocument/2006/relationships/slideLayout" Target="../slideLayouts/slideLayout2.xml"/></Relationships>
</file>

<file path=ppt/slides/_rels/slide636.xml.rels><?xml version="1.0" encoding="UTF-8" standalone="yes"?>
<Relationships xmlns="http://schemas.openxmlformats.org/package/2006/relationships"><Relationship Id="rId8" Type="http://schemas.openxmlformats.org/officeDocument/2006/relationships/image" Target="../media/image712.wmf"/><Relationship Id="rId3" Type="http://schemas.openxmlformats.org/officeDocument/2006/relationships/notesSlide" Target="../notesSlides/notesSlide396.xml"/><Relationship Id="rId7" Type="http://schemas.openxmlformats.org/officeDocument/2006/relationships/oleObject" Target="../embeddings/oleObject384.bin"/><Relationship Id="rId2" Type="http://schemas.openxmlformats.org/officeDocument/2006/relationships/slideLayout" Target="../slideLayouts/slideLayout2.xml"/><Relationship Id="rId1" Type="http://schemas.openxmlformats.org/officeDocument/2006/relationships/vmlDrawing" Target="../drawings/vmlDrawing108.vml"/><Relationship Id="rId6" Type="http://schemas.openxmlformats.org/officeDocument/2006/relationships/image" Target="../media/image47.jpeg"/><Relationship Id="rId5" Type="http://schemas.openxmlformats.org/officeDocument/2006/relationships/image" Target="../media/image711.wmf"/><Relationship Id="rId4" Type="http://schemas.openxmlformats.org/officeDocument/2006/relationships/oleObject" Target="../embeddings/oleObject383.bin"/></Relationships>
</file>

<file path=ppt/slides/_rels/slide637.xml.rels><?xml version="1.0" encoding="UTF-8" standalone="yes"?>
<Relationships xmlns="http://schemas.openxmlformats.org/package/2006/relationships"><Relationship Id="rId8" Type="http://schemas.openxmlformats.org/officeDocument/2006/relationships/image" Target="../media/image714.wmf"/><Relationship Id="rId3" Type="http://schemas.openxmlformats.org/officeDocument/2006/relationships/notesSlide" Target="../notesSlides/notesSlide397.xml"/><Relationship Id="rId7" Type="http://schemas.openxmlformats.org/officeDocument/2006/relationships/oleObject" Target="../embeddings/oleObject386.bin"/><Relationship Id="rId2" Type="http://schemas.openxmlformats.org/officeDocument/2006/relationships/slideLayout" Target="../slideLayouts/slideLayout2.xml"/><Relationship Id="rId1" Type="http://schemas.openxmlformats.org/officeDocument/2006/relationships/vmlDrawing" Target="../drawings/vmlDrawing109.vml"/><Relationship Id="rId6" Type="http://schemas.openxmlformats.org/officeDocument/2006/relationships/image" Target="../media/image47.jpeg"/><Relationship Id="rId5" Type="http://schemas.openxmlformats.org/officeDocument/2006/relationships/image" Target="../media/image713.wmf"/><Relationship Id="rId4" Type="http://schemas.openxmlformats.org/officeDocument/2006/relationships/oleObject" Target="../embeddings/oleObject385.bin"/></Relationships>
</file>

<file path=ppt/slides/_rels/slide638.xml.rels><?xml version="1.0" encoding="UTF-8" standalone="yes"?>
<Relationships xmlns="http://schemas.openxmlformats.org/package/2006/relationships"><Relationship Id="rId8" Type="http://schemas.openxmlformats.org/officeDocument/2006/relationships/image" Target="../media/image716.wmf"/><Relationship Id="rId3" Type="http://schemas.openxmlformats.org/officeDocument/2006/relationships/notesSlide" Target="../notesSlides/notesSlide398.xml"/><Relationship Id="rId7" Type="http://schemas.openxmlformats.org/officeDocument/2006/relationships/oleObject" Target="../embeddings/oleObject388.bin"/><Relationship Id="rId12" Type="http://schemas.openxmlformats.org/officeDocument/2006/relationships/image" Target="../media/image718.wmf"/><Relationship Id="rId2" Type="http://schemas.openxmlformats.org/officeDocument/2006/relationships/slideLayout" Target="../slideLayouts/slideLayout2.xml"/><Relationship Id="rId1" Type="http://schemas.openxmlformats.org/officeDocument/2006/relationships/vmlDrawing" Target="../drawings/vmlDrawing110.vml"/><Relationship Id="rId6" Type="http://schemas.openxmlformats.org/officeDocument/2006/relationships/image" Target="../media/image47.jpeg"/><Relationship Id="rId11" Type="http://schemas.openxmlformats.org/officeDocument/2006/relationships/oleObject" Target="../embeddings/oleObject390.bin"/><Relationship Id="rId5" Type="http://schemas.openxmlformats.org/officeDocument/2006/relationships/image" Target="../media/image715.wmf"/><Relationship Id="rId10" Type="http://schemas.openxmlformats.org/officeDocument/2006/relationships/image" Target="../media/image717.wmf"/><Relationship Id="rId4" Type="http://schemas.openxmlformats.org/officeDocument/2006/relationships/oleObject" Target="../embeddings/oleObject387.bin"/><Relationship Id="rId9" Type="http://schemas.openxmlformats.org/officeDocument/2006/relationships/oleObject" Target="../embeddings/oleObject389.bin"/></Relationships>
</file>

<file path=ppt/slides/_rels/slide639.xml.rels><?xml version="1.0" encoding="UTF-8" standalone="yes"?>
<Relationships xmlns="http://schemas.openxmlformats.org/package/2006/relationships"><Relationship Id="rId3" Type="http://schemas.openxmlformats.org/officeDocument/2006/relationships/image" Target="../media/image719.jpeg"/><Relationship Id="rId2" Type="http://schemas.openxmlformats.org/officeDocument/2006/relationships/notesSlide" Target="../notesSlides/notesSlide39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2.wmf"/><Relationship Id="rId4" Type="http://schemas.openxmlformats.org/officeDocument/2006/relationships/oleObject" Target="../embeddings/oleObject2.bin"/></Relationships>
</file>

<file path=ppt/slides/_rels/slide640.xml.rels><?xml version="1.0" encoding="UTF-8" standalone="yes"?>
<Relationships xmlns="http://schemas.openxmlformats.org/package/2006/relationships"><Relationship Id="rId2" Type="http://schemas.openxmlformats.org/officeDocument/2006/relationships/notesSlide" Target="../notesSlides/notesSlide400.xml"/><Relationship Id="rId1" Type="http://schemas.openxmlformats.org/officeDocument/2006/relationships/slideLayout" Target="../slideLayouts/slideLayout2.xml"/></Relationships>
</file>

<file path=ppt/slides/_rels/slide641.xml.rels><?xml version="1.0" encoding="UTF-8" standalone="yes"?>
<Relationships xmlns="http://schemas.openxmlformats.org/package/2006/relationships"><Relationship Id="rId3" Type="http://schemas.openxmlformats.org/officeDocument/2006/relationships/image" Target="../media/image642.jpeg"/><Relationship Id="rId2" Type="http://schemas.openxmlformats.org/officeDocument/2006/relationships/notesSlide" Target="../notesSlides/notesSlide401.xml"/><Relationship Id="rId1" Type="http://schemas.openxmlformats.org/officeDocument/2006/relationships/slideLayout" Target="../slideLayouts/slideLayout2.xml"/></Relationships>
</file>

<file path=ppt/slides/_rels/slide642.xml.rels><?xml version="1.0" encoding="UTF-8" standalone="yes"?>
<Relationships xmlns="http://schemas.openxmlformats.org/package/2006/relationships"><Relationship Id="rId3" Type="http://schemas.openxmlformats.org/officeDocument/2006/relationships/image" Target="../media/image720.jpeg"/><Relationship Id="rId2" Type="http://schemas.openxmlformats.org/officeDocument/2006/relationships/notesSlide" Target="../notesSlides/notesSlide402.xml"/><Relationship Id="rId1" Type="http://schemas.openxmlformats.org/officeDocument/2006/relationships/slideLayout" Target="../slideLayouts/slideLayout12.xml"/></Relationships>
</file>

<file path=ppt/slides/_rels/slide643.xml.rels><?xml version="1.0" encoding="UTF-8" standalone="yes"?>
<Relationships xmlns="http://schemas.openxmlformats.org/package/2006/relationships"><Relationship Id="rId2" Type="http://schemas.openxmlformats.org/officeDocument/2006/relationships/notesSlide" Target="../notesSlides/notesSlide403.xml"/><Relationship Id="rId1" Type="http://schemas.openxmlformats.org/officeDocument/2006/relationships/slideLayout" Target="../slideLayouts/slideLayout2.xml"/></Relationships>
</file>

<file path=ppt/slides/_rels/slide644.xml.rels><?xml version="1.0" encoding="UTF-8" standalone="yes"?>
<Relationships xmlns="http://schemas.openxmlformats.org/package/2006/relationships"><Relationship Id="rId3" Type="http://schemas.openxmlformats.org/officeDocument/2006/relationships/image" Target="../media/image721.jpeg"/><Relationship Id="rId2" Type="http://schemas.openxmlformats.org/officeDocument/2006/relationships/notesSlide" Target="../notesSlides/notesSlide404.xml"/><Relationship Id="rId1" Type="http://schemas.openxmlformats.org/officeDocument/2006/relationships/slideLayout" Target="../slideLayouts/slideLayout13.xml"/></Relationships>
</file>

<file path=ppt/slides/_rels/slide645.xml.rels><?xml version="1.0" encoding="UTF-8" standalone="yes"?>
<Relationships xmlns="http://schemas.openxmlformats.org/package/2006/relationships"><Relationship Id="rId3" Type="http://schemas.openxmlformats.org/officeDocument/2006/relationships/image" Target="../media/image642.jpeg"/><Relationship Id="rId2" Type="http://schemas.openxmlformats.org/officeDocument/2006/relationships/notesSlide" Target="../notesSlides/notesSlide405.xml"/><Relationship Id="rId1" Type="http://schemas.openxmlformats.org/officeDocument/2006/relationships/slideLayout" Target="../slideLayouts/slideLayout2.xml"/></Relationships>
</file>

<file path=ppt/slides/_rels/slide646.xml.rels><?xml version="1.0" encoding="UTF-8" standalone="yes"?>
<Relationships xmlns="http://schemas.openxmlformats.org/package/2006/relationships"><Relationship Id="rId8" Type="http://schemas.openxmlformats.org/officeDocument/2006/relationships/image" Target="../media/image723.wmf"/><Relationship Id="rId13" Type="http://schemas.openxmlformats.org/officeDocument/2006/relationships/oleObject" Target="../embeddings/oleObject395.bin"/><Relationship Id="rId3" Type="http://schemas.openxmlformats.org/officeDocument/2006/relationships/notesSlide" Target="../notesSlides/notesSlide406.xml"/><Relationship Id="rId7" Type="http://schemas.openxmlformats.org/officeDocument/2006/relationships/oleObject" Target="../embeddings/oleObject392.bin"/><Relationship Id="rId12" Type="http://schemas.openxmlformats.org/officeDocument/2006/relationships/image" Target="../media/image725.wmf"/><Relationship Id="rId2" Type="http://schemas.openxmlformats.org/officeDocument/2006/relationships/slideLayout" Target="../slideLayouts/slideLayout2.xml"/><Relationship Id="rId16" Type="http://schemas.openxmlformats.org/officeDocument/2006/relationships/image" Target="../media/image727.wmf"/><Relationship Id="rId1" Type="http://schemas.openxmlformats.org/officeDocument/2006/relationships/vmlDrawing" Target="../drawings/vmlDrawing111.vml"/><Relationship Id="rId6" Type="http://schemas.openxmlformats.org/officeDocument/2006/relationships/image" Target="../media/image47.jpeg"/><Relationship Id="rId11" Type="http://schemas.openxmlformats.org/officeDocument/2006/relationships/oleObject" Target="../embeddings/oleObject394.bin"/><Relationship Id="rId5" Type="http://schemas.openxmlformats.org/officeDocument/2006/relationships/image" Target="../media/image722.wmf"/><Relationship Id="rId15" Type="http://schemas.openxmlformats.org/officeDocument/2006/relationships/oleObject" Target="../embeddings/oleObject396.bin"/><Relationship Id="rId10" Type="http://schemas.openxmlformats.org/officeDocument/2006/relationships/image" Target="../media/image724.wmf"/><Relationship Id="rId4" Type="http://schemas.openxmlformats.org/officeDocument/2006/relationships/oleObject" Target="../embeddings/oleObject391.bin"/><Relationship Id="rId9" Type="http://schemas.openxmlformats.org/officeDocument/2006/relationships/oleObject" Target="../embeddings/oleObject393.bin"/><Relationship Id="rId14" Type="http://schemas.openxmlformats.org/officeDocument/2006/relationships/image" Target="../media/image726.wmf"/></Relationships>
</file>

<file path=ppt/slides/_rels/slide647.xml.rels><?xml version="1.0" encoding="UTF-8" standalone="yes"?>
<Relationships xmlns="http://schemas.openxmlformats.org/package/2006/relationships"><Relationship Id="rId8" Type="http://schemas.openxmlformats.org/officeDocument/2006/relationships/image" Target="../media/image729.wmf"/><Relationship Id="rId13" Type="http://schemas.openxmlformats.org/officeDocument/2006/relationships/oleObject" Target="../embeddings/oleObject401.bin"/><Relationship Id="rId18" Type="http://schemas.openxmlformats.org/officeDocument/2006/relationships/image" Target="../media/image734.wmf"/><Relationship Id="rId3" Type="http://schemas.openxmlformats.org/officeDocument/2006/relationships/notesSlide" Target="../notesSlides/notesSlide407.xml"/><Relationship Id="rId7" Type="http://schemas.openxmlformats.org/officeDocument/2006/relationships/oleObject" Target="../embeddings/oleObject398.bin"/><Relationship Id="rId12" Type="http://schemas.openxmlformats.org/officeDocument/2006/relationships/image" Target="../media/image731.wmf"/><Relationship Id="rId17" Type="http://schemas.openxmlformats.org/officeDocument/2006/relationships/oleObject" Target="../embeddings/oleObject403.bin"/><Relationship Id="rId2" Type="http://schemas.openxmlformats.org/officeDocument/2006/relationships/slideLayout" Target="../slideLayouts/slideLayout2.xml"/><Relationship Id="rId16" Type="http://schemas.openxmlformats.org/officeDocument/2006/relationships/image" Target="../media/image733.wmf"/><Relationship Id="rId20" Type="http://schemas.openxmlformats.org/officeDocument/2006/relationships/image" Target="../media/image735.wmf"/><Relationship Id="rId1" Type="http://schemas.openxmlformats.org/officeDocument/2006/relationships/vmlDrawing" Target="../drawings/vmlDrawing112.vml"/><Relationship Id="rId6" Type="http://schemas.openxmlformats.org/officeDocument/2006/relationships/image" Target="../media/image47.jpeg"/><Relationship Id="rId11" Type="http://schemas.openxmlformats.org/officeDocument/2006/relationships/oleObject" Target="../embeddings/oleObject400.bin"/><Relationship Id="rId5" Type="http://schemas.openxmlformats.org/officeDocument/2006/relationships/image" Target="../media/image728.wmf"/><Relationship Id="rId15" Type="http://schemas.openxmlformats.org/officeDocument/2006/relationships/oleObject" Target="../embeddings/oleObject402.bin"/><Relationship Id="rId10" Type="http://schemas.openxmlformats.org/officeDocument/2006/relationships/image" Target="../media/image730.wmf"/><Relationship Id="rId19" Type="http://schemas.openxmlformats.org/officeDocument/2006/relationships/oleObject" Target="../embeddings/oleObject404.bin"/><Relationship Id="rId4" Type="http://schemas.openxmlformats.org/officeDocument/2006/relationships/oleObject" Target="../embeddings/oleObject397.bin"/><Relationship Id="rId9" Type="http://schemas.openxmlformats.org/officeDocument/2006/relationships/oleObject" Target="../embeddings/oleObject399.bin"/><Relationship Id="rId14" Type="http://schemas.openxmlformats.org/officeDocument/2006/relationships/image" Target="../media/image732.wmf"/></Relationships>
</file>

<file path=ppt/slides/_rels/slide648.xml.rels><?xml version="1.0" encoding="UTF-8" standalone="yes"?>
<Relationships xmlns="http://schemas.openxmlformats.org/package/2006/relationships"><Relationship Id="rId3" Type="http://schemas.openxmlformats.org/officeDocument/2006/relationships/image" Target="../media/image736.jpeg"/><Relationship Id="rId2" Type="http://schemas.openxmlformats.org/officeDocument/2006/relationships/notesSlide" Target="../notesSlides/notesSlide408.xml"/><Relationship Id="rId1" Type="http://schemas.openxmlformats.org/officeDocument/2006/relationships/slideLayout" Target="../slideLayouts/slideLayout14.xml"/></Relationships>
</file>

<file path=ppt/slides/_rels/slide649.xml.rels><?xml version="1.0" encoding="UTF-8" standalone="yes"?>
<Relationships xmlns="http://schemas.openxmlformats.org/package/2006/relationships"><Relationship Id="rId8" Type="http://schemas.openxmlformats.org/officeDocument/2006/relationships/image" Target="../media/image738.wmf"/><Relationship Id="rId13" Type="http://schemas.openxmlformats.org/officeDocument/2006/relationships/oleObject" Target="../embeddings/oleObject409.bin"/><Relationship Id="rId3" Type="http://schemas.openxmlformats.org/officeDocument/2006/relationships/notesSlide" Target="../notesSlides/notesSlide409.xml"/><Relationship Id="rId7" Type="http://schemas.openxmlformats.org/officeDocument/2006/relationships/oleObject" Target="../embeddings/oleObject406.bin"/><Relationship Id="rId12" Type="http://schemas.openxmlformats.org/officeDocument/2006/relationships/image" Target="../media/image740.wmf"/><Relationship Id="rId2" Type="http://schemas.openxmlformats.org/officeDocument/2006/relationships/slideLayout" Target="../slideLayouts/slideLayout2.xml"/><Relationship Id="rId1" Type="http://schemas.openxmlformats.org/officeDocument/2006/relationships/vmlDrawing" Target="../drawings/vmlDrawing113.vml"/><Relationship Id="rId6" Type="http://schemas.openxmlformats.org/officeDocument/2006/relationships/image" Target="../media/image47.jpeg"/><Relationship Id="rId11" Type="http://schemas.openxmlformats.org/officeDocument/2006/relationships/oleObject" Target="../embeddings/oleObject408.bin"/><Relationship Id="rId5" Type="http://schemas.openxmlformats.org/officeDocument/2006/relationships/image" Target="../media/image737.wmf"/><Relationship Id="rId10" Type="http://schemas.openxmlformats.org/officeDocument/2006/relationships/image" Target="../media/image739.wmf"/><Relationship Id="rId4" Type="http://schemas.openxmlformats.org/officeDocument/2006/relationships/oleObject" Target="../embeddings/oleObject405.bin"/><Relationship Id="rId9" Type="http://schemas.openxmlformats.org/officeDocument/2006/relationships/oleObject" Target="../embeddings/oleObject407.bin"/><Relationship Id="rId14" Type="http://schemas.openxmlformats.org/officeDocument/2006/relationships/image" Target="../media/image741.wmf"/></Relationships>
</file>

<file path=ppt/slides/_rels/slide6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650.xml.rels><?xml version="1.0" encoding="UTF-8" standalone="yes"?>
<Relationships xmlns="http://schemas.openxmlformats.org/package/2006/relationships"><Relationship Id="rId8" Type="http://schemas.openxmlformats.org/officeDocument/2006/relationships/image" Target="../media/image742.wmf"/><Relationship Id="rId3" Type="http://schemas.openxmlformats.org/officeDocument/2006/relationships/notesSlide" Target="../notesSlides/notesSlide410.xml"/><Relationship Id="rId7" Type="http://schemas.openxmlformats.org/officeDocument/2006/relationships/oleObject" Target="../embeddings/oleObject411.bin"/><Relationship Id="rId12" Type="http://schemas.openxmlformats.org/officeDocument/2006/relationships/image" Target="../media/image707.wmf"/><Relationship Id="rId2" Type="http://schemas.openxmlformats.org/officeDocument/2006/relationships/slideLayout" Target="../slideLayouts/slideLayout2.xml"/><Relationship Id="rId1" Type="http://schemas.openxmlformats.org/officeDocument/2006/relationships/vmlDrawing" Target="../drawings/vmlDrawing114.vml"/><Relationship Id="rId6" Type="http://schemas.openxmlformats.org/officeDocument/2006/relationships/image" Target="../media/image47.jpeg"/><Relationship Id="rId11" Type="http://schemas.openxmlformats.org/officeDocument/2006/relationships/oleObject" Target="../embeddings/oleObject413.bin"/><Relationship Id="rId5" Type="http://schemas.openxmlformats.org/officeDocument/2006/relationships/image" Target="../media/image704.wmf"/><Relationship Id="rId10" Type="http://schemas.openxmlformats.org/officeDocument/2006/relationships/image" Target="../media/image702.wmf"/><Relationship Id="rId4" Type="http://schemas.openxmlformats.org/officeDocument/2006/relationships/oleObject" Target="../embeddings/oleObject410.bin"/><Relationship Id="rId9" Type="http://schemas.openxmlformats.org/officeDocument/2006/relationships/oleObject" Target="../embeddings/oleObject412.bin"/></Relationships>
</file>

<file path=ppt/slides/_rels/slide651.xml.rels><?xml version="1.0" encoding="UTF-8" standalone="yes"?>
<Relationships xmlns="http://schemas.openxmlformats.org/package/2006/relationships"><Relationship Id="rId8" Type="http://schemas.openxmlformats.org/officeDocument/2006/relationships/image" Target="../media/image744.wmf"/><Relationship Id="rId3" Type="http://schemas.openxmlformats.org/officeDocument/2006/relationships/notesSlide" Target="../notesSlides/notesSlide411.xml"/><Relationship Id="rId7" Type="http://schemas.openxmlformats.org/officeDocument/2006/relationships/oleObject" Target="../embeddings/oleObject415.bin"/><Relationship Id="rId12" Type="http://schemas.openxmlformats.org/officeDocument/2006/relationships/image" Target="../media/image746.wmf"/><Relationship Id="rId2" Type="http://schemas.openxmlformats.org/officeDocument/2006/relationships/slideLayout" Target="../slideLayouts/slideLayout2.xml"/><Relationship Id="rId1" Type="http://schemas.openxmlformats.org/officeDocument/2006/relationships/vmlDrawing" Target="../drawings/vmlDrawing115.vml"/><Relationship Id="rId6" Type="http://schemas.openxmlformats.org/officeDocument/2006/relationships/image" Target="../media/image47.jpeg"/><Relationship Id="rId11" Type="http://schemas.openxmlformats.org/officeDocument/2006/relationships/oleObject" Target="../embeddings/oleObject417.bin"/><Relationship Id="rId5" Type="http://schemas.openxmlformats.org/officeDocument/2006/relationships/image" Target="../media/image743.wmf"/><Relationship Id="rId10" Type="http://schemas.openxmlformats.org/officeDocument/2006/relationships/image" Target="../media/image745.wmf"/><Relationship Id="rId4" Type="http://schemas.openxmlformats.org/officeDocument/2006/relationships/oleObject" Target="../embeddings/oleObject414.bin"/><Relationship Id="rId9" Type="http://schemas.openxmlformats.org/officeDocument/2006/relationships/oleObject" Target="../embeddings/oleObject416.bin"/></Relationships>
</file>

<file path=ppt/slides/_rels/slide652.xml.rels><?xml version="1.0" encoding="UTF-8" standalone="yes"?>
<Relationships xmlns="http://schemas.openxmlformats.org/package/2006/relationships"><Relationship Id="rId3" Type="http://schemas.openxmlformats.org/officeDocument/2006/relationships/image" Target="../media/image642.jpeg"/><Relationship Id="rId2" Type="http://schemas.openxmlformats.org/officeDocument/2006/relationships/notesSlide" Target="../notesSlides/notesSlide412.xml"/><Relationship Id="rId1" Type="http://schemas.openxmlformats.org/officeDocument/2006/relationships/slideLayout" Target="../slideLayouts/slideLayout2.xml"/></Relationships>
</file>

<file path=ppt/slides/_rels/slide653.xml.rels><?xml version="1.0" encoding="UTF-8" standalone="yes"?>
<Relationships xmlns="http://schemas.openxmlformats.org/package/2006/relationships"><Relationship Id="rId2" Type="http://schemas.openxmlformats.org/officeDocument/2006/relationships/notesSlide" Target="../notesSlides/notesSlide413.xml"/><Relationship Id="rId1" Type="http://schemas.openxmlformats.org/officeDocument/2006/relationships/slideLayout" Target="../slideLayouts/slideLayout2.xml"/></Relationships>
</file>

<file path=ppt/slides/_rels/slide654.xml.rels><?xml version="1.0" encoding="UTF-8" standalone="yes"?>
<Relationships xmlns="http://schemas.openxmlformats.org/package/2006/relationships"><Relationship Id="rId3" Type="http://schemas.openxmlformats.org/officeDocument/2006/relationships/image" Target="../media/image747.jpeg"/><Relationship Id="rId2" Type="http://schemas.openxmlformats.org/officeDocument/2006/relationships/notesSlide" Target="../notesSlides/notesSlide414.xml"/><Relationship Id="rId1" Type="http://schemas.openxmlformats.org/officeDocument/2006/relationships/slideLayout" Target="../slideLayouts/slideLayout15.xml"/></Relationships>
</file>

<file path=ppt/slides/_rels/slide655.xml.rels><?xml version="1.0" encoding="UTF-8" standalone="yes"?>
<Relationships xmlns="http://schemas.openxmlformats.org/package/2006/relationships"><Relationship Id="rId3" Type="http://schemas.openxmlformats.org/officeDocument/2006/relationships/image" Target="../media/image748.jpeg"/><Relationship Id="rId2" Type="http://schemas.openxmlformats.org/officeDocument/2006/relationships/notesSlide" Target="../notesSlides/notesSlide415.xml"/><Relationship Id="rId1" Type="http://schemas.openxmlformats.org/officeDocument/2006/relationships/slideLayout" Target="../slideLayouts/slideLayout14.xml"/></Relationships>
</file>

<file path=ppt/slides/_rels/slide656.xml.rels><?xml version="1.0" encoding="UTF-8" standalone="yes"?>
<Relationships xmlns="http://schemas.openxmlformats.org/package/2006/relationships"><Relationship Id="rId3" Type="http://schemas.openxmlformats.org/officeDocument/2006/relationships/image" Target="../media/image749.jpeg"/><Relationship Id="rId2" Type="http://schemas.openxmlformats.org/officeDocument/2006/relationships/notesSlide" Target="../notesSlides/notesSlide416.xml"/><Relationship Id="rId1" Type="http://schemas.openxmlformats.org/officeDocument/2006/relationships/slideLayout" Target="../slideLayouts/slideLayout14.xml"/></Relationships>
</file>

<file path=ppt/slides/_rels/slide657.xml.rels><?xml version="1.0" encoding="UTF-8" standalone="yes"?>
<Relationships xmlns="http://schemas.openxmlformats.org/package/2006/relationships"><Relationship Id="rId3" Type="http://schemas.openxmlformats.org/officeDocument/2006/relationships/image" Target="../media/image750.jpeg"/><Relationship Id="rId2" Type="http://schemas.openxmlformats.org/officeDocument/2006/relationships/notesSlide" Target="../notesSlides/notesSlide417.xml"/><Relationship Id="rId1" Type="http://schemas.openxmlformats.org/officeDocument/2006/relationships/slideLayout" Target="../slideLayouts/slideLayout13.xml"/></Relationships>
</file>

<file path=ppt/slides/_rels/slide658.xml.rels><?xml version="1.0" encoding="UTF-8" standalone="yes"?>
<Relationships xmlns="http://schemas.openxmlformats.org/package/2006/relationships"><Relationship Id="rId3" Type="http://schemas.openxmlformats.org/officeDocument/2006/relationships/image" Target="../media/image751.jpeg"/><Relationship Id="rId2" Type="http://schemas.openxmlformats.org/officeDocument/2006/relationships/notesSlide" Target="../notesSlides/notesSlide418.xml"/><Relationship Id="rId1" Type="http://schemas.openxmlformats.org/officeDocument/2006/relationships/slideLayout" Target="../slideLayouts/slideLayout15.xml"/></Relationships>
</file>

<file path=ppt/slides/_rels/slide659.xml.rels><?xml version="1.0" encoding="UTF-8" standalone="yes"?>
<Relationships xmlns="http://schemas.openxmlformats.org/package/2006/relationships"><Relationship Id="rId3" Type="http://schemas.openxmlformats.org/officeDocument/2006/relationships/image" Target="../media/image642.jpeg"/><Relationship Id="rId2" Type="http://schemas.openxmlformats.org/officeDocument/2006/relationships/notesSlide" Target="../notesSlides/notesSlide41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660.xml.rels><?xml version="1.0" encoding="UTF-8" standalone="yes"?>
<Relationships xmlns="http://schemas.openxmlformats.org/package/2006/relationships"><Relationship Id="rId2" Type="http://schemas.openxmlformats.org/officeDocument/2006/relationships/notesSlide" Target="../notesSlides/notesSlide420.xml"/><Relationship Id="rId1" Type="http://schemas.openxmlformats.org/officeDocument/2006/relationships/slideLayout" Target="../slideLayouts/slideLayout2.xml"/></Relationships>
</file>

<file path=ppt/slides/_rels/slide661.xml.rels><?xml version="1.0" encoding="UTF-8" standalone="yes"?>
<Relationships xmlns="http://schemas.openxmlformats.org/package/2006/relationships"><Relationship Id="rId8" Type="http://schemas.openxmlformats.org/officeDocument/2006/relationships/image" Target="../media/image753.wmf"/><Relationship Id="rId13" Type="http://schemas.openxmlformats.org/officeDocument/2006/relationships/oleObject" Target="../embeddings/oleObject422.bin"/><Relationship Id="rId3" Type="http://schemas.openxmlformats.org/officeDocument/2006/relationships/notesSlide" Target="../notesSlides/notesSlide421.xml"/><Relationship Id="rId7" Type="http://schemas.openxmlformats.org/officeDocument/2006/relationships/oleObject" Target="../embeddings/oleObject419.bin"/><Relationship Id="rId12" Type="http://schemas.openxmlformats.org/officeDocument/2006/relationships/image" Target="../media/image755.wmf"/><Relationship Id="rId2" Type="http://schemas.openxmlformats.org/officeDocument/2006/relationships/slideLayout" Target="../slideLayouts/slideLayout2.xml"/><Relationship Id="rId16" Type="http://schemas.openxmlformats.org/officeDocument/2006/relationships/image" Target="../media/image757.wmf"/><Relationship Id="rId1" Type="http://schemas.openxmlformats.org/officeDocument/2006/relationships/vmlDrawing" Target="../drawings/vmlDrawing116.vml"/><Relationship Id="rId6" Type="http://schemas.openxmlformats.org/officeDocument/2006/relationships/image" Target="../media/image47.jpeg"/><Relationship Id="rId11" Type="http://schemas.openxmlformats.org/officeDocument/2006/relationships/oleObject" Target="../embeddings/oleObject421.bin"/><Relationship Id="rId5" Type="http://schemas.openxmlformats.org/officeDocument/2006/relationships/image" Target="../media/image752.wmf"/><Relationship Id="rId15" Type="http://schemas.openxmlformats.org/officeDocument/2006/relationships/oleObject" Target="../embeddings/oleObject423.bin"/><Relationship Id="rId10" Type="http://schemas.openxmlformats.org/officeDocument/2006/relationships/image" Target="../media/image754.wmf"/><Relationship Id="rId4" Type="http://schemas.openxmlformats.org/officeDocument/2006/relationships/oleObject" Target="../embeddings/oleObject418.bin"/><Relationship Id="rId9" Type="http://schemas.openxmlformats.org/officeDocument/2006/relationships/oleObject" Target="../embeddings/oleObject420.bin"/><Relationship Id="rId14" Type="http://schemas.openxmlformats.org/officeDocument/2006/relationships/image" Target="../media/image756.wmf"/></Relationships>
</file>

<file path=ppt/slides/_rels/slide662.xml.rels><?xml version="1.0" encoding="UTF-8" standalone="yes"?>
<Relationships xmlns="http://schemas.openxmlformats.org/package/2006/relationships"><Relationship Id="rId2" Type="http://schemas.openxmlformats.org/officeDocument/2006/relationships/notesSlide" Target="../notesSlides/notesSlide422.xml"/><Relationship Id="rId1" Type="http://schemas.openxmlformats.org/officeDocument/2006/relationships/slideLayout" Target="../slideLayouts/slideLayout2.xml"/></Relationships>
</file>

<file path=ppt/slides/_rels/slide663.xml.rels><?xml version="1.0" encoding="UTF-8" standalone="yes"?>
<Relationships xmlns="http://schemas.openxmlformats.org/package/2006/relationships"><Relationship Id="rId8" Type="http://schemas.openxmlformats.org/officeDocument/2006/relationships/image" Target="../media/image759.wmf"/><Relationship Id="rId13" Type="http://schemas.openxmlformats.org/officeDocument/2006/relationships/oleObject" Target="../embeddings/oleObject428.bin"/><Relationship Id="rId3" Type="http://schemas.openxmlformats.org/officeDocument/2006/relationships/notesSlide" Target="../notesSlides/notesSlide423.xml"/><Relationship Id="rId7" Type="http://schemas.openxmlformats.org/officeDocument/2006/relationships/oleObject" Target="../embeddings/oleObject425.bin"/><Relationship Id="rId12" Type="http://schemas.openxmlformats.org/officeDocument/2006/relationships/image" Target="../media/image761.wmf"/><Relationship Id="rId2" Type="http://schemas.openxmlformats.org/officeDocument/2006/relationships/slideLayout" Target="../slideLayouts/slideLayout2.xml"/><Relationship Id="rId1" Type="http://schemas.openxmlformats.org/officeDocument/2006/relationships/vmlDrawing" Target="../drawings/vmlDrawing117.vml"/><Relationship Id="rId6" Type="http://schemas.openxmlformats.org/officeDocument/2006/relationships/image" Target="../media/image47.jpeg"/><Relationship Id="rId11" Type="http://schemas.openxmlformats.org/officeDocument/2006/relationships/oleObject" Target="../embeddings/oleObject427.bin"/><Relationship Id="rId5" Type="http://schemas.openxmlformats.org/officeDocument/2006/relationships/image" Target="../media/image758.wmf"/><Relationship Id="rId10" Type="http://schemas.openxmlformats.org/officeDocument/2006/relationships/image" Target="../media/image760.wmf"/><Relationship Id="rId4" Type="http://schemas.openxmlformats.org/officeDocument/2006/relationships/oleObject" Target="../embeddings/oleObject424.bin"/><Relationship Id="rId9" Type="http://schemas.openxmlformats.org/officeDocument/2006/relationships/oleObject" Target="../embeddings/oleObject426.bin"/><Relationship Id="rId14" Type="http://schemas.openxmlformats.org/officeDocument/2006/relationships/image" Target="../media/image762.wmf"/></Relationships>
</file>

<file path=ppt/slides/_rels/slide664.xml.rels><?xml version="1.0" encoding="UTF-8" standalone="yes"?>
<Relationships xmlns="http://schemas.openxmlformats.org/package/2006/relationships"><Relationship Id="rId8" Type="http://schemas.openxmlformats.org/officeDocument/2006/relationships/image" Target="../media/image764.wmf"/><Relationship Id="rId3" Type="http://schemas.openxmlformats.org/officeDocument/2006/relationships/notesSlide" Target="../notesSlides/notesSlide424.xml"/><Relationship Id="rId7" Type="http://schemas.openxmlformats.org/officeDocument/2006/relationships/oleObject" Target="../embeddings/oleObject430.bin"/><Relationship Id="rId12" Type="http://schemas.openxmlformats.org/officeDocument/2006/relationships/image" Target="../media/image766.wmf"/><Relationship Id="rId2" Type="http://schemas.openxmlformats.org/officeDocument/2006/relationships/slideLayout" Target="../slideLayouts/slideLayout2.xml"/><Relationship Id="rId1" Type="http://schemas.openxmlformats.org/officeDocument/2006/relationships/vmlDrawing" Target="../drawings/vmlDrawing118.vml"/><Relationship Id="rId6" Type="http://schemas.openxmlformats.org/officeDocument/2006/relationships/image" Target="../media/image47.jpeg"/><Relationship Id="rId11" Type="http://schemas.openxmlformats.org/officeDocument/2006/relationships/oleObject" Target="../embeddings/oleObject432.bin"/><Relationship Id="rId5" Type="http://schemas.openxmlformats.org/officeDocument/2006/relationships/image" Target="../media/image763.wmf"/><Relationship Id="rId10" Type="http://schemas.openxmlformats.org/officeDocument/2006/relationships/image" Target="../media/image765.wmf"/><Relationship Id="rId4" Type="http://schemas.openxmlformats.org/officeDocument/2006/relationships/oleObject" Target="../embeddings/oleObject429.bin"/><Relationship Id="rId9" Type="http://schemas.openxmlformats.org/officeDocument/2006/relationships/oleObject" Target="../embeddings/oleObject431.bin"/></Relationships>
</file>

<file path=ppt/slides/_rels/slide665.xml.rels><?xml version="1.0" encoding="UTF-8" standalone="yes"?>
<Relationships xmlns="http://schemas.openxmlformats.org/package/2006/relationships"><Relationship Id="rId8" Type="http://schemas.openxmlformats.org/officeDocument/2006/relationships/image" Target="../media/image768.wmf"/><Relationship Id="rId13" Type="http://schemas.openxmlformats.org/officeDocument/2006/relationships/oleObject" Target="../embeddings/oleObject437.bin"/><Relationship Id="rId3" Type="http://schemas.openxmlformats.org/officeDocument/2006/relationships/notesSlide" Target="../notesSlides/notesSlide425.xml"/><Relationship Id="rId7" Type="http://schemas.openxmlformats.org/officeDocument/2006/relationships/oleObject" Target="../embeddings/oleObject434.bin"/><Relationship Id="rId12" Type="http://schemas.openxmlformats.org/officeDocument/2006/relationships/image" Target="../media/image770.wmf"/><Relationship Id="rId2" Type="http://schemas.openxmlformats.org/officeDocument/2006/relationships/slideLayout" Target="../slideLayouts/slideLayout2.xml"/><Relationship Id="rId16" Type="http://schemas.openxmlformats.org/officeDocument/2006/relationships/image" Target="../media/image772.wmf"/><Relationship Id="rId1" Type="http://schemas.openxmlformats.org/officeDocument/2006/relationships/vmlDrawing" Target="../drawings/vmlDrawing119.vml"/><Relationship Id="rId6" Type="http://schemas.openxmlformats.org/officeDocument/2006/relationships/image" Target="../media/image47.jpeg"/><Relationship Id="rId11" Type="http://schemas.openxmlformats.org/officeDocument/2006/relationships/oleObject" Target="../embeddings/oleObject436.bin"/><Relationship Id="rId5" Type="http://schemas.openxmlformats.org/officeDocument/2006/relationships/image" Target="../media/image767.wmf"/><Relationship Id="rId15" Type="http://schemas.openxmlformats.org/officeDocument/2006/relationships/oleObject" Target="../embeddings/oleObject438.bin"/><Relationship Id="rId10" Type="http://schemas.openxmlformats.org/officeDocument/2006/relationships/image" Target="../media/image769.wmf"/><Relationship Id="rId4" Type="http://schemas.openxmlformats.org/officeDocument/2006/relationships/oleObject" Target="../embeddings/oleObject433.bin"/><Relationship Id="rId9" Type="http://schemas.openxmlformats.org/officeDocument/2006/relationships/oleObject" Target="../embeddings/oleObject435.bin"/><Relationship Id="rId14" Type="http://schemas.openxmlformats.org/officeDocument/2006/relationships/image" Target="../media/image771.wmf"/></Relationships>
</file>

<file path=ppt/slides/_rels/slide666.xml.rels><?xml version="1.0" encoding="UTF-8" standalone="yes"?>
<Relationships xmlns="http://schemas.openxmlformats.org/package/2006/relationships"><Relationship Id="rId2" Type="http://schemas.openxmlformats.org/officeDocument/2006/relationships/notesSlide" Target="../notesSlides/notesSlide426.xml"/><Relationship Id="rId1" Type="http://schemas.openxmlformats.org/officeDocument/2006/relationships/slideLayout" Target="../slideLayouts/slideLayout2.xml"/></Relationships>
</file>

<file path=ppt/slides/_rels/slide667.xml.rels><?xml version="1.0" encoding="UTF-8" standalone="yes"?>
<Relationships xmlns="http://schemas.openxmlformats.org/package/2006/relationships"><Relationship Id="rId8" Type="http://schemas.openxmlformats.org/officeDocument/2006/relationships/image" Target="../media/image774.wmf"/><Relationship Id="rId3" Type="http://schemas.openxmlformats.org/officeDocument/2006/relationships/notesSlide" Target="../notesSlides/notesSlide427.xml"/><Relationship Id="rId7" Type="http://schemas.openxmlformats.org/officeDocument/2006/relationships/oleObject" Target="../embeddings/oleObject440.bin"/><Relationship Id="rId12" Type="http://schemas.openxmlformats.org/officeDocument/2006/relationships/image" Target="../media/image776.wmf"/><Relationship Id="rId2" Type="http://schemas.openxmlformats.org/officeDocument/2006/relationships/slideLayout" Target="../slideLayouts/slideLayout2.xml"/><Relationship Id="rId1" Type="http://schemas.openxmlformats.org/officeDocument/2006/relationships/vmlDrawing" Target="../drawings/vmlDrawing120.vml"/><Relationship Id="rId6" Type="http://schemas.openxmlformats.org/officeDocument/2006/relationships/image" Target="../media/image47.jpeg"/><Relationship Id="rId11" Type="http://schemas.openxmlformats.org/officeDocument/2006/relationships/oleObject" Target="../embeddings/oleObject442.bin"/><Relationship Id="rId5" Type="http://schemas.openxmlformats.org/officeDocument/2006/relationships/image" Target="../media/image773.wmf"/><Relationship Id="rId10" Type="http://schemas.openxmlformats.org/officeDocument/2006/relationships/image" Target="../media/image775.wmf"/><Relationship Id="rId4" Type="http://schemas.openxmlformats.org/officeDocument/2006/relationships/oleObject" Target="../embeddings/oleObject439.bin"/><Relationship Id="rId9" Type="http://schemas.openxmlformats.org/officeDocument/2006/relationships/oleObject" Target="../embeddings/oleObject441.bin"/></Relationships>
</file>

<file path=ppt/slides/_rels/slide668.xml.rels><?xml version="1.0" encoding="UTF-8" standalone="yes"?>
<Relationships xmlns="http://schemas.openxmlformats.org/package/2006/relationships"><Relationship Id="rId8" Type="http://schemas.openxmlformats.org/officeDocument/2006/relationships/image" Target="../media/image778.wmf"/><Relationship Id="rId13" Type="http://schemas.openxmlformats.org/officeDocument/2006/relationships/oleObject" Target="../embeddings/oleObject447.bin"/><Relationship Id="rId3" Type="http://schemas.openxmlformats.org/officeDocument/2006/relationships/notesSlide" Target="../notesSlides/notesSlide428.xml"/><Relationship Id="rId7" Type="http://schemas.openxmlformats.org/officeDocument/2006/relationships/oleObject" Target="../embeddings/oleObject444.bin"/><Relationship Id="rId12" Type="http://schemas.openxmlformats.org/officeDocument/2006/relationships/image" Target="../media/image780.wmf"/><Relationship Id="rId2" Type="http://schemas.openxmlformats.org/officeDocument/2006/relationships/slideLayout" Target="../slideLayouts/slideLayout2.xml"/><Relationship Id="rId1" Type="http://schemas.openxmlformats.org/officeDocument/2006/relationships/vmlDrawing" Target="../drawings/vmlDrawing121.vml"/><Relationship Id="rId6" Type="http://schemas.openxmlformats.org/officeDocument/2006/relationships/image" Target="../media/image47.jpeg"/><Relationship Id="rId11" Type="http://schemas.openxmlformats.org/officeDocument/2006/relationships/oleObject" Target="../embeddings/oleObject446.bin"/><Relationship Id="rId5" Type="http://schemas.openxmlformats.org/officeDocument/2006/relationships/image" Target="../media/image777.wmf"/><Relationship Id="rId10" Type="http://schemas.openxmlformats.org/officeDocument/2006/relationships/image" Target="../media/image779.wmf"/><Relationship Id="rId4" Type="http://schemas.openxmlformats.org/officeDocument/2006/relationships/oleObject" Target="../embeddings/oleObject443.bin"/><Relationship Id="rId9" Type="http://schemas.openxmlformats.org/officeDocument/2006/relationships/oleObject" Target="../embeddings/oleObject445.bin"/><Relationship Id="rId14" Type="http://schemas.openxmlformats.org/officeDocument/2006/relationships/image" Target="../media/image781.wmf"/></Relationships>
</file>

<file path=ppt/slides/_rels/slide669.xml.rels><?xml version="1.0" encoding="UTF-8" standalone="yes"?>
<Relationships xmlns="http://schemas.openxmlformats.org/package/2006/relationships"><Relationship Id="rId8" Type="http://schemas.openxmlformats.org/officeDocument/2006/relationships/image" Target="../media/image783.wmf"/><Relationship Id="rId3" Type="http://schemas.openxmlformats.org/officeDocument/2006/relationships/notesSlide" Target="../notesSlides/notesSlide429.xml"/><Relationship Id="rId7" Type="http://schemas.openxmlformats.org/officeDocument/2006/relationships/oleObject" Target="../embeddings/oleObject449.bin"/><Relationship Id="rId2" Type="http://schemas.openxmlformats.org/officeDocument/2006/relationships/slideLayout" Target="../slideLayouts/slideLayout2.xml"/><Relationship Id="rId1" Type="http://schemas.openxmlformats.org/officeDocument/2006/relationships/vmlDrawing" Target="../drawings/vmlDrawing122.vml"/><Relationship Id="rId6" Type="http://schemas.openxmlformats.org/officeDocument/2006/relationships/image" Target="../media/image47.jpeg"/><Relationship Id="rId5" Type="http://schemas.openxmlformats.org/officeDocument/2006/relationships/image" Target="../media/image782.wmf"/><Relationship Id="rId4" Type="http://schemas.openxmlformats.org/officeDocument/2006/relationships/oleObject" Target="../embeddings/oleObject448.bin"/></Relationships>
</file>

<file path=ppt/slides/_rels/slide6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670.xml.rels><?xml version="1.0" encoding="UTF-8" standalone="yes"?>
<Relationships xmlns="http://schemas.openxmlformats.org/package/2006/relationships"><Relationship Id="rId8" Type="http://schemas.openxmlformats.org/officeDocument/2006/relationships/image" Target="../media/image785.wmf"/><Relationship Id="rId3" Type="http://schemas.openxmlformats.org/officeDocument/2006/relationships/notesSlide" Target="../notesSlides/notesSlide430.xml"/><Relationship Id="rId7" Type="http://schemas.openxmlformats.org/officeDocument/2006/relationships/oleObject" Target="../embeddings/oleObject451.bin"/><Relationship Id="rId2" Type="http://schemas.openxmlformats.org/officeDocument/2006/relationships/slideLayout" Target="../slideLayouts/slideLayout2.xml"/><Relationship Id="rId1" Type="http://schemas.openxmlformats.org/officeDocument/2006/relationships/vmlDrawing" Target="../drawings/vmlDrawing123.vml"/><Relationship Id="rId6" Type="http://schemas.openxmlformats.org/officeDocument/2006/relationships/image" Target="../media/image47.jpeg"/><Relationship Id="rId5" Type="http://schemas.openxmlformats.org/officeDocument/2006/relationships/image" Target="../media/image784.wmf"/><Relationship Id="rId10" Type="http://schemas.openxmlformats.org/officeDocument/2006/relationships/image" Target="../media/image786.wmf"/><Relationship Id="rId4" Type="http://schemas.openxmlformats.org/officeDocument/2006/relationships/oleObject" Target="../embeddings/oleObject450.bin"/><Relationship Id="rId9" Type="http://schemas.openxmlformats.org/officeDocument/2006/relationships/oleObject" Target="../embeddings/oleObject452.bin"/></Relationships>
</file>

<file path=ppt/slides/_rels/slide671.xml.rels><?xml version="1.0" encoding="UTF-8" standalone="yes"?>
<Relationships xmlns="http://schemas.openxmlformats.org/package/2006/relationships"><Relationship Id="rId2" Type="http://schemas.openxmlformats.org/officeDocument/2006/relationships/notesSlide" Target="../notesSlides/notesSlide431.xml"/><Relationship Id="rId1" Type="http://schemas.openxmlformats.org/officeDocument/2006/relationships/slideLayout" Target="../slideLayouts/slideLayout2.xml"/></Relationships>
</file>

<file path=ppt/slides/_rels/slide672.xml.rels><?xml version="1.0" encoding="UTF-8" standalone="yes"?>
<Relationships xmlns="http://schemas.openxmlformats.org/package/2006/relationships"><Relationship Id="rId2" Type="http://schemas.openxmlformats.org/officeDocument/2006/relationships/notesSlide" Target="../notesSlides/notesSlide432.xml"/><Relationship Id="rId1" Type="http://schemas.openxmlformats.org/officeDocument/2006/relationships/slideLayout" Target="../slideLayouts/slideLayout2.xml"/></Relationships>
</file>

<file path=ppt/slides/_rels/slide673.xml.rels><?xml version="1.0" encoding="UTF-8" standalone="yes"?>
<Relationships xmlns="http://schemas.openxmlformats.org/package/2006/relationships"><Relationship Id="rId2" Type="http://schemas.openxmlformats.org/officeDocument/2006/relationships/notesSlide" Target="../notesSlides/notesSlide433.xml"/><Relationship Id="rId1" Type="http://schemas.openxmlformats.org/officeDocument/2006/relationships/slideLayout" Target="../slideLayouts/slideLayout2.xml"/></Relationships>
</file>

<file path=ppt/slides/_rels/slide674.xml.rels><?xml version="1.0" encoding="UTF-8" standalone="yes"?>
<Relationships xmlns="http://schemas.openxmlformats.org/package/2006/relationships"><Relationship Id="rId2" Type="http://schemas.openxmlformats.org/officeDocument/2006/relationships/notesSlide" Target="../notesSlides/notesSlide434.xml"/><Relationship Id="rId1" Type="http://schemas.openxmlformats.org/officeDocument/2006/relationships/slideLayout" Target="../slideLayouts/slideLayout2.xml"/></Relationships>
</file>

<file path=ppt/slides/_rels/slide675.xml.rels><?xml version="1.0" encoding="UTF-8" standalone="yes"?>
<Relationships xmlns="http://schemas.openxmlformats.org/package/2006/relationships"><Relationship Id="rId2" Type="http://schemas.openxmlformats.org/officeDocument/2006/relationships/notesSlide" Target="../notesSlides/notesSlide435.xml"/><Relationship Id="rId1" Type="http://schemas.openxmlformats.org/officeDocument/2006/relationships/slideLayout" Target="../slideLayouts/slideLayout2.xml"/></Relationships>
</file>

<file path=ppt/slides/_rels/slide676.xml.rels><?xml version="1.0" encoding="UTF-8" standalone="yes"?>
<Relationships xmlns="http://schemas.openxmlformats.org/package/2006/relationships"><Relationship Id="rId2" Type="http://schemas.openxmlformats.org/officeDocument/2006/relationships/notesSlide" Target="../notesSlides/notesSlide436.xml"/><Relationship Id="rId1" Type="http://schemas.openxmlformats.org/officeDocument/2006/relationships/slideLayout" Target="../slideLayouts/slideLayout2.xml"/></Relationships>
</file>

<file path=ppt/slides/_rels/slide677.xml.rels><?xml version="1.0" encoding="UTF-8" standalone="yes"?>
<Relationships xmlns="http://schemas.openxmlformats.org/package/2006/relationships"><Relationship Id="rId2" Type="http://schemas.openxmlformats.org/officeDocument/2006/relationships/notesSlide" Target="../notesSlides/notesSlide437.xml"/><Relationship Id="rId1" Type="http://schemas.openxmlformats.org/officeDocument/2006/relationships/slideLayout" Target="../slideLayouts/slideLayout2.xml"/></Relationships>
</file>

<file path=ppt/slides/_rels/slide678.xml.rels><?xml version="1.0" encoding="UTF-8" standalone="yes"?>
<Relationships xmlns="http://schemas.openxmlformats.org/package/2006/relationships"><Relationship Id="rId2" Type="http://schemas.openxmlformats.org/officeDocument/2006/relationships/notesSlide" Target="../notesSlides/notesSlide438.xml"/><Relationship Id="rId1" Type="http://schemas.openxmlformats.org/officeDocument/2006/relationships/slideLayout" Target="../slideLayouts/slideLayout2.xml"/></Relationships>
</file>

<file path=ppt/slides/_rels/slide679.xml.rels><?xml version="1.0" encoding="UTF-8" standalone="yes"?>
<Relationships xmlns="http://schemas.openxmlformats.org/package/2006/relationships"><Relationship Id="rId2" Type="http://schemas.openxmlformats.org/officeDocument/2006/relationships/notesSlide" Target="../notesSlides/notesSlide43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680.xml.rels><?xml version="1.0" encoding="UTF-8" standalone="yes"?>
<Relationships xmlns="http://schemas.openxmlformats.org/package/2006/relationships"><Relationship Id="rId2" Type="http://schemas.openxmlformats.org/officeDocument/2006/relationships/notesSlide" Target="../notesSlides/notesSlide440.xml"/><Relationship Id="rId1" Type="http://schemas.openxmlformats.org/officeDocument/2006/relationships/slideLayout" Target="../slideLayouts/slideLayout2.xml"/></Relationships>
</file>

<file path=ppt/slides/_rels/slide681.xml.rels><?xml version="1.0" encoding="UTF-8" standalone="yes"?>
<Relationships xmlns="http://schemas.openxmlformats.org/package/2006/relationships"><Relationship Id="rId3" Type="http://schemas.openxmlformats.org/officeDocument/2006/relationships/image" Target="../media/image787.png"/><Relationship Id="rId2" Type="http://schemas.openxmlformats.org/officeDocument/2006/relationships/notesSlide" Target="../notesSlides/notesSlide441.xml"/><Relationship Id="rId1" Type="http://schemas.openxmlformats.org/officeDocument/2006/relationships/slideLayout" Target="../slideLayouts/slideLayout2.xml"/></Relationships>
</file>

<file path=ppt/slides/_rels/slide682.xml.rels><?xml version="1.0" encoding="UTF-8" standalone="yes"?>
<Relationships xmlns="http://schemas.openxmlformats.org/package/2006/relationships"><Relationship Id="rId2" Type="http://schemas.openxmlformats.org/officeDocument/2006/relationships/notesSlide" Target="../notesSlides/notesSlide442.xml"/><Relationship Id="rId1" Type="http://schemas.openxmlformats.org/officeDocument/2006/relationships/slideLayout" Target="../slideLayouts/slideLayout2.xml"/></Relationships>
</file>

<file path=ppt/slides/_rels/slide683.xml.rels><?xml version="1.0" encoding="UTF-8" standalone="yes"?>
<Relationships xmlns="http://schemas.openxmlformats.org/package/2006/relationships"><Relationship Id="rId3" Type="http://schemas.openxmlformats.org/officeDocument/2006/relationships/image" Target="../media/image788.jpeg"/><Relationship Id="rId2" Type="http://schemas.openxmlformats.org/officeDocument/2006/relationships/notesSlide" Target="../notesSlides/notesSlide443.xml"/><Relationship Id="rId1" Type="http://schemas.openxmlformats.org/officeDocument/2006/relationships/slideLayout" Target="../slideLayouts/slideLayout2.xml"/></Relationships>
</file>

<file path=ppt/slides/_rels/slide684.xml.rels><?xml version="1.0" encoding="UTF-8" standalone="yes"?>
<Relationships xmlns="http://schemas.openxmlformats.org/package/2006/relationships"><Relationship Id="rId3" Type="http://schemas.openxmlformats.org/officeDocument/2006/relationships/image" Target="../media/image789.jpeg"/><Relationship Id="rId2" Type="http://schemas.openxmlformats.org/officeDocument/2006/relationships/notesSlide" Target="../notesSlides/notesSlide444.xml"/><Relationship Id="rId1" Type="http://schemas.openxmlformats.org/officeDocument/2006/relationships/slideLayout" Target="../slideLayouts/slideLayout2.xml"/></Relationships>
</file>

<file path=ppt/slides/_rels/slide685.xml.rels><?xml version="1.0" encoding="UTF-8" standalone="yes"?>
<Relationships xmlns="http://schemas.openxmlformats.org/package/2006/relationships"><Relationship Id="rId2" Type="http://schemas.openxmlformats.org/officeDocument/2006/relationships/notesSlide" Target="../notesSlides/notesSlide445.xml"/><Relationship Id="rId1" Type="http://schemas.openxmlformats.org/officeDocument/2006/relationships/slideLayout" Target="../slideLayouts/slideLayout2.xml"/></Relationships>
</file>

<file path=ppt/slides/_rels/slide686.xml.rels><?xml version="1.0" encoding="UTF-8" standalone="yes"?>
<Relationships xmlns="http://schemas.openxmlformats.org/package/2006/relationships"><Relationship Id="rId2" Type="http://schemas.openxmlformats.org/officeDocument/2006/relationships/notesSlide" Target="../notesSlides/notesSlide446.xml"/><Relationship Id="rId1" Type="http://schemas.openxmlformats.org/officeDocument/2006/relationships/slideLayout" Target="../slideLayouts/slideLayout2.xml"/></Relationships>
</file>

<file path=ppt/slides/_rels/slide687.xml.rels><?xml version="1.0" encoding="UTF-8" standalone="yes"?>
<Relationships xmlns="http://schemas.openxmlformats.org/package/2006/relationships"><Relationship Id="rId3" Type="http://schemas.openxmlformats.org/officeDocument/2006/relationships/image" Target="../media/image790.jpeg"/><Relationship Id="rId2" Type="http://schemas.openxmlformats.org/officeDocument/2006/relationships/notesSlide" Target="../notesSlides/notesSlide447.xml"/><Relationship Id="rId1" Type="http://schemas.openxmlformats.org/officeDocument/2006/relationships/slideLayout" Target="../slideLayouts/slideLayout2.xml"/><Relationship Id="rId4" Type="http://schemas.openxmlformats.org/officeDocument/2006/relationships/image" Target="../media/image791.jpeg"/></Relationships>
</file>

<file path=ppt/slides/_rels/slide688.xml.rels><?xml version="1.0" encoding="UTF-8" standalone="yes"?>
<Relationships xmlns="http://schemas.openxmlformats.org/package/2006/relationships"><Relationship Id="rId2" Type="http://schemas.openxmlformats.org/officeDocument/2006/relationships/notesSlide" Target="../notesSlides/notesSlide448.xml"/><Relationship Id="rId1" Type="http://schemas.openxmlformats.org/officeDocument/2006/relationships/slideLayout" Target="../slideLayouts/slideLayout2.xml"/></Relationships>
</file>

<file path=ppt/slides/_rels/slide689.xml.rels><?xml version="1.0" encoding="UTF-8" standalone="yes"?>
<Relationships xmlns="http://schemas.openxmlformats.org/package/2006/relationships"><Relationship Id="rId3" Type="http://schemas.openxmlformats.org/officeDocument/2006/relationships/image" Target="../media/image792.jpeg"/><Relationship Id="rId2" Type="http://schemas.openxmlformats.org/officeDocument/2006/relationships/notesSlide" Target="../notesSlides/notesSlide449.xml"/><Relationship Id="rId1" Type="http://schemas.openxmlformats.org/officeDocument/2006/relationships/slideLayout" Target="../slideLayouts/slideLayout2.xml"/><Relationship Id="rId4" Type="http://schemas.openxmlformats.org/officeDocument/2006/relationships/image" Target="../media/image793.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0.xml.rels><?xml version="1.0" encoding="UTF-8" standalone="yes"?>
<Relationships xmlns="http://schemas.openxmlformats.org/package/2006/relationships"><Relationship Id="rId3" Type="http://schemas.openxmlformats.org/officeDocument/2006/relationships/image" Target="../media/image794.jpeg"/><Relationship Id="rId2" Type="http://schemas.openxmlformats.org/officeDocument/2006/relationships/notesSlide" Target="../notesSlides/notesSlide450.xml"/><Relationship Id="rId1" Type="http://schemas.openxmlformats.org/officeDocument/2006/relationships/slideLayout" Target="../slideLayouts/slideLayout2.xml"/></Relationships>
</file>

<file path=ppt/slides/_rels/slide691.xml.rels><?xml version="1.0" encoding="UTF-8" standalone="yes"?>
<Relationships xmlns="http://schemas.openxmlformats.org/package/2006/relationships"><Relationship Id="rId3" Type="http://schemas.openxmlformats.org/officeDocument/2006/relationships/image" Target="../media/image795.jpeg"/><Relationship Id="rId2" Type="http://schemas.openxmlformats.org/officeDocument/2006/relationships/notesSlide" Target="../notesSlides/notesSlide451.xml"/><Relationship Id="rId1" Type="http://schemas.openxmlformats.org/officeDocument/2006/relationships/slideLayout" Target="../slideLayouts/slideLayout2.xml"/></Relationships>
</file>

<file path=ppt/slides/_rels/slide692.xml.rels><?xml version="1.0" encoding="UTF-8" standalone="yes"?>
<Relationships xmlns="http://schemas.openxmlformats.org/package/2006/relationships"><Relationship Id="rId3" Type="http://schemas.openxmlformats.org/officeDocument/2006/relationships/image" Target="../media/image796.jpeg"/><Relationship Id="rId2" Type="http://schemas.openxmlformats.org/officeDocument/2006/relationships/notesSlide" Target="../notesSlides/notesSlide452.xml"/><Relationship Id="rId1" Type="http://schemas.openxmlformats.org/officeDocument/2006/relationships/slideLayout" Target="../slideLayouts/slideLayout2.xml"/></Relationships>
</file>

<file path=ppt/slides/_rels/slide693.xml.rels><?xml version="1.0" encoding="UTF-8" standalone="yes"?>
<Relationships xmlns="http://schemas.openxmlformats.org/package/2006/relationships"><Relationship Id="rId3" Type="http://schemas.openxmlformats.org/officeDocument/2006/relationships/image" Target="../media/image797.jpeg"/><Relationship Id="rId2" Type="http://schemas.openxmlformats.org/officeDocument/2006/relationships/notesSlide" Target="../notesSlides/notesSlide453.xml"/><Relationship Id="rId1" Type="http://schemas.openxmlformats.org/officeDocument/2006/relationships/slideLayout" Target="../slideLayouts/slideLayout2.xml"/><Relationship Id="rId5" Type="http://schemas.openxmlformats.org/officeDocument/2006/relationships/image" Target="../media/image799.jpeg"/><Relationship Id="rId4" Type="http://schemas.openxmlformats.org/officeDocument/2006/relationships/image" Target="../media/image798.jpeg"/></Relationships>
</file>

<file path=ppt/slides/_rels/slide694.xml.rels><?xml version="1.0" encoding="UTF-8" standalone="yes"?>
<Relationships xmlns="http://schemas.openxmlformats.org/package/2006/relationships"><Relationship Id="rId2" Type="http://schemas.openxmlformats.org/officeDocument/2006/relationships/notesSlide" Target="../notesSlides/notesSlide454.xml"/><Relationship Id="rId1" Type="http://schemas.openxmlformats.org/officeDocument/2006/relationships/slideLayout" Target="../slideLayouts/slideLayout2.xml"/></Relationships>
</file>

<file path=ppt/slides/_rels/slide695.xml.rels><?xml version="1.0" encoding="UTF-8" standalone="yes"?>
<Relationships xmlns="http://schemas.openxmlformats.org/package/2006/relationships"><Relationship Id="rId3" Type="http://schemas.openxmlformats.org/officeDocument/2006/relationships/image" Target="../media/image800.jpeg"/><Relationship Id="rId2" Type="http://schemas.openxmlformats.org/officeDocument/2006/relationships/notesSlide" Target="../notesSlides/notesSlide455.xml"/><Relationship Id="rId1" Type="http://schemas.openxmlformats.org/officeDocument/2006/relationships/slideLayout" Target="../slideLayouts/slideLayout2.xml"/></Relationships>
</file>

<file path=ppt/slides/_rels/slide696.xml.rels><?xml version="1.0" encoding="UTF-8" standalone="yes"?>
<Relationships xmlns="http://schemas.openxmlformats.org/package/2006/relationships"><Relationship Id="rId2" Type="http://schemas.openxmlformats.org/officeDocument/2006/relationships/notesSlide" Target="../notesSlides/notesSlide456.xml"/><Relationship Id="rId1" Type="http://schemas.openxmlformats.org/officeDocument/2006/relationships/slideLayout" Target="../slideLayouts/slideLayout2.xml"/></Relationships>
</file>

<file path=ppt/slides/_rels/slide6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8.xml.rels><?xml version="1.0" encoding="UTF-8" standalone="yes"?>
<Relationships xmlns="http://schemas.openxmlformats.org/package/2006/relationships"><Relationship Id="rId2" Type="http://schemas.openxmlformats.org/officeDocument/2006/relationships/notesSlide" Target="../notesSlides/notesSlide457.xml"/><Relationship Id="rId1" Type="http://schemas.openxmlformats.org/officeDocument/2006/relationships/slideLayout" Target="../slideLayouts/slideLayout2.xml"/></Relationships>
</file>

<file path=ppt/slides/_rels/slide699.xml.rels><?xml version="1.0" encoding="UTF-8" standalone="yes"?>
<Relationships xmlns="http://schemas.openxmlformats.org/package/2006/relationships"><Relationship Id="rId3" Type="http://schemas.openxmlformats.org/officeDocument/2006/relationships/image" Target="../media/image801.jpeg"/><Relationship Id="rId2" Type="http://schemas.openxmlformats.org/officeDocument/2006/relationships/notesSlide" Target="../notesSlides/notesSlide458.xml"/><Relationship Id="rId1" Type="http://schemas.openxmlformats.org/officeDocument/2006/relationships/slideLayout" Target="../slideLayouts/slideLayout2.xml"/><Relationship Id="rId4" Type="http://schemas.openxmlformats.org/officeDocument/2006/relationships/image" Target="../media/image80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700.xml.rels><?xml version="1.0" encoding="UTF-8" standalone="yes"?>
<Relationships xmlns="http://schemas.openxmlformats.org/package/2006/relationships"><Relationship Id="rId3" Type="http://schemas.openxmlformats.org/officeDocument/2006/relationships/image" Target="../media/image803.jpeg"/><Relationship Id="rId2" Type="http://schemas.openxmlformats.org/officeDocument/2006/relationships/notesSlide" Target="../notesSlides/notesSlide459.xml"/><Relationship Id="rId1" Type="http://schemas.openxmlformats.org/officeDocument/2006/relationships/slideLayout" Target="../slideLayouts/slideLayout2.xml"/></Relationships>
</file>

<file path=ppt/slides/_rels/slide701.xml.rels><?xml version="1.0" encoding="UTF-8" standalone="yes"?>
<Relationships xmlns="http://schemas.openxmlformats.org/package/2006/relationships"><Relationship Id="rId3" Type="http://schemas.openxmlformats.org/officeDocument/2006/relationships/image" Target="../media/image804.jpeg"/><Relationship Id="rId2" Type="http://schemas.openxmlformats.org/officeDocument/2006/relationships/notesSlide" Target="../notesSlides/notesSlide460.xml"/><Relationship Id="rId1" Type="http://schemas.openxmlformats.org/officeDocument/2006/relationships/slideLayout" Target="../slideLayouts/slideLayout2.xml"/><Relationship Id="rId4" Type="http://schemas.openxmlformats.org/officeDocument/2006/relationships/image" Target="../media/image805.jpeg"/></Relationships>
</file>

<file path=ppt/slides/_rels/slide702.xml.rels><?xml version="1.0" encoding="UTF-8" standalone="yes"?>
<Relationships xmlns="http://schemas.openxmlformats.org/package/2006/relationships"><Relationship Id="rId3" Type="http://schemas.openxmlformats.org/officeDocument/2006/relationships/image" Target="../media/image806.jpeg"/><Relationship Id="rId2" Type="http://schemas.openxmlformats.org/officeDocument/2006/relationships/notesSlide" Target="../notesSlides/notesSlide461.xml"/><Relationship Id="rId1" Type="http://schemas.openxmlformats.org/officeDocument/2006/relationships/slideLayout" Target="../slideLayouts/slideLayout2.xml"/><Relationship Id="rId5" Type="http://schemas.openxmlformats.org/officeDocument/2006/relationships/image" Target="../media/image808.jpeg"/><Relationship Id="rId4" Type="http://schemas.openxmlformats.org/officeDocument/2006/relationships/image" Target="../media/image807.jpeg"/></Relationships>
</file>

<file path=ppt/slides/_rels/slide703.xml.rels><?xml version="1.0" encoding="UTF-8" standalone="yes"?>
<Relationships xmlns="http://schemas.openxmlformats.org/package/2006/relationships"><Relationship Id="rId3" Type="http://schemas.openxmlformats.org/officeDocument/2006/relationships/image" Target="../media/image809.jpeg"/><Relationship Id="rId2" Type="http://schemas.openxmlformats.org/officeDocument/2006/relationships/notesSlide" Target="../notesSlides/notesSlide462.xml"/><Relationship Id="rId1" Type="http://schemas.openxmlformats.org/officeDocument/2006/relationships/slideLayout" Target="../slideLayouts/slideLayout2.xml"/><Relationship Id="rId4" Type="http://schemas.openxmlformats.org/officeDocument/2006/relationships/image" Target="../media/image810.jpeg"/></Relationships>
</file>

<file path=ppt/slides/_rels/slide704.xml.rels><?xml version="1.0" encoding="UTF-8" standalone="yes"?>
<Relationships xmlns="http://schemas.openxmlformats.org/package/2006/relationships"><Relationship Id="rId3" Type="http://schemas.openxmlformats.org/officeDocument/2006/relationships/image" Target="../media/image811.jpeg"/><Relationship Id="rId2" Type="http://schemas.openxmlformats.org/officeDocument/2006/relationships/notesSlide" Target="../notesSlides/notesSlide463.xml"/><Relationship Id="rId1" Type="http://schemas.openxmlformats.org/officeDocument/2006/relationships/slideLayout" Target="../slideLayouts/slideLayout2.xml"/><Relationship Id="rId5" Type="http://schemas.openxmlformats.org/officeDocument/2006/relationships/image" Target="../media/image813.jpeg"/><Relationship Id="rId4" Type="http://schemas.openxmlformats.org/officeDocument/2006/relationships/image" Target="../media/image812.jpeg"/></Relationships>
</file>

<file path=ppt/slides/_rels/slide705.xml.rels><?xml version="1.0" encoding="UTF-8" standalone="yes"?>
<Relationships xmlns="http://schemas.openxmlformats.org/package/2006/relationships"><Relationship Id="rId2" Type="http://schemas.openxmlformats.org/officeDocument/2006/relationships/notesSlide" Target="../notesSlides/notesSlide464.xml"/><Relationship Id="rId1" Type="http://schemas.openxmlformats.org/officeDocument/2006/relationships/slideLayout" Target="../slideLayouts/slideLayout2.xml"/></Relationships>
</file>

<file path=ppt/slides/_rels/slide706.xml.rels><?xml version="1.0" encoding="UTF-8" standalone="yes"?>
<Relationships xmlns="http://schemas.openxmlformats.org/package/2006/relationships"><Relationship Id="rId3" Type="http://schemas.openxmlformats.org/officeDocument/2006/relationships/image" Target="../media/image814.jpeg"/><Relationship Id="rId2" Type="http://schemas.openxmlformats.org/officeDocument/2006/relationships/notesSlide" Target="../notesSlides/notesSlide465.xml"/><Relationship Id="rId1" Type="http://schemas.openxmlformats.org/officeDocument/2006/relationships/slideLayout" Target="../slideLayouts/slideLayout2.xml"/><Relationship Id="rId4" Type="http://schemas.openxmlformats.org/officeDocument/2006/relationships/image" Target="../media/image815.jpeg"/></Relationships>
</file>

<file path=ppt/slides/_rels/slide707.xml.rels><?xml version="1.0" encoding="UTF-8" standalone="yes"?>
<Relationships xmlns="http://schemas.openxmlformats.org/package/2006/relationships"><Relationship Id="rId3" Type="http://schemas.openxmlformats.org/officeDocument/2006/relationships/image" Target="../media/image816.jpeg"/><Relationship Id="rId2" Type="http://schemas.openxmlformats.org/officeDocument/2006/relationships/notesSlide" Target="../notesSlides/notesSlide466.xml"/><Relationship Id="rId1" Type="http://schemas.openxmlformats.org/officeDocument/2006/relationships/slideLayout" Target="../slideLayouts/slideLayout2.xml"/></Relationships>
</file>

<file path=ppt/slides/_rels/slide708.xml.rels><?xml version="1.0" encoding="UTF-8" standalone="yes"?>
<Relationships xmlns="http://schemas.openxmlformats.org/package/2006/relationships"><Relationship Id="rId2" Type="http://schemas.openxmlformats.org/officeDocument/2006/relationships/notesSlide" Target="../notesSlides/notesSlide467.xml"/><Relationship Id="rId1" Type="http://schemas.openxmlformats.org/officeDocument/2006/relationships/slideLayout" Target="../slideLayouts/slideLayout2.xml"/></Relationships>
</file>

<file path=ppt/slides/_rels/slide709.xml.rels><?xml version="1.0" encoding="UTF-8" standalone="yes"?>
<Relationships xmlns="http://schemas.openxmlformats.org/package/2006/relationships"><Relationship Id="rId2" Type="http://schemas.openxmlformats.org/officeDocument/2006/relationships/notesSlide" Target="../notesSlides/notesSlide4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710.xml.rels><?xml version="1.0" encoding="UTF-8" standalone="yes"?>
<Relationships xmlns="http://schemas.openxmlformats.org/package/2006/relationships"><Relationship Id="rId2" Type="http://schemas.openxmlformats.org/officeDocument/2006/relationships/notesSlide" Target="../notesSlides/notesSlide469.xml"/><Relationship Id="rId1" Type="http://schemas.openxmlformats.org/officeDocument/2006/relationships/slideLayout" Target="../slideLayouts/slideLayout2.xml"/></Relationships>
</file>

<file path=ppt/slides/_rels/slide711.xml.rels><?xml version="1.0" encoding="UTF-8" standalone="yes"?>
<Relationships xmlns="http://schemas.openxmlformats.org/package/2006/relationships"><Relationship Id="rId2" Type="http://schemas.openxmlformats.org/officeDocument/2006/relationships/notesSlide" Target="../notesSlides/notesSlide4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01" name="Rectangle 1"/>
          <p:cNvSpPr>
            <a:spLocks noChangeArrowheads="1"/>
          </p:cNvSpPr>
          <p:nvPr/>
        </p:nvSpPr>
        <p:spPr bwMode="auto">
          <a:xfrm>
            <a:off x="179388" y="2151529"/>
            <a:ext cx="8785225" cy="1938992"/>
          </a:xfrm>
          <a:prstGeom prst="rect">
            <a:avLst/>
          </a:prstGeom>
          <a:noFill/>
          <a:ln w="9525">
            <a:noFill/>
            <a:miter lim="800000"/>
            <a:headEnd/>
            <a:tailEnd/>
          </a:ln>
        </p:spPr>
        <p:txBody>
          <a:bodyPr anchor="ctr">
            <a:spAutoFit/>
          </a:bodyPr>
          <a:lstStyle/>
          <a:p>
            <a:pPr rtl="0" eaLnBrk="0" hangingPunct="0">
              <a:defRPr/>
            </a:pPr>
            <a:r>
              <a:rPr lang="en-US" sz="6000" b="1" i="1" dirty="0">
                <a:effectLst>
                  <a:outerShdw blurRad="38100" dist="38100" dir="2700000" algn="tl">
                    <a:srgbClr val="000000">
                      <a:alpha val="43137"/>
                    </a:srgbClr>
                  </a:outerShdw>
                </a:effectLst>
                <a:cs typeface="Times New Roman" pitchFamily="18" charset="0"/>
              </a:rPr>
              <a:t>101-Chem</a:t>
            </a:r>
            <a:endParaRPr lang="en-US" sz="6000" b="1" i="1" dirty="0">
              <a:effectLst>
                <a:outerShdw blurRad="38100" dist="38100" dir="2700000" algn="tl">
                  <a:srgbClr val="000000">
                    <a:alpha val="43137"/>
                  </a:srgbClr>
                </a:outerShdw>
              </a:effectLst>
            </a:endParaRPr>
          </a:p>
          <a:p>
            <a:pPr rtl="0" eaLnBrk="0" hangingPunct="0">
              <a:defRPr/>
            </a:pPr>
            <a:r>
              <a:rPr lang="en-US" sz="6000" b="1" i="1" dirty="0">
                <a:effectLst>
                  <a:outerShdw blurRad="38100" dist="38100" dir="2700000" algn="tl">
                    <a:srgbClr val="000000">
                      <a:alpha val="43137"/>
                    </a:srgbClr>
                  </a:outerShdw>
                </a:effectLst>
                <a:cs typeface="Times New Roman" pitchFamily="18" charset="0"/>
              </a:rPr>
              <a:t> </a:t>
            </a:r>
            <a:r>
              <a:rPr lang="en-US" sz="6000" b="1" i="1" dirty="0">
                <a:solidFill>
                  <a:srgbClr val="FF0000"/>
                </a:solidFill>
                <a:effectLst>
                  <a:outerShdw blurRad="38100" dist="38100" dir="2700000" algn="tl">
                    <a:srgbClr val="000000">
                      <a:alpha val="43137"/>
                    </a:srgbClr>
                  </a:outerShdw>
                </a:effectLst>
                <a:cs typeface="Times New Roman" pitchFamily="18" charset="0"/>
              </a:rPr>
              <a:t>General </a:t>
            </a:r>
            <a:r>
              <a:rPr lang="en-US" sz="6000" b="1" i="1" dirty="0" smtClean="0">
                <a:solidFill>
                  <a:srgbClr val="FF0000"/>
                </a:solidFill>
                <a:effectLst>
                  <a:outerShdw blurRad="38100" dist="38100" dir="2700000" algn="tl">
                    <a:srgbClr val="000000">
                      <a:alpha val="43137"/>
                    </a:srgbClr>
                  </a:outerShdw>
                </a:effectLst>
                <a:cs typeface="Times New Roman" pitchFamily="18" charset="0"/>
              </a:rPr>
              <a:t>Chemistry-1</a:t>
            </a:r>
            <a:endParaRPr lang="en-US" sz="6000" b="1" i="1" dirty="0">
              <a:solidFill>
                <a:srgbClr val="FF0000"/>
              </a:solidFill>
              <a:effectLst>
                <a:outerShdw blurRad="38100" dist="38100" dir="2700000" algn="tl">
                  <a:srgbClr val="000000">
                    <a:alpha val="43137"/>
                  </a:srgbClr>
                </a:outerShdw>
              </a:effectLst>
              <a:cs typeface="Times New Roman" pitchFamily="18" charset="0"/>
            </a:endParaRPr>
          </a:p>
        </p:txBody>
      </p:sp>
      <p:sp>
        <p:nvSpPr>
          <p:cNvPr id="135171" name="Slide Number Placeholder 6"/>
          <p:cNvSpPr>
            <a:spLocks noGrp="1"/>
          </p:cNvSpPr>
          <p:nvPr>
            <p:ph type="sldNum" sz="quarter" idx="12"/>
          </p:nvPr>
        </p:nvSpPr>
        <p:spPr>
          <a:xfrm>
            <a:off x="0" y="6381750"/>
            <a:ext cx="2133600" cy="476250"/>
          </a:xfrm>
          <a:noFill/>
        </p:spPr>
        <p:txBody>
          <a:bodyPr/>
          <a:lstStyle/>
          <a:p>
            <a:fld id="{1E9CD560-E273-4E7B-B24E-B4AC4584BA46}" type="slidenum">
              <a:rPr lang="ar-SA" smtClean="0">
                <a:latin typeface="Arial" pitchFamily="34" charset="0"/>
                <a:cs typeface="Arial" pitchFamily="34" charset="0"/>
              </a:rPr>
              <a:pPr/>
              <a:t>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401">
                                            <p:txEl>
                                              <p:pRg st="0" end="0"/>
                                            </p:txEl>
                                          </p:spTgt>
                                        </p:tgtEl>
                                        <p:attrNameLst>
                                          <p:attrName>style.visibility</p:attrName>
                                        </p:attrNameLst>
                                      </p:cBhvr>
                                      <p:to>
                                        <p:strVal val="visible"/>
                                      </p:to>
                                    </p:set>
                                    <p:anim calcmode="lin" valueType="num">
                                      <p:cBhvr additive="base">
                                        <p:cTn id="7" dur="500" fill="hold"/>
                                        <p:tgtEl>
                                          <p:spTgt spid="1540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40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401">
                                            <p:txEl>
                                              <p:pRg st="1" end="1"/>
                                            </p:txEl>
                                          </p:spTgt>
                                        </p:tgtEl>
                                        <p:attrNameLst>
                                          <p:attrName>style.visibility</p:attrName>
                                        </p:attrNameLst>
                                      </p:cBhvr>
                                      <p:to>
                                        <p:strVal val="visible"/>
                                      </p:to>
                                    </p:set>
                                    <p:anim calcmode="lin" valueType="num">
                                      <p:cBhvr additive="base">
                                        <p:cTn id="11" dur="500" fill="hold"/>
                                        <p:tgtEl>
                                          <p:spTgt spid="1540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540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468313" y="0"/>
            <a:ext cx="8229600" cy="1143000"/>
          </a:xfrm>
        </p:spPr>
        <p:txBody>
          <a:bodyPr/>
          <a:lstStyle/>
          <a:p>
            <a:pPr eaLnBrk="1" hangingPunct="1"/>
            <a:r>
              <a:rPr lang="en-US" smtClean="0"/>
              <a:t>SI Units</a:t>
            </a:r>
          </a:p>
        </p:txBody>
      </p:sp>
      <p:sp>
        <p:nvSpPr>
          <p:cNvPr id="30724" name="Rectangle 4"/>
          <p:cNvSpPr>
            <a:spLocks noGrp="1" noChangeArrowheads="1"/>
          </p:cNvSpPr>
          <p:nvPr>
            <p:ph type="body" sz="half" idx="4294967295"/>
          </p:nvPr>
        </p:nvSpPr>
        <p:spPr>
          <a:xfrm>
            <a:off x="250825" y="5300663"/>
            <a:ext cx="8424863" cy="1296987"/>
          </a:xfrm>
        </p:spPr>
        <p:txBody>
          <a:bodyPr/>
          <a:lstStyle/>
          <a:p>
            <a:pPr algn="ctr" rtl="0" eaLnBrk="1" hangingPunct="1">
              <a:buFontTx/>
              <a:buNone/>
            </a:pPr>
            <a:r>
              <a:rPr lang="en-US" i="1" smtClean="0"/>
              <a:t>Système International d’Unités</a:t>
            </a:r>
          </a:p>
          <a:p>
            <a:pPr algn="ctr" rtl="0" eaLnBrk="1" hangingPunct="1">
              <a:buFontTx/>
              <a:buNone/>
            </a:pPr>
            <a:r>
              <a:rPr lang="en-US" smtClean="0"/>
              <a:t>A different base unit is used for each quantity.</a:t>
            </a:r>
            <a:endParaRPr lang="en-US" i="1" smtClean="0"/>
          </a:p>
        </p:txBody>
      </p:sp>
      <p:pic>
        <p:nvPicPr>
          <p:cNvPr id="8196" name="Picture 18" descr="01_T04"/>
          <p:cNvPicPr>
            <a:picLocks noGrp="1" noChangeAspect="1" noChangeArrowheads="1"/>
          </p:cNvPicPr>
          <p:nvPr>
            <p:ph sz="half" idx="4294967295"/>
          </p:nvPr>
        </p:nvPicPr>
        <p:blipFill>
          <a:blip r:embed="rId3" cstate="print"/>
          <a:srcRect t="11644" b="6853"/>
          <a:stretch>
            <a:fillRect/>
          </a:stretch>
        </p:blipFill>
        <p:spPr>
          <a:xfrm>
            <a:off x="358775" y="1196975"/>
            <a:ext cx="8785225" cy="3816350"/>
          </a:xfrm>
        </p:spPr>
      </p:pic>
      <p:sp>
        <p:nvSpPr>
          <p:cNvPr id="143365" name="Slide Number Placeholder 7"/>
          <p:cNvSpPr>
            <a:spLocks noGrp="1"/>
          </p:cNvSpPr>
          <p:nvPr>
            <p:ph type="sldNum" sz="quarter" idx="12"/>
          </p:nvPr>
        </p:nvSpPr>
        <p:spPr>
          <a:xfrm>
            <a:off x="0" y="6381750"/>
            <a:ext cx="2133600" cy="476250"/>
          </a:xfrm>
          <a:noFill/>
        </p:spPr>
        <p:txBody>
          <a:bodyPr/>
          <a:lstStyle/>
          <a:p>
            <a:fld id="{4A07AD90-C62C-45BB-99DC-F7F9449DF610}" type="slidenum">
              <a:rPr lang="ar-SA" smtClean="0">
                <a:latin typeface="Arial" pitchFamily="34" charset="0"/>
                <a:cs typeface="Arial" pitchFamily="34" charset="0"/>
              </a:rPr>
              <a:pPr/>
              <a:t>10</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196"/>
                                        </p:tgtEl>
                                        <p:attrNameLst>
                                          <p:attrName>style.visibility</p:attrName>
                                        </p:attrNameLst>
                                      </p:cBhvr>
                                      <p:to>
                                        <p:strVal val="visible"/>
                                      </p:to>
                                    </p:set>
                                    <p:anim calcmode="lin" valueType="num">
                                      <p:cBhvr additive="base">
                                        <p:cTn id="13" dur="500" fill="hold"/>
                                        <p:tgtEl>
                                          <p:spTgt spid="8196"/>
                                        </p:tgtEl>
                                        <p:attrNameLst>
                                          <p:attrName>ppt_x</p:attrName>
                                        </p:attrNameLst>
                                      </p:cBhvr>
                                      <p:tavLst>
                                        <p:tav tm="0">
                                          <p:val>
                                            <p:strVal val="#ppt_x"/>
                                          </p:val>
                                        </p:tav>
                                        <p:tav tm="100000">
                                          <p:val>
                                            <p:strVal val="#ppt_x"/>
                                          </p:val>
                                        </p:tav>
                                      </p:tavLst>
                                    </p:anim>
                                    <p:anim calcmode="lin" valueType="num">
                                      <p:cBhvr additive="base">
                                        <p:cTn id="14"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724">
                                            <p:txEl>
                                              <p:pRg st="0" end="0"/>
                                            </p:txEl>
                                          </p:spTgt>
                                        </p:tgtEl>
                                        <p:attrNameLst>
                                          <p:attrName>style.visibility</p:attrName>
                                        </p:attrNameLst>
                                      </p:cBhvr>
                                      <p:to>
                                        <p:strVal val="visible"/>
                                      </p:to>
                                    </p:set>
                                    <p:anim calcmode="lin" valueType="num">
                                      <p:cBhvr additive="base">
                                        <p:cTn id="19" dur="500" fill="hold"/>
                                        <p:tgtEl>
                                          <p:spTgt spid="3072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0724">
                                            <p:txEl>
                                              <p:pRg st="1" end="1"/>
                                            </p:txEl>
                                          </p:spTgt>
                                        </p:tgtEl>
                                        <p:attrNameLst>
                                          <p:attrName>style.visibility</p:attrName>
                                        </p:attrNameLst>
                                      </p:cBhvr>
                                      <p:to>
                                        <p:strVal val="visible"/>
                                      </p:to>
                                    </p:set>
                                    <p:anim calcmode="lin" valueType="num">
                                      <p:cBhvr additive="base">
                                        <p:cTn id="25" dur="500" fill="hold"/>
                                        <p:tgtEl>
                                          <p:spTgt spid="3072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072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30724" grpId="0"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4498" name="Group 3"/>
          <p:cNvGrpSpPr>
            <a:grpSpLocks/>
          </p:cNvGrpSpPr>
          <p:nvPr/>
        </p:nvGrpSpPr>
        <p:grpSpPr bwMode="auto">
          <a:xfrm>
            <a:off x="1071563" y="2214563"/>
            <a:ext cx="6751637" cy="457200"/>
            <a:chOff x="720" y="1503"/>
            <a:chExt cx="4253" cy="288"/>
          </a:xfrm>
        </p:grpSpPr>
        <p:sp>
          <p:nvSpPr>
            <p:cNvPr id="234503" name="Text Box 4"/>
            <p:cNvSpPr txBox="1">
              <a:spLocks noChangeArrowheads="1"/>
            </p:cNvSpPr>
            <p:nvPr/>
          </p:nvSpPr>
          <p:spPr bwMode="auto">
            <a:xfrm>
              <a:off x="720" y="1503"/>
              <a:ext cx="4253" cy="288"/>
            </a:xfrm>
            <a:prstGeom prst="rect">
              <a:avLst/>
            </a:prstGeom>
            <a:noFill/>
            <a:ln w="9525">
              <a:noFill/>
              <a:miter lim="800000"/>
              <a:headEnd/>
              <a:tailEnd/>
            </a:ln>
          </p:spPr>
          <p:txBody>
            <a:bodyPr wrap="none">
              <a:spAutoFit/>
            </a:bodyPr>
            <a:lstStyle/>
            <a:p>
              <a:r>
                <a:rPr lang="en-US"/>
                <a:t>2 NO (</a:t>
              </a:r>
              <a:r>
                <a:rPr lang="en-US" i="1"/>
                <a:t>g</a:t>
              </a:r>
              <a:r>
                <a:rPr lang="en-US"/>
                <a:t>)      +      O</a:t>
              </a:r>
              <a:r>
                <a:rPr lang="en-US" baseline="-25000"/>
                <a:t>2</a:t>
              </a:r>
              <a:r>
                <a:rPr lang="en-US"/>
                <a:t> (</a:t>
              </a:r>
              <a:r>
                <a:rPr lang="en-US" i="1"/>
                <a:t>g</a:t>
              </a:r>
              <a:r>
                <a:rPr lang="en-US"/>
                <a:t>)                        2 NO</a:t>
              </a:r>
              <a:r>
                <a:rPr lang="en-US" baseline="-25000"/>
                <a:t>2 </a:t>
              </a:r>
              <a:r>
                <a:rPr lang="en-US"/>
                <a:t>(</a:t>
              </a:r>
              <a:r>
                <a:rPr lang="en-US" i="1"/>
                <a:t>g</a:t>
              </a:r>
              <a:r>
                <a:rPr lang="en-US"/>
                <a:t>) </a:t>
              </a:r>
            </a:p>
          </p:txBody>
        </p:sp>
        <p:sp>
          <p:nvSpPr>
            <p:cNvPr id="234504" name="Line 5"/>
            <p:cNvSpPr>
              <a:spLocks noChangeShapeType="1"/>
            </p:cNvSpPr>
            <p:nvPr/>
          </p:nvSpPr>
          <p:spPr bwMode="auto">
            <a:xfrm>
              <a:off x="3240" y="1773"/>
              <a:ext cx="672" cy="0"/>
            </a:xfrm>
            <a:prstGeom prst="line">
              <a:avLst/>
            </a:prstGeom>
            <a:noFill/>
            <a:ln w="28575">
              <a:solidFill>
                <a:srgbClr val="000080"/>
              </a:solidFill>
              <a:round/>
              <a:headEnd/>
              <a:tailEnd type="triangle" w="med" len="med"/>
            </a:ln>
          </p:spPr>
          <p:txBody>
            <a:bodyPr wrap="none" anchor="ctr"/>
            <a:lstStyle/>
            <a:p>
              <a:endParaRPr lang="en-US"/>
            </a:p>
          </p:txBody>
        </p:sp>
      </p:grpSp>
      <p:sp>
        <p:nvSpPr>
          <p:cNvPr id="234499" name="Rectangle 6"/>
          <p:cNvSpPr>
            <a:spLocks noGrp="1" noChangeArrowheads="1"/>
          </p:cNvSpPr>
          <p:nvPr>
            <p:ph type="title"/>
          </p:nvPr>
        </p:nvSpPr>
        <p:spPr>
          <a:xfrm>
            <a:off x="304800" y="304800"/>
            <a:ext cx="8458200" cy="1447800"/>
          </a:xfrm>
        </p:spPr>
        <p:txBody>
          <a:bodyPr/>
          <a:lstStyle/>
          <a:p>
            <a:pPr algn="l"/>
            <a:r>
              <a:rPr lang="en-US" sz="4000" smtClean="0"/>
              <a:t>How many moles of oxygen gas are required to react completely with 1.0 mole NO? </a:t>
            </a:r>
          </a:p>
        </p:txBody>
      </p:sp>
      <p:sp>
        <p:nvSpPr>
          <p:cNvPr id="234500" name="Rectangle 7"/>
          <p:cNvSpPr>
            <a:spLocks noGrp="1" noChangeArrowheads="1"/>
          </p:cNvSpPr>
          <p:nvPr>
            <p:ph type="body" idx="1"/>
          </p:nvPr>
        </p:nvSpPr>
        <p:spPr>
          <a:xfrm>
            <a:off x="214313" y="3286125"/>
            <a:ext cx="7772400" cy="2209800"/>
          </a:xfrm>
        </p:spPr>
        <p:txBody>
          <a:bodyPr/>
          <a:lstStyle/>
          <a:p>
            <a:pPr marL="685800" indent="-457200" algn="l" rtl="0">
              <a:buClr>
                <a:srgbClr val="FF0000"/>
              </a:buClr>
              <a:buFontTx/>
              <a:buAutoNum type="arabicPeriod"/>
            </a:pPr>
            <a:r>
              <a:rPr lang="en-US" smtClean="0">
                <a:solidFill>
                  <a:srgbClr val="FF0000"/>
                </a:solidFill>
              </a:rPr>
              <a:t>0.5 mol O</a:t>
            </a:r>
            <a:r>
              <a:rPr lang="en-US" baseline="-25000" smtClean="0">
                <a:solidFill>
                  <a:srgbClr val="FF0000"/>
                </a:solidFill>
              </a:rPr>
              <a:t>2</a:t>
            </a:r>
            <a:endParaRPr lang="en-US" smtClean="0">
              <a:solidFill>
                <a:srgbClr val="FF0000"/>
              </a:solidFill>
            </a:endParaRPr>
          </a:p>
          <a:p>
            <a:pPr marL="685800" indent="-457200" algn="l" rtl="0">
              <a:buFontTx/>
              <a:buAutoNum type="arabicPeriod"/>
            </a:pPr>
            <a:r>
              <a:rPr lang="en-US" smtClean="0"/>
              <a:t>1.0 mol O</a:t>
            </a:r>
            <a:r>
              <a:rPr lang="en-US" baseline="-25000" smtClean="0"/>
              <a:t>2</a:t>
            </a:r>
            <a:r>
              <a:rPr lang="en-US" smtClean="0"/>
              <a:t> </a:t>
            </a:r>
          </a:p>
          <a:p>
            <a:pPr marL="685800" indent="-457200" algn="l" rtl="0">
              <a:buFontTx/>
              <a:buAutoNum type="arabicPeriod"/>
            </a:pPr>
            <a:r>
              <a:rPr lang="en-US" smtClean="0"/>
              <a:t>1.5 mol O</a:t>
            </a:r>
            <a:r>
              <a:rPr lang="en-US" baseline="-25000" smtClean="0"/>
              <a:t>2</a:t>
            </a:r>
            <a:endParaRPr lang="en-US" smtClean="0"/>
          </a:p>
          <a:p>
            <a:pPr marL="685800" indent="-457200" algn="l" rtl="0">
              <a:buFontTx/>
              <a:buAutoNum type="arabicPeriod"/>
            </a:pPr>
            <a:r>
              <a:rPr lang="en-US" smtClean="0"/>
              <a:t>2.0 mol O</a:t>
            </a:r>
            <a:r>
              <a:rPr lang="en-US" baseline="-25000" smtClean="0"/>
              <a:t>2</a:t>
            </a:r>
          </a:p>
          <a:p>
            <a:pPr marL="685800" indent="-457200" algn="l" rtl="0">
              <a:buFontTx/>
              <a:buAutoNum type="arabicPeriod"/>
            </a:pPr>
            <a:r>
              <a:rPr lang="en-US" smtClean="0"/>
              <a:t>2.5 mol O</a:t>
            </a:r>
            <a:r>
              <a:rPr lang="en-US" baseline="-25000" smtClean="0"/>
              <a:t>2</a:t>
            </a:r>
            <a:r>
              <a:rPr lang="en-US" smtClean="0"/>
              <a:t> </a:t>
            </a:r>
          </a:p>
        </p:txBody>
      </p:sp>
      <p:pic>
        <p:nvPicPr>
          <p:cNvPr id="234501" name="Picture 9" descr="03_04-01UN"/>
          <p:cNvPicPr>
            <a:picLocks noChangeAspect="1" noChangeArrowheads="1"/>
          </p:cNvPicPr>
          <p:nvPr/>
        </p:nvPicPr>
        <p:blipFill>
          <a:blip r:embed="rId2" cstate="print"/>
          <a:srcRect/>
          <a:stretch>
            <a:fillRect/>
          </a:stretch>
        </p:blipFill>
        <p:spPr bwMode="auto">
          <a:xfrm>
            <a:off x="3714750" y="3143250"/>
            <a:ext cx="5029200" cy="1905000"/>
          </a:xfrm>
          <a:prstGeom prst="rect">
            <a:avLst/>
          </a:prstGeom>
          <a:noFill/>
          <a:ln w="9525">
            <a:noFill/>
            <a:miter lim="800000"/>
            <a:headEnd/>
            <a:tailEnd/>
          </a:ln>
        </p:spPr>
      </p:pic>
      <p:sp>
        <p:nvSpPr>
          <p:cNvPr id="234502" name="Slide Number Placeholder 10"/>
          <p:cNvSpPr>
            <a:spLocks noGrp="1"/>
          </p:cNvSpPr>
          <p:nvPr>
            <p:ph type="sldNum" sz="quarter" idx="12"/>
          </p:nvPr>
        </p:nvSpPr>
        <p:spPr>
          <a:noFill/>
        </p:spPr>
        <p:txBody>
          <a:bodyPr/>
          <a:lstStyle/>
          <a:p>
            <a:fld id="{3BABE98A-AEBB-4BAC-B91E-9D12B60ED462}" type="slidenum">
              <a:rPr lang="ar-SA" smtClean="0">
                <a:latin typeface="Arial" pitchFamily="34" charset="0"/>
                <a:cs typeface="Arial" pitchFamily="34" charset="0"/>
              </a:rPr>
              <a:pPr/>
              <a:t>100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body" idx="1"/>
          </p:nvPr>
        </p:nvSpPr>
        <p:spPr>
          <a:xfrm>
            <a:off x="428625" y="3714750"/>
            <a:ext cx="7772400" cy="2057400"/>
          </a:xfrm>
        </p:spPr>
        <p:txBody>
          <a:bodyPr/>
          <a:lstStyle/>
          <a:p>
            <a:pPr marL="685800" indent="-457200" algn="l" rtl="0">
              <a:lnSpc>
                <a:spcPct val="90000"/>
              </a:lnSpc>
              <a:buFontTx/>
              <a:buAutoNum type="arabicPeriod"/>
            </a:pPr>
            <a:r>
              <a:rPr lang="en-US" smtClean="0"/>
              <a:t>2.0 mol NO</a:t>
            </a:r>
            <a:r>
              <a:rPr lang="en-US" baseline="-25000" smtClean="0"/>
              <a:t>2</a:t>
            </a:r>
            <a:endParaRPr lang="en-US" smtClean="0"/>
          </a:p>
          <a:p>
            <a:pPr marL="685800" indent="-457200" algn="l" rtl="0">
              <a:lnSpc>
                <a:spcPct val="90000"/>
              </a:lnSpc>
              <a:buFontTx/>
              <a:buAutoNum type="arabicPeriod"/>
            </a:pPr>
            <a:r>
              <a:rPr lang="en-US" smtClean="0"/>
              <a:t>6.0 mol NO</a:t>
            </a:r>
            <a:r>
              <a:rPr lang="en-US" baseline="-25000" smtClean="0"/>
              <a:t>2</a:t>
            </a:r>
            <a:endParaRPr lang="en-US" smtClean="0"/>
          </a:p>
          <a:p>
            <a:pPr marL="685800" indent="-457200" algn="l" rtl="0">
              <a:lnSpc>
                <a:spcPct val="90000"/>
              </a:lnSpc>
              <a:buClr>
                <a:srgbClr val="FF0000"/>
              </a:buClr>
              <a:buFontTx/>
              <a:buAutoNum type="arabicPeriod"/>
            </a:pPr>
            <a:r>
              <a:rPr lang="en-US" smtClean="0">
                <a:solidFill>
                  <a:srgbClr val="FF0000"/>
                </a:solidFill>
              </a:rPr>
              <a:t>10.0 mol NO</a:t>
            </a:r>
            <a:r>
              <a:rPr lang="en-US" baseline="-25000" smtClean="0">
                <a:solidFill>
                  <a:srgbClr val="FF0000"/>
                </a:solidFill>
              </a:rPr>
              <a:t>2</a:t>
            </a:r>
            <a:endParaRPr lang="en-US" smtClean="0"/>
          </a:p>
          <a:p>
            <a:pPr marL="685800" indent="-457200" algn="l" rtl="0">
              <a:lnSpc>
                <a:spcPct val="90000"/>
              </a:lnSpc>
              <a:buFontTx/>
              <a:buAutoNum type="arabicPeriod"/>
            </a:pPr>
            <a:r>
              <a:rPr lang="en-US" smtClean="0"/>
              <a:t>16.0 mol NO</a:t>
            </a:r>
            <a:r>
              <a:rPr lang="en-US" baseline="-25000" smtClean="0"/>
              <a:t>2</a:t>
            </a:r>
          </a:p>
          <a:p>
            <a:pPr marL="685800" indent="-457200" algn="l" rtl="0">
              <a:lnSpc>
                <a:spcPct val="90000"/>
              </a:lnSpc>
              <a:buFontTx/>
              <a:buAutoNum type="arabicPeriod"/>
            </a:pPr>
            <a:r>
              <a:rPr lang="en-US" smtClean="0"/>
              <a:t>32.0 mol NO</a:t>
            </a:r>
            <a:r>
              <a:rPr lang="en-US" baseline="-25000" smtClean="0"/>
              <a:t>2</a:t>
            </a:r>
            <a:endParaRPr lang="en-US" smtClean="0"/>
          </a:p>
        </p:txBody>
      </p:sp>
      <p:sp>
        <p:nvSpPr>
          <p:cNvPr id="235523" name="Rectangle 4"/>
          <p:cNvSpPr>
            <a:spLocks noGrp="1" noChangeArrowheads="1"/>
          </p:cNvSpPr>
          <p:nvPr>
            <p:ph type="title"/>
          </p:nvPr>
        </p:nvSpPr>
        <p:spPr>
          <a:xfrm>
            <a:off x="533400" y="457200"/>
            <a:ext cx="8001000" cy="1143000"/>
          </a:xfrm>
          <a:noFill/>
        </p:spPr>
        <p:txBody>
          <a:bodyPr/>
          <a:lstStyle/>
          <a:p>
            <a:pPr algn="l"/>
            <a:r>
              <a:rPr lang="en-US" smtClean="0"/>
              <a:t>If 10.0 moles of NO are reacted with 6.0 moles O</a:t>
            </a:r>
            <a:r>
              <a:rPr lang="en-US" baseline="-25000" smtClean="0"/>
              <a:t>2</a:t>
            </a:r>
            <a:r>
              <a:rPr lang="en-US" smtClean="0"/>
              <a:t>, how many moles NO</a:t>
            </a:r>
            <a:r>
              <a:rPr lang="en-US" baseline="-25000" smtClean="0"/>
              <a:t>2</a:t>
            </a:r>
            <a:r>
              <a:rPr lang="en-US" smtClean="0"/>
              <a:t> are produced?</a:t>
            </a:r>
            <a:r>
              <a:rPr lang="en-US" smtClean="0">
                <a:solidFill>
                  <a:schemeClr val="tx1"/>
                </a:solidFill>
              </a:rPr>
              <a:t> </a:t>
            </a:r>
          </a:p>
        </p:txBody>
      </p:sp>
      <p:grpSp>
        <p:nvGrpSpPr>
          <p:cNvPr id="235524" name="Group 5"/>
          <p:cNvGrpSpPr>
            <a:grpSpLocks/>
          </p:cNvGrpSpPr>
          <p:nvPr/>
        </p:nvGrpSpPr>
        <p:grpSpPr bwMode="auto">
          <a:xfrm>
            <a:off x="1071563" y="2428875"/>
            <a:ext cx="6751637" cy="457200"/>
            <a:chOff x="912" y="1440"/>
            <a:chExt cx="4253" cy="288"/>
          </a:xfrm>
        </p:grpSpPr>
        <p:sp>
          <p:nvSpPr>
            <p:cNvPr id="235527" name="Text Box 6"/>
            <p:cNvSpPr txBox="1">
              <a:spLocks noChangeArrowheads="1"/>
            </p:cNvSpPr>
            <p:nvPr/>
          </p:nvSpPr>
          <p:spPr bwMode="auto">
            <a:xfrm>
              <a:off x="912" y="1440"/>
              <a:ext cx="4253" cy="288"/>
            </a:xfrm>
            <a:prstGeom prst="rect">
              <a:avLst/>
            </a:prstGeom>
            <a:noFill/>
            <a:ln w="9525">
              <a:noFill/>
              <a:miter lim="800000"/>
              <a:headEnd/>
              <a:tailEnd/>
            </a:ln>
          </p:spPr>
          <p:txBody>
            <a:bodyPr wrap="none">
              <a:spAutoFit/>
            </a:bodyPr>
            <a:lstStyle/>
            <a:p>
              <a:r>
                <a:rPr lang="en-US"/>
                <a:t>2 NO (</a:t>
              </a:r>
              <a:r>
                <a:rPr lang="en-US" i="1"/>
                <a:t>g</a:t>
              </a:r>
              <a:r>
                <a:rPr lang="en-US"/>
                <a:t>)      +      O</a:t>
              </a:r>
              <a:r>
                <a:rPr lang="en-US" baseline="-25000"/>
                <a:t>2</a:t>
              </a:r>
              <a:r>
                <a:rPr lang="en-US"/>
                <a:t> (</a:t>
              </a:r>
              <a:r>
                <a:rPr lang="en-US" i="1"/>
                <a:t>g</a:t>
              </a:r>
              <a:r>
                <a:rPr lang="en-US"/>
                <a:t>)                        2 NO</a:t>
              </a:r>
              <a:r>
                <a:rPr lang="en-US" baseline="-25000"/>
                <a:t>2 </a:t>
              </a:r>
              <a:r>
                <a:rPr lang="en-US"/>
                <a:t>(</a:t>
              </a:r>
              <a:r>
                <a:rPr lang="en-US" i="1"/>
                <a:t>g</a:t>
              </a:r>
              <a:r>
                <a:rPr lang="en-US"/>
                <a:t>) </a:t>
              </a:r>
            </a:p>
          </p:txBody>
        </p:sp>
        <p:sp>
          <p:nvSpPr>
            <p:cNvPr id="235528" name="Line 7"/>
            <p:cNvSpPr>
              <a:spLocks noChangeShapeType="1"/>
            </p:cNvSpPr>
            <p:nvPr/>
          </p:nvSpPr>
          <p:spPr bwMode="auto">
            <a:xfrm>
              <a:off x="3216" y="1584"/>
              <a:ext cx="672" cy="0"/>
            </a:xfrm>
            <a:prstGeom prst="line">
              <a:avLst/>
            </a:prstGeom>
            <a:noFill/>
            <a:ln w="28575">
              <a:solidFill>
                <a:srgbClr val="000080"/>
              </a:solidFill>
              <a:round/>
              <a:headEnd/>
              <a:tailEnd type="triangle" w="med" len="med"/>
            </a:ln>
          </p:spPr>
          <p:txBody>
            <a:bodyPr wrap="none" anchor="ctr"/>
            <a:lstStyle/>
            <a:p>
              <a:endParaRPr lang="en-US"/>
            </a:p>
          </p:txBody>
        </p:sp>
      </p:grpSp>
      <p:pic>
        <p:nvPicPr>
          <p:cNvPr id="235525" name="Picture 9"/>
          <p:cNvPicPr>
            <a:picLocks noChangeAspect="1" noChangeArrowheads="1"/>
          </p:cNvPicPr>
          <p:nvPr/>
        </p:nvPicPr>
        <p:blipFill>
          <a:blip r:embed="rId2" cstate="print"/>
          <a:srcRect/>
          <a:stretch>
            <a:fillRect/>
          </a:stretch>
        </p:blipFill>
        <p:spPr bwMode="auto">
          <a:xfrm>
            <a:off x="4071938" y="3286125"/>
            <a:ext cx="4724400" cy="1828800"/>
          </a:xfrm>
          <a:prstGeom prst="rect">
            <a:avLst/>
          </a:prstGeom>
          <a:noFill/>
          <a:ln w="9525">
            <a:noFill/>
            <a:miter lim="800000"/>
            <a:headEnd/>
            <a:tailEnd/>
          </a:ln>
        </p:spPr>
      </p:pic>
      <p:sp>
        <p:nvSpPr>
          <p:cNvPr id="235526" name="Slide Number Placeholder 10"/>
          <p:cNvSpPr>
            <a:spLocks noGrp="1"/>
          </p:cNvSpPr>
          <p:nvPr>
            <p:ph type="sldNum" sz="quarter" idx="12"/>
          </p:nvPr>
        </p:nvSpPr>
        <p:spPr>
          <a:noFill/>
        </p:spPr>
        <p:txBody>
          <a:bodyPr/>
          <a:lstStyle/>
          <a:p>
            <a:fld id="{10E97642-67D0-4861-BB88-A74D85554943}" type="slidenum">
              <a:rPr lang="ar-SA" smtClean="0">
                <a:latin typeface="Arial" pitchFamily="34" charset="0"/>
                <a:cs typeface="Arial" pitchFamily="34" charset="0"/>
              </a:rPr>
              <a:pPr/>
              <a:t>101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a:xfrm>
            <a:off x="468313" y="765175"/>
            <a:ext cx="8458200" cy="990600"/>
          </a:xfrm>
        </p:spPr>
        <p:txBody>
          <a:bodyPr/>
          <a:lstStyle/>
          <a:p>
            <a:pPr algn="l"/>
            <a:r>
              <a:rPr lang="en-US" sz="4000" smtClean="0"/>
              <a:t>If 10.0 moles of CO are reacted with 6.0 moles O</a:t>
            </a:r>
            <a:r>
              <a:rPr lang="en-US" sz="4000" baseline="-25000" smtClean="0"/>
              <a:t>2</a:t>
            </a:r>
            <a:r>
              <a:rPr lang="en-US" sz="4000" smtClean="0"/>
              <a:t>, how many moles of the excess reagent remain?</a:t>
            </a:r>
            <a:r>
              <a:rPr lang="en-US" sz="4000" smtClean="0">
                <a:solidFill>
                  <a:schemeClr val="tx1"/>
                </a:solidFill>
              </a:rPr>
              <a:t> </a:t>
            </a:r>
          </a:p>
        </p:txBody>
      </p:sp>
      <p:sp>
        <p:nvSpPr>
          <p:cNvPr id="236547" name="Rectangle 3"/>
          <p:cNvSpPr>
            <a:spLocks noGrp="1" noChangeArrowheads="1"/>
          </p:cNvSpPr>
          <p:nvPr>
            <p:ph type="body" idx="1"/>
          </p:nvPr>
        </p:nvSpPr>
        <p:spPr>
          <a:xfrm>
            <a:off x="107950" y="3357563"/>
            <a:ext cx="7772400" cy="2057400"/>
          </a:xfrm>
        </p:spPr>
        <p:txBody>
          <a:bodyPr/>
          <a:lstStyle/>
          <a:p>
            <a:pPr marL="685800" indent="-457200" algn="l" rtl="0">
              <a:lnSpc>
                <a:spcPct val="90000"/>
              </a:lnSpc>
              <a:buClr>
                <a:srgbClr val="FF0000"/>
              </a:buClr>
              <a:buFontTx/>
              <a:buAutoNum type="arabicPeriod"/>
            </a:pPr>
            <a:r>
              <a:rPr lang="en-US" smtClean="0">
                <a:solidFill>
                  <a:srgbClr val="FF0000"/>
                </a:solidFill>
              </a:rPr>
              <a:t>1.0 mol O</a:t>
            </a:r>
            <a:r>
              <a:rPr lang="en-US" baseline="-25000" smtClean="0">
                <a:solidFill>
                  <a:srgbClr val="FF0000"/>
                </a:solidFill>
              </a:rPr>
              <a:t>2</a:t>
            </a:r>
            <a:endParaRPr lang="en-US" smtClean="0"/>
          </a:p>
          <a:p>
            <a:pPr marL="685800" indent="-457200" algn="l" rtl="0">
              <a:lnSpc>
                <a:spcPct val="90000"/>
              </a:lnSpc>
              <a:buFontTx/>
              <a:buAutoNum type="arabicPeriod"/>
            </a:pPr>
            <a:r>
              <a:rPr lang="en-US" smtClean="0"/>
              <a:t>5.0 mol O</a:t>
            </a:r>
            <a:r>
              <a:rPr lang="en-US" baseline="-25000" smtClean="0"/>
              <a:t>2</a:t>
            </a:r>
            <a:endParaRPr lang="en-US" smtClean="0"/>
          </a:p>
          <a:p>
            <a:pPr marL="685800" indent="-457200" algn="l" rtl="0">
              <a:lnSpc>
                <a:spcPct val="90000"/>
              </a:lnSpc>
              <a:buFontTx/>
              <a:buAutoNum type="arabicPeriod"/>
            </a:pPr>
            <a:r>
              <a:rPr lang="en-US" smtClean="0"/>
              <a:t>4.0 mol NO</a:t>
            </a:r>
          </a:p>
          <a:p>
            <a:pPr marL="685800" indent="-457200" algn="l" rtl="0">
              <a:lnSpc>
                <a:spcPct val="90000"/>
              </a:lnSpc>
              <a:buFontTx/>
              <a:buAutoNum type="arabicPeriod"/>
            </a:pPr>
            <a:r>
              <a:rPr lang="en-US" smtClean="0"/>
              <a:t>8.0 mol NO</a:t>
            </a:r>
          </a:p>
          <a:p>
            <a:pPr marL="685800" indent="-457200" algn="l" rtl="0">
              <a:lnSpc>
                <a:spcPct val="90000"/>
              </a:lnSpc>
              <a:buFontTx/>
              <a:buAutoNum type="arabicPeriod"/>
            </a:pPr>
            <a:r>
              <a:rPr lang="en-US" smtClean="0"/>
              <a:t>None of the above</a:t>
            </a:r>
          </a:p>
        </p:txBody>
      </p:sp>
      <p:grpSp>
        <p:nvGrpSpPr>
          <p:cNvPr id="236548" name="Group 5"/>
          <p:cNvGrpSpPr>
            <a:grpSpLocks/>
          </p:cNvGrpSpPr>
          <p:nvPr/>
        </p:nvGrpSpPr>
        <p:grpSpPr bwMode="auto">
          <a:xfrm>
            <a:off x="622300" y="2492375"/>
            <a:ext cx="8521700" cy="584200"/>
            <a:chOff x="309" y="-225"/>
            <a:chExt cx="5368" cy="368"/>
          </a:xfrm>
        </p:grpSpPr>
        <p:sp>
          <p:nvSpPr>
            <p:cNvPr id="236551" name="Text Box 6"/>
            <p:cNvSpPr txBox="1">
              <a:spLocks noChangeArrowheads="1"/>
            </p:cNvSpPr>
            <p:nvPr/>
          </p:nvSpPr>
          <p:spPr bwMode="auto">
            <a:xfrm>
              <a:off x="309" y="-225"/>
              <a:ext cx="5368" cy="368"/>
            </a:xfrm>
            <a:prstGeom prst="rect">
              <a:avLst/>
            </a:prstGeom>
            <a:noFill/>
            <a:ln w="9525">
              <a:noFill/>
              <a:miter lim="800000"/>
              <a:headEnd/>
              <a:tailEnd/>
            </a:ln>
          </p:spPr>
          <p:txBody>
            <a:bodyPr wrap="none">
              <a:spAutoFit/>
            </a:bodyPr>
            <a:lstStyle/>
            <a:p>
              <a:r>
                <a:rPr lang="en-US"/>
                <a:t>2 NO (</a:t>
              </a:r>
              <a:r>
                <a:rPr lang="en-US" i="1"/>
                <a:t>g</a:t>
              </a:r>
              <a:r>
                <a:rPr lang="en-US"/>
                <a:t>)      +      O</a:t>
              </a:r>
              <a:r>
                <a:rPr lang="en-US" baseline="-25000"/>
                <a:t>2</a:t>
              </a:r>
              <a:r>
                <a:rPr lang="en-US"/>
                <a:t> (</a:t>
              </a:r>
              <a:r>
                <a:rPr lang="en-US" i="1"/>
                <a:t>g</a:t>
              </a:r>
              <a:r>
                <a:rPr lang="en-US"/>
                <a:t>)                    2 NO</a:t>
              </a:r>
              <a:r>
                <a:rPr lang="en-US" baseline="-25000"/>
                <a:t>2 </a:t>
              </a:r>
              <a:r>
                <a:rPr lang="en-US"/>
                <a:t>(</a:t>
              </a:r>
              <a:r>
                <a:rPr lang="en-US" i="1"/>
                <a:t>g</a:t>
              </a:r>
              <a:r>
                <a:rPr lang="en-US"/>
                <a:t>) </a:t>
              </a:r>
            </a:p>
          </p:txBody>
        </p:sp>
        <p:sp>
          <p:nvSpPr>
            <p:cNvPr id="236552" name="Line 7"/>
            <p:cNvSpPr>
              <a:spLocks noChangeShapeType="1"/>
            </p:cNvSpPr>
            <p:nvPr/>
          </p:nvSpPr>
          <p:spPr bwMode="auto">
            <a:xfrm>
              <a:off x="3387" y="0"/>
              <a:ext cx="672" cy="0"/>
            </a:xfrm>
            <a:prstGeom prst="line">
              <a:avLst/>
            </a:prstGeom>
            <a:noFill/>
            <a:ln w="28575">
              <a:solidFill>
                <a:srgbClr val="000080"/>
              </a:solidFill>
              <a:round/>
              <a:headEnd/>
              <a:tailEnd type="triangle" w="med" len="med"/>
            </a:ln>
          </p:spPr>
          <p:txBody>
            <a:bodyPr wrap="none" anchor="ctr"/>
            <a:lstStyle/>
            <a:p>
              <a:endParaRPr lang="en-US"/>
            </a:p>
          </p:txBody>
        </p:sp>
      </p:grpSp>
      <p:pic>
        <p:nvPicPr>
          <p:cNvPr id="236549" name="Picture 8"/>
          <p:cNvPicPr>
            <a:picLocks noChangeAspect="1" noChangeArrowheads="1"/>
          </p:cNvPicPr>
          <p:nvPr/>
        </p:nvPicPr>
        <p:blipFill>
          <a:blip r:embed="rId2" cstate="print"/>
          <a:srcRect/>
          <a:stretch>
            <a:fillRect/>
          </a:stretch>
        </p:blipFill>
        <p:spPr bwMode="auto">
          <a:xfrm>
            <a:off x="4211638" y="3573463"/>
            <a:ext cx="4371975" cy="1608137"/>
          </a:xfrm>
          <a:prstGeom prst="rect">
            <a:avLst/>
          </a:prstGeom>
          <a:noFill/>
          <a:ln w="9525">
            <a:noFill/>
            <a:miter lim="800000"/>
            <a:headEnd/>
            <a:tailEnd/>
          </a:ln>
        </p:spPr>
      </p:pic>
      <p:sp>
        <p:nvSpPr>
          <p:cNvPr id="236550" name="Slide Number Placeholder 10"/>
          <p:cNvSpPr>
            <a:spLocks noGrp="1"/>
          </p:cNvSpPr>
          <p:nvPr>
            <p:ph type="sldNum" sz="quarter" idx="12"/>
          </p:nvPr>
        </p:nvSpPr>
        <p:spPr>
          <a:noFill/>
        </p:spPr>
        <p:txBody>
          <a:bodyPr/>
          <a:lstStyle/>
          <a:p>
            <a:fld id="{8A1944AA-0BA4-42D6-A082-D902642C2976}" type="slidenum">
              <a:rPr lang="ar-SA" smtClean="0">
                <a:latin typeface="Arial" pitchFamily="34" charset="0"/>
                <a:cs typeface="Arial" pitchFamily="34" charset="0"/>
              </a:rPr>
              <a:pPr/>
              <a:t>102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90800" y="3657600"/>
            <a:ext cx="3741738" cy="1570038"/>
          </a:xfrm>
          <a:prstGeom prst="rect">
            <a:avLst/>
          </a:prstGeom>
        </p:spPr>
        <p:txBody>
          <a:bodyPr wrap="none">
            <a:spAutoFit/>
          </a:bodyPr>
          <a:lstStyle/>
          <a:p>
            <a:pPr>
              <a:defRPr/>
            </a:pPr>
            <a:r>
              <a:rPr lang="en-US" sz="9600" dirty="0">
                <a:solidFill>
                  <a:srgbClr val="FF0000"/>
                </a:solidFill>
                <a:effectLst>
                  <a:outerShdw blurRad="38100" dist="38100" dir="2700000" algn="tl">
                    <a:srgbClr val="000000">
                      <a:alpha val="43137"/>
                    </a:srgbClr>
                  </a:outerShdw>
                </a:effectLst>
                <a:latin typeface="Arial" charset="0"/>
                <a:cs typeface="Arial" charset="0"/>
              </a:rPr>
              <a:t>Gases</a:t>
            </a:r>
            <a:endParaRPr lang="en-US" dirty="0">
              <a:effectLst>
                <a:outerShdw blurRad="38100" dist="38100" dir="2700000" algn="tl">
                  <a:srgbClr val="000000">
                    <a:alpha val="43137"/>
                  </a:srgbClr>
                </a:outerShdw>
              </a:effectLst>
              <a:latin typeface="Arial" charset="0"/>
              <a:cs typeface="Arial" charset="0"/>
            </a:endParaRPr>
          </a:p>
        </p:txBody>
      </p:sp>
      <p:sp>
        <p:nvSpPr>
          <p:cNvPr id="6" name="Rectangle 5"/>
          <p:cNvSpPr/>
          <p:nvPr/>
        </p:nvSpPr>
        <p:spPr>
          <a:xfrm>
            <a:off x="1643063" y="1643063"/>
            <a:ext cx="5627687" cy="1323975"/>
          </a:xfrm>
          <a:prstGeom prst="rect">
            <a:avLst/>
          </a:prstGeom>
        </p:spPr>
        <p:txBody>
          <a:bodyPr wrap="none">
            <a:spAutoFit/>
          </a:bodyPr>
          <a:lstStyle/>
          <a:p>
            <a:pPr>
              <a:defRPr/>
            </a:pPr>
            <a:r>
              <a:rPr lang="en-US" sz="8000" kern="10" dirty="0">
                <a:ln w="9525">
                  <a:noFill/>
                  <a:round/>
                  <a:headEnd/>
                  <a:tailEnd/>
                </a:ln>
                <a:solidFill>
                  <a:srgbClr val="336699"/>
                </a:solidFill>
                <a:effectLst>
                  <a:outerShdw blurRad="38100" dist="38100" dir="2700000" algn="tl">
                    <a:srgbClr val="000000">
                      <a:alpha val="43137"/>
                    </a:srgbClr>
                  </a:outerShdw>
                </a:effectLst>
                <a:latin typeface="Times New Roman"/>
                <a:cs typeface="Times New Roman"/>
              </a:rPr>
              <a:t>CHAPTER 2</a:t>
            </a:r>
            <a:endParaRPr lang="en-US" sz="8000" dirty="0">
              <a:effectLst>
                <a:outerShdw blurRad="38100" dist="38100" dir="2700000" algn="tl">
                  <a:srgbClr val="000000">
                    <a:alpha val="43137"/>
                  </a:srgbClr>
                </a:outerShdw>
              </a:effectLst>
            </a:endParaRPr>
          </a:p>
        </p:txBody>
      </p:sp>
      <p:sp>
        <p:nvSpPr>
          <p:cNvPr id="237572" name="Slide Number Placeholder 8"/>
          <p:cNvSpPr>
            <a:spLocks noGrp="1"/>
          </p:cNvSpPr>
          <p:nvPr>
            <p:ph type="sldNum" sz="quarter" idx="12"/>
          </p:nvPr>
        </p:nvSpPr>
        <p:spPr>
          <a:noFill/>
        </p:spPr>
        <p:txBody>
          <a:bodyPr/>
          <a:lstStyle/>
          <a:p>
            <a:fld id="{AF62C3B5-43BC-4A24-B97E-DEAF4FBF8485}" type="slidenum">
              <a:rPr lang="ar-SA" smtClean="0">
                <a:latin typeface="Arial" pitchFamily="34" charset="0"/>
                <a:cs typeface="Arial" pitchFamily="34" charset="0"/>
              </a:rPr>
              <a:pPr/>
              <a:t>103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Title 1"/>
          <p:cNvSpPr>
            <a:spLocks noGrp="1"/>
          </p:cNvSpPr>
          <p:nvPr>
            <p:ph type="title"/>
          </p:nvPr>
        </p:nvSpPr>
        <p:spPr/>
        <p:txBody>
          <a:bodyPr/>
          <a:lstStyle/>
          <a:p>
            <a:r>
              <a:rPr lang="en-US" b="1" smtClean="0">
                <a:solidFill>
                  <a:schemeClr val="tx1"/>
                </a:solidFill>
                <a:cs typeface="Times New Roman" pitchFamily="18" charset="0"/>
              </a:rPr>
              <a:t>Gases</a:t>
            </a:r>
            <a:endParaRPr lang="en-US" smtClean="0"/>
          </a:p>
        </p:txBody>
      </p:sp>
      <p:sp>
        <p:nvSpPr>
          <p:cNvPr id="3" name="Content Placeholder 2"/>
          <p:cNvSpPr>
            <a:spLocks noGrp="1"/>
          </p:cNvSpPr>
          <p:nvPr>
            <p:ph idx="1"/>
          </p:nvPr>
        </p:nvSpPr>
        <p:spPr>
          <a:xfrm>
            <a:off x="468313" y="1412875"/>
            <a:ext cx="8229600" cy="4525963"/>
          </a:xfrm>
        </p:spPr>
        <p:txBody>
          <a:bodyPr/>
          <a:lstStyle/>
          <a:p>
            <a:pPr marL="0" indent="0" algn="l" rtl="0">
              <a:spcBef>
                <a:spcPct val="0"/>
              </a:spcBef>
              <a:buFontTx/>
              <a:buNone/>
              <a:defRPr/>
            </a:pPr>
            <a:r>
              <a:rPr lang="en-US" sz="2400" b="1" dirty="0" smtClean="0">
                <a:ea typeface="Times New Roman" pitchFamily="18" charset="0"/>
              </a:rPr>
              <a:t>2-Gases     </a:t>
            </a:r>
          </a:p>
          <a:p>
            <a:pPr marL="0" indent="0" algn="l" rtl="0">
              <a:spcBef>
                <a:spcPct val="0"/>
              </a:spcBef>
              <a:buFontTx/>
              <a:buNone/>
              <a:defRPr/>
            </a:pPr>
            <a:endParaRPr lang="en-US" sz="2400" dirty="0" smtClean="0"/>
          </a:p>
          <a:p>
            <a:pPr marL="0" indent="0" algn="justLow" rtl="0">
              <a:spcBef>
                <a:spcPct val="0"/>
              </a:spcBef>
              <a:buFontTx/>
              <a:buNone/>
              <a:defRPr/>
            </a:pPr>
            <a:r>
              <a:rPr lang="en-US" sz="2400" b="1" dirty="0" smtClean="0">
                <a:ea typeface="Times New Roman" pitchFamily="18" charset="0"/>
              </a:rPr>
              <a:t>Chp.10- Gases</a:t>
            </a:r>
            <a:endParaRPr lang="en-US" sz="2400" b="1" dirty="0" smtClean="0"/>
          </a:p>
          <a:p>
            <a:pPr marL="0" indent="0" algn="justLow" rtl="0">
              <a:spcBef>
                <a:spcPct val="0"/>
              </a:spcBef>
              <a:buFontTx/>
              <a:buNone/>
              <a:defRPr/>
            </a:pPr>
            <a:r>
              <a:rPr lang="en-US" sz="2400" dirty="0" smtClean="0">
                <a:ea typeface="Times New Roman" pitchFamily="18" charset="0"/>
              </a:rPr>
              <a:t>Characteristics of Gases</a:t>
            </a:r>
            <a:endParaRPr lang="en-US" sz="2400" dirty="0" smtClean="0"/>
          </a:p>
          <a:p>
            <a:pPr marL="0" indent="0" algn="justLow" rtl="0">
              <a:spcBef>
                <a:spcPct val="0"/>
              </a:spcBef>
              <a:buFontTx/>
              <a:buNone/>
              <a:defRPr/>
            </a:pPr>
            <a:r>
              <a:rPr lang="en-US" sz="2400" dirty="0" smtClean="0">
                <a:ea typeface="Times New Roman" pitchFamily="18" charset="0"/>
              </a:rPr>
              <a:t>Pressure</a:t>
            </a:r>
            <a:endParaRPr lang="en-US" sz="2400" dirty="0" smtClean="0"/>
          </a:p>
          <a:p>
            <a:pPr marL="0" indent="0" algn="justLow" rtl="0">
              <a:spcBef>
                <a:spcPct val="0"/>
              </a:spcBef>
              <a:buFontTx/>
              <a:buNone/>
              <a:defRPr/>
            </a:pPr>
            <a:r>
              <a:rPr lang="en-US" sz="2400" dirty="0" smtClean="0">
                <a:ea typeface="Times New Roman" pitchFamily="18" charset="0"/>
              </a:rPr>
              <a:t>The Gas Law</a:t>
            </a:r>
            <a:endParaRPr lang="en-US" sz="2400" dirty="0" smtClean="0"/>
          </a:p>
          <a:p>
            <a:pPr marL="0" indent="0" algn="justLow" rtl="0">
              <a:spcBef>
                <a:spcPct val="0"/>
              </a:spcBef>
              <a:buFontTx/>
              <a:buNone/>
              <a:defRPr/>
            </a:pPr>
            <a:r>
              <a:rPr lang="en-US" sz="2400" dirty="0" smtClean="0">
                <a:ea typeface="Times New Roman" pitchFamily="18" charset="0"/>
              </a:rPr>
              <a:t>The Ideal-Gas Equation</a:t>
            </a:r>
            <a:endParaRPr lang="en-US" sz="2400" dirty="0" smtClean="0"/>
          </a:p>
          <a:p>
            <a:pPr marL="0" indent="0" algn="justLow" rtl="0">
              <a:spcBef>
                <a:spcPct val="0"/>
              </a:spcBef>
              <a:buFontTx/>
              <a:buNone/>
              <a:defRPr/>
            </a:pPr>
            <a:r>
              <a:rPr lang="en-US" sz="2400" dirty="0" smtClean="0">
                <a:ea typeface="Times New Roman" pitchFamily="18" charset="0"/>
              </a:rPr>
              <a:t> Further Applications of the Ideal-Gas Equation</a:t>
            </a:r>
            <a:endParaRPr lang="en-US" sz="2400" dirty="0" smtClean="0"/>
          </a:p>
          <a:p>
            <a:pPr marL="0" indent="0" algn="justLow" rtl="0">
              <a:spcBef>
                <a:spcPct val="0"/>
              </a:spcBef>
              <a:buFontTx/>
              <a:buNone/>
              <a:defRPr/>
            </a:pPr>
            <a:r>
              <a:rPr lang="en-US" sz="2400" dirty="0" smtClean="0">
                <a:ea typeface="Times New Roman" pitchFamily="18" charset="0"/>
              </a:rPr>
              <a:t>Gas Mixtures and Partial Pressures</a:t>
            </a:r>
            <a:endParaRPr lang="en-US" sz="2400" dirty="0" smtClean="0"/>
          </a:p>
          <a:p>
            <a:pPr marL="0" indent="0" algn="justLow" rtl="0">
              <a:spcBef>
                <a:spcPct val="0"/>
              </a:spcBef>
              <a:buFontTx/>
              <a:buNone/>
              <a:defRPr/>
            </a:pPr>
            <a:r>
              <a:rPr lang="en-US" sz="2400" dirty="0" smtClean="0">
                <a:ea typeface="Times New Roman" pitchFamily="18" charset="0"/>
              </a:rPr>
              <a:t>Kinetic-Molecular Theory</a:t>
            </a:r>
            <a:endParaRPr lang="en-US" sz="2400" dirty="0" smtClean="0"/>
          </a:p>
          <a:p>
            <a:pPr marL="0" indent="0" algn="justLow" rtl="0">
              <a:spcBef>
                <a:spcPct val="0"/>
              </a:spcBef>
              <a:buFontTx/>
              <a:buNone/>
              <a:defRPr/>
            </a:pPr>
            <a:r>
              <a:rPr lang="en-US" sz="2400" dirty="0" smtClean="0">
                <a:ea typeface="Times New Roman" pitchFamily="18" charset="0"/>
              </a:rPr>
              <a:t>Molecular Effusion and Diffusion</a:t>
            </a:r>
            <a:endParaRPr lang="en-US" sz="2400" dirty="0" smtClean="0"/>
          </a:p>
          <a:p>
            <a:pPr marL="0" indent="0" algn="justLow" rtl="0">
              <a:spcBef>
                <a:spcPct val="0"/>
              </a:spcBef>
              <a:buFontTx/>
              <a:buNone/>
              <a:defRPr/>
            </a:pPr>
            <a:r>
              <a:rPr lang="en-US" sz="2400" dirty="0" smtClean="0">
                <a:ea typeface="Times New Roman" pitchFamily="18" charset="0"/>
              </a:rPr>
              <a:t>Real Gases:  Deviations from Ideal Behavior</a:t>
            </a:r>
            <a:endParaRPr lang="en-US" sz="2400" dirty="0" smtClean="0"/>
          </a:p>
          <a:p>
            <a:pPr>
              <a:defRPr/>
            </a:pPr>
            <a:endParaRPr lang="en-US" sz="2400" dirty="0"/>
          </a:p>
        </p:txBody>
      </p:sp>
      <p:sp>
        <p:nvSpPr>
          <p:cNvPr id="238596" name="Slide Number Placeholder 3"/>
          <p:cNvSpPr>
            <a:spLocks noGrp="1"/>
          </p:cNvSpPr>
          <p:nvPr>
            <p:ph type="sldNum" sz="quarter" idx="12"/>
          </p:nvPr>
        </p:nvSpPr>
        <p:spPr>
          <a:noFill/>
        </p:spPr>
        <p:txBody>
          <a:bodyPr/>
          <a:lstStyle/>
          <a:p>
            <a:fld id="{596D1E55-FDEA-47FA-B4B8-59EC28313F3C}" type="slidenum">
              <a:rPr lang="ar-SA" smtClean="0">
                <a:latin typeface="Arial" pitchFamily="34" charset="0"/>
                <a:cs typeface="Arial" pitchFamily="34" charset="0"/>
              </a:rPr>
              <a:pPr/>
              <a:t>104</a:t>
            </a:fld>
            <a:endParaRPr lang="en-US" smtClean="0">
              <a:latin typeface="Arial" pitchFamily="34" charset="0"/>
              <a:cs typeface="Arial" pitchFamily="34" charset="0"/>
            </a:endParaRPr>
          </a:p>
        </p:txBody>
      </p:sp>
      <p:sp>
        <p:nvSpPr>
          <p:cNvPr id="238597" name="Rectangle 4"/>
          <p:cNvSpPr>
            <a:spLocks noChangeArrowheads="1"/>
          </p:cNvSpPr>
          <p:nvPr/>
        </p:nvSpPr>
        <p:spPr bwMode="auto">
          <a:xfrm>
            <a:off x="6372225" y="1557338"/>
            <a:ext cx="1492250" cy="368300"/>
          </a:xfrm>
          <a:prstGeom prst="rect">
            <a:avLst/>
          </a:prstGeom>
          <a:noFill/>
          <a:ln w="9525">
            <a:noFill/>
            <a:miter lim="800000"/>
            <a:headEnd/>
            <a:tailEnd/>
          </a:ln>
        </p:spPr>
        <p:txBody>
          <a:bodyPr wrap="none">
            <a:spAutoFit/>
          </a:bodyPr>
          <a:lstStyle/>
          <a:p>
            <a:r>
              <a:rPr lang="en-US" sz="1800" b="1">
                <a:cs typeface="Times New Roman" pitchFamily="18" charset="0"/>
              </a:rPr>
              <a:t>(6 Lectures)</a:t>
            </a:r>
            <a:endParaRPr lang="en-US" sz="180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9618" name="Rectangle 2"/>
          <p:cNvSpPr>
            <a:spLocks noGrp="1" noChangeArrowheads="1"/>
          </p:cNvSpPr>
          <p:nvPr>
            <p:ph type="title"/>
          </p:nvPr>
        </p:nvSpPr>
        <p:spPr>
          <a:xfrm>
            <a:off x="381000" y="533400"/>
            <a:ext cx="8229600" cy="560388"/>
          </a:xfrm>
        </p:spPr>
        <p:txBody>
          <a:bodyPr/>
          <a:lstStyle/>
          <a:p>
            <a:pPr eaLnBrk="1" hangingPunct="1"/>
            <a:r>
              <a:rPr lang="en-US" sz="6000" smtClean="0"/>
              <a:t>The Gas State</a:t>
            </a:r>
          </a:p>
        </p:txBody>
      </p:sp>
      <p:sp>
        <p:nvSpPr>
          <p:cNvPr id="31747" name="Rectangle 3"/>
          <p:cNvSpPr>
            <a:spLocks noGrp="1" noChangeArrowheads="1"/>
          </p:cNvSpPr>
          <p:nvPr>
            <p:ph idx="1"/>
          </p:nvPr>
        </p:nvSpPr>
        <p:spPr>
          <a:xfrm>
            <a:off x="533400" y="1524000"/>
            <a:ext cx="8229600" cy="4525963"/>
          </a:xfrm>
        </p:spPr>
        <p:txBody>
          <a:bodyPr/>
          <a:lstStyle/>
          <a:p>
            <a:pPr algn="l" rtl="0" eaLnBrk="1" hangingPunct="1"/>
            <a:r>
              <a:rPr lang="en-US" smtClean="0">
                <a:sym typeface="Symbol" pitchFamily="18" charset="2"/>
              </a:rPr>
              <a:t>Chemical behavior of gases depends on composition</a:t>
            </a:r>
          </a:p>
          <a:p>
            <a:pPr algn="l" rtl="0" eaLnBrk="1" hangingPunct="1"/>
            <a:r>
              <a:rPr lang="en-US" smtClean="0">
                <a:sym typeface="Symbol" pitchFamily="18" charset="2"/>
              </a:rPr>
              <a:t>Physical behavior of all gases is similar</a:t>
            </a:r>
          </a:p>
          <a:p>
            <a:pPr algn="l" rtl="0" eaLnBrk="1" hangingPunct="1"/>
            <a:r>
              <a:rPr lang="en-US" smtClean="0">
                <a:sym typeface="Symbol" pitchFamily="18" charset="2"/>
              </a:rPr>
              <a:t>Gases are miscible mixing together in any proportion</a:t>
            </a:r>
          </a:p>
          <a:p>
            <a:pPr algn="l" rtl="0" eaLnBrk="1" hangingPunct="1"/>
            <a:r>
              <a:rPr lang="en-US" smtClean="0"/>
              <a:t>Behavior of gases described by ideal gas law and kinetic-molecular theory, the cornerstone of this chapter</a:t>
            </a:r>
            <a:endParaRPr lang="en-US" smtClean="0">
              <a:sym typeface="Symbol" pitchFamily="18" charset="2"/>
            </a:endParaRPr>
          </a:p>
        </p:txBody>
      </p:sp>
      <p:sp>
        <p:nvSpPr>
          <p:cNvPr id="239620" name="Slide Number Placeholder 6"/>
          <p:cNvSpPr>
            <a:spLocks noGrp="1"/>
          </p:cNvSpPr>
          <p:nvPr>
            <p:ph type="sldNum" sz="quarter" idx="12"/>
          </p:nvPr>
        </p:nvSpPr>
        <p:spPr>
          <a:noFill/>
        </p:spPr>
        <p:txBody>
          <a:bodyPr/>
          <a:lstStyle/>
          <a:p>
            <a:fld id="{99586D5C-7BA4-4C67-A2AE-F1644D0DD573}" type="slidenum">
              <a:rPr lang="ar-SA" smtClean="0">
                <a:latin typeface="Arial" pitchFamily="34" charset="0"/>
                <a:cs typeface="Arial" pitchFamily="34" charset="0"/>
              </a:rPr>
              <a:pPr/>
              <a:t>105</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5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747">
                                            <p:txEl>
                                              <p:pRg st="1" end="1"/>
                                            </p:txEl>
                                          </p:spTgt>
                                        </p:tgtEl>
                                        <p:attrNameLst>
                                          <p:attrName>style.visibility</p:attrName>
                                        </p:attrNameLst>
                                      </p:cBhvr>
                                      <p:to>
                                        <p:strVal val="visible"/>
                                      </p:to>
                                    </p:set>
                                    <p:anim calcmode="lin" valueType="num">
                                      <p:cBhvr additive="base">
                                        <p:cTn id="13" dur="500" fill="hold"/>
                                        <p:tgtEl>
                                          <p:spTgt spid="317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747">
                                            <p:txEl>
                                              <p:pRg st="2" end="2"/>
                                            </p:txEl>
                                          </p:spTgt>
                                        </p:tgtEl>
                                        <p:attrNameLst>
                                          <p:attrName>style.visibility</p:attrName>
                                        </p:attrNameLst>
                                      </p:cBhvr>
                                      <p:to>
                                        <p:strVal val="visible"/>
                                      </p:to>
                                    </p:set>
                                    <p:anim calcmode="lin" valueType="num">
                                      <p:cBhvr additive="base">
                                        <p:cTn id="19" dur="500" fill="hold"/>
                                        <p:tgtEl>
                                          <p:spTgt spid="3174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1747">
                                            <p:txEl>
                                              <p:pRg st="3" end="3"/>
                                            </p:txEl>
                                          </p:spTgt>
                                        </p:tgtEl>
                                        <p:attrNameLst>
                                          <p:attrName>style.visibility</p:attrName>
                                        </p:attrNameLst>
                                      </p:cBhvr>
                                      <p:to>
                                        <p:strVal val="visible"/>
                                      </p:to>
                                    </p:set>
                                    <p:anim calcmode="lin" valueType="num">
                                      <p:cBhvr additive="base">
                                        <p:cTn id="25" dur="500" fill="hold"/>
                                        <p:tgtEl>
                                          <p:spTgt spid="3174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174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a:xfrm>
            <a:off x="0" y="274638"/>
            <a:ext cx="9144000" cy="1143000"/>
          </a:xfrm>
        </p:spPr>
        <p:txBody>
          <a:bodyPr/>
          <a:lstStyle/>
          <a:p>
            <a:pPr eaLnBrk="1" hangingPunct="1"/>
            <a:r>
              <a:rPr lang="en-US" sz="6000" smtClean="0"/>
              <a:t>Characteristics of Gases</a:t>
            </a:r>
          </a:p>
        </p:txBody>
      </p:sp>
      <p:sp>
        <p:nvSpPr>
          <p:cNvPr id="3075" name="Rectangle 3"/>
          <p:cNvSpPr>
            <a:spLocks noGrp="1" noChangeArrowheads="1"/>
          </p:cNvSpPr>
          <p:nvPr>
            <p:ph idx="1"/>
          </p:nvPr>
        </p:nvSpPr>
        <p:spPr>
          <a:xfrm>
            <a:off x="214313" y="1285875"/>
            <a:ext cx="8929687" cy="4525963"/>
          </a:xfrm>
        </p:spPr>
        <p:txBody>
          <a:bodyPr/>
          <a:lstStyle/>
          <a:p>
            <a:pPr algn="l" rtl="0" eaLnBrk="1" hangingPunct="1"/>
            <a:r>
              <a:rPr lang="en-US" sz="4400" smtClean="0"/>
              <a:t>Unlike liquids and solids, gases</a:t>
            </a:r>
          </a:p>
          <a:p>
            <a:pPr marL="855663" lvl="1" indent="-398463" algn="l" rtl="0" eaLnBrk="1" hangingPunct="1"/>
            <a:r>
              <a:rPr lang="en-US" sz="4400" smtClean="0"/>
              <a:t>expand to fill their containers;</a:t>
            </a:r>
          </a:p>
          <a:p>
            <a:pPr marL="855663" lvl="1" indent="-398463" algn="l" rtl="0" eaLnBrk="1" hangingPunct="1"/>
            <a:r>
              <a:rPr lang="en-US" sz="4400" smtClean="0"/>
              <a:t>are highly compressible;</a:t>
            </a:r>
          </a:p>
          <a:p>
            <a:pPr marL="855663" lvl="1" indent="-398463" algn="l" rtl="0" eaLnBrk="1" hangingPunct="1"/>
            <a:r>
              <a:rPr lang="en-US" sz="4400" smtClean="0"/>
              <a:t>have extremely low densities.</a:t>
            </a:r>
          </a:p>
        </p:txBody>
      </p:sp>
      <p:sp>
        <p:nvSpPr>
          <p:cNvPr id="32772" name="Rectangle 4"/>
          <p:cNvSpPr>
            <a:spLocks noChangeArrowheads="1"/>
          </p:cNvSpPr>
          <p:nvPr/>
        </p:nvSpPr>
        <p:spPr bwMode="auto">
          <a:xfrm>
            <a:off x="381000" y="4876800"/>
            <a:ext cx="8763000" cy="1384300"/>
          </a:xfrm>
          <a:prstGeom prst="rect">
            <a:avLst/>
          </a:prstGeom>
          <a:noFill/>
          <a:ln w="9525">
            <a:noFill/>
            <a:miter lim="800000"/>
            <a:headEnd/>
            <a:tailEnd/>
          </a:ln>
        </p:spPr>
        <p:txBody>
          <a:bodyPr>
            <a:spAutoFit/>
          </a:bodyPr>
          <a:lstStyle/>
          <a:p>
            <a:pPr lvl="1" algn="l" rtl="0">
              <a:buClr>
                <a:srgbClr val="00B050"/>
              </a:buClr>
              <a:buFont typeface="Arial" pitchFamily="34" charset="0"/>
              <a:buChar char="•"/>
            </a:pPr>
            <a:r>
              <a:rPr lang="en-US" sz="2800">
                <a:sym typeface="Symbol" pitchFamily="18" charset="2"/>
              </a:rPr>
              <a:t> Gas volume changes greatly with pressure</a:t>
            </a:r>
          </a:p>
          <a:p>
            <a:pPr lvl="1" algn="l" rtl="0">
              <a:buClr>
                <a:srgbClr val="00B050"/>
              </a:buClr>
              <a:buFont typeface="Arial" pitchFamily="34" charset="0"/>
              <a:buChar char="•"/>
            </a:pPr>
            <a:r>
              <a:rPr lang="en-US" sz="2800">
                <a:sym typeface="Symbol" pitchFamily="18" charset="2"/>
              </a:rPr>
              <a:t> Gas volume changes greatly with temperature</a:t>
            </a:r>
          </a:p>
          <a:p>
            <a:pPr lvl="1" algn="l" rtl="0">
              <a:buClr>
                <a:srgbClr val="00B050"/>
              </a:buClr>
              <a:buFont typeface="Arial" pitchFamily="34" charset="0"/>
              <a:buChar char="•"/>
            </a:pPr>
            <a:r>
              <a:rPr lang="en-US" sz="2800">
                <a:sym typeface="Symbol" pitchFamily="18" charset="2"/>
              </a:rPr>
              <a:t> Gas volume is a function of the amount of gas</a:t>
            </a:r>
          </a:p>
        </p:txBody>
      </p:sp>
      <p:sp>
        <p:nvSpPr>
          <p:cNvPr id="240645" name="Slide Number Placeholder 7"/>
          <p:cNvSpPr>
            <a:spLocks noGrp="1"/>
          </p:cNvSpPr>
          <p:nvPr>
            <p:ph type="sldNum" sz="quarter" idx="12"/>
          </p:nvPr>
        </p:nvSpPr>
        <p:spPr>
          <a:noFill/>
        </p:spPr>
        <p:txBody>
          <a:bodyPr/>
          <a:lstStyle/>
          <a:p>
            <a:fld id="{12CCF375-FDC2-4A92-9334-A4DA2BBAD5B7}" type="slidenum">
              <a:rPr lang="ar-SA" smtClean="0">
                <a:latin typeface="Arial" pitchFamily="34" charset="0"/>
                <a:cs typeface="Arial" pitchFamily="34" charset="0"/>
              </a:rPr>
              <a:pPr/>
              <a:t>106</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 calcmode="lin" valueType="num">
                                      <p:cBhvr additive="base">
                                        <p:cTn id="7" dur="500" fill="hold"/>
                                        <p:tgtEl>
                                          <p:spTgt spid="30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5">
                                            <p:txEl>
                                              <p:pRg st="1" end="1"/>
                                            </p:txEl>
                                          </p:spTgt>
                                        </p:tgtEl>
                                        <p:attrNameLst>
                                          <p:attrName>style.visibility</p:attrName>
                                        </p:attrNameLst>
                                      </p:cBhvr>
                                      <p:to>
                                        <p:strVal val="visible"/>
                                      </p:to>
                                    </p:set>
                                    <p:anim calcmode="lin" valueType="num">
                                      <p:cBhvr additive="base">
                                        <p:cTn id="13" dur="500" fill="hold"/>
                                        <p:tgtEl>
                                          <p:spTgt spid="307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5">
                                            <p:txEl>
                                              <p:pRg st="2" end="2"/>
                                            </p:txEl>
                                          </p:spTgt>
                                        </p:tgtEl>
                                        <p:attrNameLst>
                                          <p:attrName>style.visibility</p:attrName>
                                        </p:attrNameLst>
                                      </p:cBhvr>
                                      <p:to>
                                        <p:strVal val="visible"/>
                                      </p:to>
                                    </p:set>
                                    <p:anim calcmode="lin" valueType="num">
                                      <p:cBhvr additive="base">
                                        <p:cTn id="19" dur="500" fill="hold"/>
                                        <p:tgtEl>
                                          <p:spTgt spid="307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5">
                                            <p:txEl>
                                              <p:pRg st="3" end="3"/>
                                            </p:txEl>
                                          </p:spTgt>
                                        </p:tgtEl>
                                        <p:attrNameLst>
                                          <p:attrName>style.visibility</p:attrName>
                                        </p:attrNameLst>
                                      </p:cBhvr>
                                      <p:to>
                                        <p:strVal val="visible"/>
                                      </p:to>
                                    </p:set>
                                    <p:anim calcmode="lin" valueType="num">
                                      <p:cBhvr additive="base">
                                        <p:cTn id="25" dur="500" fill="hold"/>
                                        <p:tgtEl>
                                          <p:spTgt spid="307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07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2772">
                                            <p:txEl>
                                              <p:pRg st="0" end="0"/>
                                            </p:txEl>
                                          </p:spTgt>
                                        </p:tgtEl>
                                        <p:attrNameLst>
                                          <p:attrName>style.visibility</p:attrName>
                                        </p:attrNameLst>
                                      </p:cBhvr>
                                      <p:to>
                                        <p:strVal val="visible"/>
                                      </p:to>
                                    </p:set>
                                    <p:anim calcmode="lin" valueType="num">
                                      <p:cBhvr additive="base">
                                        <p:cTn id="31" dur="500" fill="hold"/>
                                        <p:tgtEl>
                                          <p:spTgt spid="32772">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277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2772">
                                            <p:txEl>
                                              <p:pRg st="1" end="1"/>
                                            </p:txEl>
                                          </p:spTgt>
                                        </p:tgtEl>
                                        <p:attrNameLst>
                                          <p:attrName>style.visibility</p:attrName>
                                        </p:attrNameLst>
                                      </p:cBhvr>
                                      <p:to>
                                        <p:strVal val="visible"/>
                                      </p:to>
                                    </p:set>
                                    <p:anim calcmode="lin" valueType="num">
                                      <p:cBhvr additive="base">
                                        <p:cTn id="37" dur="500" fill="hold"/>
                                        <p:tgtEl>
                                          <p:spTgt spid="32772">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277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2772">
                                            <p:txEl>
                                              <p:pRg st="2" end="2"/>
                                            </p:txEl>
                                          </p:spTgt>
                                        </p:tgtEl>
                                        <p:attrNameLst>
                                          <p:attrName>style.visibility</p:attrName>
                                        </p:attrNameLst>
                                      </p:cBhvr>
                                      <p:to>
                                        <p:strVal val="visible"/>
                                      </p:to>
                                    </p:set>
                                    <p:anim calcmode="lin" valueType="num">
                                      <p:cBhvr additive="base">
                                        <p:cTn id="43" dur="500" fill="hold"/>
                                        <p:tgtEl>
                                          <p:spTgt spid="32772">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277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1666" name="Picture 2" descr="C:\Chang Powerpoint\Figures\cng7ch05\cha56011_0501.jpeg"/>
          <p:cNvPicPr>
            <a:picLocks noChangeAspect="1" noChangeArrowheads="1"/>
          </p:cNvPicPr>
          <p:nvPr/>
        </p:nvPicPr>
        <p:blipFill>
          <a:blip r:embed="rId2" cstate="print"/>
          <a:srcRect/>
          <a:stretch>
            <a:fillRect/>
          </a:stretch>
        </p:blipFill>
        <p:spPr bwMode="auto">
          <a:xfrm>
            <a:off x="533400" y="1981200"/>
            <a:ext cx="8288338" cy="3398838"/>
          </a:xfrm>
          <a:prstGeom prst="rect">
            <a:avLst/>
          </a:prstGeom>
          <a:noFill/>
          <a:ln w="9525">
            <a:noFill/>
            <a:miter lim="800000"/>
            <a:headEnd/>
            <a:tailEnd/>
          </a:ln>
        </p:spPr>
      </p:pic>
      <p:sp>
        <p:nvSpPr>
          <p:cNvPr id="33795" name="Text Box 3"/>
          <p:cNvSpPr txBox="1">
            <a:spLocks noChangeArrowheads="1"/>
          </p:cNvSpPr>
          <p:nvPr/>
        </p:nvSpPr>
        <p:spPr bwMode="auto">
          <a:xfrm>
            <a:off x="87313" y="381000"/>
            <a:ext cx="8969375" cy="519113"/>
          </a:xfrm>
          <a:prstGeom prst="rect">
            <a:avLst/>
          </a:prstGeom>
          <a:noFill/>
          <a:ln w="9525">
            <a:noFill/>
            <a:miter lim="800000"/>
            <a:headEnd/>
            <a:tailEnd/>
          </a:ln>
        </p:spPr>
        <p:txBody>
          <a:bodyPr wrap="none">
            <a:spAutoFit/>
          </a:bodyPr>
          <a:lstStyle/>
          <a:p>
            <a:r>
              <a:rPr lang="en-US" sz="2800">
                <a:solidFill>
                  <a:schemeClr val="accent2"/>
                </a:solidFill>
              </a:rPr>
              <a:t>Elements</a:t>
            </a:r>
            <a:r>
              <a:rPr lang="en-US" sz="2800"/>
              <a:t> that exist as </a:t>
            </a:r>
            <a:r>
              <a:rPr lang="en-US" sz="2800">
                <a:solidFill>
                  <a:schemeClr val="accent2"/>
                </a:solidFill>
              </a:rPr>
              <a:t>gases</a:t>
            </a:r>
            <a:r>
              <a:rPr lang="en-US" sz="2800"/>
              <a:t> at 25</a:t>
            </a:r>
            <a:r>
              <a:rPr lang="en-US" sz="2800" baseline="30000"/>
              <a:t>0</a:t>
            </a:r>
            <a:r>
              <a:rPr lang="en-US" sz="2800"/>
              <a:t>C and 1 atmosphere</a:t>
            </a:r>
          </a:p>
        </p:txBody>
      </p:sp>
      <p:sp>
        <p:nvSpPr>
          <p:cNvPr id="241668" name="Slide Number Placeholder 6"/>
          <p:cNvSpPr>
            <a:spLocks noGrp="1"/>
          </p:cNvSpPr>
          <p:nvPr>
            <p:ph type="sldNum" sz="quarter" idx="12"/>
          </p:nvPr>
        </p:nvSpPr>
        <p:spPr>
          <a:noFill/>
        </p:spPr>
        <p:txBody>
          <a:bodyPr/>
          <a:lstStyle/>
          <a:p>
            <a:fld id="{9C0761A4-4879-418D-A7BB-D5450A043791}" type="slidenum">
              <a:rPr lang="ar-SA" smtClean="0">
                <a:latin typeface="Arial" pitchFamily="34" charset="0"/>
                <a:cs typeface="Arial" pitchFamily="34" charset="0"/>
              </a:rPr>
              <a:pPr/>
              <a:t>107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additive="base">
                                        <p:cTn id="7" dur="5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2"/>
          <p:cNvPicPr>
            <a:picLocks noChangeAspect="1" noChangeArrowheads="1"/>
          </p:cNvPicPr>
          <p:nvPr/>
        </p:nvPicPr>
        <p:blipFill>
          <a:blip r:embed="rId2" cstate="print"/>
          <a:srcRect/>
          <a:stretch>
            <a:fillRect/>
          </a:stretch>
        </p:blipFill>
        <p:spPr bwMode="auto">
          <a:xfrm>
            <a:off x="0" y="260350"/>
            <a:ext cx="8743950" cy="5486400"/>
          </a:xfrm>
          <a:prstGeom prst="rect">
            <a:avLst/>
          </a:prstGeom>
          <a:noFill/>
          <a:ln w="9525">
            <a:noFill/>
            <a:miter lim="800000"/>
            <a:headEnd/>
            <a:tailEnd/>
          </a:ln>
        </p:spPr>
      </p:pic>
      <p:sp>
        <p:nvSpPr>
          <p:cNvPr id="34820" name="Rectangle 3"/>
          <p:cNvSpPr>
            <a:spLocks noChangeArrowheads="1"/>
          </p:cNvSpPr>
          <p:nvPr/>
        </p:nvSpPr>
        <p:spPr bwMode="auto">
          <a:xfrm>
            <a:off x="0" y="4724400"/>
            <a:ext cx="8991600" cy="1816100"/>
          </a:xfrm>
          <a:prstGeom prst="rect">
            <a:avLst/>
          </a:prstGeom>
          <a:noFill/>
          <a:ln w="9525">
            <a:noFill/>
            <a:miter lim="800000"/>
            <a:headEnd/>
            <a:tailEnd/>
          </a:ln>
        </p:spPr>
        <p:txBody>
          <a:bodyPr>
            <a:spAutoFit/>
          </a:bodyPr>
          <a:lstStyle/>
          <a:p>
            <a:pPr algn="l" rtl="0">
              <a:buFont typeface="Arial" pitchFamily="34" charset="0"/>
              <a:buChar char="•"/>
            </a:pPr>
            <a:r>
              <a:rPr lang="en-US" sz="2800"/>
              <a:t> He, Ne, Ar, Kr, and Xe are monatomic gases</a:t>
            </a:r>
          </a:p>
          <a:p>
            <a:pPr algn="l" rtl="0">
              <a:buFont typeface="Arial" pitchFamily="34" charset="0"/>
              <a:buChar char="•"/>
            </a:pPr>
            <a:r>
              <a:rPr lang="en-US" sz="2800"/>
              <a:t> H</a:t>
            </a:r>
            <a:r>
              <a:rPr lang="en-US" sz="2800" baseline="-25000"/>
              <a:t>2</a:t>
            </a:r>
            <a:r>
              <a:rPr lang="en-US" sz="2800"/>
              <a:t>, N</a:t>
            </a:r>
            <a:r>
              <a:rPr lang="en-US" sz="2800" baseline="-25000"/>
              <a:t>2</a:t>
            </a:r>
            <a:r>
              <a:rPr lang="en-US" sz="2800"/>
              <a:t>, O</a:t>
            </a:r>
            <a:r>
              <a:rPr lang="en-US" sz="2800" baseline="-25000"/>
              <a:t>2</a:t>
            </a:r>
            <a:r>
              <a:rPr lang="en-US" sz="2800"/>
              <a:t>, F</a:t>
            </a:r>
            <a:r>
              <a:rPr lang="en-US" sz="2800" baseline="-25000"/>
              <a:t>2</a:t>
            </a:r>
            <a:r>
              <a:rPr lang="en-US" sz="2800"/>
              <a:t>, and Cl</a:t>
            </a:r>
            <a:r>
              <a:rPr lang="en-US" sz="2800" baseline="-25000"/>
              <a:t>2</a:t>
            </a:r>
            <a:r>
              <a:rPr lang="en-US" sz="2800"/>
              <a:t> are diatomic element gases</a:t>
            </a:r>
          </a:p>
          <a:p>
            <a:pPr algn="l" rtl="0">
              <a:buFont typeface="Arial" pitchFamily="34" charset="0"/>
              <a:buChar char="•"/>
            </a:pPr>
            <a:r>
              <a:rPr lang="en-US" sz="2800"/>
              <a:t> H</a:t>
            </a:r>
            <a:r>
              <a:rPr lang="en-US" sz="2800" baseline="-25000"/>
              <a:t>2</a:t>
            </a:r>
            <a:r>
              <a:rPr lang="en-US" sz="2800"/>
              <a:t>O compound gas can exist as liquid water, solid ice,</a:t>
            </a:r>
          </a:p>
          <a:p>
            <a:pPr algn="l" rtl="0"/>
            <a:r>
              <a:rPr lang="en-US" sz="2800"/>
              <a:t>       or water vapor. H</a:t>
            </a:r>
            <a:r>
              <a:rPr lang="en-US" sz="2800" baseline="-25000"/>
              <a:t>2</a:t>
            </a:r>
            <a:r>
              <a:rPr lang="en-US" sz="2800"/>
              <a:t>S, HCl,….   </a:t>
            </a:r>
          </a:p>
        </p:txBody>
      </p:sp>
      <p:sp>
        <p:nvSpPr>
          <p:cNvPr id="242692" name="Slide Number Placeholder 6"/>
          <p:cNvSpPr>
            <a:spLocks noGrp="1"/>
          </p:cNvSpPr>
          <p:nvPr>
            <p:ph type="sldNum" sz="quarter" idx="12"/>
          </p:nvPr>
        </p:nvSpPr>
        <p:spPr>
          <a:xfrm>
            <a:off x="179388" y="6381750"/>
            <a:ext cx="2133600" cy="476250"/>
          </a:xfrm>
          <a:noFill/>
        </p:spPr>
        <p:txBody>
          <a:bodyPr/>
          <a:lstStyle/>
          <a:p>
            <a:fld id="{172208CE-A97A-45AB-9992-64C3586CAF94}" type="slidenum">
              <a:rPr lang="ar-SA" smtClean="0">
                <a:latin typeface="Arial" pitchFamily="34" charset="0"/>
                <a:cs typeface="Arial" pitchFamily="34" charset="0"/>
              </a:rPr>
              <a:pPr/>
              <a:t>108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820">
                                            <p:txEl>
                                              <p:pRg st="0" end="0"/>
                                            </p:txEl>
                                          </p:spTgt>
                                        </p:tgtEl>
                                        <p:attrNameLst>
                                          <p:attrName>style.visibility</p:attrName>
                                        </p:attrNameLst>
                                      </p:cBhvr>
                                      <p:to>
                                        <p:strVal val="visible"/>
                                      </p:to>
                                    </p:set>
                                    <p:anim calcmode="lin" valueType="num">
                                      <p:cBhvr additive="base">
                                        <p:cTn id="7" dur="500" fill="hold"/>
                                        <p:tgtEl>
                                          <p:spTgt spid="3482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4820">
                                            <p:txEl>
                                              <p:pRg st="1" end="1"/>
                                            </p:txEl>
                                          </p:spTgt>
                                        </p:tgtEl>
                                        <p:attrNameLst>
                                          <p:attrName>style.visibility</p:attrName>
                                        </p:attrNameLst>
                                      </p:cBhvr>
                                      <p:to>
                                        <p:strVal val="visible"/>
                                      </p:to>
                                    </p:set>
                                    <p:anim calcmode="lin" valueType="num">
                                      <p:cBhvr additive="base">
                                        <p:cTn id="13" dur="500" fill="hold"/>
                                        <p:tgtEl>
                                          <p:spTgt spid="3482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482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34820">
                                            <p:txEl>
                                              <p:pRg st="2" end="2"/>
                                            </p:txEl>
                                          </p:spTgt>
                                        </p:tgtEl>
                                        <p:attrNameLst>
                                          <p:attrName>style.visibility</p:attrName>
                                        </p:attrNameLst>
                                      </p:cBhvr>
                                      <p:to>
                                        <p:strVal val="visible"/>
                                      </p:to>
                                    </p:set>
                                    <p:animEffect transition="in" filter="box(in)">
                                      <p:cBhvr>
                                        <p:cTn id="19" dur="500"/>
                                        <p:tgtEl>
                                          <p:spTgt spid="34820">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34820">
                                            <p:txEl>
                                              <p:pRg st="3" end="3"/>
                                            </p:txEl>
                                          </p:spTgt>
                                        </p:tgtEl>
                                        <p:attrNameLst>
                                          <p:attrName>style.visibility</p:attrName>
                                        </p:attrNameLst>
                                      </p:cBhvr>
                                      <p:to>
                                        <p:strVal val="visible"/>
                                      </p:to>
                                    </p:set>
                                    <p:animEffect transition="in" filter="box(in)">
                                      <p:cBhvr>
                                        <p:cTn id="24" dur="500"/>
                                        <p:tgtEl>
                                          <p:spTgt spid="3482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p:txBody>
          <a:bodyPr/>
          <a:lstStyle/>
          <a:p>
            <a:pPr eaLnBrk="1" hangingPunct="1"/>
            <a:r>
              <a:rPr lang="en-US" sz="6000" smtClean="0"/>
              <a:t>Pressure</a:t>
            </a:r>
          </a:p>
        </p:txBody>
      </p:sp>
      <p:sp>
        <p:nvSpPr>
          <p:cNvPr id="24578" name="Rectangle 3"/>
          <p:cNvSpPr>
            <a:spLocks noGrp="1" noChangeArrowheads="1"/>
          </p:cNvSpPr>
          <p:nvPr>
            <p:ph type="body" sz="half" idx="1"/>
          </p:nvPr>
        </p:nvSpPr>
        <p:spPr>
          <a:xfrm>
            <a:off x="609600" y="1447800"/>
            <a:ext cx="3810000" cy="1295400"/>
          </a:xfrm>
        </p:spPr>
        <p:txBody>
          <a:bodyPr rtlCol="0">
            <a:normAutofit fontScale="92500" lnSpcReduction="10000"/>
          </a:bodyPr>
          <a:lstStyle/>
          <a:p>
            <a:pPr algn="l" rtl="0" eaLnBrk="1" fontAlgn="auto" hangingPunct="1">
              <a:lnSpc>
                <a:spcPct val="90000"/>
              </a:lnSpc>
              <a:spcAft>
                <a:spcPts val="0"/>
              </a:spcAft>
              <a:defRPr/>
            </a:pPr>
            <a:r>
              <a:rPr lang="en-US" dirty="0" smtClean="0"/>
              <a:t>Pressure is the amount of force applied to an area.</a:t>
            </a:r>
          </a:p>
        </p:txBody>
      </p:sp>
      <p:sp>
        <p:nvSpPr>
          <p:cNvPr id="4109" name="Rectangle 13"/>
          <p:cNvSpPr>
            <a:spLocks noChangeArrowheads="1"/>
          </p:cNvSpPr>
          <p:nvPr/>
        </p:nvSpPr>
        <p:spPr bwMode="auto">
          <a:xfrm>
            <a:off x="685800" y="3733800"/>
            <a:ext cx="3581400" cy="2286000"/>
          </a:xfrm>
          <a:prstGeom prst="rect">
            <a:avLst/>
          </a:prstGeom>
          <a:noFill/>
          <a:ln w="9525">
            <a:noFill/>
            <a:miter lim="800000"/>
            <a:headEnd/>
            <a:tailEnd/>
          </a:ln>
        </p:spPr>
        <p:txBody>
          <a:bodyPr/>
          <a:lstStyle/>
          <a:p>
            <a:pPr marL="342900" indent="-342900" algn="l" rtl="0">
              <a:spcBef>
                <a:spcPct val="20000"/>
              </a:spcBef>
              <a:buFontTx/>
              <a:buChar char="•"/>
            </a:pPr>
            <a:r>
              <a:rPr lang="en-US" sz="2800">
                <a:solidFill>
                  <a:srgbClr val="C82E32"/>
                </a:solidFill>
              </a:rPr>
              <a:t>Atmospheric pressure is the weight of air per unit of area.</a:t>
            </a:r>
          </a:p>
          <a:p>
            <a:pPr marL="342900" indent="-342900" rtl="0">
              <a:spcBef>
                <a:spcPct val="20000"/>
              </a:spcBef>
              <a:buFontTx/>
              <a:buChar char="•"/>
            </a:pPr>
            <a:endParaRPr lang="en-US" sz="2800">
              <a:solidFill>
                <a:srgbClr val="C82E32"/>
              </a:solidFill>
            </a:endParaRPr>
          </a:p>
        </p:txBody>
      </p:sp>
      <p:grpSp>
        <p:nvGrpSpPr>
          <p:cNvPr id="2" name="Group 20"/>
          <p:cNvGrpSpPr>
            <a:grpSpLocks/>
          </p:cNvGrpSpPr>
          <p:nvPr/>
        </p:nvGrpSpPr>
        <p:grpSpPr bwMode="auto">
          <a:xfrm>
            <a:off x="1524000" y="2667000"/>
            <a:ext cx="1447800" cy="1190625"/>
            <a:chOff x="960" y="1680"/>
            <a:chExt cx="912" cy="750"/>
          </a:xfrm>
        </p:grpSpPr>
        <p:sp>
          <p:nvSpPr>
            <p:cNvPr id="243721" name="Rectangle 15"/>
            <p:cNvSpPr>
              <a:spLocks noChangeArrowheads="1"/>
            </p:cNvSpPr>
            <p:nvPr/>
          </p:nvSpPr>
          <p:spPr bwMode="auto">
            <a:xfrm>
              <a:off x="960" y="1824"/>
              <a:ext cx="556" cy="404"/>
            </a:xfrm>
            <a:prstGeom prst="rect">
              <a:avLst/>
            </a:prstGeom>
            <a:noFill/>
            <a:ln w="9525">
              <a:noFill/>
              <a:miter lim="800000"/>
              <a:headEnd/>
              <a:tailEnd/>
            </a:ln>
          </p:spPr>
          <p:txBody>
            <a:bodyPr wrap="none">
              <a:spAutoFit/>
            </a:bodyPr>
            <a:lstStyle/>
            <a:p>
              <a:r>
                <a:rPr lang="en-US" sz="3600" i="1">
                  <a:solidFill>
                    <a:srgbClr val="000080"/>
                  </a:solidFill>
                </a:rPr>
                <a:t>P</a:t>
              </a:r>
              <a:r>
                <a:rPr lang="en-US" sz="3600">
                  <a:solidFill>
                    <a:srgbClr val="000080"/>
                  </a:solidFill>
                </a:rPr>
                <a:t> =</a:t>
              </a:r>
              <a:endParaRPr lang="en-US" sz="4000">
                <a:solidFill>
                  <a:srgbClr val="000080"/>
                </a:solidFill>
              </a:endParaRPr>
            </a:p>
          </p:txBody>
        </p:sp>
        <p:sp>
          <p:nvSpPr>
            <p:cNvPr id="243722" name="Rectangle 16"/>
            <p:cNvSpPr>
              <a:spLocks noChangeArrowheads="1"/>
            </p:cNvSpPr>
            <p:nvPr/>
          </p:nvSpPr>
          <p:spPr bwMode="auto">
            <a:xfrm>
              <a:off x="1536" y="1680"/>
              <a:ext cx="308" cy="750"/>
            </a:xfrm>
            <a:prstGeom prst="rect">
              <a:avLst/>
            </a:prstGeom>
            <a:noFill/>
            <a:ln w="9525">
              <a:noFill/>
              <a:miter lim="800000"/>
              <a:headEnd/>
              <a:tailEnd/>
            </a:ln>
          </p:spPr>
          <p:txBody>
            <a:bodyPr wrap="none">
              <a:spAutoFit/>
            </a:bodyPr>
            <a:lstStyle/>
            <a:p>
              <a:r>
                <a:rPr lang="en-US" sz="3600" i="1">
                  <a:solidFill>
                    <a:srgbClr val="000080"/>
                  </a:solidFill>
                </a:rPr>
                <a:t>F</a:t>
              </a:r>
            </a:p>
            <a:p>
              <a:r>
                <a:rPr lang="en-US" sz="3600" i="1">
                  <a:solidFill>
                    <a:srgbClr val="000080"/>
                  </a:solidFill>
                </a:rPr>
                <a:t>A</a:t>
              </a:r>
            </a:p>
          </p:txBody>
        </p:sp>
        <p:sp>
          <p:nvSpPr>
            <p:cNvPr id="243723" name="Line 17"/>
            <p:cNvSpPr>
              <a:spLocks noChangeShapeType="1"/>
            </p:cNvSpPr>
            <p:nvPr/>
          </p:nvSpPr>
          <p:spPr bwMode="auto">
            <a:xfrm>
              <a:off x="1488" y="2064"/>
              <a:ext cx="384" cy="0"/>
            </a:xfrm>
            <a:prstGeom prst="line">
              <a:avLst/>
            </a:prstGeom>
            <a:noFill/>
            <a:ln w="28575">
              <a:solidFill>
                <a:schemeClr val="accent2"/>
              </a:solidFill>
              <a:round/>
              <a:headEnd/>
              <a:tailEnd/>
            </a:ln>
          </p:spPr>
          <p:txBody>
            <a:bodyPr wrap="none" anchor="ctr"/>
            <a:lstStyle/>
            <a:p>
              <a:endParaRPr lang="en-US"/>
            </a:p>
          </p:txBody>
        </p:sp>
      </p:grpSp>
      <p:sp>
        <p:nvSpPr>
          <p:cNvPr id="23558" name="Rectangle 11"/>
          <p:cNvSpPr>
            <a:spLocks noChangeArrowheads="1"/>
          </p:cNvSpPr>
          <p:nvPr/>
        </p:nvSpPr>
        <p:spPr bwMode="auto">
          <a:xfrm>
            <a:off x="684213" y="5589588"/>
            <a:ext cx="8153400" cy="862012"/>
          </a:xfrm>
          <a:prstGeom prst="rect">
            <a:avLst/>
          </a:prstGeom>
          <a:noFill/>
          <a:ln w="9525">
            <a:noFill/>
            <a:miter lim="800000"/>
            <a:headEnd/>
            <a:tailEnd/>
          </a:ln>
        </p:spPr>
        <p:txBody>
          <a:bodyPr>
            <a:spAutoFit/>
          </a:bodyPr>
          <a:lstStyle/>
          <a:p>
            <a:pPr algn="l"/>
            <a:r>
              <a:rPr lang="en-US" sz="2400"/>
              <a:t>Normal atmospheric pressure at sea level is referred to as </a:t>
            </a:r>
            <a:r>
              <a:rPr lang="en-US" sz="2400">
                <a:solidFill>
                  <a:srgbClr val="000080"/>
                </a:solidFill>
              </a:rPr>
              <a:t>standard pressure</a:t>
            </a:r>
            <a:r>
              <a:rPr lang="en-US" sz="2400"/>
              <a:t>.</a:t>
            </a:r>
          </a:p>
        </p:txBody>
      </p:sp>
      <p:pic>
        <p:nvPicPr>
          <p:cNvPr id="35848" name="Picture 3" descr="004_la_05_03"/>
          <p:cNvPicPr preferRelativeResize="0">
            <a:picLocks noChangeAspect="1" noChangeArrowheads="1"/>
          </p:cNvPicPr>
          <p:nvPr/>
        </p:nvPicPr>
        <p:blipFill>
          <a:blip r:embed="rId3" cstate="print"/>
          <a:srcRect/>
          <a:stretch>
            <a:fillRect/>
          </a:stretch>
        </p:blipFill>
        <p:spPr bwMode="auto">
          <a:xfrm>
            <a:off x="5181600" y="1447800"/>
            <a:ext cx="3165475" cy="3778250"/>
          </a:xfrm>
          <a:prstGeom prst="rect">
            <a:avLst/>
          </a:prstGeom>
          <a:noFill/>
          <a:ln w="12700">
            <a:solidFill>
              <a:schemeClr val="tx1"/>
            </a:solidFill>
            <a:miter lim="800000"/>
            <a:headEnd/>
            <a:tailEnd/>
          </a:ln>
        </p:spPr>
      </p:pic>
      <p:sp>
        <p:nvSpPr>
          <p:cNvPr id="243720" name="Slide Number Placeholder 13"/>
          <p:cNvSpPr>
            <a:spLocks noGrp="1"/>
          </p:cNvSpPr>
          <p:nvPr>
            <p:ph type="sldNum" sz="quarter" idx="11"/>
          </p:nvPr>
        </p:nvSpPr>
        <p:spPr>
          <a:xfrm>
            <a:off x="0" y="6400800"/>
            <a:ext cx="1905000" cy="457200"/>
          </a:xfrm>
          <a:noFill/>
        </p:spPr>
        <p:txBody>
          <a:bodyPr/>
          <a:lstStyle/>
          <a:p>
            <a:fld id="{0ACA9EF5-526E-4FB6-8AAC-836BB2A1D2EC}" type="slidenum">
              <a:rPr lang="ar-SA" smtClean="0">
                <a:latin typeface="Arial" pitchFamily="34" charset="0"/>
                <a:cs typeface="Arial" pitchFamily="34" charset="0"/>
              </a:rPr>
              <a:pPr/>
              <a:t>109</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 calcmode="lin" valueType="num">
                                      <p:cBhvr additive="base">
                                        <p:cTn id="7" dur="500" fill="hold"/>
                                        <p:tgtEl>
                                          <p:spTgt spid="2457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09"/>
                                        </p:tgtEl>
                                        <p:attrNameLst>
                                          <p:attrName>style.visibility</p:attrName>
                                        </p:attrNameLst>
                                      </p:cBhvr>
                                      <p:to>
                                        <p:strVal val="visible"/>
                                      </p:to>
                                    </p:set>
                                    <p:anim calcmode="lin" valueType="num">
                                      <p:cBhvr additive="base">
                                        <p:cTn id="19" dur="500" fill="hold"/>
                                        <p:tgtEl>
                                          <p:spTgt spid="4109"/>
                                        </p:tgtEl>
                                        <p:attrNameLst>
                                          <p:attrName>ppt_x</p:attrName>
                                        </p:attrNameLst>
                                      </p:cBhvr>
                                      <p:tavLst>
                                        <p:tav tm="0">
                                          <p:val>
                                            <p:strVal val="#ppt_x"/>
                                          </p:val>
                                        </p:tav>
                                        <p:tav tm="100000">
                                          <p:val>
                                            <p:strVal val="#ppt_x"/>
                                          </p:val>
                                        </p:tav>
                                      </p:tavLst>
                                    </p:anim>
                                    <p:anim calcmode="lin" valueType="num">
                                      <p:cBhvr additive="base">
                                        <p:cTn id="20" dur="500" fill="hold"/>
                                        <p:tgtEl>
                                          <p:spTgt spid="410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5848"/>
                                        </p:tgtEl>
                                        <p:attrNameLst>
                                          <p:attrName>style.visibility</p:attrName>
                                        </p:attrNameLst>
                                      </p:cBhvr>
                                      <p:to>
                                        <p:strVal val="visible"/>
                                      </p:to>
                                    </p:set>
                                    <p:anim calcmode="lin" valueType="num">
                                      <p:cBhvr additive="base">
                                        <p:cTn id="25" dur="500" fill="hold"/>
                                        <p:tgtEl>
                                          <p:spTgt spid="35848"/>
                                        </p:tgtEl>
                                        <p:attrNameLst>
                                          <p:attrName>ppt_x</p:attrName>
                                        </p:attrNameLst>
                                      </p:cBhvr>
                                      <p:tavLst>
                                        <p:tav tm="0">
                                          <p:val>
                                            <p:strVal val="#ppt_x"/>
                                          </p:val>
                                        </p:tav>
                                        <p:tav tm="100000">
                                          <p:val>
                                            <p:strVal val="#ppt_x"/>
                                          </p:val>
                                        </p:tav>
                                      </p:tavLst>
                                    </p:anim>
                                    <p:anim calcmode="lin" valueType="num">
                                      <p:cBhvr additive="base">
                                        <p:cTn id="26" dur="500" fill="hold"/>
                                        <p:tgtEl>
                                          <p:spTgt spid="3584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558"/>
                                        </p:tgtEl>
                                        <p:attrNameLst>
                                          <p:attrName>style.visibility</p:attrName>
                                        </p:attrNameLst>
                                      </p:cBhvr>
                                      <p:to>
                                        <p:strVal val="visible"/>
                                      </p:to>
                                    </p:set>
                                    <p:anim calcmode="lin" valueType="num">
                                      <p:cBhvr additive="base">
                                        <p:cTn id="31" dur="500" fill="hold"/>
                                        <p:tgtEl>
                                          <p:spTgt spid="23558"/>
                                        </p:tgtEl>
                                        <p:attrNameLst>
                                          <p:attrName>ppt_x</p:attrName>
                                        </p:attrNameLst>
                                      </p:cBhvr>
                                      <p:tavLst>
                                        <p:tav tm="0">
                                          <p:val>
                                            <p:strVal val="#ppt_x"/>
                                          </p:val>
                                        </p:tav>
                                        <p:tav tm="100000">
                                          <p:val>
                                            <p:strVal val="#ppt_x"/>
                                          </p:val>
                                        </p:tav>
                                      </p:tavLst>
                                    </p:anim>
                                    <p:anim calcmode="lin" valueType="num">
                                      <p:cBhvr additive="base">
                                        <p:cTn id="32" dur="500" fill="hold"/>
                                        <p:tgtEl>
                                          <p:spTgt spid="235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9" grpId="0"/>
      <p:bldP spid="235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p:txBody>
          <a:bodyPr/>
          <a:lstStyle/>
          <a:p>
            <a:pPr eaLnBrk="1" hangingPunct="1"/>
            <a:r>
              <a:rPr lang="en-US" smtClean="0"/>
              <a:t>Metric System</a:t>
            </a:r>
          </a:p>
        </p:txBody>
      </p:sp>
      <p:sp>
        <p:nvSpPr>
          <p:cNvPr id="9219" name="Rectangle 3"/>
          <p:cNvSpPr>
            <a:spLocks noGrp="1" noChangeArrowheads="1"/>
          </p:cNvSpPr>
          <p:nvPr>
            <p:ph type="body" sz="half" idx="4294967295"/>
          </p:nvPr>
        </p:nvSpPr>
        <p:spPr>
          <a:xfrm>
            <a:off x="755650" y="1341438"/>
            <a:ext cx="7772400" cy="1143000"/>
          </a:xfrm>
        </p:spPr>
        <p:txBody>
          <a:bodyPr/>
          <a:lstStyle/>
          <a:p>
            <a:pPr eaLnBrk="1" hangingPunct="1">
              <a:buFontTx/>
              <a:buNone/>
            </a:pPr>
            <a:r>
              <a:rPr lang="en-US" sz="2800" smtClean="0"/>
              <a:t>	Prefixes convert the base units into units that are appropriate for the item being measured.</a:t>
            </a:r>
          </a:p>
        </p:txBody>
      </p:sp>
      <p:pic>
        <p:nvPicPr>
          <p:cNvPr id="9220" name="Picture 10" descr="01_T05"/>
          <p:cNvPicPr>
            <a:picLocks noGrp="1" noChangeAspect="1" noChangeArrowheads="1"/>
          </p:cNvPicPr>
          <p:nvPr>
            <p:ph sz="half" idx="4294967295"/>
          </p:nvPr>
        </p:nvPicPr>
        <p:blipFill>
          <a:blip r:embed="rId3" cstate="print"/>
          <a:srcRect t="9001" b="5486"/>
          <a:stretch>
            <a:fillRect/>
          </a:stretch>
        </p:blipFill>
        <p:spPr>
          <a:xfrm>
            <a:off x="684213" y="2489200"/>
            <a:ext cx="7775575" cy="4041775"/>
          </a:xfrm>
        </p:spPr>
      </p:pic>
      <p:sp>
        <p:nvSpPr>
          <p:cNvPr id="144389" name="Slide Number Placeholder 7"/>
          <p:cNvSpPr>
            <a:spLocks noGrp="1"/>
          </p:cNvSpPr>
          <p:nvPr>
            <p:ph type="sldNum" sz="quarter" idx="12"/>
          </p:nvPr>
        </p:nvSpPr>
        <p:spPr>
          <a:xfrm>
            <a:off x="0" y="6381750"/>
            <a:ext cx="2133600" cy="476250"/>
          </a:xfrm>
          <a:noFill/>
        </p:spPr>
        <p:txBody>
          <a:bodyPr/>
          <a:lstStyle/>
          <a:p>
            <a:fld id="{F9ECBCBA-22EA-459D-9630-46410E93A613}" type="slidenum">
              <a:rPr lang="ar-SA" smtClean="0">
                <a:latin typeface="Arial" pitchFamily="34" charset="0"/>
                <a:cs typeface="Arial" pitchFamily="34" charset="0"/>
              </a:rPr>
              <a:pPr/>
              <a:t>11</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ppt_x"/>
                                          </p:val>
                                        </p:tav>
                                        <p:tav tm="100000">
                                          <p:val>
                                            <p:strVal val="#ppt_x"/>
                                          </p:val>
                                        </p:tav>
                                      </p:tavLst>
                                    </p:anim>
                                    <p:anim calcmode="lin" valueType="num">
                                      <p:cBhvr additive="base">
                                        <p:cTn id="8"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9">
                                            <p:txEl>
                                              <p:pRg st="0" end="0"/>
                                            </p:txEl>
                                          </p:spTgt>
                                        </p:tgtEl>
                                        <p:attrNameLst>
                                          <p:attrName>style.visibility</p:attrName>
                                        </p:attrNameLst>
                                      </p:cBhvr>
                                      <p:to>
                                        <p:strVal val="visible"/>
                                      </p:to>
                                    </p:set>
                                    <p:anim calcmode="lin" valueType="num">
                                      <p:cBhvr additive="base">
                                        <p:cTn id="13"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220"/>
                                        </p:tgtEl>
                                        <p:attrNameLst>
                                          <p:attrName>style.visibility</p:attrName>
                                        </p:attrNameLst>
                                      </p:cBhvr>
                                      <p:to>
                                        <p:strVal val="visible"/>
                                      </p:to>
                                    </p:set>
                                    <p:anim calcmode="lin" valueType="num">
                                      <p:cBhvr additive="base">
                                        <p:cTn id="19" dur="500" fill="hold"/>
                                        <p:tgtEl>
                                          <p:spTgt spid="9220"/>
                                        </p:tgtEl>
                                        <p:attrNameLst>
                                          <p:attrName>ppt_x</p:attrName>
                                        </p:attrNameLst>
                                      </p:cBhvr>
                                      <p:tavLst>
                                        <p:tav tm="0">
                                          <p:val>
                                            <p:strVal val="#ppt_x"/>
                                          </p:val>
                                        </p:tav>
                                        <p:tav tm="100000">
                                          <p:val>
                                            <p:strVal val="#ppt_x"/>
                                          </p:val>
                                        </p:tav>
                                      </p:tavLst>
                                    </p:anim>
                                    <p:anim calcmode="lin" valueType="num">
                                      <p:cBhvr additive="base">
                                        <p:cTn id="20"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9219" grpId="0"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1" name="Text Box 13"/>
          <p:cNvSpPr txBox="1">
            <a:spLocks noChangeArrowheads="1"/>
          </p:cNvSpPr>
          <p:nvPr/>
        </p:nvSpPr>
        <p:spPr bwMode="auto">
          <a:xfrm>
            <a:off x="500063" y="2714625"/>
            <a:ext cx="2522537" cy="457200"/>
          </a:xfrm>
          <a:prstGeom prst="rect">
            <a:avLst/>
          </a:prstGeom>
          <a:noFill/>
          <a:ln w="9525">
            <a:noFill/>
            <a:miter lim="800000"/>
            <a:headEnd/>
            <a:tailEnd/>
          </a:ln>
        </p:spPr>
        <p:txBody>
          <a:bodyPr wrap="none">
            <a:spAutoFit/>
          </a:bodyPr>
          <a:lstStyle/>
          <a:p>
            <a:r>
              <a:rPr lang="en-US" sz="2400" u="sng"/>
              <a:t>Units of Pressure</a:t>
            </a:r>
          </a:p>
        </p:txBody>
      </p:sp>
      <p:sp>
        <p:nvSpPr>
          <p:cNvPr id="7182" name="Text Box 14"/>
          <p:cNvSpPr txBox="1">
            <a:spLocks noChangeArrowheads="1"/>
          </p:cNvSpPr>
          <p:nvPr/>
        </p:nvSpPr>
        <p:spPr bwMode="auto">
          <a:xfrm>
            <a:off x="152400" y="3581400"/>
            <a:ext cx="6324600" cy="1570038"/>
          </a:xfrm>
          <a:prstGeom prst="rect">
            <a:avLst/>
          </a:prstGeom>
          <a:noFill/>
          <a:ln w="9525">
            <a:noFill/>
            <a:miter lim="800000"/>
            <a:headEnd/>
            <a:tailEnd/>
          </a:ln>
        </p:spPr>
        <p:txBody>
          <a:bodyPr>
            <a:spAutoFit/>
          </a:bodyPr>
          <a:lstStyle/>
          <a:p>
            <a:pPr algn="l" rtl="0">
              <a:spcBef>
                <a:spcPct val="50000"/>
              </a:spcBef>
            </a:pPr>
            <a:r>
              <a:rPr lang="en-US" sz="2400" b="1">
                <a:latin typeface="Times New Roman" pitchFamily="18" charset="0"/>
                <a:cs typeface="Times New Roman" pitchFamily="18" charset="0"/>
              </a:rPr>
              <a:t>1 pascal (Pa) = 1 N/m</a:t>
            </a:r>
            <a:r>
              <a:rPr lang="en-US" sz="2400" b="1" baseline="30000">
                <a:latin typeface="Times New Roman" pitchFamily="18" charset="0"/>
                <a:cs typeface="Times New Roman" pitchFamily="18" charset="0"/>
              </a:rPr>
              <a:t>2</a:t>
            </a:r>
            <a:endParaRPr lang="en-US" sz="2400" b="1">
              <a:latin typeface="Times New Roman" pitchFamily="18" charset="0"/>
              <a:cs typeface="Times New Roman" pitchFamily="18" charset="0"/>
            </a:endParaRPr>
          </a:p>
          <a:p>
            <a:pPr algn="l" rtl="0">
              <a:spcBef>
                <a:spcPct val="50000"/>
              </a:spcBef>
            </a:pPr>
            <a:r>
              <a:rPr lang="en-US" sz="2400" b="1">
                <a:latin typeface="Times New Roman" pitchFamily="18" charset="0"/>
                <a:cs typeface="Times New Roman" pitchFamily="18" charset="0"/>
              </a:rPr>
              <a:t>1 atm = 760 mmHg = 760 torr</a:t>
            </a:r>
          </a:p>
          <a:p>
            <a:pPr algn="l" rtl="0">
              <a:spcBef>
                <a:spcPct val="50000"/>
              </a:spcBef>
            </a:pPr>
            <a:r>
              <a:rPr lang="en-US" sz="2400" b="1">
                <a:latin typeface="Times New Roman" pitchFamily="18" charset="0"/>
                <a:cs typeface="Times New Roman" pitchFamily="18" charset="0"/>
              </a:rPr>
              <a:t>1 atm = 101,325 Pa(~10</a:t>
            </a:r>
            <a:r>
              <a:rPr lang="en-US" sz="2400" b="1" baseline="36000">
                <a:latin typeface="Times New Roman" pitchFamily="18" charset="0"/>
                <a:cs typeface="Times New Roman" pitchFamily="18" charset="0"/>
              </a:rPr>
              <a:t>5</a:t>
            </a:r>
            <a:r>
              <a:rPr lang="en-US" sz="2400" b="1">
                <a:latin typeface="Times New Roman" pitchFamily="18" charset="0"/>
                <a:cs typeface="Times New Roman" pitchFamily="18" charset="0"/>
              </a:rPr>
              <a:t>) = 101.325 kPa</a:t>
            </a:r>
          </a:p>
        </p:txBody>
      </p:sp>
      <p:grpSp>
        <p:nvGrpSpPr>
          <p:cNvPr id="2" name="Group 18"/>
          <p:cNvGrpSpPr>
            <a:grpSpLocks/>
          </p:cNvGrpSpPr>
          <p:nvPr/>
        </p:nvGrpSpPr>
        <p:grpSpPr bwMode="auto">
          <a:xfrm>
            <a:off x="6019800" y="1752600"/>
            <a:ext cx="3124200" cy="4876800"/>
            <a:chOff x="3150" y="240"/>
            <a:chExt cx="2418" cy="3936"/>
          </a:xfrm>
        </p:grpSpPr>
        <p:pic>
          <p:nvPicPr>
            <p:cNvPr id="244756" name="Picture 12" descr="C:\Chang Powerpoint\Figures\cng7ch05\cha56011_0503.jpeg"/>
            <p:cNvPicPr>
              <a:picLocks noChangeAspect="1" noChangeArrowheads="1"/>
            </p:cNvPicPr>
            <p:nvPr/>
          </p:nvPicPr>
          <p:blipFill>
            <a:blip r:embed="rId2" cstate="print"/>
            <a:srcRect/>
            <a:stretch>
              <a:fillRect/>
            </a:stretch>
          </p:blipFill>
          <p:spPr bwMode="auto">
            <a:xfrm>
              <a:off x="3150" y="240"/>
              <a:ext cx="2418" cy="3648"/>
            </a:xfrm>
            <a:prstGeom prst="rect">
              <a:avLst/>
            </a:prstGeom>
            <a:noFill/>
            <a:ln w="9525">
              <a:noFill/>
              <a:miter lim="800000"/>
              <a:headEnd/>
              <a:tailEnd/>
            </a:ln>
          </p:spPr>
        </p:pic>
        <p:sp>
          <p:nvSpPr>
            <p:cNvPr id="244757" name="Text Box 17"/>
            <p:cNvSpPr txBox="1">
              <a:spLocks noChangeArrowheads="1"/>
            </p:cNvSpPr>
            <p:nvPr/>
          </p:nvSpPr>
          <p:spPr bwMode="auto">
            <a:xfrm>
              <a:off x="3712" y="3888"/>
              <a:ext cx="1013" cy="288"/>
            </a:xfrm>
            <a:prstGeom prst="rect">
              <a:avLst/>
            </a:prstGeom>
            <a:noFill/>
            <a:ln w="9525">
              <a:noFill/>
              <a:miter lim="800000"/>
              <a:headEnd/>
              <a:tailEnd/>
            </a:ln>
          </p:spPr>
          <p:txBody>
            <a:bodyPr wrap="none">
              <a:spAutoFit/>
            </a:bodyPr>
            <a:lstStyle/>
            <a:p>
              <a:r>
                <a:rPr lang="en-US" sz="2400"/>
                <a:t>Barometer</a:t>
              </a:r>
            </a:p>
          </p:txBody>
        </p:sp>
      </p:grpSp>
      <p:sp>
        <p:nvSpPr>
          <p:cNvPr id="36869" name="Text Box 8"/>
          <p:cNvSpPr txBox="1">
            <a:spLocks noChangeArrowheads="1"/>
          </p:cNvSpPr>
          <p:nvPr/>
        </p:nvSpPr>
        <p:spPr bwMode="auto">
          <a:xfrm>
            <a:off x="928688" y="1928813"/>
            <a:ext cx="1679575" cy="461962"/>
          </a:xfrm>
          <a:prstGeom prst="rect">
            <a:avLst/>
          </a:prstGeom>
          <a:noFill/>
          <a:ln w="9525">
            <a:noFill/>
            <a:miter lim="800000"/>
            <a:headEnd/>
            <a:tailEnd/>
          </a:ln>
        </p:spPr>
        <p:txBody>
          <a:bodyPr wrap="none">
            <a:spAutoFit/>
          </a:bodyPr>
          <a:lstStyle/>
          <a:p>
            <a:r>
              <a:rPr lang="en-US" sz="2400"/>
              <a:t>Pressure</a:t>
            </a:r>
            <a:r>
              <a:rPr lang="en-US"/>
              <a:t> = </a:t>
            </a:r>
          </a:p>
        </p:txBody>
      </p:sp>
      <p:grpSp>
        <p:nvGrpSpPr>
          <p:cNvPr id="3" name="Group 27"/>
          <p:cNvGrpSpPr>
            <a:grpSpLocks/>
          </p:cNvGrpSpPr>
          <p:nvPr/>
        </p:nvGrpSpPr>
        <p:grpSpPr bwMode="auto">
          <a:xfrm>
            <a:off x="2643188" y="1143000"/>
            <a:ext cx="4310062" cy="2457450"/>
            <a:chOff x="528" y="180"/>
            <a:chExt cx="2715" cy="1548"/>
          </a:xfrm>
        </p:grpSpPr>
        <p:pic>
          <p:nvPicPr>
            <p:cNvPr id="244747" name="Picture 23" descr="D:\mhp\Common\MSShared\Clipart\std4prem\std4dir5\BS00936_.wmf"/>
            <p:cNvPicPr>
              <a:picLocks noChangeAspect="1" noChangeArrowheads="1"/>
            </p:cNvPicPr>
            <p:nvPr/>
          </p:nvPicPr>
          <p:blipFill>
            <a:blip r:embed="rId3" cstate="print"/>
            <a:srcRect l="26614" t="26360" r="34804" b="23723"/>
            <a:stretch>
              <a:fillRect/>
            </a:stretch>
          </p:blipFill>
          <p:spPr bwMode="auto">
            <a:xfrm>
              <a:off x="2515" y="180"/>
              <a:ext cx="728" cy="732"/>
            </a:xfrm>
            <a:prstGeom prst="rect">
              <a:avLst/>
            </a:prstGeom>
            <a:noFill/>
            <a:ln w="9525">
              <a:noFill/>
              <a:miter lim="800000"/>
              <a:headEnd/>
              <a:tailEnd/>
            </a:ln>
          </p:spPr>
        </p:pic>
        <p:grpSp>
          <p:nvGrpSpPr>
            <p:cNvPr id="244748" name="Group 26"/>
            <p:cNvGrpSpPr>
              <a:grpSpLocks/>
            </p:cNvGrpSpPr>
            <p:nvPr/>
          </p:nvGrpSpPr>
          <p:grpSpPr bwMode="auto">
            <a:xfrm>
              <a:off x="528" y="564"/>
              <a:ext cx="2592" cy="1164"/>
              <a:chOff x="528" y="564"/>
              <a:chExt cx="2592" cy="1164"/>
            </a:xfrm>
          </p:grpSpPr>
          <p:grpSp>
            <p:nvGrpSpPr>
              <p:cNvPr id="244749" name="Group 11"/>
              <p:cNvGrpSpPr>
                <a:grpSpLocks/>
              </p:cNvGrpSpPr>
              <p:nvPr/>
            </p:nvGrpSpPr>
            <p:grpSpPr bwMode="auto">
              <a:xfrm>
                <a:off x="528" y="564"/>
                <a:ext cx="624" cy="588"/>
                <a:chOff x="402" y="604"/>
                <a:chExt cx="624" cy="588"/>
              </a:xfrm>
            </p:grpSpPr>
            <p:sp>
              <p:nvSpPr>
                <p:cNvPr id="244753" name="Text Box 5"/>
                <p:cNvSpPr txBox="1">
                  <a:spLocks noChangeArrowheads="1"/>
                </p:cNvSpPr>
                <p:nvPr/>
              </p:nvSpPr>
              <p:spPr bwMode="auto">
                <a:xfrm>
                  <a:off x="450" y="604"/>
                  <a:ext cx="529" cy="252"/>
                </a:xfrm>
                <a:prstGeom prst="rect">
                  <a:avLst/>
                </a:prstGeom>
                <a:noFill/>
                <a:ln w="9525">
                  <a:noFill/>
                  <a:miter lim="800000"/>
                  <a:headEnd/>
                  <a:tailEnd/>
                </a:ln>
              </p:spPr>
              <p:txBody>
                <a:bodyPr wrap="none">
                  <a:spAutoFit/>
                </a:bodyPr>
                <a:lstStyle/>
                <a:p>
                  <a:r>
                    <a:rPr lang="en-US" sz="2000">
                      <a:solidFill>
                        <a:schemeClr val="accent2"/>
                      </a:solidFill>
                    </a:rPr>
                    <a:t>Force</a:t>
                  </a:r>
                </a:p>
              </p:txBody>
            </p:sp>
            <p:sp>
              <p:nvSpPr>
                <p:cNvPr id="244754" name="Text Box 6"/>
                <p:cNvSpPr txBox="1">
                  <a:spLocks noChangeArrowheads="1"/>
                </p:cNvSpPr>
                <p:nvPr/>
              </p:nvSpPr>
              <p:spPr bwMode="auto">
                <a:xfrm>
                  <a:off x="498" y="940"/>
                  <a:ext cx="458" cy="252"/>
                </a:xfrm>
                <a:prstGeom prst="rect">
                  <a:avLst/>
                </a:prstGeom>
                <a:noFill/>
                <a:ln w="9525">
                  <a:noFill/>
                  <a:miter lim="800000"/>
                  <a:headEnd/>
                  <a:tailEnd/>
                </a:ln>
              </p:spPr>
              <p:txBody>
                <a:bodyPr wrap="none">
                  <a:spAutoFit/>
                </a:bodyPr>
                <a:lstStyle/>
                <a:p>
                  <a:r>
                    <a:rPr lang="en-US" sz="2000">
                      <a:solidFill>
                        <a:srgbClr val="FF0000"/>
                      </a:solidFill>
                    </a:rPr>
                    <a:t>Area</a:t>
                  </a:r>
                </a:p>
              </p:txBody>
            </p:sp>
            <p:sp>
              <p:nvSpPr>
                <p:cNvPr id="244755" name="Line 9"/>
                <p:cNvSpPr>
                  <a:spLocks noChangeShapeType="1"/>
                </p:cNvSpPr>
                <p:nvPr/>
              </p:nvSpPr>
              <p:spPr bwMode="auto">
                <a:xfrm>
                  <a:off x="402" y="892"/>
                  <a:ext cx="624" cy="0"/>
                </a:xfrm>
                <a:prstGeom prst="line">
                  <a:avLst/>
                </a:prstGeom>
                <a:noFill/>
                <a:ln w="38100">
                  <a:solidFill>
                    <a:schemeClr val="tx1"/>
                  </a:solidFill>
                  <a:round/>
                  <a:headEnd/>
                  <a:tailEnd/>
                </a:ln>
              </p:spPr>
              <p:txBody>
                <a:bodyPr/>
                <a:lstStyle/>
                <a:p>
                  <a:endParaRPr lang="en-US"/>
                </a:p>
              </p:txBody>
            </p:sp>
          </p:grpSp>
          <p:grpSp>
            <p:nvGrpSpPr>
              <p:cNvPr id="244750" name="Group 25"/>
              <p:cNvGrpSpPr>
                <a:grpSpLocks/>
              </p:cNvGrpSpPr>
              <p:nvPr/>
            </p:nvGrpSpPr>
            <p:grpSpPr bwMode="auto">
              <a:xfrm>
                <a:off x="2640" y="864"/>
                <a:ext cx="480" cy="864"/>
                <a:chOff x="2640" y="864"/>
                <a:chExt cx="480" cy="864"/>
              </a:xfrm>
            </p:grpSpPr>
            <p:sp>
              <p:nvSpPr>
                <p:cNvPr id="244751" name="Oval 20"/>
                <p:cNvSpPr>
                  <a:spLocks noChangeArrowheads="1"/>
                </p:cNvSpPr>
                <p:nvPr/>
              </p:nvSpPr>
              <p:spPr bwMode="auto">
                <a:xfrm>
                  <a:off x="2640" y="1440"/>
                  <a:ext cx="480" cy="288"/>
                </a:xfrm>
                <a:prstGeom prst="ellipse">
                  <a:avLst/>
                </a:prstGeom>
                <a:solidFill>
                  <a:srgbClr val="FF0000"/>
                </a:solidFill>
                <a:ln w="9525">
                  <a:noFill/>
                  <a:round/>
                  <a:headEnd/>
                  <a:tailEnd/>
                </a:ln>
              </p:spPr>
              <p:txBody>
                <a:bodyPr wrap="none" anchor="ctr"/>
                <a:lstStyle/>
                <a:p>
                  <a:endParaRPr lang="en-US"/>
                </a:p>
              </p:txBody>
            </p:sp>
            <p:sp>
              <p:nvSpPr>
                <p:cNvPr id="244752" name="Line 19"/>
                <p:cNvSpPr>
                  <a:spLocks noChangeShapeType="1"/>
                </p:cNvSpPr>
                <p:nvPr/>
              </p:nvSpPr>
              <p:spPr bwMode="auto">
                <a:xfrm>
                  <a:off x="2880" y="864"/>
                  <a:ext cx="0" cy="672"/>
                </a:xfrm>
                <a:prstGeom prst="line">
                  <a:avLst/>
                </a:prstGeom>
                <a:noFill/>
                <a:ln w="76200">
                  <a:solidFill>
                    <a:schemeClr val="tx1"/>
                  </a:solidFill>
                  <a:round/>
                  <a:headEnd/>
                  <a:tailEnd type="triangle" w="med" len="med"/>
                </a:ln>
              </p:spPr>
              <p:txBody>
                <a:bodyPr/>
                <a:lstStyle/>
                <a:p>
                  <a:endParaRPr lang="en-US"/>
                </a:p>
              </p:txBody>
            </p:sp>
          </p:grpSp>
        </p:grpSp>
      </p:grpSp>
      <p:sp>
        <p:nvSpPr>
          <p:cNvPr id="36872" name="Rectangle 19"/>
          <p:cNvSpPr>
            <a:spLocks noChangeArrowheads="1"/>
          </p:cNvSpPr>
          <p:nvPr/>
        </p:nvSpPr>
        <p:spPr bwMode="auto">
          <a:xfrm>
            <a:off x="3286125" y="3571875"/>
            <a:ext cx="1843088" cy="523875"/>
          </a:xfrm>
          <a:prstGeom prst="rect">
            <a:avLst/>
          </a:prstGeom>
          <a:noFill/>
          <a:ln w="9525">
            <a:noFill/>
            <a:miter lim="800000"/>
            <a:headEnd/>
            <a:tailEnd/>
          </a:ln>
        </p:spPr>
        <p:txBody>
          <a:bodyPr wrap="none">
            <a:spAutoFit/>
          </a:bodyPr>
          <a:lstStyle/>
          <a:p>
            <a:r>
              <a:rPr lang="en-US" sz="2800">
                <a:latin typeface="Times New Roman" pitchFamily="18" charset="0"/>
                <a:cs typeface="Times New Roman" pitchFamily="18" charset="0"/>
              </a:rPr>
              <a:t>= 1 </a:t>
            </a:r>
            <a:r>
              <a:rPr lang="en-US" sz="2800" b="1">
                <a:latin typeface="Times New Roman" pitchFamily="18" charset="0"/>
                <a:cs typeface="Times New Roman" pitchFamily="18" charset="0"/>
              </a:rPr>
              <a:t>kg/m</a:t>
            </a:r>
            <a:r>
              <a:rPr lang="en-US" sz="2800" b="1" baseline="30000">
                <a:latin typeface="Times New Roman" pitchFamily="18" charset="0"/>
                <a:cs typeface="Times New Roman" pitchFamily="18" charset="0"/>
              </a:rPr>
              <a:t>.</a:t>
            </a:r>
            <a:r>
              <a:rPr lang="en-US" sz="2800" b="1">
                <a:latin typeface="Times New Roman" pitchFamily="18" charset="0"/>
                <a:cs typeface="Times New Roman" pitchFamily="18" charset="0"/>
              </a:rPr>
              <a:t>s</a:t>
            </a:r>
            <a:r>
              <a:rPr lang="en-US" sz="2800" b="1" baseline="30000">
                <a:latin typeface="Times New Roman" pitchFamily="18" charset="0"/>
                <a:cs typeface="Times New Roman" pitchFamily="18" charset="0"/>
              </a:rPr>
              <a:t>2</a:t>
            </a:r>
            <a:endParaRPr lang="en-US" sz="2800" b="1"/>
          </a:p>
        </p:txBody>
      </p:sp>
      <p:sp>
        <p:nvSpPr>
          <p:cNvPr id="21" name="Title 1"/>
          <p:cNvSpPr txBox="1">
            <a:spLocks/>
          </p:cNvSpPr>
          <p:nvPr/>
        </p:nvSpPr>
        <p:spPr>
          <a:xfrm>
            <a:off x="214313" y="285750"/>
            <a:ext cx="8763000" cy="560388"/>
          </a:xfrm>
          <a:prstGeom prst="rect">
            <a:avLst/>
          </a:prstGeom>
        </p:spPr>
        <p:txBody>
          <a:bodyPr/>
          <a:lstStyle/>
          <a:p>
            <a:pPr eaLnBrk="0" hangingPunct="0">
              <a:defRPr/>
            </a:pPr>
            <a:r>
              <a:rPr lang="en-US" sz="6000" dirty="0">
                <a:latin typeface="+mj-lt"/>
                <a:ea typeface="+mj-ea"/>
                <a:cs typeface="+mj-cs"/>
              </a:rPr>
              <a:t>Introduction to Pressure</a:t>
            </a:r>
          </a:p>
        </p:txBody>
      </p:sp>
      <p:sp>
        <p:nvSpPr>
          <p:cNvPr id="36874" name="Rectangle 21"/>
          <p:cNvSpPr>
            <a:spLocks noChangeArrowheads="1"/>
          </p:cNvSpPr>
          <p:nvPr/>
        </p:nvSpPr>
        <p:spPr bwMode="auto">
          <a:xfrm>
            <a:off x="533400" y="5257800"/>
            <a:ext cx="5824538" cy="1200150"/>
          </a:xfrm>
          <a:prstGeom prst="rect">
            <a:avLst/>
          </a:prstGeom>
          <a:noFill/>
          <a:ln w="9525">
            <a:noFill/>
            <a:miter lim="800000"/>
            <a:headEnd/>
            <a:tailEnd/>
          </a:ln>
        </p:spPr>
        <p:txBody>
          <a:bodyPr>
            <a:spAutoFit/>
          </a:bodyPr>
          <a:lstStyle/>
          <a:p>
            <a:pPr algn="l" rtl="0">
              <a:buFont typeface="Wingdings" pitchFamily="2" charset="2"/>
              <a:buNone/>
            </a:pPr>
            <a:r>
              <a:rPr lang="en-US" sz="2400"/>
              <a:t>Mercury Barometer</a:t>
            </a:r>
          </a:p>
          <a:p>
            <a:pPr algn="l" rtl="0">
              <a:buFont typeface="Wingdings" pitchFamily="2" charset="2"/>
              <a:buNone/>
            </a:pPr>
            <a:r>
              <a:rPr lang="en-US" sz="2400"/>
              <a:t>At sea level, </a:t>
            </a:r>
          </a:p>
          <a:p>
            <a:pPr algn="l" rtl="0">
              <a:buFont typeface="Wingdings" pitchFamily="2" charset="2"/>
              <a:buNone/>
            </a:pPr>
            <a:r>
              <a:rPr lang="en-US" sz="2400"/>
              <a:t>h = 760 mm Hg</a:t>
            </a:r>
          </a:p>
        </p:txBody>
      </p:sp>
      <p:sp>
        <p:nvSpPr>
          <p:cNvPr id="244746" name="Slide Number Placeholder 23"/>
          <p:cNvSpPr>
            <a:spLocks noGrp="1"/>
          </p:cNvSpPr>
          <p:nvPr>
            <p:ph type="sldNum" sz="quarter" idx="12"/>
          </p:nvPr>
        </p:nvSpPr>
        <p:spPr>
          <a:xfrm>
            <a:off x="179388" y="6381750"/>
            <a:ext cx="2133600" cy="476250"/>
          </a:xfrm>
          <a:noFill/>
        </p:spPr>
        <p:txBody>
          <a:bodyPr/>
          <a:lstStyle/>
          <a:p>
            <a:fld id="{7981B088-E1BC-4FA6-8524-7031517A9773}" type="slidenum">
              <a:rPr lang="ar-SA" smtClean="0">
                <a:latin typeface="Arial" pitchFamily="34" charset="0"/>
                <a:cs typeface="Arial" pitchFamily="34" charset="0"/>
              </a:rPr>
              <a:pPr/>
              <a:t>110</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anim calcmode="lin" valueType="num">
                                      <p:cBhvr additive="base">
                                        <p:cTn id="7" dur="500" fill="hold"/>
                                        <p:tgtEl>
                                          <p:spTgt spid="36869"/>
                                        </p:tgtEl>
                                        <p:attrNameLst>
                                          <p:attrName>ppt_x</p:attrName>
                                        </p:attrNameLst>
                                      </p:cBhvr>
                                      <p:tavLst>
                                        <p:tav tm="0">
                                          <p:val>
                                            <p:strVal val="#ppt_x"/>
                                          </p:val>
                                        </p:tav>
                                        <p:tav tm="100000">
                                          <p:val>
                                            <p:strVal val="#ppt_x"/>
                                          </p:val>
                                        </p:tav>
                                      </p:tavLst>
                                    </p:anim>
                                    <p:anim calcmode="lin" valueType="num">
                                      <p:cBhvr additive="base">
                                        <p:cTn id="8" dur="500" fill="hold"/>
                                        <p:tgtEl>
                                          <p:spTgt spid="368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81"/>
                                        </p:tgtEl>
                                        <p:attrNameLst>
                                          <p:attrName>style.visibility</p:attrName>
                                        </p:attrNameLst>
                                      </p:cBhvr>
                                      <p:to>
                                        <p:strVal val="visible"/>
                                      </p:to>
                                    </p:set>
                                    <p:anim calcmode="lin" valueType="num">
                                      <p:cBhvr additive="base">
                                        <p:cTn id="19" dur="500" fill="hold"/>
                                        <p:tgtEl>
                                          <p:spTgt spid="7181"/>
                                        </p:tgtEl>
                                        <p:attrNameLst>
                                          <p:attrName>ppt_x</p:attrName>
                                        </p:attrNameLst>
                                      </p:cBhvr>
                                      <p:tavLst>
                                        <p:tav tm="0">
                                          <p:val>
                                            <p:strVal val="#ppt_x"/>
                                          </p:val>
                                        </p:tav>
                                        <p:tav tm="100000">
                                          <p:val>
                                            <p:strVal val="#ppt_x"/>
                                          </p:val>
                                        </p:tav>
                                      </p:tavLst>
                                    </p:anim>
                                    <p:anim calcmode="lin" valueType="num">
                                      <p:cBhvr additive="base">
                                        <p:cTn id="20" dur="500" fill="hold"/>
                                        <p:tgtEl>
                                          <p:spTgt spid="718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82">
                                            <p:txEl>
                                              <p:pRg st="0" end="0"/>
                                            </p:txEl>
                                          </p:spTgt>
                                        </p:tgtEl>
                                        <p:attrNameLst>
                                          <p:attrName>style.visibility</p:attrName>
                                        </p:attrNameLst>
                                      </p:cBhvr>
                                      <p:to>
                                        <p:strVal val="visible"/>
                                      </p:to>
                                    </p:set>
                                    <p:anim calcmode="lin" valueType="num">
                                      <p:cBhvr additive="base">
                                        <p:cTn id="25" dur="500" fill="hold"/>
                                        <p:tgtEl>
                                          <p:spTgt spid="718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8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6872"/>
                                        </p:tgtEl>
                                        <p:attrNameLst>
                                          <p:attrName>style.visibility</p:attrName>
                                        </p:attrNameLst>
                                      </p:cBhvr>
                                      <p:to>
                                        <p:strVal val="visible"/>
                                      </p:to>
                                    </p:set>
                                    <p:anim calcmode="lin" valueType="num">
                                      <p:cBhvr additive="base">
                                        <p:cTn id="31" dur="500" fill="hold"/>
                                        <p:tgtEl>
                                          <p:spTgt spid="36872"/>
                                        </p:tgtEl>
                                        <p:attrNameLst>
                                          <p:attrName>ppt_x</p:attrName>
                                        </p:attrNameLst>
                                      </p:cBhvr>
                                      <p:tavLst>
                                        <p:tav tm="0">
                                          <p:val>
                                            <p:strVal val="#ppt_x"/>
                                          </p:val>
                                        </p:tav>
                                        <p:tav tm="100000">
                                          <p:val>
                                            <p:strVal val="#ppt_x"/>
                                          </p:val>
                                        </p:tav>
                                      </p:tavLst>
                                    </p:anim>
                                    <p:anim calcmode="lin" valueType="num">
                                      <p:cBhvr additive="base">
                                        <p:cTn id="32" dur="500" fill="hold"/>
                                        <p:tgtEl>
                                          <p:spTgt spid="3687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182">
                                            <p:txEl>
                                              <p:pRg st="1" end="1"/>
                                            </p:txEl>
                                          </p:spTgt>
                                        </p:tgtEl>
                                        <p:attrNameLst>
                                          <p:attrName>style.visibility</p:attrName>
                                        </p:attrNameLst>
                                      </p:cBhvr>
                                      <p:to>
                                        <p:strVal val="visible"/>
                                      </p:to>
                                    </p:set>
                                    <p:anim calcmode="lin" valueType="num">
                                      <p:cBhvr additive="base">
                                        <p:cTn id="37" dur="500" fill="hold"/>
                                        <p:tgtEl>
                                          <p:spTgt spid="7182">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18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182">
                                            <p:txEl>
                                              <p:pRg st="2" end="2"/>
                                            </p:txEl>
                                          </p:spTgt>
                                        </p:tgtEl>
                                        <p:attrNameLst>
                                          <p:attrName>style.visibility</p:attrName>
                                        </p:attrNameLst>
                                      </p:cBhvr>
                                      <p:to>
                                        <p:strVal val="visible"/>
                                      </p:to>
                                    </p:set>
                                    <p:anim calcmode="lin" valueType="num">
                                      <p:cBhvr additive="base">
                                        <p:cTn id="43" dur="500" fill="hold"/>
                                        <p:tgtEl>
                                          <p:spTgt spid="7182">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18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ppt_x"/>
                                          </p:val>
                                        </p:tav>
                                        <p:tav tm="100000">
                                          <p:val>
                                            <p:strVal val="#ppt_x"/>
                                          </p:val>
                                        </p:tav>
                                      </p:tavLst>
                                    </p:anim>
                                    <p:anim calcmode="lin" valueType="num">
                                      <p:cBhvr additive="base">
                                        <p:cTn id="5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6874">
                                            <p:txEl>
                                              <p:pRg st="0" end="0"/>
                                            </p:txEl>
                                          </p:spTgt>
                                        </p:tgtEl>
                                        <p:attrNameLst>
                                          <p:attrName>style.visibility</p:attrName>
                                        </p:attrNameLst>
                                      </p:cBhvr>
                                      <p:to>
                                        <p:strVal val="visible"/>
                                      </p:to>
                                    </p:set>
                                    <p:anim calcmode="lin" valueType="num">
                                      <p:cBhvr additive="base">
                                        <p:cTn id="55" dur="500" fill="hold"/>
                                        <p:tgtEl>
                                          <p:spTgt spid="36874">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6874">
                                            <p:txEl>
                                              <p:pRg st="0" end="0"/>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36874">
                                            <p:txEl>
                                              <p:pRg st="1" end="1"/>
                                            </p:txEl>
                                          </p:spTgt>
                                        </p:tgtEl>
                                        <p:attrNameLst>
                                          <p:attrName>style.visibility</p:attrName>
                                        </p:attrNameLst>
                                      </p:cBhvr>
                                      <p:to>
                                        <p:strVal val="visible"/>
                                      </p:to>
                                    </p:set>
                                    <p:anim calcmode="lin" valueType="num">
                                      <p:cBhvr additive="base">
                                        <p:cTn id="59" dur="500" fill="hold"/>
                                        <p:tgtEl>
                                          <p:spTgt spid="36874">
                                            <p:txEl>
                                              <p:pRg st="1" end="1"/>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6874">
                                            <p:txEl>
                                              <p:pRg st="1" end="1"/>
                                            </p:txEl>
                                          </p:spTgt>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6874">
                                            <p:txEl>
                                              <p:pRg st="2" end="2"/>
                                            </p:txEl>
                                          </p:spTgt>
                                        </p:tgtEl>
                                        <p:attrNameLst>
                                          <p:attrName>style.visibility</p:attrName>
                                        </p:attrNameLst>
                                      </p:cBhvr>
                                      <p:to>
                                        <p:strVal val="visible"/>
                                      </p:to>
                                    </p:set>
                                    <p:anim calcmode="lin" valueType="num">
                                      <p:cBhvr additive="base">
                                        <p:cTn id="63" dur="500" fill="hold"/>
                                        <p:tgtEl>
                                          <p:spTgt spid="36874">
                                            <p:txEl>
                                              <p:pRg st="2" end="2"/>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687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1" grpId="0"/>
      <p:bldP spid="36869" grpId="0"/>
      <p:bldP spid="3687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p:cNvSpPr>
          <p:nvPr>
            <p:ph idx="1"/>
          </p:nvPr>
        </p:nvSpPr>
        <p:spPr>
          <a:xfrm>
            <a:off x="0" y="1052513"/>
            <a:ext cx="8229600" cy="4525962"/>
          </a:xfrm>
        </p:spPr>
        <p:txBody>
          <a:bodyPr/>
          <a:lstStyle/>
          <a:p>
            <a:pPr algn="l" rtl="0" eaLnBrk="1" hangingPunct="1">
              <a:lnSpc>
                <a:spcPct val="90000"/>
              </a:lnSpc>
              <a:buFontTx/>
              <a:buNone/>
            </a:pPr>
            <a:r>
              <a:rPr lang="en-US" smtClean="0"/>
              <a:t> a) Convert 0.357 atm to torr.</a:t>
            </a:r>
          </a:p>
          <a:p>
            <a:pPr algn="l" rtl="0" eaLnBrk="1" hangingPunct="1">
              <a:lnSpc>
                <a:spcPct val="90000"/>
              </a:lnSpc>
              <a:buFontTx/>
              <a:buNone/>
            </a:pPr>
            <a:r>
              <a:rPr lang="en-US" smtClean="0"/>
              <a:t>                  1 atm = 760 torr</a:t>
            </a:r>
            <a:r>
              <a:rPr lang="ar-SA" smtClean="0"/>
              <a:t>         </a:t>
            </a:r>
            <a:r>
              <a:rPr lang="en-US" smtClean="0"/>
              <a:t>      </a:t>
            </a:r>
          </a:p>
          <a:p>
            <a:pPr algn="l" rtl="0" eaLnBrk="1" hangingPunct="1">
              <a:lnSpc>
                <a:spcPct val="90000"/>
              </a:lnSpc>
              <a:buFontTx/>
              <a:buNone/>
            </a:pPr>
            <a:r>
              <a:rPr lang="en-US" smtClean="0"/>
              <a:t>           0.357 atm       ?  torr</a:t>
            </a:r>
          </a:p>
          <a:p>
            <a:pPr algn="l" rtl="0" eaLnBrk="1" hangingPunct="1">
              <a:lnSpc>
                <a:spcPct val="90000"/>
              </a:lnSpc>
              <a:buFontTx/>
              <a:buNone/>
            </a:pPr>
            <a:r>
              <a:rPr lang="en-US" smtClean="0"/>
              <a:t>                      760 x 0.357</a:t>
            </a:r>
          </a:p>
          <a:p>
            <a:pPr algn="l" rtl="0" eaLnBrk="1" hangingPunct="1">
              <a:lnSpc>
                <a:spcPct val="90000"/>
              </a:lnSpc>
              <a:buFontTx/>
              <a:buNone/>
            </a:pPr>
            <a:r>
              <a:rPr lang="en-US" smtClean="0"/>
              <a:t>                  P= --------------- = 271 torr</a:t>
            </a:r>
          </a:p>
          <a:p>
            <a:pPr algn="l" rtl="0" eaLnBrk="1" hangingPunct="1">
              <a:lnSpc>
                <a:spcPct val="90000"/>
              </a:lnSpc>
              <a:buFontTx/>
              <a:buNone/>
            </a:pPr>
            <a:r>
              <a:rPr lang="en-US" smtClean="0"/>
              <a:t>                             1</a:t>
            </a:r>
          </a:p>
          <a:p>
            <a:pPr algn="l" rtl="0" eaLnBrk="1" hangingPunct="1">
              <a:lnSpc>
                <a:spcPct val="90000"/>
              </a:lnSpc>
              <a:buFontTx/>
              <a:buNone/>
            </a:pPr>
            <a:r>
              <a:rPr lang="en-US" smtClean="0"/>
              <a:t> b) Convert 0.066 torr to atm</a:t>
            </a:r>
          </a:p>
          <a:p>
            <a:pPr algn="l" rtl="0" eaLnBrk="1" hangingPunct="1">
              <a:lnSpc>
                <a:spcPct val="90000"/>
              </a:lnSpc>
              <a:buFontTx/>
              <a:buNone/>
            </a:pPr>
            <a:r>
              <a:rPr lang="en-US" smtClean="0"/>
              <a:t> c) Convert 147.2 kPa to torr</a:t>
            </a:r>
          </a:p>
        </p:txBody>
      </p:sp>
      <p:pic>
        <p:nvPicPr>
          <p:cNvPr id="37893" name="Picture 2"/>
          <p:cNvPicPr>
            <a:picLocks noChangeArrowheads="1"/>
          </p:cNvPicPr>
          <p:nvPr/>
        </p:nvPicPr>
        <p:blipFill>
          <a:blip r:embed="rId2" cstate="print"/>
          <a:srcRect t="14952" b="12001"/>
          <a:stretch>
            <a:fillRect/>
          </a:stretch>
        </p:blipFill>
        <p:spPr bwMode="auto">
          <a:xfrm>
            <a:off x="5940425" y="981075"/>
            <a:ext cx="3017838" cy="2098675"/>
          </a:xfrm>
          <a:prstGeom prst="rect">
            <a:avLst/>
          </a:prstGeom>
          <a:noFill/>
          <a:ln w="12700">
            <a:noFill/>
            <a:miter lim="800000"/>
            <a:headEnd/>
            <a:tailEnd/>
          </a:ln>
        </p:spPr>
      </p:pic>
      <p:sp>
        <p:nvSpPr>
          <p:cNvPr id="37894" name="Rectangle 5"/>
          <p:cNvSpPr>
            <a:spLocks noChangeArrowheads="1"/>
          </p:cNvSpPr>
          <p:nvPr/>
        </p:nvSpPr>
        <p:spPr bwMode="auto">
          <a:xfrm>
            <a:off x="6172200" y="304800"/>
            <a:ext cx="2286000" cy="400050"/>
          </a:xfrm>
          <a:prstGeom prst="rect">
            <a:avLst/>
          </a:prstGeom>
          <a:noFill/>
          <a:ln w="9525">
            <a:noFill/>
            <a:miter lim="800000"/>
            <a:headEnd/>
            <a:tailEnd/>
          </a:ln>
        </p:spPr>
        <p:txBody>
          <a:bodyPr>
            <a:spAutoFit/>
          </a:bodyPr>
          <a:lstStyle/>
          <a:p>
            <a:r>
              <a:rPr lang="en-US" sz="2000"/>
              <a:t>Manometer</a:t>
            </a:r>
          </a:p>
        </p:txBody>
      </p:sp>
      <p:sp>
        <p:nvSpPr>
          <p:cNvPr id="245765" name="Slide Number Placeholder 8"/>
          <p:cNvSpPr>
            <a:spLocks noGrp="1"/>
          </p:cNvSpPr>
          <p:nvPr>
            <p:ph type="sldNum" sz="quarter" idx="12"/>
          </p:nvPr>
        </p:nvSpPr>
        <p:spPr>
          <a:noFill/>
        </p:spPr>
        <p:txBody>
          <a:bodyPr/>
          <a:lstStyle/>
          <a:p>
            <a:fld id="{1CEF415B-D288-49A2-B893-DD14B17EF4FB}" type="slidenum">
              <a:rPr lang="ar-SA" smtClean="0">
                <a:latin typeface="Arial" pitchFamily="34" charset="0"/>
                <a:cs typeface="Arial" pitchFamily="34" charset="0"/>
              </a:rPr>
              <a:pPr/>
              <a:t>111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894">
                                            <p:txEl>
                                              <p:pRg st="0" end="0"/>
                                            </p:txEl>
                                          </p:spTgt>
                                        </p:tgtEl>
                                        <p:attrNameLst>
                                          <p:attrName>style.visibility</p:attrName>
                                        </p:attrNameLst>
                                      </p:cBhvr>
                                      <p:to>
                                        <p:strVal val="visible"/>
                                      </p:to>
                                    </p:set>
                                    <p:anim calcmode="lin" valueType="num">
                                      <p:cBhvr additive="base">
                                        <p:cTn id="7" dur="500" fill="hold"/>
                                        <p:tgtEl>
                                          <p:spTgt spid="378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7893"/>
                                        </p:tgtEl>
                                        <p:attrNameLst>
                                          <p:attrName>style.visibility</p:attrName>
                                        </p:attrNameLst>
                                      </p:cBhvr>
                                      <p:to>
                                        <p:strVal val="visible"/>
                                      </p:to>
                                    </p:set>
                                    <p:anim calcmode="lin" valueType="num">
                                      <p:cBhvr additive="base">
                                        <p:cTn id="13" dur="500" fill="hold"/>
                                        <p:tgtEl>
                                          <p:spTgt spid="37893"/>
                                        </p:tgtEl>
                                        <p:attrNameLst>
                                          <p:attrName>ppt_x</p:attrName>
                                        </p:attrNameLst>
                                      </p:cBhvr>
                                      <p:tavLst>
                                        <p:tav tm="0">
                                          <p:val>
                                            <p:strVal val="#ppt_x"/>
                                          </p:val>
                                        </p:tav>
                                        <p:tav tm="100000">
                                          <p:val>
                                            <p:strVal val="#ppt_x"/>
                                          </p:val>
                                        </p:tav>
                                      </p:tavLst>
                                    </p:anim>
                                    <p:anim calcmode="lin" valueType="num">
                                      <p:cBhvr additive="base">
                                        <p:cTn id="14" dur="500" fill="hold"/>
                                        <p:tgtEl>
                                          <p:spTgt spid="3789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7891">
                                            <p:txEl>
                                              <p:pRg st="0" end="0"/>
                                            </p:txEl>
                                          </p:spTgt>
                                        </p:tgtEl>
                                        <p:attrNameLst>
                                          <p:attrName>style.visibility</p:attrName>
                                        </p:attrNameLst>
                                      </p:cBhvr>
                                      <p:to>
                                        <p:strVal val="visible"/>
                                      </p:to>
                                    </p:set>
                                    <p:anim calcmode="lin" valueType="num">
                                      <p:cBhvr additive="base">
                                        <p:cTn id="19" dur="500" fill="hold"/>
                                        <p:tgtEl>
                                          <p:spTgt spid="3789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78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7891">
                                            <p:txEl>
                                              <p:pRg st="1" end="1"/>
                                            </p:txEl>
                                          </p:spTgt>
                                        </p:tgtEl>
                                        <p:attrNameLst>
                                          <p:attrName>style.visibility</p:attrName>
                                        </p:attrNameLst>
                                      </p:cBhvr>
                                      <p:to>
                                        <p:strVal val="visible"/>
                                      </p:to>
                                    </p:set>
                                    <p:anim calcmode="lin" valueType="num">
                                      <p:cBhvr additive="base">
                                        <p:cTn id="25" dur="500" fill="hold"/>
                                        <p:tgtEl>
                                          <p:spTgt spid="37891">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7891">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7891">
                                            <p:txEl>
                                              <p:pRg st="2" end="2"/>
                                            </p:txEl>
                                          </p:spTgt>
                                        </p:tgtEl>
                                        <p:attrNameLst>
                                          <p:attrName>style.visibility</p:attrName>
                                        </p:attrNameLst>
                                      </p:cBhvr>
                                      <p:to>
                                        <p:strVal val="visible"/>
                                      </p:to>
                                    </p:set>
                                    <p:anim calcmode="lin" valueType="num">
                                      <p:cBhvr additive="base">
                                        <p:cTn id="29" dur="500" fill="hold"/>
                                        <p:tgtEl>
                                          <p:spTgt spid="37891">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7891">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7891">
                                            <p:txEl>
                                              <p:pRg st="3" end="3"/>
                                            </p:txEl>
                                          </p:spTgt>
                                        </p:tgtEl>
                                        <p:attrNameLst>
                                          <p:attrName>style.visibility</p:attrName>
                                        </p:attrNameLst>
                                      </p:cBhvr>
                                      <p:to>
                                        <p:strVal val="visible"/>
                                      </p:to>
                                    </p:set>
                                    <p:anim calcmode="lin" valueType="num">
                                      <p:cBhvr additive="base">
                                        <p:cTn id="33" dur="500" fill="hold"/>
                                        <p:tgtEl>
                                          <p:spTgt spid="37891">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7891">
                                            <p:txEl>
                                              <p:pRg st="3" end="3"/>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7891">
                                            <p:txEl>
                                              <p:pRg st="4" end="4"/>
                                            </p:txEl>
                                          </p:spTgt>
                                        </p:tgtEl>
                                        <p:attrNameLst>
                                          <p:attrName>style.visibility</p:attrName>
                                        </p:attrNameLst>
                                      </p:cBhvr>
                                      <p:to>
                                        <p:strVal val="visible"/>
                                      </p:to>
                                    </p:set>
                                    <p:anim calcmode="lin" valueType="num">
                                      <p:cBhvr additive="base">
                                        <p:cTn id="37" dur="500" fill="hold"/>
                                        <p:tgtEl>
                                          <p:spTgt spid="37891">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7891">
                                            <p:txEl>
                                              <p:pRg st="4" end="4"/>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7891">
                                            <p:txEl>
                                              <p:pRg st="5" end="5"/>
                                            </p:txEl>
                                          </p:spTgt>
                                        </p:tgtEl>
                                        <p:attrNameLst>
                                          <p:attrName>style.visibility</p:attrName>
                                        </p:attrNameLst>
                                      </p:cBhvr>
                                      <p:to>
                                        <p:strVal val="visible"/>
                                      </p:to>
                                    </p:set>
                                    <p:anim calcmode="lin" valueType="num">
                                      <p:cBhvr additive="base">
                                        <p:cTn id="41" dur="500" fill="hold"/>
                                        <p:tgtEl>
                                          <p:spTgt spid="37891">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789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7891">
                                            <p:txEl>
                                              <p:pRg st="6" end="6"/>
                                            </p:txEl>
                                          </p:spTgt>
                                        </p:tgtEl>
                                        <p:attrNameLst>
                                          <p:attrName>style.visibility</p:attrName>
                                        </p:attrNameLst>
                                      </p:cBhvr>
                                      <p:to>
                                        <p:strVal val="visible"/>
                                      </p:to>
                                    </p:set>
                                    <p:anim calcmode="lin" valueType="num">
                                      <p:cBhvr additive="base">
                                        <p:cTn id="47" dur="500" fill="hold"/>
                                        <p:tgtEl>
                                          <p:spTgt spid="37891">
                                            <p:txEl>
                                              <p:pRg st="6" end="6"/>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7891">
                                            <p:txEl>
                                              <p:pRg st="6" end="6"/>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7891">
                                            <p:txEl>
                                              <p:pRg st="7" end="7"/>
                                            </p:txEl>
                                          </p:spTgt>
                                        </p:tgtEl>
                                        <p:attrNameLst>
                                          <p:attrName>style.visibility</p:attrName>
                                        </p:attrNameLst>
                                      </p:cBhvr>
                                      <p:to>
                                        <p:strVal val="visible"/>
                                      </p:to>
                                    </p:set>
                                    <p:anim calcmode="lin" valueType="num">
                                      <p:cBhvr additive="base">
                                        <p:cTn id="51" dur="500" fill="hold"/>
                                        <p:tgtEl>
                                          <p:spTgt spid="37891">
                                            <p:txEl>
                                              <p:pRg st="7" end="7"/>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789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p:txBody>
          <a:bodyPr rtlCol="0">
            <a:normAutofit fontScale="90000"/>
          </a:bodyPr>
          <a:lstStyle/>
          <a:p>
            <a:pPr eaLnBrk="1" fontAlgn="auto" hangingPunct="1">
              <a:spcAft>
                <a:spcPts val="0"/>
              </a:spcAft>
              <a:defRPr/>
            </a:pPr>
            <a:r>
              <a:rPr lang="en-US" sz="8000" dirty="0" smtClean="0"/>
              <a:t>The Gas Laws</a:t>
            </a:r>
          </a:p>
        </p:txBody>
      </p:sp>
      <p:sp>
        <p:nvSpPr>
          <p:cNvPr id="38915" name="Rectangle 3"/>
          <p:cNvSpPr>
            <a:spLocks noGrp="1"/>
          </p:cNvSpPr>
          <p:nvPr>
            <p:ph idx="1"/>
          </p:nvPr>
        </p:nvSpPr>
        <p:spPr/>
        <p:txBody>
          <a:bodyPr/>
          <a:lstStyle/>
          <a:p>
            <a:pPr algn="l" rtl="0" eaLnBrk="1" hangingPunct="1"/>
            <a:r>
              <a:rPr lang="en-US" smtClean="0"/>
              <a:t>Four variables define the state of a gas</a:t>
            </a:r>
          </a:p>
          <a:p>
            <a:pPr algn="l" rtl="0" eaLnBrk="1" hangingPunct="1">
              <a:buFontTx/>
              <a:buNone/>
            </a:pPr>
            <a:r>
              <a:rPr lang="en-US" smtClean="0"/>
              <a:t>1)Temperature  T</a:t>
            </a:r>
          </a:p>
          <a:p>
            <a:pPr algn="l" rtl="0" eaLnBrk="1" hangingPunct="1">
              <a:buFontTx/>
              <a:buNone/>
            </a:pPr>
            <a:r>
              <a:rPr lang="en-US" smtClean="0"/>
              <a:t>2) Pressure  P</a:t>
            </a:r>
          </a:p>
          <a:p>
            <a:pPr algn="l" rtl="0" eaLnBrk="1" hangingPunct="1">
              <a:buFontTx/>
              <a:buNone/>
            </a:pPr>
            <a:r>
              <a:rPr lang="en-US" smtClean="0"/>
              <a:t>3) Volume  V</a:t>
            </a:r>
          </a:p>
          <a:p>
            <a:pPr algn="l" rtl="0" eaLnBrk="1" hangingPunct="1">
              <a:buFontTx/>
              <a:buNone/>
            </a:pPr>
            <a:r>
              <a:rPr lang="en-US" smtClean="0"/>
              <a:t>4) Number of moles   n</a:t>
            </a:r>
          </a:p>
        </p:txBody>
      </p:sp>
      <p:sp>
        <p:nvSpPr>
          <p:cNvPr id="246788" name="Slide Number Placeholder 6"/>
          <p:cNvSpPr>
            <a:spLocks noGrp="1"/>
          </p:cNvSpPr>
          <p:nvPr>
            <p:ph type="sldNum" sz="quarter" idx="12"/>
          </p:nvPr>
        </p:nvSpPr>
        <p:spPr>
          <a:noFill/>
        </p:spPr>
        <p:txBody>
          <a:bodyPr/>
          <a:lstStyle/>
          <a:p>
            <a:fld id="{6D9A52F9-AF64-4E6B-935D-710D5DEE2B4C}" type="slidenum">
              <a:rPr lang="ar-SA" smtClean="0">
                <a:latin typeface="Arial" pitchFamily="34" charset="0"/>
                <a:cs typeface="Arial" pitchFamily="34" charset="0"/>
              </a:rPr>
              <a:pPr/>
              <a:t>112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additive="base">
                                        <p:cTn id="7" dur="500" fill="hold"/>
                                        <p:tgtEl>
                                          <p:spTgt spid="389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8915">
                                            <p:txEl>
                                              <p:pRg st="1" end="1"/>
                                            </p:txEl>
                                          </p:spTgt>
                                        </p:tgtEl>
                                        <p:attrNameLst>
                                          <p:attrName>style.visibility</p:attrName>
                                        </p:attrNameLst>
                                      </p:cBhvr>
                                      <p:to>
                                        <p:strVal val="visible"/>
                                      </p:to>
                                    </p:set>
                                    <p:anim calcmode="lin" valueType="num">
                                      <p:cBhvr additive="base">
                                        <p:cTn id="13" dur="500" fill="hold"/>
                                        <p:tgtEl>
                                          <p:spTgt spid="389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8915">
                                            <p:txEl>
                                              <p:pRg st="2" end="2"/>
                                            </p:txEl>
                                          </p:spTgt>
                                        </p:tgtEl>
                                        <p:attrNameLst>
                                          <p:attrName>style.visibility</p:attrName>
                                        </p:attrNameLst>
                                      </p:cBhvr>
                                      <p:to>
                                        <p:strVal val="visible"/>
                                      </p:to>
                                    </p:set>
                                    <p:anim calcmode="lin" valueType="num">
                                      <p:cBhvr additive="base">
                                        <p:cTn id="19" dur="500" fill="hold"/>
                                        <p:tgtEl>
                                          <p:spTgt spid="389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89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8915">
                                            <p:txEl>
                                              <p:pRg st="3" end="3"/>
                                            </p:txEl>
                                          </p:spTgt>
                                        </p:tgtEl>
                                        <p:attrNameLst>
                                          <p:attrName>style.visibility</p:attrName>
                                        </p:attrNameLst>
                                      </p:cBhvr>
                                      <p:to>
                                        <p:strVal val="visible"/>
                                      </p:to>
                                    </p:set>
                                    <p:anim calcmode="lin" valueType="num">
                                      <p:cBhvr additive="base">
                                        <p:cTn id="25" dur="500" fill="hold"/>
                                        <p:tgtEl>
                                          <p:spTgt spid="389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89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8915">
                                            <p:txEl>
                                              <p:pRg st="4" end="4"/>
                                            </p:txEl>
                                          </p:spTgt>
                                        </p:tgtEl>
                                        <p:attrNameLst>
                                          <p:attrName>style.visibility</p:attrName>
                                        </p:attrNameLst>
                                      </p:cBhvr>
                                      <p:to>
                                        <p:strVal val="visible"/>
                                      </p:to>
                                    </p:set>
                                    <p:anim calcmode="lin" valueType="num">
                                      <p:cBhvr additive="base">
                                        <p:cTn id="31" dur="500" fill="hold"/>
                                        <p:tgtEl>
                                          <p:spTgt spid="3891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891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4" descr="siL40183_0504"/>
          <p:cNvPicPr>
            <a:picLocks noChangeAspect="1" noChangeArrowheads="1"/>
          </p:cNvPicPr>
          <p:nvPr/>
        </p:nvPicPr>
        <p:blipFill>
          <a:blip r:embed="rId2" cstate="print"/>
          <a:srcRect l="51782" t="3220"/>
          <a:stretch>
            <a:fillRect/>
          </a:stretch>
        </p:blipFill>
        <p:spPr bwMode="auto">
          <a:xfrm>
            <a:off x="0" y="990600"/>
            <a:ext cx="4572000" cy="3873500"/>
          </a:xfrm>
          <a:prstGeom prst="rect">
            <a:avLst/>
          </a:prstGeom>
          <a:noFill/>
          <a:ln w="9525">
            <a:noFill/>
            <a:miter lim="800000"/>
            <a:headEnd/>
            <a:tailEnd/>
          </a:ln>
        </p:spPr>
      </p:pic>
      <p:pic>
        <p:nvPicPr>
          <p:cNvPr id="39940" name="Picture 4" descr="siL40183_0504"/>
          <p:cNvPicPr>
            <a:picLocks noChangeAspect="1" noChangeArrowheads="1"/>
          </p:cNvPicPr>
          <p:nvPr/>
        </p:nvPicPr>
        <p:blipFill>
          <a:blip r:embed="rId2" cstate="print"/>
          <a:srcRect t="3607" r="51917"/>
          <a:stretch>
            <a:fillRect/>
          </a:stretch>
        </p:blipFill>
        <p:spPr bwMode="auto">
          <a:xfrm>
            <a:off x="4572000" y="1008063"/>
            <a:ext cx="4572000" cy="3870325"/>
          </a:xfrm>
          <a:prstGeom prst="rect">
            <a:avLst/>
          </a:prstGeom>
          <a:noFill/>
          <a:ln w="9525">
            <a:noFill/>
            <a:miter lim="800000"/>
            <a:headEnd/>
            <a:tailEnd/>
          </a:ln>
        </p:spPr>
      </p:pic>
      <p:sp>
        <p:nvSpPr>
          <p:cNvPr id="39941" name="Rectangle 8"/>
          <p:cNvSpPr>
            <a:spLocks noChangeArrowheads="1"/>
          </p:cNvSpPr>
          <p:nvPr/>
        </p:nvSpPr>
        <p:spPr bwMode="auto">
          <a:xfrm>
            <a:off x="1371600" y="381000"/>
            <a:ext cx="6089650" cy="708025"/>
          </a:xfrm>
          <a:prstGeom prst="rect">
            <a:avLst/>
          </a:prstGeom>
          <a:noFill/>
          <a:ln w="9525">
            <a:noFill/>
            <a:miter lim="800000"/>
            <a:headEnd/>
            <a:tailEnd/>
          </a:ln>
        </p:spPr>
        <p:txBody>
          <a:bodyPr wrap="none">
            <a:spAutoFit/>
          </a:bodyPr>
          <a:lstStyle/>
          <a:p>
            <a:r>
              <a:rPr lang="en-US" sz="4000"/>
              <a:t>Measurement of Pressure</a:t>
            </a:r>
          </a:p>
        </p:txBody>
      </p:sp>
      <p:sp>
        <p:nvSpPr>
          <p:cNvPr id="247813" name="Slide Number Placeholder 7"/>
          <p:cNvSpPr>
            <a:spLocks noGrp="1"/>
          </p:cNvSpPr>
          <p:nvPr>
            <p:ph type="sldNum" sz="quarter" idx="12"/>
          </p:nvPr>
        </p:nvSpPr>
        <p:spPr>
          <a:noFill/>
        </p:spPr>
        <p:txBody>
          <a:bodyPr/>
          <a:lstStyle/>
          <a:p>
            <a:fld id="{C9602AFA-F407-4DC7-93FE-70A4A93920C8}" type="slidenum">
              <a:rPr lang="ar-SA" smtClean="0">
                <a:latin typeface="Arial" pitchFamily="34" charset="0"/>
                <a:cs typeface="Arial" pitchFamily="34" charset="0"/>
              </a:rPr>
              <a:pPr/>
              <a:t>113</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41">
                                            <p:txEl>
                                              <p:pRg st="0" end="0"/>
                                            </p:txEl>
                                          </p:spTgt>
                                        </p:tgtEl>
                                        <p:attrNameLst>
                                          <p:attrName>style.visibility</p:attrName>
                                        </p:attrNameLst>
                                      </p:cBhvr>
                                      <p:to>
                                        <p:strVal val="visible"/>
                                      </p:to>
                                    </p:set>
                                    <p:anim calcmode="lin" valueType="num">
                                      <p:cBhvr additive="base">
                                        <p:cTn id="7" dur="500" fill="hold"/>
                                        <p:tgtEl>
                                          <p:spTgt spid="3994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4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9939"/>
                                        </p:tgtEl>
                                        <p:attrNameLst>
                                          <p:attrName>style.visibility</p:attrName>
                                        </p:attrNameLst>
                                      </p:cBhvr>
                                      <p:to>
                                        <p:strVal val="visible"/>
                                      </p:to>
                                    </p:set>
                                    <p:anim calcmode="lin" valueType="num">
                                      <p:cBhvr additive="base">
                                        <p:cTn id="13" dur="500" fill="hold"/>
                                        <p:tgtEl>
                                          <p:spTgt spid="39939"/>
                                        </p:tgtEl>
                                        <p:attrNameLst>
                                          <p:attrName>ppt_x</p:attrName>
                                        </p:attrNameLst>
                                      </p:cBhvr>
                                      <p:tavLst>
                                        <p:tav tm="0">
                                          <p:val>
                                            <p:strVal val="#ppt_x"/>
                                          </p:val>
                                        </p:tav>
                                        <p:tav tm="100000">
                                          <p:val>
                                            <p:strVal val="#ppt_x"/>
                                          </p:val>
                                        </p:tav>
                                      </p:tavLst>
                                    </p:anim>
                                    <p:anim calcmode="lin" valueType="num">
                                      <p:cBhvr additive="base">
                                        <p:cTn id="14" dur="500" fill="hold"/>
                                        <p:tgtEl>
                                          <p:spTgt spid="3993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9940"/>
                                        </p:tgtEl>
                                        <p:attrNameLst>
                                          <p:attrName>style.visibility</p:attrName>
                                        </p:attrNameLst>
                                      </p:cBhvr>
                                      <p:to>
                                        <p:strVal val="visible"/>
                                      </p:to>
                                    </p:set>
                                    <p:anim calcmode="lin" valueType="num">
                                      <p:cBhvr additive="base">
                                        <p:cTn id="19" dur="500" fill="hold"/>
                                        <p:tgtEl>
                                          <p:spTgt spid="39940"/>
                                        </p:tgtEl>
                                        <p:attrNameLst>
                                          <p:attrName>ppt_x</p:attrName>
                                        </p:attrNameLst>
                                      </p:cBhvr>
                                      <p:tavLst>
                                        <p:tav tm="0">
                                          <p:val>
                                            <p:strVal val="#ppt_x"/>
                                          </p:val>
                                        </p:tav>
                                        <p:tav tm="100000">
                                          <p:val>
                                            <p:strVal val="#ppt_x"/>
                                          </p:val>
                                        </p:tav>
                                      </p:tavLst>
                                    </p:anim>
                                    <p:anim calcmode="lin" valueType="num">
                                      <p:cBhvr additive="base">
                                        <p:cTn id="20" dur="500" fill="hold"/>
                                        <p:tgtEl>
                                          <p:spTgt spid="399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ChangeArrowheads="1"/>
          </p:cNvSpPr>
          <p:nvPr>
            <p:ph type="title"/>
          </p:nvPr>
        </p:nvSpPr>
        <p:spPr/>
        <p:txBody>
          <a:bodyPr/>
          <a:lstStyle/>
          <a:p>
            <a:pPr eaLnBrk="1" hangingPunct="1"/>
            <a:r>
              <a:rPr lang="en-US" sz="6600" smtClean="0"/>
              <a:t>Boyle’s Law</a:t>
            </a:r>
          </a:p>
        </p:txBody>
      </p:sp>
      <p:sp>
        <p:nvSpPr>
          <p:cNvPr id="29699" name="Rectangle 5"/>
          <p:cNvSpPr>
            <a:spLocks noGrp="1" noChangeArrowheads="1"/>
          </p:cNvSpPr>
          <p:nvPr>
            <p:ph type="body" sz="half" idx="1"/>
          </p:nvPr>
        </p:nvSpPr>
        <p:spPr>
          <a:xfrm>
            <a:off x="685800" y="1524000"/>
            <a:ext cx="7772400" cy="1981200"/>
          </a:xfrm>
        </p:spPr>
        <p:txBody>
          <a:bodyPr rtlCol="0">
            <a:normAutofit fontScale="85000" lnSpcReduction="20000"/>
          </a:bodyPr>
          <a:lstStyle/>
          <a:p>
            <a:pPr algn="l" rtl="0" eaLnBrk="1" fontAlgn="auto" hangingPunct="1">
              <a:spcAft>
                <a:spcPts val="0"/>
              </a:spcAft>
              <a:buFontTx/>
              <a:buNone/>
              <a:defRPr/>
            </a:pPr>
            <a:r>
              <a:rPr lang="en-US" sz="2800" dirty="0" smtClean="0"/>
              <a:t>	</a:t>
            </a:r>
            <a:r>
              <a:rPr lang="en-US" sz="4400" dirty="0" smtClean="0"/>
              <a:t>The </a:t>
            </a:r>
            <a:r>
              <a:rPr lang="en-US" sz="4400" dirty="0" smtClean="0">
                <a:solidFill>
                  <a:srgbClr val="00B0F0"/>
                </a:solidFill>
              </a:rPr>
              <a:t>volume</a:t>
            </a:r>
            <a:r>
              <a:rPr lang="en-US" sz="4400" dirty="0" smtClean="0"/>
              <a:t> of a fixed quantity of gas at constant temperature is </a:t>
            </a:r>
            <a:r>
              <a:rPr lang="en-US" sz="4400" b="1" dirty="0" smtClean="0">
                <a:solidFill>
                  <a:srgbClr val="FF0000"/>
                </a:solidFill>
              </a:rPr>
              <a:t>inversely proportional </a:t>
            </a:r>
            <a:r>
              <a:rPr lang="en-US" sz="4400" dirty="0" smtClean="0"/>
              <a:t>to the </a:t>
            </a:r>
            <a:r>
              <a:rPr lang="en-US" sz="4400" dirty="0" smtClean="0">
                <a:solidFill>
                  <a:srgbClr val="00B0F0"/>
                </a:solidFill>
              </a:rPr>
              <a:t>pressure</a:t>
            </a:r>
            <a:r>
              <a:rPr lang="en-US" sz="4400" dirty="0" smtClean="0"/>
              <a:t>.</a:t>
            </a:r>
          </a:p>
        </p:txBody>
      </p:sp>
      <p:pic>
        <p:nvPicPr>
          <p:cNvPr id="40964" name="Picture 16" descr="10_06"/>
          <p:cNvPicPr>
            <a:picLocks noGrp="1" noChangeAspect="1" noChangeArrowheads="1"/>
          </p:cNvPicPr>
          <p:nvPr>
            <p:ph sz="half" idx="2"/>
          </p:nvPr>
        </p:nvPicPr>
        <p:blipFill>
          <a:blip r:embed="rId3" cstate="print"/>
          <a:srcRect/>
          <a:stretch>
            <a:fillRect/>
          </a:stretch>
        </p:blipFill>
        <p:spPr>
          <a:xfrm>
            <a:off x="1905000" y="3311525"/>
            <a:ext cx="4229100" cy="3546475"/>
          </a:xfrm>
        </p:spPr>
      </p:pic>
      <p:sp>
        <p:nvSpPr>
          <p:cNvPr id="248837" name="Slide Number Placeholder 7"/>
          <p:cNvSpPr>
            <a:spLocks noGrp="1"/>
          </p:cNvSpPr>
          <p:nvPr>
            <p:ph type="sldNum" sz="quarter" idx="11"/>
          </p:nvPr>
        </p:nvSpPr>
        <p:spPr>
          <a:xfrm>
            <a:off x="0" y="6237288"/>
            <a:ext cx="1905000" cy="457200"/>
          </a:xfrm>
          <a:noFill/>
        </p:spPr>
        <p:txBody>
          <a:bodyPr/>
          <a:lstStyle/>
          <a:p>
            <a:fld id="{571E47AB-22D1-4A4C-8543-EF7456B7ECBE}" type="slidenum">
              <a:rPr lang="ar-SA" smtClean="0">
                <a:latin typeface="Arial" pitchFamily="34" charset="0"/>
                <a:cs typeface="Arial" pitchFamily="34" charset="0"/>
              </a:rPr>
              <a:pPr/>
              <a:t>114</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additive="base">
                                        <p:cTn id="7" dur="500" fill="hold"/>
                                        <p:tgtEl>
                                          <p:spTgt spid="296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64"/>
                                        </p:tgtEl>
                                        <p:attrNameLst>
                                          <p:attrName>style.visibility</p:attrName>
                                        </p:attrNameLst>
                                      </p:cBhvr>
                                      <p:to>
                                        <p:strVal val="visible"/>
                                      </p:to>
                                    </p:set>
                                    <p:anim calcmode="lin" valueType="num">
                                      <p:cBhvr additive="base">
                                        <p:cTn id="13" dur="500" fill="hold"/>
                                        <p:tgtEl>
                                          <p:spTgt spid="40964"/>
                                        </p:tgtEl>
                                        <p:attrNameLst>
                                          <p:attrName>ppt_x</p:attrName>
                                        </p:attrNameLst>
                                      </p:cBhvr>
                                      <p:tavLst>
                                        <p:tav tm="0">
                                          <p:val>
                                            <p:strVal val="#ppt_x"/>
                                          </p:val>
                                        </p:tav>
                                        <p:tav tm="100000">
                                          <p:val>
                                            <p:strVal val="#ppt_x"/>
                                          </p:val>
                                        </p:tav>
                                      </p:tavLst>
                                    </p:anim>
                                    <p:anim calcmode="lin" valueType="num">
                                      <p:cBhvr additive="base">
                                        <p:cTn id="14" dur="500" fill="hold"/>
                                        <p:tgtEl>
                                          <p:spTgt spid="409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fontScale="90000"/>
          </a:bodyPr>
          <a:lstStyle/>
          <a:p>
            <a:pPr eaLnBrk="1" fontAlgn="auto" hangingPunct="1">
              <a:spcAft>
                <a:spcPts val="0"/>
              </a:spcAft>
              <a:defRPr/>
            </a:pPr>
            <a:r>
              <a:rPr lang="en-US" dirty="0" smtClean="0"/>
              <a:t>Decrease the volume Increase the pressure</a:t>
            </a:r>
            <a:endParaRPr lang="en-US" dirty="0"/>
          </a:p>
        </p:txBody>
      </p:sp>
      <p:pic>
        <p:nvPicPr>
          <p:cNvPr id="41988" name="Picture 2"/>
          <p:cNvPicPr>
            <a:picLocks noChangeAspect="1" noChangeArrowheads="1"/>
          </p:cNvPicPr>
          <p:nvPr/>
        </p:nvPicPr>
        <p:blipFill>
          <a:blip r:embed="rId2" cstate="print"/>
          <a:srcRect/>
          <a:stretch>
            <a:fillRect/>
          </a:stretch>
        </p:blipFill>
        <p:spPr bwMode="auto">
          <a:xfrm>
            <a:off x="1676400" y="2362200"/>
            <a:ext cx="6477000" cy="2533650"/>
          </a:xfrm>
          <a:prstGeom prst="rect">
            <a:avLst/>
          </a:prstGeom>
          <a:noFill/>
          <a:ln w="9525">
            <a:noFill/>
            <a:miter lim="800000"/>
            <a:headEnd/>
            <a:tailEnd/>
          </a:ln>
        </p:spPr>
      </p:pic>
      <p:sp>
        <p:nvSpPr>
          <p:cNvPr id="6" name="Rectangle 2"/>
          <p:cNvSpPr txBox="1">
            <a:spLocks noChangeArrowheads="1"/>
          </p:cNvSpPr>
          <p:nvPr/>
        </p:nvSpPr>
        <p:spPr bwMode="auto">
          <a:xfrm>
            <a:off x="685800" y="990600"/>
            <a:ext cx="7924800" cy="1143000"/>
          </a:xfrm>
          <a:prstGeom prst="rect">
            <a:avLst/>
          </a:prstGeom>
          <a:noFill/>
          <a:ln w="9525">
            <a:noFill/>
            <a:miter lim="800000"/>
            <a:headEnd/>
            <a:tailEnd/>
          </a:ln>
        </p:spPr>
        <p:txBody>
          <a:bodyPr anchor="ctr">
            <a:normAutofit fontScale="90000"/>
          </a:bodyPr>
          <a:lstStyle/>
          <a:p>
            <a:pPr fontAlgn="auto">
              <a:spcAft>
                <a:spcPts val="0"/>
              </a:spcAft>
              <a:defRPr/>
            </a:pPr>
            <a:r>
              <a:rPr lang="en-US" sz="4400" i="1" dirty="0">
                <a:latin typeface="+mj-lt"/>
                <a:ea typeface="+mj-ea"/>
                <a:cs typeface="+mj-cs"/>
              </a:rPr>
              <a:t>P</a:t>
            </a:r>
            <a:r>
              <a:rPr lang="en-US" sz="4400" dirty="0">
                <a:latin typeface="+mj-lt"/>
                <a:ea typeface="+mj-ea"/>
                <a:cs typeface="+mj-cs"/>
              </a:rPr>
              <a:t> and </a:t>
            </a:r>
            <a:r>
              <a:rPr lang="en-US" sz="4400" i="1" dirty="0">
                <a:latin typeface="+mj-lt"/>
                <a:ea typeface="+mj-ea"/>
                <a:cs typeface="+mj-cs"/>
              </a:rPr>
              <a:t>V</a:t>
            </a:r>
            <a:r>
              <a:rPr lang="en-US" sz="4400" dirty="0">
                <a:latin typeface="+mj-lt"/>
                <a:ea typeface="+mj-ea"/>
                <a:cs typeface="+mj-cs"/>
              </a:rPr>
              <a:t> are inversely proportional</a:t>
            </a:r>
          </a:p>
        </p:txBody>
      </p:sp>
      <p:sp>
        <p:nvSpPr>
          <p:cNvPr id="41990" name="Text Box 9"/>
          <p:cNvSpPr txBox="1">
            <a:spLocks noChangeArrowheads="1"/>
          </p:cNvSpPr>
          <p:nvPr/>
        </p:nvSpPr>
        <p:spPr bwMode="auto">
          <a:xfrm>
            <a:off x="1905000" y="5257800"/>
            <a:ext cx="4533900" cy="1077913"/>
          </a:xfrm>
          <a:prstGeom prst="rect">
            <a:avLst/>
          </a:prstGeom>
          <a:noFill/>
          <a:ln w="9525">
            <a:noFill/>
            <a:miter lim="800000"/>
            <a:headEnd/>
            <a:tailEnd/>
          </a:ln>
        </p:spPr>
        <p:txBody>
          <a:bodyPr wrap="none">
            <a:spAutoFit/>
          </a:bodyPr>
          <a:lstStyle/>
          <a:p>
            <a:pPr rtl="0" eaLnBrk="0" hangingPunct="0"/>
            <a:r>
              <a:rPr lang="en-US"/>
              <a:t>Constant temperature</a:t>
            </a:r>
          </a:p>
          <a:p>
            <a:pPr rtl="0" eaLnBrk="0" hangingPunct="0"/>
            <a:r>
              <a:rPr lang="en-US"/>
              <a:t>Constant amount of gas</a:t>
            </a:r>
          </a:p>
        </p:txBody>
      </p:sp>
      <p:sp>
        <p:nvSpPr>
          <p:cNvPr id="249862" name="Slide Number Placeholder 8"/>
          <p:cNvSpPr>
            <a:spLocks noGrp="1"/>
          </p:cNvSpPr>
          <p:nvPr>
            <p:ph type="sldNum" sz="quarter" idx="12"/>
          </p:nvPr>
        </p:nvSpPr>
        <p:spPr>
          <a:noFill/>
        </p:spPr>
        <p:txBody>
          <a:bodyPr/>
          <a:lstStyle/>
          <a:p>
            <a:fld id="{36735E64-1D62-448C-9521-74E03C73878C}" type="slidenum">
              <a:rPr lang="ar-SA" smtClean="0">
                <a:latin typeface="Arial" pitchFamily="34" charset="0"/>
                <a:cs typeface="Arial" pitchFamily="34" charset="0"/>
              </a:rPr>
              <a:pPr/>
              <a:t>115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988"/>
                                        </p:tgtEl>
                                        <p:attrNameLst>
                                          <p:attrName>style.visibility</p:attrName>
                                        </p:attrNameLst>
                                      </p:cBhvr>
                                      <p:to>
                                        <p:strVal val="visible"/>
                                      </p:to>
                                    </p:set>
                                    <p:anim calcmode="lin" valueType="num">
                                      <p:cBhvr additive="base">
                                        <p:cTn id="19" dur="500" fill="hold"/>
                                        <p:tgtEl>
                                          <p:spTgt spid="41988"/>
                                        </p:tgtEl>
                                        <p:attrNameLst>
                                          <p:attrName>ppt_x</p:attrName>
                                        </p:attrNameLst>
                                      </p:cBhvr>
                                      <p:tavLst>
                                        <p:tav tm="0">
                                          <p:val>
                                            <p:strVal val="#ppt_x"/>
                                          </p:val>
                                        </p:tav>
                                        <p:tav tm="100000">
                                          <p:val>
                                            <p:strVal val="#ppt_x"/>
                                          </p:val>
                                        </p:tav>
                                      </p:tavLst>
                                    </p:anim>
                                    <p:anim calcmode="lin" valueType="num">
                                      <p:cBhvr additive="base">
                                        <p:cTn id="20" dur="500" fill="hold"/>
                                        <p:tgtEl>
                                          <p:spTgt spid="4198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990">
                                            <p:txEl>
                                              <p:pRg st="0" end="0"/>
                                            </p:txEl>
                                          </p:spTgt>
                                        </p:tgtEl>
                                        <p:attrNameLst>
                                          <p:attrName>style.visibility</p:attrName>
                                        </p:attrNameLst>
                                      </p:cBhvr>
                                      <p:to>
                                        <p:strVal val="visible"/>
                                      </p:to>
                                    </p:set>
                                    <p:anim calcmode="lin" valueType="num">
                                      <p:cBhvr additive="base">
                                        <p:cTn id="25" dur="500" fill="hold"/>
                                        <p:tgtEl>
                                          <p:spTgt spid="41990">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19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1990">
                                            <p:txEl>
                                              <p:pRg st="1" end="1"/>
                                            </p:txEl>
                                          </p:spTgt>
                                        </p:tgtEl>
                                        <p:attrNameLst>
                                          <p:attrName>style.visibility</p:attrName>
                                        </p:attrNameLst>
                                      </p:cBhvr>
                                      <p:to>
                                        <p:strVal val="visible"/>
                                      </p:to>
                                    </p:set>
                                    <p:anim calcmode="lin" valueType="num">
                                      <p:cBhvr additive="base">
                                        <p:cTn id="31" dur="500" fill="hold"/>
                                        <p:tgtEl>
                                          <p:spTgt spid="41990">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199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rrowheads="1"/>
          </p:cNvPicPr>
          <p:nvPr/>
        </p:nvPicPr>
        <p:blipFill>
          <a:blip r:embed="rId2" cstate="print"/>
          <a:srcRect t="16002" b="16002"/>
          <a:stretch>
            <a:fillRect/>
          </a:stretch>
        </p:blipFill>
        <p:spPr bwMode="auto">
          <a:xfrm>
            <a:off x="0" y="914400"/>
            <a:ext cx="8001000" cy="3625850"/>
          </a:xfrm>
          <a:prstGeom prst="rect">
            <a:avLst/>
          </a:prstGeom>
          <a:noFill/>
          <a:ln w="12700">
            <a:noFill/>
            <a:miter lim="800000"/>
            <a:headEnd/>
            <a:tailEnd/>
          </a:ln>
        </p:spPr>
      </p:pic>
      <p:sp>
        <p:nvSpPr>
          <p:cNvPr id="11267" name="Text Box 3"/>
          <p:cNvSpPr txBox="1">
            <a:spLocks noChangeArrowheads="1"/>
          </p:cNvSpPr>
          <p:nvPr/>
        </p:nvSpPr>
        <p:spPr bwMode="auto">
          <a:xfrm>
            <a:off x="1219200" y="4572000"/>
            <a:ext cx="1562100" cy="584200"/>
          </a:xfrm>
          <a:prstGeom prst="rect">
            <a:avLst/>
          </a:prstGeom>
          <a:noFill/>
          <a:ln w="9525">
            <a:noFill/>
            <a:miter lim="800000"/>
            <a:headEnd/>
            <a:tailEnd/>
          </a:ln>
        </p:spPr>
        <p:txBody>
          <a:bodyPr wrap="none">
            <a:spAutoFit/>
          </a:bodyPr>
          <a:lstStyle/>
          <a:p>
            <a:r>
              <a:rPr lang="en-US" i="1"/>
              <a:t>P</a:t>
            </a:r>
            <a:r>
              <a:rPr lang="en-US"/>
              <a:t> </a:t>
            </a:r>
            <a:r>
              <a:rPr lang="en-US">
                <a:latin typeface="Symbol" pitchFamily="18" charset="2"/>
              </a:rPr>
              <a:t>a</a:t>
            </a:r>
            <a:r>
              <a:rPr lang="en-US"/>
              <a:t> 1/</a:t>
            </a:r>
            <a:r>
              <a:rPr lang="en-US" i="1"/>
              <a:t>V</a:t>
            </a:r>
          </a:p>
        </p:txBody>
      </p:sp>
      <p:sp>
        <p:nvSpPr>
          <p:cNvPr id="11268" name="Text Box 4"/>
          <p:cNvSpPr txBox="1">
            <a:spLocks noChangeArrowheads="1"/>
          </p:cNvSpPr>
          <p:nvPr/>
        </p:nvSpPr>
        <p:spPr bwMode="auto">
          <a:xfrm>
            <a:off x="479425" y="5246688"/>
            <a:ext cx="2782888" cy="519112"/>
          </a:xfrm>
          <a:prstGeom prst="rect">
            <a:avLst/>
          </a:prstGeom>
          <a:noFill/>
          <a:ln w="9525">
            <a:noFill/>
            <a:miter lim="800000"/>
            <a:headEnd/>
            <a:tailEnd/>
          </a:ln>
        </p:spPr>
        <p:txBody>
          <a:bodyPr wrap="none">
            <a:spAutoFit/>
          </a:bodyPr>
          <a:lstStyle/>
          <a:p>
            <a:r>
              <a:rPr lang="en-US" sz="2800" i="1"/>
              <a:t>P</a:t>
            </a:r>
            <a:r>
              <a:rPr lang="en-US" sz="2800"/>
              <a:t> x </a:t>
            </a:r>
            <a:r>
              <a:rPr lang="en-US" sz="2800" i="1"/>
              <a:t>V</a:t>
            </a:r>
            <a:r>
              <a:rPr lang="en-US" sz="2800"/>
              <a:t> = constant</a:t>
            </a:r>
          </a:p>
        </p:txBody>
      </p:sp>
      <p:sp>
        <p:nvSpPr>
          <p:cNvPr id="11269" name="Text Box 5"/>
          <p:cNvSpPr txBox="1">
            <a:spLocks noChangeArrowheads="1"/>
          </p:cNvSpPr>
          <p:nvPr/>
        </p:nvSpPr>
        <p:spPr bwMode="auto">
          <a:xfrm>
            <a:off x="457200" y="5780088"/>
            <a:ext cx="3224213" cy="584200"/>
          </a:xfrm>
          <a:prstGeom prst="rect">
            <a:avLst/>
          </a:prstGeom>
          <a:noFill/>
          <a:ln w="9525">
            <a:noFill/>
            <a:miter lim="800000"/>
            <a:headEnd/>
            <a:tailEnd/>
          </a:ln>
        </p:spPr>
        <p:txBody>
          <a:bodyPr wrap="none">
            <a:spAutoFit/>
          </a:bodyPr>
          <a:lstStyle/>
          <a:p>
            <a:r>
              <a:rPr lang="en-US" i="1">
                <a:solidFill>
                  <a:srgbClr val="FF0000"/>
                </a:solidFill>
              </a:rPr>
              <a:t>P</a:t>
            </a:r>
            <a:r>
              <a:rPr lang="en-US" baseline="-25000">
                <a:solidFill>
                  <a:srgbClr val="FF0000"/>
                </a:solidFill>
              </a:rPr>
              <a:t>1</a:t>
            </a:r>
            <a:r>
              <a:rPr lang="en-US">
                <a:solidFill>
                  <a:srgbClr val="FF0000"/>
                </a:solidFill>
              </a:rPr>
              <a:t> x </a:t>
            </a:r>
            <a:r>
              <a:rPr lang="en-US" i="1">
                <a:solidFill>
                  <a:srgbClr val="FF0000"/>
                </a:solidFill>
              </a:rPr>
              <a:t>V</a:t>
            </a:r>
            <a:r>
              <a:rPr lang="en-US" baseline="-25000">
                <a:solidFill>
                  <a:srgbClr val="FF0000"/>
                </a:solidFill>
              </a:rPr>
              <a:t>1</a:t>
            </a:r>
            <a:r>
              <a:rPr lang="en-US">
                <a:solidFill>
                  <a:srgbClr val="FF0000"/>
                </a:solidFill>
              </a:rPr>
              <a:t> = </a:t>
            </a:r>
            <a:r>
              <a:rPr lang="en-US" i="1">
                <a:solidFill>
                  <a:srgbClr val="FF0000"/>
                </a:solidFill>
              </a:rPr>
              <a:t>P</a:t>
            </a:r>
            <a:r>
              <a:rPr lang="en-US" baseline="-25000">
                <a:solidFill>
                  <a:srgbClr val="FF0000"/>
                </a:solidFill>
              </a:rPr>
              <a:t>2</a:t>
            </a:r>
            <a:r>
              <a:rPr lang="en-US">
                <a:solidFill>
                  <a:srgbClr val="FF0000"/>
                </a:solidFill>
              </a:rPr>
              <a:t> x </a:t>
            </a:r>
            <a:r>
              <a:rPr lang="en-US" i="1">
                <a:solidFill>
                  <a:srgbClr val="FF0000"/>
                </a:solidFill>
              </a:rPr>
              <a:t>V</a:t>
            </a:r>
            <a:r>
              <a:rPr lang="en-US" baseline="-25000">
                <a:solidFill>
                  <a:srgbClr val="FF0000"/>
                </a:solidFill>
              </a:rPr>
              <a:t>2</a:t>
            </a:r>
            <a:endParaRPr lang="en-US">
              <a:solidFill>
                <a:srgbClr val="FF0000"/>
              </a:solidFill>
            </a:endParaRPr>
          </a:p>
        </p:txBody>
      </p:sp>
      <p:sp>
        <p:nvSpPr>
          <p:cNvPr id="43015" name="Rectangle 10"/>
          <p:cNvSpPr>
            <a:spLocks noChangeArrowheads="1"/>
          </p:cNvSpPr>
          <p:nvPr/>
        </p:nvSpPr>
        <p:spPr bwMode="auto">
          <a:xfrm>
            <a:off x="228600" y="152400"/>
            <a:ext cx="4800600" cy="1077913"/>
          </a:xfrm>
          <a:prstGeom prst="rect">
            <a:avLst/>
          </a:prstGeom>
          <a:noFill/>
          <a:ln w="9525">
            <a:noFill/>
            <a:miter lim="800000"/>
            <a:headEnd/>
            <a:tailEnd/>
          </a:ln>
        </p:spPr>
        <p:txBody>
          <a:bodyPr>
            <a:spAutoFit/>
          </a:bodyPr>
          <a:lstStyle/>
          <a:p>
            <a:r>
              <a:rPr lang="en-US"/>
              <a:t>A plot of </a:t>
            </a:r>
            <a:r>
              <a:rPr lang="en-US" i="1"/>
              <a:t>V</a:t>
            </a:r>
            <a:r>
              <a:rPr lang="en-US"/>
              <a:t> versus </a:t>
            </a:r>
            <a:r>
              <a:rPr lang="en-US" i="1"/>
              <a:t>P</a:t>
            </a:r>
            <a:r>
              <a:rPr lang="en-US"/>
              <a:t> results in a curve</a:t>
            </a:r>
          </a:p>
        </p:txBody>
      </p:sp>
      <p:sp>
        <p:nvSpPr>
          <p:cNvPr id="43016" name="Rectangle 11"/>
          <p:cNvSpPr>
            <a:spLocks noChangeArrowheads="1"/>
          </p:cNvSpPr>
          <p:nvPr/>
        </p:nvSpPr>
        <p:spPr bwMode="auto">
          <a:xfrm>
            <a:off x="4495800" y="152400"/>
            <a:ext cx="4343400" cy="1077913"/>
          </a:xfrm>
          <a:prstGeom prst="rect">
            <a:avLst/>
          </a:prstGeom>
          <a:noFill/>
          <a:ln w="9525">
            <a:noFill/>
            <a:miter lim="800000"/>
            <a:headEnd/>
            <a:tailEnd/>
          </a:ln>
        </p:spPr>
        <p:txBody>
          <a:bodyPr>
            <a:spAutoFit/>
          </a:bodyPr>
          <a:lstStyle/>
          <a:p>
            <a:r>
              <a:rPr lang="en-US"/>
              <a:t>A plot of </a:t>
            </a:r>
            <a:r>
              <a:rPr lang="en-US" i="1"/>
              <a:t>V</a:t>
            </a:r>
            <a:r>
              <a:rPr lang="en-US"/>
              <a:t> versus 1/</a:t>
            </a:r>
            <a:r>
              <a:rPr lang="en-US" i="1"/>
              <a:t>P</a:t>
            </a:r>
            <a:r>
              <a:rPr lang="en-US"/>
              <a:t> will be a straight line</a:t>
            </a:r>
          </a:p>
        </p:txBody>
      </p:sp>
      <p:sp>
        <p:nvSpPr>
          <p:cNvPr id="43017" name="Rectangle 12"/>
          <p:cNvSpPr>
            <a:spLocks noChangeArrowheads="1"/>
          </p:cNvSpPr>
          <p:nvPr/>
        </p:nvSpPr>
        <p:spPr bwMode="auto">
          <a:xfrm>
            <a:off x="4114800" y="4572000"/>
            <a:ext cx="4572000" cy="1963738"/>
          </a:xfrm>
          <a:prstGeom prst="rect">
            <a:avLst/>
          </a:prstGeom>
          <a:noFill/>
          <a:ln w="9525">
            <a:noFill/>
            <a:miter lim="800000"/>
            <a:headEnd/>
            <a:tailEnd/>
          </a:ln>
        </p:spPr>
        <p:txBody>
          <a:bodyPr>
            <a:spAutoFit/>
          </a:bodyPr>
          <a:lstStyle/>
          <a:p>
            <a:pPr lvl="1">
              <a:spcBef>
                <a:spcPct val="20000"/>
              </a:spcBef>
            </a:pPr>
            <a:r>
              <a:rPr lang="en-US" i="1">
                <a:solidFill>
                  <a:srgbClr val="C82E32"/>
                </a:solidFill>
              </a:rPr>
              <a:t>P </a:t>
            </a:r>
            <a:r>
              <a:rPr lang="en-US">
                <a:solidFill>
                  <a:srgbClr val="C82E32"/>
                </a:solidFill>
              </a:rPr>
              <a:t>= </a:t>
            </a:r>
            <a:r>
              <a:rPr lang="en-US" i="1">
                <a:solidFill>
                  <a:srgbClr val="C82E32"/>
                </a:solidFill>
              </a:rPr>
              <a:t>k</a:t>
            </a:r>
            <a:r>
              <a:rPr lang="en-US">
                <a:solidFill>
                  <a:srgbClr val="C82E32"/>
                </a:solidFill>
              </a:rPr>
              <a:t> (1/</a:t>
            </a:r>
            <a:r>
              <a:rPr lang="en-US" i="1">
                <a:solidFill>
                  <a:srgbClr val="C82E32"/>
                </a:solidFill>
              </a:rPr>
              <a:t>V </a:t>
            </a:r>
            <a:r>
              <a:rPr lang="en-US">
                <a:solidFill>
                  <a:srgbClr val="C82E32"/>
                </a:solidFill>
              </a:rPr>
              <a:t>)</a:t>
            </a:r>
          </a:p>
          <a:p>
            <a:pPr lvl="1">
              <a:spcBef>
                <a:spcPct val="20000"/>
              </a:spcBef>
            </a:pPr>
            <a:r>
              <a:rPr lang="en-US" sz="2800">
                <a:solidFill>
                  <a:srgbClr val="000080"/>
                </a:solidFill>
              </a:rPr>
              <a:t>This means a plot of </a:t>
            </a:r>
            <a:r>
              <a:rPr lang="en-US" sz="2800" i="1">
                <a:solidFill>
                  <a:srgbClr val="000080"/>
                </a:solidFill>
              </a:rPr>
              <a:t>P</a:t>
            </a:r>
            <a:r>
              <a:rPr lang="en-US" sz="2800">
                <a:solidFill>
                  <a:srgbClr val="000080"/>
                </a:solidFill>
              </a:rPr>
              <a:t> versus 1/</a:t>
            </a:r>
            <a:r>
              <a:rPr lang="en-US" sz="2800" i="1">
                <a:solidFill>
                  <a:srgbClr val="000080"/>
                </a:solidFill>
              </a:rPr>
              <a:t>V</a:t>
            </a:r>
            <a:r>
              <a:rPr lang="en-US" sz="2800">
                <a:solidFill>
                  <a:srgbClr val="000080"/>
                </a:solidFill>
              </a:rPr>
              <a:t> will be a straight line.</a:t>
            </a:r>
          </a:p>
        </p:txBody>
      </p:sp>
      <p:sp>
        <p:nvSpPr>
          <p:cNvPr id="250889" name="Slide Number Placeholder 11"/>
          <p:cNvSpPr>
            <a:spLocks noGrp="1"/>
          </p:cNvSpPr>
          <p:nvPr>
            <p:ph type="sldNum" sz="quarter" idx="12"/>
          </p:nvPr>
        </p:nvSpPr>
        <p:spPr>
          <a:noFill/>
        </p:spPr>
        <p:txBody>
          <a:bodyPr/>
          <a:lstStyle/>
          <a:p>
            <a:fld id="{2E8BBD9B-3970-4B16-9516-EB83A0413BF5}" type="slidenum">
              <a:rPr lang="ar-SA" smtClean="0">
                <a:latin typeface="Arial" pitchFamily="34" charset="0"/>
                <a:cs typeface="Arial" pitchFamily="34" charset="0"/>
              </a:rPr>
              <a:pPr/>
              <a:t>116</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015">
                                            <p:txEl>
                                              <p:pRg st="0" end="0"/>
                                            </p:txEl>
                                          </p:spTgt>
                                        </p:tgtEl>
                                        <p:attrNameLst>
                                          <p:attrName>style.visibility</p:attrName>
                                        </p:attrNameLst>
                                      </p:cBhvr>
                                      <p:to>
                                        <p:strVal val="visible"/>
                                      </p:to>
                                    </p:set>
                                    <p:anim calcmode="lin" valueType="num">
                                      <p:cBhvr additive="base">
                                        <p:cTn id="7" dur="500" fill="hold"/>
                                        <p:tgtEl>
                                          <p:spTgt spid="430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3016">
                                            <p:txEl>
                                              <p:pRg st="0" end="0"/>
                                            </p:txEl>
                                          </p:spTgt>
                                        </p:tgtEl>
                                        <p:attrNameLst>
                                          <p:attrName>style.visibility</p:attrName>
                                        </p:attrNameLst>
                                      </p:cBhvr>
                                      <p:to>
                                        <p:strVal val="visible"/>
                                      </p:to>
                                    </p:set>
                                    <p:anim calcmode="lin" valueType="num">
                                      <p:cBhvr additive="base">
                                        <p:cTn id="13" dur="500" fill="hold"/>
                                        <p:tgtEl>
                                          <p:spTgt spid="4301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30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3010"/>
                                        </p:tgtEl>
                                        <p:attrNameLst>
                                          <p:attrName>style.visibility</p:attrName>
                                        </p:attrNameLst>
                                      </p:cBhvr>
                                      <p:to>
                                        <p:strVal val="visible"/>
                                      </p:to>
                                    </p:set>
                                    <p:anim calcmode="lin" valueType="num">
                                      <p:cBhvr additive="base">
                                        <p:cTn id="19" dur="500" fill="hold"/>
                                        <p:tgtEl>
                                          <p:spTgt spid="43010"/>
                                        </p:tgtEl>
                                        <p:attrNameLst>
                                          <p:attrName>ppt_x</p:attrName>
                                        </p:attrNameLst>
                                      </p:cBhvr>
                                      <p:tavLst>
                                        <p:tav tm="0">
                                          <p:val>
                                            <p:strVal val="#ppt_x"/>
                                          </p:val>
                                        </p:tav>
                                        <p:tav tm="100000">
                                          <p:val>
                                            <p:strVal val="#ppt_x"/>
                                          </p:val>
                                        </p:tav>
                                      </p:tavLst>
                                    </p:anim>
                                    <p:anim calcmode="lin" valueType="num">
                                      <p:cBhvr additive="base">
                                        <p:cTn id="20" dur="500" fill="hold"/>
                                        <p:tgtEl>
                                          <p:spTgt spid="430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67"/>
                                        </p:tgtEl>
                                        <p:attrNameLst>
                                          <p:attrName>style.visibility</p:attrName>
                                        </p:attrNameLst>
                                      </p:cBhvr>
                                      <p:to>
                                        <p:strVal val="visible"/>
                                      </p:to>
                                    </p:set>
                                    <p:anim calcmode="lin" valueType="num">
                                      <p:cBhvr additive="base">
                                        <p:cTn id="25" dur="500" fill="hold"/>
                                        <p:tgtEl>
                                          <p:spTgt spid="11267"/>
                                        </p:tgtEl>
                                        <p:attrNameLst>
                                          <p:attrName>ppt_x</p:attrName>
                                        </p:attrNameLst>
                                      </p:cBhvr>
                                      <p:tavLst>
                                        <p:tav tm="0">
                                          <p:val>
                                            <p:strVal val="#ppt_x"/>
                                          </p:val>
                                        </p:tav>
                                        <p:tav tm="100000">
                                          <p:val>
                                            <p:strVal val="#ppt_x"/>
                                          </p:val>
                                        </p:tav>
                                      </p:tavLst>
                                    </p:anim>
                                    <p:anim calcmode="lin" valueType="num">
                                      <p:cBhvr additive="base">
                                        <p:cTn id="26"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268"/>
                                        </p:tgtEl>
                                        <p:attrNameLst>
                                          <p:attrName>style.visibility</p:attrName>
                                        </p:attrNameLst>
                                      </p:cBhvr>
                                      <p:to>
                                        <p:strVal val="visible"/>
                                      </p:to>
                                    </p:set>
                                    <p:anim calcmode="lin" valueType="num">
                                      <p:cBhvr additive="base">
                                        <p:cTn id="31" dur="500" fill="hold"/>
                                        <p:tgtEl>
                                          <p:spTgt spid="11268"/>
                                        </p:tgtEl>
                                        <p:attrNameLst>
                                          <p:attrName>ppt_x</p:attrName>
                                        </p:attrNameLst>
                                      </p:cBhvr>
                                      <p:tavLst>
                                        <p:tav tm="0">
                                          <p:val>
                                            <p:strVal val="#ppt_x"/>
                                          </p:val>
                                        </p:tav>
                                        <p:tav tm="100000">
                                          <p:val>
                                            <p:strVal val="#ppt_x"/>
                                          </p:val>
                                        </p:tav>
                                      </p:tavLst>
                                    </p:anim>
                                    <p:anim calcmode="lin" valueType="num">
                                      <p:cBhvr additive="base">
                                        <p:cTn id="32"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269"/>
                                        </p:tgtEl>
                                        <p:attrNameLst>
                                          <p:attrName>style.visibility</p:attrName>
                                        </p:attrNameLst>
                                      </p:cBhvr>
                                      <p:to>
                                        <p:strVal val="visible"/>
                                      </p:to>
                                    </p:set>
                                    <p:anim calcmode="lin" valueType="num">
                                      <p:cBhvr additive="base">
                                        <p:cTn id="37" dur="500" fill="hold"/>
                                        <p:tgtEl>
                                          <p:spTgt spid="11269"/>
                                        </p:tgtEl>
                                        <p:attrNameLst>
                                          <p:attrName>ppt_x</p:attrName>
                                        </p:attrNameLst>
                                      </p:cBhvr>
                                      <p:tavLst>
                                        <p:tav tm="0">
                                          <p:val>
                                            <p:strVal val="#ppt_x"/>
                                          </p:val>
                                        </p:tav>
                                        <p:tav tm="100000">
                                          <p:val>
                                            <p:strVal val="#ppt_x"/>
                                          </p:val>
                                        </p:tav>
                                      </p:tavLst>
                                    </p:anim>
                                    <p:anim calcmode="lin" valueType="num">
                                      <p:cBhvr additive="base">
                                        <p:cTn id="38" dur="500" fill="hold"/>
                                        <p:tgtEl>
                                          <p:spTgt spid="1126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3017">
                                            <p:txEl>
                                              <p:pRg st="0" end="0"/>
                                            </p:txEl>
                                          </p:spTgt>
                                        </p:tgtEl>
                                        <p:attrNameLst>
                                          <p:attrName>style.visibility</p:attrName>
                                        </p:attrNameLst>
                                      </p:cBhvr>
                                      <p:to>
                                        <p:strVal val="visible"/>
                                      </p:to>
                                    </p:set>
                                    <p:anim calcmode="lin" valueType="num">
                                      <p:cBhvr additive="base">
                                        <p:cTn id="43" dur="500" fill="hold"/>
                                        <p:tgtEl>
                                          <p:spTgt spid="43017">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30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3017">
                                            <p:txEl>
                                              <p:pRg st="1" end="1"/>
                                            </p:txEl>
                                          </p:spTgt>
                                        </p:tgtEl>
                                        <p:attrNameLst>
                                          <p:attrName>style.visibility</p:attrName>
                                        </p:attrNameLst>
                                      </p:cBhvr>
                                      <p:to>
                                        <p:strVal val="visible"/>
                                      </p:to>
                                    </p:set>
                                    <p:anim calcmode="lin" valueType="num">
                                      <p:cBhvr additive="base">
                                        <p:cTn id="49" dur="500" fill="hold"/>
                                        <p:tgtEl>
                                          <p:spTgt spid="43017">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301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8" grpId="0"/>
      <p:bldP spid="11269"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Text Box 3"/>
          <p:cNvSpPr txBox="1">
            <a:spLocks noChangeArrowheads="1"/>
          </p:cNvSpPr>
          <p:nvPr/>
        </p:nvSpPr>
        <p:spPr bwMode="auto">
          <a:xfrm>
            <a:off x="304800" y="381000"/>
            <a:ext cx="8686800" cy="1570038"/>
          </a:xfrm>
          <a:prstGeom prst="rect">
            <a:avLst/>
          </a:prstGeom>
          <a:noFill/>
          <a:ln w="9525">
            <a:noFill/>
            <a:miter lim="800000"/>
            <a:headEnd/>
            <a:tailEnd/>
          </a:ln>
        </p:spPr>
        <p:txBody>
          <a:bodyPr>
            <a:spAutoFit/>
          </a:bodyPr>
          <a:lstStyle/>
          <a:p>
            <a:pPr algn="l" rtl="0">
              <a:spcBef>
                <a:spcPct val="50000"/>
              </a:spcBef>
            </a:pPr>
            <a:r>
              <a:rPr lang="en-US" altLang="en-US" sz="2400"/>
              <a:t>Ex: A sample of chlorine gas occupies a volume of 946 mL at a pressure of 726 mmHg.  What is the pressure of the gas (in mmHg) if the volume is reduced at constant temperature to 154 mL?</a:t>
            </a:r>
          </a:p>
        </p:txBody>
      </p:sp>
      <p:sp>
        <p:nvSpPr>
          <p:cNvPr id="12292" name="Text Box 4"/>
          <p:cNvSpPr txBox="1">
            <a:spLocks noChangeArrowheads="1"/>
          </p:cNvSpPr>
          <p:nvPr/>
        </p:nvSpPr>
        <p:spPr bwMode="auto">
          <a:xfrm>
            <a:off x="3159125" y="2286000"/>
            <a:ext cx="3602038" cy="1200150"/>
          </a:xfrm>
          <a:prstGeom prst="rect">
            <a:avLst/>
          </a:prstGeom>
          <a:noFill/>
          <a:ln w="9525">
            <a:noFill/>
            <a:miter lim="800000"/>
            <a:headEnd/>
            <a:tailEnd/>
          </a:ln>
        </p:spPr>
        <p:txBody>
          <a:bodyPr wrap="none">
            <a:spAutoFit/>
          </a:bodyPr>
          <a:lstStyle/>
          <a:p>
            <a:r>
              <a:rPr lang="en-US" altLang="en-US" sz="3600" i="1"/>
              <a:t>P</a:t>
            </a:r>
            <a:r>
              <a:rPr lang="en-US" altLang="en-US" sz="3600" baseline="-25000"/>
              <a:t>1</a:t>
            </a:r>
            <a:r>
              <a:rPr lang="en-US" altLang="en-US" sz="3600"/>
              <a:t> x </a:t>
            </a:r>
            <a:r>
              <a:rPr lang="en-US" altLang="en-US" sz="3600" i="1"/>
              <a:t>V</a:t>
            </a:r>
            <a:r>
              <a:rPr lang="en-US" altLang="en-US" sz="3600" baseline="-25000"/>
              <a:t>1</a:t>
            </a:r>
            <a:r>
              <a:rPr lang="en-US" altLang="en-US" sz="3600"/>
              <a:t> = </a:t>
            </a:r>
            <a:r>
              <a:rPr lang="en-US" altLang="en-US" sz="3600" i="1"/>
              <a:t>P</a:t>
            </a:r>
            <a:r>
              <a:rPr lang="en-US" altLang="en-US" sz="3600" baseline="-25000"/>
              <a:t>2</a:t>
            </a:r>
            <a:r>
              <a:rPr lang="en-US" altLang="en-US" sz="3600"/>
              <a:t> x </a:t>
            </a:r>
            <a:r>
              <a:rPr lang="en-US" altLang="en-US" sz="3600" i="1"/>
              <a:t>V</a:t>
            </a:r>
            <a:r>
              <a:rPr lang="en-US" altLang="en-US" sz="3600" baseline="-25000"/>
              <a:t>2</a:t>
            </a:r>
          </a:p>
          <a:p>
            <a:endParaRPr lang="en-US" altLang="en-US" sz="3600"/>
          </a:p>
        </p:txBody>
      </p:sp>
      <p:sp>
        <p:nvSpPr>
          <p:cNvPr id="12293" name="Text Box 5"/>
          <p:cNvSpPr txBox="1">
            <a:spLocks noChangeArrowheads="1"/>
          </p:cNvSpPr>
          <p:nvPr/>
        </p:nvSpPr>
        <p:spPr bwMode="auto">
          <a:xfrm>
            <a:off x="1824038" y="2901950"/>
            <a:ext cx="2703512" cy="519113"/>
          </a:xfrm>
          <a:prstGeom prst="rect">
            <a:avLst/>
          </a:prstGeom>
          <a:noFill/>
          <a:ln w="9525">
            <a:noFill/>
            <a:miter lim="800000"/>
            <a:headEnd/>
            <a:tailEnd/>
          </a:ln>
        </p:spPr>
        <p:txBody>
          <a:bodyPr wrap="none">
            <a:spAutoFit/>
          </a:bodyPr>
          <a:lstStyle/>
          <a:p>
            <a:r>
              <a:rPr lang="en-US" altLang="en-US" sz="2800" i="1"/>
              <a:t>P</a:t>
            </a:r>
            <a:r>
              <a:rPr lang="en-US" altLang="en-US" sz="2800" baseline="-25000"/>
              <a:t>1</a:t>
            </a:r>
            <a:r>
              <a:rPr lang="en-US" altLang="en-US" sz="2800"/>
              <a:t> = 726 mmHg</a:t>
            </a:r>
            <a:endParaRPr lang="en-US" altLang="en-US" sz="2800" baseline="-25000"/>
          </a:p>
        </p:txBody>
      </p:sp>
      <p:sp>
        <p:nvSpPr>
          <p:cNvPr id="12294" name="Text Box 6"/>
          <p:cNvSpPr txBox="1">
            <a:spLocks noChangeArrowheads="1"/>
          </p:cNvSpPr>
          <p:nvPr/>
        </p:nvSpPr>
        <p:spPr bwMode="auto">
          <a:xfrm>
            <a:off x="1824038" y="3575050"/>
            <a:ext cx="2149475" cy="519113"/>
          </a:xfrm>
          <a:prstGeom prst="rect">
            <a:avLst/>
          </a:prstGeom>
          <a:noFill/>
          <a:ln w="9525">
            <a:noFill/>
            <a:miter lim="800000"/>
            <a:headEnd/>
            <a:tailEnd/>
          </a:ln>
        </p:spPr>
        <p:txBody>
          <a:bodyPr wrap="none">
            <a:spAutoFit/>
          </a:bodyPr>
          <a:lstStyle/>
          <a:p>
            <a:r>
              <a:rPr lang="en-US" altLang="en-US" sz="2800" i="1"/>
              <a:t>V</a:t>
            </a:r>
            <a:r>
              <a:rPr lang="en-US" altLang="en-US" sz="2800" baseline="-25000"/>
              <a:t>1</a:t>
            </a:r>
            <a:r>
              <a:rPr lang="en-US" altLang="en-US" sz="2800"/>
              <a:t> = 946 mL</a:t>
            </a:r>
            <a:endParaRPr lang="en-US" altLang="en-US" sz="2800" baseline="-25000"/>
          </a:p>
        </p:txBody>
      </p:sp>
      <p:sp>
        <p:nvSpPr>
          <p:cNvPr id="12295" name="Text Box 7"/>
          <p:cNvSpPr txBox="1">
            <a:spLocks noChangeArrowheads="1"/>
          </p:cNvSpPr>
          <p:nvPr/>
        </p:nvSpPr>
        <p:spPr bwMode="auto">
          <a:xfrm>
            <a:off x="5165725" y="2903538"/>
            <a:ext cx="1158875" cy="519112"/>
          </a:xfrm>
          <a:prstGeom prst="rect">
            <a:avLst/>
          </a:prstGeom>
          <a:noFill/>
          <a:ln w="9525">
            <a:noFill/>
            <a:miter lim="800000"/>
            <a:headEnd/>
            <a:tailEnd/>
          </a:ln>
        </p:spPr>
        <p:txBody>
          <a:bodyPr wrap="none">
            <a:spAutoFit/>
          </a:bodyPr>
          <a:lstStyle/>
          <a:p>
            <a:r>
              <a:rPr lang="en-US" altLang="en-US" sz="2800" i="1"/>
              <a:t>P</a:t>
            </a:r>
            <a:r>
              <a:rPr lang="en-US" altLang="en-US" sz="2800" baseline="-25000"/>
              <a:t>2</a:t>
            </a:r>
            <a:r>
              <a:rPr lang="en-US" altLang="en-US" sz="2800"/>
              <a:t> = ?</a:t>
            </a:r>
            <a:endParaRPr lang="en-US" altLang="en-US" sz="2800" baseline="-25000"/>
          </a:p>
        </p:txBody>
      </p:sp>
      <p:sp>
        <p:nvSpPr>
          <p:cNvPr id="12296" name="Text Box 8"/>
          <p:cNvSpPr txBox="1">
            <a:spLocks noChangeArrowheads="1"/>
          </p:cNvSpPr>
          <p:nvPr/>
        </p:nvSpPr>
        <p:spPr bwMode="auto">
          <a:xfrm>
            <a:off x="5165725" y="3576638"/>
            <a:ext cx="2149475" cy="519112"/>
          </a:xfrm>
          <a:prstGeom prst="rect">
            <a:avLst/>
          </a:prstGeom>
          <a:noFill/>
          <a:ln w="9525">
            <a:noFill/>
            <a:miter lim="800000"/>
            <a:headEnd/>
            <a:tailEnd/>
          </a:ln>
        </p:spPr>
        <p:txBody>
          <a:bodyPr wrap="none">
            <a:spAutoFit/>
          </a:bodyPr>
          <a:lstStyle/>
          <a:p>
            <a:r>
              <a:rPr lang="en-US" altLang="en-US" sz="2800" i="1"/>
              <a:t>V</a:t>
            </a:r>
            <a:r>
              <a:rPr lang="en-US" altLang="en-US" sz="2800" baseline="-25000"/>
              <a:t>2</a:t>
            </a:r>
            <a:r>
              <a:rPr lang="en-US" altLang="en-US" sz="2800"/>
              <a:t> = 154 mL</a:t>
            </a:r>
            <a:endParaRPr lang="en-US" altLang="en-US" sz="2800" baseline="-25000"/>
          </a:p>
        </p:txBody>
      </p:sp>
      <p:sp>
        <p:nvSpPr>
          <p:cNvPr id="12297" name="Text Box 9"/>
          <p:cNvSpPr txBox="1">
            <a:spLocks noChangeArrowheads="1"/>
          </p:cNvSpPr>
          <p:nvPr/>
        </p:nvSpPr>
        <p:spPr bwMode="auto">
          <a:xfrm>
            <a:off x="365125" y="4789488"/>
            <a:ext cx="960438" cy="519112"/>
          </a:xfrm>
          <a:prstGeom prst="rect">
            <a:avLst/>
          </a:prstGeom>
          <a:noFill/>
          <a:ln w="9525">
            <a:noFill/>
            <a:miter lim="800000"/>
            <a:headEnd/>
            <a:tailEnd/>
          </a:ln>
        </p:spPr>
        <p:txBody>
          <a:bodyPr wrap="none">
            <a:spAutoFit/>
          </a:bodyPr>
          <a:lstStyle/>
          <a:p>
            <a:r>
              <a:rPr lang="en-US" altLang="en-US" sz="2800" i="1"/>
              <a:t>P</a:t>
            </a:r>
            <a:r>
              <a:rPr lang="en-US" altLang="en-US" sz="2800" baseline="-25000"/>
              <a:t>2</a:t>
            </a:r>
            <a:r>
              <a:rPr lang="en-US" altLang="en-US" sz="2800"/>
              <a:t> = </a:t>
            </a:r>
            <a:endParaRPr lang="en-US" altLang="en-US" sz="2800" i="1"/>
          </a:p>
        </p:txBody>
      </p:sp>
      <p:grpSp>
        <p:nvGrpSpPr>
          <p:cNvPr id="2" name="Group 15"/>
          <p:cNvGrpSpPr>
            <a:grpSpLocks/>
          </p:cNvGrpSpPr>
          <p:nvPr/>
        </p:nvGrpSpPr>
        <p:grpSpPr bwMode="auto">
          <a:xfrm>
            <a:off x="1244600" y="4533900"/>
            <a:ext cx="1301750" cy="1052513"/>
            <a:chOff x="1536" y="2928"/>
            <a:chExt cx="820" cy="663"/>
          </a:xfrm>
        </p:grpSpPr>
        <p:sp>
          <p:nvSpPr>
            <p:cNvPr id="251923" name="Text Box 12"/>
            <p:cNvSpPr txBox="1">
              <a:spLocks noChangeArrowheads="1"/>
            </p:cNvSpPr>
            <p:nvPr/>
          </p:nvSpPr>
          <p:spPr bwMode="auto">
            <a:xfrm>
              <a:off x="1536" y="2928"/>
              <a:ext cx="820" cy="327"/>
            </a:xfrm>
            <a:prstGeom prst="rect">
              <a:avLst/>
            </a:prstGeom>
            <a:noFill/>
            <a:ln w="9525">
              <a:noFill/>
              <a:miter lim="800000"/>
              <a:headEnd/>
              <a:tailEnd/>
            </a:ln>
          </p:spPr>
          <p:txBody>
            <a:bodyPr wrap="none">
              <a:spAutoFit/>
            </a:bodyPr>
            <a:lstStyle/>
            <a:p>
              <a:r>
                <a:rPr lang="en-US" altLang="en-US" sz="2800" i="1"/>
                <a:t>P</a:t>
              </a:r>
              <a:r>
                <a:rPr lang="en-US" altLang="en-US" sz="2800" baseline="-25000"/>
                <a:t>1</a:t>
              </a:r>
              <a:r>
                <a:rPr lang="en-US" altLang="en-US" sz="2800"/>
                <a:t> x </a:t>
              </a:r>
              <a:r>
                <a:rPr lang="en-US" altLang="en-US" sz="2800" i="1"/>
                <a:t>V</a:t>
              </a:r>
              <a:r>
                <a:rPr lang="en-US" altLang="en-US" sz="2800" baseline="-25000"/>
                <a:t>1</a:t>
              </a:r>
              <a:endParaRPr lang="en-US" altLang="en-US" sz="2800" i="1"/>
            </a:p>
          </p:txBody>
        </p:sp>
        <p:sp>
          <p:nvSpPr>
            <p:cNvPr id="251924" name="Line 13"/>
            <p:cNvSpPr>
              <a:spLocks noChangeShapeType="1"/>
            </p:cNvSpPr>
            <p:nvPr/>
          </p:nvSpPr>
          <p:spPr bwMode="auto">
            <a:xfrm>
              <a:off x="1586" y="3259"/>
              <a:ext cx="720" cy="0"/>
            </a:xfrm>
            <a:prstGeom prst="line">
              <a:avLst/>
            </a:prstGeom>
            <a:noFill/>
            <a:ln w="28575">
              <a:solidFill>
                <a:schemeClr val="tx1"/>
              </a:solidFill>
              <a:round/>
              <a:headEnd/>
              <a:tailEnd/>
            </a:ln>
          </p:spPr>
          <p:txBody>
            <a:bodyPr/>
            <a:lstStyle/>
            <a:p>
              <a:endParaRPr lang="en-US"/>
            </a:p>
          </p:txBody>
        </p:sp>
        <p:sp>
          <p:nvSpPr>
            <p:cNvPr id="251925" name="Text Box 14"/>
            <p:cNvSpPr txBox="1">
              <a:spLocks noChangeArrowheads="1"/>
            </p:cNvSpPr>
            <p:nvPr/>
          </p:nvSpPr>
          <p:spPr bwMode="auto">
            <a:xfrm>
              <a:off x="1771" y="3264"/>
              <a:ext cx="350" cy="327"/>
            </a:xfrm>
            <a:prstGeom prst="rect">
              <a:avLst/>
            </a:prstGeom>
            <a:noFill/>
            <a:ln w="9525">
              <a:noFill/>
              <a:miter lim="800000"/>
              <a:headEnd/>
              <a:tailEnd/>
            </a:ln>
          </p:spPr>
          <p:txBody>
            <a:bodyPr wrap="none">
              <a:spAutoFit/>
            </a:bodyPr>
            <a:lstStyle/>
            <a:p>
              <a:r>
                <a:rPr lang="en-US" altLang="en-US" sz="2800" i="1"/>
                <a:t>V</a:t>
              </a:r>
              <a:r>
                <a:rPr lang="en-US" altLang="en-US" sz="2800" baseline="-25000"/>
                <a:t>2</a:t>
              </a:r>
              <a:endParaRPr lang="en-US" altLang="en-US" sz="2800" i="1"/>
            </a:p>
          </p:txBody>
        </p:sp>
      </p:grpSp>
      <p:grpSp>
        <p:nvGrpSpPr>
          <p:cNvPr id="3" name="Group 20"/>
          <p:cNvGrpSpPr>
            <a:grpSpLocks/>
          </p:cNvGrpSpPr>
          <p:nvPr/>
        </p:nvGrpSpPr>
        <p:grpSpPr bwMode="auto">
          <a:xfrm>
            <a:off x="2490788" y="4597400"/>
            <a:ext cx="3895725" cy="925513"/>
            <a:chOff x="2049" y="2896"/>
            <a:chExt cx="2454" cy="583"/>
          </a:xfrm>
        </p:grpSpPr>
        <p:sp>
          <p:nvSpPr>
            <p:cNvPr id="251919" name="Text Box 16"/>
            <p:cNvSpPr txBox="1">
              <a:spLocks noChangeArrowheads="1"/>
            </p:cNvSpPr>
            <p:nvPr/>
          </p:nvSpPr>
          <p:spPr bwMode="auto">
            <a:xfrm>
              <a:off x="2304" y="2896"/>
              <a:ext cx="2199" cy="327"/>
            </a:xfrm>
            <a:prstGeom prst="rect">
              <a:avLst/>
            </a:prstGeom>
            <a:noFill/>
            <a:ln w="9525">
              <a:noFill/>
              <a:miter lim="800000"/>
              <a:headEnd/>
              <a:tailEnd/>
            </a:ln>
          </p:spPr>
          <p:txBody>
            <a:bodyPr wrap="none">
              <a:spAutoFit/>
            </a:bodyPr>
            <a:lstStyle/>
            <a:p>
              <a:r>
                <a:rPr lang="en-US" altLang="en-US" sz="2800"/>
                <a:t>726 mmHg x 946 mL</a:t>
              </a:r>
            </a:p>
          </p:txBody>
        </p:sp>
        <p:sp>
          <p:nvSpPr>
            <p:cNvPr id="251920" name="Line 17"/>
            <p:cNvSpPr>
              <a:spLocks noChangeShapeType="1"/>
            </p:cNvSpPr>
            <p:nvPr/>
          </p:nvSpPr>
          <p:spPr bwMode="auto">
            <a:xfrm>
              <a:off x="2348" y="3188"/>
              <a:ext cx="2112" cy="0"/>
            </a:xfrm>
            <a:prstGeom prst="line">
              <a:avLst/>
            </a:prstGeom>
            <a:noFill/>
            <a:ln w="28575">
              <a:solidFill>
                <a:schemeClr val="tx1"/>
              </a:solidFill>
              <a:round/>
              <a:headEnd/>
              <a:tailEnd/>
            </a:ln>
          </p:spPr>
          <p:txBody>
            <a:bodyPr/>
            <a:lstStyle/>
            <a:p>
              <a:endParaRPr lang="en-US"/>
            </a:p>
          </p:txBody>
        </p:sp>
        <p:sp>
          <p:nvSpPr>
            <p:cNvPr id="251921" name="Text Box 18"/>
            <p:cNvSpPr txBox="1">
              <a:spLocks noChangeArrowheads="1"/>
            </p:cNvSpPr>
            <p:nvPr/>
          </p:nvSpPr>
          <p:spPr bwMode="auto">
            <a:xfrm>
              <a:off x="2972" y="3152"/>
              <a:ext cx="865" cy="327"/>
            </a:xfrm>
            <a:prstGeom prst="rect">
              <a:avLst/>
            </a:prstGeom>
            <a:noFill/>
            <a:ln w="9525">
              <a:noFill/>
              <a:miter lim="800000"/>
              <a:headEnd/>
              <a:tailEnd/>
            </a:ln>
          </p:spPr>
          <p:txBody>
            <a:bodyPr wrap="none">
              <a:spAutoFit/>
            </a:bodyPr>
            <a:lstStyle/>
            <a:p>
              <a:r>
                <a:rPr lang="en-US" altLang="en-US" sz="2800"/>
                <a:t>154 mL</a:t>
              </a:r>
            </a:p>
          </p:txBody>
        </p:sp>
        <p:sp>
          <p:nvSpPr>
            <p:cNvPr id="251922" name="Text Box 19"/>
            <p:cNvSpPr txBox="1">
              <a:spLocks noChangeArrowheads="1"/>
            </p:cNvSpPr>
            <p:nvPr/>
          </p:nvSpPr>
          <p:spPr bwMode="auto">
            <a:xfrm>
              <a:off x="2049" y="3017"/>
              <a:ext cx="247" cy="327"/>
            </a:xfrm>
            <a:prstGeom prst="rect">
              <a:avLst/>
            </a:prstGeom>
            <a:noFill/>
            <a:ln w="9525">
              <a:noFill/>
              <a:miter lim="800000"/>
              <a:headEnd/>
              <a:tailEnd/>
            </a:ln>
          </p:spPr>
          <p:txBody>
            <a:bodyPr wrap="none">
              <a:spAutoFit/>
            </a:bodyPr>
            <a:lstStyle/>
            <a:p>
              <a:r>
                <a:rPr lang="en-US" altLang="en-US" sz="2800"/>
                <a:t>=</a:t>
              </a:r>
            </a:p>
          </p:txBody>
        </p:sp>
      </p:grpSp>
      <p:sp>
        <p:nvSpPr>
          <p:cNvPr id="12309" name="Text Box 21"/>
          <p:cNvSpPr txBox="1">
            <a:spLocks noChangeArrowheads="1"/>
          </p:cNvSpPr>
          <p:nvPr/>
        </p:nvSpPr>
        <p:spPr bwMode="auto">
          <a:xfrm>
            <a:off x="6407150" y="4789488"/>
            <a:ext cx="2432050" cy="519112"/>
          </a:xfrm>
          <a:prstGeom prst="rect">
            <a:avLst/>
          </a:prstGeom>
          <a:noFill/>
          <a:ln w="9525">
            <a:noFill/>
            <a:miter lim="800000"/>
            <a:headEnd/>
            <a:tailEnd/>
          </a:ln>
        </p:spPr>
        <p:txBody>
          <a:bodyPr wrap="none">
            <a:spAutoFit/>
          </a:bodyPr>
          <a:lstStyle/>
          <a:p>
            <a:r>
              <a:rPr lang="en-US" altLang="en-US" sz="2800"/>
              <a:t>= 4460 mmHg</a:t>
            </a:r>
          </a:p>
        </p:txBody>
      </p:sp>
      <p:sp>
        <p:nvSpPr>
          <p:cNvPr id="12310" name="Line 22"/>
          <p:cNvSpPr>
            <a:spLocks noChangeShapeType="1"/>
          </p:cNvSpPr>
          <p:nvPr/>
        </p:nvSpPr>
        <p:spPr bwMode="auto">
          <a:xfrm flipV="1">
            <a:off x="5791200" y="4724400"/>
            <a:ext cx="457200" cy="228600"/>
          </a:xfrm>
          <a:prstGeom prst="line">
            <a:avLst/>
          </a:prstGeom>
          <a:noFill/>
          <a:ln w="28575">
            <a:solidFill>
              <a:srgbClr val="FF0000"/>
            </a:solidFill>
            <a:round/>
            <a:headEnd/>
            <a:tailEnd/>
          </a:ln>
        </p:spPr>
        <p:txBody>
          <a:bodyPr/>
          <a:lstStyle/>
          <a:p>
            <a:endParaRPr lang="en-US"/>
          </a:p>
        </p:txBody>
      </p:sp>
      <p:sp>
        <p:nvSpPr>
          <p:cNvPr id="12311" name="Line 23"/>
          <p:cNvSpPr>
            <a:spLocks noChangeShapeType="1"/>
          </p:cNvSpPr>
          <p:nvPr/>
        </p:nvSpPr>
        <p:spPr bwMode="auto">
          <a:xfrm flipV="1">
            <a:off x="4572000" y="5105400"/>
            <a:ext cx="457200" cy="228600"/>
          </a:xfrm>
          <a:prstGeom prst="line">
            <a:avLst/>
          </a:prstGeom>
          <a:noFill/>
          <a:ln w="28575">
            <a:solidFill>
              <a:srgbClr val="FF0000"/>
            </a:solidFill>
            <a:round/>
            <a:headEnd/>
            <a:tailEnd/>
          </a:ln>
        </p:spPr>
        <p:txBody>
          <a:bodyPr/>
          <a:lstStyle/>
          <a:p>
            <a:endParaRPr lang="en-US"/>
          </a:p>
        </p:txBody>
      </p:sp>
      <p:sp>
        <p:nvSpPr>
          <p:cNvPr id="251918" name="Slide Number Placeholder 23"/>
          <p:cNvSpPr>
            <a:spLocks noGrp="1"/>
          </p:cNvSpPr>
          <p:nvPr>
            <p:ph type="sldNum" sz="quarter" idx="12"/>
          </p:nvPr>
        </p:nvSpPr>
        <p:spPr>
          <a:noFill/>
        </p:spPr>
        <p:txBody>
          <a:bodyPr/>
          <a:lstStyle/>
          <a:p>
            <a:fld id="{C0BEE3B9-1464-406F-A879-40F25CB140D1}" type="slidenum">
              <a:rPr lang="ar-SA" smtClean="0">
                <a:latin typeface="Arial" pitchFamily="34" charset="0"/>
                <a:cs typeface="Arial" pitchFamily="34" charset="0"/>
              </a:rPr>
              <a:pPr/>
              <a:t>117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additive="base">
                                        <p:cTn id="7" dur="500" fill="hold"/>
                                        <p:tgtEl>
                                          <p:spTgt spid="12292"/>
                                        </p:tgtEl>
                                        <p:attrNameLst>
                                          <p:attrName>ppt_x</p:attrName>
                                        </p:attrNameLst>
                                      </p:cBhvr>
                                      <p:tavLst>
                                        <p:tav tm="0">
                                          <p:val>
                                            <p:strVal val="0-#ppt_w/2"/>
                                          </p:val>
                                        </p:tav>
                                        <p:tav tm="100000">
                                          <p:val>
                                            <p:strVal val="#ppt_x"/>
                                          </p:val>
                                        </p:tav>
                                      </p:tavLst>
                                    </p:anim>
                                    <p:anim calcmode="lin" valueType="num">
                                      <p:cBhvr additive="base">
                                        <p:cTn id="8" dur="500" fill="hold"/>
                                        <p:tgtEl>
                                          <p:spTgt spid="122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293"/>
                                        </p:tgtEl>
                                        <p:attrNameLst>
                                          <p:attrName>style.visibility</p:attrName>
                                        </p:attrNameLst>
                                      </p:cBhvr>
                                      <p:to>
                                        <p:strVal val="visible"/>
                                      </p:to>
                                    </p:set>
                                    <p:anim calcmode="lin" valueType="num">
                                      <p:cBhvr additive="base">
                                        <p:cTn id="13" dur="500" fill="hold"/>
                                        <p:tgtEl>
                                          <p:spTgt spid="12293"/>
                                        </p:tgtEl>
                                        <p:attrNameLst>
                                          <p:attrName>ppt_x</p:attrName>
                                        </p:attrNameLst>
                                      </p:cBhvr>
                                      <p:tavLst>
                                        <p:tav tm="0">
                                          <p:val>
                                            <p:strVal val="0-#ppt_w/2"/>
                                          </p:val>
                                        </p:tav>
                                        <p:tav tm="100000">
                                          <p:val>
                                            <p:strVal val="#ppt_x"/>
                                          </p:val>
                                        </p:tav>
                                      </p:tavLst>
                                    </p:anim>
                                    <p:anim calcmode="lin" valueType="num">
                                      <p:cBhvr additive="base">
                                        <p:cTn id="14" dur="500" fill="hold"/>
                                        <p:tgtEl>
                                          <p:spTgt spid="1229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294"/>
                                        </p:tgtEl>
                                        <p:attrNameLst>
                                          <p:attrName>style.visibility</p:attrName>
                                        </p:attrNameLst>
                                      </p:cBhvr>
                                      <p:to>
                                        <p:strVal val="visible"/>
                                      </p:to>
                                    </p:set>
                                    <p:anim calcmode="lin" valueType="num">
                                      <p:cBhvr additive="base">
                                        <p:cTn id="19" dur="500" fill="hold"/>
                                        <p:tgtEl>
                                          <p:spTgt spid="12294"/>
                                        </p:tgtEl>
                                        <p:attrNameLst>
                                          <p:attrName>ppt_x</p:attrName>
                                        </p:attrNameLst>
                                      </p:cBhvr>
                                      <p:tavLst>
                                        <p:tav tm="0">
                                          <p:val>
                                            <p:strVal val="0-#ppt_w/2"/>
                                          </p:val>
                                        </p:tav>
                                        <p:tav tm="100000">
                                          <p:val>
                                            <p:strVal val="#ppt_x"/>
                                          </p:val>
                                        </p:tav>
                                      </p:tavLst>
                                    </p:anim>
                                    <p:anim calcmode="lin" valueType="num">
                                      <p:cBhvr additive="base">
                                        <p:cTn id="20" dur="500" fill="hold"/>
                                        <p:tgtEl>
                                          <p:spTgt spid="1229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2295"/>
                                        </p:tgtEl>
                                        <p:attrNameLst>
                                          <p:attrName>style.visibility</p:attrName>
                                        </p:attrNameLst>
                                      </p:cBhvr>
                                      <p:to>
                                        <p:strVal val="visible"/>
                                      </p:to>
                                    </p:set>
                                    <p:anim calcmode="lin" valueType="num">
                                      <p:cBhvr additive="base">
                                        <p:cTn id="25" dur="500" fill="hold"/>
                                        <p:tgtEl>
                                          <p:spTgt spid="12295"/>
                                        </p:tgtEl>
                                        <p:attrNameLst>
                                          <p:attrName>ppt_x</p:attrName>
                                        </p:attrNameLst>
                                      </p:cBhvr>
                                      <p:tavLst>
                                        <p:tav tm="0">
                                          <p:val>
                                            <p:strVal val="1+#ppt_w/2"/>
                                          </p:val>
                                        </p:tav>
                                        <p:tav tm="100000">
                                          <p:val>
                                            <p:strVal val="#ppt_x"/>
                                          </p:val>
                                        </p:tav>
                                      </p:tavLst>
                                    </p:anim>
                                    <p:anim calcmode="lin" valueType="num">
                                      <p:cBhvr additive="base">
                                        <p:cTn id="26" dur="500" fill="hold"/>
                                        <p:tgtEl>
                                          <p:spTgt spid="1229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2296"/>
                                        </p:tgtEl>
                                        <p:attrNameLst>
                                          <p:attrName>style.visibility</p:attrName>
                                        </p:attrNameLst>
                                      </p:cBhvr>
                                      <p:to>
                                        <p:strVal val="visible"/>
                                      </p:to>
                                    </p:set>
                                    <p:anim calcmode="lin" valueType="num">
                                      <p:cBhvr additive="base">
                                        <p:cTn id="31" dur="500" fill="hold"/>
                                        <p:tgtEl>
                                          <p:spTgt spid="12296"/>
                                        </p:tgtEl>
                                        <p:attrNameLst>
                                          <p:attrName>ppt_x</p:attrName>
                                        </p:attrNameLst>
                                      </p:cBhvr>
                                      <p:tavLst>
                                        <p:tav tm="0">
                                          <p:val>
                                            <p:strVal val="1+#ppt_w/2"/>
                                          </p:val>
                                        </p:tav>
                                        <p:tav tm="100000">
                                          <p:val>
                                            <p:strVal val="#ppt_x"/>
                                          </p:val>
                                        </p:tav>
                                      </p:tavLst>
                                    </p:anim>
                                    <p:anim calcmode="lin" valueType="num">
                                      <p:cBhvr additive="base">
                                        <p:cTn id="32" dur="500" fill="hold"/>
                                        <p:tgtEl>
                                          <p:spTgt spid="1229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2297"/>
                                        </p:tgtEl>
                                        <p:attrNameLst>
                                          <p:attrName>style.visibility</p:attrName>
                                        </p:attrNameLst>
                                      </p:cBhvr>
                                      <p:to>
                                        <p:strVal val="visible"/>
                                      </p:to>
                                    </p:set>
                                    <p:anim calcmode="lin" valueType="num">
                                      <p:cBhvr additive="base">
                                        <p:cTn id="37" dur="500" fill="hold"/>
                                        <p:tgtEl>
                                          <p:spTgt spid="12297"/>
                                        </p:tgtEl>
                                        <p:attrNameLst>
                                          <p:attrName>ppt_x</p:attrName>
                                        </p:attrNameLst>
                                      </p:cBhvr>
                                      <p:tavLst>
                                        <p:tav tm="0">
                                          <p:val>
                                            <p:strVal val="0-#ppt_w/2"/>
                                          </p:val>
                                        </p:tav>
                                        <p:tav tm="100000">
                                          <p:val>
                                            <p:strVal val="#ppt_x"/>
                                          </p:val>
                                        </p:tav>
                                      </p:tavLst>
                                    </p:anim>
                                    <p:anim calcmode="lin" valueType="num">
                                      <p:cBhvr additive="base">
                                        <p:cTn id="38" dur="500" fill="hold"/>
                                        <p:tgtEl>
                                          <p:spTgt spid="1229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1+#ppt_w/2"/>
                                          </p:val>
                                        </p:tav>
                                        <p:tav tm="100000">
                                          <p:val>
                                            <p:strVal val="#ppt_x"/>
                                          </p:val>
                                        </p:tav>
                                      </p:tavLst>
                                    </p:anim>
                                    <p:anim calcmode="lin" valueType="num">
                                      <p:cBhvr additive="base">
                                        <p:cTn id="4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1+#ppt_w/2"/>
                                          </p:val>
                                        </p:tav>
                                        <p:tav tm="100000">
                                          <p:val>
                                            <p:strVal val="#ppt_x"/>
                                          </p:val>
                                        </p:tav>
                                      </p:tavLst>
                                    </p:anim>
                                    <p:anim calcmode="lin" valueType="num">
                                      <p:cBhvr additive="base">
                                        <p:cTn id="5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123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123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grpId="0" nodeType="clickEffect">
                                  <p:stCondLst>
                                    <p:cond delay="0"/>
                                  </p:stCondLst>
                                  <p:childTnLst>
                                    <p:set>
                                      <p:cBhvr>
                                        <p:cTn id="62" dur="1" fill="hold">
                                          <p:stCondLst>
                                            <p:cond delay="0"/>
                                          </p:stCondLst>
                                        </p:cTn>
                                        <p:tgtEl>
                                          <p:spTgt spid="12309"/>
                                        </p:tgtEl>
                                        <p:attrNameLst>
                                          <p:attrName>style.visibility</p:attrName>
                                        </p:attrNameLst>
                                      </p:cBhvr>
                                      <p:to>
                                        <p:strVal val="visible"/>
                                      </p:to>
                                    </p:set>
                                    <p:anim calcmode="lin" valueType="num">
                                      <p:cBhvr additive="base">
                                        <p:cTn id="63" dur="500" fill="hold"/>
                                        <p:tgtEl>
                                          <p:spTgt spid="12309"/>
                                        </p:tgtEl>
                                        <p:attrNameLst>
                                          <p:attrName>ppt_x</p:attrName>
                                        </p:attrNameLst>
                                      </p:cBhvr>
                                      <p:tavLst>
                                        <p:tav tm="0">
                                          <p:val>
                                            <p:strVal val="1+#ppt_w/2"/>
                                          </p:val>
                                        </p:tav>
                                        <p:tav tm="100000">
                                          <p:val>
                                            <p:strVal val="#ppt_x"/>
                                          </p:val>
                                        </p:tav>
                                      </p:tavLst>
                                    </p:anim>
                                    <p:anim calcmode="lin" valueType="num">
                                      <p:cBhvr additive="base">
                                        <p:cTn id="64" dur="500" fill="hold"/>
                                        <p:tgtEl>
                                          <p:spTgt spid="123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autoUpdateAnimBg="0"/>
      <p:bldP spid="12293" grpId="0" autoUpdateAnimBg="0"/>
      <p:bldP spid="12294" grpId="0" autoUpdateAnimBg="0"/>
      <p:bldP spid="12295" grpId="0" autoUpdateAnimBg="0"/>
      <p:bldP spid="12296" grpId="0" autoUpdateAnimBg="0"/>
      <p:bldP spid="12297" grpId="0" autoUpdateAnimBg="0"/>
      <p:bldP spid="12309" grpId="0" autoUpdateAnimBg="0"/>
      <p:bldP spid="12310" grpId="0" animBg="1"/>
      <p:bldP spid="12311" grpId="0" animBg="1"/>
    </p:bldLst>
  </p:timing>
</p:sld>
</file>

<file path=ppt/slides/slide1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a:xfrm>
            <a:off x="-990600" y="0"/>
            <a:ext cx="5715000" cy="1143000"/>
          </a:xfrm>
        </p:spPr>
        <p:txBody>
          <a:bodyPr/>
          <a:lstStyle/>
          <a:p>
            <a:pPr eaLnBrk="1" hangingPunct="1">
              <a:spcBef>
                <a:spcPct val="50000"/>
              </a:spcBef>
            </a:pPr>
            <a:r>
              <a:rPr lang="en-US" smtClean="0"/>
              <a:t>Charles’ Law</a:t>
            </a:r>
          </a:p>
        </p:txBody>
      </p:sp>
      <p:sp>
        <p:nvSpPr>
          <p:cNvPr id="35843" name="Rectangle 3"/>
          <p:cNvSpPr>
            <a:spLocks noGrp="1" noChangeArrowheads="1"/>
          </p:cNvSpPr>
          <p:nvPr>
            <p:ph type="body" sz="half" idx="1"/>
          </p:nvPr>
        </p:nvSpPr>
        <p:spPr>
          <a:xfrm>
            <a:off x="0" y="2349500"/>
            <a:ext cx="4500563" cy="2293938"/>
          </a:xfrm>
        </p:spPr>
        <p:txBody>
          <a:bodyPr/>
          <a:lstStyle/>
          <a:p>
            <a:pPr algn="l" rtl="0" eaLnBrk="1" hangingPunct="1">
              <a:lnSpc>
                <a:spcPct val="90000"/>
              </a:lnSpc>
            </a:pPr>
            <a:r>
              <a:rPr lang="en-US" smtClean="0">
                <a:latin typeface="Calibri" pitchFamily="34" charset="0"/>
                <a:cs typeface="Calibri" pitchFamily="34" charset="0"/>
              </a:rPr>
              <a:t>The </a:t>
            </a:r>
            <a:r>
              <a:rPr lang="en-US" smtClean="0">
                <a:solidFill>
                  <a:srgbClr val="00B0F0"/>
                </a:solidFill>
                <a:latin typeface="Calibri" pitchFamily="34" charset="0"/>
                <a:cs typeface="Calibri" pitchFamily="34" charset="0"/>
              </a:rPr>
              <a:t>volume</a:t>
            </a:r>
            <a:r>
              <a:rPr lang="en-US" smtClean="0">
                <a:latin typeface="Calibri" pitchFamily="34" charset="0"/>
                <a:cs typeface="Calibri" pitchFamily="34" charset="0"/>
              </a:rPr>
              <a:t> of a fixed amount of gas at constant pressure is </a:t>
            </a:r>
            <a:r>
              <a:rPr lang="en-US" smtClean="0">
                <a:solidFill>
                  <a:srgbClr val="FF0000"/>
                </a:solidFill>
                <a:latin typeface="Calibri" pitchFamily="34" charset="0"/>
                <a:cs typeface="Calibri" pitchFamily="34" charset="0"/>
              </a:rPr>
              <a:t>directly proportional</a:t>
            </a:r>
            <a:r>
              <a:rPr lang="en-US" smtClean="0">
                <a:latin typeface="Calibri" pitchFamily="34" charset="0"/>
                <a:cs typeface="Calibri" pitchFamily="34" charset="0"/>
              </a:rPr>
              <a:t> to its </a:t>
            </a:r>
            <a:r>
              <a:rPr lang="en-US" smtClean="0">
                <a:solidFill>
                  <a:srgbClr val="00B0F0"/>
                </a:solidFill>
                <a:latin typeface="Calibri" pitchFamily="34" charset="0"/>
                <a:cs typeface="Calibri" pitchFamily="34" charset="0"/>
              </a:rPr>
              <a:t>absolute temperature.</a:t>
            </a:r>
          </a:p>
        </p:txBody>
      </p:sp>
      <p:pic>
        <p:nvPicPr>
          <p:cNvPr id="45060" name="Picture 28" descr="10_09"/>
          <p:cNvPicPr>
            <a:picLocks noGrp="1" noChangeAspect="1" noChangeArrowheads="1"/>
          </p:cNvPicPr>
          <p:nvPr>
            <p:ph sz="half" idx="2"/>
          </p:nvPr>
        </p:nvPicPr>
        <p:blipFill>
          <a:blip r:embed="rId3" cstate="print"/>
          <a:srcRect b="3856"/>
          <a:stretch>
            <a:fillRect/>
          </a:stretch>
        </p:blipFill>
        <p:spPr>
          <a:xfrm>
            <a:off x="4495800" y="2057400"/>
            <a:ext cx="4421188" cy="3716338"/>
          </a:xfrm>
        </p:spPr>
      </p:pic>
      <p:sp>
        <p:nvSpPr>
          <p:cNvPr id="66566" name="Text Box 6"/>
          <p:cNvSpPr txBox="1">
            <a:spLocks noChangeArrowheads="1"/>
          </p:cNvSpPr>
          <p:nvPr/>
        </p:nvSpPr>
        <p:spPr bwMode="auto">
          <a:xfrm>
            <a:off x="42863" y="6143625"/>
            <a:ext cx="7315200" cy="523875"/>
          </a:xfrm>
          <a:prstGeom prst="rect">
            <a:avLst/>
          </a:prstGeom>
          <a:noFill/>
          <a:ln w="9525">
            <a:noFill/>
            <a:miter lim="800000"/>
            <a:headEnd/>
            <a:tailEnd/>
          </a:ln>
        </p:spPr>
        <p:txBody>
          <a:bodyPr wrap="none">
            <a:spAutoFit/>
          </a:bodyPr>
          <a:lstStyle/>
          <a:p>
            <a:pPr>
              <a:spcBef>
                <a:spcPct val="20000"/>
              </a:spcBef>
            </a:pPr>
            <a:r>
              <a:rPr lang="en-US" sz="2800">
                <a:solidFill>
                  <a:srgbClr val="C82E32"/>
                </a:solidFill>
              </a:rPr>
              <a:t>      A plot of </a:t>
            </a:r>
            <a:r>
              <a:rPr lang="en-US" sz="2800" i="1">
                <a:solidFill>
                  <a:srgbClr val="C82E32"/>
                </a:solidFill>
              </a:rPr>
              <a:t>V</a:t>
            </a:r>
            <a:r>
              <a:rPr lang="en-US" sz="2800">
                <a:solidFill>
                  <a:srgbClr val="C82E32"/>
                </a:solidFill>
              </a:rPr>
              <a:t> versus </a:t>
            </a:r>
            <a:r>
              <a:rPr lang="en-US" sz="2800" i="1">
                <a:solidFill>
                  <a:srgbClr val="C82E32"/>
                </a:solidFill>
              </a:rPr>
              <a:t>T</a:t>
            </a:r>
            <a:r>
              <a:rPr lang="en-US" sz="2800">
                <a:solidFill>
                  <a:srgbClr val="C82E32"/>
                </a:solidFill>
              </a:rPr>
              <a:t> will be a straight line.</a:t>
            </a:r>
            <a:endParaRPr lang="en-US" sz="2800">
              <a:solidFill>
                <a:srgbClr val="C82E32"/>
              </a:solidFill>
              <a:latin typeface="Calibri" pitchFamily="34" charset="0"/>
            </a:endParaRPr>
          </a:p>
        </p:txBody>
      </p:sp>
      <p:grpSp>
        <p:nvGrpSpPr>
          <p:cNvPr id="2" name="Group 22"/>
          <p:cNvGrpSpPr>
            <a:grpSpLocks/>
          </p:cNvGrpSpPr>
          <p:nvPr/>
        </p:nvGrpSpPr>
        <p:grpSpPr bwMode="auto">
          <a:xfrm>
            <a:off x="1295400" y="5105400"/>
            <a:ext cx="2819400" cy="1190625"/>
            <a:chOff x="192" y="2736"/>
            <a:chExt cx="1776" cy="750"/>
          </a:xfrm>
        </p:grpSpPr>
        <p:sp>
          <p:nvSpPr>
            <p:cNvPr id="252937" name="Rectangle 13"/>
            <p:cNvSpPr>
              <a:spLocks noChangeArrowheads="1"/>
            </p:cNvSpPr>
            <p:nvPr/>
          </p:nvSpPr>
          <p:spPr bwMode="auto">
            <a:xfrm>
              <a:off x="192" y="2925"/>
              <a:ext cx="768" cy="336"/>
            </a:xfrm>
            <a:prstGeom prst="rect">
              <a:avLst/>
            </a:prstGeom>
            <a:noFill/>
            <a:ln w="9525">
              <a:noFill/>
              <a:miter lim="800000"/>
              <a:headEnd/>
              <a:tailEnd/>
            </a:ln>
          </p:spPr>
          <p:txBody>
            <a:bodyPr/>
            <a:lstStyle/>
            <a:p>
              <a:pPr marL="342900" indent="-342900">
                <a:buFontTx/>
                <a:buChar char="•"/>
              </a:pPr>
              <a:r>
                <a:rPr lang="en-US" sz="2800">
                  <a:solidFill>
                    <a:srgbClr val="C82E32"/>
                  </a:solidFill>
                </a:rPr>
                <a:t>i.e.,</a:t>
              </a:r>
              <a:endParaRPr lang="en-US" sz="2800">
                <a:solidFill>
                  <a:srgbClr val="000080"/>
                </a:solidFill>
              </a:endParaRPr>
            </a:p>
          </p:txBody>
        </p:sp>
        <p:grpSp>
          <p:nvGrpSpPr>
            <p:cNvPr id="252938" name="Group 21"/>
            <p:cNvGrpSpPr>
              <a:grpSpLocks/>
            </p:cNvGrpSpPr>
            <p:nvPr/>
          </p:nvGrpSpPr>
          <p:grpSpPr bwMode="auto">
            <a:xfrm>
              <a:off x="1109" y="2736"/>
              <a:ext cx="859" cy="750"/>
              <a:chOff x="1920" y="2705"/>
              <a:chExt cx="859" cy="750"/>
            </a:xfrm>
          </p:grpSpPr>
          <p:grpSp>
            <p:nvGrpSpPr>
              <p:cNvPr id="252939" name="Group 19"/>
              <p:cNvGrpSpPr>
                <a:grpSpLocks/>
              </p:cNvGrpSpPr>
              <p:nvPr/>
            </p:nvGrpSpPr>
            <p:grpSpPr bwMode="auto">
              <a:xfrm>
                <a:off x="1920" y="2705"/>
                <a:ext cx="336" cy="750"/>
                <a:chOff x="2352" y="2647"/>
                <a:chExt cx="336" cy="750"/>
              </a:xfrm>
            </p:grpSpPr>
            <p:sp>
              <p:nvSpPr>
                <p:cNvPr id="252941" name="Rectangle 17"/>
                <p:cNvSpPr>
                  <a:spLocks noChangeArrowheads="1"/>
                </p:cNvSpPr>
                <p:nvPr/>
              </p:nvSpPr>
              <p:spPr bwMode="auto">
                <a:xfrm>
                  <a:off x="2369" y="2647"/>
                  <a:ext cx="308" cy="750"/>
                </a:xfrm>
                <a:prstGeom prst="rect">
                  <a:avLst/>
                </a:prstGeom>
                <a:noFill/>
                <a:ln w="9525">
                  <a:noFill/>
                  <a:miter lim="800000"/>
                  <a:headEnd/>
                  <a:tailEnd/>
                </a:ln>
              </p:spPr>
              <p:txBody>
                <a:bodyPr wrap="none">
                  <a:spAutoFit/>
                </a:bodyPr>
                <a:lstStyle/>
                <a:p>
                  <a:r>
                    <a:rPr lang="en-US" sz="3600" i="1">
                      <a:solidFill>
                        <a:srgbClr val="000080"/>
                      </a:solidFill>
                    </a:rPr>
                    <a:t>V</a:t>
                  </a:r>
                </a:p>
                <a:p>
                  <a:r>
                    <a:rPr lang="en-US" sz="3600" i="1">
                      <a:solidFill>
                        <a:srgbClr val="000080"/>
                      </a:solidFill>
                    </a:rPr>
                    <a:t>T</a:t>
                  </a:r>
                </a:p>
              </p:txBody>
            </p:sp>
            <p:sp>
              <p:nvSpPr>
                <p:cNvPr id="252942" name="Line 18"/>
                <p:cNvSpPr>
                  <a:spLocks noChangeShapeType="1"/>
                </p:cNvSpPr>
                <p:nvPr/>
              </p:nvSpPr>
              <p:spPr bwMode="auto">
                <a:xfrm>
                  <a:off x="2352" y="3004"/>
                  <a:ext cx="336" cy="0"/>
                </a:xfrm>
                <a:prstGeom prst="line">
                  <a:avLst/>
                </a:prstGeom>
                <a:noFill/>
                <a:ln w="28575">
                  <a:solidFill>
                    <a:schemeClr val="accent2"/>
                  </a:solidFill>
                  <a:round/>
                  <a:headEnd/>
                  <a:tailEnd/>
                </a:ln>
              </p:spPr>
              <p:txBody>
                <a:bodyPr wrap="none" anchor="ctr"/>
                <a:lstStyle/>
                <a:p>
                  <a:endParaRPr lang="en-US"/>
                </a:p>
              </p:txBody>
            </p:sp>
          </p:grpSp>
          <p:sp>
            <p:nvSpPr>
              <p:cNvPr id="252940" name="Rectangle 20"/>
              <p:cNvSpPr>
                <a:spLocks noChangeArrowheads="1"/>
              </p:cNvSpPr>
              <p:nvPr/>
            </p:nvSpPr>
            <p:spPr bwMode="auto">
              <a:xfrm>
                <a:off x="2271" y="2849"/>
                <a:ext cx="508" cy="404"/>
              </a:xfrm>
              <a:prstGeom prst="rect">
                <a:avLst/>
              </a:prstGeom>
              <a:noFill/>
              <a:ln w="9525">
                <a:noFill/>
                <a:miter lim="800000"/>
                <a:headEnd/>
                <a:tailEnd/>
              </a:ln>
            </p:spPr>
            <p:txBody>
              <a:bodyPr wrap="none">
                <a:spAutoFit/>
              </a:bodyPr>
              <a:lstStyle/>
              <a:p>
                <a:r>
                  <a:rPr lang="en-US" sz="3600">
                    <a:solidFill>
                      <a:srgbClr val="000080"/>
                    </a:solidFill>
                  </a:rPr>
                  <a:t>= </a:t>
                </a:r>
                <a:r>
                  <a:rPr lang="en-US" sz="3600" i="1">
                    <a:solidFill>
                      <a:srgbClr val="000080"/>
                    </a:solidFill>
                  </a:rPr>
                  <a:t>k</a:t>
                </a:r>
                <a:endParaRPr lang="en-US" sz="3600">
                  <a:solidFill>
                    <a:srgbClr val="000080"/>
                  </a:solidFill>
                </a:endParaRPr>
              </a:p>
            </p:txBody>
          </p:sp>
        </p:grpSp>
      </p:grpSp>
      <p:pic>
        <p:nvPicPr>
          <p:cNvPr id="45064" name="Picture 4"/>
          <p:cNvPicPr>
            <a:picLocks noChangeAspect="1" noChangeArrowheads="1"/>
          </p:cNvPicPr>
          <p:nvPr/>
        </p:nvPicPr>
        <p:blipFill>
          <a:blip r:embed="rId4" cstate="print"/>
          <a:srcRect/>
          <a:stretch>
            <a:fillRect/>
          </a:stretch>
        </p:blipFill>
        <p:spPr bwMode="auto">
          <a:xfrm>
            <a:off x="3924300" y="404813"/>
            <a:ext cx="4859338" cy="1617662"/>
          </a:xfrm>
          <a:prstGeom prst="rect">
            <a:avLst/>
          </a:prstGeom>
          <a:noFill/>
          <a:ln w="9525">
            <a:noFill/>
            <a:miter lim="800000"/>
            <a:headEnd/>
            <a:tailEnd/>
          </a:ln>
        </p:spPr>
      </p:pic>
      <p:sp>
        <p:nvSpPr>
          <p:cNvPr id="252936" name="Slide Number Placeholder 16"/>
          <p:cNvSpPr>
            <a:spLocks noGrp="1"/>
          </p:cNvSpPr>
          <p:nvPr>
            <p:ph type="sldNum" sz="quarter" idx="11"/>
          </p:nvPr>
        </p:nvSpPr>
        <p:spPr>
          <a:xfrm>
            <a:off x="0" y="6400800"/>
            <a:ext cx="1905000" cy="457200"/>
          </a:xfrm>
          <a:noFill/>
        </p:spPr>
        <p:txBody>
          <a:bodyPr/>
          <a:lstStyle/>
          <a:p>
            <a:fld id="{961673B5-1FC3-4EFD-9088-ADC0CD02EF0D}" type="slidenum">
              <a:rPr lang="ar-SA" smtClean="0">
                <a:latin typeface="Arial" pitchFamily="34" charset="0"/>
                <a:cs typeface="Arial" pitchFamily="34" charset="0"/>
              </a:rPr>
              <a:pPr/>
              <a:t>118</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064"/>
                                        </p:tgtEl>
                                        <p:attrNameLst>
                                          <p:attrName>style.visibility</p:attrName>
                                        </p:attrNameLst>
                                      </p:cBhvr>
                                      <p:to>
                                        <p:strVal val="visible"/>
                                      </p:to>
                                    </p:set>
                                    <p:anim calcmode="lin" valueType="num">
                                      <p:cBhvr additive="base">
                                        <p:cTn id="7" dur="500" fill="hold"/>
                                        <p:tgtEl>
                                          <p:spTgt spid="45064"/>
                                        </p:tgtEl>
                                        <p:attrNameLst>
                                          <p:attrName>ppt_x</p:attrName>
                                        </p:attrNameLst>
                                      </p:cBhvr>
                                      <p:tavLst>
                                        <p:tav tm="0">
                                          <p:val>
                                            <p:strVal val="#ppt_x"/>
                                          </p:val>
                                        </p:tav>
                                        <p:tav tm="100000">
                                          <p:val>
                                            <p:strVal val="#ppt_x"/>
                                          </p:val>
                                        </p:tav>
                                      </p:tavLst>
                                    </p:anim>
                                    <p:anim calcmode="lin" valueType="num">
                                      <p:cBhvr additive="base">
                                        <p:cTn id="8" dur="500" fill="hold"/>
                                        <p:tgtEl>
                                          <p:spTgt spid="4506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5843">
                                            <p:txEl>
                                              <p:pRg st="0" end="0"/>
                                            </p:txEl>
                                          </p:spTgt>
                                        </p:tgtEl>
                                        <p:attrNameLst>
                                          <p:attrName>style.visibility</p:attrName>
                                        </p:attrNameLst>
                                      </p:cBhvr>
                                      <p:to>
                                        <p:strVal val="visible"/>
                                      </p:to>
                                    </p:set>
                                    <p:anim calcmode="lin" valueType="num">
                                      <p:cBhvr additive="base">
                                        <p:cTn id="13" dur="500" fill="hold"/>
                                        <p:tgtEl>
                                          <p:spTgt spid="3584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584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5060"/>
                                        </p:tgtEl>
                                        <p:attrNameLst>
                                          <p:attrName>style.visibility</p:attrName>
                                        </p:attrNameLst>
                                      </p:cBhvr>
                                      <p:to>
                                        <p:strVal val="visible"/>
                                      </p:to>
                                    </p:set>
                                    <p:anim calcmode="lin" valueType="num">
                                      <p:cBhvr additive="base">
                                        <p:cTn id="19" dur="500" fill="hold"/>
                                        <p:tgtEl>
                                          <p:spTgt spid="45060"/>
                                        </p:tgtEl>
                                        <p:attrNameLst>
                                          <p:attrName>ppt_x</p:attrName>
                                        </p:attrNameLst>
                                      </p:cBhvr>
                                      <p:tavLst>
                                        <p:tav tm="0">
                                          <p:val>
                                            <p:strVal val="1+#ppt_w/2"/>
                                          </p:val>
                                        </p:tav>
                                        <p:tav tm="100000">
                                          <p:val>
                                            <p:strVal val="#ppt_x"/>
                                          </p:val>
                                        </p:tav>
                                      </p:tavLst>
                                    </p:anim>
                                    <p:anim calcmode="lin" valueType="num">
                                      <p:cBhvr additive="base">
                                        <p:cTn id="20" dur="500" fill="hold"/>
                                        <p:tgtEl>
                                          <p:spTgt spid="4506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6566"/>
                                        </p:tgtEl>
                                        <p:attrNameLst>
                                          <p:attrName>style.visibility</p:attrName>
                                        </p:attrNameLst>
                                      </p:cBhvr>
                                      <p:to>
                                        <p:strVal val="visible"/>
                                      </p:to>
                                    </p:set>
                                    <p:anim calcmode="lin" valueType="num">
                                      <p:cBhvr additive="base">
                                        <p:cTn id="31" dur="500" fill="hold"/>
                                        <p:tgtEl>
                                          <p:spTgt spid="66566"/>
                                        </p:tgtEl>
                                        <p:attrNameLst>
                                          <p:attrName>ppt_x</p:attrName>
                                        </p:attrNameLst>
                                      </p:cBhvr>
                                      <p:tavLst>
                                        <p:tav tm="0">
                                          <p:val>
                                            <p:strVal val="#ppt_x"/>
                                          </p:val>
                                        </p:tav>
                                        <p:tav tm="100000">
                                          <p:val>
                                            <p:strVal val="#ppt_x"/>
                                          </p:val>
                                        </p:tav>
                                      </p:tavLst>
                                    </p:anim>
                                    <p:anim calcmode="lin" valueType="num">
                                      <p:cBhvr additive="base">
                                        <p:cTn id="32" dur="500" fill="hold"/>
                                        <p:tgtEl>
                                          <p:spTgt spid="665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p:bldP spid="66566"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C:\Chang Powerpoint\Figures\cng7ch05\cha56011_0509.jpeg"/>
          <p:cNvPicPr>
            <a:picLocks noChangeAspect="1" noChangeArrowheads="1"/>
          </p:cNvPicPr>
          <p:nvPr/>
        </p:nvPicPr>
        <p:blipFill>
          <a:blip r:embed="rId2" cstate="print"/>
          <a:srcRect/>
          <a:stretch>
            <a:fillRect/>
          </a:stretch>
        </p:blipFill>
        <p:spPr bwMode="auto">
          <a:xfrm>
            <a:off x="152400" y="1752600"/>
            <a:ext cx="4325938" cy="2995613"/>
          </a:xfrm>
          <a:prstGeom prst="rect">
            <a:avLst/>
          </a:prstGeom>
          <a:noFill/>
          <a:ln w="9525">
            <a:noFill/>
            <a:miter lim="800000"/>
            <a:headEnd/>
            <a:tailEnd/>
          </a:ln>
        </p:spPr>
      </p:pic>
      <p:sp>
        <p:nvSpPr>
          <p:cNvPr id="15365" name="Text Box 5"/>
          <p:cNvSpPr txBox="1">
            <a:spLocks noChangeArrowheads="1"/>
          </p:cNvSpPr>
          <p:nvPr/>
        </p:nvSpPr>
        <p:spPr bwMode="auto">
          <a:xfrm>
            <a:off x="838200" y="5068888"/>
            <a:ext cx="1058863" cy="519112"/>
          </a:xfrm>
          <a:prstGeom prst="rect">
            <a:avLst/>
          </a:prstGeom>
          <a:noFill/>
          <a:ln w="9525">
            <a:noFill/>
            <a:miter lim="800000"/>
            <a:headEnd/>
            <a:tailEnd/>
          </a:ln>
        </p:spPr>
        <p:txBody>
          <a:bodyPr wrap="none">
            <a:spAutoFit/>
          </a:bodyPr>
          <a:lstStyle/>
          <a:p>
            <a:r>
              <a:rPr lang="en-US" sz="2800" i="1"/>
              <a:t>V</a:t>
            </a:r>
            <a:r>
              <a:rPr lang="en-US" sz="2800"/>
              <a:t> </a:t>
            </a:r>
            <a:r>
              <a:rPr lang="en-US" sz="2800">
                <a:latin typeface="Symbol" pitchFamily="18" charset="2"/>
              </a:rPr>
              <a:t>a</a:t>
            </a:r>
            <a:r>
              <a:rPr lang="en-US" sz="2800"/>
              <a:t> </a:t>
            </a:r>
            <a:r>
              <a:rPr lang="en-US" sz="2800" i="1"/>
              <a:t>T</a:t>
            </a:r>
          </a:p>
        </p:txBody>
      </p:sp>
      <p:sp>
        <p:nvSpPr>
          <p:cNvPr id="15366" name="Text Box 6"/>
          <p:cNvSpPr txBox="1">
            <a:spLocks noChangeArrowheads="1"/>
          </p:cNvSpPr>
          <p:nvPr/>
        </p:nvSpPr>
        <p:spPr bwMode="auto">
          <a:xfrm>
            <a:off x="838200" y="5638800"/>
            <a:ext cx="2763838" cy="519113"/>
          </a:xfrm>
          <a:prstGeom prst="rect">
            <a:avLst/>
          </a:prstGeom>
          <a:noFill/>
          <a:ln w="9525">
            <a:noFill/>
            <a:miter lim="800000"/>
            <a:headEnd/>
            <a:tailEnd/>
          </a:ln>
        </p:spPr>
        <p:txBody>
          <a:bodyPr wrap="none">
            <a:spAutoFit/>
          </a:bodyPr>
          <a:lstStyle/>
          <a:p>
            <a:r>
              <a:rPr lang="en-US" sz="2800" i="1"/>
              <a:t>V</a:t>
            </a:r>
            <a:r>
              <a:rPr lang="en-US" sz="2800"/>
              <a:t> = constant x </a:t>
            </a:r>
            <a:r>
              <a:rPr lang="en-US" sz="2800" i="1"/>
              <a:t>T</a:t>
            </a:r>
            <a:endParaRPr lang="en-US" sz="2800" i="1">
              <a:solidFill>
                <a:srgbClr val="FF3300"/>
              </a:solidFill>
            </a:endParaRPr>
          </a:p>
        </p:txBody>
      </p:sp>
      <p:sp>
        <p:nvSpPr>
          <p:cNvPr id="15367" name="Text Box 7"/>
          <p:cNvSpPr txBox="1">
            <a:spLocks noChangeArrowheads="1"/>
          </p:cNvSpPr>
          <p:nvPr/>
        </p:nvSpPr>
        <p:spPr bwMode="auto">
          <a:xfrm>
            <a:off x="838200" y="6210300"/>
            <a:ext cx="2538413" cy="584200"/>
          </a:xfrm>
          <a:prstGeom prst="rect">
            <a:avLst/>
          </a:prstGeom>
          <a:noFill/>
          <a:ln w="9525">
            <a:noFill/>
            <a:miter lim="800000"/>
            <a:headEnd/>
            <a:tailEnd/>
          </a:ln>
        </p:spPr>
        <p:txBody>
          <a:bodyPr wrap="none">
            <a:spAutoFit/>
          </a:bodyPr>
          <a:lstStyle/>
          <a:p>
            <a:r>
              <a:rPr lang="en-US" i="1">
                <a:solidFill>
                  <a:srgbClr val="FF0000"/>
                </a:solidFill>
              </a:rPr>
              <a:t>V</a:t>
            </a:r>
            <a:r>
              <a:rPr lang="en-US" baseline="-25000">
                <a:solidFill>
                  <a:srgbClr val="FF0000"/>
                </a:solidFill>
              </a:rPr>
              <a:t>1</a:t>
            </a:r>
            <a:r>
              <a:rPr lang="en-US">
                <a:solidFill>
                  <a:srgbClr val="FF0000"/>
                </a:solidFill>
              </a:rPr>
              <a:t>/</a:t>
            </a:r>
            <a:r>
              <a:rPr lang="en-US" i="1">
                <a:solidFill>
                  <a:srgbClr val="FF0000"/>
                </a:solidFill>
              </a:rPr>
              <a:t>T</a:t>
            </a:r>
            <a:r>
              <a:rPr lang="en-US" baseline="-25000">
                <a:solidFill>
                  <a:srgbClr val="FF0000"/>
                </a:solidFill>
              </a:rPr>
              <a:t>1</a:t>
            </a:r>
            <a:r>
              <a:rPr lang="en-US">
                <a:solidFill>
                  <a:srgbClr val="FF0000"/>
                </a:solidFill>
              </a:rPr>
              <a:t> = </a:t>
            </a:r>
            <a:r>
              <a:rPr lang="en-US" i="1">
                <a:solidFill>
                  <a:srgbClr val="FF0000"/>
                </a:solidFill>
              </a:rPr>
              <a:t>V</a:t>
            </a:r>
            <a:r>
              <a:rPr lang="en-US" baseline="-25000">
                <a:solidFill>
                  <a:srgbClr val="FF0000"/>
                </a:solidFill>
              </a:rPr>
              <a:t>2</a:t>
            </a:r>
            <a:r>
              <a:rPr lang="en-US">
                <a:solidFill>
                  <a:srgbClr val="FF0000"/>
                </a:solidFill>
              </a:rPr>
              <a:t>/</a:t>
            </a:r>
            <a:r>
              <a:rPr lang="en-US" i="1">
                <a:solidFill>
                  <a:srgbClr val="FF0000"/>
                </a:solidFill>
              </a:rPr>
              <a:t>T</a:t>
            </a:r>
            <a:r>
              <a:rPr lang="en-US" baseline="-25000">
                <a:solidFill>
                  <a:srgbClr val="FF0000"/>
                </a:solidFill>
              </a:rPr>
              <a:t>2</a:t>
            </a:r>
            <a:endParaRPr lang="en-US" i="1">
              <a:solidFill>
                <a:srgbClr val="FF0000"/>
              </a:solidFill>
            </a:endParaRPr>
          </a:p>
        </p:txBody>
      </p:sp>
      <p:sp>
        <p:nvSpPr>
          <p:cNvPr id="15371" name="Text Box 11"/>
          <p:cNvSpPr txBox="1">
            <a:spLocks noChangeArrowheads="1"/>
          </p:cNvSpPr>
          <p:nvPr/>
        </p:nvSpPr>
        <p:spPr bwMode="auto">
          <a:xfrm>
            <a:off x="4953000" y="6172200"/>
            <a:ext cx="4335463" cy="584200"/>
          </a:xfrm>
          <a:prstGeom prst="rect">
            <a:avLst/>
          </a:prstGeom>
          <a:noFill/>
          <a:ln w="9525">
            <a:noFill/>
            <a:miter lim="800000"/>
            <a:headEnd/>
            <a:tailEnd/>
          </a:ln>
        </p:spPr>
        <p:txBody>
          <a:bodyPr wrap="none">
            <a:spAutoFit/>
          </a:bodyPr>
          <a:lstStyle/>
          <a:p>
            <a:r>
              <a:rPr lang="en-US" i="1">
                <a:solidFill>
                  <a:srgbClr val="0070C0"/>
                </a:solidFill>
              </a:rPr>
              <a:t>T</a:t>
            </a:r>
            <a:r>
              <a:rPr lang="en-US">
                <a:solidFill>
                  <a:srgbClr val="0070C0"/>
                </a:solidFill>
              </a:rPr>
              <a:t> (K) = </a:t>
            </a:r>
            <a:r>
              <a:rPr lang="en-US" i="1">
                <a:solidFill>
                  <a:srgbClr val="0070C0"/>
                </a:solidFill>
              </a:rPr>
              <a:t>t</a:t>
            </a:r>
            <a:r>
              <a:rPr lang="en-US">
                <a:solidFill>
                  <a:srgbClr val="0070C0"/>
                </a:solidFill>
              </a:rPr>
              <a:t> (</a:t>
            </a:r>
            <a:r>
              <a:rPr lang="en-US" baseline="30000">
                <a:solidFill>
                  <a:srgbClr val="0070C0"/>
                </a:solidFill>
              </a:rPr>
              <a:t>0</a:t>
            </a:r>
            <a:r>
              <a:rPr lang="en-US">
                <a:solidFill>
                  <a:srgbClr val="0070C0"/>
                </a:solidFill>
              </a:rPr>
              <a:t>C) + 273.15</a:t>
            </a:r>
            <a:r>
              <a:rPr lang="en-US">
                <a:solidFill>
                  <a:srgbClr val="0070C0"/>
                </a:solidFill>
                <a:latin typeface="Times New Roman" pitchFamily="18" charset="0"/>
              </a:rPr>
              <a:t> </a:t>
            </a:r>
          </a:p>
        </p:txBody>
      </p:sp>
      <p:grpSp>
        <p:nvGrpSpPr>
          <p:cNvPr id="2" name="Group 14"/>
          <p:cNvGrpSpPr>
            <a:grpSpLocks/>
          </p:cNvGrpSpPr>
          <p:nvPr/>
        </p:nvGrpSpPr>
        <p:grpSpPr bwMode="auto">
          <a:xfrm>
            <a:off x="3851275" y="5157788"/>
            <a:ext cx="5038725" cy="1463675"/>
            <a:chOff x="2538" y="3272"/>
            <a:chExt cx="3174" cy="922"/>
          </a:xfrm>
        </p:grpSpPr>
        <p:sp>
          <p:nvSpPr>
            <p:cNvPr id="253963" name="Text Box 10"/>
            <p:cNvSpPr txBox="1">
              <a:spLocks noChangeArrowheads="1"/>
            </p:cNvSpPr>
            <p:nvPr/>
          </p:nvSpPr>
          <p:spPr bwMode="auto">
            <a:xfrm>
              <a:off x="3400" y="3292"/>
              <a:ext cx="2312" cy="596"/>
            </a:xfrm>
            <a:prstGeom prst="rect">
              <a:avLst/>
            </a:prstGeom>
            <a:noFill/>
            <a:ln w="9525">
              <a:noFill/>
              <a:miter lim="800000"/>
              <a:headEnd/>
              <a:tailEnd/>
            </a:ln>
          </p:spPr>
          <p:txBody>
            <a:bodyPr wrap="none">
              <a:spAutoFit/>
            </a:bodyPr>
            <a:lstStyle/>
            <a:p>
              <a:pPr eaLnBrk="0" hangingPunct="0"/>
              <a:r>
                <a:rPr lang="en-US"/>
                <a:t>Temperature </a:t>
              </a:r>
              <a:r>
                <a:rPr lang="en-US" b="1"/>
                <a:t>must</a:t>
              </a:r>
              <a:r>
                <a:rPr lang="en-US"/>
                <a:t> be</a:t>
              </a:r>
            </a:p>
            <a:p>
              <a:pPr eaLnBrk="0" hangingPunct="0"/>
              <a:r>
                <a:rPr lang="en-US"/>
                <a:t>in ____________</a:t>
              </a:r>
            </a:p>
          </p:txBody>
        </p:sp>
        <p:pic>
          <p:nvPicPr>
            <p:cNvPr id="253964" name="Picture 13" descr="D:\mhp\Common\MSShared\Clipart\Standard\stddir1\BD06107_.WMF"/>
            <p:cNvPicPr>
              <a:picLocks noChangeAspect="1" noChangeArrowheads="1"/>
            </p:cNvPicPr>
            <p:nvPr/>
          </p:nvPicPr>
          <p:blipFill>
            <a:blip r:embed="rId3" cstate="print"/>
            <a:srcRect/>
            <a:stretch>
              <a:fillRect/>
            </a:stretch>
          </p:blipFill>
          <p:spPr bwMode="auto">
            <a:xfrm>
              <a:off x="2538" y="3272"/>
              <a:ext cx="918" cy="922"/>
            </a:xfrm>
            <a:prstGeom prst="rect">
              <a:avLst/>
            </a:prstGeom>
            <a:noFill/>
            <a:ln w="9525">
              <a:noFill/>
              <a:miter lim="800000"/>
              <a:headEnd/>
              <a:tailEnd/>
            </a:ln>
          </p:spPr>
        </p:pic>
      </p:grpSp>
      <p:sp>
        <p:nvSpPr>
          <p:cNvPr id="46089" name="Rectangle 13"/>
          <p:cNvSpPr>
            <a:spLocks noChangeArrowheads="1"/>
          </p:cNvSpPr>
          <p:nvPr/>
        </p:nvSpPr>
        <p:spPr bwMode="auto">
          <a:xfrm>
            <a:off x="107950" y="404813"/>
            <a:ext cx="8763000" cy="830262"/>
          </a:xfrm>
          <a:prstGeom prst="rect">
            <a:avLst/>
          </a:prstGeom>
          <a:noFill/>
          <a:ln w="9525">
            <a:noFill/>
            <a:miter lim="800000"/>
            <a:headEnd/>
            <a:tailEnd/>
          </a:ln>
        </p:spPr>
        <p:txBody>
          <a:bodyPr>
            <a:spAutoFit/>
          </a:bodyPr>
          <a:lstStyle/>
          <a:p>
            <a:pPr algn="l" rtl="0">
              <a:buFont typeface="Wingdings" pitchFamily="2" charset="2"/>
              <a:buNone/>
            </a:pPr>
            <a:r>
              <a:rPr lang="en-US" sz="2400"/>
              <a:t>The volume occupied by any sample of gas at constant pressure is </a:t>
            </a:r>
            <a:r>
              <a:rPr lang="en-US" sz="2400" u="sng"/>
              <a:t>directly</a:t>
            </a:r>
            <a:r>
              <a:rPr lang="en-US" sz="2400"/>
              <a:t> proportional to its absolute temperature.</a:t>
            </a:r>
          </a:p>
        </p:txBody>
      </p:sp>
      <p:pic>
        <p:nvPicPr>
          <p:cNvPr id="46090" name="Picture 3" descr="010_la_05_09"/>
          <p:cNvPicPr preferRelativeResize="0">
            <a:picLocks noChangeAspect="1" noChangeArrowheads="1"/>
          </p:cNvPicPr>
          <p:nvPr/>
        </p:nvPicPr>
        <p:blipFill>
          <a:blip r:embed="rId4" cstate="print"/>
          <a:srcRect/>
          <a:stretch>
            <a:fillRect/>
          </a:stretch>
        </p:blipFill>
        <p:spPr bwMode="auto">
          <a:xfrm>
            <a:off x="4495800" y="1752600"/>
            <a:ext cx="4554538" cy="2895600"/>
          </a:xfrm>
          <a:prstGeom prst="rect">
            <a:avLst/>
          </a:prstGeom>
          <a:noFill/>
          <a:ln w="12700">
            <a:solidFill>
              <a:schemeClr val="tx1"/>
            </a:solidFill>
            <a:miter lim="800000"/>
            <a:headEnd/>
            <a:tailEnd/>
          </a:ln>
        </p:spPr>
      </p:pic>
      <p:sp>
        <p:nvSpPr>
          <p:cNvPr id="253962" name="Slide Number Placeholder 14"/>
          <p:cNvSpPr>
            <a:spLocks noGrp="1"/>
          </p:cNvSpPr>
          <p:nvPr>
            <p:ph type="sldNum" sz="quarter" idx="12"/>
          </p:nvPr>
        </p:nvSpPr>
        <p:spPr>
          <a:noFill/>
        </p:spPr>
        <p:txBody>
          <a:bodyPr/>
          <a:lstStyle/>
          <a:p>
            <a:fld id="{BD40FD21-A409-46A2-92CC-517603F63898}" type="slidenum">
              <a:rPr lang="ar-SA" smtClean="0">
                <a:latin typeface="Arial" pitchFamily="34" charset="0"/>
                <a:cs typeface="Arial" pitchFamily="34" charset="0"/>
              </a:rPr>
              <a:pPr/>
              <a:t>119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6089">
                                            <p:txEl>
                                              <p:pRg st="0" end="0"/>
                                            </p:txEl>
                                          </p:spTgt>
                                        </p:tgtEl>
                                        <p:attrNameLst>
                                          <p:attrName>style.visibility</p:attrName>
                                        </p:attrNameLst>
                                      </p:cBhvr>
                                      <p:to>
                                        <p:strVal val="visible"/>
                                      </p:to>
                                    </p:set>
                                    <p:anim calcmode="lin" valueType="num">
                                      <p:cBhvr additive="base">
                                        <p:cTn id="7" dur="500" fill="hold"/>
                                        <p:tgtEl>
                                          <p:spTgt spid="4608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6082"/>
                                        </p:tgtEl>
                                        <p:attrNameLst>
                                          <p:attrName>style.visibility</p:attrName>
                                        </p:attrNameLst>
                                      </p:cBhvr>
                                      <p:to>
                                        <p:strVal val="visible"/>
                                      </p:to>
                                    </p:set>
                                    <p:anim calcmode="lin" valueType="num">
                                      <p:cBhvr additive="base">
                                        <p:cTn id="13" dur="500" fill="hold"/>
                                        <p:tgtEl>
                                          <p:spTgt spid="46082"/>
                                        </p:tgtEl>
                                        <p:attrNameLst>
                                          <p:attrName>ppt_x</p:attrName>
                                        </p:attrNameLst>
                                      </p:cBhvr>
                                      <p:tavLst>
                                        <p:tav tm="0">
                                          <p:val>
                                            <p:strVal val="0-#ppt_w/2"/>
                                          </p:val>
                                        </p:tav>
                                        <p:tav tm="100000">
                                          <p:val>
                                            <p:strVal val="#ppt_x"/>
                                          </p:val>
                                        </p:tav>
                                      </p:tavLst>
                                    </p:anim>
                                    <p:anim calcmode="lin" valueType="num">
                                      <p:cBhvr additive="base">
                                        <p:cTn id="14" dur="500" fill="hold"/>
                                        <p:tgtEl>
                                          <p:spTgt spid="4608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6090"/>
                                        </p:tgtEl>
                                        <p:attrNameLst>
                                          <p:attrName>style.visibility</p:attrName>
                                        </p:attrNameLst>
                                      </p:cBhvr>
                                      <p:to>
                                        <p:strVal val="visible"/>
                                      </p:to>
                                    </p:set>
                                    <p:anim calcmode="lin" valueType="num">
                                      <p:cBhvr additive="base">
                                        <p:cTn id="19" dur="500" fill="hold"/>
                                        <p:tgtEl>
                                          <p:spTgt spid="46090"/>
                                        </p:tgtEl>
                                        <p:attrNameLst>
                                          <p:attrName>ppt_x</p:attrName>
                                        </p:attrNameLst>
                                      </p:cBhvr>
                                      <p:tavLst>
                                        <p:tav tm="0">
                                          <p:val>
                                            <p:strVal val="1+#ppt_w/2"/>
                                          </p:val>
                                        </p:tav>
                                        <p:tav tm="100000">
                                          <p:val>
                                            <p:strVal val="#ppt_x"/>
                                          </p:val>
                                        </p:tav>
                                      </p:tavLst>
                                    </p:anim>
                                    <p:anim calcmode="lin" valueType="num">
                                      <p:cBhvr additive="base">
                                        <p:cTn id="20" dur="500" fill="hold"/>
                                        <p:tgtEl>
                                          <p:spTgt spid="4609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365"/>
                                        </p:tgtEl>
                                        <p:attrNameLst>
                                          <p:attrName>style.visibility</p:attrName>
                                        </p:attrNameLst>
                                      </p:cBhvr>
                                      <p:to>
                                        <p:strVal val="visible"/>
                                      </p:to>
                                    </p:set>
                                    <p:anim calcmode="lin" valueType="num">
                                      <p:cBhvr additive="base">
                                        <p:cTn id="25" dur="500" fill="hold"/>
                                        <p:tgtEl>
                                          <p:spTgt spid="15365"/>
                                        </p:tgtEl>
                                        <p:attrNameLst>
                                          <p:attrName>ppt_x</p:attrName>
                                        </p:attrNameLst>
                                      </p:cBhvr>
                                      <p:tavLst>
                                        <p:tav tm="0">
                                          <p:val>
                                            <p:strVal val="#ppt_x"/>
                                          </p:val>
                                        </p:tav>
                                        <p:tav tm="100000">
                                          <p:val>
                                            <p:strVal val="#ppt_x"/>
                                          </p:val>
                                        </p:tav>
                                      </p:tavLst>
                                    </p:anim>
                                    <p:anim calcmode="lin" valueType="num">
                                      <p:cBhvr additive="base">
                                        <p:cTn id="26" dur="500" fill="hold"/>
                                        <p:tgtEl>
                                          <p:spTgt spid="1536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366"/>
                                        </p:tgtEl>
                                        <p:attrNameLst>
                                          <p:attrName>style.visibility</p:attrName>
                                        </p:attrNameLst>
                                      </p:cBhvr>
                                      <p:to>
                                        <p:strVal val="visible"/>
                                      </p:to>
                                    </p:set>
                                    <p:anim calcmode="lin" valueType="num">
                                      <p:cBhvr additive="base">
                                        <p:cTn id="31" dur="500" fill="hold"/>
                                        <p:tgtEl>
                                          <p:spTgt spid="15366"/>
                                        </p:tgtEl>
                                        <p:attrNameLst>
                                          <p:attrName>ppt_x</p:attrName>
                                        </p:attrNameLst>
                                      </p:cBhvr>
                                      <p:tavLst>
                                        <p:tav tm="0">
                                          <p:val>
                                            <p:strVal val="#ppt_x"/>
                                          </p:val>
                                        </p:tav>
                                        <p:tav tm="100000">
                                          <p:val>
                                            <p:strVal val="#ppt_x"/>
                                          </p:val>
                                        </p:tav>
                                      </p:tavLst>
                                    </p:anim>
                                    <p:anim calcmode="lin" valueType="num">
                                      <p:cBhvr additive="base">
                                        <p:cTn id="32" dur="500" fill="hold"/>
                                        <p:tgtEl>
                                          <p:spTgt spid="1536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367"/>
                                        </p:tgtEl>
                                        <p:attrNameLst>
                                          <p:attrName>style.visibility</p:attrName>
                                        </p:attrNameLst>
                                      </p:cBhvr>
                                      <p:to>
                                        <p:strVal val="visible"/>
                                      </p:to>
                                    </p:set>
                                    <p:anim calcmode="lin" valueType="num">
                                      <p:cBhvr additive="base">
                                        <p:cTn id="37" dur="500" fill="hold"/>
                                        <p:tgtEl>
                                          <p:spTgt spid="15367"/>
                                        </p:tgtEl>
                                        <p:attrNameLst>
                                          <p:attrName>ppt_x</p:attrName>
                                        </p:attrNameLst>
                                      </p:cBhvr>
                                      <p:tavLst>
                                        <p:tav tm="0">
                                          <p:val>
                                            <p:strVal val="#ppt_x"/>
                                          </p:val>
                                        </p:tav>
                                        <p:tav tm="100000">
                                          <p:val>
                                            <p:strVal val="#ppt_x"/>
                                          </p:val>
                                        </p:tav>
                                      </p:tavLst>
                                    </p:anim>
                                    <p:anim calcmode="lin" valueType="num">
                                      <p:cBhvr additive="base">
                                        <p:cTn id="38" dur="500" fill="hold"/>
                                        <p:tgtEl>
                                          <p:spTgt spid="1536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5371"/>
                                        </p:tgtEl>
                                        <p:attrNameLst>
                                          <p:attrName>style.visibility</p:attrName>
                                        </p:attrNameLst>
                                      </p:cBhvr>
                                      <p:to>
                                        <p:strVal val="visible"/>
                                      </p:to>
                                    </p:set>
                                    <p:anim calcmode="lin" valueType="num">
                                      <p:cBhvr additive="base">
                                        <p:cTn id="49" dur="500" fill="hold"/>
                                        <p:tgtEl>
                                          <p:spTgt spid="15371"/>
                                        </p:tgtEl>
                                        <p:attrNameLst>
                                          <p:attrName>ppt_x</p:attrName>
                                        </p:attrNameLst>
                                      </p:cBhvr>
                                      <p:tavLst>
                                        <p:tav tm="0">
                                          <p:val>
                                            <p:strVal val="1+#ppt_w/2"/>
                                          </p:val>
                                        </p:tav>
                                        <p:tav tm="100000">
                                          <p:val>
                                            <p:strVal val="#ppt_x"/>
                                          </p:val>
                                        </p:tav>
                                      </p:tavLst>
                                    </p:anim>
                                    <p:anim calcmode="lin" valueType="num">
                                      <p:cBhvr additive="base">
                                        <p:cTn id="50" dur="500" fill="hold"/>
                                        <p:tgtEl>
                                          <p:spTgt spid="153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6" grpId="0"/>
      <p:bldP spid="15367" grpId="0"/>
      <p:bldP spid="1537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p:cNvPicPr>
            <a:picLocks noGrp="1" noChangeAspect="1" noChangeArrowheads="1"/>
          </p:cNvPicPr>
          <p:nvPr>
            <p:ph type="body" idx="1"/>
          </p:nvPr>
        </p:nvPicPr>
        <p:blipFill>
          <a:blip r:embed="rId2" cstate="print"/>
          <a:srcRect/>
          <a:stretch>
            <a:fillRect/>
          </a:stretch>
        </p:blipFill>
        <p:spPr>
          <a:xfrm>
            <a:off x="0" y="333375"/>
            <a:ext cx="8964613" cy="5915025"/>
          </a:xfrm>
          <a:noFill/>
        </p:spPr>
      </p:pic>
      <p:sp>
        <p:nvSpPr>
          <p:cNvPr id="145411" name="Slide Number Placeholder 5"/>
          <p:cNvSpPr>
            <a:spLocks noGrp="1"/>
          </p:cNvSpPr>
          <p:nvPr>
            <p:ph type="sldNum" sz="quarter" idx="12"/>
          </p:nvPr>
        </p:nvSpPr>
        <p:spPr>
          <a:noFill/>
        </p:spPr>
        <p:txBody>
          <a:bodyPr/>
          <a:lstStyle/>
          <a:p>
            <a:fld id="{569FC71F-56B9-43FE-A7C3-84AF66FD317D}" type="slidenum">
              <a:rPr lang="ar-SA" smtClean="0">
                <a:latin typeface="Arial" pitchFamily="34" charset="0"/>
                <a:cs typeface="Arial" pitchFamily="34" charset="0"/>
              </a:rPr>
              <a:pPr/>
              <a:t>12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ppt_x"/>
                                          </p:val>
                                        </p:tav>
                                        <p:tav tm="100000">
                                          <p:val>
                                            <p:strVal val="#ppt_x"/>
                                          </p:val>
                                        </p:tav>
                                      </p:tavLst>
                                    </p:anim>
                                    <p:anim calcmode="lin" valueType="num">
                                      <p:cBhvr additive="base">
                                        <p:cTn id="8"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Text Box 3"/>
          <p:cNvSpPr txBox="1">
            <a:spLocks noChangeArrowheads="1"/>
          </p:cNvSpPr>
          <p:nvPr/>
        </p:nvSpPr>
        <p:spPr bwMode="auto">
          <a:xfrm>
            <a:off x="107950" y="333375"/>
            <a:ext cx="8610600" cy="1200150"/>
          </a:xfrm>
          <a:prstGeom prst="rect">
            <a:avLst/>
          </a:prstGeom>
          <a:noFill/>
          <a:ln w="9525">
            <a:noFill/>
            <a:miter lim="800000"/>
            <a:headEnd/>
            <a:tailEnd/>
          </a:ln>
        </p:spPr>
        <p:txBody>
          <a:bodyPr>
            <a:spAutoFit/>
          </a:bodyPr>
          <a:lstStyle/>
          <a:p>
            <a:pPr algn="l">
              <a:spcBef>
                <a:spcPct val="50000"/>
              </a:spcBef>
            </a:pPr>
            <a:r>
              <a:rPr lang="en-US" altLang="en-US" sz="2400"/>
              <a:t>Ex: A sample of carbon monoxide gas occupies 3.20 L at 125 </a:t>
            </a:r>
            <a:r>
              <a:rPr lang="en-US" altLang="en-US" sz="2400" baseline="30000"/>
              <a:t>0</a:t>
            </a:r>
            <a:r>
              <a:rPr lang="en-US" altLang="en-US" sz="2400"/>
              <a:t>C.  At what temperature will the gas occupy a volume of 1.54 L if the pressure remains constant?</a:t>
            </a:r>
          </a:p>
        </p:txBody>
      </p:sp>
      <p:sp>
        <p:nvSpPr>
          <p:cNvPr id="16389" name="Text Box 5"/>
          <p:cNvSpPr txBox="1">
            <a:spLocks noChangeArrowheads="1"/>
          </p:cNvSpPr>
          <p:nvPr/>
        </p:nvSpPr>
        <p:spPr bwMode="auto">
          <a:xfrm>
            <a:off x="1719263" y="2901950"/>
            <a:ext cx="1951037" cy="519113"/>
          </a:xfrm>
          <a:prstGeom prst="rect">
            <a:avLst/>
          </a:prstGeom>
          <a:noFill/>
          <a:ln w="9525">
            <a:noFill/>
            <a:miter lim="800000"/>
            <a:headEnd/>
            <a:tailEnd/>
          </a:ln>
        </p:spPr>
        <p:txBody>
          <a:bodyPr wrap="none">
            <a:spAutoFit/>
          </a:bodyPr>
          <a:lstStyle/>
          <a:p>
            <a:r>
              <a:rPr lang="en-US" altLang="en-US" i="1"/>
              <a:t>V</a:t>
            </a:r>
            <a:r>
              <a:rPr lang="en-US" altLang="en-US" baseline="-25000"/>
              <a:t>1</a:t>
            </a:r>
            <a:r>
              <a:rPr lang="en-US" altLang="en-US"/>
              <a:t> = 3.20 L</a:t>
            </a:r>
            <a:endParaRPr lang="en-US" altLang="en-US" baseline="-25000"/>
          </a:p>
        </p:txBody>
      </p:sp>
      <p:sp>
        <p:nvSpPr>
          <p:cNvPr id="16390" name="Text Box 6"/>
          <p:cNvSpPr txBox="1">
            <a:spLocks noChangeArrowheads="1"/>
          </p:cNvSpPr>
          <p:nvPr/>
        </p:nvSpPr>
        <p:spPr bwMode="auto">
          <a:xfrm>
            <a:off x="1719263" y="3575050"/>
            <a:ext cx="2366962" cy="519113"/>
          </a:xfrm>
          <a:prstGeom prst="rect">
            <a:avLst/>
          </a:prstGeom>
          <a:noFill/>
          <a:ln w="9525">
            <a:noFill/>
            <a:miter lim="800000"/>
            <a:headEnd/>
            <a:tailEnd/>
          </a:ln>
        </p:spPr>
        <p:txBody>
          <a:bodyPr wrap="none">
            <a:spAutoFit/>
          </a:bodyPr>
          <a:lstStyle/>
          <a:p>
            <a:r>
              <a:rPr lang="en-US" altLang="en-US" i="1"/>
              <a:t>T</a:t>
            </a:r>
            <a:r>
              <a:rPr lang="en-US" altLang="en-US" baseline="-25000"/>
              <a:t>1</a:t>
            </a:r>
            <a:r>
              <a:rPr lang="en-US" altLang="en-US"/>
              <a:t> = 398.15 K</a:t>
            </a:r>
            <a:endParaRPr lang="en-US" altLang="en-US" baseline="-25000"/>
          </a:p>
        </p:txBody>
      </p:sp>
      <p:sp>
        <p:nvSpPr>
          <p:cNvPr id="16391" name="Text Box 7"/>
          <p:cNvSpPr txBox="1">
            <a:spLocks noChangeArrowheads="1"/>
          </p:cNvSpPr>
          <p:nvPr/>
        </p:nvSpPr>
        <p:spPr bwMode="auto">
          <a:xfrm>
            <a:off x="5165725" y="2903538"/>
            <a:ext cx="1951038" cy="519112"/>
          </a:xfrm>
          <a:prstGeom prst="rect">
            <a:avLst/>
          </a:prstGeom>
          <a:noFill/>
          <a:ln w="9525">
            <a:noFill/>
            <a:miter lim="800000"/>
            <a:headEnd/>
            <a:tailEnd/>
          </a:ln>
        </p:spPr>
        <p:txBody>
          <a:bodyPr wrap="none">
            <a:spAutoFit/>
          </a:bodyPr>
          <a:lstStyle/>
          <a:p>
            <a:r>
              <a:rPr lang="en-US" altLang="en-US" i="1"/>
              <a:t>V</a:t>
            </a:r>
            <a:r>
              <a:rPr lang="en-US" altLang="en-US" baseline="-25000"/>
              <a:t>2</a:t>
            </a:r>
            <a:r>
              <a:rPr lang="en-US" altLang="en-US"/>
              <a:t> = 1.54 L</a:t>
            </a:r>
            <a:endParaRPr lang="en-US" altLang="en-US" baseline="-25000"/>
          </a:p>
        </p:txBody>
      </p:sp>
      <p:sp>
        <p:nvSpPr>
          <p:cNvPr id="16392" name="Text Box 8"/>
          <p:cNvSpPr txBox="1">
            <a:spLocks noChangeArrowheads="1"/>
          </p:cNvSpPr>
          <p:nvPr/>
        </p:nvSpPr>
        <p:spPr bwMode="auto">
          <a:xfrm>
            <a:off x="5175250" y="3576638"/>
            <a:ext cx="1139825" cy="519112"/>
          </a:xfrm>
          <a:prstGeom prst="rect">
            <a:avLst/>
          </a:prstGeom>
          <a:noFill/>
          <a:ln w="9525">
            <a:noFill/>
            <a:miter lim="800000"/>
            <a:headEnd/>
            <a:tailEnd/>
          </a:ln>
        </p:spPr>
        <p:txBody>
          <a:bodyPr wrap="none">
            <a:spAutoFit/>
          </a:bodyPr>
          <a:lstStyle/>
          <a:p>
            <a:r>
              <a:rPr lang="en-US" altLang="en-US" i="1"/>
              <a:t>T</a:t>
            </a:r>
            <a:r>
              <a:rPr lang="en-US" altLang="en-US" baseline="-25000"/>
              <a:t>2</a:t>
            </a:r>
            <a:r>
              <a:rPr lang="en-US" altLang="en-US"/>
              <a:t> = ?</a:t>
            </a:r>
            <a:endParaRPr lang="en-US" altLang="en-US" baseline="-25000"/>
          </a:p>
        </p:txBody>
      </p:sp>
      <p:sp>
        <p:nvSpPr>
          <p:cNvPr id="16393" name="Text Box 9"/>
          <p:cNvSpPr txBox="1">
            <a:spLocks noChangeArrowheads="1"/>
          </p:cNvSpPr>
          <p:nvPr/>
        </p:nvSpPr>
        <p:spPr bwMode="auto">
          <a:xfrm>
            <a:off x="762000" y="4789488"/>
            <a:ext cx="941388" cy="519112"/>
          </a:xfrm>
          <a:prstGeom prst="rect">
            <a:avLst/>
          </a:prstGeom>
          <a:noFill/>
          <a:ln w="9525">
            <a:noFill/>
            <a:miter lim="800000"/>
            <a:headEnd/>
            <a:tailEnd/>
          </a:ln>
        </p:spPr>
        <p:txBody>
          <a:bodyPr wrap="none">
            <a:spAutoFit/>
          </a:bodyPr>
          <a:lstStyle/>
          <a:p>
            <a:r>
              <a:rPr lang="en-US" altLang="en-US" i="1"/>
              <a:t>T</a:t>
            </a:r>
            <a:r>
              <a:rPr lang="en-US" altLang="en-US" baseline="-25000"/>
              <a:t>2</a:t>
            </a:r>
            <a:r>
              <a:rPr lang="en-US" altLang="en-US"/>
              <a:t> = </a:t>
            </a:r>
            <a:endParaRPr lang="en-US" altLang="en-US" i="1"/>
          </a:p>
        </p:txBody>
      </p:sp>
      <p:grpSp>
        <p:nvGrpSpPr>
          <p:cNvPr id="2" name="Group 10"/>
          <p:cNvGrpSpPr>
            <a:grpSpLocks/>
          </p:cNvGrpSpPr>
          <p:nvPr/>
        </p:nvGrpSpPr>
        <p:grpSpPr bwMode="auto">
          <a:xfrm>
            <a:off x="1651000" y="4533900"/>
            <a:ext cx="1282700" cy="1052513"/>
            <a:chOff x="1542" y="2928"/>
            <a:chExt cx="808" cy="663"/>
          </a:xfrm>
        </p:grpSpPr>
        <p:sp>
          <p:nvSpPr>
            <p:cNvPr id="254996" name="Text Box 11"/>
            <p:cNvSpPr txBox="1">
              <a:spLocks noChangeArrowheads="1"/>
            </p:cNvSpPr>
            <p:nvPr/>
          </p:nvSpPr>
          <p:spPr bwMode="auto">
            <a:xfrm>
              <a:off x="1542" y="2928"/>
              <a:ext cx="808" cy="327"/>
            </a:xfrm>
            <a:prstGeom prst="rect">
              <a:avLst/>
            </a:prstGeom>
            <a:noFill/>
            <a:ln w="9525">
              <a:noFill/>
              <a:miter lim="800000"/>
              <a:headEnd/>
              <a:tailEnd/>
            </a:ln>
          </p:spPr>
          <p:txBody>
            <a:bodyPr wrap="none">
              <a:spAutoFit/>
            </a:bodyPr>
            <a:lstStyle/>
            <a:p>
              <a:r>
                <a:rPr lang="en-US" altLang="en-US" i="1"/>
                <a:t>V</a:t>
              </a:r>
              <a:r>
                <a:rPr lang="en-US" altLang="en-US" baseline="-25000"/>
                <a:t>2</a:t>
              </a:r>
              <a:r>
                <a:rPr lang="en-US" altLang="en-US"/>
                <a:t> x </a:t>
              </a:r>
              <a:r>
                <a:rPr lang="en-US" altLang="en-US" i="1"/>
                <a:t>T</a:t>
              </a:r>
              <a:r>
                <a:rPr lang="en-US" altLang="en-US" baseline="-25000"/>
                <a:t>1</a:t>
              </a:r>
              <a:endParaRPr lang="en-US" altLang="en-US" i="1"/>
            </a:p>
          </p:txBody>
        </p:sp>
        <p:sp>
          <p:nvSpPr>
            <p:cNvPr id="254997" name="Line 12"/>
            <p:cNvSpPr>
              <a:spLocks noChangeShapeType="1"/>
            </p:cNvSpPr>
            <p:nvPr/>
          </p:nvSpPr>
          <p:spPr bwMode="auto">
            <a:xfrm>
              <a:off x="1586" y="3259"/>
              <a:ext cx="720" cy="0"/>
            </a:xfrm>
            <a:prstGeom prst="line">
              <a:avLst/>
            </a:prstGeom>
            <a:noFill/>
            <a:ln w="28575">
              <a:solidFill>
                <a:schemeClr val="tx1"/>
              </a:solidFill>
              <a:round/>
              <a:headEnd/>
              <a:tailEnd/>
            </a:ln>
          </p:spPr>
          <p:txBody>
            <a:bodyPr/>
            <a:lstStyle/>
            <a:p>
              <a:endParaRPr lang="en-US"/>
            </a:p>
          </p:txBody>
        </p:sp>
        <p:sp>
          <p:nvSpPr>
            <p:cNvPr id="254998" name="Text Box 13"/>
            <p:cNvSpPr txBox="1">
              <a:spLocks noChangeArrowheads="1"/>
            </p:cNvSpPr>
            <p:nvPr/>
          </p:nvSpPr>
          <p:spPr bwMode="auto">
            <a:xfrm>
              <a:off x="1771" y="3264"/>
              <a:ext cx="350" cy="327"/>
            </a:xfrm>
            <a:prstGeom prst="rect">
              <a:avLst/>
            </a:prstGeom>
            <a:noFill/>
            <a:ln w="9525">
              <a:noFill/>
              <a:miter lim="800000"/>
              <a:headEnd/>
              <a:tailEnd/>
            </a:ln>
          </p:spPr>
          <p:txBody>
            <a:bodyPr wrap="none">
              <a:spAutoFit/>
            </a:bodyPr>
            <a:lstStyle/>
            <a:p>
              <a:r>
                <a:rPr lang="en-US" altLang="en-US" i="1"/>
                <a:t>V</a:t>
              </a:r>
              <a:r>
                <a:rPr lang="en-US" altLang="en-US" baseline="-25000"/>
                <a:t>1</a:t>
              </a:r>
              <a:endParaRPr lang="en-US" altLang="en-US" i="1"/>
            </a:p>
          </p:txBody>
        </p:sp>
      </p:grpSp>
      <p:grpSp>
        <p:nvGrpSpPr>
          <p:cNvPr id="3" name="Group 14"/>
          <p:cNvGrpSpPr>
            <a:grpSpLocks/>
          </p:cNvGrpSpPr>
          <p:nvPr/>
        </p:nvGrpSpPr>
        <p:grpSpPr bwMode="auto">
          <a:xfrm>
            <a:off x="2887663" y="4597400"/>
            <a:ext cx="3827462" cy="925513"/>
            <a:chOff x="2049" y="2896"/>
            <a:chExt cx="2411" cy="583"/>
          </a:xfrm>
        </p:grpSpPr>
        <p:sp>
          <p:nvSpPr>
            <p:cNvPr id="254992" name="Text Box 15"/>
            <p:cNvSpPr txBox="1">
              <a:spLocks noChangeArrowheads="1"/>
            </p:cNvSpPr>
            <p:nvPr/>
          </p:nvSpPr>
          <p:spPr bwMode="auto">
            <a:xfrm>
              <a:off x="2470" y="2896"/>
              <a:ext cx="1874" cy="327"/>
            </a:xfrm>
            <a:prstGeom prst="rect">
              <a:avLst/>
            </a:prstGeom>
            <a:noFill/>
            <a:ln w="9525">
              <a:noFill/>
              <a:miter lim="800000"/>
              <a:headEnd/>
              <a:tailEnd/>
            </a:ln>
          </p:spPr>
          <p:txBody>
            <a:bodyPr wrap="none">
              <a:spAutoFit/>
            </a:bodyPr>
            <a:lstStyle/>
            <a:p>
              <a:r>
                <a:rPr lang="en-US" altLang="en-US"/>
                <a:t>1.54 L x 398.15 K</a:t>
              </a:r>
            </a:p>
          </p:txBody>
        </p:sp>
        <p:sp>
          <p:nvSpPr>
            <p:cNvPr id="254993" name="Line 16"/>
            <p:cNvSpPr>
              <a:spLocks noChangeShapeType="1"/>
            </p:cNvSpPr>
            <p:nvPr/>
          </p:nvSpPr>
          <p:spPr bwMode="auto">
            <a:xfrm>
              <a:off x="2348" y="3188"/>
              <a:ext cx="2112" cy="0"/>
            </a:xfrm>
            <a:prstGeom prst="line">
              <a:avLst/>
            </a:prstGeom>
            <a:noFill/>
            <a:ln w="28575">
              <a:solidFill>
                <a:schemeClr val="tx1"/>
              </a:solidFill>
              <a:round/>
              <a:headEnd/>
              <a:tailEnd/>
            </a:ln>
          </p:spPr>
          <p:txBody>
            <a:bodyPr/>
            <a:lstStyle/>
            <a:p>
              <a:endParaRPr lang="en-US"/>
            </a:p>
          </p:txBody>
        </p:sp>
        <p:sp>
          <p:nvSpPr>
            <p:cNvPr id="254994" name="Text Box 17"/>
            <p:cNvSpPr txBox="1">
              <a:spLocks noChangeArrowheads="1"/>
            </p:cNvSpPr>
            <p:nvPr/>
          </p:nvSpPr>
          <p:spPr bwMode="auto">
            <a:xfrm>
              <a:off x="3035" y="3152"/>
              <a:ext cx="740" cy="327"/>
            </a:xfrm>
            <a:prstGeom prst="rect">
              <a:avLst/>
            </a:prstGeom>
            <a:noFill/>
            <a:ln w="9525">
              <a:noFill/>
              <a:miter lim="800000"/>
              <a:headEnd/>
              <a:tailEnd/>
            </a:ln>
          </p:spPr>
          <p:txBody>
            <a:bodyPr wrap="none">
              <a:spAutoFit/>
            </a:bodyPr>
            <a:lstStyle/>
            <a:p>
              <a:r>
                <a:rPr lang="en-US" altLang="en-US"/>
                <a:t>3.20 L</a:t>
              </a:r>
            </a:p>
          </p:txBody>
        </p:sp>
        <p:sp>
          <p:nvSpPr>
            <p:cNvPr id="254995" name="Text Box 18"/>
            <p:cNvSpPr txBox="1">
              <a:spLocks noChangeArrowheads="1"/>
            </p:cNvSpPr>
            <p:nvPr/>
          </p:nvSpPr>
          <p:spPr bwMode="auto">
            <a:xfrm>
              <a:off x="2049" y="3017"/>
              <a:ext cx="247" cy="327"/>
            </a:xfrm>
            <a:prstGeom prst="rect">
              <a:avLst/>
            </a:prstGeom>
            <a:noFill/>
            <a:ln w="9525">
              <a:noFill/>
              <a:miter lim="800000"/>
              <a:headEnd/>
              <a:tailEnd/>
            </a:ln>
          </p:spPr>
          <p:txBody>
            <a:bodyPr wrap="none">
              <a:spAutoFit/>
            </a:bodyPr>
            <a:lstStyle/>
            <a:p>
              <a:r>
                <a:rPr lang="en-US" altLang="en-US"/>
                <a:t>=</a:t>
              </a:r>
            </a:p>
          </p:txBody>
        </p:sp>
      </p:grpSp>
      <p:sp>
        <p:nvSpPr>
          <p:cNvPr id="16403" name="Text Box 19"/>
          <p:cNvSpPr txBox="1">
            <a:spLocks noChangeArrowheads="1"/>
          </p:cNvSpPr>
          <p:nvPr/>
        </p:nvSpPr>
        <p:spPr bwMode="auto">
          <a:xfrm>
            <a:off x="6748463" y="4789488"/>
            <a:ext cx="1420812" cy="519112"/>
          </a:xfrm>
          <a:prstGeom prst="rect">
            <a:avLst/>
          </a:prstGeom>
          <a:noFill/>
          <a:ln w="9525">
            <a:noFill/>
            <a:miter lim="800000"/>
            <a:headEnd/>
            <a:tailEnd/>
          </a:ln>
        </p:spPr>
        <p:txBody>
          <a:bodyPr wrap="none">
            <a:spAutoFit/>
          </a:bodyPr>
          <a:lstStyle/>
          <a:p>
            <a:r>
              <a:rPr lang="en-US" altLang="en-US"/>
              <a:t>= 192 K</a:t>
            </a:r>
          </a:p>
        </p:txBody>
      </p:sp>
      <p:sp>
        <p:nvSpPr>
          <p:cNvPr id="16404" name="Line 20"/>
          <p:cNvSpPr>
            <a:spLocks noChangeShapeType="1"/>
          </p:cNvSpPr>
          <p:nvPr/>
        </p:nvSpPr>
        <p:spPr bwMode="auto">
          <a:xfrm flipV="1">
            <a:off x="4214813" y="4786313"/>
            <a:ext cx="457200" cy="228600"/>
          </a:xfrm>
          <a:prstGeom prst="line">
            <a:avLst/>
          </a:prstGeom>
          <a:noFill/>
          <a:ln w="28575">
            <a:solidFill>
              <a:srgbClr val="FF0000"/>
            </a:solidFill>
            <a:round/>
            <a:headEnd/>
            <a:tailEnd/>
          </a:ln>
        </p:spPr>
        <p:txBody>
          <a:bodyPr/>
          <a:lstStyle/>
          <a:p>
            <a:endParaRPr lang="en-US"/>
          </a:p>
        </p:txBody>
      </p:sp>
      <p:sp>
        <p:nvSpPr>
          <p:cNvPr id="16405" name="Line 21"/>
          <p:cNvSpPr>
            <a:spLocks noChangeShapeType="1"/>
          </p:cNvSpPr>
          <p:nvPr/>
        </p:nvSpPr>
        <p:spPr bwMode="auto">
          <a:xfrm flipV="1">
            <a:off x="5214938" y="5214938"/>
            <a:ext cx="457200" cy="228600"/>
          </a:xfrm>
          <a:prstGeom prst="line">
            <a:avLst/>
          </a:prstGeom>
          <a:noFill/>
          <a:ln w="28575">
            <a:solidFill>
              <a:srgbClr val="FF0000"/>
            </a:solidFill>
            <a:round/>
            <a:headEnd/>
            <a:tailEnd/>
          </a:ln>
        </p:spPr>
        <p:txBody>
          <a:bodyPr/>
          <a:lstStyle/>
          <a:p>
            <a:endParaRPr lang="en-US"/>
          </a:p>
        </p:txBody>
      </p:sp>
      <p:sp>
        <p:nvSpPr>
          <p:cNvPr id="16408" name="Text Box 24"/>
          <p:cNvSpPr txBox="1">
            <a:spLocks noChangeArrowheads="1"/>
          </p:cNvSpPr>
          <p:nvPr/>
        </p:nvSpPr>
        <p:spPr bwMode="auto">
          <a:xfrm>
            <a:off x="3454400" y="2133600"/>
            <a:ext cx="2233613" cy="519113"/>
          </a:xfrm>
          <a:prstGeom prst="rect">
            <a:avLst/>
          </a:prstGeom>
          <a:noFill/>
          <a:ln w="9525">
            <a:noFill/>
            <a:miter lim="800000"/>
            <a:headEnd/>
            <a:tailEnd/>
          </a:ln>
        </p:spPr>
        <p:txBody>
          <a:bodyPr wrap="none">
            <a:spAutoFit/>
          </a:bodyPr>
          <a:lstStyle/>
          <a:p>
            <a:r>
              <a:rPr lang="en-US" altLang="en-US" i="1"/>
              <a:t>V</a:t>
            </a:r>
            <a:r>
              <a:rPr lang="en-US" altLang="en-US" baseline="-25000"/>
              <a:t>1</a:t>
            </a:r>
            <a:r>
              <a:rPr lang="en-US" altLang="en-US"/>
              <a:t>/</a:t>
            </a:r>
            <a:r>
              <a:rPr lang="en-US" altLang="en-US" i="1"/>
              <a:t>T</a:t>
            </a:r>
            <a:r>
              <a:rPr lang="en-US" altLang="en-US" baseline="-25000"/>
              <a:t>1</a:t>
            </a:r>
            <a:r>
              <a:rPr lang="en-US" altLang="en-US"/>
              <a:t> = </a:t>
            </a:r>
            <a:r>
              <a:rPr lang="en-US" altLang="en-US" i="1"/>
              <a:t>V</a:t>
            </a:r>
            <a:r>
              <a:rPr lang="en-US" altLang="en-US" baseline="-25000"/>
              <a:t>2</a:t>
            </a:r>
            <a:r>
              <a:rPr lang="en-US" altLang="en-US"/>
              <a:t>/</a:t>
            </a:r>
            <a:r>
              <a:rPr lang="en-US" altLang="en-US" i="1"/>
              <a:t>T</a:t>
            </a:r>
            <a:r>
              <a:rPr lang="en-US" altLang="en-US" baseline="-25000"/>
              <a:t>2</a:t>
            </a:r>
            <a:endParaRPr lang="en-US" altLang="en-US" i="1">
              <a:solidFill>
                <a:srgbClr val="FF3300"/>
              </a:solidFill>
            </a:endParaRPr>
          </a:p>
        </p:txBody>
      </p:sp>
      <p:sp>
        <p:nvSpPr>
          <p:cNvPr id="16409" name="Oval 25"/>
          <p:cNvSpPr>
            <a:spLocks noChangeArrowheads="1"/>
          </p:cNvSpPr>
          <p:nvPr/>
        </p:nvSpPr>
        <p:spPr bwMode="auto">
          <a:xfrm>
            <a:off x="3714750" y="3500438"/>
            <a:ext cx="609600" cy="762000"/>
          </a:xfrm>
          <a:prstGeom prst="ellipse">
            <a:avLst/>
          </a:prstGeom>
          <a:noFill/>
          <a:ln w="28575">
            <a:solidFill>
              <a:srgbClr val="FF0000"/>
            </a:solidFill>
            <a:round/>
            <a:headEnd/>
            <a:tailEnd/>
          </a:ln>
        </p:spPr>
        <p:txBody>
          <a:bodyPr wrap="none" anchor="ctr"/>
          <a:lstStyle/>
          <a:p>
            <a:endParaRPr lang="en-US"/>
          </a:p>
        </p:txBody>
      </p:sp>
      <p:sp>
        <p:nvSpPr>
          <p:cNvPr id="254991" name="Slide Number Placeholder 24"/>
          <p:cNvSpPr>
            <a:spLocks noGrp="1"/>
          </p:cNvSpPr>
          <p:nvPr>
            <p:ph type="sldNum" sz="quarter" idx="12"/>
          </p:nvPr>
        </p:nvSpPr>
        <p:spPr>
          <a:noFill/>
        </p:spPr>
        <p:txBody>
          <a:bodyPr/>
          <a:lstStyle/>
          <a:p>
            <a:fld id="{5D3F95BF-FBF8-49E6-8D93-A40539D934D6}" type="slidenum">
              <a:rPr lang="ar-SA" smtClean="0">
                <a:latin typeface="Arial" pitchFamily="34" charset="0"/>
                <a:cs typeface="Arial" pitchFamily="34" charset="0"/>
              </a:rPr>
              <a:pPr/>
              <a:t>120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408"/>
                                        </p:tgtEl>
                                        <p:attrNameLst>
                                          <p:attrName>style.visibility</p:attrName>
                                        </p:attrNameLst>
                                      </p:cBhvr>
                                      <p:to>
                                        <p:strVal val="visible"/>
                                      </p:to>
                                    </p:set>
                                    <p:anim calcmode="lin" valueType="num">
                                      <p:cBhvr additive="base">
                                        <p:cTn id="7" dur="500" fill="hold"/>
                                        <p:tgtEl>
                                          <p:spTgt spid="16408"/>
                                        </p:tgtEl>
                                        <p:attrNameLst>
                                          <p:attrName>ppt_x</p:attrName>
                                        </p:attrNameLst>
                                      </p:cBhvr>
                                      <p:tavLst>
                                        <p:tav tm="0">
                                          <p:val>
                                            <p:strVal val="0-#ppt_w/2"/>
                                          </p:val>
                                        </p:tav>
                                        <p:tav tm="100000">
                                          <p:val>
                                            <p:strVal val="#ppt_x"/>
                                          </p:val>
                                        </p:tav>
                                      </p:tavLst>
                                    </p:anim>
                                    <p:anim calcmode="lin" valueType="num">
                                      <p:cBhvr additive="base">
                                        <p:cTn id="8" dur="500" fill="hold"/>
                                        <p:tgtEl>
                                          <p:spTgt spid="1640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389"/>
                                        </p:tgtEl>
                                        <p:attrNameLst>
                                          <p:attrName>style.visibility</p:attrName>
                                        </p:attrNameLst>
                                      </p:cBhvr>
                                      <p:to>
                                        <p:strVal val="visible"/>
                                      </p:to>
                                    </p:set>
                                    <p:anim calcmode="lin" valueType="num">
                                      <p:cBhvr additive="base">
                                        <p:cTn id="13" dur="500" fill="hold"/>
                                        <p:tgtEl>
                                          <p:spTgt spid="16389"/>
                                        </p:tgtEl>
                                        <p:attrNameLst>
                                          <p:attrName>ppt_x</p:attrName>
                                        </p:attrNameLst>
                                      </p:cBhvr>
                                      <p:tavLst>
                                        <p:tav tm="0">
                                          <p:val>
                                            <p:strVal val="0-#ppt_w/2"/>
                                          </p:val>
                                        </p:tav>
                                        <p:tav tm="100000">
                                          <p:val>
                                            <p:strVal val="#ppt_x"/>
                                          </p:val>
                                        </p:tav>
                                      </p:tavLst>
                                    </p:anim>
                                    <p:anim calcmode="lin" valueType="num">
                                      <p:cBhvr additive="base">
                                        <p:cTn id="14" dur="500" fill="hold"/>
                                        <p:tgtEl>
                                          <p:spTgt spid="1638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390"/>
                                        </p:tgtEl>
                                        <p:attrNameLst>
                                          <p:attrName>style.visibility</p:attrName>
                                        </p:attrNameLst>
                                      </p:cBhvr>
                                      <p:to>
                                        <p:strVal val="visible"/>
                                      </p:to>
                                    </p:set>
                                    <p:anim calcmode="lin" valueType="num">
                                      <p:cBhvr additive="base">
                                        <p:cTn id="19" dur="500" fill="hold"/>
                                        <p:tgtEl>
                                          <p:spTgt spid="16390"/>
                                        </p:tgtEl>
                                        <p:attrNameLst>
                                          <p:attrName>ppt_x</p:attrName>
                                        </p:attrNameLst>
                                      </p:cBhvr>
                                      <p:tavLst>
                                        <p:tav tm="0">
                                          <p:val>
                                            <p:strVal val="0-#ppt_w/2"/>
                                          </p:val>
                                        </p:tav>
                                        <p:tav tm="100000">
                                          <p:val>
                                            <p:strVal val="#ppt_x"/>
                                          </p:val>
                                        </p:tav>
                                      </p:tavLst>
                                    </p:anim>
                                    <p:anim calcmode="lin" valueType="num">
                                      <p:cBhvr additive="base">
                                        <p:cTn id="20" dur="500" fill="hold"/>
                                        <p:tgtEl>
                                          <p:spTgt spid="1639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6409"/>
                                        </p:tgtEl>
                                        <p:attrNameLst>
                                          <p:attrName>style.visibility</p:attrName>
                                        </p:attrNameLst>
                                      </p:cBhvr>
                                      <p:to>
                                        <p:strVal val="visible"/>
                                      </p:to>
                                    </p:set>
                                  </p:childTnLst>
                                  <p:subTnLst>
                                    <p:set>
                                      <p:cBhvr override="childStyle">
                                        <p:cTn dur="1" fill="hold" display="0" masterRel="nextClick" afterEffect="1"/>
                                        <p:tgtEl>
                                          <p:spTgt spid="16409"/>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16391"/>
                                        </p:tgtEl>
                                        <p:attrNameLst>
                                          <p:attrName>style.visibility</p:attrName>
                                        </p:attrNameLst>
                                      </p:cBhvr>
                                      <p:to>
                                        <p:strVal val="visible"/>
                                      </p:to>
                                    </p:set>
                                    <p:anim calcmode="lin" valueType="num">
                                      <p:cBhvr additive="base">
                                        <p:cTn id="29" dur="500" fill="hold"/>
                                        <p:tgtEl>
                                          <p:spTgt spid="16391"/>
                                        </p:tgtEl>
                                        <p:attrNameLst>
                                          <p:attrName>ppt_x</p:attrName>
                                        </p:attrNameLst>
                                      </p:cBhvr>
                                      <p:tavLst>
                                        <p:tav tm="0">
                                          <p:val>
                                            <p:strVal val="1+#ppt_w/2"/>
                                          </p:val>
                                        </p:tav>
                                        <p:tav tm="100000">
                                          <p:val>
                                            <p:strVal val="#ppt_x"/>
                                          </p:val>
                                        </p:tav>
                                      </p:tavLst>
                                    </p:anim>
                                    <p:anim calcmode="lin" valueType="num">
                                      <p:cBhvr additive="base">
                                        <p:cTn id="30" dur="500" fill="hold"/>
                                        <p:tgtEl>
                                          <p:spTgt spid="16391"/>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16392"/>
                                        </p:tgtEl>
                                        <p:attrNameLst>
                                          <p:attrName>style.visibility</p:attrName>
                                        </p:attrNameLst>
                                      </p:cBhvr>
                                      <p:to>
                                        <p:strVal val="visible"/>
                                      </p:to>
                                    </p:set>
                                    <p:anim calcmode="lin" valueType="num">
                                      <p:cBhvr additive="base">
                                        <p:cTn id="35" dur="500" fill="hold"/>
                                        <p:tgtEl>
                                          <p:spTgt spid="16392"/>
                                        </p:tgtEl>
                                        <p:attrNameLst>
                                          <p:attrName>ppt_x</p:attrName>
                                        </p:attrNameLst>
                                      </p:cBhvr>
                                      <p:tavLst>
                                        <p:tav tm="0">
                                          <p:val>
                                            <p:strVal val="1+#ppt_w/2"/>
                                          </p:val>
                                        </p:tav>
                                        <p:tav tm="100000">
                                          <p:val>
                                            <p:strVal val="#ppt_x"/>
                                          </p:val>
                                        </p:tav>
                                      </p:tavLst>
                                    </p:anim>
                                    <p:anim calcmode="lin" valueType="num">
                                      <p:cBhvr additive="base">
                                        <p:cTn id="36" dur="500" fill="hold"/>
                                        <p:tgtEl>
                                          <p:spTgt spid="16392"/>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6393"/>
                                        </p:tgtEl>
                                        <p:attrNameLst>
                                          <p:attrName>style.visibility</p:attrName>
                                        </p:attrNameLst>
                                      </p:cBhvr>
                                      <p:to>
                                        <p:strVal val="visible"/>
                                      </p:to>
                                    </p:set>
                                    <p:anim calcmode="lin" valueType="num">
                                      <p:cBhvr additive="base">
                                        <p:cTn id="41" dur="500" fill="hold"/>
                                        <p:tgtEl>
                                          <p:spTgt spid="16393"/>
                                        </p:tgtEl>
                                        <p:attrNameLst>
                                          <p:attrName>ppt_x</p:attrName>
                                        </p:attrNameLst>
                                      </p:cBhvr>
                                      <p:tavLst>
                                        <p:tav tm="0">
                                          <p:val>
                                            <p:strVal val="0-#ppt_w/2"/>
                                          </p:val>
                                        </p:tav>
                                        <p:tav tm="100000">
                                          <p:val>
                                            <p:strVal val="#ppt_x"/>
                                          </p:val>
                                        </p:tav>
                                      </p:tavLst>
                                    </p:anim>
                                    <p:anim calcmode="lin" valueType="num">
                                      <p:cBhvr additive="base">
                                        <p:cTn id="42" dur="500" fill="hold"/>
                                        <p:tgtEl>
                                          <p:spTgt spid="16393"/>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1+#ppt_w/2"/>
                                          </p:val>
                                        </p:tav>
                                        <p:tav tm="100000">
                                          <p:val>
                                            <p:strVal val="#ppt_x"/>
                                          </p:val>
                                        </p:tav>
                                      </p:tavLst>
                                    </p:anim>
                                    <p:anim calcmode="lin" valueType="num">
                                      <p:cBhvr additive="base">
                                        <p:cTn id="4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1+#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1640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1640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16403"/>
                                        </p:tgtEl>
                                        <p:attrNameLst>
                                          <p:attrName>style.visibility</p:attrName>
                                        </p:attrNameLst>
                                      </p:cBhvr>
                                      <p:to>
                                        <p:strVal val="visible"/>
                                      </p:to>
                                    </p:set>
                                    <p:anim calcmode="lin" valueType="num">
                                      <p:cBhvr additive="base">
                                        <p:cTn id="67" dur="500" fill="hold"/>
                                        <p:tgtEl>
                                          <p:spTgt spid="16403"/>
                                        </p:tgtEl>
                                        <p:attrNameLst>
                                          <p:attrName>ppt_x</p:attrName>
                                        </p:attrNameLst>
                                      </p:cBhvr>
                                      <p:tavLst>
                                        <p:tav tm="0">
                                          <p:val>
                                            <p:strVal val="1+#ppt_w/2"/>
                                          </p:val>
                                        </p:tav>
                                        <p:tav tm="100000">
                                          <p:val>
                                            <p:strVal val="#ppt_x"/>
                                          </p:val>
                                        </p:tav>
                                      </p:tavLst>
                                    </p:anim>
                                    <p:anim calcmode="lin" valueType="num">
                                      <p:cBhvr additive="base">
                                        <p:cTn id="68" dur="500" fill="hold"/>
                                        <p:tgtEl>
                                          <p:spTgt spid="164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autoUpdateAnimBg="0"/>
      <p:bldP spid="16390" grpId="0" autoUpdateAnimBg="0"/>
      <p:bldP spid="16391" grpId="0" autoUpdateAnimBg="0"/>
      <p:bldP spid="16392" grpId="0" autoUpdateAnimBg="0"/>
      <p:bldP spid="16393" grpId="0" autoUpdateAnimBg="0"/>
      <p:bldP spid="16403" grpId="0" autoUpdateAnimBg="0"/>
      <p:bldP spid="16404" grpId="0" animBg="1"/>
      <p:bldP spid="16405" grpId="0" animBg="1"/>
      <p:bldP spid="16408" grpId="0" autoUpdateAnimBg="0"/>
      <p:bldP spid="16409"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p:cNvSpPr>
          <p:nvPr>
            <p:ph type="title"/>
          </p:nvPr>
        </p:nvSpPr>
        <p:spPr/>
        <p:txBody>
          <a:bodyPr/>
          <a:lstStyle/>
          <a:p>
            <a:pPr eaLnBrk="1" hangingPunct="1"/>
            <a:r>
              <a:rPr lang="en-US" smtClean="0"/>
              <a:t>Gay-Lussac’s Law</a:t>
            </a:r>
          </a:p>
        </p:txBody>
      </p:sp>
      <p:sp>
        <p:nvSpPr>
          <p:cNvPr id="39939" name="Rectangle 3"/>
          <p:cNvSpPr>
            <a:spLocks noGrp="1"/>
          </p:cNvSpPr>
          <p:nvPr>
            <p:ph type="body" sz="half" idx="1"/>
          </p:nvPr>
        </p:nvSpPr>
        <p:spPr>
          <a:xfrm>
            <a:off x="0" y="1557338"/>
            <a:ext cx="4876800" cy="4525962"/>
          </a:xfrm>
        </p:spPr>
        <p:txBody>
          <a:bodyPr/>
          <a:lstStyle/>
          <a:p>
            <a:pPr algn="l" rtl="0" eaLnBrk="1" hangingPunct="1">
              <a:lnSpc>
                <a:spcPct val="90000"/>
              </a:lnSpc>
              <a:buFontTx/>
              <a:buNone/>
            </a:pPr>
            <a:r>
              <a:rPr lang="en-US" sz="3600" smtClean="0">
                <a:latin typeface="Calibri" pitchFamily="34" charset="0"/>
                <a:cs typeface="Calibri" pitchFamily="34" charset="0"/>
              </a:rPr>
              <a:t>V= constant, n= Constant</a:t>
            </a:r>
          </a:p>
          <a:p>
            <a:pPr algn="l" rtl="0" eaLnBrk="1" hangingPunct="1">
              <a:lnSpc>
                <a:spcPct val="90000"/>
              </a:lnSpc>
              <a:buFontTx/>
              <a:buNone/>
            </a:pPr>
            <a:r>
              <a:rPr lang="en-US" sz="3600" smtClean="0">
                <a:latin typeface="Calibri" pitchFamily="34" charset="0"/>
                <a:cs typeface="Calibri" pitchFamily="34" charset="0"/>
              </a:rPr>
              <a:t>   The </a:t>
            </a:r>
            <a:r>
              <a:rPr lang="en-US" sz="3600" smtClean="0">
                <a:solidFill>
                  <a:srgbClr val="00B0F0"/>
                </a:solidFill>
                <a:latin typeface="Calibri" pitchFamily="34" charset="0"/>
                <a:cs typeface="Calibri" pitchFamily="34" charset="0"/>
              </a:rPr>
              <a:t>pressure</a:t>
            </a:r>
            <a:r>
              <a:rPr lang="en-US" sz="3600" smtClean="0">
                <a:latin typeface="Calibri" pitchFamily="34" charset="0"/>
                <a:cs typeface="Calibri" pitchFamily="34" charset="0"/>
              </a:rPr>
              <a:t> of a fixed amount of gas at constant volume is </a:t>
            </a:r>
            <a:r>
              <a:rPr lang="en-US" sz="3600" smtClean="0">
                <a:solidFill>
                  <a:srgbClr val="FF0000"/>
                </a:solidFill>
                <a:latin typeface="Calibri" pitchFamily="34" charset="0"/>
                <a:cs typeface="Calibri" pitchFamily="34" charset="0"/>
              </a:rPr>
              <a:t>directly proportional </a:t>
            </a:r>
            <a:r>
              <a:rPr lang="en-US" sz="3600" smtClean="0">
                <a:latin typeface="Calibri" pitchFamily="34" charset="0"/>
                <a:cs typeface="Calibri" pitchFamily="34" charset="0"/>
              </a:rPr>
              <a:t>to its </a:t>
            </a:r>
            <a:r>
              <a:rPr lang="en-US" sz="3600" smtClean="0">
                <a:solidFill>
                  <a:srgbClr val="00B0F0"/>
                </a:solidFill>
                <a:latin typeface="Calibri" pitchFamily="34" charset="0"/>
                <a:cs typeface="Calibri" pitchFamily="34" charset="0"/>
              </a:rPr>
              <a:t>absolute</a:t>
            </a:r>
            <a:r>
              <a:rPr lang="en-US" sz="3600" smtClean="0">
                <a:latin typeface="Calibri" pitchFamily="34" charset="0"/>
                <a:cs typeface="Calibri" pitchFamily="34" charset="0"/>
              </a:rPr>
              <a:t> </a:t>
            </a:r>
            <a:r>
              <a:rPr lang="en-US" sz="3600" smtClean="0">
                <a:solidFill>
                  <a:srgbClr val="00B0F0"/>
                </a:solidFill>
                <a:latin typeface="Calibri" pitchFamily="34" charset="0"/>
                <a:cs typeface="Calibri" pitchFamily="34" charset="0"/>
              </a:rPr>
              <a:t>temperature</a:t>
            </a:r>
            <a:r>
              <a:rPr lang="en-US" sz="3600" smtClean="0">
                <a:latin typeface="Calibri" pitchFamily="34" charset="0"/>
                <a:cs typeface="Calibri" pitchFamily="34" charset="0"/>
              </a:rPr>
              <a:t>.</a:t>
            </a:r>
          </a:p>
          <a:p>
            <a:pPr algn="l" rtl="0" eaLnBrk="1" hangingPunct="1">
              <a:lnSpc>
                <a:spcPct val="90000"/>
              </a:lnSpc>
              <a:buFontTx/>
              <a:buNone/>
            </a:pPr>
            <a:endParaRPr lang="en-US" sz="3600" smtClean="0">
              <a:latin typeface="Calibri" pitchFamily="34" charset="0"/>
              <a:cs typeface="Calibri" pitchFamily="34" charset="0"/>
            </a:endParaRPr>
          </a:p>
          <a:p>
            <a:pPr algn="l" rtl="0" eaLnBrk="1" hangingPunct="1">
              <a:lnSpc>
                <a:spcPct val="90000"/>
              </a:lnSpc>
              <a:buFontTx/>
              <a:buNone/>
            </a:pPr>
            <a:r>
              <a:rPr lang="en-US" sz="3600" smtClean="0">
                <a:latin typeface="Calibri" pitchFamily="34" charset="0"/>
                <a:cs typeface="Calibri" pitchFamily="34" charset="0"/>
              </a:rPr>
              <a:t>                     </a:t>
            </a:r>
          </a:p>
          <a:p>
            <a:pPr algn="l" rtl="0" eaLnBrk="1" hangingPunct="1">
              <a:lnSpc>
                <a:spcPct val="90000"/>
              </a:lnSpc>
              <a:buFontTx/>
              <a:buNone/>
            </a:pPr>
            <a:r>
              <a:rPr lang="en-US" sz="3600" smtClean="0">
                <a:latin typeface="Calibri" pitchFamily="34" charset="0"/>
                <a:cs typeface="Calibri" pitchFamily="34" charset="0"/>
              </a:rPr>
              <a:t>  </a:t>
            </a:r>
          </a:p>
          <a:p>
            <a:pPr algn="l" rtl="0" eaLnBrk="1" hangingPunct="1">
              <a:lnSpc>
                <a:spcPct val="90000"/>
              </a:lnSpc>
              <a:buFontTx/>
              <a:buNone/>
            </a:pPr>
            <a:r>
              <a:rPr lang="en-US" sz="3600" smtClean="0">
                <a:latin typeface="Calibri" pitchFamily="34" charset="0"/>
                <a:cs typeface="Calibri" pitchFamily="34" charset="0"/>
              </a:rPr>
              <a:t>                    </a:t>
            </a:r>
            <a:endParaRPr lang="en-US" sz="3600" i="1" smtClean="0">
              <a:solidFill>
                <a:srgbClr val="FF0000"/>
              </a:solidFill>
              <a:latin typeface="Calibri" pitchFamily="34" charset="0"/>
              <a:cs typeface="Calibri" pitchFamily="34" charset="0"/>
            </a:endParaRPr>
          </a:p>
          <a:p>
            <a:pPr algn="l" rtl="0" eaLnBrk="1" hangingPunct="1">
              <a:lnSpc>
                <a:spcPct val="90000"/>
              </a:lnSpc>
              <a:buFontTx/>
              <a:buNone/>
            </a:pPr>
            <a:endParaRPr lang="en-US" sz="3600" u="sng" smtClean="0">
              <a:latin typeface="Calibri" pitchFamily="34" charset="0"/>
              <a:cs typeface="Calibri" pitchFamily="34" charset="0"/>
            </a:endParaRPr>
          </a:p>
          <a:p>
            <a:pPr algn="l" rtl="0" eaLnBrk="1" hangingPunct="1">
              <a:lnSpc>
                <a:spcPct val="90000"/>
              </a:lnSpc>
              <a:buFontTx/>
              <a:buNone/>
            </a:pPr>
            <a:r>
              <a:rPr lang="en-US" sz="3600" smtClean="0">
                <a:latin typeface="Calibri" pitchFamily="34" charset="0"/>
                <a:cs typeface="Calibri" pitchFamily="34" charset="0"/>
              </a:rPr>
              <a:t>                   </a:t>
            </a:r>
          </a:p>
        </p:txBody>
      </p:sp>
      <p:pic>
        <p:nvPicPr>
          <p:cNvPr id="48133" name="Picture 2"/>
          <p:cNvPicPr>
            <a:picLocks noChangeAspect="1" noChangeArrowheads="1"/>
          </p:cNvPicPr>
          <p:nvPr/>
        </p:nvPicPr>
        <p:blipFill>
          <a:blip r:embed="rId2" cstate="print"/>
          <a:srcRect/>
          <a:stretch>
            <a:fillRect/>
          </a:stretch>
        </p:blipFill>
        <p:spPr bwMode="auto">
          <a:xfrm>
            <a:off x="4800600" y="1143000"/>
            <a:ext cx="4343400" cy="2241550"/>
          </a:xfrm>
          <a:prstGeom prst="rect">
            <a:avLst/>
          </a:prstGeom>
          <a:noFill/>
          <a:ln w="9525">
            <a:noFill/>
            <a:miter lim="800000"/>
            <a:headEnd/>
            <a:tailEnd/>
          </a:ln>
        </p:spPr>
      </p:pic>
      <p:sp>
        <p:nvSpPr>
          <p:cNvPr id="48134" name="Rectangle 5"/>
          <p:cNvSpPr>
            <a:spLocks noChangeArrowheads="1"/>
          </p:cNvSpPr>
          <p:nvPr/>
        </p:nvSpPr>
        <p:spPr bwMode="auto">
          <a:xfrm>
            <a:off x="5638800" y="3581400"/>
            <a:ext cx="2308225" cy="708025"/>
          </a:xfrm>
          <a:prstGeom prst="rect">
            <a:avLst/>
          </a:prstGeom>
          <a:noFill/>
          <a:ln w="9525">
            <a:noFill/>
            <a:miter lim="800000"/>
            <a:headEnd/>
            <a:tailEnd/>
          </a:ln>
        </p:spPr>
        <p:txBody>
          <a:bodyPr wrap="none">
            <a:spAutoFit/>
          </a:bodyPr>
          <a:lstStyle/>
          <a:p>
            <a:r>
              <a:rPr lang="en-US" sz="4000"/>
              <a:t>P / T = K </a:t>
            </a:r>
          </a:p>
        </p:txBody>
      </p:sp>
      <p:sp>
        <p:nvSpPr>
          <p:cNvPr id="48135" name="Rectangle 6"/>
          <p:cNvSpPr>
            <a:spLocks noChangeArrowheads="1"/>
          </p:cNvSpPr>
          <p:nvPr/>
        </p:nvSpPr>
        <p:spPr bwMode="auto">
          <a:xfrm>
            <a:off x="5334000" y="4495800"/>
            <a:ext cx="2695575" cy="646113"/>
          </a:xfrm>
          <a:prstGeom prst="rect">
            <a:avLst/>
          </a:prstGeom>
          <a:noFill/>
          <a:ln w="9525">
            <a:noFill/>
            <a:miter lim="800000"/>
            <a:headEnd/>
            <a:tailEnd/>
          </a:ln>
        </p:spPr>
        <p:txBody>
          <a:bodyPr wrap="none">
            <a:spAutoFit/>
          </a:bodyPr>
          <a:lstStyle/>
          <a:p>
            <a:r>
              <a:rPr lang="en-US" sz="3600" i="1">
                <a:solidFill>
                  <a:srgbClr val="FF0000"/>
                </a:solidFill>
              </a:rPr>
              <a:t>P</a:t>
            </a:r>
            <a:r>
              <a:rPr lang="en-US" sz="3600" i="1" baseline="-25000">
                <a:solidFill>
                  <a:srgbClr val="FF0000"/>
                </a:solidFill>
              </a:rPr>
              <a:t>1</a:t>
            </a:r>
            <a:r>
              <a:rPr lang="en-US" sz="3600" i="1">
                <a:solidFill>
                  <a:srgbClr val="FF0000"/>
                </a:solidFill>
              </a:rPr>
              <a:t>T</a:t>
            </a:r>
            <a:r>
              <a:rPr lang="en-US" sz="3600" i="1" baseline="-25000">
                <a:solidFill>
                  <a:srgbClr val="FF0000"/>
                </a:solidFill>
              </a:rPr>
              <a:t>2</a:t>
            </a:r>
            <a:r>
              <a:rPr lang="en-US" sz="3600" i="1">
                <a:solidFill>
                  <a:srgbClr val="FF0000"/>
                </a:solidFill>
              </a:rPr>
              <a:t> = P</a:t>
            </a:r>
            <a:r>
              <a:rPr lang="en-US" sz="3600" i="1" baseline="-25000">
                <a:solidFill>
                  <a:srgbClr val="FF0000"/>
                </a:solidFill>
              </a:rPr>
              <a:t>2</a:t>
            </a:r>
            <a:r>
              <a:rPr lang="en-US" sz="3600" i="1">
                <a:solidFill>
                  <a:srgbClr val="FF0000"/>
                </a:solidFill>
              </a:rPr>
              <a:t> T</a:t>
            </a:r>
            <a:r>
              <a:rPr lang="en-US" sz="3600" i="1" baseline="-25000">
                <a:solidFill>
                  <a:srgbClr val="FF0000"/>
                </a:solidFill>
              </a:rPr>
              <a:t>1</a:t>
            </a:r>
            <a:endParaRPr lang="en-US" sz="3600"/>
          </a:p>
        </p:txBody>
      </p:sp>
      <p:sp>
        <p:nvSpPr>
          <p:cNvPr id="48136" name="Rectangle 7"/>
          <p:cNvSpPr>
            <a:spLocks noChangeArrowheads="1"/>
          </p:cNvSpPr>
          <p:nvPr/>
        </p:nvSpPr>
        <p:spPr bwMode="auto">
          <a:xfrm>
            <a:off x="5791200" y="5562600"/>
            <a:ext cx="2062163" cy="523875"/>
          </a:xfrm>
          <a:prstGeom prst="rect">
            <a:avLst/>
          </a:prstGeom>
          <a:noFill/>
          <a:ln w="9525">
            <a:noFill/>
            <a:miter lim="800000"/>
            <a:headEnd/>
            <a:tailEnd/>
          </a:ln>
        </p:spPr>
        <p:txBody>
          <a:bodyPr wrap="none">
            <a:spAutoFit/>
          </a:bodyPr>
          <a:lstStyle/>
          <a:p>
            <a:r>
              <a:rPr lang="en-US" sz="2800"/>
              <a:t>Constant  V</a:t>
            </a:r>
          </a:p>
        </p:txBody>
      </p:sp>
      <p:sp>
        <p:nvSpPr>
          <p:cNvPr id="48137" name="Rectangle 8"/>
          <p:cNvSpPr>
            <a:spLocks noChangeArrowheads="1"/>
          </p:cNvSpPr>
          <p:nvPr/>
        </p:nvSpPr>
        <p:spPr bwMode="auto">
          <a:xfrm>
            <a:off x="5791200" y="5943600"/>
            <a:ext cx="2024063" cy="523875"/>
          </a:xfrm>
          <a:prstGeom prst="rect">
            <a:avLst/>
          </a:prstGeom>
          <a:noFill/>
          <a:ln w="9525">
            <a:noFill/>
            <a:miter lim="800000"/>
            <a:headEnd/>
            <a:tailEnd/>
          </a:ln>
        </p:spPr>
        <p:txBody>
          <a:bodyPr wrap="none">
            <a:spAutoFit/>
          </a:bodyPr>
          <a:lstStyle/>
          <a:p>
            <a:r>
              <a:rPr lang="en-US" sz="2800"/>
              <a:t>Constant  n</a:t>
            </a:r>
          </a:p>
        </p:txBody>
      </p:sp>
      <p:sp>
        <p:nvSpPr>
          <p:cNvPr id="256009" name="Slide Number Placeholder 11"/>
          <p:cNvSpPr>
            <a:spLocks noGrp="1"/>
          </p:cNvSpPr>
          <p:nvPr>
            <p:ph type="sldNum" sz="quarter" idx="11"/>
          </p:nvPr>
        </p:nvSpPr>
        <p:spPr>
          <a:xfrm>
            <a:off x="179388" y="6165850"/>
            <a:ext cx="1905000" cy="457200"/>
          </a:xfrm>
          <a:noFill/>
        </p:spPr>
        <p:txBody>
          <a:bodyPr/>
          <a:lstStyle/>
          <a:p>
            <a:fld id="{89E9E308-4BE0-4BC6-B6D7-7F55143DAA86}" type="slidenum">
              <a:rPr lang="ar-SA" smtClean="0">
                <a:latin typeface="Arial" pitchFamily="34" charset="0"/>
                <a:cs typeface="Arial" pitchFamily="34" charset="0"/>
              </a:rPr>
              <a:pPr/>
              <a:t>121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additive="base">
                                        <p:cTn id="7" dur="500" fill="hold"/>
                                        <p:tgtEl>
                                          <p:spTgt spid="399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39">
                                            <p:txEl>
                                              <p:pRg st="1" end="1"/>
                                            </p:txEl>
                                          </p:spTgt>
                                        </p:tgtEl>
                                        <p:attrNameLst>
                                          <p:attrName>style.visibility</p:attrName>
                                        </p:attrNameLst>
                                      </p:cBhvr>
                                      <p:to>
                                        <p:strVal val="visible"/>
                                      </p:to>
                                    </p:set>
                                    <p:anim calcmode="lin" valueType="num">
                                      <p:cBhvr additive="base">
                                        <p:cTn id="13" dur="500" fill="hold"/>
                                        <p:tgtEl>
                                          <p:spTgt spid="399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9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9939">
                                            <p:txEl>
                                              <p:pRg st="3" end="3"/>
                                            </p:txEl>
                                          </p:spTgt>
                                        </p:tgtEl>
                                        <p:attrNameLst>
                                          <p:attrName>style.visibility</p:attrName>
                                        </p:attrNameLst>
                                      </p:cBhvr>
                                      <p:to>
                                        <p:strVal val="visible"/>
                                      </p:to>
                                    </p:set>
                                    <p:anim calcmode="lin" valueType="num">
                                      <p:cBhvr additive="base">
                                        <p:cTn id="19" dur="500" fill="hold"/>
                                        <p:tgtEl>
                                          <p:spTgt spid="3993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99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9939">
                                            <p:txEl>
                                              <p:pRg st="4" end="4"/>
                                            </p:txEl>
                                          </p:spTgt>
                                        </p:tgtEl>
                                        <p:attrNameLst>
                                          <p:attrName>style.visibility</p:attrName>
                                        </p:attrNameLst>
                                      </p:cBhvr>
                                      <p:to>
                                        <p:strVal val="visible"/>
                                      </p:to>
                                    </p:set>
                                    <p:anim calcmode="lin" valueType="num">
                                      <p:cBhvr additive="base">
                                        <p:cTn id="25" dur="500" fill="hold"/>
                                        <p:tgtEl>
                                          <p:spTgt spid="3993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993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9939">
                                            <p:txEl>
                                              <p:pRg st="5" end="5"/>
                                            </p:txEl>
                                          </p:spTgt>
                                        </p:tgtEl>
                                        <p:attrNameLst>
                                          <p:attrName>style.visibility</p:attrName>
                                        </p:attrNameLst>
                                      </p:cBhvr>
                                      <p:to>
                                        <p:strVal val="visible"/>
                                      </p:to>
                                    </p:set>
                                    <p:anim calcmode="lin" valueType="num">
                                      <p:cBhvr additive="base">
                                        <p:cTn id="31" dur="500" fill="hold"/>
                                        <p:tgtEl>
                                          <p:spTgt spid="3993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993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9939">
                                            <p:txEl>
                                              <p:pRg st="7" end="7"/>
                                            </p:txEl>
                                          </p:spTgt>
                                        </p:tgtEl>
                                        <p:attrNameLst>
                                          <p:attrName>style.visibility</p:attrName>
                                        </p:attrNameLst>
                                      </p:cBhvr>
                                      <p:to>
                                        <p:strVal val="visible"/>
                                      </p:to>
                                    </p:set>
                                    <p:anim calcmode="lin" valueType="num">
                                      <p:cBhvr additive="base">
                                        <p:cTn id="37" dur="500" fill="hold"/>
                                        <p:tgtEl>
                                          <p:spTgt spid="39939">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993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8133"/>
                                        </p:tgtEl>
                                        <p:attrNameLst>
                                          <p:attrName>style.visibility</p:attrName>
                                        </p:attrNameLst>
                                      </p:cBhvr>
                                      <p:to>
                                        <p:strVal val="visible"/>
                                      </p:to>
                                    </p:set>
                                    <p:anim calcmode="lin" valueType="num">
                                      <p:cBhvr additive="base">
                                        <p:cTn id="43" dur="500" fill="hold"/>
                                        <p:tgtEl>
                                          <p:spTgt spid="48133"/>
                                        </p:tgtEl>
                                        <p:attrNameLst>
                                          <p:attrName>ppt_x</p:attrName>
                                        </p:attrNameLst>
                                      </p:cBhvr>
                                      <p:tavLst>
                                        <p:tav tm="0">
                                          <p:val>
                                            <p:strVal val="#ppt_x"/>
                                          </p:val>
                                        </p:tav>
                                        <p:tav tm="100000">
                                          <p:val>
                                            <p:strVal val="#ppt_x"/>
                                          </p:val>
                                        </p:tav>
                                      </p:tavLst>
                                    </p:anim>
                                    <p:anim calcmode="lin" valueType="num">
                                      <p:cBhvr additive="base">
                                        <p:cTn id="44" dur="500" fill="hold"/>
                                        <p:tgtEl>
                                          <p:spTgt spid="4813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8134"/>
                                        </p:tgtEl>
                                        <p:attrNameLst>
                                          <p:attrName>style.visibility</p:attrName>
                                        </p:attrNameLst>
                                      </p:cBhvr>
                                      <p:to>
                                        <p:strVal val="visible"/>
                                      </p:to>
                                    </p:set>
                                    <p:anim calcmode="lin" valueType="num">
                                      <p:cBhvr additive="base">
                                        <p:cTn id="49" dur="500" fill="hold"/>
                                        <p:tgtEl>
                                          <p:spTgt spid="48134"/>
                                        </p:tgtEl>
                                        <p:attrNameLst>
                                          <p:attrName>ppt_x</p:attrName>
                                        </p:attrNameLst>
                                      </p:cBhvr>
                                      <p:tavLst>
                                        <p:tav tm="0">
                                          <p:val>
                                            <p:strVal val="#ppt_x"/>
                                          </p:val>
                                        </p:tav>
                                        <p:tav tm="100000">
                                          <p:val>
                                            <p:strVal val="#ppt_x"/>
                                          </p:val>
                                        </p:tav>
                                      </p:tavLst>
                                    </p:anim>
                                    <p:anim calcmode="lin" valueType="num">
                                      <p:cBhvr additive="base">
                                        <p:cTn id="50" dur="500" fill="hold"/>
                                        <p:tgtEl>
                                          <p:spTgt spid="4813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8135"/>
                                        </p:tgtEl>
                                        <p:attrNameLst>
                                          <p:attrName>style.visibility</p:attrName>
                                        </p:attrNameLst>
                                      </p:cBhvr>
                                      <p:to>
                                        <p:strVal val="visible"/>
                                      </p:to>
                                    </p:set>
                                    <p:anim calcmode="lin" valueType="num">
                                      <p:cBhvr additive="base">
                                        <p:cTn id="55" dur="500" fill="hold"/>
                                        <p:tgtEl>
                                          <p:spTgt spid="48135"/>
                                        </p:tgtEl>
                                        <p:attrNameLst>
                                          <p:attrName>ppt_x</p:attrName>
                                        </p:attrNameLst>
                                      </p:cBhvr>
                                      <p:tavLst>
                                        <p:tav tm="0">
                                          <p:val>
                                            <p:strVal val="#ppt_x"/>
                                          </p:val>
                                        </p:tav>
                                        <p:tav tm="100000">
                                          <p:val>
                                            <p:strVal val="#ppt_x"/>
                                          </p:val>
                                        </p:tav>
                                      </p:tavLst>
                                    </p:anim>
                                    <p:anim calcmode="lin" valueType="num">
                                      <p:cBhvr additive="base">
                                        <p:cTn id="56" dur="500" fill="hold"/>
                                        <p:tgtEl>
                                          <p:spTgt spid="4813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48136"/>
                                        </p:tgtEl>
                                        <p:attrNameLst>
                                          <p:attrName>style.visibility</p:attrName>
                                        </p:attrNameLst>
                                      </p:cBhvr>
                                      <p:to>
                                        <p:strVal val="visible"/>
                                      </p:to>
                                    </p:set>
                                    <p:anim calcmode="lin" valueType="num">
                                      <p:cBhvr additive="base">
                                        <p:cTn id="61" dur="500" fill="hold"/>
                                        <p:tgtEl>
                                          <p:spTgt spid="48136"/>
                                        </p:tgtEl>
                                        <p:attrNameLst>
                                          <p:attrName>ppt_x</p:attrName>
                                        </p:attrNameLst>
                                      </p:cBhvr>
                                      <p:tavLst>
                                        <p:tav tm="0">
                                          <p:val>
                                            <p:strVal val="1+#ppt_w/2"/>
                                          </p:val>
                                        </p:tav>
                                        <p:tav tm="100000">
                                          <p:val>
                                            <p:strVal val="#ppt_x"/>
                                          </p:val>
                                        </p:tav>
                                      </p:tavLst>
                                    </p:anim>
                                    <p:anim calcmode="lin" valueType="num">
                                      <p:cBhvr additive="base">
                                        <p:cTn id="62" dur="500" fill="hold"/>
                                        <p:tgtEl>
                                          <p:spTgt spid="48136"/>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48137"/>
                                        </p:tgtEl>
                                        <p:attrNameLst>
                                          <p:attrName>style.visibility</p:attrName>
                                        </p:attrNameLst>
                                      </p:cBhvr>
                                      <p:to>
                                        <p:strVal val="visible"/>
                                      </p:to>
                                    </p:set>
                                    <p:anim calcmode="lin" valueType="num">
                                      <p:cBhvr additive="base">
                                        <p:cTn id="67" dur="500" fill="hold"/>
                                        <p:tgtEl>
                                          <p:spTgt spid="48137"/>
                                        </p:tgtEl>
                                        <p:attrNameLst>
                                          <p:attrName>ppt_x</p:attrName>
                                        </p:attrNameLst>
                                      </p:cBhvr>
                                      <p:tavLst>
                                        <p:tav tm="0">
                                          <p:val>
                                            <p:strVal val="1+#ppt_w/2"/>
                                          </p:val>
                                        </p:tav>
                                        <p:tav tm="100000">
                                          <p:val>
                                            <p:strVal val="#ppt_x"/>
                                          </p:val>
                                        </p:tav>
                                      </p:tavLst>
                                    </p:anim>
                                    <p:anim calcmode="lin" valueType="num">
                                      <p:cBhvr additive="base">
                                        <p:cTn id="68" dur="500" fill="hold"/>
                                        <p:tgtEl>
                                          <p:spTgt spid="481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P spid="48134" grpId="0"/>
      <p:bldP spid="48135" grpId="0"/>
      <p:bldP spid="48136" grpId="0"/>
      <p:bldP spid="48137"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p:cNvSpPr>
          <p:nvPr>
            <p:ph type="title"/>
          </p:nvPr>
        </p:nvSpPr>
        <p:spPr/>
        <p:txBody>
          <a:bodyPr/>
          <a:lstStyle/>
          <a:p>
            <a:pPr eaLnBrk="1" hangingPunct="1"/>
            <a:r>
              <a:rPr lang="en-US" smtClean="0"/>
              <a:t>Combined Gas Law</a:t>
            </a:r>
          </a:p>
        </p:txBody>
      </p:sp>
      <p:sp>
        <p:nvSpPr>
          <p:cNvPr id="49155" name="Rectangle 3"/>
          <p:cNvSpPr>
            <a:spLocks noGrp="1"/>
          </p:cNvSpPr>
          <p:nvPr>
            <p:ph type="body" sz="half" idx="1"/>
          </p:nvPr>
        </p:nvSpPr>
        <p:spPr>
          <a:xfrm>
            <a:off x="4267200" y="1295400"/>
            <a:ext cx="4648200" cy="4525963"/>
          </a:xfrm>
        </p:spPr>
        <p:txBody>
          <a:bodyPr/>
          <a:lstStyle/>
          <a:p>
            <a:pPr algn="l" rtl="0" eaLnBrk="1" hangingPunct="1"/>
            <a:r>
              <a:rPr lang="en-US" smtClean="0"/>
              <a:t>For Fixed Amount of Gas</a:t>
            </a:r>
          </a:p>
          <a:p>
            <a:pPr algn="l" rtl="0" eaLnBrk="1" hangingPunct="1"/>
            <a:r>
              <a:rPr lang="en-US" smtClean="0"/>
              <a:t>   n = constant</a:t>
            </a:r>
          </a:p>
          <a:p>
            <a:pPr algn="l" rtl="0" eaLnBrk="1" hangingPunct="1"/>
            <a:r>
              <a:rPr lang="en-US" smtClean="0"/>
              <a:t>  P . V = k  </a:t>
            </a:r>
          </a:p>
          <a:p>
            <a:pPr algn="l" rtl="0" eaLnBrk="1" hangingPunct="1"/>
            <a:r>
              <a:rPr lang="en-US" smtClean="0"/>
              <a:t> V / T = k</a:t>
            </a:r>
          </a:p>
          <a:p>
            <a:pPr algn="l" rtl="0" eaLnBrk="1" hangingPunct="1"/>
            <a:r>
              <a:rPr lang="en-US" smtClean="0"/>
              <a:t> P / T = k</a:t>
            </a:r>
          </a:p>
          <a:p>
            <a:pPr algn="l" rtl="0" eaLnBrk="1" hangingPunct="1"/>
            <a:r>
              <a:rPr lang="en-US" smtClean="0"/>
              <a:t>P.V / T = k     </a:t>
            </a:r>
          </a:p>
          <a:p>
            <a:pPr algn="l" rtl="0" eaLnBrk="1" hangingPunct="1"/>
            <a:r>
              <a:rPr lang="en-US" smtClean="0"/>
              <a:t>P</a:t>
            </a:r>
            <a:r>
              <a:rPr lang="en-US" sz="1800" smtClean="0"/>
              <a:t>1</a:t>
            </a:r>
            <a:r>
              <a:rPr lang="en-US" smtClean="0"/>
              <a:t>V</a:t>
            </a:r>
            <a:r>
              <a:rPr lang="en-US" sz="1800" smtClean="0"/>
              <a:t>1 </a:t>
            </a:r>
            <a:r>
              <a:rPr lang="en-US" smtClean="0"/>
              <a:t>/ T</a:t>
            </a:r>
            <a:r>
              <a:rPr lang="en-US" sz="1800" smtClean="0"/>
              <a:t>1 </a:t>
            </a:r>
            <a:r>
              <a:rPr lang="en-US" smtClean="0"/>
              <a:t>= P</a:t>
            </a:r>
            <a:r>
              <a:rPr lang="en-US" sz="1800" smtClean="0"/>
              <a:t>2</a:t>
            </a:r>
            <a:r>
              <a:rPr lang="en-US" smtClean="0"/>
              <a:t>V</a:t>
            </a:r>
            <a:r>
              <a:rPr lang="en-US" sz="1800" smtClean="0"/>
              <a:t>2</a:t>
            </a:r>
            <a:r>
              <a:rPr lang="en-US" smtClean="0"/>
              <a:t> / T</a:t>
            </a:r>
            <a:r>
              <a:rPr lang="en-US" baseline="-25000" smtClean="0"/>
              <a:t>2</a:t>
            </a:r>
          </a:p>
        </p:txBody>
      </p:sp>
      <p:sp>
        <p:nvSpPr>
          <p:cNvPr id="49157" name="Rectangle 4"/>
          <p:cNvSpPr>
            <a:spLocks noChangeArrowheads="1"/>
          </p:cNvSpPr>
          <p:nvPr/>
        </p:nvSpPr>
        <p:spPr bwMode="auto">
          <a:xfrm>
            <a:off x="107950" y="1989138"/>
            <a:ext cx="3743325" cy="3554412"/>
          </a:xfrm>
          <a:prstGeom prst="rect">
            <a:avLst/>
          </a:prstGeom>
          <a:noFill/>
          <a:ln w="9525">
            <a:noFill/>
            <a:miter lim="800000"/>
            <a:headEnd/>
            <a:tailEnd/>
          </a:ln>
        </p:spPr>
        <p:txBody>
          <a:bodyPr>
            <a:spAutoFit/>
          </a:bodyPr>
          <a:lstStyle/>
          <a:p>
            <a:pPr algn="l" rtl="0">
              <a:lnSpc>
                <a:spcPts val="3000"/>
              </a:lnSpc>
              <a:spcBef>
                <a:spcPts val="1200"/>
              </a:spcBef>
              <a:spcAft>
                <a:spcPts val="1200"/>
              </a:spcAft>
            </a:pPr>
            <a:r>
              <a:rPr lang="en-US">
                <a:latin typeface="Calibri" pitchFamily="34" charset="0"/>
                <a:cs typeface="Calibri" pitchFamily="34" charset="0"/>
              </a:rPr>
              <a:t>In the event that all three parameters, P, V, and T, are changing, their combined </a:t>
            </a:r>
            <a:r>
              <a:rPr lang="en-US" sz="2800">
                <a:latin typeface="Calibri" pitchFamily="34" charset="0"/>
                <a:cs typeface="Calibri" pitchFamily="34" charset="0"/>
              </a:rPr>
              <a:t>relationship</a:t>
            </a:r>
            <a:r>
              <a:rPr lang="en-US">
                <a:latin typeface="Calibri" pitchFamily="34" charset="0"/>
                <a:cs typeface="Calibri" pitchFamily="34" charset="0"/>
              </a:rPr>
              <a:t> is defined as follows assuming the mass of the gas (</a:t>
            </a:r>
            <a:r>
              <a:rPr lang="en-US" u="sng">
                <a:latin typeface="Calibri" pitchFamily="34" charset="0"/>
                <a:cs typeface="Calibri" pitchFamily="34" charset="0"/>
              </a:rPr>
              <a:t>number of moles) is constant.</a:t>
            </a:r>
          </a:p>
        </p:txBody>
      </p:sp>
      <p:sp>
        <p:nvSpPr>
          <p:cNvPr id="257029" name="Slide Number Placeholder 7"/>
          <p:cNvSpPr>
            <a:spLocks noGrp="1"/>
          </p:cNvSpPr>
          <p:nvPr>
            <p:ph type="sldNum" sz="quarter" idx="11"/>
          </p:nvPr>
        </p:nvSpPr>
        <p:spPr>
          <a:xfrm>
            <a:off x="179388" y="6092825"/>
            <a:ext cx="1905000" cy="457200"/>
          </a:xfrm>
          <a:noFill/>
        </p:spPr>
        <p:txBody>
          <a:bodyPr/>
          <a:lstStyle/>
          <a:p>
            <a:fld id="{998CA972-8FAA-4D7E-94B8-9F97329618BB}" type="slidenum">
              <a:rPr lang="ar-SA" smtClean="0">
                <a:latin typeface="Arial" pitchFamily="34" charset="0"/>
                <a:cs typeface="Arial" pitchFamily="34" charset="0"/>
              </a:rPr>
              <a:pPr/>
              <a:t>122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157"/>
                                        </p:tgtEl>
                                        <p:attrNameLst>
                                          <p:attrName>style.visibility</p:attrName>
                                        </p:attrNameLst>
                                      </p:cBhvr>
                                      <p:to>
                                        <p:strVal val="visible"/>
                                      </p:to>
                                    </p:set>
                                    <p:anim calcmode="lin" valueType="num">
                                      <p:cBhvr additive="base">
                                        <p:cTn id="7" dur="500" fill="hold"/>
                                        <p:tgtEl>
                                          <p:spTgt spid="49157"/>
                                        </p:tgtEl>
                                        <p:attrNameLst>
                                          <p:attrName>ppt_x</p:attrName>
                                        </p:attrNameLst>
                                      </p:cBhvr>
                                      <p:tavLst>
                                        <p:tav tm="0">
                                          <p:val>
                                            <p:strVal val="#ppt_x"/>
                                          </p:val>
                                        </p:tav>
                                        <p:tav tm="100000">
                                          <p:val>
                                            <p:strVal val="#ppt_x"/>
                                          </p:val>
                                        </p:tav>
                                      </p:tavLst>
                                    </p:anim>
                                    <p:anim calcmode="lin" valueType="num">
                                      <p:cBhvr additive="base">
                                        <p:cTn id="8" dur="500" fill="hold"/>
                                        <p:tgtEl>
                                          <p:spTgt spid="491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9155">
                                            <p:txEl>
                                              <p:pRg st="0" end="0"/>
                                            </p:txEl>
                                          </p:spTgt>
                                        </p:tgtEl>
                                        <p:attrNameLst>
                                          <p:attrName>style.visibility</p:attrName>
                                        </p:attrNameLst>
                                      </p:cBhvr>
                                      <p:to>
                                        <p:strVal val="visible"/>
                                      </p:to>
                                    </p:set>
                                    <p:anim calcmode="lin" valueType="num">
                                      <p:cBhvr additive="base">
                                        <p:cTn id="13" dur="500" fill="hold"/>
                                        <p:tgtEl>
                                          <p:spTgt spid="4915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91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9155">
                                            <p:txEl>
                                              <p:pRg st="1" end="1"/>
                                            </p:txEl>
                                          </p:spTgt>
                                        </p:tgtEl>
                                        <p:attrNameLst>
                                          <p:attrName>style.visibility</p:attrName>
                                        </p:attrNameLst>
                                      </p:cBhvr>
                                      <p:to>
                                        <p:strVal val="visible"/>
                                      </p:to>
                                    </p:set>
                                    <p:anim calcmode="lin" valueType="num">
                                      <p:cBhvr additive="base">
                                        <p:cTn id="19" dur="500" fill="hold"/>
                                        <p:tgtEl>
                                          <p:spTgt spid="4915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91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9155">
                                            <p:txEl>
                                              <p:pRg st="2" end="2"/>
                                            </p:txEl>
                                          </p:spTgt>
                                        </p:tgtEl>
                                        <p:attrNameLst>
                                          <p:attrName>style.visibility</p:attrName>
                                        </p:attrNameLst>
                                      </p:cBhvr>
                                      <p:to>
                                        <p:strVal val="visible"/>
                                      </p:to>
                                    </p:set>
                                    <p:anim calcmode="lin" valueType="num">
                                      <p:cBhvr additive="base">
                                        <p:cTn id="25" dur="500" fill="hold"/>
                                        <p:tgtEl>
                                          <p:spTgt spid="4915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91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9155">
                                            <p:txEl>
                                              <p:pRg st="3" end="3"/>
                                            </p:txEl>
                                          </p:spTgt>
                                        </p:tgtEl>
                                        <p:attrNameLst>
                                          <p:attrName>style.visibility</p:attrName>
                                        </p:attrNameLst>
                                      </p:cBhvr>
                                      <p:to>
                                        <p:strVal val="visible"/>
                                      </p:to>
                                    </p:set>
                                    <p:anim calcmode="lin" valueType="num">
                                      <p:cBhvr additive="base">
                                        <p:cTn id="31" dur="500" fill="hold"/>
                                        <p:tgtEl>
                                          <p:spTgt spid="49155">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91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9155">
                                            <p:txEl>
                                              <p:pRg st="4" end="4"/>
                                            </p:txEl>
                                          </p:spTgt>
                                        </p:tgtEl>
                                        <p:attrNameLst>
                                          <p:attrName>style.visibility</p:attrName>
                                        </p:attrNameLst>
                                      </p:cBhvr>
                                      <p:to>
                                        <p:strVal val="visible"/>
                                      </p:to>
                                    </p:set>
                                    <p:anim calcmode="lin" valueType="num">
                                      <p:cBhvr additive="base">
                                        <p:cTn id="37" dur="500" fill="hold"/>
                                        <p:tgtEl>
                                          <p:spTgt spid="4915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915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9155">
                                            <p:txEl>
                                              <p:pRg st="5" end="5"/>
                                            </p:txEl>
                                          </p:spTgt>
                                        </p:tgtEl>
                                        <p:attrNameLst>
                                          <p:attrName>style.visibility</p:attrName>
                                        </p:attrNameLst>
                                      </p:cBhvr>
                                      <p:to>
                                        <p:strVal val="visible"/>
                                      </p:to>
                                    </p:set>
                                    <p:anim calcmode="lin" valueType="num">
                                      <p:cBhvr additive="base">
                                        <p:cTn id="43" dur="500" fill="hold"/>
                                        <p:tgtEl>
                                          <p:spTgt spid="49155">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915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9155">
                                            <p:txEl>
                                              <p:pRg st="6" end="6"/>
                                            </p:txEl>
                                          </p:spTgt>
                                        </p:tgtEl>
                                        <p:attrNameLst>
                                          <p:attrName>style.visibility</p:attrName>
                                        </p:attrNameLst>
                                      </p:cBhvr>
                                      <p:to>
                                        <p:strVal val="visible"/>
                                      </p:to>
                                    </p:set>
                                    <p:anim calcmode="lin" valueType="num">
                                      <p:cBhvr additive="base">
                                        <p:cTn id="49" dur="500" fill="hold"/>
                                        <p:tgtEl>
                                          <p:spTgt spid="49155">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915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7"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75" y="304800"/>
            <a:ext cx="9001125" cy="4525963"/>
          </a:xfrm>
        </p:spPr>
        <p:txBody>
          <a:bodyPr rtlCol="0">
            <a:normAutofit/>
          </a:bodyPr>
          <a:lstStyle/>
          <a:p>
            <a:pPr marL="0" indent="0" algn="l" rtl="0" eaLnBrk="1" fontAlgn="auto" hangingPunct="1">
              <a:lnSpc>
                <a:spcPts val="3000"/>
              </a:lnSpc>
              <a:spcAft>
                <a:spcPts val="1200"/>
              </a:spcAft>
              <a:buFont typeface="Wingdings" pitchFamily="2" charset="2"/>
              <a:buNone/>
              <a:defRPr/>
            </a:pPr>
            <a:r>
              <a:rPr lang="en-US" dirty="0" smtClean="0"/>
              <a:t>Ex: The pressure of 4.0 L of Nitrogen in a flexible container is decreased to one-half its original pressure, and its absolute temperature is increased to double the original temperature. The new volume is now</a:t>
            </a:r>
          </a:p>
          <a:p>
            <a:pPr marL="457200" indent="-457200" algn="l" rtl="0" eaLnBrk="1" fontAlgn="auto" hangingPunct="1">
              <a:lnSpc>
                <a:spcPts val="3000"/>
              </a:lnSpc>
              <a:spcAft>
                <a:spcPts val="1200"/>
              </a:spcAft>
              <a:buFont typeface="Wingdings" pitchFamily="2" charset="2"/>
              <a:buNone/>
              <a:tabLst>
                <a:tab pos="1714500" algn="l"/>
                <a:tab pos="3314700" algn="l"/>
                <a:tab pos="4914900" algn="l"/>
                <a:tab pos="6858000" algn="l"/>
              </a:tabLst>
              <a:defRPr/>
            </a:pPr>
            <a:r>
              <a:rPr lang="en-US" dirty="0" smtClean="0"/>
              <a:t>a.  2.0 L	b. 4.0 L	c. 8.0 L   d. 16.0 L    e. 32.0 L</a:t>
            </a:r>
          </a:p>
          <a:p>
            <a:pPr marL="457200" indent="-457200" algn="l" rtl="0" eaLnBrk="1" fontAlgn="auto" hangingPunct="1">
              <a:lnSpc>
                <a:spcPts val="3000"/>
              </a:lnSpc>
              <a:spcAft>
                <a:spcPts val="1200"/>
              </a:spcAft>
              <a:buFont typeface="Wingdings" pitchFamily="2" charset="2"/>
              <a:buNone/>
              <a:tabLst>
                <a:tab pos="1714500" algn="l"/>
                <a:tab pos="3429000" algn="l"/>
                <a:tab pos="5143500" algn="l"/>
                <a:tab pos="6972300" algn="l"/>
              </a:tabLst>
              <a:defRPr/>
            </a:pPr>
            <a:r>
              <a:rPr lang="en-US" dirty="0" err="1" smtClean="0"/>
              <a:t>Ans</a:t>
            </a:r>
            <a:r>
              <a:rPr lang="en-US" dirty="0" smtClean="0"/>
              <a:t>:   d</a:t>
            </a:r>
          </a:p>
        </p:txBody>
      </p:sp>
      <p:graphicFrame>
        <p:nvGraphicFramePr>
          <p:cNvPr id="39941" name="Object 4" descr="Brown marble"/>
          <p:cNvGraphicFramePr>
            <a:graphicFrameLocks noChangeAspect="1"/>
          </p:cNvGraphicFramePr>
          <p:nvPr/>
        </p:nvGraphicFramePr>
        <p:xfrm>
          <a:off x="685800" y="5715000"/>
          <a:ext cx="8062913" cy="950913"/>
        </p:xfrm>
        <a:graphic>
          <a:graphicData uri="http://schemas.openxmlformats.org/presentationml/2006/ole">
            <mc:AlternateContent xmlns:mc="http://schemas.openxmlformats.org/markup-compatibility/2006">
              <mc:Choice xmlns:v="urn:schemas-microsoft-com:vml" Requires="v">
                <p:oleObj spid="_x0000_s3084" name="Equation" r:id="rId4" imgW="10769400" imgH="1269720" progId="">
                  <p:embed/>
                </p:oleObj>
              </mc:Choice>
              <mc:Fallback>
                <p:oleObj name="Equation" r:id="rId4" imgW="10769400" imgH="1269720" progId="">
                  <p:embed/>
                  <p:pic>
                    <p:nvPicPr>
                      <p:cNvPr id="0" name="Object 4"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5715000"/>
                        <a:ext cx="8062913" cy="950913"/>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6" descr="Brown marble"/>
          <p:cNvGraphicFramePr>
            <a:graphicFrameLocks noChangeAspect="1"/>
          </p:cNvGraphicFramePr>
          <p:nvPr/>
        </p:nvGraphicFramePr>
        <p:xfrm>
          <a:off x="6858000" y="3200400"/>
          <a:ext cx="2044700" cy="766763"/>
        </p:xfrm>
        <a:graphic>
          <a:graphicData uri="http://schemas.openxmlformats.org/presentationml/2006/ole">
            <mc:AlternateContent xmlns:mc="http://schemas.openxmlformats.org/markup-compatibility/2006">
              <mc:Choice xmlns:v="urn:schemas-microsoft-com:vml" Requires="v">
                <p:oleObj spid="_x0000_s3085" name="Equation" r:id="rId7" imgW="2171520" imgH="812520" progId="">
                  <p:embed/>
                </p:oleObj>
              </mc:Choice>
              <mc:Fallback>
                <p:oleObj name="Equation" r:id="rId7" imgW="2171520" imgH="812520" progId="">
                  <p:embed/>
                  <p:pic>
                    <p:nvPicPr>
                      <p:cNvPr id="0" name="Object 6"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8000" y="3200400"/>
                        <a:ext cx="2044700" cy="766763"/>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7" descr="Walnut"/>
          <p:cNvGraphicFramePr>
            <a:graphicFrameLocks noChangeAspect="1"/>
          </p:cNvGraphicFramePr>
          <p:nvPr/>
        </p:nvGraphicFramePr>
        <p:xfrm>
          <a:off x="762000" y="5154613"/>
          <a:ext cx="8001000" cy="331787"/>
        </p:xfrm>
        <a:graphic>
          <a:graphicData uri="http://schemas.openxmlformats.org/presentationml/2006/ole">
            <mc:AlternateContent xmlns:mc="http://schemas.openxmlformats.org/markup-compatibility/2006">
              <mc:Choice xmlns:v="urn:schemas-microsoft-com:vml" Requires="v">
                <p:oleObj spid="_x0000_s3086" name="Equation" r:id="rId9" imgW="9156600" imgH="380880" progId="">
                  <p:embed/>
                </p:oleObj>
              </mc:Choice>
              <mc:Fallback>
                <p:oleObj name="Equation" r:id="rId9" imgW="9156600" imgH="380880" progId="">
                  <p:embed/>
                  <p:pic>
                    <p:nvPicPr>
                      <p:cNvPr id="0" name="Object 7" descr="Walnut"/>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2000" y="5154613"/>
                        <a:ext cx="8001000" cy="331787"/>
                      </a:xfrm>
                      <a:prstGeom prst="rect">
                        <a:avLst/>
                      </a:prstGeom>
                      <a:blipFill dpi="0" rotWithShape="0">
                        <a:blip r:embed="rId11"/>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Object 9" descr="Brown marble"/>
          <p:cNvGraphicFramePr>
            <a:graphicFrameLocks noChangeAspect="1"/>
          </p:cNvGraphicFramePr>
          <p:nvPr/>
        </p:nvGraphicFramePr>
        <p:xfrm>
          <a:off x="762000" y="4254500"/>
          <a:ext cx="7848600" cy="622300"/>
        </p:xfrm>
        <a:graphic>
          <a:graphicData uri="http://schemas.openxmlformats.org/presentationml/2006/ole">
            <mc:AlternateContent xmlns:mc="http://schemas.openxmlformats.org/markup-compatibility/2006">
              <mc:Choice xmlns:v="urn:schemas-microsoft-com:vml" Requires="v">
                <p:oleObj spid="_x0000_s3087" name="Equation" r:id="rId12" imgW="9118440" imgH="723600" progId="">
                  <p:embed/>
                </p:oleObj>
              </mc:Choice>
              <mc:Fallback>
                <p:oleObj name="Equation" r:id="rId12" imgW="9118440" imgH="723600" progId="">
                  <p:embed/>
                  <p:pic>
                    <p:nvPicPr>
                      <p:cNvPr id="0" name="Object 9" descr="Brown marbl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2000" y="4254500"/>
                        <a:ext cx="7848600" cy="62230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11" name="Straight Connector 10"/>
          <p:cNvCxnSpPr>
            <a:cxnSpLocks noChangeShapeType="1"/>
          </p:cNvCxnSpPr>
          <p:nvPr/>
        </p:nvCxnSpPr>
        <p:spPr bwMode="auto">
          <a:xfrm rot="5400000">
            <a:off x="5372100" y="5715000"/>
            <a:ext cx="381000" cy="228600"/>
          </a:xfrm>
          <a:prstGeom prst="line">
            <a:avLst/>
          </a:prstGeom>
          <a:noFill/>
          <a:ln w="19050" algn="ctr">
            <a:solidFill>
              <a:srgbClr val="FFFF00"/>
            </a:solidFill>
            <a:round/>
            <a:headEnd/>
            <a:tailEnd/>
          </a:ln>
        </p:spPr>
      </p:cxnSp>
      <p:cxnSp>
        <p:nvCxnSpPr>
          <p:cNvPr id="12" name="Straight Connector 11"/>
          <p:cNvCxnSpPr>
            <a:cxnSpLocks noChangeShapeType="1"/>
          </p:cNvCxnSpPr>
          <p:nvPr/>
        </p:nvCxnSpPr>
        <p:spPr bwMode="auto">
          <a:xfrm rot="5400000">
            <a:off x="5943600" y="5715000"/>
            <a:ext cx="381000" cy="228600"/>
          </a:xfrm>
          <a:prstGeom prst="line">
            <a:avLst/>
          </a:prstGeom>
          <a:noFill/>
          <a:ln w="19050" algn="ctr">
            <a:solidFill>
              <a:srgbClr val="FFFF00"/>
            </a:solidFill>
            <a:round/>
            <a:headEnd/>
            <a:tailEnd/>
          </a:ln>
        </p:spPr>
      </p:cxnSp>
      <p:cxnSp>
        <p:nvCxnSpPr>
          <p:cNvPr id="13" name="Straight Connector 12"/>
          <p:cNvCxnSpPr>
            <a:cxnSpLocks noChangeShapeType="1"/>
          </p:cNvCxnSpPr>
          <p:nvPr/>
        </p:nvCxnSpPr>
        <p:spPr bwMode="auto">
          <a:xfrm rot="5400000">
            <a:off x="5457825" y="6172200"/>
            <a:ext cx="381000" cy="228600"/>
          </a:xfrm>
          <a:prstGeom prst="line">
            <a:avLst/>
          </a:prstGeom>
          <a:noFill/>
          <a:ln w="19050" algn="ctr">
            <a:solidFill>
              <a:srgbClr val="FFFF00"/>
            </a:solidFill>
            <a:round/>
            <a:headEnd/>
            <a:tailEnd/>
          </a:ln>
        </p:spPr>
      </p:cxnSp>
      <p:cxnSp>
        <p:nvCxnSpPr>
          <p:cNvPr id="14" name="Straight Connector 13"/>
          <p:cNvCxnSpPr>
            <a:cxnSpLocks noChangeShapeType="1"/>
          </p:cNvCxnSpPr>
          <p:nvPr/>
        </p:nvCxnSpPr>
        <p:spPr bwMode="auto">
          <a:xfrm rot="5400000">
            <a:off x="5638800" y="6172200"/>
            <a:ext cx="381000" cy="228600"/>
          </a:xfrm>
          <a:prstGeom prst="line">
            <a:avLst/>
          </a:prstGeom>
          <a:noFill/>
          <a:ln w="19050" algn="ctr">
            <a:solidFill>
              <a:srgbClr val="FFFF00"/>
            </a:solidFill>
            <a:round/>
            <a:headEnd/>
            <a:tailEnd/>
          </a:ln>
        </p:spPr>
      </p:cxnSp>
      <p:graphicFrame>
        <p:nvGraphicFramePr>
          <p:cNvPr id="7" name="Object 10" descr="Brown marble"/>
          <p:cNvGraphicFramePr>
            <a:graphicFrameLocks noChangeAspect="1"/>
          </p:cNvGraphicFramePr>
          <p:nvPr/>
        </p:nvGraphicFramePr>
        <p:xfrm>
          <a:off x="3048000" y="3276600"/>
          <a:ext cx="3133725" cy="766763"/>
        </p:xfrm>
        <a:graphic>
          <a:graphicData uri="http://schemas.openxmlformats.org/presentationml/2006/ole">
            <mc:AlternateContent xmlns:mc="http://schemas.openxmlformats.org/markup-compatibility/2006">
              <mc:Choice xmlns:v="urn:schemas-microsoft-com:vml" Requires="v">
                <p:oleObj spid="_x0000_s3088" name="Equation" r:id="rId14" imgW="3327120" imgH="812520" progId="">
                  <p:embed/>
                </p:oleObj>
              </mc:Choice>
              <mc:Fallback>
                <p:oleObj name="Equation" r:id="rId14" imgW="3327120" imgH="812520" progId="">
                  <p:embed/>
                  <p:pic>
                    <p:nvPicPr>
                      <p:cNvPr id="0" name="Object 10" descr="Brown marbl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48000" y="3276600"/>
                        <a:ext cx="3133725" cy="766763"/>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84" name="Slide Number Placeholder 16"/>
          <p:cNvSpPr>
            <a:spLocks noGrp="1"/>
          </p:cNvSpPr>
          <p:nvPr>
            <p:ph type="sldNum" sz="quarter" idx="12"/>
          </p:nvPr>
        </p:nvSpPr>
        <p:spPr>
          <a:xfrm>
            <a:off x="0" y="6381750"/>
            <a:ext cx="2133600" cy="476250"/>
          </a:xfrm>
          <a:noFill/>
        </p:spPr>
        <p:txBody>
          <a:bodyPr/>
          <a:lstStyle/>
          <a:p>
            <a:fld id="{EB376E4E-4EB7-4AE6-A94C-46844191FA0A}" type="slidenum">
              <a:rPr lang="ar-SA" smtClean="0">
                <a:latin typeface="Arial" pitchFamily="34" charset="0"/>
                <a:cs typeface="Arial" pitchFamily="34" charset="0"/>
              </a:rPr>
              <a:pPr/>
              <a:t>123</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9941"/>
                                        </p:tgtEl>
                                        <p:attrNameLst>
                                          <p:attrName>style.visibility</p:attrName>
                                        </p:attrNameLst>
                                      </p:cBhvr>
                                      <p:to>
                                        <p:strVal val="visible"/>
                                      </p:to>
                                    </p:set>
                                    <p:animEffect transition="in" filter="diamond(in)">
                                      <p:cBhvr>
                                        <p:cTn id="27" dur="500"/>
                                        <p:tgtEl>
                                          <p:spTgt spid="39941"/>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ssolve">
                                      <p:cBhvr>
                                        <p:cTn id="32" dur="500"/>
                                        <p:tgtEl>
                                          <p:spTgt spid="11"/>
                                        </p:tgtEl>
                                      </p:cBhvr>
                                    </p:animEffect>
                                  </p:childTnLst>
                                </p:cTn>
                              </p:par>
                              <p:par>
                                <p:cTn id="33" presetID="9"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dissolve">
                                      <p:cBhvr>
                                        <p:cTn id="35" dur="500"/>
                                        <p:tgtEl>
                                          <p:spTgt spid="12"/>
                                        </p:tgtEl>
                                      </p:cBhvr>
                                    </p:animEffect>
                                  </p:childTnLst>
                                </p:cTn>
                              </p:par>
                              <p:par>
                                <p:cTn id="36" presetID="9" presetClass="entr" presetSubtype="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dissolve">
                                      <p:cBhvr>
                                        <p:cTn id="38" dur="500"/>
                                        <p:tgtEl>
                                          <p:spTgt spid="13"/>
                                        </p:tgtEl>
                                      </p:cBhvr>
                                    </p:animEffect>
                                  </p:childTnLst>
                                </p:cTn>
                              </p:par>
                              <p:par>
                                <p:cTn id="39" presetID="9" presetClass="entr" presetSubtype="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dissolve">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
                                            <p:txEl>
                                              <p:pRg st="2" end="2"/>
                                            </p:txEl>
                                          </p:spTgt>
                                        </p:tgtEl>
                                        <p:attrNameLst>
                                          <p:attrName>style.visibility</p:attrName>
                                        </p:attrNameLst>
                                      </p:cBhvr>
                                      <p:to>
                                        <p:strVal val="visible"/>
                                      </p:to>
                                    </p:set>
                                    <p:anim calcmode="lin" valueType="num">
                                      <p:cBhvr additive="base">
                                        <p:cTn id="4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8050" name="Rectangle 2"/>
          <p:cNvSpPr>
            <a:spLocks noGrp="1" noChangeArrowheads="1"/>
          </p:cNvSpPr>
          <p:nvPr>
            <p:ph type="title"/>
          </p:nvPr>
        </p:nvSpPr>
        <p:spPr/>
        <p:txBody>
          <a:bodyPr/>
          <a:lstStyle/>
          <a:p>
            <a:pPr eaLnBrk="1" hangingPunct="1"/>
            <a:r>
              <a:rPr lang="en-US" smtClean="0"/>
              <a:t>Avogadro’s Law</a:t>
            </a:r>
          </a:p>
        </p:txBody>
      </p:sp>
      <p:sp>
        <p:nvSpPr>
          <p:cNvPr id="44035" name="Rectangle 3"/>
          <p:cNvSpPr>
            <a:spLocks noGrp="1" noChangeArrowheads="1"/>
          </p:cNvSpPr>
          <p:nvPr>
            <p:ph type="body" sz="half" idx="1"/>
          </p:nvPr>
        </p:nvSpPr>
        <p:spPr>
          <a:xfrm>
            <a:off x="685800" y="1066800"/>
            <a:ext cx="7772400" cy="1447800"/>
          </a:xfrm>
        </p:spPr>
        <p:txBody>
          <a:bodyPr rtlCol="0">
            <a:normAutofit fontScale="85000" lnSpcReduction="10000"/>
          </a:bodyPr>
          <a:lstStyle/>
          <a:p>
            <a:pPr algn="l" rtl="0" eaLnBrk="1" fontAlgn="auto" hangingPunct="1">
              <a:spcAft>
                <a:spcPts val="0"/>
              </a:spcAft>
              <a:defRPr/>
            </a:pPr>
            <a:r>
              <a:rPr lang="en-US" dirty="0" smtClean="0"/>
              <a:t>The </a:t>
            </a:r>
            <a:r>
              <a:rPr lang="en-US" dirty="0" smtClean="0">
                <a:solidFill>
                  <a:srgbClr val="00B0F0"/>
                </a:solidFill>
              </a:rPr>
              <a:t>volume</a:t>
            </a:r>
            <a:r>
              <a:rPr lang="en-US" dirty="0" smtClean="0"/>
              <a:t> of a gas at constant temperature and pressure is </a:t>
            </a:r>
            <a:r>
              <a:rPr lang="en-US" dirty="0" smtClean="0">
                <a:solidFill>
                  <a:srgbClr val="FF0000"/>
                </a:solidFill>
              </a:rPr>
              <a:t>directly proportional</a:t>
            </a:r>
            <a:r>
              <a:rPr lang="en-US" dirty="0" smtClean="0"/>
              <a:t> to the </a:t>
            </a:r>
            <a:r>
              <a:rPr lang="en-US" dirty="0" smtClean="0">
                <a:solidFill>
                  <a:srgbClr val="00B0F0"/>
                </a:solidFill>
              </a:rPr>
              <a:t>number of moles </a:t>
            </a:r>
            <a:r>
              <a:rPr lang="en-US" dirty="0" smtClean="0"/>
              <a:t>of the gas.</a:t>
            </a:r>
          </a:p>
        </p:txBody>
      </p:sp>
      <p:pic>
        <p:nvPicPr>
          <p:cNvPr id="50180" name="Picture 15" descr="10_10"/>
          <p:cNvPicPr>
            <a:picLocks noGrp="1" noChangeAspect="1" noChangeArrowheads="1"/>
          </p:cNvPicPr>
          <p:nvPr>
            <p:ph sz="half" idx="2"/>
          </p:nvPr>
        </p:nvPicPr>
        <p:blipFill>
          <a:blip r:embed="rId3" cstate="print"/>
          <a:srcRect b="6621"/>
          <a:stretch>
            <a:fillRect/>
          </a:stretch>
        </p:blipFill>
        <p:spPr>
          <a:xfrm>
            <a:off x="1295400" y="3790950"/>
            <a:ext cx="6500813" cy="2308225"/>
          </a:xfrm>
        </p:spPr>
      </p:pic>
      <p:grpSp>
        <p:nvGrpSpPr>
          <p:cNvPr id="2" name="Group 13"/>
          <p:cNvGrpSpPr>
            <a:grpSpLocks/>
          </p:cNvGrpSpPr>
          <p:nvPr/>
        </p:nvGrpSpPr>
        <p:grpSpPr bwMode="auto">
          <a:xfrm>
            <a:off x="395288" y="2565400"/>
            <a:ext cx="7321550" cy="646113"/>
            <a:chOff x="431" y="1933"/>
            <a:chExt cx="4612" cy="407"/>
          </a:xfrm>
        </p:grpSpPr>
        <p:sp>
          <p:nvSpPr>
            <p:cNvPr id="258056" name="Rectangle 8"/>
            <p:cNvSpPr>
              <a:spLocks noChangeArrowheads="1"/>
            </p:cNvSpPr>
            <p:nvPr/>
          </p:nvSpPr>
          <p:spPr bwMode="auto">
            <a:xfrm>
              <a:off x="431" y="1933"/>
              <a:ext cx="3174" cy="336"/>
            </a:xfrm>
            <a:prstGeom prst="rect">
              <a:avLst/>
            </a:prstGeom>
            <a:noFill/>
            <a:ln w="9525">
              <a:noFill/>
              <a:miter lim="800000"/>
              <a:headEnd/>
              <a:tailEnd/>
            </a:ln>
          </p:spPr>
          <p:txBody>
            <a:bodyPr/>
            <a:lstStyle/>
            <a:p>
              <a:pPr marL="342900" indent="-342900" rtl="0">
                <a:spcBef>
                  <a:spcPct val="20000"/>
                </a:spcBef>
                <a:buFontTx/>
                <a:buChar char="•"/>
              </a:pPr>
              <a:r>
                <a:rPr lang="en-US" sz="2800">
                  <a:solidFill>
                    <a:srgbClr val="C82E32"/>
                  </a:solidFill>
                </a:rPr>
                <a:t>Mathematically, this means</a:t>
              </a:r>
            </a:p>
          </p:txBody>
        </p:sp>
        <p:sp>
          <p:nvSpPr>
            <p:cNvPr id="258057" name="Rectangle 12"/>
            <p:cNvSpPr>
              <a:spLocks noChangeArrowheads="1"/>
            </p:cNvSpPr>
            <p:nvPr/>
          </p:nvSpPr>
          <p:spPr bwMode="auto">
            <a:xfrm>
              <a:off x="4014" y="1933"/>
              <a:ext cx="1029" cy="407"/>
            </a:xfrm>
            <a:prstGeom prst="rect">
              <a:avLst/>
            </a:prstGeom>
            <a:noFill/>
            <a:ln w="9525">
              <a:noFill/>
              <a:miter lim="800000"/>
              <a:headEnd/>
              <a:tailEnd/>
            </a:ln>
          </p:spPr>
          <p:txBody>
            <a:bodyPr wrap="none">
              <a:spAutoFit/>
            </a:bodyPr>
            <a:lstStyle/>
            <a:p>
              <a:r>
                <a:rPr lang="en-US" sz="3600" i="1">
                  <a:solidFill>
                    <a:srgbClr val="000080"/>
                  </a:solidFill>
                </a:rPr>
                <a:t>V</a:t>
              </a:r>
              <a:r>
                <a:rPr lang="en-US" sz="3600">
                  <a:solidFill>
                    <a:srgbClr val="000080"/>
                  </a:solidFill>
                </a:rPr>
                <a:t> = </a:t>
              </a:r>
              <a:r>
                <a:rPr lang="en-US" sz="3600" i="1">
                  <a:solidFill>
                    <a:srgbClr val="000080"/>
                  </a:solidFill>
                </a:rPr>
                <a:t>k.n</a:t>
              </a:r>
            </a:p>
          </p:txBody>
        </p:sp>
      </p:grpSp>
      <p:sp>
        <p:nvSpPr>
          <p:cNvPr id="258054" name="Rectangle 17"/>
          <p:cNvSpPr>
            <a:spLocks noChangeArrowheads="1"/>
          </p:cNvSpPr>
          <p:nvPr/>
        </p:nvSpPr>
        <p:spPr bwMode="auto">
          <a:xfrm>
            <a:off x="8424863" y="1438275"/>
            <a:ext cx="184150" cy="457200"/>
          </a:xfrm>
          <a:prstGeom prst="rect">
            <a:avLst/>
          </a:prstGeom>
          <a:noFill/>
          <a:ln w="9525">
            <a:noFill/>
            <a:miter lim="800000"/>
            <a:headEnd/>
            <a:tailEnd/>
          </a:ln>
        </p:spPr>
        <p:txBody>
          <a:bodyPr wrap="none">
            <a:spAutoFit/>
          </a:bodyPr>
          <a:lstStyle/>
          <a:p>
            <a:endParaRPr lang="en-US">
              <a:latin typeface="Calibri" pitchFamily="34" charset="0"/>
            </a:endParaRPr>
          </a:p>
        </p:txBody>
      </p:sp>
      <p:sp>
        <p:nvSpPr>
          <p:cNvPr id="258055" name="Slide Number Placeholder 11"/>
          <p:cNvSpPr>
            <a:spLocks noGrp="1"/>
          </p:cNvSpPr>
          <p:nvPr>
            <p:ph type="sldNum" sz="quarter" idx="11"/>
          </p:nvPr>
        </p:nvSpPr>
        <p:spPr>
          <a:xfrm>
            <a:off x="0" y="6400800"/>
            <a:ext cx="1905000" cy="457200"/>
          </a:xfrm>
          <a:noFill/>
        </p:spPr>
        <p:txBody>
          <a:bodyPr/>
          <a:lstStyle/>
          <a:p>
            <a:fld id="{4902DC65-AB9E-47B1-9E04-7C43F68C5F43}" type="slidenum">
              <a:rPr lang="ar-SA" smtClean="0">
                <a:latin typeface="Arial" pitchFamily="34" charset="0"/>
                <a:cs typeface="Arial" pitchFamily="34" charset="0"/>
              </a:rPr>
              <a:pPr/>
              <a:t>124</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 calcmode="lin" valueType="num">
                                      <p:cBhvr additive="base">
                                        <p:cTn id="7" dur="500" fill="hold"/>
                                        <p:tgtEl>
                                          <p:spTgt spid="440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0180"/>
                                        </p:tgtEl>
                                        <p:attrNameLst>
                                          <p:attrName>style.visibility</p:attrName>
                                        </p:attrNameLst>
                                      </p:cBhvr>
                                      <p:to>
                                        <p:strVal val="visible"/>
                                      </p:to>
                                    </p:set>
                                    <p:anim calcmode="lin" valueType="num">
                                      <p:cBhvr additive="base">
                                        <p:cTn id="19" dur="500" fill="hold"/>
                                        <p:tgtEl>
                                          <p:spTgt spid="50180"/>
                                        </p:tgtEl>
                                        <p:attrNameLst>
                                          <p:attrName>ppt_x</p:attrName>
                                        </p:attrNameLst>
                                      </p:cBhvr>
                                      <p:tavLst>
                                        <p:tav tm="0">
                                          <p:val>
                                            <p:strVal val="#ppt_x"/>
                                          </p:val>
                                        </p:tav>
                                        <p:tav tm="100000">
                                          <p:val>
                                            <p:strVal val="#ppt_x"/>
                                          </p:val>
                                        </p:tav>
                                      </p:tavLst>
                                    </p:anim>
                                    <p:anim calcmode="lin" valueType="num">
                                      <p:cBhvr additive="base">
                                        <p:cTn id="20" dur="500" fill="hold"/>
                                        <p:tgtEl>
                                          <p:spTgt spid="501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title"/>
          </p:nvPr>
        </p:nvSpPr>
        <p:spPr>
          <a:xfrm>
            <a:off x="457200" y="0"/>
            <a:ext cx="8229600" cy="560388"/>
          </a:xfrm>
        </p:spPr>
        <p:txBody>
          <a:bodyPr/>
          <a:lstStyle/>
          <a:p>
            <a:pPr eaLnBrk="1" hangingPunct="1"/>
            <a:r>
              <a:rPr lang="en-US" smtClean="0"/>
              <a:t>Avagadro’s Law</a:t>
            </a:r>
          </a:p>
        </p:txBody>
      </p:sp>
      <p:sp>
        <p:nvSpPr>
          <p:cNvPr id="75780" name="Rectangle 4"/>
          <p:cNvSpPr>
            <a:spLocks noGrp="1" noChangeArrowheads="1"/>
          </p:cNvSpPr>
          <p:nvPr>
            <p:ph idx="1"/>
          </p:nvPr>
        </p:nvSpPr>
        <p:spPr>
          <a:xfrm>
            <a:off x="457200" y="1066800"/>
            <a:ext cx="8229600" cy="4525963"/>
          </a:xfrm>
        </p:spPr>
        <p:txBody>
          <a:bodyPr rtlCol="0">
            <a:normAutofit lnSpcReduction="10000"/>
          </a:bodyPr>
          <a:lstStyle/>
          <a:p>
            <a:pPr lvl="1" indent="-342900" algn="l" rtl="0" eaLnBrk="1" fontAlgn="auto" hangingPunct="1">
              <a:spcBef>
                <a:spcPts val="1200"/>
              </a:spcBef>
              <a:spcAft>
                <a:spcPts val="0"/>
              </a:spcAft>
              <a:defRPr/>
            </a:pPr>
            <a:r>
              <a:rPr lang="en-US" dirty="0" smtClean="0"/>
              <a:t>The volume of </a:t>
            </a:r>
            <a:r>
              <a:rPr lang="en-US" u="sng" dirty="0" smtClean="0"/>
              <a:t>one</a:t>
            </a:r>
            <a:r>
              <a:rPr lang="en-US" dirty="0" smtClean="0"/>
              <a:t> mole of gas is called the:</a:t>
            </a:r>
          </a:p>
          <a:p>
            <a:pPr lvl="1" indent="-342900" algn="ctr" rtl="0" eaLnBrk="1" fontAlgn="auto" hangingPunct="1">
              <a:spcBef>
                <a:spcPts val="1200"/>
              </a:spcBef>
              <a:spcAft>
                <a:spcPts val="0"/>
              </a:spcAft>
              <a:buFont typeface="Wingdings" pitchFamily="2" charset="2"/>
              <a:buNone/>
              <a:defRPr/>
            </a:pPr>
            <a:r>
              <a:rPr lang="en-US" b="1" dirty="0" smtClean="0"/>
              <a:t>molar gas volume, </a:t>
            </a:r>
            <a:r>
              <a:rPr lang="en-US" b="1" dirty="0" err="1" smtClean="0"/>
              <a:t>V</a:t>
            </a:r>
            <a:r>
              <a:rPr lang="en-US" b="1" baseline="-25000" dirty="0" err="1" smtClean="0"/>
              <a:t>m</a:t>
            </a:r>
            <a:endParaRPr lang="en-US" b="1" dirty="0" smtClean="0"/>
          </a:p>
          <a:p>
            <a:pPr lvl="1" indent="-342900" algn="l" rtl="0" eaLnBrk="1" fontAlgn="auto" hangingPunct="1">
              <a:spcBef>
                <a:spcPts val="1200"/>
              </a:spcBef>
              <a:spcAft>
                <a:spcPts val="0"/>
              </a:spcAft>
              <a:defRPr/>
            </a:pPr>
            <a:r>
              <a:rPr lang="en-US" dirty="0" smtClean="0"/>
              <a:t>Volumes of gases are often compared at standard temperature and pressure (STP), chosen to be</a:t>
            </a:r>
          </a:p>
          <a:p>
            <a:pPr lvl="1" indent="-342900" algn="ctr" rtl="0" eaLnBrk="1" fontAlgn="auto" hangingPunct="1">
              <a:spcBef>
                <a:spcPts val="1200"/>
              </a:spcBef>
              <a:spcAft>
                <a:spcPts val="0"/>
              </a:spcAft>
              <a:buFont typeface="Wingdings" pitchFamily="2" charset="2"/>
              <a:buNone/>
              <a:defRPr/>
            </a:pPr>
            <a:r>
              <a:rPr lang="en-US" sz="3200" b="1" dirty="0" smtClean="0">
                <a:solidFill>
                  <a:srgbClr val="FF0000"/>
                </a:solidFill>
              </a:rPr>
              <a:t>0 </a:t>
            </a:r>
            <a:r>
              <a:rPr lang="en-US" sz="3200" b="1" baseline="30000" dirty="0" err="1" smtClean="0">
                <a:solidFill>
                  <a:srgbClr val="FF0000"/>
                </a:solidFill>
              </a:rPr>
              <a:t>o</a:t>
            </a:r>
            <a:r>
              <a:rPr lang="en-US" sz="3200" b="1" dirty="0" err="1" smtClean="0">
                <a:solidFill>
                  <a:srgbClr val="FF0000"/>
                </a:solidFill>
              </a:rPr>
              <a:t>C</a:t>
            </a:r>
            <a:r>
              <a:rPr lang="en-US" sz="3200" b="1" dirty="0" smtClean="0">
                <a:solidFill>
                  <a:srgbClr val="FF0000"/>
                </a:solidFill>
              </a:rPr>
              <a:t> (273.15 </a:t>
            </a:r>
            <a:r>
              <a:rPr lang="en-US" sz="3200" b="1" baseline="30000" dirty="0" err="1" smtClean="0">
                <a:solidFill>
                  <a:srgbClr val="FF0000"/>
                </a:solidFill>
              </a:rPr>
              <a:t>o</a:t>
            </a:r>
            <a:r>
              <a:rPr lang="en-US" sz="3200" b="1" dirty="0" err="1" smtClean="0">
                <a:solidFill>
                  <a:srgbClr val="FF0000"/>
                </a:solidFill>
              </a:rPr>
              <a:t>K</a:t>
            </a:r>
            <a:r>
              <a:rPr lang="en-US" sz="3200" b="1" dirty="0" smtClean="0">
                <a:solidFill>
                  <a:srgbClr val="FF0000"/>
                </a:solidFill>
              </a:rPr>
              <a:t>)   and  1 </a:t>
            </a:r>
            <a:r>
              <a:rPr lang="en-US" sz="3200" b="1" dirty="0" err="1" smtClean="0">
                <a:solidFill>
                  <a:srgbClr val="FF0000"/>
                </a:solidFill>
              </a:rPr>
              <a:t>atm</a:t>
            </a:r>
            <a:r>
              <a:rPr lang="en-US" sz="3200" b="1" dirty="0" smtClean="0">
                <a:solidFill>
                  <a:srgbClr val="FF0000"/>
                </a:solidFill>
              </a:rPr>
              <a:t> pressure</a:t>
            </a:r>
          </a:p>
          <a:p>
            <a:pPr marL="803275" lvl="1" indent="-346075" algn="l" rtl="0" eaLnBrk="1" fontAlgn="auto" hangingPunct="1">
              <a:spcBef>
                <a:spcPts val="1200"/>
              </a:spcBef>
              <a:spcAft>
                <a:spcPts val="0"/>
              </a:spcAft>
              <a:defRPr/>
            </a:pPr>
            <a:r>
              <a:rPr lang="en-US" dirty="0" smtClean="0"/>
              <a:t>At STP, the molar volume, </a:t>
            </a:r>
            <a:r>
              <a:rPr lang="en-US" b="1" dirty="0" err="1" smtClean="0"/>
              <a:t>V</a:t>
            </a:r>
            <a:r>
              <a:rPr lang="en-US" b="1" baseline="-25000" dirty="0" err="1" smtClean="0"/>
              <a:t>m</a:t>
            </a:r>
            <a:r>
              <a:rPr lang="en-US" dirty="0" smtClean="0"/>
              <a:t>, that is, the volume occupied by </a:t>
            </a:r>
            <a:r>
              <a:rPr lang="en-US" i="1" u="sng" dirty="0" smtClean="0"/>
              <a:t>one mole</a:t>
            </a:r>
            <a:r>
              <a:rPr lang="en-US" dirty="0" smtClean="0"/>
              <a:t> of any gas, is</a:t>
            </a:r>
            <a:r>
              <a:rPr lang="en-US" b="1" dirty="0" smtClean="0"/>
              <a:t>  </a:t>
            </a:r>
            <a:r>
              <a:rPr lang="en-US" b="1" dirty="0" smtClean="0">
                <a:solidFill>
                  <a:srgbClr val="FF0000"/>
                </a:solidFill>
              </a:rPr>
              <a:t>22.4 L/mol </a:t>
            </a:r>
            <a:r>
              <a:rPr lang="en-US" dirty="0" smtClean="0"/>
              <a:t>             </a:t>
            </a:r>
          </a:p>
        </p:txBody>
      </p:sp>
      <p:graphicFrame>
        <p:nvGraphicFramePr>
          <p:cNvPr id="2050" name="Object 5" descr="Brown marble"/>
          <p:cNvGraphicFramePr>
            <a:graphicFrameLocks noChangeAspect="1"/>
          </p:cNvGraphicFramePr>
          <p:nvPr/>
        </p:nvGraphicFramePr>
        <p:xfrm>
          <a:off x="1584325" y="5838825"/>
          <a:ext cx="5807075" cy="561975"/>
        </p:xfrm>
        <a:graphic>
          <a:graphicData uri="http://schemas.openxmlformats.org/presentationml/2006/ole">
            <mc:AlternateContent xmlns:mc="http://schemas.openxmlformats.org/markup-compatibility/2006">
              <mc:Choice xmlns:v="urn:schemas-microsoft-com:vml" Requires="v">
                <p:oleObj spid="_x0000_s4100" name="Equation" r:id="rId4" imgW="4317840" imgH="419040" progId="">
                  <p:embed/>
                </p:oleObj>
              </mc:Choice>
              <mc:Fallback>
                <p:oleObj name="Equation" r:id="rId4" imgW="4317840" imgH="419040" progId="">
                  <p:embed/>
                  <p:pic>
                    <p:nvPicPr>
                      <p:cNvPr id="0" name="Object 5"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4325" y="5838825"/>
                        <a:ext cx="5807075" cy="561975"/>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01" name="Slide Number Placeholder 7"/>
          <p:cNvSpPr>
            <a:spLocks noGrp="1"/>
          </p:cNvSpPr>
          <p:nvPr>
            <p:ph type="sldNum" sz="quarter" idx="12"/>
          </p:nvPr>
        </p:nvSpPr>
        <p:spPr>
          <a:noFill/>
        </p:spPr>
        <p:txBody>
          <a:bodyPr/>
          <a:lstStyle/>
          <a:p>
            <a:fld id="{112B9818-D491-4784-8693-B2D5166E5B34}" type="slidenum">
              <a:rPr lang="ar-SA" smtClean="0">
                <a:latin typeface="Arial" pitchFamily="34" charset="0"/>
                <a:cs typeface="Arial" pitchFamily="34" charset="0"/>
              </a:rPr>
              <a:pPr/>
              <a:t>125</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5780">
                                            <p:txEl>
                                              <p:pRg st="0" end="0"/>
                                            </p:txEl>
                                          </p:spTgt>
                                        </p:tgtEl>
                                        <p:attrNameLst>
                                          <p:attrName>style.visibility</p:attrName>
                                        </p:attrNameLst>
                                      </p:cBhvr>
                                      <p:to>
                                        <p:strVal val="visible"/>
                                      </p:to>
                                    </p:set>
                                    <p:anim calcmode="lin" valueType="num">
                                      <p:cBhvr additive="base">
                                        <p:cTn id="7" dur="500" fill="hold"/>
                                        <p:tgtEl>
                                          <p:spTgt spid="7578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578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5780">
                                            <p:txEl>
                                              <p:pRg st="1" end="1"/>
                                            </p:txEl>
                                          </p:spTgt>
                                        </p:tgtEl>
                                        <p:attrNameLst>
                                          <p:attrName>style.visibility</p:attrName>
                                        </p:attrNameLst>
                                      </p:cBhvr>
                                      <p:to>
                                        <p:strVal val="visible"/>
                                      </p:to>
                                    </p:set>
                                    <p:anim calcmode="lin" valueType="num">
                                      <p:cBhvr additive="base">
                                        <p:cTn id="13" dur="500" fill="hold"/>
                                        <p:tgtEl>
                                          <p:spTgt spid="7578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578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5780">
                                            <p:txEl>
                                              <p:pRg st="2" end="2"/>
                                            </p:txEl>
                                          </p:spTgt>
                                        </p:tgtEl>
                                        <p:attrNameLst>
                                          <p:attrName>style.visibility</p:attrName>
                                        </p:attrNameLst>
                                      </p:cBhvr>
                                      <p:to>
                                        <p:strVal val="visible"/>
                                      </p:to>
                                    </p:set>
                                    <p:anim calcmode="lin" valueType="num">
                                      <p:cBhvr additive="base">
                                        <p:cTn id="19" dur="500" fill="hold"/>
                                        <p:tgtEl>
                                          <p:spTgt spid="7578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578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5780">
                                            <p:txEl>
                                              <p:pRg st="3" end="3"/>
                                            </p:txEl>
                                          </p:spTgt>
                                        </p:tgtEl>
                                        <p:attrNameLst>
                                          <p:attrName>style.visibility</p:attrName>
                                        </p:attrNameLst>
                                      </p:cBhvr>
                                      <p:to>
                                        <p:strVal val="visible"/>
                                      </p:to>
                                    </p:set>
                                    <p:anim calcmode="lin" valueType="num">
                                      <p:cBhvr additive="base">
                                        <p:cTn id="25" dur="500" fill="hold"/>
                                        <p:tgtEl>
                                          <p:spTgt spid="7578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578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5780">
                                            <p:txEl>
                                              <p:pRg st="4" end="4"/>
                                            </p:txEl>
                                          </p:spTgt>
                                        </p:tgtEl>
                                        <p:attrNameLst>
                                          <p:attrName>style.visibility</p:attrName>
                                        </p:attrNameLst>
                                      </p:cBhvr>
                                      <p:to>
                                        <p:strVal val="visible"/>
                                      </p:to>
                                    </p:set>
                                    <p:anim calcmode="lin" valueType="num">
                                      <p:cBhvr additive="base">
                                        <p:cTn id="31" dur="500" fill="hold"/>
                                        <p:tgtEl>
                                          <p:spTgt spid="7578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578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50"/>
                                        </p:tgtEl>
                                        <p:attrNameLst>
                                          <p:attrName>style.visibility</p:attrName>
                                        </p:attrNameLst>
                                      </p:cBhvr>
                                      <p:to>
                                        <p:strVal val="visible"/>
                                      </p:to>
                                    </p:set>
                                    <p:anim calcmode="lin" valueType="num">
                                      <p:cBhvr additive="base">
                                        <p:cTn id="37" dur="500" fill="hold"/>
                                        <p:tgtEl>
                                          <p:spTgt spid="2050"/>
                                        </p:tgtEl>
                                        <p:attrNameLst>
                                          <p:attrName>ppt_x</p:attrName>
                                        </p:attrNameLst>
                                      </p:cBhvr>
                                      <p:tavLst>
                                        <p:tav tm="0">
                                          <p:val>
                                            <p:strVal val="#ppt_x"/>
                                          </p:val>
                                        </p:tav>
                                        <p:tav tm="100000">
                                          <p:val>
                                            <p:strVal val="#ppt_x"/>
                                          </p:val>
                                        </p:tav>
                                      </p:tavLst>
                                    </p:anim>
                                    <p:anim calcmode="lin" valueType="num">
                                      <p:cBhvr additive="base">
                                        <p:cTn id="3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3"/>
          <p:cNvSpPr txBox="1">
            <a:spLocks noChangeArrowheads="1"/>
          </p:cNvSpPr>
          <p:nvPr/>
        </p:nvSpPr>
        <p:spPr bwMode="auto">
          <a:xfrm>
            <a:off x="2209800" y="533400"/>
            <a:ext cx="4610100" cy="584200"/>
          </a:xfrm>
          <a:prstGeom prst="rect">
            <a:avLst/>
          </a:prstGeom>
          <a:noFill/>
          <a:ln w="9525">
            <a:noFill/>
            <a:miter lim="800000"/>
            <a:headEnd/>
            <a:tailEnd/>
          </a:ln>
        </p:spPr>
        <p:txBody>
          <a:bodyPr wrap="none">
            <a:spAutoFit/>
          </a:bodyPr>
          <a:lstStyle/>
          <a:p>
            <a:r>
              <a:rPr lang="en-US" i="1"/>
              <a:t>V</a:t>
            </a:r>
            <a:r>
              <a:rPr lang="en-US"/>
              <a:t> </a:t>
            </a:r>
            <a:r>
              <a:rPr lang="en-US">
                <a:latin typeface="Symbol" pitchFamily="18" charset="2"/>
              </a:rPr>
              <a:t>a</a:t>
            </a:r>
            <a:r>
              <a:rPr lang="en-US"/>
              <a:t> number of moles (</a:t>
            </a:r>
            <a:r>
              <a:rPr lang="en-US" i="1"/>
              <a:t>n</a:t>
            </a:r>
            <a:r>
              <a:rPr lang="en-US"/>
              <a:t>)</a:t>
            </a:r>
          </a:p>
        </p:txBody>
      </p:sp>
      <p:sp>
        <p:nvSpPr>
          <p:cNvPr id="18436" name="Text Box 4"/>
          <p:cNvSpPr txBox="1">
            <a:spLocks noChangeArrowheads="1"/>
          </p:cNvSpPr>
          <p:nvPr/>
        </p:nvSpPr>
        <p:spPr bwMode="auto">
          <a:xfrm>
            <a:off x="2895600" y="1219200"/>
            <a:ext cx="3135313" cy="584200"/>
          </a:xfrm>
          <a:prstGeom prst="rect">
            <a:avLst/>
          </a:prstGeom>
          <a:noFill/>
          <a:ln w="9525">
            <a:noFill/>
            <a:miter lim="800000"/>
            <a:headEnd/>
            <a:tailEnd/>
          </a:ln>
        </p:spPr>
        <p:txBody>
          <a:bodyPr wrap="none">
            <a:spAutoFit/>
          </a:bodyPr>
          <a:lstStyle/>
          <a:p>
            <a:r>
              <a:rPr lang="en-US" i="1"/>
              <a:t>V</a:t>
            </a:r>
            <a:r>
              <a:rPr lang="en-US"/>
              <a:t> = constant x </a:t>
            </a:r>
            <a:r>
              <a:rPr lang="en-US" i="1"/>
              <a:t>n</a:t>
            </a:r>
          </a:p>
        </p:txBody>
      </p:sp>
      <p:sp>
        <p:nvSpPr>
          <p:cNvPr id="18437" name="Text Box 5"/>
          <p:cNvSpPr txBox="1">
            <a:spLocks noChangeArrowheads="1"/>
          </p:cNvSpPr>
          <p:nvPr/>
        </p:nvSpPr>
        <p:spPr bwMode="auto">
          <a:xfrm>
            <a:off x="2057400" y="4953000"/>
            <a:ext cx="4510088" cy="1016000"/>
          </a:xfrm>
          <a:prstGeom prst="rect">
            <a:avLst/>
          </a:prstGeom>
          <a:noFill/>
          <a:ln w="9525">
            <a:noFill/>
            <a:miter lim="800000"/>
            <a:headEnd/>
            <a:tailEnd/>
          </a:ln>
        </p:spPr>
        <p:txBody>
          <a:bodyPr wrap="none">
            <a:spAutoFit/>
          </a:bodyPr>
          <a:lstStyle/>
          <a:p>
            <a:r>
              <a:rPr lang="en-US" sz="6000" i="1">
                <a:solidFill>
                  <a:srgbClr val="FF0000"/>
                </a:solidFill>
              </a:rPr>
              <a:t>V</a:t>
            </a:r>
            <a:r>
              <a:rPr lang="en-US" sz="6000" baseline="-25000">
                <a:solidFill>
                  <a:srgbClr val="FF0000"/>
                </a:solidFill>
              </a:rPr>
              <a:t>1</a:t>
            </a:r>
            <a:r>
              <a:rPr lang="en-US" sz="6000">
                <a:solidFill>
                  <a:srgbClr val="FF0000"/>
                </a:solidFill>
              </a:rPr>
              <a:t>/</a:t>
            </a:r>
            <a:r>
              <a:rPr lang="en-US" sz="6000" i="1">
                <a:solidFill>
                  <a:srgbClr val="FF0000"/>
                </a:solidFill>
              </a:rPr>
              <a:t>n</a:t>
            </a:r>
            <a:r>
              <a:rPr lang="en-US" sz="6000" baseline="-25000">
                <a:solidFill>
                  <a:srgbClr val="FF0000"/>
                </a:solidFill>
              </a:rPr>
              <a:t>1</a:t>
            </a:r>
            <a:r>
              <a:rPr lang="en-US" sz="6000">
                <a:solidFill>
                  <a:srgbClr val="FF0000"/>
                </a:solidFill>
              </a:rPr>
              <a:t> = </a:t>
            </a:r>
            <a:r>
              <a:rPr lang="en-US" sz="6000" i="1">
                <a:solidFill>
                  <a:srgbClr val="FF0000"/>
                </a:solidFill>
              </a:rPr>
              <a:t>V</a:t>
            </a:r>
            <a:r>
              <a:rPr lang="en-US" sz="6000" baseline="-25000">
                <a:solidFill>
                  <a:srgbClr val="FF0000"/>
                </a:solidFill>
              </a:rPr>
              <a:t>2</a:t>
            </a:r>
            <a:r>
              <a:rPr lang="en-US" sz="6000">
                <a:solidFill>
                  <a:srgbClr val="FF0000"/>
                </a:solidFill>
              </a:rPr>
              <a:t>/</a:t>
            </a:r>
            <a:r>
              <a:rPr lang="en-US" sz="6000" i="1">
                <a:solidFill>
                  <a:srgbClr val="FF0000"/>
                </a:solidFill>
              </a:rPr>
              <a:t>n</a:t>
            </a:r>
            <a:r>
              <a:rPr lang="en-US" sz="6000" baseline="-25000">
                <a:solidFill>
                  <a:srgbClr val="FF0000"/>
                </a:solidFill>
              </a:rPr>
              <a:t>2</a:t>
            </a:r>
            <a:endParaRPr lang="en-US" sz="6000">
              <a:solidFill>
                <a:srgbClr val="FF0000"/>
              </a:solidFill>
            </a:endParaRPr>
          </a:p>
        </p:txBody>
      </p:sp>
      <p:pic>
        <p:nvPicPr>
          <p:cNvPr id="18438" name="Picture 6" descr="C:\Chang Powerpoint\Figures\cng7ch05\cha56011_0510L.jpeg"/>
          <p:cNvPicPr>
            <a:picLocks noChangeAspect="1" noChangeArrowheads="1"/>
          </p:cNvPicPr>
          <p:nvPr/>
        </p:nvPicPr>
        <p:blipFill>
          <a:blip r:embed="rId2" cstate="print"/>
          <a:srcRect l="3334" t="58537" r="5000"/>
          <a:stretch>
            <a:fillRect/>
          </a:stretch>
        </p:blipFill>
        <p:spPr bwMode="auto">
          <a:xfrm>
            <a:off x="0" y="2819400"/>
            <a:ext cx="8842375" cy="1349375"/>
          </a:xfrm>
          <a:prstGeom prst="rect">
            <a:avLst/>
          </a:prstGeom>
          <a:noFill/>
          <a:ln w="9525">
            <a:noFill/>
            <a:miter lim="800000"/>
            <a:headEnd/>
            <a:tailEnd/>
          </a:ln>
        </p:spPr>
      </p:pic>
      <p:sp>
        <p:nvSpPr>
          <p:cNvPr id="51207" name="Rectangle 12"/>
          <p:cNvSpPr>
            <a:spLocks noChangeArrowheads="1"/>
          </p:cNvSpPr>
          <p:nvPr/>
        </p:nvSpPr>
        <p:spPr bwMode="auto">
          <a:xfrm>
            <a:off x="3505200" y="1981200"/>
            <a:ext cx="1633538" cy="646113"/>
          </a:xfrm>
          <a:prstGeom prst="rect">
            <a:avLst/>
          </a:prstGeom>
          <a:noFill/>
          <a:ln w="9525">
            <a:noFill/>
            <a:miter lim="800000"/>
            <a:headEnd/>
            <a:tailEnd/>
          </a:ln>
        </p:spPr>
        <p:txBody>
          <a:bodyPr wrap="none">
            <a:spAutoFit/>
          </a:bodyPr>
          <a:lstStyle/>
          <a:p>
            <a:r>
              <a:rPr lang="en-US" sz="3600" i="1">
                <a:solidFill>
                  <a:srgbClr val="000080"/>
                </a:solidFill>
              </a:rPr>
              <a:t>V</a:t>
            </a:r>
            <a:r>
              <a:rPr lang="en-US" sz="3600">
                <a:solidFill>
                  <a:srgbClr val="000080"/>
                </a:solidFill>
              </a:rPr>
              <a:t> = </a:t>
            </a:r>
            <a:r>
              <a:rPr lang="en-US" sz="3600" i="1">
                <a:solidFill>
                  <a:srgbClr val="000080"/>
                </a:solidFill>
              </a:rPr>
              <a:t>k.n</a:t>
            </a:r>
          </a:p>
        </p:txBody>
      </p:sp>
      <p:sp>
        <p:nvSpPr>
          <p:cNvPr id="259079" name="Slide Number Placeholder 9"/>
          <p:cNvSpPr>
            <a:spLocks noGrp="1"/>
          </p:cNvSpPr>
          <p:nvPr>
            <p:ph type="sldNum" sz="quarter" idx="12"/>
          </p:nvPr>
        </p:nvSpPr>
        <p:spPr>
          <a:noFill/>
        </p:spPr>
        <p:txBody>
          <a:bodyPr/>
          <a:lstStyle/>
          <a:p>
            <a:fld id="{77E077BD-5050-4DF6-AF98-FB83786A83A5}" type="slidenum">
              <a:rPr lang="ar-SA" smtClean="0">
                <a:latin typeface="Arial" pitchFamily="34" charset="0"/>
                <a:cs typeface="Arial" pitchFamily="34" charset="0"/>
              </a:rPr>
              <a:pPr/>
              <a:t>126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500" fill="hold"/>
                                        <p:tgtEl>
                                          <p:spTgt spid="18435"/>
                                        </p:tgtEl>
                                        <p:attrNameLst>
                                          <p:attrName>ppt_x</p:attrName>
                                        </p:attrNameLst>
                                      </p:cBhvr>
                                      <p:tavLst>
                                        <p:tav tm="0">
                                          <p:val>
                                            <p:strVal val="0-#ppt_w/2"/>
                                          </p:val>
                                        </p:tav>
                                        <p:tav tm="100000">
                                          <p:val>
                                            <p:strVal val="#ppt_x"/>
                                          </p:val>
                                        </p:tav>
                                      </p:tavLst>
                                    </p:anim>
                                    <p:anim calcmode="lin" valueType="num">
                                      <p:cBhvr additive="base">
                                        <p:cTn id="8" dur="500" fill="hold"/>
                                        <p:tgtEl>
                                          <p:spTgt spid="184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8436"/>
                                        </p:tgtEl>
                                        <p:attrNameLst>
                                          <p:attrName>style.visibility</p:attrName>
                                        </p:attrNameLst>
                                      </p:cBhvr>
                                      <p:to>
                                        <p:strVal val="visible"/>
                                      </p:to>
                                    </p:set>
                                    <p:anim calcmode="lin" valueType="num">
                                      <p:cBhvr additive="base">
                                        <p:cTn id="13" dur="500" fill="hold"/>
                                        <p:tgtEl>
                                          <p:spTgt spid="18436"/>
                                        </p:tgtEl>
                                        <p:attrNameLst>
                                          <p:attrName>ppt_x</p:attrName>
                                        </p:attrNameLst>
                                      </p:cBhvr>
                                      <p:tavLst>
                                        <p:tav tm="0">
                                          <p:val>
                                            <p:strVal val="0-#ppt_w/2"/>
                                          </p:val>
                                        </p:tav>
                                        <p:tav tm="100000">
                                          <p:val>
                                            <p:strVal val="#ppt_x"/>
                                          </p:val>
                                        </p:tav>
                                      </p:tavLst>
                                    </p:anim>
                                    <p:anim calcmode="lin" valueType="num">
                                      <p:cBhvr additive="base">
                                        <p:cTn id="14" dur="500" fill="hold"/>
                                        <p:tgtEl>
                                          <p:spTgt spid="1843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07"/>
                                        </p:tgtEl>
                                        <p:attrNameLst>
                                          <p:attrName>style.visibility</p:attrName>
                                        </p:attrNameLst>
                                      </p:cBhvr>
                                      <p:to>
                                        <p:strVal val="visible"/>
                                      </p:to>
                                    </p:set>
                                    <p:anim calcmode="lin" valueType="num">
                                      <p:cBhvr additive="base">
                                        <p:cTn id="19" dur="500" fill="hold"/>
                                        <p:tgtEl>
                                          <p:spTgt spid="51207"/>
                                        </p:tgtEl>
                                        <p:attrNameLst>
                                          <p:attrName>ppt_x</p:attrName>
                                        </p:attrNameLst>
                                      </p:cBhvr>
                                      <p:tavLst>
                                        <p:tav tm="0">
                                          <p:val>
                                            <p:strVal val="#ppt_x"/>
                                          </p:val>
                                        </p:tav>
                                        <p:tav tm="100000">
                                          <p:val>
                                            <p:strVal val="#ppt_x"/>
                                          </p:val>
                                        </p:tav>
                                      </p:tavLst>
                                    </p:anim>
                                    <p:anim calcmode="lin" valueType="num">
                                      <p:cBhvr additive="base">
                                        <p:cTn id="20" dur="500" fill="hold"/>
                                        <p:tgtEl>
                                          <p:spTgt spid="5120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438"/>
                                        </p:tgtEl>
                                        <p:attrNameLst>
                                          <p:attrName>style.visibility</p:attrName>
                                        </p:attrNameLst>
                                      </p:cBhvr>
                                      <p:to>
                                        <p:strVal val="visible"/>
                                      </p:to>
                                    </p:set>
                                    <p:anim calcmode="lin" valueType="num">
                                      <p:cBhvr additive="base">
                                        <p:cTn id="25" dur="500" fill="hold"/>
                                        <p:tgtEl>
                                          <p:spTgt spid="18438"/>
                                        </p:tgtEl>
                                        <p:attrNameLst>
                                          <p:attrName>ppt_x</p:attrName>
                                        </p:attrNameLst>
                                      </p:cBhvr>
                                      <p:tavLst>
                                        <p:tav tm="0">
                                          <p:val>
                                            <p:strVal val="#ppt_x"/>
                                          </p:val>
                                        </p:tav>
                                        <p:tav tm="100000">
                                          <p:val>
                                            <p:strVal val="#ppt_x"/>
                                          </p:val>
                                        </p:tav>
                                      </p:tavLst>
                                    </p:anim>
                                    <p:anim calcmode="lin" valueType="num">
                                      <p:cBhvr additive="base">
                                        <p:cTn id="26"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437"/>
                                        </p:tgtEl>
                                        <p:attrNameLst>
                                          <p:attrName>style.visibility</p:attrName>
                                        </p:attrNameLst>
                                      </p:cBhvr>
                                      <p:to>
                                        <p:strVal val="visible"/>
                                      </p:to>
                                    </p:set>
                                    <p:anim calcmode="lin" valueType="num">
                                      <p:cBhvr additive="base">
                                        <p:cTn id="31" dur="500" fill="hold"/>
                                        <p:tgtEl>
                                          <p:spTgt spid="18437"/>
                                        </p:tgtEl>
                                        <p:attrNameLst>
                                          <p:attrName>ppt_x</p:attrName>
                                        </p:attrNameLst>
                                      </p:cBhvr>
                                      <p:tavLst>
                                        <p:tav tm="0">
                                          <p:val>
                                            <p:strVal val="#ppt_x"/>
                                          </p:val>
                                        </p:tav>
                                        <p:tav tm="100000">
                                          <p:val>
                                            <p:strVal val="#ppt_x"/>
                                          </p:val>
                                        </p:tav>
                                      </p:tavLst>
                                    </p:anim>
                                    <p:anim calcmode="lin" valueType="num">
                                      <p:cBhvr additive="base">
                                        <p:cTn id="32"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utoUpdateAnimBg="0"/>
      <p:bldP spid="18436" grpId="0" autoUpdateAnimBg="0"/>
      <p:bldP spid="18437" grpId="0"/>
      <p:bldP spid="51207"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5" name="Object 9" descr="Brown marble"/>
          <p:cNvGraphicFramePr>
            <a:graphicFrameLocks noGrp="1" noChangeAspect="1"/>
          </p:cNvGraphicFramePr>
          <p:nvPr>
            <p:ph idx="1"/>
          </p:nvPr>
        </p:nvGraphicFramePr>
        <p:xfrm>
          <a:off x="2286000" y="5943600"/>
          <a:ext cx="4887913" cy="747713"/>
        </p:xfrm>
        <a:graphic>
          <a:graphicData uri="http://schemas.openxmlformats.org/presentationml/2006/ole">
            <mc:AlternateContent xmlns:mc="http://schemas.openxmlformats.org/markup-compatibility/2006">
              <mc:Choice xmlns:v="urn:schemas-microsoft-com:vml" Requires="v">
                <p:oleObj spid="_x0000_s5128" name="Equation" r:id="rId4" imgW="5562360" imgH="850680" progId="">
                  <p:embed/>
                </p:oleObj>
              </mc:Choice>
              <mc:Fallback>
                <p:oleObj name="Equation" r:id="rId4" imgW="5562360" imgH="850680" progId="">
                  <p:embed/>
                  <p:pic>
                    <p:nvPicPr>
                      <p:cNvPr id="0" name="Object 9"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5943600"/>
                        <a:ext cx="4887913" cy="747713"/>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25" name="Rectangle 5"/>
          <p:cNvSpPr>
            <a:spLocks noGrp="1" noChangeArrowheads="1"/>
          </p:cNvSpPr>
          <p:nvPr>
            <p:ph type="body" sz="half" idx="4294967295"/>
          </p:nvPr>
        </p:nvSpPr>
        <p:spPr>
          <a:xfrm>
            <a:off x="0" y="476250"/>
            <a:ext cx="8964613" cy="2743200"/>
          </a:xfrm>
        </p:spPr>
        <p:txBody>
          <a:bodyPr/>
          <a:lstStyle/>
          <a:p>
            <a:pPr marL="0" indent="0" algn="l" rtl="0" eaLnBrk="1" hangingPunct="1">
              <a:lnSpc>
                <a:spcPts val="3200"/>
              </a:lnSpc>
              <a:spcBef>
                <a:spcPts val="600"/>
              </a:spcBef>
              <a:spcAft>
                <a:spcPts val="1200"/>
              </a:spcAft>
              <a:buFont typeface="Wingdings" pitchFamily="2" charset="2"/>
              <a:buNone/>
            </a:pPr>
            <a:r>
              <a:rPr lang="en-US" sz="2800" smtClean="0"/>
              <a:t>Ex: A sample of Fluorine gas has a volume of 5.80 L at 150.0 </a:t>
            </a:r>
            <a:r>
              <a:rPr lang="en-US" sz="2800" baseline="30000" smtClean="0"/>
              <a:t>o</a:t>
            </a:r>
            <a:r>
              <a:rPr lang="en-US" sz="2800" smtClean="0"/>
              <a:t>C and 10.5 atm of pressure. How many moles of Fluorine gas are present?</a:t>
            </a:r>
          </a:p>
          <a:p>
            <a:pPr marL="0" indent="0" algn="l" rtl="0" eaLnBrk="1" hangingPunct="1">
              <a:lnSpc>
                <a:spcPts val="3200"/>
              </a:lnSpc>
              <a:spcBef>
                <a:spcPts val="600"/>
              </a:spcBef>
              <a:spcAft>
                <a:spcPts val="1200"/>
              </a:spcAft>
              <a:buFont typeface="Wingdings" pitchFamily="2" charset="2"/>
              <a:buNone/>
            </a:pPr>
            <a:r>
              <a:rPr lang="en-US" sz="2800" smtClean="0"/>
              <a:t>First, use the combined empirical gas law to determine the volume at STP.  Then, use Avagadro’s law to determine the number of moles</a:t>
            </a:r>
          </a:p>
        </p:txBody>
      </p:sp>
      <p:sp>
        <p:nvSpPr>
          <p:cNvPr id="5126" name="Rectangle 2"/>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lstStyle/>
          <a:p>
            <a:endParaRPr lang="en-US"/>
          </a:p>
        </p:txBody>
      </p:sp>
      <p:graphicFrame>
        <p:nvGraphicFramePr>
          <p:cNvPr id="8194" name="Object 7" descr="Brown marble"/>
          <p:cNvGraphicFramePr>
            <a:graphicFrameLocks noChangeAspect="1"/>
          </p:cNvGraphicFramePr>
          <p:nvPr/>
        </p:nvGraphicFramePr>
        <p:xfrm>
          <a:off x="1431925" y="4895850"/>
          <a:ext cx="6492875" cy="895350"/>
        </p:xfrm>
        <a:graphic>
          <a:graphicData uri="http://schemas.openxmlformats.org/presentationml/2006/ole">
            <mc:AlternateContent xmlns:mc="http://schemas.openxmlformats.org/markup-compatibility/2006">
              <mc:Choice xmlns:v="urn:schemas-microsoft-com:vml" Requires="v">
                <p:oleObj spid="_x0000_s5129" name="Equation" r:id="rId7" imgW="6705360" imgH="927000" progId="">
                  <p:embed/>
                </p:oleObj>
              </mc:Choice>
              <mc:Fallback>
                <p:oleObj name="Equation" r:id="rId7" imgW="6705360" imgH="927000" progId="">
                  <p:embed/>
                  <p:pic>
                    <p:nvPicPr>
                      <p:cNvPr id="0" name="Object 7"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31925" y="4895850"/>
                        <a:ext cx="6492875" cy="89535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0" descr="Brown marble"/>
          <p:cNvGraphicFramePr>
            <a:graphicFrameLocks noChangeAspect="1"/>
          </p:cNvGraphicFramePr>
          <p:nvPr/>
        </p:nvGraphicFramePr>
        <p:xfrm>
          <a:off x="2590800" y="3733800"/>
          <a:ext cx="3552825" cy="922338"/>
        </p:xfrm>
        <a:graphic>
          <a:graphicData uri="http://schemas.openxmlformats.org/presentationml/2006/ole">
            <mc:AlternateContent xmlns:mc="http://schemas.openxmlformats.org/markup-compatibility/2006">
              <mc:Choice xmlns:v="urn:schemas-microsoft-com:vml" Requires="v">
                <p:oleObj spid="_x0000_s5130" name="Equation" r:id="rId9" imgW="3416040" imgH="888840" progId="">
                  <p:embed/>
                </p:oleObj>
              </mc:Choice>
              <mc:Fallback>
                <p:oleObj name="Equation" r:id="rId9" imgW="3416040" imgH="888840" progId="">
                  <p:embed/>
                  <p:pic>
                    <p:nvPicPr>
                      <p:cNvPr id="0" name="Object 10"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90800" y="3733800"/>
                        <a:ext cx="3552825" cy="922338"/>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27" name="Slide Number Placeholder 10"/>
          <p:cNvSpPr>
            <a:spLocks noGrp="1"/>
          </p:cNvSpPr>
          <p:nvPr>
            <p:ph type="sldNum" sz="quarter" idx="12"/>
          </p:nvPr>
        </p:nvSpPr>
        <p:spPr>
          <a:noFill/>
        </p:spPr>
        <p:txBody>
          <a:bodyPr/>
          <a:lstStyle/>
          <a:p>
            <a:fld id="{801B78D0-341C-472F-BBB1-9565F3730F5D}" type="slidenum">
              <a:rPr lang="ar-SA" smtClean="0">
                <a:latin typeface="Arial" pitchFamily="34" charset="0"/>
                <a:cs typeface="Arial" pitchFamily="34" charset="0"/>
              </a:rPr>
              <a:pPr/>
              <a:t>127</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diamond(in)">
                                      <p:cBhvr>
                                        <p:cTn id="12" dur="500"/>
                                        <p:tgtEl>
                                          <p:spTgt spid="819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8195"/>
                                        </p:tgtEl>
                                        <p:attrNameLst>
                                          <p:attrName>style.visibility</p:attrName>
                                        </p:attrNameLst>
                                      </p:cBhvr>
                                      <p:to>
                                        <p:strVal val="visible"/>
                                      </p:to>
                                    </p:set>
                                    <p:animEffect transition="in" filter="diamond(in)">
                                      <p:cBhvr>
                                        <p:cTn id="17" dur="5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ChangeArrowheads="1"/>
          </p:cNvSpPr>
          <p:nvPr>
            <p:ph type="title"/>
          </p:nvPr>
        </p:nvSpPr>
        <p:spPr>
          <a:xfrm>
            <a:off x="685800" y="76200"/>
            <a:ext cx="7772400" cy="838200"/>
          </a:xfrm>
        </p:spPr>
        <p:txBody>
          <a:bodyPr/>
          <a:lstStyle/>
          <a:p>
            <a:pPr eaLnBrk="1" hangingPunct="1"/>
            <a:r>
              <a:rPr lang="en-US" altLang="en-US" sz="4000" smtClean="0"/>
              <a:t>Ideal Gas Equation</a:t>
            </a:r>
          </a:p>
        </p:txBody>
      </p:sp>
      <p:sp>
        <p:nvSpPr>
          <p:cNvPr id="20485" name="Text Box 5"/>
          <p:cNvSpPr txBox="1">
            <a:spLocks noChangeArrowheads="1"/>
          </p:cNvSpPr>
          <p:nvPr/>
        </p:nvSpPr>
        <p:spPr bwMode="auto">
          <a:xfrm>
            <a:off x="1258888" y="1989138"/>
            <a:ext cx="5875337" cy="461962"/>
          </a:xfrm>
          <a:prstGeom prst="rect">
            <a:avLst/>
          </a:prstGeom>
          <a:noFill/>
          <a:ln w="9525">
            <a:noFill/>
            <a:miter lim="800000"/>
            <a:headEnd/>
            <a:tailEnd/>
          </a:ln>
        </p:spPr>
        <p:txBody>
          <a:bodyPr wrap="none">
            <a:spAutoFit/>
          </a:bodyPr>
          <a:lstStyle/>
          <a:p>
            <a:r>
              <a:rPr lang="en-US" altLang="en-US" sz="2400"/>
              <a:t>Charles’ law:  </a:t>
            </a:r>
            <a:r>
              <a:rPr lang="en-US" altLang="en-US" sz="2400" i="1"/>
              <a:t>V</a:t>
            </a:r>
            <a:r>
              <a:rPr lang="en-US" altLang="en-US" sz="2400"/>
              <a:t> </a:t>
            </a:r>
            <a:r>
              <a:rPr lang="en-US" altLang="en-US" sz="2400">
                <a:latin typeface="Symbol" pitchFamily="18" charset="2"/>
              </a:rPr>
              <a:t>a</a:t>
            </a:r>
            <a:r>
              <a:rPr lang="en-US" altLang="en-US" sz="2400"/>
              <a:t> </a:t>
            </a:r>
            <a:r>
              <a:rPr lang="en-US" altLang="en-US" sz="2400" i="1"/>
              <a:t>T</a:t>
            </a:r>
            <a:r>
              <a:rPr lang="en-US" altLang="en-US" sz="2400">
                <a:latin typeface="Symbol" pitchFamily="18" charset="2"/>
              </a:rPr>
              <a:t>  </a:t>
            </a:r>
            <a:r>
              <a:rPr lang="en-US" altLang="en-US" sz="2400"/>
              <a:t>(at constant </a:t>
            </a:r>
            <a:r>
              <a:rPr lang="en-US" altLang="en-US" sz="2400" i="1"/>
              <a:t>n</a:t>
            </a:r>
            <a:r>
              <a:rPr lang="en-US" altLang="en-US" sz="2400"/>
              <a:t> and </a:t>
            </a:r>
            <a:r>
              <a:rPr lang="en-US" altLang="en-US" sz="2400" i="1"/>
              <a:t>P</a:t>
            </a:r>
            <a:r>
              <a:rPr lang="en-US" altLang="en-US" sz="2400"/>
              <a:t>)</a:t>
            </a:r>
            <a:endParaRPr lang="en-US" altLang="en-US" sz="2400">
              <a:latin typeface="Symbol" pitchFamily="18" charset="2"/>
            </a:endParaRPr>
          </a:p>
        </p:txBody>
      </p:sp>
      <p:sp>
        <p:nvSpPr>
          <p:cNvPr id="20486" name="Text Box 6"/>
          <p:cNvSpPr txBox="1">
            <a:spLocks noChangeArrowheads="1"/>
          </p:cNvSpPr>
          <p:nvPr/>
        </p:nvSpPr>
        <p:spPr bwMode="auto">
          <a:xfrm>
            <a:off x="1187450" y="2708275"/>
            <a:ext cx="6354763" cy="461963"/>
          </a:xfrm>
          <a:prstGeom prst="rect">
            <a:avLst/>
          </a:prstGeom>
          <a:noFill/>
          <a:ln w="9525">
            <a:noFill/>
            <a:miter lim="800000"/>
            <a:headEnd/>
            <a:tailEnd/>
          </a:ln>
        </p:spPr>
        <p:txBody>
          <a:bodyPr wrap="none">
            <a:spAutoFit/>
          </a:bodyPr>
          <a:lstStyle/>
          <a:p>
            <a:r>
              <a:rPr lang="en-US" altLang="en-US" sz="2400"/>
              <a:t>Avogadro’s law:  V </a:t>
            </a:r>
            <a:r>
              <a:rPr lang="en-US" altLang="en-US" sz="2400">
                <a:latin typeface="Symbol" pitchFamily="18" charset="2"/>
              </a:rPr>
              <a:t>a  </a:t>
            </a:r>
            <a:r>
              <a:rPr lang="en-US" altLang="en-US" sz="2400" i="1"/>
              <a:t>n</a:t>
            </a:r>
            <a:r>
              <a:rPr lang="en-US" altLang="en-US" sz="2400">
                <a:latin typeface="Symbol" pitchFamily="18" charset="2"/>
              </a:rPr>
              <a:t>  </a:t>
            </a:r>
            <a:r>
              <a:rPr lang="en-US" altLang="en-US" sz="2400"/>
              <a:t>(at constant </a:t>
            </a:r>
            <a:r>
              <a:rPr lang="en-US" altLang="en-US" sz="2400" i="1"/>
              <a:t>P</a:t>
            </a:r>
            <a:r>
              <a:rPr lang="en-US" altLang="en-US" sz="2400"/>
              <a:t> and </a:t>
            </a:r>
            <a:r>
              <a:rPr lang="en-US" altLang="en-US" sz="2400" i="1"/>
              <a:t>T</a:t>
            </a:r>
            <a:r>
              <a:rPr lang="en-US" altLang="en-US" sz="2400"/>
              <a:t>)</a:t>
            </a:r>
            <a:endParaRPr lang="en-US" altLang="en-US" sz="2400">
              <a:latin typeface="Symbol" pitchFamily="18" charset="2"/>
            </a:endParaRPr>
          </a:p>
        </p:txBody>
      </p:sp>
      <p:grpSp>
        <p:nvGrpSpPr>
          <p:cNvPr id="2" name="Group 11"/>
          <p:cNvGrpSpPr>
            <a:grpSpLocks/>
          </p:cNvGrpSpPr>
          <p:nvPr/>
        </p:nvGrpSpPr>
        <p:grpSpPr bwMode="auto">
          <a:xfrm>
            <a:off x="1160463" y="785813"/>
            <a:ext cx="6875462" cy="1150937"/>
            <a:chOff x="-332" y="726"/>
            <a:chExt cx="4331" cy="725"/>
          </a:xfrm>
        </p:grpSpPr>
        <p:sp>
          <p:nvSpPr>
            <p:cNvPr id="260118" name="Text Box 4"/>
            <p:cNvSpPr txBox="1">
              <a:spLocks noChangeArrowheads="1"/>
            </p:cNvSpPr>
            <p:nvPr/>
          </p:nvSpPr>
          <p:spPr bwMode="auto">
            <a:xfrm>
              <a:off x="-332" y="902"/>
              <a:ext cx="4331" cy="330"/>
            </a:xfrm>
            <a:prstGeom prst="rect">
              <a:avLst/>
            </a:prstGeom>
            <a:noFill/>
            <a:ln w="9525">
              <a:noFill/>
              <a:miter lim="800000"/>
              <a:headEnd/>
              <a:tailEnd/>
            </a:ln>
          </p:spPr>
          <p:txBody>
            <a:bodyPr wrap="none">
              <a:spAutoFit/>
            </a:bodyPr>
            <a:lstStyle/>
            <a:p>
              <a:r>
                <a:rPr lang="en-US" altLang="en-US" sz="2800"/>
                <a:t>Boyle’s law:  V </a:t>
              </a:r>
              <a:r>
                <a:rPr lang="en-US" altLang="en-US" sz="2800">
                  <a:latin typeface="Symbol" pitchFamily="18" charset="2"/>
                </a:rPr>
                <a:t>a        </a:t>
              </a:r>
              <a:r>
                <a:rPr lang="en-US" altLang="en-US" sz="2800"/>
                <a:t>(at constant </a:t>
              </a:r>
              <a:r>
                <a:rPr lang="en-US" altLang="en-US" sz="2800" i="1"/>
                <a:t>n</a:t>
              </a:r>
              <a:r>
                <a:rPr lang="en-US" altLang="en-US" sz="2800"/>
                <a:t> and </a:t>
              </a:r>
              <a:r>
                <a:rPr lang="en-US" altLang="en-US" sz="2800" i="1"/>
                <a:t>T</a:t>
              </a:r>
              <a:r>
                <a:rPr lang="en-US" altLang="en-US" sz="2800"/>
                <a:t>)</a:t>
              </a:r>
              <a:endParaRPr lang="en-US" altLang="en-US" sz="2800">
                <a:latin typeface="Symbol" pitchFamily="18" charset="2"/>
              </a:endParaRPr>
            </a:p>
          </p:txBody>
        </p:sp>
        <p:grpSp>
          <p:nvGrpSpPr>
            <p:cNvPr id="260119" name="Group 10"/>
            <p:cNvGrpSpPr>
              <a:grpSpLocks/>
            </p:cNvGrpSpPr>
            <p:nvPr/>
          </p:nvGrpSpPr>
          <p:grpSpPr bwMode="auto">
            <a:xfrm>
              <a:off x="1563" y="726"/>
              <a:ext cx="267" cy="725"/>
              <a:chOff x="563" y="3119"/>
              <a:chExt cx="267" cy="725"/>
            </a:xfrm>
          </p:grpSpPr>
          <p:sp>
            <p:nvSpPr>
              <p:cNvPr id="260120" name="Text Box 7"/>
              <p:cNvSpPr txBox="1">
                <a:spLocks noChangeArrowheads="1"/>
              </p:cNvSpPr>
              <p:nvPr/>
            </p:nvSpPr>
            <p:spPr bwMode="auto">
              <a:xfrm>
                <a:off x="569" y="3119"/>
                <a:ext cx="243" cy="330"/>
              </a:xfrm>
              <a:prstGeom prst="rect">
                <a:avLst/>
              </a:prstGeom>
              <a:noFill/>
              <a:ln w="9525">
                <a:noFill/>
                <a:miter lim="800000"/>
                <a:headEnd/>
                <a:tailEnd/>
              </a:ln>
            </p:spPr>
            <p:txBody>
              <a:bodyPr wrap="none">
                <a:spAutoFit/>
              </a:bodyPr>
              <a:lstStyle/>
              <a:p>
                <a:r>
                  <a:rPr lang="en-US" altLang="en-US" sz="2800"/>
                  <a:t>1</a:t>
                </a:r>
              </a:p>
            </p:txBody>
          </p:sp>
          <p:sp>
            <p:nvSpPr>
              <p:cNvPr id="260121" name="Line 8"/>
              <p:cNvSpPr>
                <a:spLocks noChangeShapeType="1"/>
              </p:cNvSpPr>
              <p:nvPr/>
            </p:nvSpPr>
            <p:spPr bwMode="auto">
              <a:xfrm>
                <a:off x="574" y="3449"/>
                <a:ext cx="240" cy="0"/>
              </a:xfrm>
              <a:prstGeom prst="line">
                <a:avLst/>
              </a:prstGeom>
              <a:noFill/>
              <a:ln w="28575">
                <a:solidFill>
                  <a:schemeClr val="tx1"/>
                </a:solidFill>
                <a:round/>
                <a:headEnd/>
                <a:tailEnd/>
              </a:ln>
            </p:spPr>
            <p:txBody>
              <a:bodyPr/>
              <a:lstStyle/>
              <a:p>
                <a:endParaRPr lang="en-US"/>
              </a:p>
            </p:txBody>
          </p:sp>
          <p:sp>
            <p:nvSpPr>
              <p:cNvPr id="260122" name="Text Box 9"/>
              <p:cNvSpPr txBox="1">
                <a:spLocks noChangeArrowheads="1"/>
              </p:cNvSpPr>
              <p:nvPr/>
            </p:nvSpPr>
            <p:spPr bwMode="auto">
              <a:xfrm>
                <a:off x="563" y="3514"/>
                <a:ext cx="267" cy="330"/>
              </a:xfrm>
              <a:prstGeom prst="rect">
                <a:avLst/>
              </a:prstGeom>
              <a:noFill/>
              <a:ln w="9525">
                <a:noFill/>
                <a:miter lim="800000"/>
                <a:headEnd/>
                <a:tailEnd/>
              </a:ln>
            </p:spPr>
            <p:txBody>
              <a:bodyPr wrap="none">
                <a:spAutoFit/>
              </a:bodyPr>
              <a:lstStyle/>
              <a:p>
                <a:r>
                  <a:rPr lang="en-US" altLang="en-US" sz="2800" i="1"/>
                  <a:t>P</a:t>
                </a:r>
              </a:p>
            </p:txBody>
          </p:sp>
        </p:grpSp>
      </p:grpSp>
      <p:grpSp>
        <p:nvGrpSpPr>
          <p:cNvPr id="4" name="Group 23"/>
          <p:cNvGrpSpPr>
            <a:grpSpLocks/>
          </p:cNvGrpSpPr>
          <p:nvPr/>
        </p:nvGrpSpPr>
        <p:grpSpPr bwMode="auto">
          <a:xfrm>
            <a:off x="785813" y="4429125"/>
            <a:ext cx="1387475" cy="1052513"/>
            <a:chOff x="2352" y="2256"/>
            <a:chExt cx="874" cy="663"/>
          </a:xfrm>
        </p:grpSpPr>
        <p:sp>
          <p:nvSpPr>
            <p:cNvPr id="260113" name="Text Box 12"/>
            <p:cNvSpPr txBox="1">
              <a:spLocks noChangeArrowheads="1"/>
            </p:cNvSpPr>
            <p:nvPr/>
          </p:nvSpPr>
          <p:spPr bwMode="auto">
            <a:xfrm>
              <a:off x="2352" y="2398"/>
              <a:ext cx="575" cy="368"/>
            </a:xfrm>
            <a:prstGeom prst="rect">
              <a:avLst/>
            </a:prstGeom>
            <a:noFill/>
            <a:ln w="9525">
              <a:noFill/>
              <a:miter lim="800000"/>
              <a:headEnd/>
              <a:tailEnd/>
            </a:ln>
          </p:spPr>
          <p:txBody>
            <a:bodyPr wrap="none">
              <a:spAutoFit/>
            </a:bodyPr>
            <a:lstStyle/>
            <a:p>
              <a:r>
                <a:rPr lang="en-US" altLang="en-US" i="1"/>
                <a:t>V</a:t>
              </a:r>
              <a:r>
                <a:rPr lang="en-US" altLang="en-US"/>
                <a:t> </a:t>
              </a:r>
              <a:r>
                <a:rPr lang="en-US" altLang="en-US">
                  <a:latin typeface="Symbol" pitchFamily="18" charset="2"/>
                </a:rPr>
                <a:t>=</a:t>
              </a:r>
              <a:r>
                <a:rPr lang="en-US" altLang="en-US"/>
                <a:t> </a:t>
              </a:r>
              <a:endParaRPr lang="en-US" altLang="en-US" i="1"/>
            </a:p>
          </p:txBody>
        </p:sp>
        <p:grpSp>
          <p:nvGrpSpPr>
            <p:cNvPr id="260114" name="Group 16"/>
            <p:cNvGrpSpPr>
              <a:grpSpLocks/>
            </p:cNvGrpSpPr>
            <p:nvPr/>
          </p:nvGrpSpPr>
          <p:grpSpPr bwMode="auto">
            <a:xfrm>
              <a:off x="2848" y="2256"/>
              <a:ext cx="378" cy="663"/>
              <a:chOff x="3119" y="2777"/>
              <a:chExt cx="378" cy="663"/>
            </a:xfrm>
          </p:grpSpPr>
          <p:sp>
            <p:nvSpPr>
              <p:cNvPr id="260115" name="Text Box 13"/>
              <p:cNvSpPr txBox="1">
                <a:spLocks noChangeArrowheads="1"/>
              </p:cNvSpPr>
              <p:nvPr/>
            </p:nvSpPr>
            <p:spPr bwMode="auto">
              <a:xfrm>
                <a:off x="3119" y="2777"/>
                <a:ext cx="378" cy="327"/>
              </a:xfrm>
              <a:prstGeom prst="rect">
                <a:avLst/>
              </a:prstGeom>
              <a:noFill/>
              <a:ln w="9525">
                <a:noFill/>
                <a:miter lim="800000"/>
                <a:headEnd/>
                <a:tailEnd/>
              </a:ln>
            </p:spPr>
            <p:txBody>
              <a:bodyPr wrap="none">
                <a:spAutoFit/>
              </a:bodyPr>
              <a:lstStyle/>
              <a:p>
                <a:r>
                  <a:rPr lang="en-US" altLang="en-US" i="1"/>
                  <a:t>nT</a:t>
                </a:r>
              </a:p>
            </p:txBody>
          </p:sp>
          <p:sp>
            <p:nvSpPr>
              <p:cNvPr id="260116" name="Line 14"/>
              <p:cNvSpPr>
                <a:spLocks noChangeShapeType="1"/>
              </p:cNvSpPr>
              <p:nvPr/>
            </p:nvSpPr>
            <p:spPr bwMode="auto">
              <a:xfrm>
                <a:off x="3140" y="3108"/>
                <a:ext cx="336" cy="0"/>
              </a:xfrm>
              <a:prstGeom prst="line">
                <a:avLst/>
              </a:prstGeom>
              <a:noFill/>
              <a:ln w="28575">
                <a:solidFill>
                  <a:schemeClr val="tx1"/>
                </a:solidFill>
                <a:round/>
                <a:headEnd/>
                <a:tailEnd/>
              </a:ln>
            </p:spPr>
            <p:txBody>
              <a:bodyPr/>
              <a:lstStyle/>
              <a:p>
                <a:endParaRPr lang="en-US"/>
              </a:p>
            </p:txBody>
          </p:sp>
          <p:sp>
            <p:nvSpPr>
              <p:cNvPr id="260117" name="Text Box 15"/>
              <p:cNvSpPr txBox="1">
                <a:spLocks noChangeArrowheads="1"/>
              </p:cNvSpPr>
              <p:nvPr/>
            </p:nvSpPr>
            <p:spPr bwMode="auto">
              <a:xfrm>
                <a:off x="3176" y="3113"/>
                <a:ext cx="265" cy="327"/>
              </a:xfrm>
              <a:prstGeom prst="rect">
                <a:avLst/>
              </a:prstGeom>
              <a:noFill/>
              <a:ln w="9525">
                <a:noFill/>
                <a:miter lim="800000"/>
                <a:headEnd/>
                <a:tailEnd/>
              </a:ln>
            </p:spPr>
            <p:txBody>
              <a:bodyPr wrap="none">
                <a:spAutoFit/>
              </a:bodyPr>
              <a:lstStyle/>
              <a:p>
                <a:r>
                  <a:rPr lang="en-US" altLang="en-US" i="1"/>
                  <a:t>P</a:t>
                </a:r>
              </a:p>
            </p:txBody>
          </p:sp>
        </p:grpSp>
      </p:grpSp>
      <p:sp>
        <p:nvSpPr>
          <p:cNvPr id="20509" name="Text Box 29"/>
          <p:cNvSpPr txBox="1">
            <a:spLocks noChangeArrowheads="1"/>
          </p:cNvSpPr>
          <p:nvPr/>
        </p:nvSpPr>
        <p:spPr bwMode="auto">
          <a:xfrm>
            <a:off x="4932363" y="4652963"/>
            <a:ext cx="2582862" cy="369887"/>
          </a:xfrm>
          <a:prstGeom prst="rect">
            <a:avLst/>
          </a:prstGeom>
          <a:noFill/>
          <a:ln w="9525">
            <a:noFill/>
            <a:miter lim="800000"/>
            <a:headEnd/>
            <a:tailEnd/>
          </a:ln>
        </p:spPr>
        <p:txBody>
          <a:bodyPr wrap="none">
            <a:spAutoFit/>
          </a:bodyPr>
          <a:lstStyle/>
          <a:p>
            <a:r>
              <a:rPr lang="en-US" altLang="en-US" i="1"/>
              <a:t>R</a:t>
            </a:r>
            <a:r>
              <a:rPr lang="en-US" altLang="en-US"/>
              <a:t>   is the </a:t>
            </a:r>
            <a:r>
              <a:rPr lang="en-US" altLang="en-US" b="1"/>
              <a:t>gas constant</a:t>
            </a:r>
            <a:endParaRPr lang="en-US" altLang="en-US" i="1"/>
          </a:p>
        </p:txBody>
      </p:sp>
      <p:sp>
        <p:nvSpPr>
          <p:cNvPr id="20510" name="Text Box 30"/>
          <p:cNvSpPr txBox="1">
            <a:spLocks noChangeArrowheads="1"/>
          </p:cNvSpPr>
          <p:nvPr/>
        </p:nvSpPr>
        <p:spPr bwMode="auto">
          <a:xfrm>
            <a:off x="2700338" y="5661025"/>
            <a:ext cx="3733800" cy="769938"/>
          </a:xfrm>
          <a:prstGeom prst="rect">
            <a:avLst/>
          </a:prstGeom>
          <a:noFill/>
          <a:ln w="57150" cmpd="thinThick">
            <a:solidFill>
              <a:schemeClr val="tx1"/>
            </a:solidFill>
            <a:miter lim="800000"/>
            <a:headEnd/>
            <a:tailEnd/>
          </a:ln>
        </p:spPr>
        <p:txBody>
          <a:bodyPr lIns="274320" tIns="137160" rIns="274320" bIns="137160">
            <a:spAutoFit/>
          </a:bodyPr>
          <a:lstStyle/>
          <a:p>
            <a:r>
              <a:rPr lang="en-US" altLang="en-US" i="1"/>
              <a:t>PV</a:t>
            </a:r>
            <a:r>
              <a:rPr lang="en-US" altLang="en-US"/>
              <a:t> = </a:t>
            </a:r>
            <a:r>
              <a:rPr lang="en-US" altLang="en-US" i="1"/>
              <a:t>nRT</a:t>
            </a:r>
          </a:p>
        </p:txBody>
      </p:sp>
      <p:sp>
        <p:nvSpPr>
          <p:cNvPr id="52236" name="Rectangle 30"/>
          <p:cNvSpPr>
            <a:spLocks noChangeArrowheads="1"/>
          </p:cNvSpPr>
          <p:nvPr/>
        </p:nvSpPr>
        <p:spPr bwMode="auto">
          <a:xfrm>
            <a:off x="2286000" y="4714875"/>
            <a:ext cx="350838" cy="369888"/>
          </a:xfrm>
          <a:prstGeom prst="rect">
            <a:avLst/>
          </a:prstGeom>
          <a:noFill/>
          <a:ln w="9525">
            <a:noFill/>
            <a:miter lim="800000"/>
            <a:headEnd/>
            <a:tailEnd/>
          </a:ln>
        </p:spPr>
        <p:txBody>
          <a:bodyPr wrap="none">
            <a:spAutoFit/>
          </a:bodyPr>
          <a:lstStyle/>
          <a:p>
            <a:r>
              <a:rPr lang="en-US" altLang="en-US" i="1"/>
              <a:t>R</a:t>
            </a:r>
            <a:endParaRPr lang="en-US"/>
          </a:p>
        </p:txBody>
      </p:sp>
      <p:grpSp>
        <p:nvGrpSpPr>
          <p:cNvPr id="6" name="Group 23"/>
          <p:cNvGrpSpPr>
            <a:grpSpLocks/>
          </p:cNvGrpSpPr>
          <p:nvPr/>
        </p:nvGrpSpPr>
        <p:grpSpPr bwMode="auto">
          <a:xfrm>
            <a:off x="1042988" y="3357563"/>
            <a:ext cx="1387475" cy="1052512"/>
            <a:chOff x="2352" y="2256"/>
            <a:chExt cx="874" cy="663"/>
          </a:xfrm>
        </p:grpSpPr>
        <p:sp>
          <p:nvSpPr>
            <p:cNvPr id="260108" name="Text Box 12"/>
            <p:cNvSpPr txBox="1">
              <a:spLocks noChangeArrowheads="1"/>
            </p:cNvSpPr>
            <p:nvPr/>
          </p:nvSpPr>
          <p:spPr bwMode="auto">
            <a:xfrm>
              <a:off x="2352" y="2398"/>
              <a:ext cx="530" cy="327"/>
            </a:xfrm>
            <a:prstGeom prst="rect">
              <a:avLst/>
            </a:prstGeom>
            <a:noFill/>
            <a:ln w="9525">
              <a:noFill/>
              <a:miter lim="800000"/>
              <a:headEnd/>
              <a:tailEnd/>
            </a:ln>
          </p:spPr>
          <p:txBody>
            <a:bodyPr wrap="none">
              <a:spAutoFit/>
            </a:bodyPr>
            <a:lstStyle/>
            <a:p>
              <a:r>
                <a:rPr lang="en-US" altLang="en-US" i="1"/>
                <a:t>V</a:t>
              </a:r>
              <a:r>
                <a:rPr lang="en-US" altLang="en-US"/>
                <a:t> </a:t>
              </a:r>
              <a:r>
                <a:rPr lang="en-US" altLang="en-US">
                  <a:latin typeface="Symbol" pitchFamily="18" charset="2"/>
                </a:rPr>
                <a:t>a</a:t>
              </a:r>
              <a:r>
                <a:rPr lang="en-US" altLang="en-US"/>
                <a:t> </a:t>
              </a:r>
              <a:endParaRPr lang="en-US" altLang="en-US" i="1"/>
            </a:p>
          </p:txBody>
        </p:sp>
        <p:grpSp>
          <p:nvGrpSpPr>
            <p:cNvPr id="260109" name="Group 16"/>
            <p:cNvGrpSpPr>
              <a:grpSpLocks/>
            </p:cNvGrpSpPr>
            <p:nvPr/>
          </p:nvGrpSpPr>
          <p:grpSpPr bwMode="auto">
            <a:xfrm>
              <a:off x="2848" y="2256"/>
              <a:ext cx="378" cy="663"/>
              <a:chOff x="3119" y="2777"/>
              <a:chExt cx="378" cy="663"/>
            </a:xfrm>
          </p:grpSpPr>
          <p:sp>
            <p:nvSpPr>
              <p:cNvPr id="260110" name="Text Box 13"/>
              <p:cNvSpPr txBox="1">
                <a:spLocks noChangeArrowheads="1"/>
              </p:cNvSpPr>
              <p:nvPr/>
            </p:nvSpPr>
            <p:spPr bwMode="auto">
              <a:xfrm>
                <a:off x="3119" y="2777"/>
                <a:ext cx="378" cy="327"/>
              </a:xfrm>
              <a:prstGeom prst="rect">
                <a:avLst/>
              </a:prstGeom>
              <a:noFill/>
              <a:ln w="9525">
                <a:noFill/>
                <a:miter lim="800000"/>
                <a:headEnd/>
                <a:tailEnd/>
              </a:ln>
            </p:spPr>
            <p:txBody>
              <a:bodyPr wrap="none">
                <a:spAutoFit/>
              </a:bodyPr>
              <a:lstStyle/>
              <a:p>
                <a:r>
                  <a:rPr lang="en-US" altLang="en-US" i="1"/>
                  <a:t>nT</a:t>
                </a:r>
              </a:p>
            </p:txBody>
          </p:sp>
          <p:sp>
            <p:nvSpPr>
              <p:cNvPr id="260111" name="Line 14"/>
              <p:cNvSpPr>
                <a:spLocks noChangeShapeType="1"/>
              </p:cNvSpPr>
              <p:nvPr/>
            </p:nvSpPr>
            <p:spPr bwMode="auto">
              <a:xfrm>
                <a:off x="3140" y="3108"/>
                <a:ext cx="336" cy="0"/>
              </a:xfrm>
              <a:prstGeom prst="line">
                <a:avLst/>
              </a:prstGeom>
              <a:noFill/>
              <a:ln w="28575">
                <a:solidFill>
                  <a:schemeClr val="tx1"/>
                </a:solidFill>
                <a:round/>
                <a:headEnd/>
                <a:tailEnd/>
              </a:ln>
            </p:spPr>
            <p:txBody>
              <a:bodyPr/>
              <a:lstStyle/>
              <a:p>
                <a:endParaRPr lang="en-US"/>
              </a:p>
            </p:txBody>
          </p:sp>
          <p:sp>
            <p:nvSpPr>
              <p:cNvPr id="260112" name="Text Box 15"/>
              <p:cNvSpPr txBox="1">
                <a:spLocks noChangeArrowheads="1"/>
              </p:cNvSpPr>
              <p:nvPr/>
            </p:nvSpPr>
            <p:spPr bwMode="auto">
              <a:xfrm>
                <a:off x="3176" y="3113"/>
                <a:ext cx="265" cy="327"/>
              </a:xfrm>
              <a:prstGeom prst="rect">
                <a:avLst/>
              </a:prstGeom>
              <a:noFill/>
              <a:ln w="9525">
                <a:noFill/>
                <a:miter lim="800000"/>
                <a:headEnd/>
                <a:tailEnd/>
              </a:ln>
            </p:spPr>
            <p:txBody>
              <a:bodyPr wrap="none">
                <a:spAutoFit/>
              </a:bodyPr>
              <a:lstStyle/>
              <a:p>
                <a:r>
                  <a:rPr lang="en-US" altLang="en-US" i="1"/>
                  <a:t>P</a:t>
                </a:r>
              </a:p>
            </p:txBody>
          </p:sp>
        </p:grpSp>
      </p:grpSp>
      <p:sp>
        <p:nvSpPr>
          <p:cNvPr id="260107" name="Slide Number Placeholder 28"/>
          <p:cNvSpPr>
            <a:spLocks noGrp="1"/>
          </p:cNvSpPr>
          <p:nvPr>
            <p:ph type="sldNum" sz="quarter" idx="12"/>
          </p:nvPr>
        </p:nvSpPr>
        <p:spPr>
          <a:noFill/>
        </p:spPr>
        <p:txBody>
          <a:bodyPr/>
          <a:lstStyle/>
          <a:p>
            <a:fld id="{07D898C3-E3D3-4EBF-8683-35DC04C29C7C}" type="slidenum">
              <a:rPr lang="ar-SA" smtClean="0">
                <a:latin typeface="Arial" pitchFamily="34" charset="0"/>
                <a:cs typeface="Arial" pitchFamily="34" charset="0"/>
              </a:rPr>
              <a:pPr/>
              <a:t>128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485"/>
                                        </p:tgtEl>
                                        <p:attrNameLst>
                                          <p:attrName>style.visibility</p:attrName>
                                        </p:attrNameLst>
                                      </p:cBhvr>
                                      <p:to>
                                        <p:strVal val="visible"/>
                                      </p:to>
                                    </p:set>
                                    <p:anim calcmode="lin" valueType="num">
                                      <p:cBhvr additive="base">
                                        <p:cTn id="13" dur="500" fill="hold"/>
                                        <p:tgtEl>
                                          <p:spTgt spid="20485"/>
                                        </p:tgtEl>
                                        <p:attrNameLst>
                                          <p:attrName>ppt_x</p:attrName>
                                        </p:attrNameLst>
                                      </p:cBhvr>
                                      <p:tavLst>
                                        <p:tav tm="0">
                                          <p:val>
                                            <p:strVal val="0-#ppt_w/2"/>
                                          </p:val>
                                        </p:tav>
                                        <p:tav tm="100000">
                                          <p:val>
                                            <p:strVal val="#ppt_x"/>
                                          </p:val>
                                        </p:tav>
                                      </p:tavLst>
                                    </p:anim>
                                    <p:anim calcmode="lin" valueType="num">
                                      <p:cBhvr additive="base">
                                        <p:cTn id="14" dur="500" fill="hold"/>
                                        <p:tgtEl>
                                          <p:spTgt spid="2048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486"/>
                                        </p:tgtEl>
                                        <p:attrNameLst>
                                          <p:attrName>style.visibility</p:attrName>
                                        </p:attrNameLst>
                                      </p:cBhvr>
                                      <p:to>
                                        <p:strVal val="visible"/>
                                      </p:to>
                                    </p:set>
                                    <p:anim calcmode="lin" valueType="num">
                                      <p:cBhvr additive="base">
                                        <p:cTn id="19" dur="500" fill="hold"/>
                                        <p:tgtEl>
                                          <p:spTgt spid="20486"/>
                                        </p:tgtEl>
                                        <p:attrNameLst>
                                          <p:attrName>ppt_x</p:attrName>
                                        </p:attrNameLst>
                                      </p:cBhvr>
                                      <p:tavLst>
                                        <p:tav tm="0">
                                          <p:val>
                                            <p:strVal val="0-#ppt_w/2"/>
                                          </p:val>
                                        </p:tav>
                                        <p:tav tm="100000">
                                          <p:val>
                                            <p:strVal val="#ppt_x"/>
                                          </p:val>
                                        </p:tav>
                                      </p:tavLst>
                                    </p:anim>
                                    <p:anim calcmode="lin" valueType="num">
                                      <p:cBhvr additive="base">
                                        <p:cTn id="20" dur="500" fill="hold"/>
                                        <p:tgtEl>
                                          <p:spTgt spid="2048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2236"/>
                                        </p:tgtEl>
                                        <p:attrNameLst>
                                          <p:attrName>style.visibility</p:attrName>
                                        </p:attrNameLst>
                                      </p:cBhvr>
                                      <p:to>
                                        <p:strVal val="visible"/>
                                      </p:to>
                                    </p:set>
                                    <p:anim calcmode="lin" valueType="num">
                                      <p:cBhvr additive="base">
                                        <p:cTn id="31" dur="500" fill="hold"/>
                                        <p:tgtEl>
                                          <p:spTgt spid="52236"/>
                                        </p:tgtEl>
                                        <p:attrNameLst>
                                          <p:attrName>ppt_x</p:attrName>
                                        </p:attrNameLst>
                                      </p:cBhvr>
                                      <p:tavLst>
                                        <p:tav tm="0">
                                          <p:val>
                                            <p:strVal val="#ppt_x"/>
                                          </p:val>
                                        </p:tav>
                                        <p:tav tm="100000">
                                          <p:val>
                                            <p:strVal val="#ppt_x"/>
                                          </p:val>
                                        </p:tav>
                                      </p:tavLst>
                                    </p:anim>
                                    <p:anim calcmode="lin" valueType="num">
                                      <p:cBhvr additive="base">
                                        <p:cTn id="32" dur="500" fill="hold"/>
                                        <p:tgtEl>
                                          <p:spTgt spid="5223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509"/>
                                        </p:tgtEl>
                                        <p:attrNameLst>
                                          <p:attrName>style.visibility</p:attrName>
                                        </p:attrNameLst>
                                      </p:cBhvr>
                                      <p:to>
                                        <p:strVal val="visible"/>
                                      </p:to>
                                    </p:set>
                                    <p:anim calcmode="lin" valueType="num">
                                      <p:cBhvr additive="base">
                                        <p:cTn id="37" dur="500" fill="hold"/>
                                        <p:tgtEl>
                                          <p:spTgt spid="20509"/>
                                        </p:tgtEl>
                                        <p:attrNameLst>
                                          <p:attrName>ppt_x</p:attrName>
                                        </p:attrNameLst>
                                      </p:cBhvr>
                                      <p:tavLst>
                                        <p:tav tm="0">
                                          <p:val>
                                            <p:strVal val="#ppt_x"/>
                                          </p:val>
                                        </p:tav>
                                        <p:tav tm="100000">
                                          <p:val>
                                            <p:strVal val="#ppt_x"/>
                                          </p:val>
                                        </p:tav>
                                      </p:tavLst>
                                    </p:anim>
                                    <p:anim calcmode="lin" valueType="num">
                                      <p:cBhvr additive="base">
                                        <p:cTn id="38" dur="500" fill="hold"/>
                                        <p:tgtEl>
                                          <p:spTgt spid="2050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510"/>
                                        </p:tgtEl>
                                        <p:attrNameLst>
                                          <p:attrName>style.visibility</p:attrName>
                                        </p:attrNameLst>
                                      </p:cBhvr>
                                      <p:to>
                                        <p:strVal val="visible"/>
                                      </p:to>
                                    </p:set>
                                    <p:anim calcmode="lin" valueType="num">
                                      <p:cBhvr additive="base">
                                        <p:cTn id="43" dur="500" fill="hold"/>
                                        <p:tgtEl>
                                          <p:spTgt spid="20510"/>
                                        </p:tgtEl>
                                        <p:attrNameLst>
                                          <p:attrName>ppt_x</p:attrName>
                                        </p:attrNameLst>
                                      </p:cBhvr>
                                      <p:tavLst>
                                        <p:tav tm="0">
                                          <p:val>
                                            <p:strVal val="#ppt_x"/>
                                          </p:val>
                                        </p:tav>
                                        <p:tav tm="100000">
                                          <p:val>
                                            <p:strVal val="#ppt_x"/>
                                          </p:val>
                                        </p:tav>
                                      </p:tavLst>
                                    </p:anim>
                                    <p:anim calcmode="lin" valueType="num">
                                      <p:cBhvr additive="base">
                                        <p:cTn id="44" dur="500" fill="hold"/>
                                        <p:tgtEl>
                                          <p:spTgt spid="205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0-#ppt_w/2"/>
                                          </p:val>
                                        </p:tav>
                                        <p:tav tm="100000">
                                          <p:val>
                                            <p:strVal val="#ppt_x"/>
                                          </p:val>
                                        </p:tav>
                                      </p:tavLst>
                                    </p:anim>
                                    <p:anim calcmode="lin" valueType="num">
                                      <p:cBhvr additive="base">
                                        <p:cTn id="5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autoUpdateAnimBg="0"/>
      <p:bldP spid="20486" grpId="0" autoUpdateAnimBg="0"/>
      <p:bldP spid="20509" grpId="0"/>
      <p:bldP spid="20510" grpId="0" animBg="1"/>
      <p:bldP spid="52236"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Text Box 3"/>
          <p:cNvSpPr txBox="1">
            <a:spLocks noChangeArrowheads="1"/>
          </p:cNvSpPr>
          <p:nvPr/>
        </p:nvSpPr>
        <p:spPr bwMode="auto">
          <a:xfrm>
            <a:off x="285750" y="381000"/>
            <a:ext cx="8629650" cy="1200150"/>
          </a:xfrm>
          <a:prstGeom prst="rect">
            <a:avLst/>
          </a:prstGeom>
          <a:noFill/>
          <a:ln w="9525">
            <a:noFill/>
            <a:miter lim="800000"/>
            <a:headEnd/>
            <a:tailEnd/>
          </a:ln>
        </p:spPr>
        <p:txBody>
          <a:bodyPr>
            <a:spAutoFit/>
          </a:bodyPr>
          <a:lstStyle/>
          <a:p>
            <a:pPr algn="l" rtl="0">
              <a:spcBef>
                <a:spcPct val="50000"/>
              </a:spcBef>
            </a:pPr>
            <a:r>
              <a:rPr lang="en-US" sz="2400"/>
              <a:t>Ex: Ammonia burns in oxygen to form nitric oxide (NO) and water vapor.  How many volumes of NO are obtained from one volume of ammonia at the same temperature and pressure?</a:t>
            </a:r>
          </a:p>
        </p:txBody>
      </p:sp>
      <p:grpSp>
        <p:nvGrpSpPr>
          <p:cNvPr id="2" name="Group 15"/>
          <p:cNvGrpSpPr>
            <a:grpSpLocks/>
          </p:cNvGrpSpPr>
          <p:nvPr/>
        </p:nvGrpSpPr>
        <p:grpSpPr bwMode="auto">
          <a:xfrm>
            <a:off x="2033588" y="2133600"/>
            <a:ext cx="3773487" cy="369888"/>
            <a:chOff x="1281" y="1344"/>
            <a:chExt cx="2377" cy="233"/>
          </a:xfrm>
        </p:grpSpPr>
        <p:sp>
          <p:nvSpPr>
            <p:cNvPr id="261132" name="Text Box 4"/>
            <p:cNvSpPr txBox="1">
              <a:spLocks noChangeArrowheads="1"/>
            </p:cNvSpPr>
            <p:nvPr/>
          </p:nvSpPr>
          <p:spPr bwMode="auto">
            <a:xfrm>
              <a:off x="1281" y="1344"/>
              <a:ext cx="2377" cy="233"/>
            </a:xfrm>
            <a:prstGeom prst="rect">
              <a:avLst/>
            </a:prstGeom>
            <a:noFill/>
            <a:ln w="9525">
              <a:noFill/>
              <a:miter lim="800000"/>
              <a:headEnd/>
              <a:tailEnd/>
            </a:ln>
          </p:spPr>
          <p:txBody>
            <a:bodyPr wrap="none">
              <a:spAutoFit/>
            </a:bodyPr>
            <a:lstStyle/>
            <a:p>
              <a:pPr eaLnBrk="0" hangingPunct="0"/>
              <a:r>
                <a:rPr lang="en-US"/>
                <a:t>4NH</a:t>
              </a:r>
              <a:r>
                <a:rPr lang="en-US" baseline="-25000"/>
                <a:t>3</a:t>
              </a:r>
              <a:r>
                <a:rPr lang="en-US"/>
                <a:t> + 5O</a:t>
              </a:r>
              <a:r>
                <a:rPr lang="en-US" baseline="-25000"/>
                <a:t>2</a:t>
              </a:r>
              <a:r>
                <a:rPr lang="en-US"/>
                <a:t>                 4NO + 6H</a:t>
              </a:r>
              <a:r>
                <a:rPr lang="en-US" baseline="-25000"/>
                <a:t>2</a:t>
              </a:r>
              <a:r>
                <a:rPr lang="en-US"/>
                <a:t>O</a:t>
              </a:r>
            </a:p>
          </p:txBody>
        </p:sp>
        <p:sp>
          <p:nvSpPr>
            <p:cNvPr id="261133" name="Line 6"/>
            <p:cNvSpPr>
              <a:spLocks noChangeShapeType="1"/>
            </p:cNvSpPr>
            <p:nvPr/>
          </p:nvSpPr>
          <p:spPr bwMode="auto">
            <a:xfrm>
              <a:off x="2160" y="1488"/>
              <a:ext cx="480" cy="0"/>
            </a:xfrm>
            <a:prstGeom prst="line">
              <a:avLst/>
            </a:prstGeom>
            <a:noFill/>
            <a:ln w="38100">
              <a:solidFill>
                <a:schemeClr val="tx1"/>
              </a:solidFill>
              <a:round/>
              <a:headEnd/>
              <a:tailEnd type="triangle" w="med" len="med"/>
            </a:ln>
          </p:spPr>
          <p:txBody>
            <a:bodyPr/>
            <a:lstStyle/>
            <a:p>
              <a:endParaRPr lang="en-US"/>
            </a:p>
          </p:txBody>
        </p:sp>
      </p:grpSp>
      <p:grpSp>
        <p:nvGrpSpPr>
          <p:cNvPr id="3" name="Group 10"/>
          <p:cNvGrpSpPr>
            <a:grpSpLocks/>
          </p:cNvGrpSpPr>
          <p:nvPr/>
        </p:nvGrpSpPr>
        <p:grpSpPr bwMode="auto">
          <a:xfrm>
            <a:off x="1219200" y="3048000"/>
            <a:ext cx="4835525" cy="369888"/>
            <a:chOff x="1284" y="1913"/>
            <a:chExt cx="3046" cy="233"/>
          </a:xfrm>
        </p:grpSpPr>
        <p:sp>
          <p:nvSpPr>
            <p:cNvPr id="261130" name="Text Box 8"/>
            <p:cNvSpPr txBox="1">
              <a:spLocks noChangeArrowheads="1"/>
            </p:cNvSpPr>
            <p:nvPr/>
          </p:nvSpPr>
          <p:spPr bwMode="auto">
            <a:xfrm>
              <a:off x="1284" y="1913"/>
              <a:ext cx="3046" cy="233"/>
            </a:xfrm>
            <a:prstGeom prst="rect">
              <a:avLst/>
            </a:prstGeom>
            <a:noFill/>
            <a:ln w="9525">
              <a:noFill/>
              <a:miter lim="800000"/>
              <a:headEnd/>
              <a:tailEnd/>
            </a:ln>
          </p:spPr>
          <p:txBody>
            <a:bodyPr wrap="none">
              <a:spAutoFit/>
            </a:bodyPr>
            <a:lstStyle/>
            <a:p>
              <a:r>
                <a:rPr lang="en-US"/>
                <a:t>     _4_ mole NH</a:t>
              </a:r>
              <a:r>
                <a:rPr lang="en-US" baseline="-25000"/>
                <a:t>3</a:t>
              </a:r>
              <a:r>
                <a:rPr lang="en-US"/>
                <a:t>                        _4_ mole NO</a:t>
              </a:r>
            </a:p>
          </p:txBody>
        </p:sp>
        <p:sp>
          <p:nvSpPr>
            <p:cNvPr id="261131" name="Line 9"/>
            <p:cNvSpPr>
              <a:spLocks noChangeShapeType="1"/>
            </p:cNvSpPr>
            <p:nvPr/>
          </p:nvSpPr>
          <p:spPr bwMode="auto">
            <a:xfrm>
              <a:off x="2628" y="2105"/>
              <a:ext cx="480" cy="0"/>
            </a:xfrm>
            <a:prstGeom prst="line">
              <a:avLst/>
            </a:prstGeom>
            <a:noFill/>
            <a:ln w="38100">
              <a:solidFill>
                <a:schemeClr val="tx1"/>
              </a:solidFill>
              <a:round/>
              <a:headEnd/>
              <a:tailEnd type="triangle" w="med" len="med"/>
            </a:ln>
          </p:spPr>
          <p:txBody>
            <a:bodyPr/>
            <a:lstStyle/>
            <a:p>
              <a:endParaRPr lang="en-US"/>
            </a:p>
          </p:txBody>
        </p:sp>
      </p:grpSp>
      <p:sp>
        <p:nvSpPr>
          <p:cNvPr id="17419" name="Text Box 11"/>
          <p:cNvSpPr txBox="1">
            <a:spLocks noChangeArrowheads="1"/>
          </p:cNvSpPr>
          <p:nvPr/>
        </p:nvSpPr>
        <p:spPr bwMode="auto">
          <a:xfrm>
            <a:off x="2925763" y="3786188"/>
            <a:ext cx="3308350" cy="519112"/>
          </a:xfrm>
          <a:prstGeom prst="rect">
            <a:avLst/>
          </a:prstGeom>
          <a:noFill/>
          <a:ln w="9525">
            <a:noFill/>
            <a:miter lim="800000"/>
            <a:headEnd/>
            <a:tailEnd/>
          </a:ln>
        </p:spPr>
        <p:txBody>
          <a:bodyPr wrap="none">
            <a:spAutoFit/>
          </a:bodyPr>
          <a:lstStyle/>
          <a:p>
            <a:r>
              <a:rPr lang="en-US"/>
              <a:t>At constant </a:t>
            </a:r>
            <a:r>
              <a:rPr lang="en-US" i="1"/>
              <a:t>T</a:t>
            </a:r>
            <a:r>
              <a:rPr lang="en-US"/>
              <a:t> and </a:t>
            </a:r>
            <a:r>
              <a:rPr lang="en-US" i="1"/>
              <a:t>P</a:t>
            </a:r>
            <a:endParaRPr lang="en-US"/>
          </a:p>
        </p:txBody>
      </p:sp>
      <p:grpSp>
        <p:nvGrpSpPr>
          <p:cNvPr id="4" name="Group 12"/>
          <p:cNvGrpSpPr>
            <a:grpSpLocks/>
          </p:cNvGrpSpPr>
          <p:nvPr/>
        </p:nvGrpSpPr>
        <p:grpSpPr bwMode="auto">
          <a:xfrm>
            <a:off x="1684338" y="4510088"/>
            <a:ext cx="4745037" cy="369887"/>
            <a:chOff x="1019" y="1913"/>
            <a:chExt cx="2989" cy="233"/>
          </a:xfrm>
        </p:grpSpPr>
        <p:sp>
          <p:nvSpPr>
            <p:cNvPr id="261128" name="Text Box 13"/>
            <p:cNvSpPr txBox="1">
              <a:spLocks noChangeArrowheads="1"/>
            </p:cNvSpPr>
            <p:nvPr/>
          </p:nvSpPr>
          <p:spPr bwMode="auto">
            <a:xfrm>
              <a:off x="1019" y="1913"/>
              <a:ext cx="2989" cy="233"/>
            </a:xfrm>
            <a:prstGeom prst="rect">
              <a:avLst/>
            </a:prstGeom>
            <a:noFill/>
            <a:ln w="9525">
              <a:noFill/>
              <a:miter lim="800000"/>
              <a:headEnd/>
              <a:tailEnd/>
            </a:ln>
          </p:spPr>
          <p:txBody>
            <a:bodyPr wrap="none">
              <a:spAutoFit/>
            </a:bodyPr>
            <a:lstStyle/>
            <a:p>
              <a:r>
                <a:rPr lang="en-US"/>
                <a:t>_4_ volume NH</a:t>
              </a:r>
              <a:r>
                <a:rPr lang="en-US" baseline="-25000"/>
                <a:t>3</a:t>
              </a:r>
              <a:r>
                <a:rPr lang="en-US"/>
                <a:t>                    _4_ volume NO</a:t>
              </a:r>
            </a:p>
          </p:txBody>
        </p:sp>
        <p:sp>
          <p:nvSpPr>
            <p:cNvPr id="261129" name="Line 14"/>
            <p:cNvSpPr>
              <a:spLocks noChangeShapeType="1"/>
            </p:cNvSpPr>
            <p:nvPr/>
          </p:nvSpPr>
          <p:spPr bwMode="auto">
            <a:xfrm>
              <a:off x="2214" y="2048"/>
              <a:ext cx="480" cy="0"/>
            </a:xfrm>
            <a:prstGeom prst="line">
              <a:avLst/>
            </a:prstGeom>
            <a:noFill/>
            <a:ln w="38100">
              <a:solidFill>
                <a:schemeClr val="tx1"/>
              </a:solidFill>
              <a:round/>
              <a:headEnd/>
              <a:tailEnd type="triangle" w="med" len="med"/>
            </a:ln>
          </p:spPr>
          <p:txBody>
            <a:bodyPr/>
            <a:lstStyle/>
            <a:p>
              <a:endParaRPr lang="en-US"/>
            </a:p>
          </p:txBody>
        </p:sp>
      </p:grpSp>
      <p:sp>
        <p:nvSpPr>
          <p:cNvPr id="261127" name="Slide Number Placeholder 15"/>
          <p:cNvSpPr>
            <a:spLocks noGrp="1"/>
          </p:cNvSpPr>
          <p:nvPr>
            <p:ph type="sldNum" sz="quarter" idx="12"/>
          </p:nvPr>
        </p:nvSpPr>
        <p:spPr>
          <a:noFill/>
        </p:spPr>
        <p:txBody>
          <a:bodyPr/>
          <a:lstStyle/>
          <a:p>
            <a:fld id="{5C2E8BFB-102B-4675-9698-AE279D840BF9}" type="slidenum">
              <a:rPr lang="ar-SA" smtClean="0">
                <a:latin typeface="Arial" pitchFamily="34" charset="0"/>
                <a:cs typeface="Arial" pitchFamily="34" charset="0"/>
              </a:rPr>
              <a:pPr/>
              <a:t>129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7419"/>
                                        </p:tgtEl>
                                        <p:attrNameLst>
                                          <p:attrName>style.visibility</p:attrName>
                                        </p:attrNameLst>
                                      </p:cBhvr>
                                      <p:to>
                                        <p:strVal val="visible"/>
                                      </p:to>
                                    </p:set>
                                    <p:anim calcmode="lin" valueType="num">
                                      <p:cBhvr>
                                        <p:cTn id="19" dur="500" fill="hold"/>
                                        <p:tgtEl>
                                          <p:spTgt spid="17419"/>
                                        </p:tgtEl>
                                        <p:attrNameLst>
                                          <p:attrName>ppt_w</p:attrName>
                                        </p:attrNameLst>
                                      </p:cBhvr>
                                      <p:tavLst>
                                        <p:tav tm="0">
                                          <p:val>
                                            <p:fltVal val="0"/>
                                          </p:val>
                                        </p:tav>
                                        <p:tav tm="100000">
                                          <p:val>
                                            <p:strVal val="#ppt_w"/>
                                          </p:val>
                                        </p:tav>
                                      </p:tavLst>
                                    </p:anim>
                                    <p:anim calcmode="lin" valueType="num">
                                      <p:cBhvr>
                                        <p:cTn id="20" dur="500" fill="hold"/>
                                        <p:tgtEl>
                                          <p:spTgt spid="17419"/>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9"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p:txBody>
          <a:bodyPr/>
          <a:lstStyle/>
          <a:p>
            <a:pPr eaLnBrk="1" hangingPunct="1"/>
            <a:r>
              <a:rPr lang="en-US" smtClean="0"/>
              <a:t>Density</a:t>
            </a:r>
          </a:p>
        </p:txBody>
      </p:sp>
      <p:sp>
        <p:nvSpPr>
          <p:cNvPr id="11267" name="Rectangle 3"/>
          <p:cNvSpPr>
            <a:spLocks noGrp="1" noChangeArrowheads="1"/>
          </p:cNvSpPr>
          <p:nvPr>
            <p:ph type="body" idx="4294967295"/>
          </p:nvPr>
        </p:nvSpPr>
        <p:spPr>
          <a:xfrm>
            <a:off x="0" y="1916113"/>
            <a:ext cx="9720263" cy="4525962"/>
          </a:xfrm>
        </p:spPr>
        <p:txBody>
          <a:bodyPr/>
          <a:lstStyle/>
          <a:p>
            <a:pPr algn="l" eaLnBrk="1" hangingPunct="1">
              <a:buFontTx/>
              <a:buNone/>
            </a:pPr>
            <a:r>
              <a:rPr lang="en-US" sz="3600" smtClean="0"/>
              <a:t>	Density is a physical property of a substance</a:t>
            </a:r>
          </a:p>
        </p:txBody>
      </p:sp>
      <p:grpSp>
        <p:nvGrpSpPr>
          <p:cNvPr id="2" name="Group 11"/>
          <p:cNvGrpSpPr>
            <a:grpSpLocks/>
          </p:cNvGrpSpPr>
          <p:nvPr/>
        </p:nvGrpSpPr>
        <p:grpSpPr bwMode="auto">
          <a:xfrm>
            <a:off x="1187450" y="2997200"/>
            <a:ext cx="2128838" cy="1920875"/>
            <a:chOff x="2160" y="1776"/>
            <a:chExt cx="1341" cy="1210"/>
          </a:xfrm>
        </p:grpSpPr>
        <p:sp>
          <p:nvSpPr>
            <p:cNvPr id="146440" name="Rectangle 6"/>
            <p:cNvSpPr>
              <a:spLocks noChangeArrowheads="1"/>
            </p:cNvSpPr>
            <p:nvPr/>
          </p:nvSpPr>
          <p:spPr bwMode="auto">
            <a:xfrm>
              <a:off x="2160" y="2064"/>
              <a:ext cx="797" cy="634"/>
            </a:xfrm>
            <a:prstGeom prst="rect">
              <a:avLst/>
            </a:prstGeom>
            <a:noFill/>
            <a:ln w="9525">
              <a:noFill/>
              <a:miter lim="800000"/>
              <a:headEnd/>
              <a:tailEnd/>
            </a:ln>
          </p:spPr>
          <p:txBody>
            <a:bodyPr wrap="none">
              <a:spAutoFit/>
            </a:bodyPr>
            <a:lstStyle/>
            <a:p>
              <a:pPr algn="l" rtl="0" eaLnBrk="0" hangingPunct="0"/>
              <a:r>
                <a:rPr lang="en-US" sz="6000" i="1">
                  <a:solidFill>
                    <a:srgbClr val="C82E32"/>
                  </a:solidFill>
                  <a:ea typeface="ＭＳ Ｐゴシック" pitchFamily="34" charset="-128"/>
                </a:rPr>
                <a:t>d </a:t>
              </a:r>
              <a:r>
                <a:rPr lang="en-US" sz="6000">
                  <a:solidFill>
                    <a:srgbClr val="C82E32"/>
                  </a:solidFill>
                  <a:ea typeface="ＭＳ Ｐゴシック" pitchFamily="34" charset="-128"/>
                </a:rPr>
                <a:t>=</a:t>
              </a:r>
              <a:endParaRPr lang="en-US" sz="6000">
                <a:solidFill>
                  <a:schemeClr val="accent2"/>
                </a:solidFill>
                <a:ea typeface="ＭＳ Ｐゴシック" pitchFamily="34" charset="-128"/>
              </a:endParaRPr>
            </a:p>
          </p:txBody>
        </p:sp>
        <p:grpSp>
          <p:nvGrpSpPr>
            <p:cNvPr id="146441" name="Group 9"/>
            <p:cNvGrpSpPr>
              <a:grpSpLocks/>
            </p:cNvGrpSpPr>
            <p:nvPr/>
          </p:nvGrpSpPr>
          <p:grpSpPr bwMode="auto">
            <a:xfrm>
              <a:off x="2973" y="1776"/>
              <a:ext cx="528" cy="1210"/>
              <a:chOff x="3664" y="1832"/>
              <a:chExt cx="528" cy="1210"/>
            </a:xfrm>
          </p:grpSpPr>
          <p:sp>
            <p:nvSpPr>
              <p:cNvPr id="146442" name="Rectangle 7"/>
              <p:cNvSpPr>
                <a:spLocks noChangeArrowheads="1"/>
              </p:cNvSpPr>
              <p:nvPr/>
            </p:nvSpPr>
            <p:spPr bwMode="auto">
              <a:xfrm>
                <a:off x="3670" y="1832"/>
                <a:ext cx="516" cy="1210"/>
              </a:xfrm>
              <a:prstGeom prst="rect">
                <a:avLst/>
              </a:prstGeom>
              <a:noFill/>
              <a:ln w="9525">
                <a:noFill/>
                <a:miter lim="800000"/>
                <a:headEnd/>
                <a:tailEnd/>
              </a:ln>
            </p:spPr>
            <p:txBody>
              <a:bodyPr wrap="none">
                <a:spAutoFit/>
              </a:bodyPr>
              <a:lstStyle/>
              <a:p>
                <a:pPr rtl="0" eaLnBrk="0" hangingPunct="0"/>
                <a:r>
                  <a:rPr lang="en-US" sz="6000" i="1">
                    <a:solidFill>
                      <a:srgbClr val="C82E32"/>
                    </a:solidFill>
                    <a:ea typeface="ＭＳ Ｐゴシック" pitchFamily="34" charset="-128"/>
                  </a:rPr>
                  <a:t>m</a:t>
                </a:r>
                <a:endParaRPr lang="en-US" sz="6000">
                  <a:solidFill>
                    <a:schemeClr val="accent2"/>
                  </a:solidFill>
                  <a:ea typeface="ＭＳ Ｐゴシック" pitchFamily="34" charset="-128"/>
                </a:endParaRPr>
              </a:p>
              <a:p>
                <a:pPr rtl="0" eaLnBrk="0" hangingPunct="0"/>
                <a:r>
                  <a:rPr lang="en-US" sz="6000" i="1">
                    <a:solidFill>
                      <a:srgbClr val="C82E32"/>
                    </a:solidFill>
                    <a:ea typeface="ＭＳ Ｐゴシック" pitchFamily="34" charset="-128"/>
                  </a:rPr>
                  <a:t>V</a:t>
                </a:r>
                <a:endParaRPr lang="en-US" sz="6000">
                  <a:solidFill>
                    <a:schemeClr val="accent2"/>
                  </a:solidFill>
                  <a:ea typeface="ＭＳ Ｐゴシック" pitchFamily="34" charset="-128"/>
                </a:endParaRPr>
              </a:p>
            </p:txBody>
          </p:sp>
          <p:sp>
            <p:nvSpPr>
              <p:cNvPr id="146443" name="Line 8"/>
              <p:cNvSpPr>
                <a:spLocks noChangeShapeType="1"/>
              </p:cNvSpPr>
              <p:nvPr/>
            </p:nvSpPr>
            <p:spPr bwMode="auto">
              <a:xfrm>
                <a:off x="3664" y="2432"/>
                <a:ext cx="528" cy="0"/>
              </a:xfrm>
              <a:prstGeom prst="line">
                <a:avLst/>
              </a:prstGeom>
              <a:noFill/>
              <a:ln w="31750">
                <a:solidFill>
                  <a:srgbClr val="C82E32"/>
                </a:solidFill>
                <a:round/>
                <a:headEnd/>
                <a:tailEnd/>
              </a:ln>
            </p:spPr>
            <p:txBody>
              <a:bodyPr wrap="none" anchor="ctr"/>
              <a:lstStyle/>
              <a:p>
                <a:endParaRPr lang="en-US"/>
              </a:p>
            </p:txBody>
          </p:sp>
        </p:grpSp>
      </p:grpSp>
      <p:sp>
        <p:nvSpPr>
          <p:cNvPr id="10" name="Rectangle 9"/>
          <p:cNvSpPr>
            <a:spLocks noChangeArrowheads="1"/>
          </p:cNvSpPr>
          <p:nvPr/>
        </p:nvSpPr>
        <p:spPr bwMode="auto">
          <a:xfrm>
            <a:off x="4329113" y="3789363"/>
            <a:ext cx="3771900" cy="646112"/>
          </a:xfrm>
          <a:prstGeom prst="rect">
            <a:avLst/>
          </a:prstGeom>
          <a:noFill/>
          <a:ln w="9525">
            <a:noFill/>
            <a:miter lim="800000"/>
            <a:headEnd/>
            <a:tailEnd/>
          </a:ln>
        </p:spPr>
        <p:txBody>
          <a:bodyPr>
            <a:spAutoFit/>
          </a:bodyPr>
          <a:lstStyle/>
          <a:p>
            <a:r>
              <a:rPr lang="en-US" sz="3600"/>
              <a:t>  kg/dm</a:t>
            </a:r>
            <a:r>
              <a:rPr lang="en-US" sz="3600" baseline="30000"/>
              <a:t>3</a:t>
            </a:r>
          </a:p>
        </p:txBody>
      </p:sp>
      <p:sp>
        <p:nvSpPr>
          <p:cNvPr id="11" name="Rectangle 10"/>
          <p:cNvSpPr>
            <a:spLocks noChangeArrowheads="1"/>
          </p:cNvSpPr>
          <p:nvPr/>
        </p:nvSpPr>
        <p:spPr bwMode="auto">
          <a:xfrm>
            <a:off x="5651500" y="4508500"/>
            <a:ext cx="1225550" cy="585788"/>
          </a:xfrm>
          <a:prstGeom prst="rect">
            <a:avLst/>
          </a:prstGeom>
          <a:noFill/>
          <a:ln w="9525">
            <a:noFill/>
            <a:miter lim="800000"/>
            <a:headEnd/>
            <a:tailEnd/>
          </a:ln>
        </p:spPr>
        <p:txBody>
          <a:bodyPr wrap="none">
            <a:spAutoFit/>
          </a:bodyPr>
          <a:lstStyle/>
          <a:p>
            <a:r>
              <a:rPr lang="en-US"/>
              <a:t>g/cm</a:t>
            </a:r>
            <a:r>
              <a:rPr lang="en-US" baseline="30000"/>
              <a:t>3</a:t>
            </a:r>
            <a:endParaRPr lang="en-US"/>
          </a:p>
        </p:txBody>
      </p:sp>
      <p:sp>
        <p:nvSpPr>
          <p:cNvPr id="146439" name="Slide Number Placeholder 13"/>
          <p:cNvSpPr>
            <a:spLocks noGrp="1"/>
          </p:cNvSpPr>
          <p:nvPr>
            <p:ph type="sldNum" sz="quarter" idx="12"/>
          </p:nvPr>
        </p:nvSpPr>
        <p:spPr>
          <a:noFill/>
        </p:spPr>
        <p:txBody>
          <a:bodyPr/>
          <a:lstStyle/>
          <a:p>
            <a:fld id="{897E8E7F-8400-45DF-848B-774E51784122}" type="slidenum">
              <a:rPr lang="ar-SA" smtClean="0">
                <a:latin typeface="Arial" pitchFamily="34" charset="0"/>
                <a:cs typeface="Arial" pitchFamily="34" charset="0"/>
              </a:rPr>
              <a:pPr/>
              <a:t>13</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ppt_x"/>
                                          </p:val>
                                        </p:tav>
                                        <p:tav tm="100000">
                                          <p:val>
                                            <p:strVal val="#ppt_x"/>
                                          </p:val>
                                        </p:tav>
                                      </p:tavLst>
                                    </p:anim>
                                    <p:anim calcmode="lin" valueType="num">
                                      <p:cBhvr additive="base">
                                        <p:cTn id="8"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7">
                                            <p:txEl>
                                              <p:pRg st="0" end="0"/>
                                            </p:txEl>
                                          </p:spTgt>
                                        </p:tgtEl>
                                        <p:attrNameLst>
                                          <p:attrName>style.visibility</p:attrName>
                                        </p:attrNameLst>
                                      </p:cBhvr>
                                      <p:to>
                                        <p:strVal val="visible"/>
                                      </p:to>
                                    </p:set>
                                    <p:anim calcmode="lin" valueType="num">
                                      <p:cBhvr additive="base">
                                        <p:cTn id="13"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1267" grpId="0" build="p"/>
      <p:bldP spid="10" grpId="0"/>
      <p:bldP spid="11"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p:cNvSpPr>
          <p:nvPr>
            <p:ph type="title"/>
          </p:nvPr>
        </p:nvSpPr>
        <p:spPr/>
        <p:txBody>
          <a:bodyPr rtlCol="0">
            <a:normAutofit fontScale="90000"/>
          </a:bodyPr>
          <a:lstStyle/>
          <a:p>
            <a:pPr eaLnBrk="1" fontAlgn="auto" hangingPunct="1">
              <a:spcAft>
                <a:spcPts val="0"/>
              </a:spcAft>
              <a:defRPr/>
            </a:pPr>
            <a:r>
              <a:rPr lang="en-US" sz="4000" dirty="0" smtClean="0"/>
              <a:t>Standard Temperature and Pressure   (STP)</a:t>
            </a:r>
          </a:p>
        </p:txBody>
      </p:sp>
      <p:sp>
        <p:nvSpPr>
          <p:cNvPr id="54275" name="Rectangle 3"/>
          <p:cNvSpPr>
            <a:spLocks noGrp="1"/>
          </p:cNvSpPr>
          <p:nvPr>
            <p:ph idx="1"/>
          </p:nvPr>
        </p:nvSpPr>
        <p:spPr/>
        <p:txBody>
          <a:bodyPr/>
          <a:lstStyle/>
          <a:p>
            <a:pPr algn="l" rtl="0" eaLnBrk="1" hangingPunct="1"/>
            <a:r>
              <a:rPr lang="en-US" sz="4800" smtClean="0"/>
              <a:t>Temperature 273 K and Pressure 1 atm</a:t>
            </a:r>
          </a:p>
          <a:p>
            <a:pPr algn="l" rtl="0" eaLnBrk="1" hangingPunct="1"/>
            <a:r>
              <a:rPr lang="en-US" sz="4800" smtClean="0"/>
              <a:t>The volume of 1 mole of any ideal gas at STP = 22.4 L (Molar Volume at STP)</a:t>
            </a:r>
            <a:r>
              <a:rPr lang="en-US" smtClean="0"/>
              <a:t>  </a:t>
            </a:r>
          </a:p>
        </p:txBody>
      </p:sp>
      <p:sp>
        <p:nvSpPr>
          <p:cNvPr id="262148" name="Slide Number Placeholder 6"/>
          <p:cNvSpPr>
            <a:spLocks noGrp="1"/>
          </p:cNvSpPr>
          <p:nvPr>
            <p:ph type="sldNum" sz="quarter" idx="12"/>
          </p:nvPr>
        </p:nvSpPr>
        <p:spPr>
          <a:noFill/>
        </p:spPr>
        <p:txBody>
          <a:bodyPr/>
          <a:lstStyle/>
          <a:p>
            <a:fld id="{2B543B78-1737-4F76-B240-2C6C3519796C}" type="slidenum">
              <a:rPr lang="ar-SA" smtClean="0">
                <a:latin typeface="Arial" pitchFamily="34" charset="0"/>
                <a:cs typeface="Arial" pitchFamily="34" charset="0"/>
              </a:rPr>
              <a:pPr/>
              <a:t>130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 calcmode="lin" valueType="num">
                                      <p:cBhvr additive="base">
                                        <p:cTn id="7" dur="500" fill="hold"/>
                                        <p:tgtEl>
                                          <p:spTgt spid="542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4275">
                                            <p:txEl>
                                              <p:pRg st="1" end="1"/>
                                            </p:txEl>
                                          </p:spTgt>
                                        </p:tgtEl>
                                        <p:attrNameLst>
                                          <p:attrName>style.visibility</p:attrName>
                                        </p:attrNameLst>
                                      </p:cBhvr>
                                      <p:to>
                                        <p:strVal val="visible"/>
                                      </p:to>
                                    </p:set>
                                    <p:anim calcmode="lin" valueType="num">
                                      <p:cBhvr additive="base">
                                        <p:cTn id="13" dur="500" fill="hold"/>
                                        <p:tgtEl>
                                          <p:spTgt spid="5427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427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2"/>
          <p:cNvSpPr>
            <a:spLocks noGrp="1" noChangeArrowheads="1"/>
          </p:cNvSpPr>
          <p:nvPr>
            <p:ph type="title"/>
          </p:nvPr>
        </p:nvSpPr>
        <p:spPr>
          <a:xfrm>
            <a:off x="457200" y="0"/>
            <a:ext cx="8229600" cy="560388"/>
          </a:xfrm>
        </p:spPr>
        <p:txBody>
          <a:bodyPr rtlCol="0">
            <a:normAutofit fontScale="90000"/>
          </a:bodyPr>
          <a:lstStyle/>
          <a:p>
            <a:pPr eaLnBrk="1" fontAlgn="auto" hangingPunct="1">
              <a:spcAft>
                <a:spcPts val="0"/>
              </a:spcAft>
              <a:defRPr/>
            </a:pPr>
            <a:r>
              <a:rPr lang="en-US" dirty="0" smtClean="0"/>
              <a:t>The Ideal Gas Law</a:t>
            </a:r>
          </a:p>
        </p:txBody>
      </p:sp>
      <p:sp>
        <p:nvSpPr>
          <p:cNvPr id="6150" name="Rectangle 3"/>
          <p:cNvSpPr>
            <a:spLocks noGrp="1" noChangeArrowheads="1"/>
          </p:cNvSpPr>
          <p:nvPr>
            <p:ph idx="1"/>
          </p:nvPr>
        </p:nvSpPr>
        <p:spPr>
          <a:xfrm>
            <a:off x="457200" y="685800"/>
            <a:ext cx="8229600" cy="1905000"/>
          </a:xfrm>
        </p:spPr>
        <p:txBody>
          <a:bodyPr/>
          <a:lstStyle/>
          <a:p>
            <a:pPr algn="l" rtl="0" eaLnBrk="1" hangingPunct="1">
              <a:lnSpc>
                <a:spcPts val="3200"/>
              </a:lnSpc>
            </a:pPr>
            <a:r>
              <a:rPr lang="en-US" sz="2800" smtClean="0"/>
              <a:t>The numerical value of “R” can be derived using Avogadro’s law, which states that </a:t>
            </a:r>
            <a:r>
              <a:rPr lang="en-US" sz="2800" i="1" smtClean="0"/>
              <a:t>one mole </a:t>
            </a:r>
            <a:r>
              <a:rPr lang="en-US" sz="2800" smtClean="0"/>
              <a:t>of any gas at STP will occupy 22.4 liters</a:t>
            </a:r>
          </a:p>
        </p:txBody>
      </p:sp>
      <p:graphicFrame>
        <p:nvGraphicFramePr>
          <p:cNvPr id="13314" name="Object 4" descr="Brown marble"/>
          <p:cNvGraphicFramePr>
            <a:graphicFrameLocks noChangeAspect="1"/>
          </p:cNvGraphicFramePr>
          <p:nvPr/>
        </p:nvGraphicFramePr>
        <p:xfrm>
          <a:off x="1143000" y="2438400"/>
          <a:ext cx="2133600" cy="774700"/>
        </p:xfrm>
        <a:graphic>
          <a:graphicData uri="http://schemas.openxmlformats.org/presentationml/2006/ole">
            <mc:AlternateContent xmlns:mc="http://schemas.openxmlformats.org/markup-compatibility/2006">
              <mc:Choice xmlns:v="urn:schemas-microsoft-com:vml" Requires="v">
                <p:oleObj spid="_x0000_s6152" name="Equation" r:id="rId4" imgW="1155600" imgH="419040" progId="">
                  <p:embed/>
                </p:oleObj>
              </mc:Choice>
              <mc:Fallback>
                <p:oleObj name="Equation" r:id="rId4" imgW="1155600" imgH="419040" progId="">
                  <p:embed/>
                  <p:pic>
                    <p:nvPicPr>
                      <p:cNvPr id="0" name="Object 4"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2438400"/>
                        <a:ext cx="2133600" cy="77470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315" name="Object 5" descr="Brown marble"/>
          <p:cNvGraphicFramePr>
            <a:graphicFrameLocks noChangeAspect="1"/>
          </p:cNvGraphicFramePr>
          <p:nvPr/>
        </p:nvGraphicFramePr>
        <p:xfrm>
          <a:off x="304800" y="3886200"/>
          <a:ext cx="4119563" cy="911225"/>
        </p:xfrm>
        <a:graphic>
          <a:graphicData uri="http://schemas.openxmlformats.org/presentationml/2006/ole">
            <mc:AlternateContent xmlns:mc="http://schemas.openxmlformats.org/markup-compatibility/2006">
              <mc:Choice xmlns:v="urn:schemas-microsoft-com:vml" Requires="v">
                <p:oleObj spid="_x0000_s6153" name="Equation" r:id="rId7" imgW="2349360" imgH="520560" progId="">
                  <p:embed/>
                </p:oleObj>
              </mc:Choice>
              <mc:Fallback>
                <p:oleObj name="Equation" r:id="rId7" imgW="2349360" imgH="520560" progId="">
                  <p:embed/>
                  <p:pic>
                    <p:nvPicPr>
                      <p:cNvPr id="0" name="Object 5"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4800" y="3886200"/>
                        <a:ext cx="4119563" cy="911225"/>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316" name="Object 6" descr="Brown marble"/>
          <p:cNvGraphicFramePr>
            <a:graphicFrameLocks noChangeAspect="1"/>
          </p:cNvGraphicFramePr>
          <p:nvPr/>
        </p:nvGraphicFramePr>
        <p:xfrm>
          <a:off x="2286000" y="5562600"/>
          <a:ext cx="3201988" cy="698500"/>
        </p:xfrm>
        <a:graphic>
          <a:graphicData uri="http://schemas.openxmlformats.org/presentationml/2006/ole">
            <mc:AlternateContent xmlns:mc="http://schemas.openxmlformats.org/markup-compatibility/2006">
              <mc:Choice xmlns:v="urn:schemas-microsoft-com:vml" Requires="v">
                <p:oleObj spid="_x0000_s6154" name="Equation" r:id="rId9" imgW="1981080" imgH="431640" progId="">
                  <p:embed/>
                </p:oleObj>
              </mc:Choice>
              <mc:Fallback>
                <p:oleObj name="Equation" r:id="rId9" imgW="1981080" imgH="431640" progId="">
                  <p:embed/>
                  <p:pic>
                    <p:nvPicPr>
                      <p:cNvPr id="0" name="Object 6"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86000" y="5562600"/>
                        <a:ext cx="3201988" cy="69850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6151" name="Picture 21" descr="C:\Chang Powerpoint\Figures\cng7ch05\cha56011_0511.jpeg"/>
          <p:cNvPicPr>
            <a:picLocks noChangeAspect="1" noChangeArrowheads="1"/>
          </p:cNvPicPr>
          <p:nvPr/>
        </p:nvPicPr>
        <p:blipFill>
          <a:blip r:embed="rId11" cstate="print"/>
          <a:srcRect/>
          <a:stretch>
            <a:fillRect/>
          </a:stretch>
        </p:blipFill>
        <p:spPr bwMode="auto">
          <a:xfrm>
            <a:off x="4648200" y="2133600"/>
            <a:ext cx="4173538" cy="2857500"/>
          </a:xfrm>
          <a:prstGeom prst="rect">
            <a:avLst/>
          </a:prstGeom>
          <a:noFill/>
          <a:ln w="9525">
            <a:noFill/>
            <a:miter lim="800000"/>
            <a:headEnd/>
            <a:tailEnd/>
          </a:ln>
        </p:spPr>
      </p:pic>
      <p:sp>
        <p:nvSpPr>
          <p:cNvPr id="6152" name="Slide Number Placeholder 10"/>
          <p:cNvSpPr>
            <a:spLocks noGrp="1"/>
          </p:cNvSpPr>
          <p:nvPr>
            <p:ph type="sldNum" sz="quarter" idx="12"/>
          </p:nvPr>
        </p:nvSpPr>
        <p:spPr>
          <a:noFill/>
        </p:spPr>
        <p:txBody>
          <a:bodyPr/>
          <a:lstStyle/>
          <a:p>
            <a:fld id="{542339FD-986B-4164-BAD8-87FDBE44250B}" type="slidenum">
              <a:rPr lang="ar-SA" smtClean="0">
                <a:latin typeface="Arial" pitchFamily="34" charset="0"/>
                <a:cs typeface="Arial" pitchFamily="34" charset="0"/>
              </a:rPr>
              <a:pPr/>
              <a:t>131</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diamond(in)">
                                      <p:cBhvr>
                                        <p:cTn id="7" dur="1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diamond(in)">
                                      <p:cBhvr>
                                        <p:cTn id="12" dur="1000"/>
                                        <p:tgtEl>
                                          <p:spTgt spid="133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3316"/>
                                        </p:tgtEl>
                                        <p:attrNameLst>
                                          <p:attrName>style.visibility</p:attrName>
                                        </p:attrNameLst>
                                      </p:cBhvr>
                                      <p:to>
                                        <p:strVal val="visible"/>
                                      </p:to>
                                    </p:set>
                                    <p:animEffect transition="in" filter="diamond(in)">
                                      <p:cBhvr>
                                        <p:cTn id="17" dur="10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57200" y="0"/>
            <a:ext cx="8229600" cy="560388"/>
          </a:xfrm>
        </p:spPr>
        <p:txBody>
          <a:bodyPr rtlCol="0">
            <a:normAutofit fontScale="90000"/>
          </a:bodyPr>
          <a:lstStyle/>
          <a:p>
            <a:pPr eaLnBrk="1" fontAlgn="auto" hangingPunct="1">
              <a:spcAft>
                <a:spcPts val="0"/>
              </a:spcAft>
              <a:defRPr/>
            </a:pPr>
            <a:r>
              <a:rPr lang="en-US" dirty="0" smtClean="0"/>
              <a:t>The Ideal Gas Law</a:t>
            </a:r>
          </a:p>
        </p:txBody>
      </p:sp>
      <p:sp>
        <p:nvSpPr>
          <p:cNvPr id="5124" name="Rectangle 3"/>
          <p:cNvSpPr>
            <a:spLocks noGrp="1" noChangeArrowheads="1"/>
          </p:cNvSpPr>
          <p:nvPr>
            <p:ph idx="1"/>
          </p:nvPr>
        </p:nvSpPr>
        <p:spPr>
          <a:xfrm>
            <a:off x="457200" y="685800"/>
            <a:ext cx="8229600" cy="1066800"/>
          </a:xfrm>
        </p:spPr>
        <p:txBody>
          <a:bodyPr/>
          <a:lstStyle/>
          <a:p>
            <a:pPr algn="l" rtl="0" eaLnBrk="1" hangingPunct="1"/>
            <a:r>
              <a:rPr lang="en-US" sz="2800" smtClean="0"/>
              <a:t>The </a:t>
            </a:r>
            <a:r>
              <a:rPr lang="en-US" sz="2800" b="1" smtClean="0"/>
              <a:t>ideal gas equation </a:t>
            </a:r>
            <a:r>
              <a:rPr lang="en-US" sz="2800" smtClean="0"/>
              <a:t>is usually expressed in the following form:</a:t>
            </a:r>
          </a:p>
          <a:p>
            <a:pPr algn="l" rtl="0" eaLnBrk="1" hangingPunct="1"/>
            <a:endParaRPr lang="en-US" sz="2800" smtClean="0"/>
          </a:p>
        </p:txBody>
      </p:sp>
      <p:graphicFrame>
        <p:nvGraphicFramePr>
          <p:cNvPr id="5122" name="Object 4" descr="Brown marble"/>
          <p:cNvGraphicFramePr>
            <a:graphicFrameLocks noChangeAspect="1"/>
          </p:cNvGraphicFramePr>
          <p:nvPr/>
        </p:nvGraphicFramePr>
        <p:xfrm>
          <a:off x="609600" y="2133600"/>
          <a:ext cx="3008313" cy="533400"/>
        </p:xfrm>
        <a:graphic>
          <a:graphicData uri="http://schemas.openxmlformats.org/presentationml/2006/ole">
            <mc:AlternateContent xmlns:mc="http://schemas.openxmlformats.org/markup-compatibility/2006">
              <mc:Choice xmlns:v="urn:schemas-microsoft-com:vml" Requires="v">
                <p:oleObj spid="_x0000_s7172" name="Equation" r:id="rId4" imgW="1574640" imgH="279360" progId="">
                  <p:embed/>
                </p:oleObj>
              </mc:Choice>
              <mc:Fallback>
                <p:oleObj name="Equation" r:id="rId4" imgW="1574640" imgH="279360" progId="">
                  <p:embed/>
                  <p:pic>
                    <p:nvPicPr>
                      <p:cNvPr id="0" name="Object 4"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2133600"/>
                        <a:ext cx="3008313" cy="53340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270" name="Rectangle 5"/>
          <p:cNvSpPr>
            <a:spLocks noChangeArrowheads="1"/>
          </p:cNvSpPr>
          <p:nvPr/>
        </p:nvSpPr>
        <p:spPr bwMode="auto">
          <a:xfrm>
            <a:off x="0" y="3886200"/>
            <a:ext cx="8077200" cy="2628900"/>
          </a:xfrm>
          <a:prstGeom prst="rect">
            <a:avLst/>
          </a:prstGeom>
          <a:noFill/>
          <a:ln w="12700">
            <a:noFill/>
            <a:miter lim="800000"/>
            <a:headEnd/>
            <a:tailEnd/>
          </a:ln>
        </p:spPr>
        <p:txBody>
          <a:bodyPr lIns="90488" tIns="44450" rIns="90488" bIns="44450" anchor="ctr" anchorCtr="1">
            <a:spAutoFit/>
          </a:bodyPr>
          <a:lstStyle/>
          <a:p>
            <a:pPr algn="l" rtl="0">
              <a:lnSpc>
                <a:spcPts val="3000"/>
              </a:lnSpc>
              <a:spcBef>
                <a:spcPts val="600"/>
              </a:spcBef>
              <a:spcAft>
                <a:spcPts val="600"/>
              </a:spcAft>
              <a:tabLst>
                <a:tab pos="514350" algn="l"/>
                <a:tab pos="914400" algn="l"/>
              </a:tabLst>
              <a:defRPr/>
            </a:pPr>
            <a:r>
              <a:rPr lang="en-US" sz="2800" dirty="0">
                <a:latin typeface="+mn-lt"/>
                <a:cs typeface="Arial" charset="0"/>
              </a:rPr>
              <a:t>P	–	Pressure (in </a:t>
            </a:r>
            <a:r>
              <a:rPr lang="en-US" sz="2800" dirty="0" err="1">
                <a:latin typeface="+mn-lt"/>
                <a:cs typeface="Arial" charset="0"/>
              </a:rPr>
              <a:t>atm</a:t>
            </a:r>
            <a:r>
              <a:rPr lang="en-US" sz="2800" dirty="0">
                <a:latin typeface="+mn-lt"/>
                <a:cs typeface="Arial" charset="0"/>
              </a:rPr>
              <a:t>)</a:t>
            </a:r>
          </a:p>
          <a:p>
            <a:pPr algn="l" rtl="0">
              <a:lnSpc>
                <a:spcPts val="3000"/>
              </a:lnSpc>
              <a:spcBef>
                <a:spcPts val="600"/>
              </a:spcBef>
              <a:spcAft>
                <a:spcPts val="600"/>
              </a:spcAft>
              <a:tabLst>
                <a:tab pos="514350" algn="l"/>
                <a:tab pos="914400" algn="l"/>
              </a:tabLst>
              <a:defRPr/>
            </a:pPr>
            <a:r>
              <a:rPr lang="en-US" sz="2800" dirty="0">
                <a:latin typeface="+mn-lt"/>
                <a:cs typeface="Arial" charset="0"/>
              </a:rPr>
              <a:t>V	–	Volume (in liters)</a:t>
            </a:r>
          </a:p>
          <a:p>
            <a:pPr algn="l" rtl="0">
              <a:lnSpc>
                <a:spcPts val="3000"/>
              </a:lnSpc>
              <a:spcBef>
                <a:spcPts val="600"/>
              </a:spcBef>
              <a:spcAft>
                <a:spcPts val="600"/>
              </a:spcAft>
              <a:tabLst>
                <a:tab pos="514350" algn="l"/>
                <a:tab pos="914400" algn="l"/>
              </a:tabLst>
              <a:defRPr/>
            </a:pPr>
            <a:r>
              <a:rPr lang="en-US" sz="2800" dirty="0">
                <a:latin typeface="+mn-lt"/>
                <a:cs typeface="Arial" charset="0"/>
              </a:rPr>
              <a:t>n	–	Number of atoms (in moles)</a:t>
            </a:r>
          </a:p>
          <a:p>
            <a:pPr algn="l" rtl="0">
              <a:lnSpc>
                <a:spcPts val="3000"/>
              </a:lnSpc>
              <a:spcBef>
                <a:spcPts val="600"/>
              </a:spcBef>
              <a:spcAft>
                <a:spcPts val="600"/>
              </a:spcAft>
              <a:tabLst>
                <a:tab pos="514350" algn="l"/>
                <a:tab pos="914400" algn="l"/>
              </a:tabLst>
              <a:defRPr/>
            </a:pPr>
            <a:r>
              <a:rPr lang="en-US" sz="2800" dirty="0">
                <a:latin typeface="+mn-lt"/>
                <a:cs typeface="Arial" charset="0"/>
              </a:rPr>
              <a:t>R	–	Universal gas constant 0.0821 </a:t>
            </a:r>
            <a:r>
              <a:rPr lang="en-US" sz="2800" dirty="0" err="1">
                <a:latin typeface="+mn-lt"/>
                <a:cs typeface="Arial" charset="0"/>
              </a:rPr>
              <a:t>L</a:t>
            </a:r>
            <a:r>
              <a:rPr lang="en-US" sz="2800" b="1" spc="600" baseline="30000" dirty="0" err="1">
                <a:latin typeface="+mn-lt"/>
                <a:cs typeface="Arial" charset="0"/>
              </a:rPr>
              <a:t>•</a:t>
            </a:r>
            <a:r>
              <a:rPr lang="en-US" sz="2800" dirty="0" err="1">
                <a:latin typeface="+mn-lt"/>
                <a:cs typeface="Arial" charset="0"/>
              </a:rPr>
              <a:t>atm</a:t>
            </a:r>
            <a:r>
              <a:rPr lang="en-US" sz="2800" dirty="0">
                <a:latin typeface="+mn-lt"/>
                <a:cs typeface="Arial" charset="0"/>
              </a:rPr>
              <a:t>/</a:t>
            </a:r>
            <a:r>
              <a:rPr lang="en-US" sz="2800" dirty="0" err="1">
                <a:latin typeface="+mn-lt"/>
                <a:cs typeface="Arial" charset="0"/>
              </a:rPr>
              <a:t>mol</a:t>
            </a:r>
            <a:r>
              <a:rPr lang="en-US" sz="2800" b="1" spc="600" baseline="30000" dirty="0" err="1">
                <a:latin typeface="+mn-lt"/>
                <a:cs typeface="Arial" charset="0"/>
              </a:rPr>
              <a:t>•</a:t>
            </a:r>
            <a:r>
              <a:rPr lang="en-US" sz="2800" dirty="0" err="1">
                <a:latin typeface="Arial" charset="0"/>
                <a:cs typeface="Arial" charset="0"/>
              </a:rPr>
              <a:t>K</a:t>
            </a:r>
            <a:endParaRPr lang="en-US" sz="2800" b="1" spc="600" baseline="30000" dirty="0">
              <a:latin typeface="+mn-lt"/>
              <a:cs typeface="Arial" charset="0"/>
            </a:endParaRPr>
          </a:p>
          <a:p>
            <a:pPr algn="l" rtl="0">
              <a:lnSpc>
                <a:spcPts val="3000"/>
              </a:lnSpc>
              <a:spcBef>
                <a:spcPts val="600"/>
              </a:spcBef>
              <a:spcAft>
                <a:spcPts val="600"/>
              </a:spcAft>
              <a:tabLst>
                <a:tab pos="514350" algn="l"/>
                <a:tab pos="914400" algn="l"/>
              </a:tabLst>
              <a:defRPr/>
            </a:pPr>
            <a:r>
              <a:rPr lang="en-US" sz="2800" dirty="0">
                <a:latin typeface="+mn-lt"/>
                <a:cs typeface="Arial" charset="0"/>
              </a:rPr>
              <a:t>T	–	Temperature  (in Kelvin  =  </a:t>
            </a:r>
            <a:r>
              <a:rPr lang="en-US" sz="2800" baseline="30000" dirty="0" err="1">
                <a:latin typeface="+mn-lt"/>
                <a:cs typeface="Arial" charset="0"/>
              </a:rPr>
              <a:t>o</a:t>
            </a:r>
            <a:r>
              <a:rPr lang="en-US" sz="2800" dirty="0" err="1">
                <a:latin typeface="+mn-lt"/>
                <a:cs typeface="Arial" charset="0"/>
              </a:rPr>
              <a:t>C</a:t>
            </a:r>
            <a:r>
              <a:rPr lang="en-US" sz="2800" dirty="0">
                <a:latin typeface="+mn-lt"/>
                <a:cs typeface="Arial" charset="0"/>
              </a:rPr>
              <a:t>  +  273.15)</a:t>
            </a:r>
          </a:p>
        </p:txBody>
      </p:sp>
      <p:pic>
        <p:nvPicPr>
          <p:cNvPr id="5126" name="Picture 10" descr="10_T02"/>
          <p:cNvPicPr>
            <a:picLocks noChangeAspect="1" noChangeArrowheads="1"/>
          </p:cNvPicPr>
          <p:nvPr/>
        </p:nvPicPr>
        <p:blipFill>
          <a:blip r:embed="rId7" cstate="print"/>
          <a:srcRect t="27034" b="4066"/>
          <a:stretch>
            <a:fillRect/>
          </a:stretch>
        </p:blipFill>
        <p:spPr bwMode="auto">
          <a:xfrm>
            <a:off x="4089400" y="1219200"/>
            <a:ext cx="4826000" cy="2895600"/>
          </a:xfrm>
          <a:prstGeom prst="rect">
            <a:avLst/>
          </a:prstGeom>
          <a:noFill/>
          <a:ln w="9525">
            <a:noFill/>
            <a:miter lim="800000"/>
            <a:headEnd/>
            <a:tailEnd/>
          </a:ln>
        </p:spPr>
      </p:pic>
      <p:sp>
        <p:nvSpPr>
          <p:cNvPr id="7175" name="Slide Number Placeholder 9"/>
          <p:cNvSpPr>
            <a:spLocks noGrp="1"/>
          </p:cNvSpPr>
          <p:nvPr>
            <p:ph type="sldNum" sz="quarter" idx="12"/>
          </p:nvPr>
        </p:nvSpPr>
        <p:spPr>
          <a:xfrm>
            <a:off x="179388" y="6381750"/>
            <a:ext cx="2133600" cy="476250"/>
          </a:xfrm>
          <a:noFill/>
        </p:spPr>
        <p:txBody>
          <a:bodyPr/>
          <a:lstStyle/>
          <a:p>
            <a:fld id="{4BD49FC3-7B28-438B-AE83-F6841A0189CE}" type="slidenum">
              <a:rPr lang="ar-SA" smtClean="0">
                <a:latin typeface="Arial" pitchFamily="34" charset="0"/>
                <a:cs typeface="Arial" pitchFamily="34" charset="0"/>
              </a:rPr>
              <a:pPr/>
              <a:t>132</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 calcmode="lin" valueType="num">
                                      <p:cBhvr additive="base">
                                        <p:cTn id="7" dur="500" fill="hold"/>
                                        <p:tgtEl>
                                          <p:spTgt spid="512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122"/>
                                        </p:tgtEl>
                                        <p:attrNameLst>
                                          <p:attrName>style.visibility</p:attrName>
                                        </p:attrNameLst>
                                      </p:cBhvr>
                                      <p:to>
                                        <p:strVal val="visible"/>
                                      </p:to>
                                    </p:set>
                                    <p:anim calcmode="lin" valueType="num">
                                      <p:cBhvr additive="base">
                                        <p:cTn id="13" dur="500" fill="hold"/>
                                        <p:tgtEl>
                                          <p:spTgt spid="5122"/>
                                        </p:tgtEl>
                                        <p:attrNameLst>
                                          <p:attrName>ppt_x</p:attrName>
                                        </p:attrNameLst>
                                      </p:cBhvr>
                                      <p:tavLst>
                                        <p:tav tm="0">
                                          <p:val>
                                            <p:strVal val="0-#ppt_w/2"/>
                                          </p:val>
                                        </p:tav>
                                        <p:tav tm="100000">
                                          <p:val>
                                            <p:strVal val="#ppt_x"/>
                                          </p:val>
                                        </p:tav>
                                      </p:tavLst>
                                    </p:anim>
                                    <p:anim calcmode="lin" valueType="num">
                                      <p:cBhvr additive="base">
                                        <p:cTn id="14"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5126"/>
                                        </p:tgtEl>
                                        <p:attrNameLst>
                                          <p:attrName>style.visibility</p:attrName>
                                        </p:attrNameLst>
                                      </p:cBhvr>
                                      <p:to>
                                        <p:strVal val="visible"/>
                                      </p:to>
                                    </p:set>
                                    <p:anim calcmode="lin" valueType="num">
                                      <p:cBhvr additive="base">
                                        <p:cTn id="19" dur="500" fill="hold"/>
                                        <p:tgtEl>
                                          <p:spTgt spid="5126"/>
                                        </p:tgtEl>
                                        <p:attrNameLst>
                                          <p:attrName>ppt_x</p:attrName>
                                        </p:attrNameLst>
                                      </p:cBhvr>
                                      <p:tavLst>
                                        <p:tav tm="0">
                                          <p:val>
                                            <p:strVal val="1+#ppt_w/2"/>
                                          </p:val>
                                        </p:tav>
                                        <p:tav tm="100000">
                                          <p:val>
                                            <p:strVal val="#ppt_x"/>
                                          </p:val>
                                        </p:tav>
                                      </p:tavLst>
                                    </p:anim>
                                    <p:anim calcmode="lin" valueType="num">
                                      <p:cBhvr additive="base">
                                        <p:cTn id="20" dur="500" fill="hold"/>
                                        <p:tgtEl>
                                          <p:spTgt spid="512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270">
                                            <p:txEl>
                                              <p:pRg st="0" end="0"/>
                                            </p:txEl>
                                          </p:spTgt>
                                        </p:tgtEl>
                                        <p:attrNameLst>
                                          <p:attrName>style.visibility</p:attrName>
                                        </p:attrNameLst>
                                      </p:cBhvr>
                                      <p:to>
                                        <p:strVal val="visible"/>
                                      </p:to>
                                    </p:set>
                                    <p:anim calcmode="lin" valueType="num">
                                      <p:cBhvr additive="base">
                                        <p:cTn id="25" dur="500" fill="hold"/>
                                        <p:tgtEl>
                                          <p:spTgt spid="11270">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70">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1270">
                                            <p:txEl>
                                              <p:pRg st="1" end="1"/>
                                            </p:txEl>
                                          </p:spTgt>
                                        </p:tgtEl>
                                        <p:attrNameLst>
                                          <p:attrName>style.visibility</p:attrName>
                                        </p:attrNameLst>
                                      </p:cBhvr>
                                      <p:to>
                                        <p:strVal val="visible"/>
                                      </p:to>
                                    </p:set>
                                    <p:anim calcmode="lin" valueType="num">
                                      <p:cBhvr additive="base">
                                        <p:cTn id="29" dur="500" fill="hold"/>
                                        <p:tgtEl>
                                          <p:spTgt spid="11270">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270">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1270">
                                            <p:txEl>
                                              <p:pRg st="2" end="2"/>
                                            </p:txEl>
                                          </p:spTgt>
                                        </p:tgtEl>
                                        <p:attrNameLst>
                                          <p:attrName>style.visibility</p:attrName>
                                        </p:attrNameLst>
                                      </p:cBhvr>
                                      <p:to>
                                        <p:strVal val="visible"/>
                                      </p:to>
                                    </p:set>
                                    <p:anim calcmode="lin" valueType="num">
                                      <p:cBhvr additive="base">
                                        <p:cTn id="33" dur="500" fill="hold"/>
                                        <p:tgtEl>
                                          <p:spTgt spid="11270">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1270">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1270">
                                            <p:txEl>
                                              <p:pRg st="3" end="3"/>
                                            </p:txEl>
                                          </p:spTgt>
                                        </p:tgtEl>
                                        <p:attrNameLst>
                                          <p:attrName>style.visibility</p:attrName>
                                        </p:attrNameLst>
                                      </p:cBhvr>
                                      <p:to>
                                        <p:strVal val="visible"/>
                                      </p:to>
                                    </p:set>
                                    <p:anim calcmode="lin" valueType="num">
                                      <p:cBhvr additive="base">
                                        <p:cTn id="37" dur="500" fill="hold"/>
                                        <p:tgtEl>
                                          <p:spTgt spid="11270">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270">
                                            <p:txEl>
                                              <p:pRg st="3" end="3"/>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1270">
                                            <p:txEl>
                                              <p:pRg st="4" end="4"/>
                                            </p:txEl>
                                          </p:spTgt>
                                        </p:tgtEl>
                                        <p:attrNameLst>
                                          <p:attrName>style.visibility</p:attrName>
                                        </p:attrNameLst>
                                      </p:cBhvr>
                                      <p:to>
                                        <p:strVal val="visible"/>
                                      </p:to>
                                    </p:set>
                                    <p:anim calcmode="lin" valueType="num">
                                      <p:cBhvr additive="base">
                                        <p:cTn id="41" dur="500" fill="hold"/>
                                        <p:tgtEl>
                                          <p:spTgt spid="11270">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27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Text Box 3"/>
          <p:cNvSpPr txBox="1">
            <a:spLocks noChangeArrowheads="1"/>
          </p:cNvSpPr>
          <p:nvPr/>
        </p:nvSpPr>
        <p:spPr bwMode="auto">
          <a:xfrm>
            <a:off x="52388" y="260350"/>
            <a:ext cx="9091612" cy="1570038"/>
          </a:xfrm>
          <a:prstGeom prst="rect">
            <a:avLst/>
          </a:prstGeom>
          <a:noFill/>
          <a:ln w="9525">
            <a:noFill/>
            <a:miter lim="800000"/>
            <a:headEnd/>
            <a:tailEnd/>
          </a:ln>
        </p:spPr>
        <p:txBody>
          <a:bodyPr>
            <a:spAutoFit/>
          </a:bodyPr>
          <a:lstStyle/>
          <a:p>
            <a:pPr algn="l" rtl="0">
              <a:spcBef>
                <a:spcPct val="50000"/>
              </a:spcBef>
            </a:pPr>
            <a:r>
              <a:rPr lang="en-US" altLang="en-US" sz="2400"/>
              <a:t>Ex: Argon is an inert gas used in light bulbs to retard the vaporization of the filament.  A certain light bulb containing argon at 1.20 atm and 18 </a:t>
            </a:r>
            <a:r>
              <a:rPr lang="en-US" altLang="en-US" sz="2400" baseline="30000"/>
              <a:t>0</a:t>
            </a:r>
            <a:r>
              <a:rPr lang="en-US" altLang="en-US" sz="2400"/>
              <a:t>C is heated to  85 </a:t>
            </a:r>
            <a:r>
              <a:rPr lang="en-US" altLang="en-US" sz="2400" baseline="30000"/>
              <a:t>0</a:t>
            </a:r>
            <a:r>
              <a:rPr lang="en-US" altLang="en-US" sz="2400"/>
              <a:t>C at constant volume.  What is the final pressure of argon in the light bulb (in atm)?</a:t>
            </a:r>
          </a:p>
        </p:txBody>
      </p:sp>
      <p:sp>
        <p:nvSpPr>
          <p:cNvPr id="23556" name="Text Box 4"/>
          <p:cNvSpPr txBox="1">
            <a:spLocks noChangeArrowheads="1"/>
          </p:cNvSpPr>
          <p:nvPr/>
        </p:nvSpPr>
        <p:spPr bwMode="auto">
          <a:xfrm>
            <a:off x="457200" y="2514600"/>
            <a:ext cx="1735138" cy="519113"/>
          </a:xfrm>
          <a:prstGeom prst="rect">
            <a:avLst/>
          </a:prstGeom>
          <a:noFill/>
          <a:ln w="9525">
            <a:noFill/>
            <a:miter lim="800000"/>
            <a:headEnd/>
            <a:tailEnd/>
          </a:ln>
        </p:spPr>
        <p:txBody>
          <a:bodyPr wrap="none">
            <a:spAutoFit/>
          </a:bodyPr>
          <a:lstStyle/>
          <a:p>
            <a:r>
              <a:rPr lang="en-US" altLang="en-US" i="1"/>
              <a:t>PV</a:t>
            </a:r>
            <a:r>
              <a:rPr lang="en-US" altLang="en-US"/>
              <a:t> = </a:t>
            </a:r>
            <a:r>
              <a:rPr lang="en-US" altLang="en-US" i="1"/>
              <a:t>nRT</a:t>
            </a:r>
          </a:p>
        </p:txBody>
      </p:sp>
      <p:sp>
        <p:nvSpPr>
          <p:cNvPr id="23557" name="Text Box 5"/>
          <p:cNvSpPr txBox="1">
            <a:spLocks noChangeArrowheads="1"/>
          </p:cNvSpPr>
          <p:nvPr/>
        </p:nvSpPr>
        <p:spPr bwMode="auto">
          <a:xfrm>
            <a:off x="2651125" y="2503488"/>
            <a:ext cx="4083050" cy="519112"/>
          </a:xfrm>
          <a:prstGeom prst="rect">
            <a:avLst/>
          </a:prstGeom>
          <a:noFill/>
          <a:ln w="9525">
            <a:noFill/>
            <a:miter lim="800000"/>
            <a:headEnd/>
            <a:tailEnd/>
          </a:ln>
        </p:spPr>
        <p:txBody>
          <a:bodyPr wrap="none">
            <a:spAutoFit/>
          </a:bodyPr>
          <a:lstStyle/>
          <a:p>
            <a:r>
              <a:rPr lang="en-US" altLang="en-US" i="1"/>
              <a:t>n, V </a:t>
            </a:r>
            <a:r>
              <a:rPr lang="en-US" altLang="en-US"/>
              <a:t>and</a:t>
            </a:r>
            <a:r>
              <a:rPr lang="en-US" altLang="en-US" i="1"/>
              <a:t> R</a:t>
            </a:r>
            <a:r>
              <a:rPr lang="en-US" altLang="en-US"/>
              <a:t> </a:t>
            </a:r>
            <a:r>
              <a:rPr lang="en-US" altLang="en-US" b="1"/>
              <a:t>are constant</a:t>
            </a:r>
            <a:endParaRPr lang="en-US" altLang="en-US" b="1" i="1"/>
          </a:p>
        </p:txBody>
      </p:sp>
      <p:grpSp>
        <p:nvGrpSpPr>
          <p:cNvPr id="2" name="Group 24"/>
          <p:cNvGrpSpPr>
            <a:grpSpLocks/>
          </p:cNvGrpSpPr>
          <p:nvPr/>
        </p:nvGrpSpPr>
        <p:grpSpPr bwMode="auto">
          <a:xfrm>
            <a:off x="341313" y="3114675"/>
            <a:ext cx="1538287" cy="923925"/>
            <a:chOff x="215" y="1962"/>
            <a:chExt cx="969" cy="582"/>
          </a:xfrm>
        </p:grpSpPr>
        <p:grpSp>
          <p:nvGrpSpPr>
            <p:cNvPr id="263207" name="Group 9"/>
            <p:cNvGrpSpPr>
              <a:grpSpLocks/>
            </p:cNvGrpSpPr>
            <p:nvPr/>
          </p:nvGrpSpPr>
          <p:grpSpPr bwMode="auto">
            <a:xfrm>
              <a:off x="215" y="1962"/>
              <a:ext cx="403" cy="582"/>
              <a:chOff x="279" y="2633"/>
              <a:chExt cx="403" cy="582"/>
            </a:xfrm>
          </p:grpSpPr>
          <p:sp>
            <p:nvSpPr>
              <p:cNvPr id="263214" name="Text Box 6"/>
              <p:cNvSpPr txBox="1">
                <a:spLocks noChangeArrowheads="1"/>
              </p:cNvSpPr>
              <p:nvPr/>
            </p:nvSpPr>
            <p:spPr bwMode="auto">
              <a:xfrm>
                <a:off x="279" y="2633"/>
                <a:ext cx="403" cy="327"/>
              </a:xfrm>
              <a:prstGeom prst="rect">
                <a:avLst/>
              </a:prstGeom>
              <a:noFill/>
              <a:ln w="9525">
                <a:noFill/>
                <a:miter lim="800000"/>
                <a:headEnd/>
                <a:tailEnd/>
              </a:ln>
            </p:spPr>
            <p:txBody>
              <a:bodyPr wrap="none">
                <a:spAutoFit/>
              </a:bodyPr>
              <a:lstStyle/>
              <a:p>
                <a:r>
                  <a:rPr lang="en-US" altLang="en-US" i="1"/>
                  <a:t>nR</a:t>
                </a:r>
              </a:p>
            </p:txBody>
          </p:sp>
          <p:sp>
            <p:nvSpPr>
              <p:cNvPr id="263215" name="Text Box 7"/>
              <p:cNvSpPr txBox="1">
                <a:spLocks noChangeArrowheads="1"/>
              </p:cNvSpPr>
              <p:nvPr/>
            </p:nvSpPr>
            <p:spPr bwMode="auto">
              <a:xfrm>
                <a:off x="348" y="2888"/>
                <a:ext cx="265" cy="327"/>
              </a:xfrm>
              <a:prstGeom prst="rect">
                <a:avLst/>
              </a:prstGeom>
              <a:noFill/>
              <a:ln w="9525">
                <a:noFill/>
                <a:miter lim="800000"/>
                <a:headEnd/>
                <a:tailEnd/>
              </a:ln>
            </p:spPr>
            <p:txBody>
              <a:bodyPr wrap="none">
                <a:spAutoFit/>
              </a:bodyPr>
              <a:lstStyle/>
              <a:p>
                <a:r>
                  <a:rPr lang="en-US" altLang="en-US" i="1"/>
                  <a:t>V</a:t>
                </a:r>
              </a:p>
            </p:txBody>
          </p:sp>
          <p:sp>
            <p:nvSpPr>
              <p:cNvPr id="263216" name="Line 8"/>
              <p:cNvSpPr>
                <a:spLocks noChangeShapeType="1"/>
              </p:cNvSpPr>
              <p:nvPr/>
            </p:nvSpPr>
            <p:spPr bwMode="auto">
              <a:xfrm>
                <a:off x="288" y="2928"/>
                <a:ext cx="384" cy="0"/>
              </a:xfrm>
              <a:prstGeom prst="line">
                <a:avLst/>
              </a:prstGeom>
              <a:noFill/>
              <a:ln w="28575">
                <a:solidFill>
                  <a:schemeClr val="tx1"/>
                </a:solidFill>
                <a:round/>
                <a:headEnd/>
                <a:tailEnd/>
              </a:ln>
            </p:spPr>
            <p:txBody>
              <a:bodyPr/>
              <a:lstStyle/>
              <a:p>
                <a:endParaRPr lang="en-US"/>
              </a:p>
            </p:txBody>
          </p:sp>
        </p:grpSp>
        <p:grpSp>
          <p:nvGrpSpPr>
            <p:cNvPr id="263208" name="Group 15"/>
            <p:cNvGrpSpPr>
              <a:grpSpLocks/>
            </p:cNvGrpSpPr>
            <p:nvPr/>
          </p:nvGrpSpPr>
          <p:grpSpPr bwMode="auto">
            <a:xfrm>
              <a:off x="656" y="1969"/>
              <a:ext cx="528" cy="574"/>
              <a:chOff x="1200" y="2640"/>
              <a:chExt cx="528" cy="574"/>
            </a:xfrm>
          </p:grpSpPr>
          <p:sp>
            <p:nvSpPr>
              <p:cNvPr id="263209" name="Text Box 10"/>
              <p:cNvSpPr txBox="1">
                <a:spLocks noChangeArrowheads="1"/>
              </p:cNvSpPr>
              <p:nvPr/>
            </p:nvSpPr>
            <p:spPr bwMode="auto">
              <a:xfrm>
                <a:off x="1200" y="2752"/>
                <a:ext cx="247" cy="327"/>
              </a:xfrm>
              <a:prstGeom prst="rect">
                <a:avLst/>
              </a:prstGeom>
              <a:noFill/>
              <a:ln w="9525">
                <a:noFill/>
                <a:miter lim="800000"/>
                <a:headEnd/>
                <a:tailEnd/>
              </a:ln>
            </p:spPr>
            <p:txBody>
              <a:bodyPr wrap="none">
                <a:spAutoFit/>
              </a:bodyPr>
              <a:lstStyle/>
              <a:p>
                <a:r>
                  <a:rPr lang="en-US" altLang="en-US"/>
                  <a:t>=</a:t>
                </a:r>
              </a:p>
            </p:txBody>
          </p:sp>
          <p:grpSp>
            <p:nvGrpSpPr>
              <p:cNvPr id="263210" name="Group 14"/>
              <p:cNvGrpSpPr>
                <a:grpSpLocks/>
              </p:cNvGrpSpPr>
              <p:nvPr/>
            </p:nvGrpSpPr>
            <p:grpSpPr bwMode="auto">
              <a:xfrm>
                <a:off x="1463" y="2640"/>
                <a:ext cx="265" cy="574"/>
                <a:chOff x="2046" y="2633"/>
                <a:chExt cx="265" cy="574"/>
              </a:xfrm>
            </p:grpSpPr>
            <p:sp>
              <p:nvSpPr>
                <p:cNvPr id="263211" name="Text Box 11"/>
                <p:cNvSpPr txBox="1">
                  <a:spLocks noChangeArrowheads="1"/>
                </p:cNvSpPr>
                <p:nvPr/>
              </p:nvSpPr>
              <p:spPr bwMode="auto">
                <a:xfrm>
                  <a:off x="2046" y="2633"/>
                  <a:ext cx="265" cy="327"/>
                </a:xfrm>
                <a:prstGeom prst="rect">
                  <a:avLst/>
                </a:prstGeom>
                <a:noFill/>
                <a:ln w="9525">
                  <a:noFill/>
                  <a:miter lim="800000"/>
                  <a:headEnd/>
                  <a:tailEnd/>
                </a:ln>
              </p:spPr>
              <p:txBody>
                <a:bodyPr wrap="none">
                  <a:spAutoFit/>
                </a:bodyPr>
                <a:lstStyle/>
                <a:p>
                  <a:r>
                    <a:rPr lang="en-US" altLang="en-US" i="1"/>
                    <a:t>P</a:t>
                  </a:r>
                </a:p>
              </p:txBody>
            </p:sp>
            <p:sp>
              <p:nvSpPr>
                <p:cNvPr id="263212" name="Line 12"/>
                <p:cNvSpPr>
                  <a:spLocks noChangeShapeType="1"/>
                </p:cNvSpPr>
                <p:nvPr/>
              </p:nvSpPr>
              <p:spPr bwMode="auto">
                <a:xfrm>
                  <a:off x="2059" y="2920"/>
                  <a:ext cx="240" cy="0"/>
                </a:xfrm>
                <a:prstGeom prst="line">
                  <a:avLst/>
                </a:prstGeom>
                <a:noFill/>
                <a:ln w="28575">
                  <a:solidFill>
                    <a:schemeClr val="tx1"/>
                  </a:solidFill>
                  <a:round/>
                  <a:headEnd/>
                  <a:tailEnd/>
                </a:ln>
              </p:spPr>
              <p:txBody>
                <a:bodyPr/>
                <a:lstStyle/>
                <a:p>
                  <a:endParaRPr lang="en-US"/>
                </a:p>
              </p:txBody>
            </p:sp>
            <p:sp>
              <p:nvSpPr>
                <p:cNvPr id="263213" name="Text Box 13"/>
                <p:cNvSpPr txBox="1">
                  <a:spLocks noChangeArrowheads="1"/>
                </p:cNvSpPr>
                <p:nvPr/>
              </p:nvSpPr>
              <p:spPr bwMode="auto">
                <a:xfrm>
                  <a:off x="2052" y="2880"/>
                  <a:ext cx="253" cy="327"/>
                </a:xfrm>
                <a:prstGeom prst="rect">
                  <a:avLst/>
                </a:prstGeom>
                <a:noFill/>
                <a:ln w="9525">
                  <a:noFill/>
                  <a:miter lim="800000"/>
                  <a:headEnd/>
                  <a:tailEnd/>
                </a:ln>
              </p:spPr>
              <p:txBody>
                <a:bodyPr wrap="none">
                  <a:spAutoFit/>
                </a:bodyPr>
                <a:lstStyle/>
                <a:p>
                  <a:r>
                    <a:rPr lang="en-US" altLang="en-US" i="1"/>
                    <a:t>T</a:t>
                  </a:r>
                </a:p>
              </p:txBody>
            </p:sp>
          </p:grpSp>
        </p:grpSp>
      </p:grpSp>
      <p:sp>
        <p:nvSpPr>
          <p:cNvPr id="23568" name="Text Box 16"/>
          <p:cNvSpPr txBox="1">
            <a:spLocks noChangeArrowheads="1"/>
          </p:cNvSpPr>
          <p:nvPr/>
        </p:nvSpPr>
        <p:spPr bwMode="auto">
          <a:xfrm>
            <a:off x="1947863" y="3303588"/>
            <a:ext cx="1836737" cy="519112"/>
          </a:xfrm>
          <a:prstGeom prst="rect">
            <a:avLst/>
          </a:prstGeom>
          <a:noFill/>
          <a:ln w="9525">
            <a:noFill/>
            <a:miter lim="800000"/>
            <a:headEnd/>
            <a:tailEnd/>
          </a:ln>
        </p:spPr>
        <p:txBody>
          <a:bodyPr wrap="none">
            <a:spAutoFit/>
          </a:bodyPr>
          <a:lstStyle/>
          <a:p>
            <a:r>
              <a:rPr lang="en-US" altLang="en-US"/>
              <a:t>= constant</a:t>
            </a:r>
          </a:p>
        </p:txBody>
      </p:sp>
      <p:grpSp>
        <p:nvGrpSpPr>
          <p:cNvPr id="6" name="Group 51"/>
          <p:cNvGrpSpPr>
            <a:grpSpLocks/>
          </p:cNvGrpSpPr>
          <p:nvPr/>
        </p:nvGrpSpPr>
        <p:grpSpPr bwMode="auto">
          <a:xfrm>
            <a:off x="469900" y="4181475"/>
            <a:ext cx="1524000" cy="1000125"/>
            <a:chOff x="296" y="2634"/>
            <a:chExt cx="960" cy="630"/>
          </a:xfrm>
        </p:grpSpPr>
        <p:grpSp>
          <p:nvGrpSpPr>
            <p:cNvPr id="263198" name="Group 33"/>
            <p:cNvGrpSpPr>
              <a:grpSpLocks/>
            </p:cNvGrpSpPr>
            <p:nvPr/>
          </p:nvGrpSpPr>
          <p:grpSpPr bwMode="auto">
            <a:xfrm>
              <a:off x="296" y="2634"/>
              <a:ext cx="350" cy="622"/>
              <a:chOff x="1344" y="2928"/>
              <a:chExt cx="350" cy="622"/>
            </a:xfrm>
          </p:grpSpPr>
          <p:sp>
            <p:nvSpPr>
              <p:cNvPr id="263204" name="Text Box 25"/>
              <p:cNvSpPr txBox="1">
                <a:spLocks noChangeArrowheads="1"/>
              </p:cNvSpPr>
              <p:nvPr/>
            </p:nvSpPr>
            <p:spPr bwMode="auto">
              <a:xfrm>
                <a:off x="1344" y="2928"/>
                <a:ext cx="350" cy="327"/>
              </a:xfrm>
              <a:prstGeom prst="rect">
                <a:avLst/>
              </a:prstGeom>
              <a:noFill/>
              <a:ln w="9525">
                <a:noFill/>
                <a:miter lim="800000"/>
                <a:headEnd/>
                <a:tailEnd/>
              </a:ln>
            </p:spPr>
            <p:txBody>
              <a:bodyPr wrap="none">
                <a:spAutoFit/>
              </a:bodyPr>
              <a:lstStyle/>
              <a:p>
                <a:r>
                  <a:rPr lang="en-US" altLang="en-US" i="1"/>
                  <a:t>P</a:t>
                </a:r>
                <a:r>
                  <a:rPr lang="en-US" altLang="en-US" i="1" baseline="-25000"/>
                  <a:t>1</a:t>
                </a:r>
                <a:endParaRPr lang="en-US" altLang="en-US" i="1"/>
              </a:p>
            </p:txBody>
          </p:sp>
          <p:sp>
            <p:nvSpPr>
              <p:cNvPr id="263205" name="Text Box 26"/>
              <p:cNvSpPr txBox="1">
                <a:spLocks noChangeArrowheads="1"/>
              </p:cNvSpPr>
              <p:nvPr/>
            </p:nvSpPr>
            <p:spPr bwMode="auto">
              <a:xfrm>
                <a:off x="1350" y="3223"/>
                <a:ext cx="338" cy="327"/>
              </a:xfrm>
              <a:prstGeom prst="rect">
                <a:avLst/>
              </a:prstGeom>
              <a:noFill/>
              <a:ln w="9525">
                <a:noFill/>
                <a:miter lim="800000"/>
                <a:headEnd/>
                <a:tailEnd/>
              </a:ln>
            </p:spPr>
            <p:txBody>
              <a:bodyPr wrap="none">
                <a:spAutoFit/>
              </a:bodyPr>
              <a:lstStyle/>
              <a:p>
                <a:r>
                  <a:rPr lang="en-US" altLang="en-US" i="1"/>
                  <a:t>T</a:t>
                </a:r>
                <a:r>
                  <a:rPr lang="en-US" altLang="en-US" i="1" baseline="-25000"/>
                  <a:t>1</a:t>
                </a:r>
                <a:endParaRPr lang="en-US" altLang="en-US" i="1"/>
              </a:p>
            </p:txBody>
          </p:sp>
          <p:sp>
            <p:nvSpPr>
              <p:cNvPr id="263206" name="Line 27"/>
              <p:cNvSpPr>
                <a:spLocks noChangeShapeType="1"/>
              </p:cNvSpPr>
              <p:nvPr/>
            </p:nvSpPr>
            <p:spPr bwMode="auto">
              <a:xfrm>
                <a:off x="1375" y="3263"/>
                <a:ext cx="288" cy="0"/>
              </a:xfrm>
              <a:prstGeom prst="line">
                <a:avLst/>
              </a:prstGeom>
              <a:noFill/>
              <a:ln w="28575">
                <a:solidFill>
                  <a:schemeClr val="tx1"/>
                </a:solidFill>
                <a:round/>
                <a:headEnd/>
                <a:tailEnd/>
              </a:ln>
            </p:spPr>
            <p:txBody>
              <a:bodyPr/>
              <a:lstStyle/>
              <a:p>
                <a:endParaRPr lang="en-US"/>
              </a:p>
            </p:txBody>
          </p:sp>
        </p:grpSp>
        <p:grpSp>
          <p:nvGrpSpPr>
            <p:cNvPr id="263199" name="Group 34"/>
            <p:cNvGrpSpPr>
              <a:grpSpLocks/>
            </p:cNvGrpSpPr>
            <p:nvPr/>
          </p:nvGrpSpPr>
          <p:grpSpPr bwMode="auto">
            <a:xfrm>
              <a:off x="906" y="2642"/>
              <a:ext cx="350" cy="622"/>
              <a:chOff x="1344" y="2928"/>
              <a:chExt cx="350" cy="622"/>
            </a:xfrm>
          </p:grpSpPr>
          <p:sp>
            <p:nvSpPr>
              <p:cNvPr id="263201" name="Text Box 35"/>
              <p:cNvSpPr txBox="1">
                <a:spLocks noChangeArrowheads="1"/>
              </p:cNvSpPr>
              <p:nvPr/>
            </p:nvSpPr>
            <p:spPr bwMode="auto">
              <a:xfrm>
                <a:off x="1344" y="2928"/>
                <a:ext cx="350" cy="327"/>
              </a:xfrm>
              <a:prstGeom prst="rect">
                <a:avLst/>
              </a:prstGeom>
              <a:noFill/>
              <a:ln w="9525">
                <a:noFill/>
                <a:miter lim="800000"/>
                <a:headEnd/>
                <a:tailEnd/>
              </a:ln>
            </p:spPr>
            <p:txBody>
              <a:bodyPr wrap="none">
                <a:spAutoFit/>
              </a:bodyPr>
              <a:lstStyle/>
              <a:p>
                <a:r>
                  <a:rPr lang="en-US" altLang="en-US" i="1"/>
                  <a:t>P</a:t>
                </a:r>
                <a:r>
                  <a:rPr lang="en-US" altLang="en-US" i="1" baseline="-25000"/>
                  <a:t>2</a:t>
                </a:r>
                <a:endParaRPr lang="en-US" altLang="en-US" i="1"/>
              </a:p>
            </p:txBody>
          </p:sp>
          <p:sp>
            <p:nvSpPr>
              <p:cNvPr id="263202" name="Text Box 36"/>
              <p:cNvSpPr txBox="1">
                <a:spLocks noChangeArrowheads="1"/>
              </p:cNvSpPr>
              <p:nvPr/>
            </p:nvSpPr>
            <p:spPr bwMode="auto">
              <a:xfrm>
                <a:off x="1350" y="3223"/>
                <a:ext cx="338" cy="327"/>
              </a:xfrm>
              <a:prstGeom prst="rect">
                <a:avLst/>
              </a:prstGeom>
              <a:noFill/>
              <a:ln w="9525">
                <a:noFill/>
                <a:miter lim="800000"/>
                <a:headEnd/>
                <a:tailEnd/>
              </a:ln>
            </p:spPr>
            <p:txBody>
              <a:bodyPr wrap="none">
                <a:spAutoFit/>
              </a:bodyPr>
              <a:lstStyle/>
              <a:p>
                <a:r>
                  <a:rPr lang="en-US" altLang="en-US" i="1"/>
                  <a:t>T</a:t>
                </a:r>
                <a:r>
                  <a:rPr lang="en-US" altLang="en-US" i="1" baseline="-25000"/>
                  <a:t>2</a:t>
                </a:r>
                <a:endParaRPr lang="en-US" altLang="en-US" i="1"/>
              </a:p>
            </p:txBody>
          </p:sp>
          <p:sp>
            <p:nvSpPr>
              <p:cNvPr id="263203" name="Line 37"/>
              <p:cNvSpPr>
                <a:spLocks noChangeShapeType="1"/>
              </p:cNvSpPr>
              <p:nvPr/>
            </p:nvSpPr>
            <p:spPr bwMode="auto">
              <a:xfrm>
                <a:off x="1375" y="3263"/>
                <a:ext cx="288" cy="0"/>
              </a:xfrm>
              <a:prstGeom prst="line">
                <a:avLst/>
              </a:prstGeom>
              <a:noFill/>
              <a:ln w="28575">
                <a:solidFill>
                  <a:schemeClr val="tx1"/>
                </a:solidFill>
                <a:round/>
                <a:headEnd/>
                <a:tailEnd/>
              </a:ln>
            </p:spPr>
            <p:txBody>
              <a:bodyPr/>
              <a:lstStyle/>
              <a:p>
                <a:endParaRPr lang="en-US"/>
              </a:p>
            </p:txBody>
          </p:sp>
        </p:grpSp>
        <p:sp>
          <p:nvSpPr>
            <p:cNvPr id="263200" name="Text Box 38"/>
            <p:cNvSpPr txBox="1">
              <a:spLocks noChangeArrowheads="1"/>
            </p:cNvSpPr>
            <p:nvPr/>
          </p:nvSpPr>
          <p:spPr bwMode="auto">
            <a:xfrm>
              <a:off x="656" y="2810"/>
              <a:ext cx="247" cy="327"/>
            </a:xfrm>
            <a:prstGeom prst="rect">
              <a:avLst/>
            </a:prstGeom>
            <a:noFill/>
            <a:ln w="9525">
              <a:noFill/>
              <a:miter lim="800000"/>
              <a:headEnd/>
              <a:tailEnd/>
            </a:ln>
          </p:spPr>
          <p:txBody>
            <a:bodyPr wrap="none">
              <a:spAutoFit/>
            </a:bodyPr>
            <a:lstStyle/>
            <a:p>
              <a:r>
                <a:rPr lang="en-US" altLang="en-US"/>
                <a:t>=</a:t>
              </a:r>
            </a:p>
          </p:txBody>
        </p:sp>
      </p:grpSp>
      <p:grpSp>
        <p:nvGrpSpPr>
          <p:cNvPr id="9" name="Group 44"/>
          <p:cNvGrpSpPr>
            <a:grpSpLocks/>
          </p:cNvGrpSpPr>
          <p:nvPr/>
        </p:nvGrpSpPr>
        <p:grpSpPr bwMode="auto">
          <a:xfrm>
            <a:off x="4572000" y="3429000"/>
            <a:ext cx="3860800" cy="914400"/>
            <a:chOff x="2880" y="2160"/>
            <a:chExt cx="2432" cy="576"/>
          </a:xfrm>
        </p:grpSpPr>
        <p:sp>
          <p:nvSpPr>
            <p:cNvPr id="263194" name="Text Box 40"/>
            <p:cNvSpPr txBox="1">
              <a:spLocks noChangeArrowheads="1"/>
            </p:cNvSpPr>
            <p:nvPr/>
          </p:nvSpPr>
          <p:spPr bwMode="auto">
            <a:xfrm>
              <a:off x="2880" y="2160"/>
              <a:ext cx="1280" cy="288"/>
            </a:xfrm>
            <a:prstGeom prst="rect">
              <a:avLst/>
            </a:prstGeom>
            <a:noFill/>
            <a:ln w="9525">
              <a:noFill/>
              <a:miter lim="800000"/>
              <a:headEnd/>
              <a:tailEnd/>
            </a:ln>
          </p:spPr>
          <p:txBody>
            <a:bodyPr wrap="none">
              <a:spAutoFit/>
            </a:bodyPr>
            <a:lstStyle/>
            <a:p>
              <a:r>
                <a:rPr lang="en-US" altLang="en-US" sz="2400" i="1"/>
                <a:t>P</a:t>
              </a:r>
              <a:r>
                <a:rPr lang="en-US" altLang="en-US" sz="2400" i="1" baseline="-25000"/>
                <a:t>1</a:t>
              </a:r>
              <a:r>
                <a:rPr lang="en-US" altLang="en-US" sz="2400"/>
                <a:t> = 1.20 atm</a:t>
              </a:r>
              <a:endParaRPr lang="en-US" altLang="en-US" sz="2400" i="1"/>
            </a:p>
          </p:txBody>
        </p:sp>
        <p:sp>
          <p:nvSpPr>
            <p:cNvPr id="263195" name="Text Box 41"/>
            <p:cNvSpPr txBox="1">
              <a:spLocks noChangeArrowheads="1"/>
            </p:cNvSpPr>
            <p:nvPr/>
          </p:nvSpPr>
          <p:spPr bwMode="auto">
            <a:xfrm>
              <a:off x="2880" y="2448"/>
              <a:ext cx="1024" cy="288"/>
            </a:xfrm>
            <a:prstGeom prst="rect">
              <a:avLst/>
            </a:prstGeom>
            <a:noFill/>
            <a:ln w="9525">
              <a:noFill/>
              <a:miter lim="800000"/>
              <a:headEnd/>
              <a:tailEnd/>
            </a:ln>
          </p:spPr>
          <p:txBody>
            <a:bodyPr wrap="none">
              <a:spAutoFit/>
            </a:bodyPr>
            <a:lstStyle/>
            <a:p>
              <a:r>
                <a:rPr lang="en-US" altLang="en-US" sz="2400" i="1"/>
                <a:t>T</a:t>
              </a:r>
              <a:r>
                <a:rPr lang="en-US" altLang="en-US" sz="2400" i="1" baseline="-25000"/>
                <a:t>1</a:t>
              </a:r>
              <a:r>
                <a:rPr lang="en-US" altLang="en-US" sz="2400" i="1"/>
                <a:t> =</a:t>
              </a:r>
              <a:r>
                <a:rPr lang="en-US" altLang="en-US" sz="2400"/>
                <a:t> 291 K</a:t>
              </a:r>
              <a:endParaRPr lang="en-US" altLang="en-US" sz="2400" i="1"/>
            </a:p>
          </p:txBody>
        </p:sp>
        <p:sp>
          <p:nvSpPr>
            <p:cNvPr id="263196" name="Text Box 42"/>
            <p:cNvSpPr txBox="1">
              <a:spLocks noChangeArrowheads="1"/>
            </p:cNvSpPr>
            <p:nvPr/>
          </p:nvSpPr>
          <p:spPr bwMode="auto">
            <a:xfrm>
              <a:off x="4288" y="2160"/>
              <a:ext cx="640" cy="288"/>
            </a:xfrm>
            <a:prstGeom prst="rect">
              <a:avLst/>
            </a:prstGeom>
            <a:noFill/>
            <a:ln w="9525">
              <a:noFill/>
              <a:miter lim="800000"/>
              <a:headEnd/>
              <a:tailEnd/>
            </a:ln>
          </p:spPr>
          <p:txBody>
            <a:bodyPr wrap="none">
              <a:spAutoFit/>
            </a:bodyPr>
            <a:lstStyle/>
            <a:p>
              <a:r>
                <a:rPr lang="en-US" altLang="en-US" sz="2400" i="1"/>
                <a:t>P</a:t>
              </a:r>
              <a:r>
                <a:rPr lang="en-US" altLang="en-US" sz="2400" i="1" baseline="-25000"/>
                <a:t>2</a:t>
              </a:r>
              <a:r>
                <a:rPr lang="en-US" altLang="en-US" sz="2400"/>
                <a:t> = ?</a:t>
              </a:r>
              <a:endParaRPr lang="en-US" altLang="en-US" sz="2400" i="1"/>
            </a:p>
          </p:txBody>
        </p:sp>
        <p:sp>
          <p:nvSpPr>
            <p:cNvPr id="263197" name="Text Box 43"/>
            <p:cNvSpPr txBox="1">
              <a:spLocks noChangeArrowheads="1"/>
            </p:cNvSpPr>
            <p:nvPr/>
          </p:nvSpPr>
          <p:spPr bwMode="auto">
            <a:xfrm>
              <a:off x="4288" y="2448"/>
              <a:ext cx="1024" cy="288"/>
            </a:xfrm>
            <a:prstGeom prst="rect">
              <a:avLst/>
            </a:prstGeom>
            <a:noFill/>
            <a:ln w="9525">
              <a:noFill/>
              <a:miter lim="800000"/>
              <a:headEnd/>
              <a:tailEnd/>
            </a:ln>
          </p:spPr>
          <p:txBody>
            <a:bodyPr wrap="none">
              <a:spAutoFit/>
            </a:bodyPr>
            <a:lstStyle/>
            <a:p>
              <a:r>
                <a:rPr lang="en-US" altLang="en-US" sz="2400" i="1"/>
                <a:t>T</a:t>
              </a:r>
              <a:r>
                <a:rPr lang="en-US" altLang="en-US" sz="2400" i="1" baseline="-25000"/>
                <a:t>2</a:t>
              </a:r>
              <a:r>
                <a:rPr lang="en-US" altLang="en-US" sz="2400" i="1"/>
                <a:t> =</a:t>
              </a:r>
              <a:r>
                <a:rPr lang="en-US" altLang="en-US" sz="2400"/>
                <a:t> 358 K</a:t>
              </a:r>
              <a:endParaRPr lang="en-US" altLang="en-US" sz="2400" i="1"/>
            </a:p>
          </p:txBody>
        </p:sp>
      </p:grpSp>
      <p:grpSp>
        <p:nvGrpSpPr>
          <p:cNvPr id="10" name="Group 52"/>
          <p:cNvGrpSpPr>
            <a:grpSpLocks/>
          </p:cNvGrpSpPr>
          <p:nvPr/>
        </p:nvGrpSpPr>
        <p:grpSpPr bwMode="auto">
          <a:xfrm>
            <a:off x="558800" y="5108575"/>
            <a:ext cx="2157413" cy="987425"/>
            <a:chOff x="329" y="3552"/>
            <a:chExt cx="1359" cy="622"/>
          </a:xfrm>
        </p:grpSpPr>
        <p:sp>
          <p:nvSpPr>
            <p:cNvPr id="263189" name="Text Box 45"/>
            <p:cNvSpPr txBox="1">
              <a:spLocks noChangeArrowheads="1"/>
            </p:cNvSpPr>
            <p:nvPr/>
          </p:nvSpPr>
          <p:spPr bwMode="auto">
            <a:xfrm>
              <a:off x="329" y="3689"/>
              <a:ext cx="1075" cy="327"/>
            </a:xfrm>
            <a:prstGeom prst="rect">
              <a:avLst/>
            </a:prstGeom>
            <a:noFill/>
            <a:ln w="9525">
              <a:noFill/>
              <a:miter lim="800000"/>
              <a:headEnd/>
              <a:tailEnd/>
            </a:ln>
          </p:spPr>
          <p:txBody>
            <a:bodyPr wrap="none">
              <a:spAutoFit/>
            </a:bodyPr>
            <a:lstStyle/>
            <a:p>
              <a:r>
                <a:rPr lang="en-US" altLang="en-US" i="1"/>
                <a:t>P</a:t>
              </a:r>
              <a:r>
                <a:rPr lang="en-US" altLang="en-US" i="1" baseline="-25000"/>
                <a:t>2</a:t>
              </a:r>
              <a:r>
                <a:rPr lang="en-US" altLang="en-US"/>
                <a:t> = </a:t>
              </a:r>
              <a:r>
                <a:rPr lang="en-US" altLang="en-US" i="1"/>
                <a:t>P</a:t>
              </a:r>
              <a:r>
                <a:rPr lang="en-US" altLang="en-US" i="1" baseline="-25000"/>
                <a:t>1</a:t>
              </a:r>
              <a:r>
                <a:rPr lang="en-US" altLang="en-US" i="1"/>
                <a:t> x </a:t>
              </a:r>
            </a:p>
          </p:txBody>
        </p:sp>
        <p:grpSp>
          <p:nvGrpSpPr>
            <p:cNvPr id="263190" name="Group 47"/>
            <p:cNvGrpSpPr>
              <a:grpSpLocks/>
            </p:cNvGrpSpPr>
            <p:nvPr/>
          </p:nvGrpSpPr>
          <p:grpSpPr bwMode="auto">
            <a:xfrm>
              <a:off x="1350" y="3552"/>
              <a:ext cx="338" cy="622"/>
              <a:chOff x="1350" y="2928"/>
              <a:chExt cx="338" cy="622"/>
            </a:xfrm>
          </p:grpSpPr>
          <p:sp>
            <p:nvSpPr>
              <p:cNvPr id="263191" name="Text Box 48"/>
              <p:cNvSpPr txBox="1">
                <a:spLocks noChangeArrowheads="1"/>
              </p:cNvSpPr>
              <p:nvPr/>
            </p:nvSpPr>
            <p:spPr bwMode="auto">
              <a:xfrm>
                <a:off x="1350" y="2928"/>
                <a:ext cx="338" cy="327"/>
              </a:xfrm>
              <a:prstGeom prst="rect">
                <a:avLst/>
              </a:prstGeom>
              <a:noFill/>
              <a:ln w="9525">
                <a:noFill/>
                <a:miter lim="800000"/>
                <a:headEnd/>
                <a:tailEnd/>
              </a:ln>
            </p:spPr>
            <p:txBody>
              <a:bodyPr wrap="none">
                <a:spAutoFit/>
              </a:bodyPr>
              <a:lstStyle/>
              <a:p>
                <a:r>
                  <a:rPr lang="en-US" altLang="en-US" i="1"/>
                  <a:t>T</a:t>
                </a:r>
                <a:r>
                  <a:rPr lang="en-US" altLang="en-US" i="1" baseline="-25000"/>
                  <a:t>2</a:t>
                </a:r>
                <a:endParaRPr lang="en-US" altLang="en-US" i="1"/>
              </a:p>
            </p:txBody>
          </p:sp>
          <p:sp>
            <p:nvSpPr>
              <p:cNvPr id="263192" name="Text Box 49"/>
              <p:cNvSpPr txBox="1">
                <a:spLocks noChangeArrowheads="1"/>
              </p:cNvSpPr>
              <p:nvPr/>
            </p:nvSpPr>
            <p:spPr bwMode="auto">
              <a:xfrm>
                <a:off x="1350" y="3223"/>
                <a:ext cx="338" cy="327"/>
              </a:xfrm>
              <a:prstGeom prst="rect">
                <a:avLst/>
              </a:prstGeom>
              <a:noFill/>
              <a:ln w="9525">
                <a:noFill/>
                <a:miter lim="800000"/>
                <a:headEnd/>
                <a:tailEnd/>
              </a:ln>
            </p:spPr>
            <p:txBody>
              <a:bodyPr wrap="none">
                <a:spAutoFit/>
              </a:bodyPr>
              <a:lstStyle/>
              <a:p>
                <a:r>
                  <a:rPr lang="en-US" altLang="en-US" i="1"/>
                  <a:t>T</a:t>
                </a:r>
                <a:r>
                  <a:rPr lang="en-US" altLang="en-US" i="1" baseline="-25000"/>
                  <a:t>1</a:t>
                </a:r>
                <a:endParaRPr lang="en-US" altLang="en-US" i="1"/>
              </a:p>
            </p:txBody>
          </p:sp>
          <p:sp>
            <p:nvSpPr>
              <p:cNvPr id="263193" name="Line 50"/>
              <p:cNvSpPr>
                <a:spLocks noChangeShapeType="1"/>
              </p:cNvSpPr>
              <p:nvPr/>
            </p:nvSpPr>
            <p:spPr bwMode="auto">
              <a:xfrm>
                <a:off x="1375" y="3263"/>
                <a:ext cx="288" cy="0"/>
              </a:xfrm>
              <a:prstGeom prst="line">
                <a:avLst/>
              </a:prstGeom>
              <a:noFill/>
              <a:ln w="28575">
                <a:solidFill>
                  <a:schemeClr val="tx1"/>
                </a:solidFill>
                <a:round/>
                <a:headEnd/>
                <a:tailEnd/>
              </a:ln>
            </p:spPr>
            <p:txBody>
              <a:bodyPr/>
              <a:lstStyle/>
              <a:p>
                <a:endParaRPr lang="en-US"/>
              </a:p>
            </p:txBody>
          </p:sp>
        </p:grpSp>
      </p:grpSp>
      <p:grpSp>
        <p:nvGrpSpPr>
          <p:cNvPr id="12" name="Group 58"/>
          <p:cNvGrpSpPr>
            <a:grpSpLocks/>
          </p:cNvGrpSpPr>
          <p:nvPr/>
        </p:nvGrpSpPr>
        <p:grpSpPr bwMode="auto">
          <a:xfrm>
            <a:off x="2709863" y="5168900"/>
            <a:ext cx="3233737" cy="911225"/>
            <a:chOff x="2171" y="3264"/>
            <a:chExt cx="2037" cy="574"/>
          </a:xfrm>
        </p:grpSpPr>
        <p:sp>
          <p:nvSpPr>
            <p:cNvPr id="263184" name="Text Box 53"/>
            <p:cNvSpPr txBox="1">
              <a:spLocks noChangeArrowheads="1"/>
            </p:cNvSpPr>
            <p:nvPr/>
          </p:nvSpPr>
          <p:spPr bwMode="auto">
            <a:xfrm>
              <a:off x="2171" y="3360"/>
              <a:ext cx="1418" cy="327"/>
            </a:xfrm>
            <a:prstGeom prst="rect">
              <a:avLst/>
            </a:prstGeom>
            <a:noFill/>
            <a:ln w="9525">
              <a:noFill/>
              <a:miter lim="800000"/>
              <a:headEnd/>
              <a:tailEnd/>
            </a:ln>
          </p:spPr>
          <p:txBody>
            <a:bodyPr wrap="none">
              <a:spAutoFit/>
            </a:bodyPr>
            <a:lstStyle/>
            <a:p>
              <a:r>
                <a:rPr lang="en-US" altLang="en-US"/>
                <a:t>= 1.20 atm x </a:t>
              </a:r>
            </a:p>
          </p:txBody>
        </p:sp>
        <p:grpSp>
          <p:nvGrpSpPr>
            <p:cNvPr id="263185" name="Group 57"/>
            <p:cNvGrpSpPr>
              <a:grpSpLocks/>
            </p:cNvGrpSpPr>
            <p:nvPr/>
          </p:nvGrpSpPr>
          <p:grpSpPr bwMode="auto">
            <a:xfrm>
              <a:off x="3505" y="3264"/>
              <a:ext cx="703" cy="574"/>
              <a:chOff x="3641" y="3065"/>
              <a:chExt cx="703" cy="574"/>
            </a:xfrm>
          </p:grpSpPr>
          <p:sp>
            <p:nvSpPr>
              <p:cNvPr id="263186" name="Text Box 54"/>
              <p:cNvSpPr txBox="1">
                <a:spLocks noChangeArrowheads="1"/>
              </p:cNvSpPr>
              <p:nvPr/>
            </p:nvSpPr>
            <p:spPr bwMode="auto">
              <a:xfrm>
                <a:off x="3641" y="3065"/>
                <a:ext cx="702" cy="327"/>
              </a:xfrm>
              <a:prstGeom prst="rect">
                <a:avLst/>
              </a:prstGeom>
              <a:noFill/>
              <a:ln w="9525">
                <a:noFill/>
                <a:miter lim="800000"/>
                <a:headEnd/>
                <a:tailEnd/>
              </a:ln>
            </p:spPr>
            <p:txBody>
              <a:bodyPr wrap="none">
                <a:spAutoFit/>
              </a:bodyPr>
              <a:lstStyle/>
              <a:p>
                <a:r>
                  <a:rPr lang="en-US" altLang="en-US"/>
                  <a:t>358 K</a:t>
                </a:r>
              </a:p>
            </p:txBody>
          </p:sp>
          <p:sp>
            <p:nvSpPr>
              <p:cNvPr id="263187" name="Text Box 55"/>
              <p:cNvSpPr txBox="1">
                <a:spLocks noChangeArrowheads="1"/>
              </p:cNvSpPr>
              <p:nvPr/>
            </p:nvSpPr>
            <p:spPr bwMode="auto">
              <a:xfrm>
                <a:off x="3642" y="3312"/>
                <a:ext cx="702" cy="327"/>
              </a:xfrm>
              <a:prstGeom prst="rect">
                <a:avLst/>
              </a:prstGeom>
              <a:noFill/>
              <a:ln w="9525">
                <a:noFill/>
                <a:miter lim="800000"/>
                <a:headEnd/>
                <a:tailEnd/>
              </a:ln>
            </p:spPr>
            <p:txBody>
              <a:bodyPr wrap="none">
                <a:spAutoFit/>
              </a:bodyPr>
              <a:lstStyle/>
              <a:p>
                <a:r>
                  <a:rPr lang="en-US" altLang="en-US"/>
                  <a:t>291 K</a:t>
                </a:r>
              </a:p>
            </p:txBody>
          </p:sp>
          <p:sp>
            <p:nvSpPr>
              <p:cNvPr id="263188" name="Line 56"/>
              <p:cNvSpPr>
                <a:spLocks noChangeShapeType="1"/>
              </p:cNvSpPr>
              <p:nvPr/>
            </p:nvSpPr>
            <p:spPr bwMode="auto">
              <a:xfrm>
                <a:off x="3704" y="3352"/>
                <a:ext cx="576" cy="0"/>
              </a:xfrm>
              <a:prstGeom prst="line">
                <a:avLst/>
              </a:prstGeom>
              <a:noFill/>
              <a:ln w="28575">
                <a:solidFill>
                  <a:schemeClr val="tx1"/>
                </a:solidFill>
                <a:round/>
                <a:headEnd/>
                <a:tailEnd/>
              </a:ln>
            </p:spPr>
            <p:txBody>
              <a:bodyPr/>
              <a:lstStyle/>
              <a:p>
                <a:endParaRPr lang="en-US"/>
              </a:p>
            </p:txBody>
          </p:sp>
        </p:grpSp>
      </p:grpSp>
      <p:sp>
        <p:nvSpPr>
          <p:cNvPr id="23611" name="Text Box 59"/>
          <p:cNvSpPr txBox="1">
            <a:spLocks noChangeArrowheads="1"/>
          </p:cNvSpPr>
          <p:nvPr/>
        </p:nvSpPr>
        <p:spPr bwMode="auto">
          <a:xfrm>
            <a:off x="5908675" y="5321300"/>
            <a:ext cx="1876425" cy="519113"/>
          </a:xfrm>
          <a:prstGeom prst="rect">
            <a:avLst/>
          </a:prstGeom>
          <a:noFill/>
          <a:ln w="9525">
            <a:noFill/>
            <a:miter lim="800000"/>
            <a:headEnd/>
            <a:tailEnd/>
          </a:ln>
        </p:spPr>
        <p:txBody>
          <a:bodyPr wrap="none">
            <a:spAutoFit/>
          </a:bodyPr>
          <a:lstStyle/>
          <a:p>
            <a:r>
              <a:rPr lang="en-US" altLang="en-US"/>
              <a:t>= 1.48 atm</a:t>
            </a:r>
          </a:p>
        </p:txBody>
      </p:sp>
      <p:sp>
        <p:nvSpPr>
          <p:cNvPr id="23612" name="Line 60"/>
          <p:cNvSpPr>
            <a:spLocks noChangeShapeType="1"/>
          </p:cNvSpPr>
          <p:nvPr/>
        </p:nvSpPr>
        <p:spPr bwMode="auto">
          <a:xfrm flipV="1">
            <a:off x="5572125" y="5286375"/>
            <a:ext cx="381000" cy="228600"/>
          </a:xfrm>
          <a:prstGeom prst="line">
            <a:avLst/>
          </a:prstGeom>
          <a:noFill/>
          <a:ln w="28575">
            <a:solidFill>
              <a:srgbClr val="FF0000"/>
            </a:solidFill>
            <a:round/>
            <a:headEnd/>
            <a:tailEnd/>
          </a:ln>
        </p:spPr>
        <p:txBody>
          <a:bodyPr/>
          <a:lstStyle/>
          <a:p>
            <a:endParaRPr lang="en-US"/>
          </a:p>
        </p:txBody>
      </p:sp>
      <p:sp>
        <p:nvSpPr>
          <p:cNvPr id="23613" name="Line 61"/>
          <p:cNvSpPr>
            <a:spLocks noChangeShapeType="1"/>
          </p:cNvSpPr>
          <p:nvPr/>
        </p:nvSpPr>
        <p:spPr bwMode="auto">
          <a:xfrm flipV="1">
            <a:off x="5572125" y="5786438"/>
            <a:ext cx="381000" cy="228600"/>
          </a:xfrm>
          <a:prstGeom prst="line">
            <a:avLst/>
          </a:prstGeom>
          <a:noFill/>
          <a:ln w="28575">
            <a:solidFill>
              <a:srgbClr val="FF0000"/>
            </a:solidFill>
            <a:round/>
            <a:headEnd/>
            <a:tailEnd/>
          </a:ln>
        </p:spPr>
        <p:txBody>
          <a:bodyPr/>
          <a:lstStyle/>
          <a:p>
            <a:endParaRPr lang="en-US"/>
          </a:p>
        </p:txBody>
      </p:sp>
      <p:pic>
        <p:nvPicPr>
          <p:cNvPr id="263182" name="Picture 63" descr="C:\Chang Powerpoint\Figures\cng7ch05\cha56011_ma0505.jpeg"/>
          <p:cNvPicPr>
            <a:picLocks noChangeAspect="1" noChangeArrowheads="1"/>
          </p:cNvPicPr>
          <p:nvPr/>
        </p:nvPicPr>
        <p:blipFill>
          <a:blip r:embed="rId2" cstate="print"/>
          <a:srcRect l="11610" r="11610"/>
          <a:stretch>
            <a:fillRect/>
          </a:stretch>
        </p:blipFill>
        <p:spPr bwMode="auto">
          <a:xfrm>
            <a:off x="7858125" y="1928813"/>
            <a:ext cx="1028700" cy="1452562"/>
          </a:xfrm>
          <a:prstGeom prst="rect">
            <a:avLst/>
          </a:prstGeom>
          <a:noFill/>
          <a:ln w="9525">
            <a:noFill/>
            <a:miter lim="800000"/>
            <a:headEnd/>
            <a:tailEnd/>
          </a:ln>
        </p:spPr>
      </p:pic>
      <p:sp>
        <p:nvSpPr>
          <p:cNvPr id="263183" name="Slide Number Placeholder 50"/>
          <p:cNvSpPr>
            <a:spLocks noGrp="1"/>
          </p:cNvSpPr>
          <p:nvPr>
            <p:ph type="sldNum" sz="quarter" idx="12"/>
          </p:nvPr>
        </p:nvSpPr>
        <p:spPr>
          <a:noFill/>
        </p:spPr>
        <p:txBody>
          <a:bodyPr/>
          <a:lstStyle/>
          <a:p>
            <a:fld id="{882F5252-0417-4A21-8474-86D0F8F21F4B}" type="slidenum">
              <a:rPr lang="ar-SA" smtClean="0">
                <a:latin typeface="Arial" pitchFamily="34" charset="0"/>
                <a:cs typeface="Arial" pitchFamily="34" charset="0"/>
              </a:rPr>
              <a:pPr/>
              <a:t>133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 calcmode="lin" valueType="num">
                                      <p:cBhvr additive="base">
                                        <p:cTn id="7" dur="500" fill="hold"/>
                                        <p:tgtEl>
                                          <p:spTgt spid="23556"/>
                                        </p:tgtEl>
                                        <p:attrNameLst>
                                          <p:attrName>ppt_x</p:attrName>
                                        </p:attrNameLst>
                                      </p:cBhvr>
                                      <p:tavLst>
                                        <p:tav tm="0">
                                          <p:val>
                                            <p:strVal val="0-#ppt_w/2"/>
                                          </p:val>
                                        </p:tav>
                                        <p:tav tm="100000">
                                          <p:val>
                                            <p:strVal val="#ppt_x"/>
                                          </p:val>
                                        </p:tav>
                                      </p:tavLst>
                                    </p:anim>
                                    <p:anim calcmode="lin" valueType="num">
                                      <p:cBhvr additive="base">
                                        <p:cTn id="8" dur="500" fill="hold"/>
                                        <p:tgtEl>
                                          <p:spTgt spid="2355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3557"/>
                                        </p:tgtEl>
                                        <p:attrNameLst>
                                          <p:attrName>style.visibility</p:attrName>
                                        </p:attrNameLst>
                                      </p:cBhvr>
                                      <p:to>
                                        <p:strVal val="visible"/>
                                      </p:to>
                                    </p:set>
                                    <p:anim calcmode="lin" valueType="num">
                                      <p:cBhvr additive="base">
                                        <p:cTn id="13" dur="500" fill="hold"/>
                                        <p:tgtEl>
                                          <p:spTgt spid="23557"/>
                                        </p:tgtEl>
                                        <p:attrNameLst>
                                          <p:attrName>ppt_x</p:attrName>
                                        </p:attrNameLst>
                                      </p:cBhvr>
                                      <p:tavLst>
                                        <p:tav tm="0">
                                          <p:val>
                                            <p:strVal val="1+#ppt_w/2"/>
                                          </p:val>
                                        </p:tav>
                                        <p:tav tm="100000">
                                          <p:val>
                                            <p:strVal val="#ppt_x"/>
                                          </p:val>
                                        </p:tav>
                                      </p:tavLst>
                                    </p:anim>
                                    <p:anim calcmode="lin" valueType="num">
                                      <p:cBhvr additive="base">
                                        <p:cTn id="14" dur="500" fill="hold"/>
                                        <p:tgtEl>
                                          <p:spTgt spid="2355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3568"/>
                                        </p:tgtEl>
                                        <p:attrNameLst>
                                          <p:attrName>style.visibility</p:attrName>
                                        </p:attrNameLst>
                                      </p:cBhvr>
                                      <p:to>
                                        <p:strVal val="visible"/>
                                      </p:to>
                                    </p:set>
                                    <p:anim calcmode="lin" valueType="num">
                                      <p:cBhvr additive="base">
                                        <p:cTn id="25" dur="500" fill="hold"/>
                                        <p:tgtEl>
                                          <p:spTgt spid="23568"/>
                                        </p:tgtEl>
                                        <p:attrNameLst>
                                          <p:attrName>ppt_x</p:attrName>
                                        </p:attrNameLst>
                                      </p:cBhvr>
                                      <p:tavLst>
                                        <p:tav tm="0">
                                          <p:val>
                                            <p:strVal val="1+#ppt_w/2"/>
                                          </p:val>
                                        </p:tav>
                                        <p:tav tm="100000">
                                          <p:val>
                                            <p:strVal val="#ppt_x"/>
                                          </p:val>
                                        </p:tav>
                                      </p:tavLst>
                                    </p:anim>
                                    <p:anim calcmode="lin" valueType="num">
                                      <p:cBhvr additive="base">
                                        <p:cTn id="26" dur="500" fill="hold"/>
                                        <p:tgtEl>
                                          <p:spTgt spid="2356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0-#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2361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2361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grpId="0" nodeType="clickEffect">
                                  <p:stCondLst>
                                    <p:cond delay="0"/>
                                  </p:stCondLst>
                                  <p:childTnLst>
                                    <p:set>
                                      <p:cBhvr>
                                        <p:cTn id="62" dur="1" fill="hold">
                                          <p:stCondLst>
                                            <p:cond delay="0"/>
                                          </p:stCondLst>
                                        </p:cTn>
                                        <p:tgtEl>
                                          <p:spTgt spid="23611"/>
                                        </p:tgtEl>
                                        <p:attrNameLst>
                                          <p:attrName>style.visibility</p:attrName>
                                        </p:attrNameLst>
                                      </p:cBhvr>
                                      <p:to>
                                        <p:strVal val="visible"/>
                                      </p:to>
                                    </p:set>
                                    <p:anim calcmode="lin" valueType="num">
                                      <p:cBhvr additive="base">
                                        <p:cTn id="63" dur="500" fill="hold"/>
                                        <p:tgtEl>
                                          <p:spTgt spid="23611"/>
                                        </p:tgtEl>
                                        <p:attrNameLst>
                                          <p:attrName>ppt_x</p:attrName>
                                        </p:attrNameLst>
                                      </p:cBhvr>
                                      <p:tavLst>
                                        <p:tav tm="0">
                                          <p:val>
                                            <p:strVal val="1+#ppt_w/2"/>
                                          </p:val>
                                        </p:tav>
                                        <p:tav tm="100000">
                                          <p:val>
                                            <p:strVal val="#ppt_x"/>
                                          </p:val>
                                        </p:tav>
                                      </p:tavLst>
                                    </p:anim>
                                    <p:anim calcmode="lin" valueType="num">
                                      <p:cBhvr additive="base">
                                        <p:cTn id="64" dur="500" fill="hold"/>
                                        <p:tgtEl>
                                          <p:spTgt spid="236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utoUpdateAnimBg="0"/>
      <p:bldP spid="23557" grpId="0" autoUpdateAnimBg="0"/>
      <p:bldP spid="23568" grpId="0" autoUpdateAnimBg="0"/>
      <p:bldP spid="23611" grpId="0" autoUpdateAnimBg="0"/>
      <p:bldP spid="23612" grpId="0" animBg="1"/>
      <p:bldP spid="23613"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388" y="571500"/>
            <a:ext cx="8856662" cy="1600200"/>
          </a:xfrm>
        </p:spPr>
        <p:txBody>
          <a:bodyPr rtlCol="0">
            <a:normAutofit/>
          </a:bodyPr>
          <a:lstStyle/>
          <a:p>
            <a:pPr marL="0" indent="0" algn="l" rtl="0" eaLnBrk="1" fontAlgn="auto" hangingPunct="1">
              <a:spcAft>
                <a:spcPts val="0"/>
              </a:spcAft>
              <a:buFont typeface="Wingdings" pitchFamily="2" charset="2"/>
              <a:buNone/>
              <a:defRPr/>
            </a:pPr>
            <a:r>
              <a:rPr lang="en-US" sz="2800" dirty="0" smtClean="0"/>
              <a:t>Ex: A steel tank has a volume of 438 L and is filled with 0.885 kg of O</a:t>
            </a:r>
            <a:r>
              <a:rPr lang="en-US" sz="2800" baseline="-25000" dirty="0" smtClean="0"/>
              <a:t>2</a:t>
            </a:r>
            <a:r>
              <a:rPr lang="en-US" sz="2800" dirty="0" smtClean="0"/>
              <a:t>. Calculate the pressure of oxygen in the tank at 21</a:t>
            </a:r>
            <a:r>
              <a:rPr lang="en-US" sz="2800" baseline="30000" dirty="0" smtClean="0"/>
              <a:t>o</a:t>
            </a:r>
            <a:r>
              <a:rPr lang="en-US" sz="2800" dirty="0" smtClean="0"/>
              <a:t>C</a:t>
            </a:r>
          </a:p>
          <a:p>
            <a:pPr algn="l" rtl="0" eaLnBrk="1" fontAlgn="auto" hangingPunct="1">
              <a:spcAft>
                <a:spcPts val="0"/>
              </a:spcAft>
              <a:buFont typeface="Wingdings" pitchFamily="2" charset="2"/>
              <a:buNone/>
              <a:defRPr/>
            </a:pPr>
            <a:endParaRPr lang="en-US" sz="2800" dirty="0" smtClean="0"/>
          </a:p>
        </p:txBody>
      </p:sp>
      <p:graphicFrame>
        <p:nvGraphicFramePr>
          <p:cNvPr id="43013" name="Object 4" descr="Brown marble"/>
          <p:cNvGraphicFramePr>
            <a:graphicFrameLocks noChangeAspect="1"/>
          </p:cNvGraphicFramePr>
          <p:nvPr/>
        </p:nvGraphicFramePr>
        <p:xfrm>
          <a:off x="971550" y="5589588"/>
          <a:ext cx="7842250" cy="957262"/>
        </p:xfrm>
        <a:graphic>
          <a:graphicData uri="http://schemas.openxmlformats.org/presentationml/2006/ole">
            <mc:AlternateContent xmlns:mc="http://schemas.openxmlformats.org/markup-compatibility/2006">
              <mc:Choice xmlns:v="urn:schemas-microsoft-com:vml" Requires="v">
                <p:oleObj spid="_x0000_s8204" name="Equation" r:id="rId4" imgW="8839080" imgH="1079280" progId="">
                  <p:embed/>
                </p:oleObj>
              </mc:Choice>
              <mc:Fallback>
                <p:oleObj name="Equation" r:id="rId4" imgW="8839080" imgH="1079280" progId="">
                  <p:embed/>
                  <p:pic>
                    <p:nvPicPr>
                      <p:cNvPr id="0" name="Object 4"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550" y="5589588"/>
                        <a:ext cx="7842250" cy="957262"/>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6" descr="Brown marble"/>
          <p:cNvGraphicFramePr>
            <a:graphicFrameLocks noChangeAspect="1"/>
          </p:cNvGraphicFramePr>
          <p:nvPr/>
        </p:nvGraphicFramePr>
        <p:xfrm>
          <a:off x="2005013" y="2133600"/>
          <a:ext cx="5205412" cy="838200"/>
        </p:xfrm>
        <a:graphic>
          <a:graphicData uri="http://schemas.openxmlformats.org/presentationml/2006/ole">
            <mc:AlternateContent xmlns:mc="http://schemas.openxmlformats.org/markup-compatibility/2006">
              <mc:Choice xmlns:v="urn:schemas-microsoft-com:vml" Requires="v">
                <p:oleObj spid="_x0000_s8205" name="Equation" r:id="rId7" imgW="4495680" imgH="723600" progId="">
                  <p:embed/>
                </p:oleObj>
              </mc:Choice>
              <mc:Fallback>
                <p:oleObj name="Equation" r:id="rId7" imgW="4495680" imgH="723600" progId="">
                  <p:embed/>
                  <p:pic>
                    <p:nvPicPr>
                      <p:cNvPr id="0" name="Object 6"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05013" y="2133600"/>
                        <a:ext cx="5205412" cy="83820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7" descr="Brown marble"/>
          <p:cNvGraphicFramePr>
            <a:graphicFrameLocks noChangeAspect="1"/>
          </p:cNvGraphicFramePr>
          <p:nvPr/>
        </p:nvGraphicFramePr>
        <p:xfrm>
          <a:off x="990600" y="3200400"/>
          <a:ext cx="7239000" cy="396875"/>
        </p:xfrm>
        <a:graphic>
          <a:graphicData uri="http://schemas.openxmlformats.org/presentationml/2006/ole">
            <mc:AlternateContent xmlns:mc="http://schemas.openxmlformats.org/markup-compatibility/2006">
              <mc:Choice xmlns:v="urn:schemas-microsoft-com:vml" Requires="v">
                <p:oleObj spid="_x0000_s8206" name="Equation" r:id="rId9" imgW="6730920" imgH="368280" progId="">
                  <p:embed/>
                </p:oleObj>
              </mc:Choice>
              <mc:Fallback>
                <p:oleObj name="Equation" r:id="rId9" imgW="6730920" imgH="368280" progId="">
                  <p:embed/>
                  <p:pic>
                    <p:nvPicPr>
                      <p:cNvPr id="0" name="Object 7"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90600" y="3200400"/>
                        <a:ext cx="7239000" cy="396875"/>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Object 8" descr="Brown marble"/>
          <p:cNvGraphicFramePr>
            <a:graphicFrameLocks noChangeAspect="1"/>
          </p:cNvGraphicFramePr>
          <p:nvPr/>
        </p:nvGraphicFramePr>
        <p:xfrm>
          <a:off x="930275" y="3738563"/>
          <a:ext cx="7354888" cy="709612"/>
        </p:xfrm>
        <a:graphic>
          <a:graphicData uri="http://schemas.openxmlformats.org/presentationml/2006/ole">
            <mc:AlternateContent xmlns:mc="http://schemas.openxmlformats.org/markup-compatibility/2006">
              <mc:Choice xmlns:v="urn:schemas-microsoft-com:vml" Requires="v">
                <p:oleObj spid="_x0000_s8207" name="Equation" r:id="rId11" imgW="7505640" imgH="723600" progId="">
                  <p:embed/>
                </p:oleObj>
              </mc:Choice>
              <mc:Fallback>
                <p:oleObj name="Equation" r:id="rId11" imgW="7505640" imgH="723600" progId="">
                  <p:embed/>
                  <p:pic>
                    <p:nvPicPr>
                      <p:cNvPr id="0" name="Object 8"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30275" y="3738563"/>
                        <a:ext cx="7354888" cy="709612"/>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 name="Object 9" descr="Brown marble"/>
          <p:cNvGraphicFramePr>
            <a:graphicFrameLocks noChangeAspect="1"/>
          </p:cNvGraphicFramePr>
          <p:nvPr/>
        </p:nvGraphicFramePr>
        <p:xfrm>
          <a:off x="1036638" y="4710113"/>
          <a:ext cx="7138987" cy="701675"/>
        </p:xfrm>
        <a:graphic>
          <a:graphicData uri="http://schemas.openxmlformats.org/presentationml/2006/ole">
            <mc:AlternateContent xmlns:mc="http://schemas.openxmlformats.org/markup-compatibility/2006">
              <mc:Choice xmlns:v="urn:schemas-microsoft-com:vml" Requires="v">
                <p:oleObj spid="_x0000_s8208" name="Equation" r:id="rId13" imgW="8267400" imgH="812520" progId="">
                  <p:embed/>
                </p:oleObj>
              </mc:Choice>
              <mc:Fallback>
                <p:oleObj name="Equation" r:id="rId13" imgW="8267400" imgH="812520" progId="">
                  <p:embed/>
                  <p:pic>
                    <p:nvPicPr>
                      <p:cNvPr id="0" name="Object 9"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36638" y="4710113"/>
                        <a:ext cx="7138987" cy="701675"/>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200" name="Slide Number Placeholder 11"/>
          <p:cNvSpPr>
            <a:spLocks noGrp="1"/>
          </p:cNvSpPr>
          <p:nvPr>
            <p:ph type="sldNum" sz="quarter" idx="12"/>
          </p:nvPr>
        </p:nvSpPr>
        <p:spPr>
          <a:noFill/>
        </p:spPr>
        <p:txBody>
          <a:bodyPr/>
          <a:lstStyle/>
          <a:p>
            <a:fld id="{C0C93B4A-3E88-41A4-8F45-82D8CEE7F26E}" type="slidenum">
              <a:rPr lang="ar-SA" smtClean="0">
                <a:latin typeface="Arial" pitchFamily="34" charset="0"/>
                <a:cs typeface="Arial" pitchFamily="34" charset="0"/>
              </a:rPr>
              <a:pPr/>
              <a:t>134</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43013"/>
                                        </p:tgtEl>
                                        <p:attrNameLst>
                                          <p:attrName>style.visibility</p:attrName>
                                        </p:attrNameLst>
                                      </p:cBhvr>
                                      <p:to>
                                        <p:strVal val="visible"/>
                                      </p:to>
                                    </p:set>
                                    <p:animEffect transition="in" filter="diamond(in)">
                                      <p:cBhvr>
                                        <p:cTn id="27" dur="500"/>
                                        <p:tgtEl>
                                          <p:spTgt spid="430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3" name="Content Placeholder 10"/>
          <p:cNvSpPr>
            <a:spLocks noGrp="1"/>
          </p:cNvSpPr>
          <p:nvPr>
            <p:ph idx="1"/>
          </p:nvPr>
        </p:nvSpPr>
        <p:spPr>
          <a:xfrm>
            <a:off x="214313" y="642938"/>
            <a:ext cx="9144000" cy="1295400"/>
          </a:xfrm>
        </p:spPr>
        <p:txBody>
          <a:bodyPr/>
          <a:lstStyle/>
          <a:p>
            <a:pPr marL="0" indent="0" algn="l" rtl="0" eaLnBrk="1" hangingPunct="1">
              <a:lnSpc>
                <a:spcPts val="3100"/>
              </a:lnSpc>
              <a:buFont typeface="Wingdings" pitchFamily="2" charset="2"/>
              <a:buNone/>
            </a:pPr>
            <a:r>
              <a:rPr lang="en-US" sz="2800" smtClean="0"/>
              <a:t>Ex: A 50-L cylinder of nitrogen, N</a:t>
            </a:r>
            <a:r>
              <a:rPr lang="en-US" sz="2800" baseline="-25000" smtClean="0"/>
              <a:t>2</a:t>
            </a:r>
            <a:r>
              <a:rPr lang="en-US" sz="2800" smtClean="0"/>
              <a:t>, has a pressure of 17.1 atm at 23 </a:t>
            </a:r>
            <a:r>
              <a:rPr lang="en-US" sz="2800" baseline="30000" smtClean="0"/>
              <a:t>o</a:t>
            </a:r>
            <a:r>
              <a:rPr lang="en-US" sz="2800" smtClean="0"/>
              <a:t>C.  What is the mass (g) of nitrogen in the cylinder?</a:t>
            </a:r>
          </a:p>
        </p:txBody>
      </p:sp>
      <p:sp>
        <p:nvSpPr>
          <p:cNvPr id="4" name="Rectangle 2"/>
          <p:cNvSpPr txBox="1">
            <a:spLocks noChangeArrowheads="1"/>
          </p:cNvSpPr>
          <p:nvPr/>
        </p:nvSpPr>
        <p:spPr>
          <a:xfrm>
            <a:off x="457200" y="0"/>
            <a:ext cx="8229600" cy="685800"/>
          </a:xfrm>
          <a:prstGeom prst="rect">
            <a:avLst/>
          </a:prstGeom>
        </p:spPr>
        <p:txBody>
          <a:bodyPr/>
          <a:lstStyle/>
          <a:p>
            <a:pPr>
              <a:defRPr/>
            </a:pPr>
            <a:endParaRPr lang="en-US" sz="4000" kern="0" dirty="0">
              <a:solidFill>
                <a:schemeClr val="tx2"/>
              </a:solidFill>
              <a:latin typeface="+mj-lt"/>
              <a:ea typeface="+mj-ea"/>
              <a:cs typeface="+mj-cs"/>
            </a:endParaRPr>
          </a:p>
        </p:txBody>
      </p:sp>
      <p:graphicFrame>
        <p:nvGraphicFramePr>
          <p:cNvPr id="16386" name="Object 6" descr="Brown marble"/>
          <p:cNvGraphicFramePr>
            <a:graphicFrameLocks noChangeAspect="1"/>
          </p:cNvGraphicFramePr>
          <p:nvPr/>
        </p:nvGraphicFramePr>
        <p:xfrm>
          <a:off x="935038" y="2098675"/>
          <a:ext cx="7570787" cy="720725"/>
        </p:xfrm>
        <a:graphic>
          <a:graphicData uri="http://schemas.openxmlformats.org/presentationml/2006/ole">
            <mc:AlternateContent xmlns:mc="http://schemas.openxmlformats.org/markup-compatibility/2006">
              <mc:Choice xmlns:v="urn:schemas-microsoft-com:vml" Requires="v">
                <p:oleObj spid="_x0000_s9228" name="Equation" r:id="rId4" imgW="8369280" imgH="799920" progId="">
                  <p:embed/>
                </p:oleObj>
              </mc:Choice>
              <mc:Fallback>
                <p:oleObj name="Equation" r:id="rId4" imgW="8369280" imgH="79992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5038" y="2098675"/>
                        <a:ext cx="7570787" cy="720725"/>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387" name="Object 7" descr="Brown marble"/>
          <p:cNvGraphicFramePr>
            <a:graphicFrameLocks noChangeAspect="1"/>
          </p:cNvGraphicFramePr>
          <p:nvPr/>
        </p:nvGraphicFramePr>
        <p:xfrm>
          <a:off x="1009650" y="3082925"/>
          <a:ext cx="7423150" cy="361950"/>
        </p:xfrm>
        <a:graphic>
          <a:graphicData uri="http://schemas.openxmlformats.org/presentationml/2006/ole">
            <mc:AlternateContent xmlns:mc="http://schemas.openxmlformats.org/markup-compatibility/2006">
              <mc:Choice xmlns:v="urn:schemas-microsoft-com:vml" Requires="v">
                <p:oleObj spid="_x0000_s9229" name="Equation" r:id="rId7" imgW="7543800" imgH="368280" progId="">
                  <p:embed/>
                </p:oleObj>
              </mc:Choice>
              <mc:Fallback>
                <p:oleObj name="Equation" r:id="rId7" imgW="7543800" imgH="368280" progId="">
                  <p:embed/>
                  <p:pic>
                    <p:nvPicPr>
                      <p:cNvPr id="0" name="Object 7"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9650" y="3082925"/>
                        <a:ext cx="7423150" cy="36195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388" name="Object 4" descr="Brown marble"/>
          <p:cNvGraphicFramePr>
            <a:graphicFrameLocks noChangeAspect="1"/>
          </p:cNvGraphicFramePr>
          <p:nvPr/>
        </p:nvGraphicFramePr>
        <p:xfrm>
          <a:off x="1319213" y="3706813"/>
          <a:ext cx="6802437" cy="823912"/>
        </p:xfrm>
        <a:graphic>
          <a:graphicData uri="http://schemas.openxmlformats.org/presentationml/2006/ole">
            <mc:AlternateContent xmlns:mc="http://schemas.openxmlformats.org/markup-compatibility/2006">
              <mc:Choice xmlns:v="urn:schemas-microsoft-com:vml" Requires="v">
                <p:oleObj spid="_x0000_s9230" name="Equation" r:id="rId9" imgW="6908760" imgH="838080" progId="">
                  <p:embed/>
                </p:oleObj>
              </mc:Choice>
              <mc:Fallback>
                <p:oleObj name="Equation" r:id="rId9" imgW="6908760" imgH="838080" progId="">
                  <p:embed/>
                  <p:pic>
                    <p:nvPicPr>
                      <p:cNvPr id="0" name="Object 4"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19213" y="3706813"/>
                        <a:ext cx="6802437" cy="823912"/>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389" name="Object 9" descr="Brown marble"/>
          <p:cNvGraphicFramePr>
            <a:graphicFrameLocks noChangeAspect="1"/>
          </p:cNvGraphicFramePr>
          <p:nvPr/>
        </p:nvGraphicFramePr>
        <p:xfrm>
          <a:off x="3276600" y="6172200"/>
          <a:ext cx="2366963" cy="519113"/>
        </p:xfrm>
        <a:graphic>
          <a:graphicData uri="http://schemas.openxmlformats.org/presentationml/2006/ole">
            <mc:AlternateContent xmlns:mc="http://schemas.openxmlformats.org/markup-compatibility/2006">
              <mc:Choice xmlns:v="urn:schemas-microsoft-com:vml" Requires="v">
                <p:oleObj spid="_x0000_s9231" name="Equation" r:id="rId11" imgW="2082600" imgH="457200" progId="">
                  <p:embed/>
                </p:oleObj>
              </mc:Choice>
              <mc:Fallback>
                <p:oleObj name="Equation" r:id="rId11" imgW="2082600" imgH="457200" progId="">
                  <p:embed/>
                  <p:pic>
                    <p:nvPicPr>
                      <p:cNvPr id="0" name="Object 9"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76600" y="6172200"/>
                        <a:ext cx="2366963" cy="519113"/>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0" descr="Brown marble"/>
          <p:cNvGraphicFramePr>
            <a:graphicFrameLocks noChangeAspect="1"/>
          </p:cNvGraphicFramePr>
          <p:nvPr/>
        </p:nvGraphicFramePr>
        <p:xfrm>
          <a:off x="1677988" y="4794250"/>
          <a:ext cx="6088062" cy="1206500"/>
        </p:xfrm>
        <a:graphic>
          <a:graphicData uri="http://schemas.openxmlformats.org/presentationml/2006/ole">
            <mc:AlternateContent xmlns:mc="http://schemas.openxmlformats.org/markup-compatibility/2006">
              <mc:Choice xmlns:v="urn:schemas-microsoft-com:vml" Requires="v">
                <p:oleObj spid="_x0000_s9232" name="Equation" r:id="rId13" imgW="6781680" imgH="1346040" progId="">
                  <p:embed/>
                </p:oleObj>
              </mc:Choice>
              <mc:Fallback>
                <p:oleObj name="Equation" r:id="rId13" imgW="6781680" imgH="1346040" progId="">
                  <p:embed/>
                  <p:pic>
                    <p:nvPicPr>
                      <p:cNvPr id="0" name="Object 10"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77988" y="4794250"/>
                        <a:ext cx="6088062" cy="120650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225" name="Slide Number Placeholder 12"/>
          <p:cNvSpPr>
            <a:spLocks noGrp="1"/>
          </p:cNvSpPr>
          <p:nvPr>
            <p:ph type="sldNum" sz="quarter" idx="12"/>
          </p:nvPr>
        </p:nvSpPr>
        <p:spPr>
          <a:noFill/>
        </p:spPr>
        <p:txBody>
          <a:bodyPr/>
          <a:lstStyle/>
          <a:p>
            <a:fld id="{803FCCF0-6F1C-4F6D-A46D-CAAAA9280A79}" type="slidenum">
              <a:rPr lang="ar-SA" smtClean="0">
                <a:latin typeface="Arial" pitchFamily="34" charset="0"/>
                <a:cs typeface="Arial" pitchFamily="34" charset="0"/>
              </a:rPr>
              <a:pPr/>
              <a:t>135</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diamond(in)">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diamond(in)">
                                      <p:cBhvr>
                                        <p:cTn id="12" dur="500"/>
                                        <p:tgtEl>
                                          <p:spTgt spid="1638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6388"/>
                                        </p:tgtEl>
                                        <p:attrNameLst>
                                          <p:attrName>style.visibility</p:attrName>
                                        </p:attrNameLst>
                                      </p:cBhvr>
                                      <p:to>
                                        <p:strVal val="visible"/>
                                      </p:to>
                                    </p:set>
                                    <p:animEffect transition="in" filter="diamond(in)">
                                      <p:cBhvr>
                                        <p:cTn id="17" dur="500"/>
                                        <p:tgtEl>
                                          <p:spTgt spid="1638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amond(i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6389"/>
                                        </p:tgtEl>
                                        <p:attrNameLst>
                                          <p:attrName>style.visibility</p:attrName>
                                        </p:attrNameLst>
                                      </p:cBhvr>
                                      <p:to>
                                        <p:strVal val="visible"/>
                                      </p:to>
                                    </p:set>
                                    <p:animEffect transition="in" filter="diamond(in)">
                                      <p:cBhvr>
                                        <p:cTn id="27"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4" name="Object 8" descr="Brown marble"/>
          <p:cNvGraphicFramePr>
            <a:graphicFrameLocks noGrp="1" noChangeAspect="1"/>
          </p:cNvGraphicFramePr>
          <p:nvPr>
            <p:ph idx="1"/>
          </p:nvPr>
        </p:nvGraphicFramePr>
        <p:xfrm>
          <a:off x="3581400" y="5029200"/>
          <a:ext cx="1905000" cy="815975"/>
        </p:xfrm>
        <a:graphic>
          <a:graphicData uri="http://schemas.openxmlformats.org/presentationml/2006/ole">
            <mc:AlternateContent xmlns:mc="http://schemas.openxmlformats.org/markup-compatibility/2006">
              <mc:Choice xmlns:v="urn:schemas-microsoft-com:vml" Requires="v">
                <p:oleObj spid="_x0000_s10248" name="Equation" r:id="rId4" imgW="1688760" imgH="723600" progId="">
                  <p:embed/>
                </p:oleObj>
              </mc:Choice>
              <mc:Fallback>
                <p:oleObj name="Equation" r:id="rId4" imgW="1688760" imgH="723600" progId="">
                  <p:embed/>
                  <p:pic>
                    <p:nvPicPr>
                      <p:cNvPr id="0" name="Object 8"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1400" y="5029200"/>
                        <a:ext cx="1905000" cy="815975"/>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45" name="Rectangle 3"/>
          <p:cNvSpPr>
            <a:spLocks noGrp="1" noChangeArrowheads="1"/>
          </p:cNvSpPr>
          <p:nvPr>
            <p:ph type="body" sz="half" idx="4294967295"/>
          </p:nvPr>
        </p:nvSpPr>
        <p:spPr>
          <a:xfrm>
            <a:off x="457200" y="1066800"/>
            <a:ext cx="8686800" cy="1752600"/>
          </a:xfrm>
        </p:spPr>
        <p:txBody>
          <a:bodyPr/>
          <a:lstStyle/>
          <a:p>
            <a:pPr algn="l" rtl="0" eaLnBrk="1" hangingPunct="1"/>
            <a:r>
              <a:rPr lang="en-US" sz="3600" smtClean="0"/>
              <a:t>Molecular Weight Determination</a:t>
            </a:r>
          </a:p>
        </p:txBody>
      </p:sp>
      <p:graphicFrame>
        <p:nvGraphicFramePr>
          <p:cNvPr id="8195" name="Object 4" descr="Brown marble"/>
          <p:cNvGraphicFramePr>
            <a:graphicFrameLocks noChangeAspect="1"/>
          </p:cNvGraphicFramePr>
          <p:nvPr/>
        </p:nvGraphicFramePr>
        <p:xfrm>
          <a:off x="2819400" y="3810000"/>
          <a:ext cx="3186113" cy="808038"/>
        </p:xfrm>
        <a:graphic>
          <a:graphicData uri="http://schemas.openxmlformats.org/presentationml/2006/ole">
            <mc:AlternateContent xmlns:mc="http://schemas.openxmlformats.org/markup-compatibility/2006">
              <mc:Choice xmlns:v="urn:schemas-microsoft-com:vml" Requires="v">
                <p:oleObj spid="_x0000_s10249" name="Equation" r:id="rId7" imgW="3162240" imgH="799920" progId="">
                  <p:embed/>
                </p:oleObj>
              </mc:Choice>
              <mc:Fallback>
                <p:oleObj name="Equation" r:id="rId7" imgW="3162240" imgH="799920" progId="">
                  <p:embed/>
                  <p:pic>
                    <p:nvPicPr>
                      <p:cNvPr id="0" name="Object 4"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19400" y="3810000"/>
                        <a:ext cx="3186113" cy="808038"/>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196" name="Object 9" descr="Brown marble"/>
          <p:cNvGraphicFramePr>
            <a:graphicFrameLocks noChangeAspect="1"/>
          </p:cNvGraphicFramePr>
          <p:nvPr/>
        </p:nvGraphicFramePr>
        <p:xfrm>
          <a:off x="1676400" y="1981200"/>
          <a:ext cx="5562600" cy="1338263"/>
        </p:xfrm>
        <a:graphic>
          <a:graphicData uri="http://schemas.openxmlformats.org/presentationml/2006/ole">
            <mc:AlternateContent xmlns:mc="http://schemas.openxmlformats.org/markup-compatibility/2006">
              <mc:Choice xmlns:v="urn:schemas-microsoft-com:vml" Requires="v">
                <p:oleObj spid="_x0000_s10250" name="Equation" r:id="rId9" imgW="3327120" imgH="799920" progId="">
                  <p:embed/>
                </p:oleObj>
              </mc:Choice>
              <mc:Fallback>
                <p:oleObj name="Equation" r:id="rId9" imgW="3327120" imgH="799920" progId="">
                  <p:embed/>
                  <p:pic>
                    <p:nvPicPr>
                      <p:cNvPr id="0" name="Object 9"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6400" y="1981200"/>
                        <a:ext cx="5562600" cy="1338263"/>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Rectangle 2"/>
          <p:cNvSpPr txBox="1">
            <a:spLocks noChangeArrowheads="1"/>
          </p:cNvSpPr>
          <p:nvPr/>
        </p:nvSpPr>
        <p:spPr>
          <a:xfrm>
            <a:off x="457200" y="0"/>
            <a:ext cx="8229600" cy="1143000"/>
          </a:xfrm>
          <a:prstGeom prst="rect">
            <a:avLst/>
          </a:prstGeom>
        </p:spPr>
        <p:txBody>
          <a:bodyPr anchor="ctr">
            <a:normAutofit/>
          </a:bodyPr>
          <a:lstStyle/>
          <a:p>
            <a:pPr fontAlgn="auto">
              <a:spcAft>
                <a:spcPts val="0"/>
              </a:spcAft>
              <a:defRPr/>
            </a:pPr>
            <a:r>
              <a:rPr lang="en-US" sz="4400" dirty="0">
                <a:latin typeface="+mj-lt"/>
                <a:ea typeface="+mj-ea"/>
                <a:cs typeface="+mj-cs"/>
              </a:rPr>
              <a:t>Molecular Mass</a:t>
            </a:r>
          </a:p>
        </p:txBody>
      </p:sp>
      <p:sp>
        <p:nvSpPr>
          <p:cNvPr id="10247" name="Slide Number Placeholder 10"/>
          <p:cNvSpPr>
            <a:spLocks noGrp="1"/>
          </p:cNvSpPr>
          <p:nvPr>
            <p:ph type="sldNum" sz="quarter" idx="12"/>
          </p:nvPr>
        </p:nvSpPr>
        <p:spPr>
          <a:noFill/>
        </p:spPr>
        <p:txBody>
          <a:bodyPr/>
          <a:lstStyle/>
          <a:p>
            <a:fld id="{13EE9164-23CB-4416-B52C-5802E427304B}" type="slidenum">
              <a:rPr lang="ar-SA" smtClean="0">
                <a:latin typeface="Arial" pitchFamily="34" charset="0"/>
                <a:cs typeface="Arial" pitchFamily="34" charset="0"/>
              </a:rPr>
              <a:pPr/>
              <a:t>136</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additive="base">
                                        <p:cTn id="7" dur="500" fill="hold"/>
                                        <p:tgtEl>
                                          <p:spTgt spid="8196"/>
                                        </p:tgtEl>
                                        <p:attrNameLst>
                                          <p:attrName>ppt_x</p:attrName>
                                        </p:attrNameLst>
                                      </p:cBhvr>
                                      <p:tavLst>
                                        <p:tav tm="0">
                                          <p:val>
                                            <p:strVal val="#ppt_x"/>
                                          </p:val>
                                        </p:tav>
                                        <p:tav tm="100000">
                                          <p:val>
                                            <p:strVal val="#ppt_x"/>
                                          </p:val>
                                        </p:tav>
                                      </p:tavLst>
                                    </p:anim>
                                    <p:anim calcmode="lin" valueType="num">
                                      <p:cBhvr additive="base">
                                        <p:cTn id="8"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195"/>
                                        </p:tgtEl>
                                        <p:attrNameLst>
                                          <p:attrName>style.visibility</p:attrName>
                                        </p:attrNameLst>
                                      </p:cBhvr>
                                      <p:to>
                                        <p:strVal val="visible"/>
                                      </p:to>
                                    </p:set>
                                    <p:anim calcmode="lin" valueType="num">
                                      <p:cBhvr additive="base">
                                        <p:cTn id="13" dur="500" fill="hold"/>
                                        <p:tgtEl>
                                          <p:spTgt spid="8195"/>
                                        </p:tgtEl>
                                        <p:attrNameLst>
                                          <p:attrName>ppt_x</p:attrName>
                                        </p:attrNameLst>
                                      </p:cBhvr>
                                      <p:tavLst>
                                        <p:tav tm="0">
                                          <p:val>
                                            <p:strVal val="#ppt_x"/>
                                          </p:val>
                                        </p:tav>
                                        <p:tav tm="100000">
                                          <p:val>
                                            <p:strVal val="#ppt_x"/>
                                          </p:val>
                                        </p:tav>
                                      </p:tavLst>
                                    </p:anim>
                                    <p:anim calcmode="lin" valueType="num">
                                      <p:cBhvr additive="base">
                                        <p:cTn id="14"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194"/>
                                        </p:tgtEl>
                                        <p:attrNameLst>
                                          <p:attrName>style.visibility</p:attrName>
                                        </p:attrNameLst>
                                      </p:cBhvr>
                                      <p:to>
                                        <p:strVal val="visible"/>
                                      </p:to>
                                    </p:set>
                                    <p:anim calcmode="lin" valueType="num">
                                      <p:cBhvr additive="base">
                                        <p:cTn id="19" dur="500" fill="hold"/>
                                        <p:tgtEl>
                                          <p:spTgt spid="8194"/>
                                        </p:tgtEl>
                                        <p:attrNameLst>
                                          <p:attrName>ppt_x</p:attrName>
                                        </p:attrNameLst>
                                      </p:cBhvr>
                                      <p:tavLst>
                                        <p:tav tm="0">
                                          <p:val>
                                            <p:strVal val="#ppt_x"/>
                                          </p:val>
                                        </p:tav>
                                        <p:tav tm="100000">
                                          <p:val>
                                            <p:strVal val="#ppt_x"/>
                                          </p:val>
                                        </p:tav>
                                      </p:tavLst>
                                    </p:anim>
                                    <p:anim calcmode="lin" valueType="num">
                                      <p:cBhvr additive="base">
                                        <p:cTn id="20"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a:xfrm>
            <a:off x="457200" y="152400"/>
            <a:ext cx="8229600" cy="560388"/>
          </a:xfrm>
        </p:spPr>
        <p:txBody>
          <a:bodyPr/>
          <a:lstStyle/>
          <a:p>
            <a:pPr marL="342900" indent="-342900" eaLnBrk="1" hangingPunct="1"/>
            <a:r>
              <a:rPr lang="en-US" smtClean="0"/>
              <a:t>Density of Gas</a:t>
            </a:r>
          </a:p>
        </p:txBody>
      </p:sp>
      <p:sp>
        <p:nvSpPr>
          <p:cNvPr id="23557" name="Rectangle 3"/>
          <p:cNvSpPr>
            <a:spLocks noGrp="1" noChangeArrowheads="1"/>
          </p:cNvSpPr>
          <p:nvPr>
            <p:ph idx="1"/>
          </p:nvPr>
        </p:nvSpPr>
        <p:spPr>
          <a:xfrm>
            <a:off x="533400" y="762000"/>
            <a:ext cx="8229600" cy="4525963"/>
          </a:xfrm>
        </p:spPr>
        <p:txBody>
          <a:bodyPr rtlCol="0">
            <a:noAutofit/>
          </a:bodyPr>
          <a:lstStyle/>
          <a:p>
            <a:pPr algn="l" rtl="0" eaLnBrk="1" fontAlgn="auto" hangingPunct="1">
              <a:spcAft>
                <a:spcPts val="0"/>
              </a:spcAft>
              <a:defRPr/>
            </a:pPr>
            <a:r>
              <a:rPr lang="en-US" dirty="0" smtClean="0"/>
              <a:t>Application of Ideal Gas Law</a:t>
            </a:r>
          </a:p>
          <a:p>
            <a:pPr marL="685800" lvl="1" indent="-338138" algn="l" rtl="0" eaLnBrk="1" fontAlgn="auto" hangingPunct="1">
              <a:spcAft>
                <a:spcPts val="0"/>
              </a:spcAft>
              <a:defRPr/>
            </a:pPr>
            <a:r>
              <a:rPr lang="en-US" sz="3200" dirty="0" smtClean="0"/>
              <a:t>Density Determination</a:t>
            </a:r>
          </a:p>
          <a:p>
            <a:pPr marL="1028700" lvl="2" algn="l" rtl="0" eaLnBrk="1" fontAlgn="auto" hangingPunct="1">
              <a:spcAft>
                <a:spcPts val="0"/>
              </a:spcAft>
              <a:defRPr/>
            </a:pPr>
            <a:r>
              <a:rPr lang="en-US" sz="3200" dirty="0" smtClean="0"/>
              <a:t>Consider the derivation of the molar mass equation for gases</a:t>
            </a:r>
          </a:p>
          <a:p>
            <a:pPr marL="347663" lvl="1" indent="0" algn="l" rtl="0" eaLnBrk="1" fontAlgn="auto" hangingPunct="1">
              <a:spcAft>
                <a:spcPts val="0"/>
              </a:spcAft>
              <a:buFont typeface="Wingdings" pitchFamily="2" charset="2"/>
              <a:buNone/>
              <a:defRPr/>
            </a:pPr>
            <a:endParaRPr lang="en-US" sz="3200" dirty="0" smtClean="0"/>
          </a:p>
          <a:p>
            <a:pPr lvl="2" algn="l" rtl="0" eaLnBrk="1" fontAlgn="auto" hangingPunct="1">
              <a:spcAft>
                <a:spcPts val="0"/>
              </a:spcAft>
              <a:defRPr/>
            </a:pPr>
            <a:r>
              <a:rPr lang="en-US" sz="3200" dirty="0" smtClean="0"/>
              <a:t>Solve for m/V (g/L),  i.e.   Density (d)</a:t>
            </a:r>
          </a:p>
          <a:p>
            <a:pPr lvl="2" algn="l" rtl="0" eaLnBrk="1" fontAlgn="auto" hangingPunct="1">
              <a:spcAft>
                <a:spcPts val="0"/>
              </a:spcAft>
              <a:buFont typeface="Wingdings" pitchFamily="2" charset="2"/>
              <a:buNone/>
              <a:defRPr/>
            </a:pPr>
            <a:endParaRPr lang="en-US" sz="3200" dirty="0" smtClean="0"/>
          </a:p>
          <a:p>
            <a:pPr lvl="2" algn="l" rtl="0" eaLnBrk="1" fontAlgn="auto" hangingPunct="1">
              <a:spcAft>
                <a:spcPts val="0"/>
              </a:spcAft>
              <a:defRPr/>
            </a:pPr>
            <a:endParaRPr lang="en-US" sz="3200" dirty="0" smtClean="0"/>
          </a:p>
          <a:p>
            <a:pPr lvl="2" algn="l" rtl="0" eaLnBrk="1" fontAlgn="auto" hangingPunct="1">
              <a:spcAft>
                <a:spcPts val="0"/>
              </a:spcAft>
              <a:defRPr/>
            </a:pPr>
            <a:r>
              <a:rPr lang="en-US" sz="3200" dirty="0" smtClean="0"/>
              <a:t>Note that gas density is a function of its molar mass</a:t>
            </a:r>
          </a:p>
        </p:txBody>
      </p:sp>
      <p:graphicFrame>
        <p:nvGraphicFramePr>
          <p:cNvPr id="21506" name="Object 4" descr="Brown marble"/>
          <p:cNvGraphicFramePr>
            <a:graphicFrameLocks noChangeAspect="1"/>
          </p:cNvGraphicFramePr>
          <p:nvPr/>
        </p:nvGraphicFramePr>
        <p:xfrm>
          <a:off x="2743200" y="2971800"/>
          <a:ext cx="3416300" cy="711200"/>
        </p:xfrm>
        <a:graphic>
          <a:graphicData uri="http://schemas.openxmlformats.org/presentationml/2006/ole">
            <mc:AlternateContent xmlns:mc="http://schemas.openxmlformats.org/markup-compatibility/2006">
              <mc:Choice xmlns:v="urn:schemas-microsoft-com:vml" Requires="v">
                <p:oleObj spid="_x0000_s11270" name="Equation" r:id="rId4" imgW="1892160" imgH="393480" progId="">
                  <p:embed/>
                </p:oleObj>
              </mc:Choice>
              <mc:Fallback>
                <p:oleObj name="Equation" r:id="rId4" imgW="1892160" imgH="393480" progId="">
                  <p:embed/>
                  <p:pic>
                    <p:nvPicPr>
                      <p:cNvPr id="0" name="Object 4"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2971800"/>
                        <a:ext cx="3416300" cy="71120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507" name="Object 6" descr="Brown marble"/>
          <p:cNvGraphicFramePr>
            <a:graphicFrameLocks noChangeAspect="1"/>
          </p:cNvGraphicFramePr>
          <p:nvPr/>
        </p:nvGraphicFramePr>
        <p:xfrm>
          <a:off x="2514600" y="4191000"/>
          <a:ext cx="3621088" cy="1266825"/>
        </p:xfrm>
        <a:graphic>
          <a:graphicData uri="http://schemas.openxmlformats.org/presentationml/2006/ole">
            <mc:AlternateContent xmlns:mc="http://schemas.openxmlformats.org/markup-compatibility/2006">
              <mc:Choice xmlns:v="urn:schemas-microsoft-com:vml" Requires="v">
                <p:oleObj spid="_x0000_s11271" name="Equation" r:id="rId7" imgW="2108160" imgH="736560" progId="">
                  <p:embed/>
                </p:oleObj>
              </mc:Choice>
              <mc:Fallback>
                <p:oleObj name="Equation" r:id="rId7" imgW="2108160" imgH="736560" progId="">
                  <p:embed/>
                  <p:pic>
                    <p:nvPicPr>
                      <p:cNvPr id="0" name="Object 6"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14600" y="4191000"/>
                        <a:ext cx="3621088" cy="1266825"/>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270" name="Slide Number Placeholder 8"/>
          <p:cNvSpPr>
            <a:spLocks noGrp="1"/>
          </p:cNvSpPr>
          <p:nvPr>
            <p:ph type="sldNum" sz="quarter" idx="12"/>
          </p:nvPr>
        </p:nvSpPr>
        <p:spPr>
          <a:noFill/>
        </p:spPr>
        <p:txBody>
          <a:bodyPr/>
          <a:lstStyle/>
          <a:p>
            <a:fld id="{43623A8E-48AD-4B9B-B35A-E483D4DA86ED}" type="slidenum">
              <a:rPr lang="ar-SA" smtClean="0">
                <a:latin typeface="Arial" pitchFamily="34" charset="0"/>
                <a:cs typeface="Arial" pitchFamily="34" charset="0"/>
              </a:rPr>
              <a:pPr/>
              <a:t>137</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diamond(in)">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3557">
                                            <p:txEl>
                                              <p:pRg st="4" end="4"/>
                                            </p:txEl>
                                          </p:spTgt>
                                        </p:tgtEl>
                                        <p:attrNameLst>
                                          <p:attrName>style.visibility</p:attrName>
                                        </p:attrNameLst>
                                      </p:cBhvr>
                                      <p:to>
                                        <p:strVal val="visible"/>
                                      </p:to>
                                    </p:set>
                                    <p:animEffect transition="in" filter="diamond(in)">
                                      <p:cBhvr>
                                        <p:cTn id="12" dur="500"/>
                                        <p:tgtEl>
                                          <p:spTgt spid="2355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1507"/>
                                        </p:tgtEl>
                                        <p:attrNameLst>
                                          <p:attrName>style.visibility</p:attrName>
                                        </p:attrNameLst>
                                      </p:cBhvr>
                                      <p:to>
                                        <p:strVal val="visible"/>
                                      </p:to>
                                    </p:set>
                                    <p:animEffect transition="in" filter="diamond(in)">
                                      <p:cBhvr>
                                        <p:cTn id="17" dur="500"/>
                                        <p:tgtEl>
                                          <p:spTgt spid="2150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3557">
                                            <p:txEl>
                                              <p:pRg st="7" end="7"/>
                                            </p:txEl>
                                          </p:spTgt>
                                        </p:tgtEl>
                                        <p:attrNameLst>
                                          <p:attrName>style.visibility</p:attrName>
                                        </p:attrNameLst>
                                      </p:cBhvr>
                                      <p:to>
                                        <p:strVal val="visible"/>
                                      </p:to>
                                    </p:set>
                                    <p:animEffect transition="in" filter="diamond(in)">
                                      <p:cBhvr>
                                        <p:cTn id="22" dur="500"/>
                                        <p:tgtEl>
                                          <p:spTgt spid="2355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6" name="Content Placeholder 2"/>
          <p:cNvSpPr>
            <a:spLocks noGrp="1"/>
          </p:cNvSpPr>
          <p:nvPr>
            <p:ph idx="1"/>
          </p:nvPr>
        </p:nvSpPr>
        <p:spPr>
          <a:xfrm>
            <a:off x="457200" y="685800"/>
            <a:ext cx="8578850" cy="1066800"/>
          </a:xfrm>
        </p:spPr>
        <p:txBody>
          <a:bodyPr/>
          <a:lstStyle/>
          <a:p>
            <a:pPr marL="0" indent="0" algn="l" rtl="0" eaLnBrk="1" hangingPunct="1">
              <a:buFont typeface="Wingdings" pitchFamily="2" charset="2"/>
              <a:buNone/>
            </a:pPr>
            <a:r>
              <a:rPr lang="en-US" sz="2800" smtClean="0">
                <a:latin typeface="Calibri" pitchFamily="34" charset="0"/>
                <a:cs typeface="Calibri" pitchFamily="34" charset="0"/>
              </a:rPr>
              <a:t>Ex: What is the density of Methane gas (natural gas), CH</a:t>
            </a:r>
            <a:r>
              <a:rPr lang="en-US" sz="2800" baseline="-25000" smtClean="0">
                <a:latin typeface="Calibri" pitchFamily="34" charset="0"/>
                <a:cs typeface="Calibri" pitchFamily="34" charset="0"/>
              </a:rPr>
              <a:t>4</a:t>
            </a:r>
            <a:r>
              <a:rPr lang="en-US" sz="2800" smtClean="0">
                <a:latin typeface="Calibri" pitchFamily="34" charset="0"/>
                <a:cs typeface="Calibri" pitchFamily="34" charset="0"/>
              </a:rPr>
              <a:t>, at 125 </a:t>
            </a:r>
            <a:r>
              <a:rPr lang="en-US" sz="2800" baseline="30000" smtClean="0">
                <a:latin typeface="Calibri" pitchFamily="34" charset="0"/>
                <a:cs typeface="Calibri" pitchFamily="34" charset="0"/>
              </a:rPr>
              <a:t>o</a:t>
            </a:r>
            <a:r>
              <a:rPr lang="en-US" sz="2800" smtClean="0">
                <a:latin typeface="Calibri" pitchFamily="34" charset="0"/>
                <a:cs typeface="Calibri" pitchFamily="34" charset="0"/>
              </a:rPr>
              <a:t>C and 3.50 atm?</a:t>
            </a:r>
          </a:p>
        </p:txBody>
      </p:sp>
      <p:graphicFrame>
        <p:nvGraphicFramePr>
          <p:cNvPr id="45061" name="Object 6" descr="Brown marble"/>
          <p:cNvGraphicFramePr>
            <a:graphicFrameLocks noChangeAspect="1"/>
          </p:cNvGraphicFramePr>
          <p:nvPr/>
        </p:nvGraphicFramePr>
        <p:xfrm>
          <a:off x="685800" y="5410200"/>
          <a:ext cx="7415213" cy="1295400"/>
        </p:xfrm>
        <a:graphic>
          <a:graphicData uri="http://schemas.openxmlformats.org/presentationml/2006/ole">
            <mc:AlternateContent xmlns:mc="http://schemas.openxmlformats.org/markup-compatibility/2006">
              <mc:Choice xmlns:v="urn:schemas-microsoft-com:vml" Requires="v">
                <p:oleObj spid="_x0000_s12302" name="Equation" r:id="rId4" imgW="8724600" imgH="1523880" progId="">
                  <p:embed/>
                </p:oleObj>
              </mc:Choice>
              <mc:Fallback>
                <p:oleObj name="Equation" r:id="rId4" imgW="8724600" imgH="152388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5410200"/>
                        <a:ext cx="7415213" cy="129540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3" descr="Brown marble"/>
          <p:cNvGraphicFramePr>
            <a:graphicFrameLocks noChangeAspect="1"/>
          </p:cNvGraphicFramePr>
          <p:nvPr/>
        </p:nvGraphicFramePr>
        <p:xfrm>
          <a:off x="2514600" y="1752600"/>
          <a:ext cx="2127250" cy="742950"/>
        </p:xfrm>
        <a:graphic>
          <a:graphicData uri="http://schemas.openxmlformats.org/presentationml/2006/ole">
            <mc:AlternateContent xmlns:mc="http://schemas.openxmlformats.org/markup-compatibility/2006">
              <mc:Choice xmlns:v="urn:schemas-microsoft-com:vml" Requires="v">
                <p:oleObj spid="_x0000_s12303" name="Equation" r:id="rId7" imgW="2108160" imgH="736560" progId="">
                  <p:embed/>
                </p:oleObj>
              </mc:Choice>
              <mc:Fallback>
                <p:oleObj name="Equation" r:id="rId7" imgW="2108160" imgH="73656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14600" y="1752600"/>
                        <a:ext cx="2127250" cy="74295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7" descr="Brown marble"/>
          <p:cNvGraphicFramePr>
            <a:graphicFrameLocks noChangeAspect="1"/>
          </p:cNvGraphicFramePr>
          <p:nvPr/>
        </p:nvGraphicFramePr>
        <p:xfrm>
          <a:off x="1295400" y="2514600"/>
          <a:ext cx="5022850" cy="490538"/>
        </p:xfrm>
        <a:graphic>
          <a:graphicData uri="http://schemas.openxmlformats.org/presentationml/2006/ole">
            <mc:AlternateContent xmlns:mc="http://schemas.openxmlformats.org/markup-compatibility/2006">
              <mc:Choice xmlns:v="urn:schemas-microsoft-com:vml" Requires="v">
                <p:oleObj spid="_x0000_s12304" name="Equation" r:id="rId9" imgW="4686120" imgH="457200" progId="">
                  <p:embed/>
                </p:oleObj>
              </mc:Choice>
              <mc:Fallback>
                <p:oleObj name="Equation" r:id="rId9" imgW="4686120" imgH="457200" progId="">
                  <p:embed/>
                  <p:pic>
                    <p:nvPicPr>
                      <p:cNvPr id="0" name="Object 7"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95400" y="2514600"/>
                        <a:ext cx="5022850" cy="490538"/>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Object 8" descr="Brown marble"/>
          <p:cNvGraphicFramePr>
            <a:graphicFrameLocks noChangeAspect="1"/>
          </p:cNvGraphicFramePr>
          <p:nvPr/>
        </p:nvGraphicFramePr>
        <p:xfrm>
          <a:off x="2590800" y="3124200"/>
          <a:ext cx="1981200" cy="298450"/>
        </p:xfrm>
        <a:graphic>
          <a:graphicData uri="http://schemas.openxmlformats.org/presentationml/2006/ole">
            <mc:AlternateContent xmlns:mc="http://schemas.openxmlformats.org/markup-compatibility/2006">
              <mc:Choice xmlns:v="urn:schemas-microsoft-com:vml" Requires="v">
                <p:oleObj spid="_x0000_s12305" name="Equation" r:id="rId11" imgW="1854000" imgH="279360" progId="">
                  <p:embed/>
                </p:oleObj>
              </mc:Choice>
              <mc:Fallback>
                <p:oleObj name="Equation" r:id="rId11" imgW="1854000" imgH="279360" progId="">
                  <p:embed/>
                  <p:pic>
                    <p:nvPicPr>
                      <p:cNvPr id="0" name="Object 8"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90800" y="3124200"/>
                        <a:ext cx="1981200" cy="29845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 name="Object 9" descr="Brown marble"/>
          <p:cNvGraphicFramePr>
            <a:graphicFrameLocks noChangeAspect="1"/>
          </p:cNvGraphicFramePr>
          <p:nvPr/>
        </p:nvGraphicFramePr>
        <p:xfrm>
          <a:off x="533400" y="3657600"/>
          <a:ext cx="7481888" cy="982663"/>
        </p:xfrm>
        <a:graphic>
          <a:graphicData uri="http://schemas.openxmlformats.org/presentationml/2006/ole">
            <mc:AlternateContent xmlns:mc="http://schemas.openxmlformats.org/markup-compatibility/2006">
              <mc:Choice xmlns:v="urn:schemas-microsoft-com:vml" Requires="v">
                <p:oleObj spid="_x0000_s12306" name="Equation" r:id="rId13" imgW="7924680" imgH="1041120" progId="">
                  <p:embed/>
                </p:oleObj>
              </mc:Choice>
              <mc:Fallback>
                <p:oleObj name="Equation" r:id="rId13" imgW="7924680" imgH="1041120" progId="">
                  <p:embed/>
                  <p:pic>
                    <p:nvPicPr>
                      <p:cNvPr id="0" name="Object 9"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3400" y="3657600"/>
                        <a:ext cx="7481888" cy="982663"/>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 name="Object 10" descr="Brown marble"/>
          <p:cNvGraphicFramePr>
            <a:graphicFrameLocks noChangeAspect="1"/>
          </p:cNvGraphicFramePr>
          <p:nvPr/>
        </p:nvGraphicFramePr>
        <p:xfrm>
          <a:off x="2743200" y="4724400"/>
          <a:ext cx="2655888" cy="619125"/>
        </p:xfrm>
        <a:graphic>
          <a:graphicData uri="http://schemas.openxmlformats.org/presentationml/2006/ole">
            <mc:AlternateContent xmlns:mc="http://schemas.openxmlformats.org/markup-compatibility/2006">
              <mc:Choice xmlns:v="urn:schemas-microsoft-com:vml" Requires="v">
                <p:oleObj spid="_x0000_s12307" name="Equation" r:id="rId15" imgW="2616120" imgH="609480" progId="">
                  <p:embed/>
                </p:oleObj>
              </mc:Choice>
              <mc:Fallback>
                <p:oleObj name="Equation" r:id="rId15" imgW="2616120" imgH="609480" progId="">
                  <p:embed/>
                  <p:pic>
                    <p:nvPicPr>
                      <p:cNvPr id="0" name="Object 10"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743200" y="4724400"/>
                        <a:ext cx="2655888" cy="619125"/>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297" name="Slide Number Placeholder 12"/>
          <p:cNvSpPr>
            <a:spLocks noGrp="1"/>
          </p:cNvSpPr>
          <p:nvPr>
            <p:ph type="sldNum" sz="quarter" idx="12"/>
          </p:nvPr>
        </p:nvSpPr>
        <p:spPr>
          <a:xfrm>
            <a:off x="0" y="6237288"/>
            <a:ext cx="2133600" cy="476250"/>
          </a:xfrm>
          <a:noFill/>
        </p:spPr>
        <p:txBody>
          <a:bodyPr/>
          <a:lstStyle/>
          <a:p>
            <a:fld id="{88FF5E71-F50F-4737-99C7-09529A29BB3A}" type="slidenum">
              <a:rPr lang="ar-SA" smtClean="0">
                <a:latin typeface="Arial" pitchFamily="34" charset="0"/>
                <a:cs typeface="Arial" pitchFamily="34" charset="0"/>
              </a:rPr>
              <a:pPr/>
              <a:t>138</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amond(i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45061"/>
                                        </p:tgtEl>
                                        <p:attrNameLst>
                                          <p:attrName>style.visibility</p:attrName>
                                        </p:attrNameLst>
                                      </p:cBhvr>
                                      <p:to>
                                        <p:strVal val="visible"/>
                                      </p:to>
                                    </p:set>
                                    <p:animEffect transition="in" filter="diamond(in)">
                                      <p:cBhvr>
                                        <p:cTn id="32" dur="500"/>
                                        <p:tgtEl>
                                          <p:spTgt spid="450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20" name="Rectangle 5"/>
          <p:cNvSpPr>
            <a:spLocks noGrp="1" noChangeArrowheads="1"/>
          </p:cNvSpPr>
          <p:nvPr>
            <p:ph idx="1"/>
          </p:nvPr>
        </p:nvSpPr>
        <p:spPr>
          <a:xfrm>
            <a:off x="0" y="457200"/>
            <a:ext cx="9612313" cy="2035175"/>
          </a:xfrm>
        </p:spPr>
        <p:txBody>
          <a:bodyPr/>
          <a:lstStyle/>
          <a:p>
            <a:pPr marL="0" indent="0" algn="l" rtl="0" eaLnBrk="1" hangingPunct="1">
              <a:lnSpc>
                <a:spcPts val="3000"/>
              </a:lnSpc>
              <a:spcAft>
                <a:spcPts val="1200"/>
              </a:spcAft>
              <a:buFont typeface="Wingdings" pitchFamily="2" charset="2"/>
              <a:buNone/>
            </a:pPr>
            <a:r>
              <a:rPr lang="en-US" sz="2800" u="sng" smtClean="0">
                <a:latin typeface="Calibri" pitchFamily="34" charset="0"/>
                <a:cs typeface="Calibri" pitchFamily="34" charset="0"/>
              </a:rPr>
              <a:t>Stoichiometry Problem Involving Gas Volumes</a:t>
            </a:r>
          </a:p>
          <a:p>
            <a:pPr marL="0" indent="0" algn="l" rtl="0" eaLnBrk="1" hangingPunct="1">
              <a:lnSpc>
                <a:spcPts val="3000"/>
              </a:lnSpc>
              <a:spcAft>
                <a:spcPts val="1200"/>
              </a:spcAft>
              <a:buFont typeface="Wingdings" pitchFamily="2" charset="2"/>
              <a:buNone/>
            </a:pPr>
            <a:r>
              <a:rPr lang="en-US" sz="2800" smtClean="0">
                <a:latin typeface="Calibri" pitchFamily="34" charset="0"/>
                <a:cs typeface="Calibri" pitchFamily="34" charset="0"/>
              </a:rPr>
              <a:t>Ex: Suppose you heat 0.0100 mol of Potassium Chlorate, KClO</a:t>
            </a:r>
            <a:r>
              <a:rPr lang="en-US" sz="2800" baseline="-25000" smtClean="0">
                <a:latin typeface="Calibri" pitchFamily="34" charset="0"/>
                <a:cs typeface="Calibri" pitchFamily="34" charset="0"/>
              </a:rPr>
              <a:t>3</a:t>
            </a:r>
            <a:r>
              <a:rPr lang="en-US" sz="2800" smtClean="0">
                <a:latin typeface="Calibri" pitchFamily="34" charset="0"/>
                <a:cs typeface="Calibri" pitchFamily="34" charset="0"/>
              </a:rPr>
              <a:t>, in a test tube. How many liters of Oxygen can you produce at 298 K and 1.02 atm?</a:t>
            </a:r>
          </a:p>
          <a:p>
            <a:pPr marL="0" indent="0" algn="l" rtl="0" eaLnBrk="1" hangingPunct="1">
              <a:lnSpc>
                <a:spcPts val="3000"/>
              </a:lnSpc>
              <a:spcAft>
                <a:spcPts val="1200"/>
              </a:spcAft>
              <a:buFont typeface="Wingdings" pitchFamily="2" charset="2"/>
              <a:buNone/>
            </a:pPr>
            <a:endParaRPr lang="en-US" sz="2800" smtClean="0">
              <a:latin typeface="Calibri" pitchFamily="34" charset="0"/>
              <a:cs typeface="Calibri" pitchFamily="34" charset="0"/>
            </a:endParaRPr>
          </a:p>
        </p:txBody>
      </p:sp>
      <p:sp>
        <p:nvSpPr>
          <p:cNvPr id="13321" name="Rectangle 2"/>
          <p:cNvSpPr>
            <a:spLocks noChangeArrowheads="1"/>
          </p:cNvSpPr>
          <p:nvPr/>
        </p:nvSpPr>
        <p:spPr bwMode="auto">
          <a:xfrm>
            <a:off x="685800" y="6248400"/>
            <a:ext cx="1905000" cy="457200"/>
          </a:xfrm>
          <a:prstGeom prst="rect">
            <a:avLst/>
          </a:prstGeom>
          <a:noFill/>
          <a:ln w="12700">
            <a:noFill/>
            <a:miter lim="800000"/>
            <a:headEnd/>
            <a:tailEnd/>
          </a:ln>
        </p:spPr>
        <p:txBody>
          <a:bodyPr wrap="none" anchor="ctr"/>
          <a:lstStyle/>
          <a:p>
            <a:endParaRPr lang="en-US"/>
          </a:p>
        </p:txBody>
      </p:sp>
      <p:sp>
        <p:nvSpPr>
          <p:cNvPr id="13322" name="Rectangle 3"/>
          <p:cNvSpPr>
            <a:spLocks noChangeArrowheads="1"/>
          </p:cNvSpPr>
          <p:nvPr/>
        </p:nvSpPr>
        <p:spPr bwMode="auto">
          <a:xfrm>
            <a:off x="3124200" y="6248400"/>
            <a:ext cx="2895600" cy="457200"/>
          </a:xfrm>
          <a:prstGeom prst="rect">
            <a:avLst/>
          </a:prstGeom>
          <a:noFill/>
          <a:ln w="12700">
            <a:noFill/>
            <a:miter lim="800000"/>
            <a:headEnd/>
            <a:tailEnd/>
          </a:ln>
        </p:spPr>
        <p:txBody>
          <a:bodyPr wrap="none" anchor="ctr"/>
          <a:lstStyle/>
          <a:p>
            <a:endParaRPr lang="en-US"/>
          </a:p>
        </p:txBody>
      </p:sp>
      <p:graphicFrame>
        <p:nvGraphicFramePr>
          <p:cNvPr id="13314" name="Object 6" descr="Brown marble"/>
          <p:cNvGraphicFramePr>
            <a:graphicFrameLocks noChangeAspect="1"/>
          </p:cNvGraphicFramePr>
          <p:nvPr/>
        </p:nvGraphicFramePr>
        <p:xfrm>
          <a:off x="1116013" y="2349500"/>
          <a:ext cx="6697662" cy="755650"/>
        </p:xfrm>
        <a:graphic>
          <a:graphicData uri="http://schemas.openxmlformats.org/presentationml/2006/ole">
            <mc:AlternateContent xmlns:mc="http://schemas.openxmlformats.org/markup-compatibility/2006">
              <mc:Choice xmlns:v="urn:schemas-microsoft-com:vml" Requires="v">
                <p:oleObj spid="_x0000_s13326" name="Equation" r:id="rId4" imgW="4952880" imgH="558720" progId="">
                  <p:embed/>
                </p:oleObj>
              </mc:Choice>
              <mc:Fallback>
                <p:oleObj name="Equation" r:id="rId4" imgW="4952880" imgH="55872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6013" y="2349500"/>
                        <a:ext cx="6697662" cy="75565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44" name="Rectangle 7"/>
          <p:cNvSpPr>
            <a:spLocks noChangeArrowheads="1"/>
          </p:cNvSpPr>
          <p:nvPr/>
        </p:nvSpPr>
        <p:spPr bwMode="auto">
          <a:xfrm>
            <a:off x="533400" y="2209800"/>
            <a:ext cx="8077200" cy="990600"/>
          </a:xfrm>
          <a:prstGeom prst="rect">
            <a:avLst/>
          </a:prstGeom>
          <a:noFill/>
          <a:ln w="12700">
            <a:noFill/>
            <a:miter lim="800000"/>
            <a:headEnd/>
            <a:tailEnd/>
          </a:ln>
        </p:spPr>
        <p:txBody>
          <a:bodyPr lIns="90488" tIns="44450" rIns="90488" bIns="44450"/>
          <a:lstStyle/>
          <a:p>
            <a:pPr>
              <a:spcBef>
                <a:spcPct val="20000"/>
              </a:spcBef>
              <a:buClr>
                <a:srgbClr val="CBD990"/>
              </a:buClr>
              <a:defRPr/>
            </a:pPr>
            <a:endParaRPr lang="en-US" sz="2800" dirty="0">
              <a:latin typeface="+mn-lt"/>
              <a:cs typeface="Arial" charset="0"/>
            </a:endParaRPr>
          </a:p>
        </p:txBody>
      </p:sp>
      <p:graphicFrame>
        <p:nvGraphicFramePr>
          <p:cNvPr id="2" name="Object 4" descr="Brown marble"/>
          <p:cNvGraphicFramePr>
            <a:graphicFrameLocks noChangeAspect="1"/>
          </p:cNvGraphicFramePr>
          <p:nvPr/>
        </p:nvGraphicFramePr>
        <p:xfrm>
          <a:off x="152400" y="3200400"/>
          <a:ext cx="5726113" cy="1060450"/>
        </p:xfrm>
        <a:graphic>
          <a:graphicData uri="http://schemas.openxmlformats.org/presentationml/2006/ole">
            <mc:AlternateContent xmlns:mc="http://schemas.openxmlformats.org/markup-compatibility/2006">
              <mc:Choice xmlns:v="urn:schemas-microsoft-com:vml" Requires="v">
                <p:oleObj spid="_x0000_s13327" name="Equation" r:id="rId7" imgW="4381200" imgH="812520" progId="">
                  <p:embed/>
                </p:oleObj>
              </mc:Choice>
              <mc:Fallback>
                <p:oleObj name="Equation" r:id="rId7" imgW="4381200" imgH="812520" progId="">
                  <p:embed/>
                  <p:pic>
                    <p:nvPicPr>
                      <p:cNvPr id="0" name="Object 4"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400" y="3200400"/>
                        <a:ext cx="5726113" cy="106045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555" name="Object 5" descr="Brown marble"/>
          <p:cNvGraphicFramePr>
            <a:graphicFrameLocks noChangeAspect="1"/>
          </p:cNvGraphicFramePr>
          <p:nvPr/>
        </p:nvGraphicFramePr>
        <p:xfrm>
          <a:off x="6019800" y="3429000"/>
          <a:ext cx="2978150" cy="528638"/>
        </p:xfrm>
        <a:graphic>
          <a:graphicData uri="http://schemas.openxmlformats.org/presentationml/2006/ole">
            <mc:AlternateContent xmlns:mc="http://schemas.openxmlformats.org/markup-compatibility/2006">
              <mc:Choice xmlns:v="urn:schemas-microsoft-com:vml" Requires="v">
                <p:oleObj spid="_x0000_s13328" name="Equation" r:id="rId9" imgW="2145960" imgH="380880" progId="">
                  <p:embed/>
                </p:oleObj>
              </mc:Choice>
              <mc:Fallback>
                <p:oleObj name="Equation" r:id="rId9" imgW="2145960" imgH="380880" progId="">
                  <p:embed/>
                  <p:pic>
                    <p:nvPicPr>
                      <p:cNvPr id="0" name="Object 5"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19800" y="3429000"/>
                        <a:ext cx="2978150" cy="528638"/>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578" name="Object 5" descr="Brown marble"/>
          <p:cNvGraphicFramePr>
            <a:graphicFrameLocks noChangeAspect="1"/>
          </p:cNvGraphicFramePr>
          <p:nvPr/>
        </p:nvGraphicFramePr>
        <p:xfrm>
          <a:off x="228600" y="4419600"/>
          <a:ext cx="1922463" cy="1023938"/>
        </p:xfrm>
        <a:graphic>
          <a:graphicData uri="http://schemas.openxmlformats.org/presentationml/2006/ole">
            <mc:AlternateContent xmlns:mc="http://schemas.openxmlformats.org/markup-compatibility/2006">
              <mc:Choice xmlns:v="urn:schemas-microsoft-com:vml" Requires="v">
                <p:oleObj spid="_x0000_s13329" name="Equation" r:id="rId11" imgW="1333440" imgH="711000" progId="">
                  <p:embed/>
                </p:oleObj>
              </mc:Choice>
              <mc:Fallback>
                <p:oleObj name="Equation" r:id="rId11" imgW="1333440" imgH="711000" progId="">
                  <p:embed/>
                  <p:pic>
                    <p:nvPicPr>
                      <p:cNvPr id="0" name="Picture 5"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8600" y="4419600"/>
                        <a:ext cx="1922463" cy="1023938"/>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579" name="Object 6" descr="Brown marble"/>
          <p:cNvGraphicFramePr>
            <a:graphicFrameLocks noChangeAspect="1"/>
          </p:cNvGraphicFramePr>
          <p:nvPr/>
        </p:nvGraphicFramePr>
        <p:xfrm>
          <a:off x="2667000" y="4495800"/>
          <a:ext cx="6072188" cy="1071563"/>
        </p:xfrm>
        <a:graphic>
          <a:graphicData uri="http://schemas.openxmlformats.org/presentationml/2006/ole">
            <mc:AlternateContent xmlns:mc="http://schemas.openxmlformats.org/markup-compatibility/2006">
              <mc:Choice xmlns:v="urn:schemas-microsoft-com:vml" Requires="v">
                <p:oleObj spid="_x0000_s13330" name="Equation" r:id="rId13" imgW="2438280" imgH="431640" progId="">
                  <p:embed/>
                </p:oleObj>
              </mc:Choice>
              <mc:Fallback>
                <p:oleObj name="Equation" r:id="rId13" imgW="2438280" imgH="431640" progId="">
                  <p:embed/>
                  <p:pic>
                    <p:nvPicPr>
                      <p:cNvPr id="0" name="Picture 6"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67000" y="4495800"/>
                        <a:ext cx="6072188" cy="1071563"/>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580" name="Object 7" descr="Brown marble"/>
          <p:cNvGraphicFramePr>
            <a:graphicFrameLocks noChangeAspect="1"/>
          </p:cNvGraphicFramePr>
          <p:nvPr/>
        </p:nvGraphicFramePr>
        <p:xfrm>
          <a:off x="2057400" y="6019800"/>
          <a:ext cx="2784475" cy="468313"/>
        </p:xfrm>
        <a:graphic>
          <a:graphicData uri="http://schemas.openxmlformats.org/presentationml/2006/ole">
            <mc:AlternateContent xmlns:mc="http://schemas.openxmlformats.org/markup-compatibility/2006">
              <mc:Choice xmlns:v="urn:schemas-microsoft-com:vml" Requires="v">
                <p:oleObj spid="_x0000_s13331" name="Equation" r:id="rId15" imgW="1663560" imgH="279360" progId="">
                  <p:embed/>
                </p:oleObj>
              </mc:Choice>
              <mc:Fallback>
                <p:oleObj name="Equation" r:id="rId15" imgW="1663560" imgH="279360" progId="">
                  <p:embed/>
                  <p:pic>
                    <p:nvPicPr>
                      <p:cNvPr id="0" name="Object 7"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057400" y="6019800"/>
                        <a:ext cx="2784475" cy="468313"/>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324" name="Slide Number Placeholder 15"/>
          <p:cNvSpPr>
            <a:spLocks noGrp="1"/>
          </p:cNvSpPr>
          <p:nvPr>
            <p:ph type="sldNum" sz="quarter" idx="12"/>
          </p:nvPr>
        </p:nvSpPr>
        <p:spPr>
          <a:noFill/>
        </p:spPr>
        <p:txBody>
          <a:bodyPr/>
          <a:lstStyle/>
          <a:p>
            <a:fld id="{1E1A26CD-6231-46D6-A320-79E1546CC6E2}" type="slidenum">
              <a:rPr lang="ar-SA" smtClean="0">
                <a:latin typeface="Arial" pitchFamily="34" charset="0"/>
                <a:cs typeface="Arial" pitchFamily="34" charset="0"/>
              </a:rPr>
              <a:pPr/>
              <a:t>139</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3555"/>
                                        </p:tgtEl>
                                        <p:attrNameLst>
                                          <p:attrName>style.visibility</p:attrName>
                                        </p:attrNameLst>
                                      </p:cBhvr>
                                      <p:to>
                                        <p:strVal val="visible"/>
                                      </p:to>
                                    </p:set>
                                    <p:animEffect transition="in" filter="diamond(in)">
                                      <p:cBhvr>
                                        <p:cTn id="12" dur="1000"/>
                                        <p:tgtEl>
                                          <p:spTgt spid="2355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4578"/>
                                        </p:tgtEl>
                                        <p:attrNameLst>
                                          <p:attrName>style.visibility</p:attrName>
                                        </p:attrNameLst>
                                      </p:cBhvr>
                                      <p:to>
                                        <p:strVal val="visible"/>
                                      </p:to>
                                    </p:set>
                                    <p:animEffect transition="in" filter="diamond(in)">
                                      <p:cBhvr>
                                        <p:cTn id="17" dur="1000"/>
                                        <p:tgtEl>
                                          <p:spTgt spid="2457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4579"/>
                                        </p:tgtEl>
                                        <p:attrNameLst>
                                          <p:attrName>style.visibility</p:attrName>
                                        </p:attrNameLst>
                                      </p:cBhvr>
                                      <p:to>
                                        <p:strVal val="visible"/>
                                      </p:to>
                                    </p:set>
                                    <p:animEffect transition="in" filter="diamond(in)">
                                      <p:cBhvr>
                                        <p:cTn id="22" dur="1000"/>
                                        <p:tgtEl>
                                          <p:spTgt spid="24579"/>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4580"/>
                                        </p:tgtEl>
                                        <p:attrNameLst>
                                          <p:attrName>style.visibility</p:attrName>
                                        </p:attrNameLst>
                                      </p:cBhvr>
                                      <p:to>
                                        <p:strVal val="visible"/>
                                      </p:to>
                                    </p:set>
                                    <p:animEffect transition="in" filter="diamond(in)">
                                      <p:cBhvr>
                                        <p:cTn id="27" dur="10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pPr eaLnBrk="1" hangingPunct="1"/>
            <a:r>
              <a:rPr lang="en-US" smtClean="0"/>
              <a:t>Formula Weight (FW)</a:t>
            </a:r>
          </a:p>
        </p:txBody>
      </p:sp>
      <p:sp>
        <p:nvSpPr>
          <p:cNvPr id="46083" name="Rectangle 3"/>
          <p:cNvSpPr>
            <a:spLocks noGrp="1" noChangeArrowheads="1"/>
          </p:cNvSpPr>
          <p:nvPr>
            <p:ph type="body" idx="1"/>
          </p:nvPr>
        </p:nvSpPr>
        <p:spPr>
          <a:xfrm>
            <a:off x="457200" y="1600200"/>
            <a:ext cx="8686800" cy="4525963"/>
          </a:xfrm>
        </p:spPr>
        <p:txBody>
          <a:bodyPr/>
          <a:lstStyle/>
          <a:p>
            <a:pPr algn="just" rtl="0" eaLnBrk="1" hangingPunct="1"/>
            <a:r>
              <a:rPr lang="en-US" smtClean="0"/>
              <a:t>A formula weight is the sum of the atomic weights for the atoms in a chemical formula.</a:t>
            </a:r>
          </a:p>
          <a:p>
            <a:pPr algn="just" rtl="0" eaLnBrk="1" hangingPunct="1"/>
            <a:r>
              <a:rPr lang="en-US" smtClean="0"/>
              <a:t>So, the formula weight of calcium chloride, CaCl</a:t>
            </a:r>
            <a:r>
              <a:rPr lang="en-US" baseline="-25000" smtClean="0"/>
              <a:t>2</a:t>
            </a:r>
            <a:r>
              <a:rPr lang="en-US" smtClean="0"/>
              <a:t>, would be</a:t>
            </a:r>
          </a:p>
          <a:p>
            <a:pPr lvl="2" algn="just" rtl="0" eaLnBrk="1" hangingPunct="1"/>
            <a:r>
              <a:rPr lang="en-US" sz="3200" smtClean="0"/>
              <a:t>   Ca:  1(40.1 amu)		</a:t>
            </a:r>
          </a:p>
          <a:p>
            <a:pPr lvl="2" algn="just" rtl="0" eaLnBrk="1" hangingPunct="1"/>
            <a:r>
              <a:rPr lang="en-US" sz="3200" u="sng" smtClean="0"/>
              <a:t> + Cl:  2(35.5 amu)</a:t>
            </a:r>
            <a:r>
              <a:rPr lang="en-US" sz="3200" smtClean="0"/>
              <a:t>		</a:t>
            </a:r>
          </a:p>
          <a:p>
            <a:pPr lvl="2" algn="just" rtl="0" eaLnBrk="1" hangingPunct="1"/>
            <a:r>
              <a:rPr lang="en-US" sz="3200" smtClean="0"/>
              <a:t> 111.1 amu		</a:t>
            </a:r>
          </a:p>
          <a:p>
            <a:pPr algn="just" rtl="0" eaLnBrk="1" hangingPunct="1"/>
            <a:r>
              <a:rPr lang="en-US" smtClean="0"/>
              <a:t>Formula weights are generally reported for ionic compounds.		</a:t>
            </a:r>
          </a:p>
        </p:txBody>
      </p:sp>
      <p:sp>
        <p:nvSpPr>
          <p:cNvPr id="147460" name="Slide Number Placeholder 6"/>
          <p:cNvSpPr>
            <a:spLocks noGrp="1"/>
          </p:cNvSpPr>
          <p:nvPr>
            <p:ph type="sldNum" sz="quarter" idx="12"/>
          </p:nvPr>
        </p:nvSpPr>
        <p:spPr>
          <a:noFill/>
        </p:spPr>
        <p:txBody>
          <a:bodyPr/>
          <a:lstStyle/>
          <a:p>
            <a:fld id="{2B8458CE-69DE-4C3B-A54E-24488451DC60}" type="slidenum">
              <a:rPr lang="ar-SA" smtClean="0">
                <a:latin typeface="Arial" pitchFamily="34" charset="0"/>
                <a:cs typeface="Arial" pitchFamily="34" charset="0"/>
              </a:rPr>
              <a:pPr/>
              <a:t>14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083">
                                            <p:txEl>
                                              <p:pRg st="1" end="1"/>
                                            </p:txEl>
                                          </p:spTgt>
                                        </p:tgtEl>
                                        <p:attrNameLst>
                                          <p:attrName>style.visibility</p:attrName>
                                        </p:attrNameLst>
                                      </p:cBhvr>
                                      <p:to>
                                        <p:strVal val="visible"/>
                                      </p:to>
                                    </p:set>
                                    <p:animEffect transition="in" filter="fade">
                                      <p:cBhvr>
                                        <p:cTn id="7" dur="2000"/>
                                        <p:tgtEl>
                                          <p:spTgt spid="46083">
                                            <p:txEl>
                                              <p:pRg st="1" end="1"/>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6083">
                                            <p:txEl>
                                              <p:pRg st="2" end="2"/>
                                            </p:txEl>
                                          </p:spTgt>
                                        </p:tgtEl>
                                        <p:attrNameLst>
                                          <p:attrName>style.visibility</p:attrName>
                                        </p:attrNameLst>
                                      </p:cBhvr>
                                      <p:to>
                                        <p:strVal val="visible"/>
                                      </p:to>
                                    </p:set>
                                    <p:animEffect transition="in" filter="fade">
                                      <p:cBhvr>
                                        <p:cTn id="11" dur="2000"/>
                                        <p:tgtEl>
                                          <p:spTgt spid="46083">
                                            <p:txEl>
                                              <p:pRg st="2" end="2"/>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46083">
                                            <p:txEl>
                                              <p:pRg st="3" end="3"/>
                                            </p:txEl>
                                          </p:spTgt>
                                        </p:tgtEl>
                                        <p:attrNameLst>
                                          <p:attrName>style.visibility</p:attrName>
                                        </p:attrNameLst>
                                      </p:cBhvr>
                                      <p:to>
                                        <p:strVal val="visible"/>
                                      </p:to>
                                    </p:set>
                                    <p:animEffect transition="in" filter="fade">
                                      <p:cBhvr>
                                        <p:cTn id="15" dur="2000"/>
                                        <p:tgtEl>
                                          <p:spTgt spid="46083">
                                            <p:txEl>
                                              <p:pRg st="3" end="3"/>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46083">
                                            <p:txEl>
                                              <p:pRg st="4" end="4"/>
                                            </p:txEl>
                                          </p:spTgt>
                                        </p:tgtEl>
                                        <p:attrNameLst>
                                          <p:attrName>style.visibility</p:attrName>
                                        </p:attrNameLst>
                                      </p:cBhvr>
                                      <p:to>
                                        <p:strVal val="visible"/>
                                      </p:to>
                                    </p:set>
                                    <p:animEffect transition="in" filter="fade">
                                      <p:cBhvr>
                                        <p:cTn id="19" dur="2000"/>
                                        <p:tgtEl>
                                          <p:spTgt spid="4608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6083">
                                            <p:txEl>
                                              <p:pRg st="5" end="5"/>
                                            </p:txEl>
                                          </p:spTgt>
                                        </p:tgtEl>
                                        <p:attrNameLst>
                                          <p:attrName>style.visibility</p:attrName>
                                        </p:attrNameLst>
                                      </p:cBhvr>
                                      <p:to>
                                        <p:strVal val="visible"/>
                                      </p:to>
                                    </p:set>
                                    <p:animEffect transition="in" filter="fade">
                                      <p:cBhvr>
                                        <p:cTn id="24" dur="2000"/>
                                        <p:tgtEl>
                                          <p:spTgt spid="4608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bldLvl="2"/>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Text Box 2"/>
          <p:cNvSpPr txBox="1">
            <a:spLocks noChangeArrowheads="1"/>
          </p:cNvSpPr>
          <p:nvPr/>
        </p:nvSpPr>
        <p:spPr bwMode="auto">
          <a:xfrm>
            <a:off x="2828925" y="92075"/>
            <a:ext cx="3500438" cy="579438"/>
          </a:xfrm>
          <a:prstGeom prst="rect">
            <a:avLst/>
          </a:prstGeom>
          <a:noFill/>
          <a:ln w="9525">
            <a:noFill/>
            <a:miter lim="800000"/>
            <a:headEnd/>
            <a:tailEnd/>
          </a:ln>
        </p:spPr>
        <p:txBody>
          <a:bodyPr wrap="none">
            <a:spAutoFit/>
          </a:bodyPr>
          <a:lstStyle/>
          <a:p>
            <a:r>
              <a:rPr lang="en-US"/>
              <a:t>Gas Stoichiometry</a:t>
            </a:r>
          </a:p>
        </p:txBody>
      </p:sp>
      <p:pic>
        <p:nvPicPr>
          <p:cNvPr id="264195" name="Picture 3" descr="C:\Chang Powerpoint\Figures\cng7ch05\cha56011_0513.jpeg"/>
          <p:cNvPicPr>
            <a:picLocks noChangeAspect="1" noChangeArrowheads="1"/>
          </p:cNvPicPr>
          <p:nvPr/>
        </p:nvPicPr>
        <p:blipFill>
          <a:blip r:embed="rId2" cstate="print"/>
          <a:srcRect/>
          <a:stretch>
            <a:fillRect/>
          </a:stretch>
        </p:blipFill>
        <p:spPr bwMode="auto">
          <a:xfrm>
            <a:off x="0" y="685800"/>
            <a:ext cx="9144000" cy="1073150"/>
          </a:xfrm>
          <a:prstGeom prst="rect">
            <a:avLst/>
          </a:prstGeom>
          <a:noFill/>
          <a:ln w="9525">
            <a:noFill/>
            <a:miter lim="800000"/>
            <a:headEnd/>
            <a:tailEnd/>
          </a:ln>
        </p:spPr>
      </p:pic>
      <p:sp>
        <p:nvSpPr>
          <p:cNvPr id="264196" name="Text Box 5"/>
          <p:cNvSpPr txBox="1">
            <a:spLocks noChangeArrowheads="1"/>
          </p:cNvSpPr>
          <p:nvPr/>
        </p:nvSpPr>
        <p:spPr bwMode="auto">
          <a:xfrm>
            <a:off x="228600" y="2133600"/>
            <a:ext cx="8915400" cy="1384300"/>
          </a:xfrm>
          <a:prstGeom prst="rect">
            <a:avLst/>
          </a:prstGeom>
          <a:noFill/>
          <a:ln w="9525">
            <a:noFill/>
            <a:miter lim="800000"/>
            <a:headEnd/>
            <a:tailEnd/>
          </a:ln>
        </p:spPr>
        <p:txBody>
          <a:bodyPr>
            <a:spAutoFit/>
          </a:bodyPr>
          <a:lstStyle/>
          <a:p>
            <a:pPr algn="l" rtl="0">
              <a:spcBef>
                <a:spcPct val="50000"/>
              </a:spcBef>
            </a:pPr>
            <a:r>
              <a:rPr lang="en-US" sz="2400"/>
              <a:t>Ex: What is the volume of CO</a:t>
            </a:r>
            <a:r>
              <a:rPr lang="en-US" sz="2400" baseline="-25000"/>
              <a:t>2</a:t>
            </a:r>
            <a:r>
              <a:rPr lang="en-US" sz="2400"/>
              <a:t> produced at 37</a:t>
            </a:r>
            <a:r>
              <a:rPr lang="en-US" sz="2400" baseline="30000"/>
              <a:t>0</a:t>
            </a:r>
            <a:r>
              <a:rPr lang="en-US" sz="2400"/>
              <a:t>C and 1.00 atm when 5.60 g of glucose are used up in the reaction:</a:t>
            </a:r>
          </a:p>
          <a:p>
            <a:pPr rtl="0">
              <a:spcBef>
                <a:spcPct val="50000"/>
              </a:spcBef>
            </a:pPr>
            <a:r>
              <a:rPr lang="en-US" sz="2400"/>
              <a:t>C</a:t>
            </a:r>
            <a:r>
              <a:rPr lang="en-US" sz="2400" baseline="-25000"/>
              <a:t>6</a:t>
            </a:r>
            <a:r>
              <a:rPr lang="en-US" sz="2400"/>
              <a:t>H</a:t>
            </a:r>
            <a:r>
              <a:rPr lang="en-US" sz="2400" baseline="-25000"/>
              <a:t>12</a:t>
            </a:r>
            <a:r>
              <a:rPr lang="en-US" sz="2400"/>
              <a:t>O</a:t>
            </a:r>
            <a:r>
              <a:rPr lang="en-US" sz="2400" baseline="-25000"/>
              <a:t>6</a:t>
            </a:r>
            <a:r>
              <a:rPr lang="en-US" sz="2400"/>
              <a:t> (</a:t>
            </a:r>
            <a:r>
              <a:rPr lang="en-US" sz="2400" i="1"/>
              <a:t>s</a:t>
            </a:r>
            <a:r>
              <a:rPr lang="en-US" sz="2400"/>
              <a:t>) + 6O</a:t>
            </a:r>
            <a:r>
              <a:rPr lang="en-US" sz="2400" baseline="-25000"/>
              <a:t>2</a:t>
            </a:r>
            <a:r>
              <a:rPr lang="en-US" sz="2400"/>
              <a:t> (</a:t>
            </a:r>
            <a:r>
              <a:rPr lang="en-US" sz="2400" i="1"/>
              <a:t>g</a:t>
            </a:r>
            <a:r>
              <a:rPr lang="en-US" sz="2400"/>
              <a:t>)           6CO</a:t>
            </a:r>
            <a:r>
              <a:rPr lang="en-US" sz="2400" baseline="-25000"/>
              <a:t>2</a:t>
            </a:r>
            <a:r>
              <a:rPr lang="en-US" sz="2400"/>
              <a:t> (</a:t>
            </a:r>
            <a:r>
              <a:rPr lang="en-US" sz="2400" i="1"/>
              <a:t>g</a:t>
            </a:r>
            <a:r>
              <a:rPr lang="en-US" sz="2400"/>
              <a:t>) + 6H</a:t>
            </a:r>
            <a:r>
              <a:rPr lang="en-US" sz="2400" baseline="-25000"/>
              <a:t>2</a:t>
            </a:r>
            <a:r>
              <a:rPr lang="en-US" sz="2400"/>
              <a:t>O (</a:t>
            </a:r>
            <a:r>
              <a:rPr lang="en-US" sz="2400" i="1"/>
              <a:t>l</a:t>
            </a:r>
            <a:r>
              <a:rPr lang="en-US" sz="2400"/>
              <a:t>)</a:t>
            </a:r>
          </a:p>
        </p:txBody>
      </p:sp>
      <p:sp>
        <p:nvSpPr>
          <p:cNvPr id="264197" name="Line 6"/>
          <p:cNvSpPr>
            <a:spLocks noChangeShapeType="1"/>
          </p:cNvSpPr>
          <p:nvPr/>
        </p:nvSpPr>
        <p:spPr bwMode="auto">
          <a:xfrm>
            <a:off x="4500563" y="3284538"/>
            <a:ext cx="685800" cy="0"/>
          </a:xfrm>
          <a:prstGeom prst="line">
            <a:avLst/>
          </a:prstGeom>
          <a:noFill/>
          <a:ln w="28575">
            <a:solidFill>
              <a:schemeClr val="accent2"/>
            </a:solidFill>
            <a:round/>
            <a:headEnd/>
            <a:tailEnd type="triangle" w="med" len="med"/>
          </a:ln>
        </p:spPr>
        <p:txBody>
          <a:bodyPr/>
          <a:lstStyle/>
          <a:p>
            <a:endParaRPr lang="en-US"/>
          </a:p>
        </p:txBody>
      </p:sp>
      <p:grpSp>
        <p:nvGrpSpPr>
          <p:cNvPr id="2" name="Group 19"/>
          <p:cNvGrpSpPr>
            <a:grpSpLocks/>
          </p:cNvGrpSpPr>
          <p:nvPr/>
        </p:nvGrpSpPr>
        <p:grpSpPr bwMode="auto">
          <a:xfrm>
            <a:off x="228600" y="3810000"/>
            <a:ext cx="7294563" cy="457200"/>
            <a:chOff x="206" y="2665"/>
            <a:chExt cx="4595" cy="288"/>
          </a:xfrm>
        </p:grpSpPr>
        <p:sp>
          <p:nvSpPr>
            <p:cNvPr id="264239" name="Text Box 15"/>
            <p:cNvSpPr txBox="1">
              <a:spLocks noChangeArrowheads="1"/>
            </p:cNvSpPr>
            <p:nvPr/>
          </p:nvSpPr>
          <p:spPr bwMode="auto">
            <a:xfrm>
              <a:off x="206" y="2665"/>
              <a:ext cx="4595" cy="288"/>
            </a:xfrm>
            <a:prstGeom prst="rect">
              <a:avLst/>
            </a:prstGeom>
            <a:noFill/>
            <a:ln w="9525">
              <a:noFill/>
              <a:miter lim="800000"/>
              <a:headEnd/>
              <a:tailEnd/>
            </a:ln>
          </p:spPr>
          <p:txBody>
            <a:bodyPr wrap="none">
              <a:spAutoFit/>
            </a:bodyPr>
            <a:lstStyle/>
            <a:p>
              <a:r>
                <a:rPr lang="en-US" sz="2400"/>
                <a:t>g C</a:t>
              </a:r>
              <a:r>
                <a:rPr lang="en-US" sz="2400" baseline="-25000"/>
                <a:t>6</a:t>
              </a:r>
              <a:r>
                <a:rPr lang="en-US" sz="2400"/>
                <a:t>H</a:t>
              </a:r>
              <a:r>
                <a:rPr lang="en-US" sz="2400" baseline="-25000"/>
                <a:t>12</a:t>
              </a:r>
              <a:r>
                <a:rPr lang="en-US" sz="2400"/>
                <a:t>O</a:t>
              </a:r>
              <a:r>
                <a:rPr lang="en-US" sz="2400" baseline="-25000"/>
                <a:t>6</a:t>
              </a:r>
              <a:r>
                <a:rPr lang="en-US" sz="2400"/>
                <a:t>        mol C</a:t>
              </a:r>
              <a:r>
                <a:rPr lang="en-US" sz="2400" baseline="-25000"/>
                <a:t>6</a:t>
              </a:r>
              <a:r>
                <a:rPr lang="en-US" sz="2400"/>
                <a:t>H</a:t>
              </a:r>
              <a:r>
                <a:rPr lang="en-US" sz="2400" baseline="-25000"/>
                <a:t>12</a:t>
              </a:r>
              <a:r>
                <a:rPr lang="en-US" sz="2400"/>
                <a:t>O</a:t>
              </a:r>
              <a:r>
                <a:rPr lang="en-US" sz="2400" baseline="-25000"/>
                <a:t>6</a:t>
              </a:r>
              <a:r>
                <a:rPr lang="en-US" sz="2400"/>
                <a:t>        mol CO</a:t>
              </a:r>
              <a:r>
                <a:rPr lang="en-US" sz="2400" baseline="-25000"/>
                <a:t>2</a:t>
              </a:r>
              <a:r>
                <a:rPr lang="en-US" sz="2400"/>
                <a:t>        </a:t>
              </a:r>
              <a:r>
                <a:rPr lang="en-US" sz="2400" i="1"/>
                <a:t>V</a:t>
              </a:r>
              <a:r>
                <a:rPr lang="en-US" sz="2400"/>
                <a:t> CO</a:t>
              </a:r>
              <a:r>
                <a:rPr lang="en-US" sz="2400" baseline="-25000"/>
                <a:t>2</a:t>
              </a:r>
            </a:p>
          </p:txBody>
        </p:sp>
        <p:sp>
          <p:nvSpPr>
            <p:cNvPr id="264240" name="Line 16"/>
            <p:cNvSpPr>
              <a:spLocks noChangeShapeType="1"/>
            </p:cNvSpPr>
            <p:nvPr/>
          </p:nvSpPr>
          <p:spPr bwMode="auto">
            <a:xfrm>
              <a:off x="1184" y="2824"/>
              <a:ext cx="336" cy="0"/>
            </a:xfrm>
            <a:prstGeom prst="line">
              <a:avLst/>
            </a:prstGeom>
            <a:noFill/>
            <a:ln w="28575">
              <a:solidFill>
                <a:schemeClr val="tx1"/>
              </a:solidFill>
              <a:round/>
              <a:headEnd/>
              <a:tailEnd type="triangle" w="med" len="med"/>
            </a:ln>
          </p:spPr>
          <p:txBody>
            <a:bodyPr/>
            <a:lstStyle/>
            <a:p>
              <a:endParaRPr lang="en-US"/>
            </a:p>
          </p:txBody>
        </p:sp>
        <p:sp>
          <p:nvSpPr>
            <p:cNvPr id="264241" name="Line 17"/>
            <p:cNvSpPr>
              <a:spLocks noChangeShapeType="1"/>
            </p:cNvSpPr>
            <p:nvPr/>
          </p:nvSpPr>
          <p:spPr bwMode="auto">
            <a:xfrm>
              <a:off x="2680" y="2824"/>
              <a:ext cx="336" cy="0"/>
            </a:xfrm>
            <a:prstGeom prst="line">
              <a:avLst/>
            </a:prstGeom>
            <a:noFill/>
            <a:ln w="28575">
              <a:solidFill>
                <a:schemeClr val="tx1"/>
              </a:solidFill>
              <a:round/>
              <a:headEnd/>
              <a:tailEnd type="triangle" w="med" len="med"/>
            </a:ln>
          </p:spPr>
          <p:txBody>
            <a:bodyPr/>
            <a:lstStyle/>
            <a:p>
              <a:endParaRPr lang="en-US"/>
            </a:p>
          </p:txBody>
        </p:sp>
        <p:sp>
          <p:nvSpPr>
            <p:cNvPr id="264242" name="Line 18"/>
            <p:cNvSpPr>
              <a:spLocks noChangeShapeType="1"/>
            </p:cNvSpPr>
            <p:nvPr/>
          </p:nvSpPr>
          <p:spPr bwMode="auto">
            <a:xfrm>
              <a:off x="3840" y="2824"/>
              <a:ext cx="336" cy="0"/>
            </a:xfrm>
            <a:prstGeom prst="line">
              <a:avLst/>
            </a:prstGeom>
            <a:noFill/>
            <a:ln w="28575">
              <a:solidFill>
                <a:schemeClr val="tx1"/>
              </a:solidFill>
              <a:round/>
              <a:headEnd/>
              <a:tailEnd type="triangle" w="med" len="med"/>
            </a:ln>
          </p:spPr>
          <p:txBody>
            <a:bodyPr/>
            <a:lstStyle/>
            <a:p>
              <a:endParaRPr lang="en-US"/>
            </a:p>
          </p:txBody>
        </p:sp>
      </p:grpSp>
      <p:sp>
        <p:nvSpPr>
          <p:cNvPr id="25621" name="Text Box 21"/>
          <p:cNvSpPr txBox="1">
            <a:spLocks noChangeArrowheads="1"/>
          </p:cNvSpPr>
          <p:nvPr/>
        </p:nvSpPr>
        <p:spPr bwMode="auto">
          <a:xfrm>
            <a:off x="228600" y="4678363"/>
            <a:ext cx="1892300" cy="396875"/>
          </a:xfrm>
          <a:prstGeom prst="rect">
            <a:avLst/>
          </a:prstGeom>
          <a:noFill/>
          <a:ln w="9525">
            <a:noFill/>
            <a:miter lim="800000"/>
            <a:headEnd/>
            <a:tailEnd/>
          </a:ln>
        </p:spPr>
        <p:txBody>
          <a:bodyPr wrap="none">
            <a:spAutoFit/>
          </a:bodyPr>
          <a:lstStyle/>
          <a:p>
            <a:pPr eaLnBrk="0" hangingPunct="0"/>
            <a:r>
              <a:rPr lang="en-US" sz="2000"/>
              <a:t>5.60 g C</a:t>
            </a:r>
            <a:r>
              <a:rPr lang="en-US" sz="2000" baseline="-25000"/>
              <a:t>6</a:t>
            </a:r>
            <a:r>
              <a:rPr lang="en-US" sz="2000"/>
              <a:t>H</a:t>
            </a:r>
            <a:r>
              <a:rPr lang="en-US" sz="2000" baseline="-25000"/>
              <a:t>12</a:t>
            </a:r>
            <a:r>
              <a:rPr lang="en-US" sz="2000"/>
              <a:t>O</a:t>
            </a:r>
            <a:r>
              <a:rPr lang="en-US" sz="2000" baseline="-25000"/>
              <a:t>6</a:t>
            </a:r>
            <a:endParaRPr lang="en-US" sz="2000"/>
          </a:p>
        </p:txBody>
      </p:sp>
      <p:grpSp>
        <p:nvGrpSpPr>
          <p:cNvPr id="3" name="Group 45"/>
          <p:cNvGrpSpPr>
            <a:grpSpLocks/>
          </p:cNvGrpSpPr>
          <p:nvPr/>
        </p:nvGrpSpPr>
        <p:grpSpPr bwMode="auto">
          <a:xfrm>
            <a:off x="2068513" y="4500563"/>
            <a:ext cx="2033587" cy="754062"/>
            <a:chOff x="1297" y="3056"/>
            <a:chExt cx="1281" cy="475"/>
          </a:xfrm>
        </p:grpSpPr>
        <p:sp>
          <p:nvSpPr>
            <p:cNvPr id="264235" name="Text Box 23"/>
            <p:cNvSpPr txBox="1">
              <a:spLocks noChangeArrowheads="1"/>
            </p:cNvSpPr>
            <p:nvPr/>
          </p:nvSpPr>
          <p:spPr bwMode="auto">
            <a:xfrm>
              <a:off x="1430" y="3056"/>
              <a:ext cx="1139" cy="250"/>
            </a:xfrm>
            <a:prstGeom prst="rect">
              <a:avLst/>
            </a:prstGeom>
            <a:noFill/>
            <a:ln w="9525">
              <a:noFill/>
              <a:miter lim="800000"/>
              <a:headEnd/>
              <a:tailEnd/>
            </a:ln>
          </p:spPr>
          <p:txBody>
            <a:bodyPr wrap="none">
              <a:spAutoFit/>
            </a:bodyPr>
            <a:lstStyle/>
            <a:p>
              <a:pPr eaLnBrk="0" hangingPunct="0"/>
              <a:r>
                <a:rPr lang="en-US" sz="2000"/>
                <a:t>1 mol C</a:t>
              </a:r>
              <a:r>
                <a:rPr lang="en-US" sz="2000" baseline="-25000"/>
                <a:t>6</a:t>
              </a:r>
              <a:r>
                <a:rPr lang="en-US" sz="2000"/>
                <a:t>H</a:t>
              </a:r>
              <a:r>
                <a:rPr lang="en-US" sz="2000" baseline="-25000"/>
                <a:t>12</a:t>
              </a:r>
              <a:r>
                <a:rPr lang="en-US" sz="2000"/>
                <a:t>O</a:t>
              </a:r>
              <a:r>
                <a:rPr lang="en-US" sz="2000" baseline="-25000"/>
                <a:t>6</a:t>
              </a:r>
            </a:p>
          </p:txBody>
        </p:sp>
        <p:sp>
          <p:nvSpPr>
            <p:cNvPr id="264236" name="Text Box 24"/>
            <p:cNvSpPr txBox="1">
              <a:spLocks noChangeArrowheads="1"/>
            </p:cNvSpPr>
            <p:nvPr/>
          </p:nvSpPr>
          <p:spPr bwMode="auto">
            <a:xfrm>
              <a:off x="1430" y="3281"/>
              <a:ext cx="1148" cy="250"/>
            </a:xfrm>
            <a:prstGeom prst="rect">
              <a:avLst/>
            </a:prstGeom>
            <a:noFill/>
            <a:ln w="9525">
              <a:noFill/>
              <a:miter lim="800000"/>
              <a:headEnd/>
              <a:tailEnd/>
            </a:ln>
          </p:spPr>
          <p:txBody>
            <a:bodyPr wrap="none">
              <a:spAutoFit/>
            </a:bodyPr>
            <a:lstStyle/>
            <a:p>
              <a:pPr eaLnBrk="0" hangingPunct="0"/>
              <a:r>
                <a:rPr lang="en-US" sz="2000"/>
                <a:t>180 g C</a:t>
              </a:r>
              <a:r>
                <a:rPr lang="en-US" sz="2000" baseline="-25000"/>
                <a:t>6</a:t>
              </a:r>
              <a:r>
                <a:rPr lang="en-US" sz="2000"/>
                <a:t>H</a:t>
              </a:r>
              <a:r>
                <a:rPr lang="en-US" sz="2000" baseline="-25000"/>
                <a:t>12</a:t>
              </a:r>
              <a:r>
                <a:rPr lang="en-US" sz="2000"/>
                <a:t>O</a:t>
              </a:r>
              <a:r>
                <a:rPr lang="en-US" sz="2000" baseline="-25000"/>
                <a:t>6</a:t>
              </a:r>
            </a:p>
          </p:txBody>
        </p:sp>
        <p:sp>
          <p:nvSpPr>
            <p:cNvPr id="264237" name="Line 25"/>
            <p:cNvSpPr>
              <a:spLocks noChangeShapeType="1"/>
            </p:cNvSpPr>
            <p:nvPr/>
          </p:nvSpPr>
          <p:spPr bwMode="auto">
            <a:xfrm>
              <a:off x="1514" y="3297"/>
              <a:ext cx="912" cy="0"/>
            </a:xfrm>
            <a:prstGeom prst="line">
              <a:avLst/>
            </a:prstGeom>
            <a:noFill/>
            <a:ln w="22225">
              <a:solidFill>
                <a:schemeClr val="tx1"/>
              </a:solidFill>
              <a:round/>
              <a:headEnd/>
              <a:tailEnd/>
            </a:ln>
          </p:spPr>
          <p:txBody>
            <a:bodyPr/>
            <a:lstStyle/>
            <a:p>
              <a:endParaRPr lang="en-US"/>
            </a:p>
          </p:txBody>
        </p:sp>
        <p:sp>
          <p:nvSpPr>
            <p:cNvPr id="264238" name="Text Box 26"/>
            <p:cNvSpPr txBox="1">
              <a:spLocks noChangeArrowheads="1"/>
            </p:cNvSpPr>
            <p:nvPr/>
          </p:nvSpPr>
          <p:spPr bwMode="auto">
            <a:xfrm>
              <a:off x="1297" y="3161"/>
              <a:ext cx="196" cy="250"/>
            </a:xfrm>
            <a:prstGeom prst="rect">
              <a:avLst/>
            </a:prstGeom>
            <a:noFill/>
            <a:ln w="9525">
              <a:noFill/>
              <a:miter lim="800000"/>
              <a:headEnd/>
              <a:tailEnd/>
            </a:ln>
          </p:spPr>
          <p:txBody>
            <a:bodyPr wrap="none">
              <a:spAutoFit/>
            </a:bodyPr>
            <a:lstStyle/>
            <a:p>
              <a:pPr eaLnBrk="0" hangingPunct="0"/>
              <a:r>
                <a:rPr lang="en-US" sz="2000"/>
                <a:t>x</a:t>
              </a:r>
            </a:p>
          </p:txBody>
        </p:sp>
      </p:grpSp>
      <p:grpSp>
        <p:nvGrpSpPr>
          <p:cNvPr id="4" name="Group 27"/>
          <p:cNvGrpSpPr>
            <a:grpSpLocks/>
          </p:cNvGrpSpPr>
          <p:nvPr/>
        </p:nvGrpSpPr>
        <p:grpSpPr bwMode="auto">
          <a:xfrm>
            <a:off x="4038600" y="4495800"/>
            <a:ext cx="2132013" cy="762000"/>
            <a:chOff x="2352" y="2632"/>
            <a:chExt cx="1343" cy="480"/>
          </a:xfrm>
        </p:grpSpPr>
        <p:sp>
          <p:nvSpPr>
            <p:cNvPr id="264231" name="Text Box 28"/>
            <p:cNvSpPr txBox="1">
              <a:spLocks noChangeArrowheads="1"/>
            </p:cNvSpPr>
            <p:nvPr/>
          </p:nvSpPr>
          <p:spPr bwMode="auto">
            <a:xfrm>
              <a:off x="2671" y="2632"/>
              <a:ext cx="849" cy="250"/>
            </a:xfrm>
            <a:prstGeom prst="rect">
              <a:avLst/>
            </a:prstGeom>
            <a:noFill/>
            <a:ln w="9525">
              <a:noFill/>
              <a:miter lim="800000"/>
              <a:headEnd/>
              <a:tailEnd/>
            </a:ln>
          </p:spPr>
          <p:txBody>
            <a:bodyPr wrap="none">
              <a:spAutoFit/>
            </a:bodyPr>
            <a:lstStyle/>
            <a:p>
              <a:pPr eaLnBrk="0" hangingPunct="0"/>
              <a:r>
                <a:rPr lang="en-US" sz="2000"/>
                <a:t>6 mol CO</a:t>
              </a:r>
              <a:r>
                <a:rPr lang="en-US" sz="2000" baseline="-25000"/>
                <a:t>2</a:t>
              </a:r>
              <a:endParaRPr lang="en-US" sz="2000"/>
            </a:p>
          </p:txBody>
        </p:sp>
        <p:sp>
          <p:nvSpPr>
            <p:cNvPr id="264232" name="Text Box 29"/>
            <p:cNvSpPr txBox="1">
              <a:spLocks noChangeArrowheads="1"/>
            </p:cNvSpPr>
            <p:nvPr/>
          </p:nvSpPr>
          <p:spPr bwMode="auto">
            <a:xfrm>
              <a:off x="2556" y="2862"/>
              <a:ext cx="1139" cy="250"/>
            </a:xfrm>
            <a:prstGeom prst="rect">
              <a:avLst/>
            </a:prstGeom>
            <a:noFill/>
            <a:ln w="9525">
              <a:noFill/>
              <a:miter lim="800000"/>
              <a:headEnd/>
              <a:tailEnd/>
            </a:ln>
          </p:spPr>
          <p:txBody>
            <a:bodyPr wrap="none">
              <a:spAutoFit/>
            </a:bodyPr>
            <a:lstStyle/>
            <a:p>
              <a:pPr eaLnBrk="0" hangingPunct="0"/>
              <a:r>
                <a:rPr lang="en-US" sz="2000"/>
                <a:t>1 mol C</a:t>
              </a:r>
              <a:r>
                <a:rPr lang="en-US" sz="2000" baseline="-25000"/>
                <a:t>6</a:t>
              </a:r>
              <a:r>
                <a:rPr lang="en-US" sz="2000"/>
                <a:t>H</a:t>
              </a:r>
              <a:r>
                <a:rPr lang="en-US" sz="2000" baseline="-25000"/>
                <a:t>12</a:t>
              </a:r>
              <a:r>
                <a:rPr lang="en-US" sz="2000"/>
                <a:t>O</a:t>
              </a:r>
              <a:r>
                <a:rPr lang="en-US" sz="2000" baseline="-25000"/>
                <a:t>6</a:t>
              </a:r>
            </a:p>
          </p:txBody>
        </p:sp>
        <p:sp>
          <p:nvSpPr>
            <p:cNvPr id="264233" name="Line 30"/>
            <p:cNvSpPr>
              <a:spLocks noChangeShapeType="1"/>
            </p:cNvSpPr>
            <p:nvPr/>
          </p:nvSpPr>
          <p:spPr bwMode="auto">
            <a:xfrm>
              <a:off x="2544" y="2880"/>
              <a:ext cx="1104" cy="0"/>
            </a:xfrm>
            <a:prstGeom prst="line">
              <a:avLst/>
            </a:prstGeom>
            <a:noFill/>
            <a:ln w="22225">
              <a:solidFill>
                <a:schemeClr val="tx1"/>
              </a:solidFill>
              <a:round/>
              <a:headEnd/>
              <a:tailEnd/>
            </a:ln>
          </p:spPr>
          <p:txBody>
            <a:bodyPr/>
            <a:lstStyle/>
            <a:p>
              <a:endParaRPr lang="en-US"/>
            </a:p>
          </p:txBody>
        </p:sp>
        <p:sp>
          <p:nvSpPr>
            <p:cNvPr id="264234" name="Text Box 31"/>
            <p:cNvSpPr txBox="1">
              <a:spLocks noChangeArrowheads="1"/>
            </p:cNvSpPr>
            <p:nvPr/>
          </p:nvSpPr>
          <p:spPr bwMode="auto">
            <a:xfrm>
              <a:off x="2352" y="2744"/>
              <a:ext cx="196" cy="250"/>
            </a:xfrm>
            <a:prstGeom prst="rect">
              <a:avLst/>
            </a:prstGeom>
            <a:noFill/>
            <a:ln w="9525">
              <a:noFill/>
              <a:miter lim="800000"/>
              <a:headEnd/>
              <a:tailEnd/>
            </a:ln>
          </p:spPr>
          <p:txBody>
            <a:bodyPr wrap="none">
              <a:spAutoFit/>
            </a:bodyPr>
            <a:lstStyle/>
            <a:p>
              <a:pPr eaLnBrk="0" hangingPunct="0"/>
              <a:r>
                <a:rPr lang="en-US" sz="2000"/>
                <a:t>x</a:t>
              </a:r>
            </a:p>
          </p:txBody>
        </p:sp>
      </p:grpSp>
      <p:sp>
        <p:nvSpPr>
          <p:cNvPr id="25639" name="Line 39"/>
          <p:cNvSpPr>
            <a:spLocks noChangeShapeType="1"/>
          </p:cNvSpPr>
          <p:nvPr/>
        </p:nvSpPr>
        <p:spPr bwMode="auto">
          <a:xfrm flipV="1">
            <a:off x="2667000" y="4953000"/>
            <a:ext cx="990600" cy="304800"/>
          </a:xfrm>
          <a:prstGeom prst="line">
            <a:avLst/>
          </a:prstGeom>
          <a:noFill/>
          <a:ln w="22225">
            <a:solidFill>
              <a:srgbClr val="FF0000"/>
            </a:solidFill>
            <a:round/>
            <a:headEnd/>
            <a:tailEnd/>
          </a:ln>
        </p:spPr>
        <p:txBody>
          <a:bodyPr/>
          <a:lstStyle/>
          <a:p>
            <a:endParaRPr lang="en-US"/>
          </a:p>
        </p:txBody>
      </p:sp>
      <p:sp>
        <p:nvSpPr>
          <p:cNvPr id="25640" name="Line 40"/>
          <p:cNvSpPr>
            <a:spLocks noChangeShapeType="1"/>
          </p:cNvSpPr>
          <p:nvPr/>
        </p:nvSpPr>
        <p:spPr bwMode="auto">
          <a:xfrm flipV="1">
            <a:off x="2667000" y="4495800"/>
            <a:ext cx="990600" cy="304800"/>
          </a:xfrm>
          <a:prstGeom prst="line">
            <a:avLst/>
          </a:prstGeom>
          <a:noFill/>
          <a:ln w="22225">
            <a:solidFill>
              <a:srgbClr val="FF0000"/>
            </a:solidFill>
            <a:round/>
            <a:headEnd/>
            <a:tailEnd/>
          </a:ln>
        </p:spPr>
        <p:txBody>
          <a:bodyPr/>
          <a:lstStyle/>
          <a:p>
            <a:endParaRPr lang="en-US"/>
          </a:p>
        </p:txBody>
      </p:sp>
      <p:sp>
        <p:nvSpPr>
          <p:cNvPr id="25641" name="Line 41"/>
          <p:cNvSpPr>
            <a:spLocks noChangeShapeType="1"/>
          </p:cNvSpPr>
          <p:nvPr/>
        </p:nvSpPr>
        <p:spPr bwMode="auto">
          <a:xfrm flipV="1">
            <a:off x="838200" y="4724400"/>
            <a:ext cx="990600" cy="304800"/>
          </a:xfrm>
          <a:prstGeom prst="line">
            <a:avLst/>
          </a:prstGeom>
          <a:noFill/>
          <a:ln w="22225">
            <a:solidFill>
              <a:srgbClr val="FF0000"/>
            </a:solidFill>
            <a:round/>
            <a:headEnd/>
            <a:tailEnd/>
          </a:ln>
        </p:spPr>
        <p:txBody>
          <a:bodyPr/>
          <a:lstStyle/>
          <a:p>
            <a:endParaRPr lang="en-US"/>
          </a:p>
        </p:txBody>
      </p:sp>
      <p:sp>
        <p:nvSpPr>
          <p:cNvPr id="25642" name="Line 42"/>
          <p:cNvSpPr>
            <a:spLocks noChangeShapeType="1"/>
          </p:cNvSpPr>
          <p:nvPr/>
        </p:nvSpPr>
        <p:spPr bwMode="auto">
          <a:xfrm flipV="1">
            <a:off x="4648200" y="4876800"/>
            <a:ext cx="990600" cy="304800"/>
          </a:xfrm>
          <a:prstGeom prst="line">
            <a:avLst/>
          </a:prstGeom>
          <a:noFill/>
          <a:ln w="22225">
            <a:solidFill>
              <a:srgbClr val="FF0000"/>
            </a:solidFill>
            <a:round/>
            <a:headEnd/>
            <a:tailEnd/>
          </a:ln>
        </p:spPr>
        <p:txBody>
          <a:bodyPr/>
          <a:lstStyle/>
          <a:p>
            <a:endParaRPr lang="en-US"/>
          </a:p>
        </p:txBody>
      </p:sp>
      <p:sp>
        <p:nvSpPr>
          <p:cNvPr id="25646" name="Text Box 46"/>
          <p:cNvSpPr txBox="1">
            <a:spLocks noChangeArrowheads="1"/>
          </p:cNvSpPr>
          <p:nvPr/>
        </p:nvSpPr>
        <p:spPr bwMode="auto">
          <a:xfrm>
            <a:off x="6143625" y="4678363"/>
            <a:ext cx="2695575" cy="396875"/>
          </a:xfrm>
          <a:prstGeom prst="rect">
            <a:avLst/>
          </a:prstGeom>
          <a:noFill/>
          <a:ln w="9525">
            <a:noFill/>
            <a:miter lim="800000"/>
            <a:headEnd/>
            <a:tailEnd/>
          </a:ln>
        </p:spPr>
        <p:txBody>
          <a:bodyPr wrap="none">
            <a:spAutoFit/>
          </a:bodyPr>
          <a:lstStyle/>
          <a:p>
            <a:r>
              <a:rPr lang="en-US" sz="2000"/>
              <a:t>= _________ mol CO</a:t>
            </a:r>
            <a:r>
              <a:rPr lang="en-US" sz="2000" baseline="-25000"/>
              <a:t>2</a:t>
            </a:r>
            <a:endParaRPr lang="en-US" sz="2000"/>
          </a:p>
        </p:txBody>
      </p:sp>
      <p:sp>
        <p:nvSpPr>
          <p:cNvPr id="25647" name="Text Box 47"/>
          <p:cNvSpPr txBox="1">
            <a:spLocks noChangeArrowheads="1"/>
          </p:cNvSpPr>
          <p:nvPr/>
        </p:nvSpPr>
        <p:spPr bwMode="auto">
          <a:xfrm>
            <a:off x="900113" y="5980113"/>
            <a:ext cx="641350" cy="396875"/>
          </a:xfrm>
          <a:prstGeom prst="rect">
            <a:avLst/>
          </a:prstGeom>
          <a:noFill/>
          <a:ln w="9525">
            <a:noFill/>
            <a:miter lim="800000"/>
            <a:headEnd/>
            <a:tailEnd/>
          </a:ln>
        </p:spPr>
        <p:txBody>
          <a:bodyPr wrap="none">
            <a:spAutoFit/>
          </a:bodyPr>
          <a:lstStyle/>
          <a:p>
            <a:r>
              <a:rPr lang="en-US" sz="2000" i="1"/>
              <a:t>V</a:t>
            </a:r>
            <a:r>
              <a:rPr lang="en-US" sz="2000"/>
              <a:t> = </a:t>
            </a:r>
            <a:endParaRPr lang="en-US" sz="2000" i="1"/>
          </a:p>
        </p:txBody>
      </p:sp>
      <p:grpSp>
        <p:nvGrpSpPr>
          <p:cNvPr id="5" name="Group 51"/>
          <p:cNvGrpSpPr>
            <a:grpSpLocks/>
          </p:cNvGrpSpPr>
          <p:nvPr/>
        </p:nvGrpSpPr>
        <p:grpSpPr bwMode="auto">
          <a:xfrm>
            <a:off x="1371600" y="5816600"/>
            <a:ext cx="665163" cy="739775"/>
            <a:chOff x="1152" y="3648"/>
            <a:chExt cx="419" cy="466"/>
          </a:xfrm>
        </p:grpSpPr>
        <p:sp>
          <p:nvSpPr>
            <p:cNvPr id="264228" name="Text Box 48"/>
            <p:cNvSpPr txBox="1">
              <a:spLocks noChangeArrowheads="1"/>
            </p:cNvSpPr>
            <p:nvPr/>
          </p:nvSpPr>
          <p:spPr bwMode="auto">
            <a:xfrm>
              <a:off x="1152" y="3648"/>
              <a:ext cx="419" cy="250"/>
            </a:xfrm>
            <a:prstGeom prst="rect">
              <a:avLst/>
            </a:prstGeom>
            <a:noFill/>
            <a:ln w="9525">
              <a:noFill/>
              <a:miter lim="800000"/>
              <a:headEnd/>
              <a:tailEnd/>
            </a:ln>
          </p:spPr>
          <p:txBody>
            <a:bodyPr wrap="none">
              <a:spAutoFit/>
            </a:bodyPr>
            <a:lstStyle/>
            <a:p>
              <a:r>
                <a:rPr lang="en-US" sz="2000" i="1"/>
                <a:t>nRT</a:t>
              </a:r>
            </a:p>
          </p:txBody>
        </p:sp>
        <p:sp>
          <p:nvSpPr>
            <p:cNvPr id="264229" name="Text Box 49"/>
            <p:cNvSpPr txBox="1">
              <a:spLocks noChangeArrowheads="1"/>
            </p:cNvSpPr>
            <p:nvPr/>
          </p:nvSpPr>
          <p:spPr bwMode="auto">
            <a:xfrm>
              <a:off x="1250" y="3864"/>
              <a:ext cx="223" cy="250"/>
            </a:xfrm>
            <a:prstGeom prst="rect">
              <a:avLst/>
            </a:prstGeom>
            <a:noFill/>
            <a:ln w="9525">
              <a:noFill/>
              <a:miter lim="800000"/>
              <a:headEnd/>
              <a:tailEnd/>
            </a:ln>
          </p:spPr>
          <p:txBody>
            <a:bodyPr wrap="none">
              <a:spAutoFit/>
            </a:bodyPr>
            <a:lstStyle/>
            <a:p>
              <a:r>
                <a:rPr lang="en-US" sz="2000" i="1"/>
                <a:t>P</a:t>
              </a:r>
            </a:p>
          </p:txBody>
        </p:sp>
        <p:sp>
          <p:nvSpPr>
            <p:cNvPr id="264230" name="Line 50"/>
            <p:cNvSpPr>
              <a:spLocks noChangeShapeType="1"/>
            </p:cNvSpPr>
            <p:nvPr/>
          </p:nvSpPr>
          <p:spPr bwMode="auto">
            <a:xfrm>
              <a:off x="1217" y="3881"/>
              <a:ext cx="288" cy="0"/>
            </a:xfrm>
            <a:prstGeom prst="line">
              <a:avLst/>
            </a:prstGeom>
            <a:noFill/>
            <a:ln w="28575">
              <a:solidFill>
                <a:schemeClr val="tx1"/>
              </a:solidFill>
              <a:round/>
              <a:headEnd/>
              <a:tailEnd/>
            </a:ln>
          </p:spPr>
          <p:txBody>
            <a:bodyPr/>
            <a:lstStyle/>
            <a:p>
              <a:endParaRPr lang="en-US"/>
            </a:p>
          </p:txBody>
        </p:sp>
      </p:grpSp>
      <p:grpSp>
        <p:nvGrpSpPr>
          <p:cNvPr id="6" name="Group 71"/>
          <p:cNvGrpSpPr>
            <a:grpSpLocks/>
          </p:cNvGrpSpPr>
          <p:nvPr/>
        </p:nvGrpSpPr>
        <p:grpSpPr bwMode="auto">
          <a:xfrm>
            <a:off x="1954213" y="5486400"/>
            <a:ext cx="4827587" cy="1066800"/>
            <a:chOff x="1231" y="3456"/>
            <a:chExt cx="3041" cy="672"/>
          </a:xfrm>
        </p:grpSpPr>
        <p:grpSp>
          <p:nvGrpSpPr>
            <p:cNvPr id="264218" name="Group 61"/>
            <p:cNvGrpSpPr>
              <a:grpSpLocks/>
            </p:cNvGrpSpPr>
            <p:nvPr/>
          </p:nvGrpSpPr>
          <p:grpSpPr bwMode="auto">
            <a:xfrm>
              <a:off x="1417" y="3456"/>
              <a:ext cx="2855" cy="672"/>
              <a:chOff x="1753" y="3552"/>
              <a:chExt cx="2855" cy="672"/>
            </a:xfrm>
          </p:grpSpPr>
          <p:grpSp>
            <p:nvGrpSpPr>
              <p:cNvPr id="264220" name="Group 59"/>
              <p:cNvGrpSpPr>
                <a:grpSpLocks/>
              </p:cNvGrpSpPr>
              <p:nvPr/>
            </p:nvGrpSpPr>
            <p:grpSpPr bwMode="auto">
              <a:xfrm>
                <a:off x="1753" y="3552"/>
                <a:ext cx="2855" cy="458"/>
                <a:chOff x="1832" y="3648"/>
                <a:chExt cx="2855" cy="458"/>
              </a:xfrm>
            </p:grpSpPr>
            <p:sp>
              <p:nvSpPr>
                <p:cNvPr id="264223" name="Text Box 52"/>
                <p:cNvSpPr txBox="1">
                  <a:spLocks noChangeArrowheads="1"/>
                </p:cNvSpPr>
                <p:nvPr/>
              </p:nvSpPr>
              <p:spPr bwMode="auto">
                <a:xfrm>
                  <a:off x="1832" y="3744"/>
                  <a:ext cx="2855" cy="250"/>
                </a:xfrm>
                <a:prstGeom prst="rect">
                  <a:avLst/>
                </a:prstGeom>
                <a:noFill/>
                <a:ln w="9525">
                  <a:noFill/>
                  <a:miter lim="800000"/>
                  <a:headEnd/>
                  <a:tailEnd/>
                </a:ln>
              </p:spPr>
              <p:txBody>
                <a:bodyPr wrap="none">
                  <a:spAutoFit/>
                </a:bodyPr>
                <a:lstStyle/>
                <a:p>
                  <a:r>
                    <a:rPr lang="en-US" sz="2000"/>
                    <a:t>0.187 mol x 0.0821              x 310.15 K</a:t>
                  </a:r>
                </a:p>
              </p:txBody>
            </p:sp>
            <p:grpSp>
              <p:nvGrpSpPr>
                <p:cNvPr id="264224" name="Group 53"/>
                <p:cNvGrpSpPr>
                  <a:grpSpLocks/>
                </p:cNvGrpSpPr>
                <p:nvPr/>
              </p:nvGrpSpPr>
              <p:grpSpPr bwMode="auto">
                <a:xfrm>
                  <a:off x="3264" y="3648"/>
                  <a:ext cx="537" cy="458"/>
                  <a:chOff x="3544" y="3408"/>
                  <a:chExt cx="537" cy="458"/>
                </a:xfrm>
              </p:grpSpPr>
              <p:sp>
                <p:nvSpPr>
                  <p:cNvPr id="264225" name="Text Box 54"/>
                  <p:cNvSpPr txBox="1">
                    <a:spLocks noChangeArrowheads="1"/>
                  </p:cNvSpPr>
                  <p:nvPr/>
                </p:nvSpPr>
                <p:spPr bwMode="auto">
                  <a:xfrm>
                    <a:off x="3549" y="3408"/>
                    <a:ext cx="527" cy="250"/>
                  </a:xfrm>
                  <a:prstGeom prst="rect">
                    <a:avLst/>
                  </a:prstGeom>
                  <a:noFill/>
                  <a:ln w="9525">
                    <a:noFill/>
                    <a:miter lim="800000"/>
                    <a:headEnd/>
                    <a:tailEnd/>
                  </a:ln>
                </p:spPr>
                <p:txBody>
                  <a:bodyPr wrap="none">
                    <a:spAutoFit/>
                  </a:bodyPr>
                  <a:lstStyle/>
                  <a:p>
                    <a:r>
                      <a:rPr lang="en-US" sz="2000"/>
                      <a:t>L•atm</a:t>
                    </a:r>
                  </a:p>
                </p:txBody>
              </p:sp>
              <p:sp>
                <p:nvSpPr>
                  <p:cNvPr id="264226" name="Text Box 55"/>
                  <p:cNvSpPr txBox="1">
                    <a:spLocks noChangeArrowheads="1"/>
                  </p:cNvSpPr>
                  <p:nvPr/>
                </p:nvSpPr>
                <p:spPr bwMode="auto">
                  <a:xfrm>
                    <a:off x="3544" y="3616"/>
                    <a:ext cx="537" cy="250"/>
                  </a:xfrm>
                  <a:prstGeom prst="rect">
                    <a:avLst/>
                  </a:prstGeom>
                  <a:noFill/>
                  <a:ln w="9525">
                    <a:noFill/>
                    <a:miter lim="800000"/>
                    <a:headEnd/>
                    <a:tailEnd/>
                  </a:ln>
                </p:spPr>
                <p:txBody>
                  <a:bodyPr wrap="none">
                    <a:spAutoFit/>
                  </a:bodyPr>
                  <a:lstStyle/>
                  <a:p>
                    <a:r>
                      <a:rPr lang="en-US" sz="2000"/>
                      <a:t>mol•K</a:t>
                    </a:r>
                  </a:p>
                </p:txBody>
              </p:sp>
              <p:sp>
                <p:nvSpPr>
                  <p:cNvPr id="264227" name="Line 56"/>
                  <p:cNvSpPr>
                    <a:spLocks noChangeShapeType="1"/>
                  </p:cNvSpPr>
                  <p:nvPr/>
                </p:nvSpPr>
                <p:spPr bwMode="auto">
                  <a:xfrm>
                    <a:off x="3597" y="3637"/>
                    <a:ext cx="432" cy="0"/>
                  </a:xfrm>
                  <a:prstGeom prst="line">
                    <a:avLst/>
                  </a:prstGeom>
                  <a:noFill/>
                  <a:ln w="28575">
                    <a:solidFill>
                      <a:schemeClr val="tx1"/>
                    </a:solidFill>
                    <a:round/>
                    <a:headEnd/>
                    <a:tailEnd/>
                  </a:ln>
                </p:spPr>
                <p:txBody>
                  <a:bodyPr/>
                  <a:lstStyle/>
                  <a:p>
                    <a:endParaRPr lang="en-US"/>
                  </a:p>
                </p:txBody>
              </p:sp>
            </p:grpSp>
          </p:grpSp>
          <p:sp>
            <p:nvSpPr>
              <p:cNvPr id="264221" name="Line 57"/>
              <p:cNvSpPr>
                <a:spLocks noChangeShapeType="1"/>
              </p:cNvSpPr>
              <p:nvPr/>
            </p:nvSpPr>
            <p:spPr bwMode="auto">
              <a:xfrm>
                <a:off x="1824" y="3992"/>
                <a:ext cx="2784" cy="0"/>
              </a:xfrm>
              <a:prstGeom prst="line">
                <a:avLst/>
              </a:prstGeom>
              <a:noFill/>
              <a:ln w="28575">
                <a:solidFill>
                  <a:schemeClr val="tx1"/>
                </a:solidFill>
                <a:round/>
                <a:headEnd/>
                <a:tailEnd/>
              </a:ln>
            </p:spPr>
            <p:txBody>
              <a:bodyPr/>
              <a:lstStyle/>
              <a:p>
                <a:endParaRPr lang="en-US"/>
              </a:p>
            </p:txBody>
          </p:sp>
          <p:sp>
            <p:nvSpPr>
              <p:cNvPr id="264222" name="Text Box 58"/>
              <p:cNvSpPr txBox="1">
                <a:spLocks noChangeArrowheads="1"/>
              </p:cNvSpPr>
              <p:nvPr/>
            </p:nvSpPr>
            <p:spPr bwMode="auto">
              <a:xfrm>
                <a:off x="2812" y="3974"/>
                <a:ext cx="737" cy="250"/>
              </a:xfrm>
              <a:prstGeom prst="rect">
                <a:avLst/>
              </a:prstGeom>
              <a:noFill/>
              <a:ln w="9525">
                <a:noFill/>
                <a:miter lim="800000"/>
                <a:headEnd/>
                <a:tailEnd/>
              </a:ln>
            </p:spPr>
            <p:txBody>
              <a:bodyPr wrap="none">
                <a:spAutoFit/>
              </a:bodyPr>
              <a:lstStyle/>
              <a:p>
                <a:r>
                  <a:rPr lang="en-US" sz="2000"/>
                  <a:t>1.00 atm</a:t>
                </a:r>
              </a:p>
            </p:txBody>
          </p:sp>
        </p:grpSp>
        <p:sp>
          <p:nvSpPr>
            <p:cNvPr id="264219" name="Text Box 60"/>
            <p:cNvSpPr txBox="1">
              <a:spLocks noChangeArrowheads="1"/>
            </p:cNvSpPr>
            <p:nvPr/>
          </p:nvSpPr>
          <p:spPr bwMode="auto">
            <a:xfrm>
              <a:off x="1231" y="3768"/>
              <a:ext cx="209" cy="250"/>
            </a:xfrm>
            <a:prstGeom prst="rect">
              <a:avLst/>
            </a:prstGeom>
            <a:noFill/>
            <a:ln w="9525">
              <a:noFill/>
              <a:miter lim="800000"/>
              <a:headEnd/>
              <a:tailEnd/>
            </a:ln>
          </p:spPr>
          <p:txBody>
            <a:bodyPr wrap="none">
              <a:spAutoFit/>
            </a:bodyPr>
            <a:lstStyle/>
            <a:p>
              <a:r>
                <a:rPr lang="en-US" sz="2000"/>
                <a:t>=</a:t>
              </a:r>
            </a:p>
          </p:txBody>
        </p:sp>
      </p:grpSp>
      <p:sp>
        <p:nvSpPr>
          <p:cNvPr id="25662" name="Line 62"/>
          <p:cNvSpPr>
            <a:spLocks noChangeShapeType="1"/>
          </p:cNvSpPr>
          <p:nvPr/>
        </p:nvSpPr>
        <p:spPr bwMode="auto">
          <a:xfrm flipV="1">
            <a:off x="3048000" y="5740400"/>
            <a:ext cx="457200" cy="228600"/>
          </a:xfrm>
          <a:prstGeom prst="line">
            <a:avLst/>
          </a:prstGeom>
          <a:noFill/>
          <a:ln w="28575">
            <a:solidFill>
              <a:srgbClr val="FF0000"/>
            </a:solidFill>
            <a:round/>
            <a:headEnd/>
            <a:tailEnd/>
          </a:ln>
        </p:spPr>
        <p:txBody>
          <a:bodyPr/>
          <a:lstStyle/>
          <a:p>
            <a:endParaRPr lang="en-US"/>
          </a:p>
        </p:txBody>
      </p:sp>
      <p:sp>
        <p:nvSpPr>
          <p:cNvPr id="25663" name="Line 63"/>
          <p:cNvSpPr>
            <a:spLocks noChangeShapeType="1"/>
          </p:cNvSpPr>
          <p:nvPr/>
        </p:nvSpPr>
        <p:spPr bwMode="auto">
          <a:xfrm flipV="1">
            <a:off x="4572000" y="5892800"/>
            <a:ext cx="457200" cy="228600"/>
          </a:xfrm>
          <a:prstGeom prst="line">
            <a:avLst/>
          </a:prstGeom>
          <a:noFill/>
          <a:ln w="28575">
            <a:solidFill>
              <a:srgbClr val="FF0000"/>
            </a:solidFill>
            <a:round/>
            <a:headEnd/>
            <a:tailEnd/>
          </a:ln>
        </p:spPr>
        <p:txBody>
          <a:bodyPr/>
          <a:lstStyle/>
          <a:p>
            <a:endParaRPr lang="en-US"/>
          </a:p>
        </p:txBody>
      </p:sp>
      <p:sp>
        <p:nvSpPr>
          <p:cNvPr id="25664" name="Line 64"/>
          <p:cNvSpPr>
            <a:spLocks noChangeShapeType="1"/>
          </p:cNvSpPr>
          <p:nvPr/>
        </p:nvSpPr>
        <p:spPr bwMode="auto">
          <a:xfrm flipV="1">
            <a:off x="4800600" y="5588000"/>
            <a:ext cx="457200" cy="228600"/>
          </a:xfrm>
          <a:prstGeom prst="line">
            <a:avLst/>
          </a:prstGeom>
          <a:noFill/>
          <a:ln w="28575">
            <a:solidFill>
              <a:srgbClr val="FF0000"/>
            </a:solidFill>
            <a:round/>
            <a:headEnd/>
            <a:tailEnd/>
          </a:ln>
        </p:spPr>
        <p:txBody>
          <a:bodyPr/>
          <a:lstStyle/>
          <a:p>
            <a:endParaRPr lang="en-US"/>
          </a:p>
        </p:txBody>
      </p:sp>
      <p:sp>
        <p:nvSpPr>
          <p:cNvPr id="25665" name="Line 65"/>
          <p:cNvSpPr>
            <a:spLocks noChangeShapeType="1"/>
          </p:cNvSpPr>
          <p:nvPr/>
        </p:nvSpPr>
        <p:spPr bwMode="auto">
          <a:xfrm flipV="1">
            <a:off x="4572000" y="6273800"/>
            <a:ext cx="457200" cy="228600"/>
          </a:xfrm>
          <a:prstGeom prst="line">
            <a:avLst/>
          </a:prstGeom>
          <a:noFill/>
          <a:ln w="28575">
            <a:solidFill>
              <a:srgbClr val="FF0000"/>
            </a:solidFill>
            <a:round/>
            <a:headEnd/>
            <a:tailEnd/>
          </a:ln>
        </p:spPr>
        <p:txBody>
          <a:bodyPr/>
          <a:lstStyle/>
          <a:p>
            <a:endParaRPr lang="en-US"/>
          </a:p>
        </p:txBody>
      </p:sp>
      <p:sp>
        <p:nvSpPr>
          <p:cNvPr id="25666" name="Line 66"/>
          <p:cNvSpPr>
            <a:spLocks noChangeShapeType="1"/>
          </p:cNvSpPr>
          <p:nvPr/>
        </p:nvSpPr>
        <p:spPr bwMode="auto">
          <a:xfrm flipV="1">
            <a:off x="5105400" y="5892800"/>
            <a:ext cx="228600" cy="228600"/>
          </a:xfrm>
          <a:prstGeom prst="line">
            <a:avLst/>
          </a:prstGeom>
          <a:noFill/>
          <a:ln w="28575">
            <a:solidFill>
              <a:srgbClr val="FF0000"/>
            </a:solidFill>
            <a:round/>
            <a:headEnd/>
            <a:tailEnd/>
          </a:ln>
        </p:spPr>
        <p:txBody>
          <a:bodyPr/>
          <a:lstStyle/>
          <a:p>
            <a:endParaRPr lang="en-US"/>
          </a:p>
        </p:txBody>
      </p:sp>
      <p:sp>
        <p:nvSpPr>
          <p:cNvPr id="25667" name="Line 67"/>
          <p:cNvSpPr>
            <a:spLocks noChangeShapeType="1"/>
          </p:cNvSpPr>
          <p:nvPr/>
        </p:nvSpPr>
        <p:spPr bwMode="auto">
          <a:xfrm flipV="1">
            <a:off x="6477000" y="5740400"/>
            <a:ext cx="228600" cy="228600"/>
          </a:xfrm>
          <a:prstGeom prst="line">
            <a:avLst/>
          </a:prstGeom>
          <a:noFill/>
          <a:ln w="28575">
            <a:solidFill>
              <a:srgbClr val="FF0000"/>
            </a:solidFill>
            <a:round/>
            <a:headEnd/>
            <a:tailEnd/>
          </a:ln>
        </p:spPr>
        <p:txBody>
          <a:bodyPr/>
          <a:lstStyle/>
          <a:p>
            <a:endParaRPr lang="en-US"/>
          </a:p>
        </p:txBody>
      </p:sp>
      <p:sp>
        <p:nvSpPr>
          <p:cNvPr id="25668" name="Text Box 68"/>
          <p:cNvSpPr txBox="1">
            <a:spLocks noChangeArrowheads="1"/>
          </p:cNvSpPr>
          <p:nvPr/>
        </p:nvSpPr>
        <p:spPr bwMode="auto">
          <a:xfrm>
            <a:off x="6813550" y="5981700"/>
            <a:ext cx="2025650" cy="396875"/>
          </a:xfrm>
          <a:prstGeom prst="rect">
            <a:avLst/>
          </a:prstGeom>
          <a:noFill/>
          <a:ln w="9525">
            <a:noFill/>
            <a:miter lim="800000"/>
            <a:headEnd/>
            <a:tailEnd/>
          </a:ln>
        </p:spPr>
        <p:txBody>
          <a:bodyPr wrap="none">
            <a:spAutoFit/>
          </a:bodyPr>
          <a:lstStyle/>
          <a:p>
            <a:r>
              <a:rPr lang="en-US" sz="2000"/>
              <a:t>= __________ L</a:t>
            </a:r>
          </a:p>
        </p:txBody>
      </p:sp>
      <p:sp>
        <p:nvSpPr>
          <p:cNvPr id="264217" name="Slide Number Placeholder 52"/>
          <p:cNvSpPr>
            <a:spLocks noGrp="1"/>
          </p:cNvSpPr>
          <p:nvPr>
            <p:ph type="sldNum" sz="quarter" idx="12"/>
          </p:nvPr>
        </p:nvSpPr>
        <p:spPr>
          <a:noFill/>
        </p:spPr>
        <p:txBody>
          <a:bodyPr/>
          <a:lstStyle/>
          <a:p>
            <a:fld id="{FD90B4E7-4461-4EF6-9C1B-4BD4EC914308}" type="slidenum">
              <a:rPr lang="ar-SA" smtClean="0">
                <a:latin typeface="Arial" pitchFamily="34" charset="0"/>
                <a:cs typeface="Arial" pitchFamily="34" charset="0"/>
              </a:rPr>
              <a:pPr/>
              <a:t>140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5621"/>
                                        </p:tgtEl>
                                        <p:attrNameLst>
                                          <p:attrName>style.visibility</p:attrName>
                                        </p:attrNameLst>
                                      </p:cBhvr>
                                      <p:to>
                                        <p:strVal val="visible"/>
                                      </p:to>
                                    </p:set>
                                    <p:anim calcmode="lin" valueType="num">
                                      <p:cBhvr additive="base">
                                        <p:cTn id="13" dur="500" fill="hold"/>
                                        <p:tgtEl>
                                          <p:spTgt spid="25621"/>
                                        </p:tgtEl>
                                        <p:attrNameLst>
                                          <p:attrName>ppt_x</p:attrName>
                                        </p:attrNameLst>
                                      </p:cBhvr>
                                      <p:tavLst>
                                        <p:tav tm="0">
                                          <p:val>
                                            <p:strVal val="0-#ppt_w/2"/>
                                          </p:val>
                                        </p:tav>
                                        <p:tav tm="100000">
                                          <p:val>
                                            <p:strVal val="#ppt_x"/>
                                          </p:val>
                                        </p:tav>
                                      </p:tavLst>
                                    </p:anim>
                                    <p:anim calcmode="lin" valueType="num">
                                      <p:cBhvr additive="base">
                                        <p:cTn id="14" dur="500" fill="hold"/>
                                        <p:tgtEl>
                                          <p:spTgt spid="256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1+#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56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2563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2564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2564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25646"/>
                                        </p:tgtEl>
                                        <p:attrNameLst>
                                          <p:attrName>style.visibility</p:attrName>
                                        </p:attrNameLst>
                                      </p:cBhvr>
                                      <p:to>
                                        <p:strVal val="visible"/>
                                      </p:to>
                                    </p:set>
                                    <p:anim calcmode="lin" valueType="num">
                                      <p:cBhvr additive="base">
                                        <p:cTn id="47" dur="500" fill="hold"/>
                                        <p:tgtEl>
                                          <p:spTgt spid="25646"/>
                                        </p:tgtEl>
                                        <p:attrNameLst>
                                          <p:attrName>ppt_x</p:attrName>
                                        </p:attrNameLst>
                                      </p:cBhvr>
                                      <p:tavLst>
                                        <p:tav tm="0">
                                          <p:val>
                                            <p:strVal val="1+#ppt_w/2"/>
                                          </p:val>
                                        </p:tav>
                                        <p:tav tm="100000">
                                          <p:val>
                                            <p:strVal val="#ppt_x"/>
                                          </p:val>
                                        </p:tav>
                                      </p:tavLst>
                                    </p:anim>
                                    <p:anim calcmode="lin" valueType="num">
                                      <p:cBhvr additive="base">
                                        <p:cTn id="48" dur="500" fill="hold"/>
                                        <p:tgtEl>
                                          <p:spTgt spid="25646"/>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25647"/>
                                        </p:tgtEl>
                                        <p:attrNameLst>
                                          <p:attrName>style.visibility</p:attrName>
                                        </p:attrNameLst>
                                      </p:cBhvr>
                                      <p:to>
                                        <p:strVal val="visible"/>
                                      </p:to>
                                    </p:set>
                                    <p:anim calcmode="lin" valueType="num">
                                      <p:cBhvr additive="base">
                                        <p:cTn id="53" dur="500" fill="hold"/>
                                        <p:tgtEl>
                                          <p:spTgt spid="25647"/>
                                        </p:tgtEl>
                                        <p:attrNameLst>
                                          <p:attrName>ppt_x</p:attrName>
                                        </p:attrNameLst>
                                      </p:cBhvr>
                                      <p:tavLst>
                                        <p:tav tm="0">
                                          <p:val>
                                            <p:strVal val="0-#ppt_w/2"/>
                                          </p:val>
                                        </p:tav>
                                        <p:tav tm="100000">
                                          <p:val>
                                            <p:strVal val="#ppt_x"/>
                                          </p:val>
                                        </p:tav>
                                      </p:tavLst>
                                    </p:anim>
                                    <p:anim calcmode="lin" valueType="num">
                                      <p:cBhvr additive="base">
                                        <p:cTn id="54" dur="500" fill="hold"/>
                                        <p:tgtEl>
                                          <p:spTgt spid="25647"/>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1+#ppt_w/2"/>
                                          </p:val>
                                        </p:tav>
                                        <p:tav tm="100000">
                                          <p:val>
                                            <p:strVal val="#ppt_x"/>
                                          </p:val>
                                        </p:tav>
                                      </p:tavLst>
                                    </p:anim>
                                    <p:anim calcmode="lin" valueType="num">
                                      <p:cBhvr additive="base">
                                        <p:cTn id="6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nodeType="click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1+#ppt_w/2"/>
                                          </p:val>
                                        </p:tav>
                                        <p:tav tm="100000">
                                          <p:val>
                                            <p:strVal val="#ppt_x"/>
                                          </p:val>
                                        </p:tav>
                                      </p:tavLst>
                                    </p:anim>
                                    <p:anim calcmode="lin" valueType="num">
                                      <p:cBhvr additive="base">
                                        <p:cTn id="6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499"/>
                                          </p:stCondLst>
                                        </p:cTn>
                                        <p:tgtEl>
                                          <p:spTgt spid="2566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499"/>
                                          </p:stCondLst>
                                        </p:cTn>
                                        <p:tgtEl>
                                          <p:spTgt spid="2566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499"/>
                                          </p:stCondLst>
                                        </p:cTn>
                                        <p:tgtEl>
                                          <p:spTgt spid="2566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499"/>
                                          </p:stCondLst>
                                        </p:cTn>
                                        <p:tgtEl>
                                          <p:spTgt spid="2566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499"/>
                                          </p:stCondLst>
                                        </p:cTn>
                                        <p:tgtEl>
                                          <p:spTgt spid="25666"/>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499"/>
                                          </p:stCondLst>
                                        </p:cTn>
                                        <p:tgtEl>
                                          <p:spTgt spid="25667"/>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 presetClass="entr" presetSubtype="2" fill="hold" grpId="0" nodeType="clickEffect">
                                  <p:stCondLst>
                                    <p:cond delay="0"/>
                                  </p:stCondLst>
                                  <p:childTnLst>
                                    <p:set>
                                      <p:cBhvr>
                                        <p:cTn id="94" dur="1" fill="hold">
                                          <p:stCondLst>
                                            <p:cond delay="0"/>
                                          </p:stCondLst>
                                        </p:cTn>
                                        <p:tgtEl>
                                          <p:spTgt spid="25668"/>
                                        </p:tgtEl>
                                        <p:attrNameLst>
                                          <p:attrName>style.visibility</p:attrName>
                                        </p:attrNameLst>
                                      </p:cBhvr>
                                      <p:to>
                                        <p:strVal val="visible"/>
                                      </p:to>
                                    </p:set>
                                    <p:anim calcmode="lin" valueType="num">
                                      <p:cBhvr additive="base">
                                        <p:cTn id="95" dur="500" fill="hold"/>
                                        <p:tgtEl>
                                          <p:spTgt spid="25668"/>
                                        </p:tgtEl>
                                        <p:attrNameLst>
                                          <p:attrName>ppt_x</p:attrName>
                                        </p:attrNameLst>
                                      </p:cBhvr>
                                      <p:tavLst>
                                        <p:tav tm="0">
                                          <p:val>
                                            <p:strVal val="1+#ppt_w/2"/>
                                          </p:val>
                                        </p:tav>
                                        <p:tav tm="100000">
                                          <p:val>
                                            <p:strVal val="#ppt_x"/>
                                          </p:val>
                                        </p:tav>
                                      </p:tavLst>
                                    </p:anim>
                                    <p:anim calcmode="lin" valueType="num">
                                      <p:cBhvr additive="base">
                                        <p:cTn id="96" dur="500" fill="hold"/>
                                        <p:tgtEl>
                                          <p:spTgt spid="256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21" grpId="0" autoUpdateAnimBg="0"/>
      <p:bldP spid="25639" grpId="0" animBg="1"/>
      <p:bldP spid="25640" grpId="0" animBg="1"/>
      <p:bldP spid="25641" grpId="0" animBg="1"/>
      <p:bldP spid="25642" grpId="0" animBg="1"/>
      <p:bldP spid="25646" grpId="0" autoUpdateAnimBg="0"/>
      <p:bldP spid="25647" grpId="0" autoUpdateAnimBg="0"/>
      <p:bldP spid="25662" grpId="0" animBg="1"/>
      <p:bldP spid="25663" grpId="0" animBg="1"/>
      <p:bldP spid="25664" grpId="0" animBg="1"/>
      <p:bldP spid="25665" grpId="0" animBg="1"/>
      <p:bldP spid="25666" grpId="0" animBg="1"/>
      <p:bldP spid="25667" grpId="0" animBg="1"/>
      <p:bldP spid="25668" grpId="0" autoUpdateAnimBg="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3" name="Rectangle 3"/>
          <p:cNvSpPr>
            <a:spLocks noGrp="1" noChangeArrowheads="1"/>
          </p:cNvSpPr>
          <p:nvPr>
            <p:ph idx="1"/>
          </p:nvPr>
        </p:nvSpPr>
        <p:spPr>
          <a:xfrm>
            <a:off x="152400" y="76200"/>
            <a:ext cx="8991600" cy="2200275"/>
          </a:xfrm>
        </p:spPr>
        <p:txBody>
          <a:bodyPr/>
          <a:lstStyle/>
          <a:p>
            <a:pPr marL="0" indent="0" algn="l" rtl="0" eaLnBrk="1" hangingPunct="1">
              <a:buFont typeface="Wingdings" pitchFamily="2" charset="2"/>
              <a:buNone/>
            </a:pPr>
            <a:r>
              <a:rPr lang="en-US" sz="2400" smtClean="0">
                <a:latin typeface="Calibri" pitchFamily="34" charset="0"/>
                <a:cs typeface="Calibri" pitchFamily="34" charset="0"/>
              </a:rPr>
              <a:t>Ex: When a 2.0 Liter bottle of concentrated HCl was spilled, 1.2 kg of CaCO</a:t>
            </a:r>
            <a:r>
              <a:rPr lang="en-US" sz="2400" baseline="-25000" smtClean="0">
                <a:latin typeface="Calibri" pitchFamily="34" charset="0"/>
                <a:cs typeface="Calibri" pitchFamily="34" charset="0"/>
              </a:rPr>
              <a:t>3</a:t>
            </a:r>
            <a:r>
              <a:rPr lang="en-US" sz="2400" smtClean="0">
                <a:latin typeface="Calibri" pitchFamily="34" charset="0"/>
                <a:cs typeface="Calibri" pitchFamily="34" charset="0"/>
              </a:rPr>
              <a:t> (FW = 100.09) was required to neutralize the spill. What volume of CO</a:t>
            </a:r>
            <a:r>
              <a:rPr lang="en-US" sz="2400" baseline="-25000" smtClean="0">
                <a:latin typeface="Calibri" pitchFamily="34" charset="0"/>
                <a:cs typeface="Calibri" pitchFamily="34" charset="0"/>
              </a:rPr>
              <a:t>2</a:t>
            </a:r>
            <a:r>
              <a:rPr lang="en-US" sz="2400" smtClean="0">
                <a:latin typeface="Calibri" pitchFamily="34" charset="0"/>
                <a:cs typeface="Calibri" pitchFamily="34" charset="0"/>
              </a:rPr>
              <a:t> was released by the reaction at 735 mm Hg and 20</a:t>
            </a:r>
            <a:r>
              <a:rPr lang="en-US" sz="2400" baseline="30000" smtClean="0">
                <a:latin typeface="Calibri" pitchFamily="34" charset="0"/>
                <a:cs typeface="Calibri" pitchFamily="34" charset="0"/>
              </a:rPr>
              <a:t>o</a:t>
            </a:r>
            <a:r>
              <a:rPr lang="en-US" sz="2400" smtClean="0">
                <a:latin typeface="Calibri" pitchFamily="34" charset="0"/>
                <a:cs typeface="Calibri" pitchFamily="34" charset="0"/>
              </a:rPr>
              <a:t>C? The balanced equation is:                                    </a:t>
            </a:r>
          </a:p>
          <a:p>
            <a:pPr marL="0" indent="0" algn="l" rtl="0" eaLnBrk="1" hangingPunct="1">
              <a:buFont typeface="Wingdings" pitchFamily="2" charset="2"/>
              <a:buNone/>
            </a:pPr>
            <a:r>
              <a:rPr lang="en-US" sz="2400" smtClean="0">
                <a:latin typeface="Calibri" pitchFamily="34" charset="0"/>
                <a:cs typeface="Calibri" pitchFamily="34" charset="0"/>
              </a:rPr>
              <a:t>   CaCO</a:t>
            </a:r>
            <a:r>
              <a:rPr lang="en-US" sz="2400" baseline="-25000" smtClean="0">
                <a:latin typeface="Calibri" pitchFamily="34" charset="0"/>
                <a:cs typeface="Calibri" pitchFamily="34" charset="0"/>
              </a:rPr>
              <a:t>3</a:t>
            </a:r>
            <a:r>
              <a:rPr lang="en-US" sz="2400" smtClean="0">
                <a:latin typeface="Calibri" pitchFamily="34" charset="0"/>
                <a:cs typeface="Calibri" pitchFamily="34" charset="0"/>
              </a:rPr>
              <a:t>(s)  +  2 HCl(aq)  </a:t>
            </a:r>
            <a:r>
              <a:rPr lang="en-US" sz="2400" smtClean="0">
                <a:latin typeface="Calibri" pitchFamily="34" charset="0"/>
                <a:cs typeface="Calibri" pitchFamily="34" charset="0"/>
                <a:sym typeface="Symbol" pitchFamily="18" charset="2"/>
              </a:rPr>
              <a:t>  CaCl</a:t>
            </a:r>
            <a:r>
              <a:rPr lang="en-US" sz="2400" baseline="-25000" smtClean="0">
                <a:latin typeface="Calibri" pitchFamily="34" charset="0"/>
                <a:cs typeface="Calibri" pitchFamily="34" charset="0"/>
                <a:sym typeface="Symbol" pitchFamily="18" charset="2"/>
              </a:rPr>
              <a:t>2</a:t>
            </a:r>
            <a:r>
              <a:rPr lang="en-US" sz="2400" smtClean="0">
                <a:latin typeface="Calibri" pitchFamily="34" charset="0"/>
                <a:cs typeface="Calibri" pitchFamily="34" charset="0"/>
                <a:sym typeface="Symbol" pitchFamily="18" charset="2"/>
              </a:rPr>
              <a:t>(aq)  +  H</a:t>
            </a:r>
            <a:r>
              <a:rPr lang="en-US" sz="2400" baseline="-25000" smtClean="0">
                <a:latin typeface="Calibri" pitchFamily="34" charset="0"/>
                <a:cs typeface="Calibri" pitchFamily="34" charset="0"/>
                <a:sym typeface="Symbol" pitchFamily="18" charset="2"/>
              </a:rPr>
              <a:t>2</a:t>
            </a:r>
            <a:r>
              <a:rPr lang="en-US" sz="2400" smtClean="0">
                <a:latin typeface="Calibri" pitchFamily="34" charset="0"/>
                <a:cs typeface="Calibri" pitchFamily="34" charset="0"/>
                <a:sym typeface="Symbol" pitchFamily="18" charset="2"/>
              </a:rPr>
              <a:t>O  +  CO</a:t>
            </a:r>
            <a:r>
              <a:rPr lang="en-US" sz="2400" baseline="-25000" smtClean="0">
                <a:latin typeface="Calibri" pitchFamily="34" charset="0"/>
                <a:cs typeface="Calibri" pitchFamily="34" charset="0"/>
                <a:sym typeface="Symbol" pitchFamily="18" charset="2"/>
              </a:rPr>
              <a:t>2</a:t>
            </a:r>
            <a:r>
              <a:rPr lang="en-US" sz="2400" smtClean="0">
                <a:latin typeface="Calibri" pitchFamily="34" charset="0"/>
                <a:cs typeface="Calibri" pitchFamily="34" charset="0"/>
                <a:sym typeface="Symbol" pitchFamily="18" charset="2"/>
              </a:rPr>
              <a:t>(g)</a:t>
            </a:r>
          </a:p>
          <a:p>
            <a:pPr marL="0" indent="0" algn="l" rtl="0" eaLnBrk="1" hangingPunct="1">
              <a:buFont typeface="Wingdings" pitchFamily="2" charset="2"/>
              <a:buNone/>
            </a:pPr>
            <a:endParaRPr lang="en-US" sz="2400" smtClean="0">
              <a:latin typeface="Calibri" pitchFamily="34" charset="0"/>
              <a:cs typeface="Calibri" pitchFamily="34" charset="0"/>
            </a:endParaRPr>
          </a:p>
          <a:p>
            <a:pPr marL="0" indent="0" algn="l" rtl="0" eaLnBrk="1" hangingPunct="1">
              <a:buFont typeface="Wingdings" pitchFamily="2" charset="2"/>
              <a:buNone/>
            </a:pPr>
            <a:r>
              <a:rPr lang="en-US" sz="2400" smtClean="0">
                <a:latin typeface="Calibri" pitchFamily="34" charset="0"/>
                <a:cs typeface="Calibri" pitchFamily="34" charset="0"/>
              </a:rPr>
              <a:t>           </a:t>
            </a:r>
          </a:p>
        </p:txBody>
      </p:sp>
      <p:graphicFrame>
        <p:nvGraphicFramePr>
          <p:cNvPr id="2" name="Object 6" descr="Brown marble"/>
          <p:cNvGraphicFramePr>
            <a:graphicFrameLocks noChangeAspect="1"/>
          </p:cNvGraphicFramePr>
          <p:nvPr/>
        </p:nvGraphicFramePr>
        <p:xfrm>
          <a:off x="684213" y="2420938"/>
          <a:ext cx="8154987" cy="685800"/>
        </p:xfrm>
        <a:graphic>
          <a:graphicData uri="http://schemas.openxmlformats.org/presentationml/2006/ole">
            <mc:AlternateContent xmlns:mc="http://schemas.openxmlformats.org/markup-compatibility/2006">
              <mc:Choice xmlns:v="urn:schemas-microsoft-com:vml" Requires="v">
                <p:oleObj spid="_x0000_s14348" name="Equation" r:id="rId4" imgW="10426680" imgH="876240" progId="">
                  <p:embed/>
                </p:oleObj>
              </mc:Choice>
              <mc:Fallback>
                <p:oleObj name="Equation" r:id="rId4" imgW="10426680" imgH="87624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213" y="2420938"/>
                        <a:ext cx="8154987" cy="68580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3" descr="Brown marble"/>
          <p:cNvGraphicFramePr>
            <a:graphicFrameLocks noChangeAspect="1"/>
          </p:cNvGraphicFramePr>
          <p:nvPr/>
        </p:nvGraphicFramePr>
        <p:xfrm>
          <a:off x="684213" y="3357563"/>
          <a:ext cx="8153400" cy="311150"/>
        </p:xfrm>
        <a:graphic>
          <a:graphicData uri="http://schemas.openxmlformats.org/presentationml/2006/ole">
            <mc:AlternateContent xmlns:mc="http://schemas.openxmlformats.org/markup-compatibility/2006">
              <mc:Choice xmlns:v="urn:schemas-microsoft-com:vml" Requires="v">
                <p:oleObj spid="_x0000_s14349" name="Equation" r:id="rId7" imgW="9969480" imgH="380880" progId="">
                  <p:embed/>
                </p:oleObj>
              </mc:Choice>
              <mc:Fallback>
                <p:oleObj name="Equation" r:id="rId7" imgW="9969480" imgH="38088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4213" y="3357563"/>
                        <a:ext cx="8153400" cy="31115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4" descr="Brown marble"/>
          <p:cNvGraphicFramePr>
            <a:graphicFrameLocks noChangeAspect="1"/>
          </p:cNvGraphicFramePr>
          <p:nvPr/>
        </p:nvGraphicFramePr>
        <p:xfrm>
          <a:off x="900113" y="4797425"/>
          <a:ext cx="7391400" cy="539750"/>
        </p:xfrm>
        <a:graphic>
          <a:graphicData uri="http://schemas.openxmlformats.org/presentationml/2006/ole">
            <mc:AlternateContent xmlns:mc="http://schemas.openxmlformats.org/markup-compatibility/2006">
              <mc:Choice xmlns:v="urn:schemas-microsoft-com:vml" Requires="v">
                <p:oleObj spid="_x0000_s14350" name="Equation" r:id="rId9" imgW="9816840" imgH="723600" progId="">
                  <p:embed/>
                </p:oleObj>
              </mc:Choice>
              <mc:Fallback>
                <p:oleObj name="Equation" r:id="rId9" imgW="9816840" imgH="723600" progId="">
                  <p:embed/>
                  <p:pic>
                    <p:nvPicPr>
                      <p:cNvPr id="0" name="Object 4"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00113" y="4797425"/>
                        <a:ext cx="7391400" cy="53975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Object 9" descr="Brown marble"/>
          <p:cNvGraphicFramePr>
            <a:graphicFrameLocks noChangeAspect="1"/>
          </p:cNvGraphicFramePr>
          <p:nvPr/>
        </p:nvGraphicFramePr>
        <p:xfrm>
          <a:off x="539750" y="3860800"/>
          <a:ext cx="8229600" cy="650875"/>
        </p:xfrm>
        <a:graphic>
          <a:graphicData uri="http://schemas.openxmlformats.org/presentationml/2006/ole">
            <mc:AlternateContent xmlns:mc="http://schemas.openxmlformats.org/markup-compatibility/2006">
              <mc:Choice xmlns:v="urn:schemas-microsoft-com:vml" Requires="v">
                <p:oleObj spid="_x0000_s14351" name="Equation" r:id="rId11" imgW="10528200" imgH="838080" progId="">
                  <p:embed/>
                </p:oleObj>
              </mc:Choice>
              <mc:Fallback>
                <p:oleObj name="Equation" r:id="rId11" imgW="10528200" imgH="838080" progId="">
                  <p:embed/>
                  <p:pic>
                    <p:nvPicPr>
                      <p:cNvPr id="0" name="Object 9"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9750" y="3860800"/>
                        <a:ext cx="8229600" cy="650875"/>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 name="Object 11" descr="Brown marble"/>
          <p:cNvGraphicFramePr>
            <a:graphicFrameLocks noChangeAspect="1"/>
          </p:cNvGraphicFramePr>
          <p:nvPr/>
        </p:nvGraphicFramePr>
        <p:xfrm>
          <a:off x="1476375" y="5589588"/>
          <a:ext cx="5954713" cy="839787"/>
        </p:xfrm>
        <a:graphic>
          <a:graphicData uri="http://schemas.openxmlformats.org/presentationml/2006/ole">
            <mc:AlternateContent xmlns:mc="http://schemas.openxmlformats.org/markup-compatibility/2006">
              <mc:Choice xmlns:v="urn:schemas-microsoft-com:vml" Requires="v">
                <p:oleObj spid="_x0000_s14352" name="Equation" r:id="rId13" imgW="7657920" imgH="1079280" progId="">
                  <p:embed/>
                </p:oleObj>
              </mc:Choice>
              <mc:Fallback>
                <p:oleObj name="Equation" r:id="rId13" imgW="7657920" imgH="1079280" progId="">
                  <p:embed/>
                  <p:pic>
                    <p:nvPicPr>
                      <p:cNvPr id="0" name="Object 11"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76375" y="5589588"/>
                        <a:ext cx="5954713" cy="839787"/>
                      </a:xfrm>
                      <a:prstGeom prst="rect">
                        <a:avLst/>
                      </a:prstGeom>
                      <a:blipFill dpi="0" rotWithShape="0">
                        <a:blip r:embed="rId6"/>
                        <a:srcRect/>
                        <a:tile tx="0" ty="0" sx="100000" sy="100000" flip="none" algn="tl"/>
                      </a:blipFill>
                    </p:spPr>
                  </p:pic>
                </p:oleObj>
              </mc:Fallback>
            </mc:AlternateContent>
          </a:graphicData>
        </a:graphic>
      </p:graphicFrame>
      <p:sp>
        <p:nvSpPr>
          <p:cNvPr id="14344" name="Slide Number Placeholder 11"/>
          <p:cNvSpPr>
            <a:spLocks noGrp="1"/>
          </p:cNvSpPr>
          <p:nvPr>
            <p:ph type="sldNum" sz="quarter" idx="12"/>
          </p:nvPr>
        </p:nvSpPr>
        <p:spPr>
          <a:noFill/>
        </p:spPr>
        <p:txBody>
          <a:bodyPr/>
          <a:lstStyle/>
          <a:p>
            <a:fld id="{B4A07136-2B70-4A4F-B061-9CC34D011842}" type="slidenum">
              <a:rPr lang="ar-SA" smtClean="0">
                <a:latin typeface="Arial" pitchFamily="34" charset="0"/>
                <a:cs typeface="Arial" pitchFamily="34" charset="0"/>
              </a:rPr>
              <a:pPr/>
              <a:t>141</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1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amond(i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1"/>
          <p:cNvSpPr>
            <a:spLocks noChangeArrowheads="1"/>
          </p:cNvSpPr>
          <p:nvPr/>
        </p:nvSpPr>
        <p:spPr bwMode="auto">
          <a:xfrm>
            <a:off x="142875" y="381000"/>
            <a:ext cx="8821738" cy="2000250"/>
          </a:xfrm>
          <a:prstGeom prst="rect">
            <a:avLst/>
          </a:prstGeom>
          <a:noFill/>
          <a:ln w="9525">
            <a:noFill/>
            <a:miter lim="800000"/>
            <a:headEnd/>
            <a:tailEnd/>
          </a:ln>
        </p:spPr>
        <p:txBody>
          <a:bodyPr>
            <a:spAutoFit/>
          </a:bodyPr>
          <a:lstStyle/>
          <a:p>
            <a:pPr algn="l" rtl="0"/>
            <a:r>
              <a:rPr lang="en-US" sz="2400">
                <a:latin typeface="Calibri" pitchFamily="34" charset="0"/>
                <a:cs typeface="Calibri" pitchFamily="34" charset="0"/>
              </a:rPr>
              <a:t>Ex:  Calcium carbonate, CaCO</a:t>
            </a:r>
            <a:r>
              <a:rPr lang="en-US" sz="2400" baseline="-25000">
                <a:latin typeface="Calibri" pitchFamily="34" charset="0"/>
                <a:cs typeface="Calibri" pitchFamily="34" charset="0"/>
              </a:rPr>
              <a:t>3</a:t>
            </a:r>
            <a:r>
              <a:rPr lang="en-US" sz="2400">
                <a:latin typeface="Calibri" pitchFamily="34" charset="0"/>
                <a:cs typeface="Calibri" pitchFamily="34" charset="0"/>
              </a:rPr>
              <a:t>(</a:t>
            </a:r>
            <a:r>
              <a:rPr lang="en-US" sz="2400" i="1">
                <a:latin typeface="Calibri" pitchFamily="34" charset="0"/>
                <a:cs typeface="Calibri" pitchFamily="34" charset="0"/>
              </a:rPr>
              <a:t>s</a:t>
            </a:r>
            <a:r>
              <a:rPr lang="en-US" sz="2400">
                <a:latin typeface="Calibri" pitchFamily="34" charset="0"/>
                <a:cs typeface="Calibri" pitchFamily="34" charset="0"/>
              </a:rPr>
              <a:t>), decomposes upon heating to give CaO(</a:t>
            </a:r>
            <a:r>
              <a:rPr lang="en-US" sz="2400" i="1">
                <a:latin typeface="Calibri" pitchFamily="34" charset="0"/>
                <a:cs typeface="Calibri" pitchFamily="34" charset="0"/>
              </a:rPr>
              <a:t>s</a:t>
            </a:r>
            <a:r>
              <a:rPr lang="en-US" sz="2400">
                <a:latin typeface="Calibri" pitchFamily="34" charset="0"/>
                <a:cs typeface="Calibri" pitchFamily="34" charset="0"/>
              </a:rPr>
              <a:t>) </a:t>
            </a:r>
            <a:r>
              <a:rPr lang="en-US" sz="2800">
                <a:latin typeface="Calibri" pitchFamily="34" charset="0"/>
                <a:cs typeface="Calibri" pitchFamily="34" charset="0"/>
              </a:rPr>
              <a:t>and</a:t>
            </a:r>
            <a:r>
              <a:rPr lang="en-US" sz="2400">
                <a:latin typeface="Calibri" pitchFamily="34" charset="0"/>
                <a:cs typeface="Calibri" pitchFamily="34" charset="0"/>
              </a:rPr>
              <a:t> CO</a:t>
            </a:r>
            <a:r>
              <a:rPr lang="en-US" sz="2400" baseline="-25000">
                <a:latin typeface="Calibri" pitchFamily="34" charset="0"/>
                <a:cs typeface="Calibri" pitchFamily="34" charset="0"/>
              </a:rPr>
              <a:t>2</a:t>
            </a:r>
            <a:r>
              <a:rPr lang="en-US" sz="2400">
                <a:latin typeface="Calibri" pitchFamily="34" charset="0"/>
                <a:cs typeface="Calibri" pitchFamily="34" charset="0"/>
              </a:rPr>
              <a:t>(</a:t>
            </a:r>
            <a:r>
              <a:rPr lang="en-US" sz="2400" i="1">
                <a:latin typeface="Calibri" pitchFamily="34" charset="0"/>
                <a:cs typeface="Calibri" pitchFamily="34" charset="0"/>
              </a:rPr>
              <a:t>g</a:t>
            </a:r>
            <a:r>
              <a:rPr lang="en-US" sz="2400">
                <a:latin typeface="Calibri" pitchFamily="34" charset="0"/>
                <a:cs typeface="Calibri" pitchFamily="34" charset="0"/>
              </a:rPr>
              <a:t>). A sample of CaCO</a:t>
            </a:r>
            <a:r>
              <a:rPr lang="en-US" sz="2400" baseline="-25000">
                <a:latin typeface="Calibri" pitchFamily="34" charset="0"/>
                <a:cs typeface="Calibri" pitchFamily="34" charset="0"/>
              </a:rPr>
              <a:t>3</a:t>
            </a:r>
            <a:r>
              <a:rPr lang="en-US" sz="2400">
                <a:latin typeface="Calibri" pitchFamily="34" charset="0"/>
                <a:cs typeface="Calibri" pitchFamily="34" charset="0"/>
              </a:rPr>
              <a:t> is decomposed, and the carbon dioxide is collected in a 250-mL flask. After the decomposition is complete, the gas has a pressure of 1.3 atm at a temperature of 31 °C. How many moles of CO</a:t>
            </a:r>
            <a:r>
              <a:rPr lang="en-US" sz="2400" baseline="-25000">
                <a:latin typeface="Calibri" pitchFamily="34" charset="0"/>
                <a:cs typeface="Calibri" pitchFamily="34" charset="0"/>
              </a:rPr>
              <a:t>2</a:t>
            </a:r>
            <a:r>
              <a:rPr lang="en-US" sz="2400">
                <a:latin typeface="Calibri" pitchFamily="34" charset="0"/>
                <a:cs typeface="Calibri" pitchFamily="34" charset="0"/>
              </a:rPr>
              <a:t> gas were generated?</a:t>
            </a:r>
          </a:p>
        </p:txBody>
      </p:sp>
      <p:pic>
        <p:nvPicPr>
          <p:cNvPr id="57347" name="Picture 15" descr="10"/>
          <p:cNvPicPr>
            <a:picLocks noChangeAspect="1" noChangeArrowheads="1"/>
          </p:cNvPicPr>
          <p:nvPr/>
        </p:nvPicPr>
        <p:blipFill>
          <a:blip r:embed="rId2" cstate="print"/>
          <a:srcRect/>
          <a:stretch>
            <a:fillRect/>
          </a:stretch>
        </p:blipFill>
        <p:spPr bwMode="auto">
          <a:xfrm>
            <a:off x="2743200" y="3200400"/>
            <a:ext cx="5257800" cy="1362075"/>
          </a:xfrm>
          <a:prstGeom prst="rect">
            <a:avLst/>
          </a:prstGeom>
          <a:noFill/>
          <a:ln w="9525">
            <a:noFill/>
            <a:miter lim="800000"/>
            <a:headEnd/>
            <a:tailEnd/>
          </a:ln>
        </p:spPr>
      </p:pic>
      <p:pic>
        <p:nvPicPr>
          <p:cNvPr id="57348" name="Picture 16" descr="10"/>
          <p:cNvPicPr>
            <a:picLocks noChangeAspect="1" noChangeArrowheads="1"/>
          </p:cNvPicPr>
          <p:nvPr/>
        </p:nvPicPr>
        <p:blipFill>
          <a:blip r:embed="rId3" cstate="print"/>
          <a:srcRect/>
          <a:stretch>
            <a:fillRect/>
          </a:stretch>
        </p:blipFill>
        <p:spPr bwMode="auto">
          <a:xfrm>
            <a:off x="2057400" y="4724400"/>
            <a:ext cx="6400800" cy="1668463"/>
          </a:xfrm>
          <a:prstGeom prst="rect">
            <a:avLst/>
          </a:prstGeom>
          <a:noFill/>
          <a:ln w="9525">
            <a:noFill/>
            <a:miter lim="800000"/>
            <a:headEnd/>
            <a:tailEnd/>
          </a:ln>
        </p:spPr>
      </p:pic>
      <p:sp>
        <p:nvSpPr>
          <p:cNvPr id="265221" name="Slide Number Placeholder 7"/>
          <p:cNvSpPr>
            <a:spLocks noGrp="1"/>
          </p:cNvSpPr>
          <p:nvPr>
            <p:ph type="sldNum" sz="quarter" idx="12"/>
          </p:nvPr>
        </p:nvSpPr>
        <p:spPr>
          <a:noFill/>
        </p:spPr>
        <p:txBody>
          <a:bodyPr/>
          <a:lstStyle/>
          <a:p>
            <a:fld id="{3B2EB778-98DC-4CB7-89AA-00B09FCB4088}" type="slidenum">
              <a:rPr lang="ar-SA" smtClean="0">
                <a:latin typeface="Arial" pitchFamily="34" charset="0"/>
                <a:cs typeface="Arial" pitchFamily="34" charset="0"/>
              </a:rPr>
              <a:pPr/>
              <a:t>142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7347"/>
                                        </p:tgtEl>
                                        <p:attrNameLst>
                                          <p:attrName>style.visibility</p:attrName>
                                        </p:attrNameLst>
                                      </p:cBhvr>
                                      <p:to>
                                        <p:strVal val="visible"/>
                                      </p:to>
                                    </p:set>
                                    <p:anim calcmode="lin" valueType="num">
                                      <p:cBhvr additive="base">
                                        <p:cTn id="7" dur="500" fill="hold"/>
                                        <p:tgtEl>
                                          <p:spTgt spid="57347"/>
                                        </p:tgtEl>
                                        <p:attrNameLst>
                                          <p:attrName>ppt_x</p:attrName>
                                        </p:attrNameLst>
                                      </p:cBhvr>
                                      <p:tavLst>
                                        <p:tav tm="0">
                                          <p:val>
                                            <p:strVal val="#ppt_x"/>
                                          </p:val>
                                        </p:tav>
                                        <p:tav tm="100000">
                                          <p:val>
                                            <p:strVal val="#ppt_x"/>
                                          </p:val>
                                        </p:tav>
                                      </p:tavLst>
                                    </p:anim>
                                    <p:anim calcmode="lin" valueType="num">
                                      <p:cBhvr additive="base">
                                        <p:cTn id="8" dur="500" fill="hold"/>
                                        <p:tgtEl>
                                          <p:spTgt spid="573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7348"/>
                                        </p:tgtEl>
                                        <p:attrNameLst>
                                          <p:attrName>style.visibility</p:attrName>
                                        </p:attrNameLst>
                                      </p:cBhvr>
                                      <p:to>
                                        <p:strVal val="visible"/>
                                      </p:to>
                                    </p:set>
                                    <p:anim calcmode="lin" valueType="num">
                                      <p:cBhvr additive="base">
                                        <p:cTn id="13" dur="500" fill="hold"/>
                                        <p:tgtEl>
                                          <p:spTgt spid="57348"/>
                                        </p:tgtEl>
                                        <p:attrNameLst>
                                          <p:attrName>ppt_x</p:attrName>
                                        </p:attrNameLst>
                                      </p:cBhvr>
                                      <p:tavLst>
                                        <p:tav tm="0">
                                          <p:val>
                                            <p:strVal val="#ppt_x"/>
                                          </p:val>
                                        </p:tav>
                                        <p:tav tm="100000">
                                          <p:val>
                                            <p:strVal val="#ppt_x"/>
                                          </p:val>
                                        </p:tav>
                                      </p:tavLst>
                                    </p:anim>
                                    <p:anim calcmode="lin" valueType="num">
                                      <p:cBhvr additive="base">
                                        <p:cTn id="14" dur="500" fill="hold"/>
                                        <p:tgtEl>
                                          <p:spTgt spid="573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1"/>
          <p:cNvSpPr>
            <a:spLocks noChangeArrowheads="1"/>
          </p:cNvSpPr>
          <p:nvPr/>
        </p:nvSpPr>
        <p:spPr bwMode="auto">
          <a:xfrm>
            <a:off x="179388" y="381000"/>
            <a:ext cx="8964612" cy="2062163"/>
          </a:xfrm>
          <a:prstGeom prst="rect">
            <a:avLst/>
          </a:prstGeom>
          <a:noFill/>
          <a:ln w="9525">
            <a:noFill/>
            <a:miter lim="800000"/>
            <a:headEnd/>
            <a:tailEnd/>
          </a:ln>
        </p:spPr>
        <p:txBody>
          <a:bodyPr>
            <a:spAutoFit/>
          </a:bodyPr>
          <a:lstStyle/>
          <a:p>
            <a:pPr algn="l" rtl="0"/>
            <a:r>
              <a:rPr lang="en-US">
                <a:latin typeface="Calibri" pitchFamily="34" charset="0"/>
                <a:cs typeface="Calibri" pitchFamily="34" charset="0"/>
              </a:rPr>
              <a:t>Ex: The gas pressure in an aerosol can is 1.5 atm at 25 °C. Assuming that the gas inside obeys the ideal-gas equation, what would the pressure be if the can were heated to 450 °C?</a:t>
            </a:r>
          </a:p>
        </p:txBody>
      </p:sp>
      <p:pic>
        <p:nvPicPr>
          <p:cNvPr id="58371" name="Picture 16" descr="10"/>
          <p:cNvPicPr>
            <a:picLocks noChangeAspect="1" noChangeArrowheads="1"/>
          </p:cNvPicPr>
          <p:nvPr/>
        </p:nvPicPr>
        <p:blipFill>
          <a:blip r:embed="rId2" cstate="print"/>
          <a:srcRect/>
          <a:stretch>
            <a:fillRect/>
          </a:stretch>
        </p:blipFill>
        <p:spPr bwMode="auto">
          <a:xfrm>
            <a:off x="1547813" y="2565400"/>
            <a:ext cx="6246812" cy="3686175"/>
          </a:xfrm>
          <a:prstGeom prst="rect">
            <a:avLst/>
          </a:prstGeom>
          <a:noFill/>
          <a:ln w="9525">
            <a:noFill/>
            <a:miter lim="800000"/>
            <a:headEnd/>
            <a:tailEnd/>
          </a:ln>
        </p:spPr>
      </p:pic>
      <p:sp>
        <p:nvSpPr>
          <p:cNvPr id="266244" name="Slide Number Placeholder 6"/>
          <p:cNvSpPr>
            <a:spLocks noGrp="1"/>
          </p:cNvSpPr>
          <p:nvPr>
            <p:ph type="sldNum" sz="quarter" idx="12"/>
          </p:nvPr>
        </p:nvSpPr>
        <p:spPr>
          <a:noFill/>
        </p:spPr>
        <p:txBody>
          <a:bodyPr/>
          <a:lstStyle/>
          <a:p>
            <a:fld id="{BD6D5D0B-9989-443A-A3C6-74B1B7706D1D}" type="slidenum">
              <a:rPr lang="ar-SA" smtClean="0">
                <a:latin typeface="Arial" pitchFamily="34" charset="0"/>
                <a:cs typeface="Arial" pitchFamily="34" charset="0"/>
              </a:rPr>
              <a:pPr/>
              <a:t>143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8371"/>
                                        </p:tgtEl>
                                        <p:attrNameLst>
                                          <p:attrName>style.visibility</p:attrName>
                                        </p:attrNameLst>
                                      </p:cBhvr>
                                      <p:to>
                                        <p:strVal val="visible"/>
                                      </p:to>
                                    </p:set>
                                    <p:anim calcmode="lin" valueType="num">
                                      <p:cBhvr additive="base">
                                        <p:cTn id="7" dur="500" fill="hold"/>
                                        <p:tgtEl>
                                          <p:spTgt spid="58371"/>
                                        </p:tgtEl>
                                        <p:attrNameLst>
                                          <p:attrName>ppt_x</p:attrName>
                                        </p:attrNameLst>
                                      </p:cBhvr>
                                      <p:tavLst>
                                        <p:tav tm="0">
                                          <p:val>
                                            <p:strVal val="#ppt_x"/>
                                          </p:val>
                                        </p:tav>
                                        <p:tav tm="100000">
                                          <p:val>
                                            <p:strVal val="#ppt_x"/>
                                          </p:val>
                                        </p:tav>
                                      </p:tavLst>
                                    </p:anim>
                                    <p:anim calcmode="lin" valueType="num">
                                      <p:cBhvr additive="base">
                                        <p:cTn id="8" dur="500" fill="hold"/>
                                        <p:tgtEl>
                                          <p:spTgt spid="583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1"/>
          <p:cNvSpPr>
            <a:spLocks noChangeArrowheads="1"/>
          </p:cNvSpPr>
          <p:nvPr/>
        </p:nvSpPr>
        <p:spPr bwMode="auto">
          <a:xfrm>
            <a:off x="533400" y="533400"/>
            <a:ext cx="8382000" cy="2246313"/>
          </a:xfrm>
          <a:prstGeom prst="rect">
            <a:avLst/>
          </a:prstGeom>
          <a:noFill/>
          <a:ln w="9525">
            <a:noFill/>
            <a:miter lim="800000"/>
            <a:headEnd/>
            <a:tailEnd/>
          </a:ln>
        </p:spPr>
        <p:txBody>
          <a:bodyPr>
            <a:spAutoFit/>
          </a:bodyPr>
          <a:lstStyle/>
          <a:p>
            <a:pPr algn="l" rtl="0"/>
            <a:r>
              <a:rPr lang="en-US" sz="2800">
                <a:latin typeface="Calibri" pitchFamily="34" charset="0"/>
                <a:cs typeface="Calibri" pitchFamily="34" charset="0"/>
              </a:rPr>
              <a:t>Ex: An inflated balloon has a volume of 6.0 L at sea level (1.0 atm) and is allowed to ascend in altitude until the pressure is 0.45 atm. During ascent the temperature of the gas falls from 22 °C to –21 °C. Calculate the volume of the balloon at its final altitude.</a:t>
            </a:r>
          </a:p>
        </p:txBody>
      </p:sp>
      <p:grpSp>
        <p:nvGrpSpPr>
          <p:cNvPr id="2" name="Group 16"/>
          <p:cNvGrpSpPr>
            <a:grpSpLocks/>
          </p:cNvGrpSpPr>
          <p:nvPr/>
        </p:nvGrpSpPr>
        <p:grpSpPr bwMode="auto">
          <a:xfrm>
            <a:off x="179388" y="2636838"/>
            <a:ext cx="8343900" cy="3779837"/>
            <a:chOff x="288" y="1056"/>
            <a:chExt cx="5256" cy="2381"/>
          </a:xfrm>
        </p:grpSpPr>
        <p:grpSp>
          <p:nvGrpSpPr>
            <p:cNvPr id="267269" name="Group 7"/>
            <p:cNvGrpSpPr>
              <a:grpSpLocks/>
            </p:cNvGrpSpPr>
            <p:nvPr/>
          </p:nvGrpSpPr>
          <p:grpSpPr bwMode="auto">
            <a:xfrm>
              <a:off x="288" y="1056"/>
              <a:ext cx="4992" cy="1288"/>
              <a:chOff x="288" y="1152"/>
              <a:chExt cx="4992" cy="1288"/>
            </a:xfrm>
          </p:grpSpPr>
          <p:sp>
            <p:nvSpPr>
              <p:cNvPr id="267272" name="Text Box 8"/>
              <p:cNvSpPr txBox="1">
                <a:spLocks noChangeArrowheads="1"/>
              </p:cNvSpPr>
              <p:nvPr/>
            </p:nvSpPr>
            <p:spPr bwMode="auto">
              <a:xfrm>
                <a:off x="288" y="1152"/>
                <a:ext cx="4200" cy="231"/>
              </a:xfrm>
              <a:prstGeom prst="rect">
                <a:avLst/>
              </a:prstGeom>
              <a:noFill/>
              <a:ln w="9525">
                <a:noFill/>
                <a:miter lim="800000"/>
                <a:headEnd/>
                <a:tailEnd/>
              </a:ln>
            </p:spPr>
            <p:txBody>
              <a:bodyPr>
                <a:spAutoFit/>
              </a:bodyPr>
              <a:lstStyle/>
              <a:p>
                <a:pPr>
                  <a:spcBef>
                    <a:spcPct val="50000"/>
                  </a:spcBef>
                </a:pPr>
                <a:endParaRPr lang="en-US" b="1">
                  <a:solidFill>
                    <a:schemeClr val="accent2"/>
                  </a:solidFill>
                </a:endParaRPr>
              </a:p>
            </p:txBody>
          </p:sp>
          <p:sp>
            <p:nvSpPr>
              <p:cNvPr id="267273" name="Text Box 9"/>
              <p:cNvSpPr txBox="1">
                <a:spLocks noChangeArrowheads="1"/>
              </p:cNvSpPr>
              <p:nvPr/>
            </p:nvSpPr>
            <p:spPr bwMode="auto">
              <a:xfrm>
                <a:off x="288" y="1344"/>
                <a:ext cx="4992" cy="1096"/>
              </a:xfrm>
              <a:prstGeom prst="rect">
                <a:avLst/>
              </a:prstGeom>
              <a:noFill/>
              <a:ln w="9525">
                <a:noFill/>
                <a:miter lim="800000"/>
                <a:headEnd/>
                <a:tailEnd/>
              </a:ln>
            </p:spPr>
            <p:txBody>
              <a:bodyPr>
                <a:spAutoFit/>
              </a:bodyPr>
              <a:lstStyle/>
              <a:p>
                <a:endParaRPr lang="en-US"/>
              </a:p>
              <a:p>
                <a:r>
                  <a:rPr lang="en-US"/>
                  <a:t>			</a:t>
                </a:r>
                <a:endParaRPr lang="en-US" b="1"/>
              </a:p>
              <a:p>
                <a:endParaRPr lang="en-US" b="1"/>
              </a:p>
              <a:p>
                <a:endParaRPr lang="en-US" b="1"/>
              </a:p>
              <a:p>
                <a:endParaRPr lang="en-US"/>
              </a:p>
              <a:p>
                <a:r>
                  <a:rPr lang="en-US"/>
                  <a:t>			</a:t>
                </a:r>
                <a:endParaRPr lang="en-US" b="1"/>
              </a:p>
            </p:txBody>
          </p:sp>
        </p:grpSp>
        <p:pic>
          <p:nvPicPr>
            <p:cNvPr id="267270" name="Picture 14" descr="10"/>
            <p:cNvPicPr>
              <a:picLocks noChangeAspect="1" noChangeArrowheads="1"/>
            </p:cNvPicPr>
            <p:nvPr/>
          </p:nvPicPr>
          <p:blipFill>
            <a:blip r:embed="rId2" cstate="print"/>
            <a:srcRect/>
            <a:stretch>
              <a:fillRect/>
            </a:stretch>
          </p:blipFill>
          <p:spPr bwMode="auto">
            <a:xfrm>
              <a:off x="864" y="1200"/>
              <a:ext cx="4463" cy="1175"/>
            </a:xfrm>
            <a:prstGeom prst="rect">
              <a:avLst/>
            </a:prstGeom>
            <a:noFill/>
            <a:ln w="9525">
              <a:noFill/>
              <a:miter lim="800000"/>
              <a:headEnd/>
              <a:tailEnd/>
            </a:ln>
          </p:spPr>
        </p:pic>
        <p:pic>
          <p:nvPicPr>
            <p:cNvPr id="267271" name="Picture 15" descr="10"/>
            <p:cNvPicPr>
              <a:picLocks noChangeAspect="1" noChangeArrowheads="1"/>
            </p:cNvPicPr>
            <p:nvPr/>
          </p:nvPicPr>
          <p:blipFill>
            <a:blip r:embed="rId3" cstate="print"/>
            <a:srcRect/>
            <a:stretch>
              <a:fillRect/>
            </a:stretch>
          </p:blipFill>
          <p:spPr bwMode="auto">
            <a:xfrm>
              <a:off x="288" y="2832"/>
              <a:ext cx="5256" cy="605"/>
            </a:xfrm>
            <a:prstGeom prst="rect">
              <a:avLst/>
            </a:prstGeom>
            <a:noFill/>
            <a:ln w="9525">
              <a:noFill/>
              <a:miter lim="800000"/>
              <a:headEnd/>
              <a:tailEnd/>
            </a:ln>
          </p:spPr>
        </p:pic>
      </p:grpSp>
      <p:sp>
        <p:nvSpPr>
          <p:cNvPr id="267268" name="Slide Number Placeholder 11"/>
          <p:cNvSpPr>
            <a:spLocks noGrp="1"/>
          </p:cNvSpPr>
          <p:nvPr>
            <p:ph type="sldNum" sz="quarter" idx="12"/>
          </p:nvPr>
        </p:nvSpPr>
        <p:spPr>
          <a:noFill/>
        </p:spPr>
        <p:txBody>
          <a:bodyPr/>
          <a:lstStyle/>
          <a:p>
            <a:fld id="{AF6BBA12-BDA0-4E72-A309-3142394EA2AD}" type="slidenum">
              <a:rPr lang="ar-SA" smtClean="0">
                <a:latin typeface="Arial" pitchFamily="34" charset="0"/>
                <a:cs typeface="Arial" pitchFamily="34" charset="0"/>
              </a:rPr>
              <a:pPr/>
              <a:t>144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1"/>
          <p:cNvSpPr>
            <a:spLocks noChangeArrowheads="1"/>
          </p:cNvSpPr>
          <p:nvPr/>
        </p:nvSpPr>
        <p:spPr bwMode="auto">
          <a:xfrm>
            <a:off x="457200" y="914400"/>
            <a:ext cx="8686800" cy="1066800"/>
          </a:xfrm>
          <a:prstGeom prst="rect">
            <a:avLst/>
          </a:prstGeom>
          <a:noFill/>
          <a:ln w="9525">
            <a:noFill/>
            <a:miter lim="800000"/>
            <a:headEnd/>
            <a:tailEnd/>
          </a:ln>
        </p:spPr>
        <p:txBody>
          <a:bodyPr>
            <a:spAutoFit/>
          </a:bodyPr>
          <a:lstStyle/>
          <a:p>
            <a:pPr algn="l" rtl="0"/>
            <a:r>
              <a:rPr lang="en-US"/>
              <a:t>Ex: What is the density of carbon tetrachloride (CCl</a:t>
            </a:r>
            <a:r>
              <a:rPr lang="en-US" baseline="-25000"/>
              <a:t>4</a:t>
            </a:r>
            <a:r>
              <a:rPr lang="en-US"/>
              <a:t>) vapor at 714 torr and 125 °C?</a:t>
            </a:r>
          </a:p>
        </p:txBody>
      </p:sp>
      <p:pic>
        <p:nvPicPr>
          <p:cNvPr id="60419" name="Picture 12" descr="10"/>
          <p:cNvPicPr>
            <a:picLocks noChangeAspect="1" noChangeArrowheads="1"/>
          </p:cNvPicPr>
          <p:nvPr/>
        </p:nvPicPr>
        <p:blipFill>
          <a:blip r:embed="rId2" cstate="print"/>
          <a:srcRect/>
          <a:stretch>
            <a:fillRect/>
          </a:stretch>
        </p:blipFill>
        <p:spPr bwMode="auto">
          <a:xfrm>
            <a:off x="1066800" y="3352800"/>
            <a:ext cx="6954838" cy="1036638"/>
          </a:xfrm>
          <a:prstGeom prst="rect">
            <a:avLst/>
          </a:prstGeom>
          <a:noFill/>
          <a:ln w="9525">
            <a:noFill/>
            <a:miter lim="800000"/>
            <a:headEnd/>
            <a:tailEnd/>
          </a:ln>
        </p:spPr>
      </p:pic>
      <p:sp>
        <p:nvSpPr>
          <p:cNvPr id="268292" name="Slide Number Placeholder 6"/>
          <p:cNvSpPr>
            <a:spLocks noGrp="1"/>
          </p:cNvSpPr>
          <p:nvPr>
            <p:ph type="sldNum" sz="quarter" idx="12"/>
          </p:nvPr>
        </p:nvSpPr>
        <p:spPr>
          <a:noFill/>
        </p:spPr>
        <p:txBody>
          <a:bodyPr/>
          <a:lstStyle/>
          <a:p>
            <a:fld id="{C77D14E9-8B3C-4693-BF6D-6D6B9A04CF23}" type="slidenum">
              <a:rPr lang="ar-SA" smtClean="0">
                <a:latin typeface="Arial" pitchFamily="34" charset="0"/>
                <a:cs typeface="Arial" pitchFamily="34" charset="0"/>
              </a:rPr>
              <a:pPr/>
              <a:t>145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0419"/>
                                        </p:tgtEl>
                                        <p:attrNameLst>
                                          <p:attrName>style.visibility</p:attrName>
                                        </p:attrNameLst>
                                      </p:cBhvr>
                                      <p:to>
                                        <p:strVal val="visible"/>
                                      </p:to>
                                    </p:set>
                                    <p:anim calcmode="lin" valueType="num">
                                      <p:cBhvr additive="base">
                                        <p:cTn id="7" dur="500" fill="hold"/>
                                        <p:tgtEl>
                                          <p:spTgt spid="60419"/>
                                        </p:tgtEl>
                                        <p:attrNameLst>
                                          <p:attrName>ppt_x</p:attrName>
                                        </p:attrNameLst>
                                      </p:cBhvr>
                                      <p:tavLst>
                                        <p:tav tm="0">
                                          <p:val>
                                            <p:strVal val="#ppt_x"/>
                                          </p:val>
                                        </p:tav>
                                        <p:tav tm="100000">
                                          <p:val>
                                            <p:strVal val="#ppt_x"/>
                                          </p:val>
                                        </p:tav>
                                      </p:tavLst>
                                    </p:anim>
                                    <p:anim calcmode="lin" valueType="num">
                                      <p:cBhvr additive="base">
                                        <p:cTn id="8" dur="500" fill="hold"/>
                                        <p:tgtEl>
                                          <p:spTgt spid="604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1"/>
          <p:cNvSpPr>
            <a:spLocks noChangeArrowheads="1"/>
          </p:cNvSpPr>
          <p:nvPr/>
        </p:nvSpPr>
        <p:spPr bwMode="auto">
          <a:xfrm>
            <a:off x="0" y="304800"/>
            <a:ext cx="8839200" cy="2678113"/>
          </a:xfrm>
          <a:prstGeom prst="rect">
            <a:avLst/>
          </a:prstGeom>
          <a:noFill/>
          <a:ln w="9525">
            <a:noFill/>
            <a:miter lim="800000"/>
            <a:headEnd/>
            <a:tailEnd/>
          </a:ln>
        </p:spPr>
        <p:txBody>
          <a:bodyPr>
            <a:spAutoFit/>
          </a:bodyPr>
          <a:lstStyle/>
          <a:p>
            <a:pPr algn="l" rtl="0"/>
            <a:r>
              <a:rPr lang="en-US" sz="2400"/>
              <a:t>Ex: The safety air bags in automobiles are inflated by nitrogen gas generated by the rapid decomposition of sodium azide, NaN</a:t>
            </a:r>
            <a:r>
              <a:rPr lang="en-US" sz="2400" baseline="-25000"/>
              <a:t>3</a:t>
            </a:r>
            <a:r>
              <a:rPr lang="en-US" sz="2400"/>
              <a:t>:</a:t>
            </a:r>
          </a:p>
          <a:p>
            <a:pPr algn="l" rtl="0"/>
            <a:r>
              <a:rPr lang="en-US" sz="2400"/>
              <a:t>			2 NaN</a:t>
            </a:r>
            <a:r>
              <a:rPr lang="en-US" sz="2400" baseline="-25000"/>
              <a:t>3</a:t>
            </a:r>
            <a:r>
              <a:rPr lang="en-US" sz="2400"/>
              <a:t>(</a:t>
            </a:r>
            <a:r>
              <a:rPr lang="en-US" sz="2400" i="1"/>
              <a:t>s</a:t>
            </a:r>
            <a:r>
              <a:rPr lang="en-US" sz="2400"/>
              <a:t>) → 2 Na(</a:t>
            </a:r>
            <a:r>
              <a:rPr lang="en-US" sz="2400" i="1"/>
              <a:t>s</a:t>
            </a:r>
            <a:r>
              <a:rPr lang="en-US" sz="2400"/>
              <a:t>) + 3 N</a:t>
            </a:r>
            <a:r>
              <a:rPr lang="en-US" sz="2400" baseline="-25000"/>
              <a:t>2</a:t>
            </a:r>
            <a:r>
              <a:rPr lang="en-US" sz="2400"/>
              <a:t>(</a:t>
            </a:r>
            <a:r>
              <a:rPr lang="en-US" sz="2400" i="1"/>
              <a:t>g</a:t>
            </a:r>
            <a:r>
              <a:rPr lang="en-US" sz="2400"/>
              <a:t>)</a:t>
            </a:r>
          </a:p>
          <a:p>
            <a:pPr algn="l" rtl="0"/>
            <a:r>
              <a:rPr lang="en-US" sz="2400"/>
              <a:t>If an air bag has a volume of 36 L and is to be filled with nitrogen gas at a pressure of 1.15 atm at a temperature of 26.0 °C, how many grams of NaN</a:t>
            </a:r>
            <a:r>
              <a:rPr lang="en-US" sz="2400" baseline="-25000"/>
              <a:t>3</a:t>
            </a:r>
            <a:r>
              <a:rPr lang="en-US" sz="2400"/>
              <a:t> must be decomposed?</a:t>
            </a:r>
          </a:p>
        </p:txBody>
      </p:sp>
      <p:pic>
        <p:nvPicPr>
          <p:cNvPr id="61443" name="Picture 17" descr="Picture 3"/>
          <p:cNvPicPr>
            <a:picLocks noChangeAspect="1" noChangeArrowheads="1"/>
          </p:cNvPicPr>
          <p:nvPr/>
        </p:nvPicPr>
        <p:blipFill>
          <a:blip r:embed="rId2" cstate="print"/>
          <a:srcRect/>
          <a:stretch>
            <a:fillRect/>
          </a:stretch>
        </p:blipFill>
        <p:spPr bwMode="auto">
          <a:xfrm>
            <a:off x="838200" y="3200400"/>
            <a:ext cx="7715250" cy="2794000"/>
          </a:xfrm>
          <a:prstGeom prst="rect">
            <a:avLst/>
          </a:prstGeom>
          <a:noFill/>
          <a:ln w="9525">
            <a:noFill/>
            <a:miter lim="800000"/>
            <a:headEnd/>
            <a:tailEnd/>
          </a:ln>
        </p:spPr>
      </p:pic>
      <p:sp>
        <p:nvSpPr>
          <p:cNvPr id="269316" name="Slide Number Placeholder 6"/>
          <p:cNvSpPr>
            <a:spLocks noGrp="1"/>
          </p:cNvSpPr>
          <p:nvPr>
            <p:ph type="sldNum" sz="quarter" idx="12"/>
          </p:nvPr>
        </p:nvSpPr>
        <p:spPr>
          <a:noFill/>
        </p:spPr>
        <p:txBody>
          <a:bodyPr/>
          <a:lstStyle/>
          <a:p>
            <a:fld id="{23BB2FA5-CE07-41F0-82BB-44BA50469D25}" type="slidenum">
              <a:rPr lang="ar-SA" smtClean="0">
                <a:latin typeface="Arial" pitchFamily="34" charset="0"/>
                <a:cs typeface="Arial" pitchFamily="34" charset="0"/>
              </a:rPr>
              <a:pPr/>
              <a:t>146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43"/>
                                        </p:tgtEl>
                                        <p:attrNameLst>
                                          <p:attrName>style.visibility</p:attrName>
                                        </p:attrNameLst>
                                      </p:cBhvr>
                                      <p:to>
                                        <p:strVal val="visible"/>
                                      </p:to>
                                    </p:set>
                                    <p:anim calcmode="lin" valueType="num">
                                      <p:cBhvr additive="base">
                                        <p:cTn id="7" dur="500" fill="hold"/>
                                        <p:tgtEl>
                                          <p:spTgt spid="61443"/>
                                        </p:tgtEl>
                                        <p:attrNameLst>
                                          <p:attrName>ppt_x</p:attrName>
                                        </p:attrNameLst>
                                      </p:cBhvr>
                                      <p:tavLst>
                                        <p:tav tm="0">
                                          <p:val>
                                            <p:strVal val="#ppt_x"/>
                                          </p:val>
                                        </p:tav>
                                        <p:tav tm="100000">
                                          <p:val>
                                            <p:strVal val="#ppt_x"/>
                                          </p:val>
                                        </p:tav>
                                      </p:tavLst>
                                    </p:anim>
                                    <p:anim calcmode="lin" valueType="num">
                                      <p:cBhvr additive="base">
                                        <p:cTn id="8" dur="500" fill="hold"/>
                                        <p:tgtEl>
                                          <p:spTgt spid="614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dirty="0" smtClean="0"/>
              <a:t>Dalton’s Law of</a:t>
            </a:r>
            <a:br>
              <a:rPr lang="en-US" dirty="0" smtClean="0"/>
            </a:br>
            <a:r>
              <a:rPr lang="en-US" dirty="0" smtClean="0"/>
              <a:t>Partial Pressures</a:t>
            </a:r>
          </a:p>
        </p:txBody>
      </p:sp>
      <p:sp>
        <p:nvSpPr>
          <p:cNvPr id="270339" name="Rectangle 3"/>
          <p:cNvSpPr>
            <a:spLocks noGrp="1" noChangeArrowheads="1"/>
          </p:cNvSpPr>
          <p:nvPr>
            <p:ph idx="1"/>
          </p:nvPr>
        </p:nvSpPr>
        <p:spPr>
          <a:xfrm>
            <a:off x="685800" y="1981200"/>
            <a:ext cx="7772400" cy="2057400"/>
          </a:xfrm>
        </p:spPr>
        <p:txBody>
          <a:bodyPr/>
          <a:lstStyle/>
          <a:p>
            <a:pPr algn="l" rtl="0" eaLnBrk="1" hangingPunct="1"/>
            <a:r>
              <a:rPr lang="en-US" smtClean="0"/>
              <a:t>The total pressure of a mixture of gases equals the sum of the pressures that each would exert if it were present alone.</a:t>
            </a:r>
            <a:endParaRPr lang="en-US" sz="4400" smtClean="0"/>
          </a:p>
        </p:txBody>
      </p:sp>
      <p:sp>
        <p:nvSpPr>
          <p:cNvPr id="32773" name="Rectangle 5"/>
          <p:cNvSpPr>
            <a:spLocks noChangeArrowheads="1"/>
          </p:cNvSpPr>
          <p:nvPr/>
        </p:nvSpPr>
        <p:spPr bwMode="auto">
          <a:xfrm>
            <a:off x="685800" y="4191000"/>
            <a:ext cx="7772400" cy="2057400"/>
          </a:xfrm>
          <a:prstGeom prst="rect">
            <a:avLst/>
          </a:prstGeom>
          <a:noFill/>
          <a:ln w="9525">
            <a:noFill/>
            <a:miter lim="800000"/>
            <a:headEnd/>
            <a:tailEnd/>
          </a:ln>
        </p:spPr>
        <p:txBody>
          <a:bodyPr/>
          <a:lstStyle/>
          <a:p>
            <a:pPr marL="342900" indent="-342900" rtl="0">
              <a:spcBef>
                <a:spcPct val="20000"/>
              </a:spcBef>
              <a:buFontTx/>
              <a:buChar char="•"/>
            </a:pPr>
            <a:r>
              <a:rPr lang="en-US">
                <a:solidFill>
                  <a:srgbClr val="C82E32"/>
                </a:solidFill>
              </a:rPr>
              <a:t>In other words,</a:t>
            </a:r>
          </a:p>
          <a:p>
            <a:pPr marL="1428750" lvl="3" indent="-228600" rtl="0">
              <a:spcBef>
                <a:spcPct val="20000"/>
              </a:spcBef>
            </a:pPr>
            <a:r>
              <a:rPr lang="en-US" i="1">
                <a:solidFill>
                  <a:srgbClr val="000080"/>
                </a:solidFill>
              </a:rPr>
              <a:t>P</a:t>
            </a:r>
            <a:r>
              <a:rPr lang="en-US" baseline="-25000">
                <a:solidFill>
                  <a:srgbClr val="000080"/>
                </a:solidFill>
              </a:rPr>
              <a:t>total</a:t>
            </a:r>
            <a:r>
              <a:rPr lang="en-US">
                <a:solidFill>
                  <a:srgbClr val="000080"/>
                </a:solidFill>
              </a:rPr>
              <a:t> = </a:t>
            </a:r>
            <a:r>
              <a:rPr lang="en-US" i="1">
                <a:solidFill>
                  <a:srgbClr val="000080"/>
                </a:solidFill>
              </a:rPr>
              <a:t>P</a:t>
            </a:r>
            <a:r>
              <a:rPr lang="en-US" baseline="-25000">
                <a:solidFill>
                  <a:srgbClr val="000080"/>
                </a:solidFill>
              </a:rPr>
              <a:t>1</a:t>
            </a:r>
            <a:r>
              <a:rPr lang="en-US">
                <a:solidFill>
                  <a:srgbClr val="000080"/>
                </a:solidFill>
              </a:rPr>
              <a:t> + </a:t>
            </a:r>
            <a:r>
              <a:rPr lang="en-US" i="1">
                <a:solidFill>
                  <a:srgbClr val="000080"/>
                </a:solidFill>
              </a:rPr>
              <a:t>P</a:t>
            </a:r>
            <a:r>
              <a:rPr lang="en-US" baseline="-25000">
                <a:solidFill>
                  <a:srgbClr val="000080"/>
                </a:solidFill>
              </a:rPr>
              <a:t>2</a:t>
            </a:r>
            <a:r>
              <a:rPr lang="en-US">
                <a:solidFill>
                  <a:srgbClr val="000080"/>
                </a:solidFill>
              </a:rPr>
              <a:t> + </a:t>
            </a:r>
            <a:r>
              <a:rPr lang="en-US" i="1">
                <a:solidFill>
                  <a:srgbClr val="000080"/>
                </a:solidFill>
              </a:rPr>
              <a:t>P</a:t>
            </a:r>
            <a:r>
              <a:rPr lang="en-US" baseline="-25000">
                <a:solidFill>
                  <a:srgbClr val="000080"/>
                </a:solidFill>
              </a:rPr>
              <a:t>3</a:t>
            </a:r>
            <a:r>
              <a:rPr lang="en-US">
                <a:solidFill>
                  <a:srgbClr val="000080"/>
                </a:solidFill>
              </a:rPr>
              <a:t> + …</a:t>
            </a:r>
          </a:p>
        </p:txBody>
      </p:sp>
      <p:sp>
        <p:nvSpPr>
          <p:cNvPr id="270341" name="Slide Number Placeholder 7"/>
          <p:cNvSpPr>
            <a:spLocks noGrp="1"/>
          </p:cNvSpPr>
          <p:nvPr>
            <p:ph type="sldNum" sz="quarter" idx="12"/>
          </p:nvPr>
        </p:nvSpPr>
        <p:spPr>
          <a:noFill/>
        </p:spPr>
        <p:txBody>
          <a:bodyPr/>
          <a:lstStyle/>
          <a:p>
            <a:fld id="{0E68D254-E09F-451F-A3A9-FB950A0523D3}" type="slidenum">
              <a:rPr lang="ar-SA" smtClean="0">
                <a:latin typeface="Arial" pitchFamily="34" charset="0"/>
                <a:cs typeface="Arial" pitchFamily="34" charset="0"/>
              </a:rPr>
              <a:pPr/>
              <a:t>147</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773">
                                            <p:txEl>
                                              <p:pRg st="0" end="0"/>
                                            </p:txEl>
                                          </p:spTgt>
                                        </p:tgtEl>
                                        <p:attrNameLst>
                                          <p:attrName>style.visibility</p:attrName>
                                        </p:attrNameLst>
                                      </p:cBhvr>
                                      <p:to>
                                        <p:strVal val="visible"/>
                                      </p:to>
                                    </p:set>
                                    <p:animEffect transition="in" filter="fade">
                                      <p:cBhvr>
                                        <p:cTn id="7" dur="2000"/>
                                        <p:tgtEl>
                                          <p:spTgt spid="32773">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2773">
                                            <p:txEl>
                                              <p:pRg st="1" end="1"/>
                                            </p:txEl>
                                          </p:spTgt>
                                        </p:tgtEl>
                                        <p:attrNameLst>
                                          <p:attrName>style.visibility</p:attrName>
                                        </p:attrNameLst>
                                      </p:cBhvr>
                                      <p:to>
                                        <p:strVal val="visible"/>
                                      </p:to>
                                    </p:set>
                                    <p:animEffect transition="in" filter="fade">
                                      <p:cBhvr>
                                        <p:cTn id="11" dur="2000"/>
                                        <p:tgtEl>
                                          <p:spTgt spid="3277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build="p" autoUpdateAnimBg="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Text Box 2"/>
          <p:cNvSpPr txBox="1">
            <a:spLocks noChangeArrowheads="1"/>
          </p:cNvSpPr>
          <p:nvPr/>
        </p:nvSpPr>
        <p:spPr bwMode="auto">
          <a:xfrm>
            <a:off x="908050" y="15875"/>
            <a:ext cx="7354888" cy="579438"/>
          </a:xfrm>
          <a:prstGeom prst="rect">
            <a:avLst/>
          </a:prstGeom>
          <a:noFill/>
          <a:ln w="9525">
            <a:noFill/>
            <a:miter lim="800000"/>
            <a:headEnd/>
            <a:tailEnd/>
          </a:ln>
        </p:spPr>
        <p:txBody>
          <a:bodyPr wrap="none">
            <a:spAutoFit/>
          </a:bodyPr>
          <a:lstStyle/>
          <a:p>
            <a:r>
              <a:rPr lang="en-US"/>
              <a:t>Dalton’s Law of ___________________</a:t>
            </a:r>
          </a:p>
        </p:txBody>
      </p:sp>
      <p:pic>
        <p:nvPicPr>
          <p:cNvPr id="271363" name="Picture 3" descr="C:\Chang Powerpoint\Figures\cng7ch05\cha56011_0514.jpeg"/>
          <p:cNvPicPr>
            <a:picLocks noChangeAspect="1" noChangeArrowheads="1"/>
          </p:cNvPicPr>
          <p:nvPr/>
        </p:nvPicPr>
        <p:blipFill>
          <a:blip r:embed="rId2" cstate="print"/>
          <a:srcRect t="6172" b="6172"/>
          <a:stretch>
            <a:fillRect/>
          </a:stretch>
        </p:blipFill>
        <p:spPr bwMode="auto">
          <a:xfrm>
            <a:off x="0" y="1265238"/>
            <a:ext cx="9144000" cy="4327525"/>
          </a:xfrm>
          <a:prstGeom prst="rect">
            <a:avLst/>
          </a:prstGeom>
          <a:noFill/>
          <a:ln w="9525">
            <a:noFill/>
            <a:miter lim="800000"/>
            <a:headEnd/>
            <a:tailEnd/>
          </a:ln>
        </p:spPr>
      </p:pic>
      <p:sp>
        <p:nvSpPr>
          <p:cNvPr id="26628" name="Text Box 4"/>
          <p:cNvSpPr txBox="1">
            <a:spLocks noChangeArrowheads="1"/>
          </p:cNvSpPr>
          <p:nvPr/>
        </p:nvSpPr>
        <p:spPr bwMode="auto">
          <a:xfrm>
            <a:off x="5486400" y="1600200"/>
            <a:ext cx="1752600" cy="1311275"/>
          </a:xfrm>
          <a:prstGeom prst="rect">
            <a:avLst/>
          </a:prstGeom>
          <a:noFill/>
          <a:ln w="9525">
            <a:noFill/>
            <a:miter lim="800000"/>
            <a:headEnd/>
            <a:tailEnd/>
          </a:ln>
        </p:spPr>
        <p:txBody>
          <a:bodyPr>
            <a:spAutoFit/>
          </a:bodyPr>
          <a:lstStyle/>
          <a:p>
            <a:pPr>
              <a:spcBef>
                <a:spcPct val="50000"/>
              </a:spcBef>
            </a:pPr>
            <a:r>
              <a:rPr lang="en-US" i="1"/>
              <a:t>V</a:t>
            </a:r>
            <a:r>
              <a:rPr lang="en-US"/>
              <a:t> and </a:t>
            </a:r>
            <a:r>
              <a:rPr lang="en-US" i="1"/>
              <a:t>T</a:t>
            </a:r>
            <a:r>
              <a:rPr lang="en-US"/>
              <a:t> are </a:t>
            </a:r>
            <a:r>
              <a:rPr lang="en-US" sz="2400" b="1"/>
              <a:t>constant</a:t>
            </a:r>
            <a:endParaRPr lang="en-US" sz="2400" i="1"/>
          </a:p>
        </p:txBody>
      </p:sp>
      <p:sp>
        <p:nvSpPr>
          <p:cNvPr id="26629" name="Text Box 5"/>
          <p:cNvSpPr txBox="1">
            <a:spLocks noChangeArrowheads="1"/>
          </p:cNvSpPr>
          <p:nvPr/>
        </p:nvSpPr>
        <p:spPr bwMode="auto">
          <a:xfrm>
            <a:off x="685800" y="5638800"/>
            <a:ext cx="555625" cy="519113"/>
          </a:xfrm>
          <a:prstGeom prst="rect">
            <a:avLst/>
          </a:prstGeom>
          <a:noFill/>
          <a:ln w="9525">
            <a:noFill/>
            <a:miter lim="800000"/>
            <a:headEnd/>
            <a:tailEnd/>
          </a:ln>
        </p:spPr>
        <p:txBody>
          <a:bodyPr wrap="none">
            <a:spAutoFit/>
          </a:bodyPr>
          <a:lstStyle/>
          <a:p>
            <a:r>
              <a:rPr lang="en-US" i="1">
                <a:solidFill>
                  <a:srgbClr val="FF0000"/>
                </a:solidFill>
              </a:rPr>
              <a:t>P</a:t>
            </a:r>
            <a:r>
              <a:rPr lang="en-US" baseline="-25000">
                <a:solidFill>
                  <a:srgbClr val="FF0000"/>
                </a:solidFill>
              </a:rPr>
              <a:t>1</a:t>
            </a:r>
            <a:endParaRPr lang="en-US" i="1">
              <a:solidFill>
                <a:srgbClr val="FF0000"/>
              </a:solidFill>
            </a:endParaRPr>
          </a:p>
        </p:txBody>
      </p:sp>
      <p:sp>
        <p:nvSpPr>
          <p:cNvPr id="26630" name="Text Box 6"/>
          <p:cNvSpPr txBox="1">
            <a:spLocks noChangeArrowheads="1"/>
          </p:cNvSpPr>
          <p:nvPr/>
        </p:nvSpPr>
        <p:spPr bwMode="auto">
          <a:xfrm>
            <a:off x="4294188" y="5638800"/>
            <a:ext cx="555625" cy="519113"/>
          </a:xfrm>
          <a:prstGeom prst="rect">
            <a:avLst/>
          </a:prstGeom>
          <a:noFill/>
          <a:ln w="9525">
            <a:noFill/>
            <a:miter lim="800000"/>
            <a:headEnd/>
            <a:tailEnd/>
          </a:ln>
        </p:spPr>
        <p:txBody>
          <a:bodyPr wrap="none">
            <a:spAutoFit/>
          </a:bodyPr>
          <a:lstStyle/>
          <a:p>
            <a:r>
              <a:rPr lang="en-US" i="1">
                <a:solidFill>
                  <a:schemeClr val="accent1"/>
                </a:solidFill>
              </a:rPr>
              <a:t>P</a:t>
            </a:r>
            <a:r>
              <a:rPr lang="en-US" baseline="-25000">
                <a:solidFill>
                  <a:schemeClr val="accent1"/>
                </a:solidFill>
              </a:rPr>
              <a:t>2</a:t>
            </a:r>
            <a:endParaRPr lang="en-US" i="1">
              <a:solidFill>
                <a:schemeClr val="accent1"/>
              </a:solidFill>
            </a:endParaRPr>
          </a:p>
        </p:txBody>
      </p:sp>
      <p:sp>
        <p:nvSpPr>
          <p:cNvPr id="26631" name="Text Box 7"/>
          <p:cNvSpPr txBox="1">
            <a:spLocks noChangeArrowheads="1"/>
          </p:cNvSpPr>
          <p:nvPr/>
        </p:nvSpPr>
        <p:spPr bwMode="auto">
          <a:xfrm>
            <a:off x="6429375" y="5643563"/>
            <a:ext cx="2398713" cy="519112"/>
          </a:xfrm>
          <a:prstGeom prst="rect">
            <a:avLst/>
          </a:prstGeom>
          <a:noFill/>
          <a:ln w="9525">
            <a:noFill/>
            <a:miter lim="800000"/>
            <a:headEnd/>
            <a:tailEnd/>
          </a:ln>
        </p:spPr>
        <p:txBody>
          <a:bodyPr wrap="none">
            <a:spAutoFit/>
          </a:bodyPr>
          <a:lstStyle/>
          <a:p>
            <a:r>
              <a:rPr lang="en-US" i="1"/>
              <a:t>P</a:t>
            </a:r>
            <a:r>
              <a:rPr lang="en-US" baseline="-25000"/>
              <a:t>total</a:t>
            </a:r>
            <a:r>
              <a:rPr lang="en-US" i="1" baseline="-25000"/>
              <a:t> </a:t>
            </a:r>
            <a:r>
              <a:rPr lang="en-US" i="1"/>
              <a:t>= </a:t>
            </a:r>
            <a:r>
              <a:rPr lang="en-US" i="1">
                <a:solidFill>
                  <a:srgbClr val="FF0000"/>
                </a:solidFill>
              </a:rPr>
              <a:t>P</a:t>
            </a:r>
            <a:r>
              <a:rPr lang="en-US" baseline="-25000">
                <a:solidFill>
                  <a:srgbClr val="FF0000"/>
                </a:solidFill>
              </a:rPr>
              <a:t>1</a:t>
            </a:r>
            <a:r>
              <a:rPr lang="en-US"/>
              <a:t> + </a:t>
            </a:r>
            <a:r>
              <a:rPr lang="en-US" i="1">
                <a:solidFill>
                  <a:schemeClr val="accent1"/>
                </a:solidFill>
              </a:rPr>
              <a:t>P</a:t>
            </a:r>
            <a:r>
              <a:rPr lang="en-US" baseline="-25000">
                <a:solidFill>
                  <a:schemeClr val="accent1"/>
                </a:solidFill>
              </a:rPr>
              <a:t>2</a:t>
            </a:r>
            <a:endParaRPr lang="en-US" i="1">
              <a:solidFill>
                <a:schemeClr val="accent1"/>
              </a:solidFill>
            </a:endParaRPr>
          </a:p>
        </p:txBody>
      </p:sp>
      <p:sp>
        <p:nvSpPr>
          <p:cNvPr id="271368" name="Slide Number Placeholder 10"/>
          <p:cNvSpPr>
            <a:spLocks noGrp="1"/>
          </p:cNvSpPr>
          <p:nvPr>
            <p:ph type="sldNum" sz="quarter" idx="12"/>
          </p:nvPr>
        </p:nvSpPr>
        <p:spPr>
          <a:noFill/>
        </p:spPr>
        <p:txBody>
          <a:bodyPr/>
          <a:lstStyle/>
          <a:p>
            <a:fld id="{A1B0F8FF-3F50-4FC8-BEC2-15D9B0B5A6BF}" type="slidenum">
              <a:rPr lang="ar-SA" smtClean="0">
                <a:latin typeface="Arial" pitchFamily="34" charset="0"/>
                <a:cs typeface="Arial" pitchFamily="34" charset="0"/>
              </a:rPr>
              <a:pPr/>
              <a:t>148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629"/>
                                        </p:tgtEl>
                                        <p:attrNameLst>
                                          <p:attrName>style.visibility</p:attrName>
                                        </p:attrNameLst>
                                      </p:cBhvr>
                                      <p:to>
                                        <p:strVal val="visible"/>
                                      </p:to>
                                    </p:set>
                                    <p:anim calcmode="lin" valueType="num">
                                      <p:cBhvr additive="base">
                                        <p:cTn id="7" dur="500" fill="hold"/>
                                        <p:tgtEl>
                                          <p:spTgt spid="26629"/>
                                        </p:tgtEl>
                                        <p:attrNameLst>
                                          <p:attrName>ppt_x</p:attrName>
                                        </p:attrNameLst>
                                      </p:cBhvr>
                                      <p:tavLst>
                                        <p:tav tm="0">
                                          <p:val>
                                            <p:strVal val="0-#ppt_w/2"/>
                                          </p:val>
                                        </p:tav>
                                        <p:tav tm="100000">
                                          <p:val>
                                            <p:strVal val="#ppt_x"/>
                                          </p:val>
                                        </p:tav>
                                      </p:tavLst>
                                    </p:anim>
                                    <p:anim calcmode="lin" valueType="num">
                                      <p:cBhvr additive="base">
                                        <p:cTn id="8" dur="500" fill="hold"/>
                                        <p:tgtEl>
                                          <p:spTgt spid="266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6630"/>
                                        </p:tgtEl>
                                        <p:attrNameLst>
                                          <p:attrName>style.visibility</p:attrName>
                                        </p:attrNameLst>
                                      </p:cBhvr>
                                      <p:to>
                                        <p:strVal val="visible"/>
                                      </p:to>
                                    </p:set>
                                    <p:anim calcmode="lin" valueType="num">
                                      <p:cBhvr additive="base">
                                        <p:cTn id="13" dur="500" fill="hold"/>
                                        <p:tgtEl>
                                          <p:spTgt spid="26630"/>
                                        </p:tgtEl>
                                        <p:attrNameLst>
                                          <p:attrName>ppt_x</p:attrName>
                                        </p:attrNameLst>
                                      </p:cBhvr>
                                      <p:tavLst>
                                        <p:tav tm="0">
                                          <p:val>
                                            <p:strVal val="1+#ppt_w/2"/>
                                          </p:val>
                                        </p:tav>
                                        <p:tav tm="100000">
                                          <p:val>
                                            <p:strVal val="#ppt_x"/>
                                          </p:val>
                                        </p:tav>
                                      </p:tavLst>
                                    </p:anim>
                                    <p:anim calcmode="lin" valueType="num">
                                      <p:cBhvr additive="base">
                                        <p:cTn id="14" dur="500" fill="hold"/>
                                        <p:tgtEl>
                                          <p:spTgt spid="2663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26628"/>
                                        </p:tgtEl>
                                        <p:attrNameLst>
                                          <p:attrName>style.visibility</p:attrName>
                                        </p:attrNameLst>
                                      </p:cBhvr>
                                      <p:to>
                                        <p:strVal val="visible"/>
                                      </p:to>
                                    </p:set>
                                    <p:anim calcmode="lin" valueType="num">
                                      <p:cBhvr>
                                        <p:cTn id="19" dur="500" fill="hold"/>
                                        <p:tgtEl>
                                          <p:spTgt spid="26628"/>
                                        </p:tgtEl>
                                        <p:attrNameLst>
                                          <p:attrName>ppt_w</p:attrName>
                                        </p:attrNameLst>
                                      </p:cBhvr>
                                      <p:tavLst>
                                        <p:tav tm="0">
                                          <p:val>
                                            <p:fltVal val="0"/>
                                          </p:val>
                                        </p:tav>
                                        <p:tav tm="100000">
                                          <p:val>
                                            <p:strVal val="#ppt_w"/>
                                          </p:val>
                                        </p:tav>
                                      </p:tavLst>
                                    </p:anim>
                                    <p:anim calcmode="lin" valueType="num">
                                      <p:cBhvr>
                                        <p:cTn id="20" dur="500" fill="hold"/>
                                        <p:tgtEl>
                                          <p:spTgt spid="26628"/>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6631"/>
                                        </p:tgtEl>
                                        <p:attrNameLst>
                                          <p:attrName>style.visibility</p:attrName>
                                        </p:attrNameLst>
                                      </p:cBhvr>
                                      <p:to>
                                        <p:strVal val="visible"/>
                                      </p:to>
                                    </p:set>
                                    <p:anim calcmode="lin" valueType="num">
                                      <p:cBhvr additive="base">
                                        <p:cTn id="25" dur="500" fill="hold"/>
                                        <p:tgtEl>
                                          <p:spTgt spid="26631"/>
                                        </p:tgtEl>
                                        <p:attrNameLst>
                                          <p:attrName>ppt_x</p:attrName>
                                        </p:attrNameLst>
                                      </p:cBhvr>
                                      <p:tavLst>
                                        <p:tav tm="0">
                                          <p:val>
                                            <p:strVal val="1+#ppt_w/2"/>
                                          </p:val>
                                        </p:tav>
                                        <p:tav tm="100000">
                                          <p:val>
                                            <p:strVal val="#ppt_x"/>
                                          </p:val>
                                        </p:tav>
                                      </p:tavLst>
                                    </p:anim>
                                    <p:anim calcmode="lin" valueType="num">
                                      <p:cBhvr additive="base">
                                        <p:cTn id="26" dur="500" fill="hold"/>
                                        <p:tgtEl>
                                          <p:spTgt spid="266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utoUpdateAnimBg="0"/>
      <p:bldP spid="26629" grpId="0" autoUpdateAnimBg="0"/>
      <p:bldP spid="26630" grpId="0" autoUpdateAnimBg="0"/>
      <p:bldP spid="26631" grpId="0" autoUpdateAnimBg="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Text Box 3"/>
          <p:cNvSpPr txBox="1">
            <a:spLocks noChangeArrowheads="1"/>
          </p:cNvSpPr>
          <p:nvPr/>
        </p:nvSpPr>
        <p:spPr bwMode="auto">
          <a:xfrm>
            <a:off x="609600" y="228600"/>
            <a:ext cx="6553200" cy="822325"/>
          </a:xfrm>
          <a:prstGeom prst="rect">
            <a:avLst/>
          </a:prstGeom>
          <a:noFill/>
          <a:ln w="9525">
            <a:noFill/>
            <a:miter lim="800000"/>
            <a:headEnd/>
            <a:tailEnd/>
          </a:ln>
        </p:spPr>
        <p:txBody>
          <a:bodyPr>
            <a:spAutoFit/>
          </a:bodyPr>
          <a:lstStyle/>
          <a:p>
            <a:pPr>
              <a:spcBef>
                <a:spcPct val="50000"/>
              </a:spcBef>
            </a:pPr>
            <a:r>
              <a:rPr lang="en-US" sz="2400"/>
              <a:t>Consider a case in which two gases, </a:t>
            </a:r>
            <a:r>
              <a:rPr lang="en-US" sz="2400">
                <a:solidFill>
                  <a:srgbClr val="FF0000"/>
                </a:solidFill>
              </a:rPr>
              <a:t>A</a:t>
            </a:r>
            <a:r>
              <a:rPr lang="en-US" sz="2400"/>
              <a:t> and </a:t>
            </a:r>
            <a:r>
              <a:rPr lang="en-US" sz="2400">
                <a:solidFill>
                  <a:schemeClr val="accent1"/>
                </a:solidFill>
              </a:rPr>
              <a:t>B</a:t>
            </a:r>
            <a:r>
              <a:rPr lang="en-US" sz="2400"/>
              <a:t>, </a:t>
            </a:r>
            <a:br>
              <a:rPr lang="en-US" sz="2400"/>
            </a:br>
            <a:r>
              <a:rPr lang="en-US" sz="2400"/>
              <a:t>are in a container of volume V.</a:t>
            </a:r>
          </a:p>
        </p:txBody>
      </p:sp>
      <p:pic>
        <p:nvPicPr>
          <p:cNvPr id="272387" name="Picture 4" descr="C:\Chang Powerpoint\Figures\cng7ch05\cha56011_0514.jpeg"/>
          <p:cNvPicPr>
            <a:picLocks noChangeAspect="1" noChangeArrowheads="1"/>
          </p:cNvPicPr>
          <p:nvPr/>
        </p:nvPicPr>
        <p:blipFill>
          <a:blip r:embed="rId2" cstate="print"/>
          <a:srcRect l="78334" t="6172" b="6172"/>
          <a:stretch>
            <a:fillRect/>
          </a:stretch>
        </p:blipFill>
        <p:spPr bwMode="auto">
          <a:xfrm>
            <a:off x="7686675" y="0"/>
            <a:ext cx="1419225" cy="3100388"/>
          </a:xfrm>
          <a:prstGeom prst="rect">
            <a:avLst/>
          </a:prstGeom>
          <a:noFill/>
          <a:ln w="9525">
            <a:noFill/>
            <a:miter lim="800000"/>
            <a:headEnd/>
            <a:tailEnd/>
          </a:ln>
        </p:spPr>
      </p:pic>
      <p:grpSp>
        <p:nvGrpSpPr>
          <p:cNvPr id="2" name="Group 35"/>
          <p:cNvGrpSpPr>
            <a:grpSpLocks/>
          </p:cNvGrpSpPr>
          <p:nvPr/>
        </p:nvGrpSpPr>
        <p:grpSpPr bwMode="auto">
          <a:xfrm>
            <a:off x="576263" y="1066800"/>
            <a:ext cx="1889125" cy="976313"/>
            <a:chOff x="363" y="864"/>
            <a:chExt cx="1190" cy="615"/>
          </a:xfrm>
        </p:grpSpPr>
        <p:sp>
          <p:nvSpPr>
            <p:cNvPr id="272415" name="Text Box 5"/>
            <p:cNvSpPr txBox="1">
              <a:spLocks noChangeArrowheads="1"/>
            </p:cNvSpPr>
            <p:nvPr/>
          </p:nvSpPr>
          <p:spPr bwMode="auto">
            <a:xfrm>
              <a:off x="363" y="1001"/>
              <a:ext cx="621" cy="327"/>
            </a:xfrm>
            <a:prstGeom prst="rect">
              <a:avLst/>
            </a:prstGeom>
            <a:noFill/>
            <a:ln w="9525">
              <a:noFill/>
              <a:miter lim="800000"/>
              <a:headEnd/>
              <a:tailEnd/>
            </a:ln>
          </p:spPr>
          <p:txBody>
            <a:bodyPr wrap="none">
              <a:spAutoFit/>
            </a:bodyPr>
            <a:lstStyle/>
            <a:p>
              <a:r>
                <a:rPr lang="en-US" i="1">
                  <a:solidFill>
                    <a:srgbClr val="FF0000"/>
                  </a:solidFill>
                </a:rPr>
                <a:t>P</a:t>
              </a:r>
              <a:r>
                <a:rPr lang="en-US" baseline="-25000">
                  <a:solidFill>
                    <a:srgbClr val="FF0000"/>
                  </a:solidFill>
                </a:rPr>
                <a:t>A</a:t>
              </a:r>
              <a:r>
                <a:rPr lang="en-US"/>
                <a:t> = </a:t>
              </a:r>
              <a:endParaRPr lang="en-US" i="1"/>
            </a:p>
          </p:txBody>
        </p:sp>
        <p:grpSp>
          <p:nvGrpSpPr>
            <p:cNvPr id="272416" name="Group 10"/>
            <p:cNvGrpSpPr>
              <a:grpSpLocks/>
            </p:cNvGrpSpPr>
            <p:nvPr/>
          </p:nvGrpSpPr>
          <p:grpSpPr bwMode="auto">
            <a:xfrm>
              <a:off x="912" y="864"/>
              <a:ext cx="641" cy="615"/>
              <a:chOff x="1392" y="1152"/>
              <a:chExt cx="641" cy="615"/>
            </a:xfrm>
          </p:grpSpPr>
          <p:sp>
            <p:nvSpPr>
              <p:cNvPr id="272417" name="Text Box 6"/>
              <p:cNvSpPr txBox="1">
                <a:spLocks noChangeArrowheads="1"/>
              </p:cNvSpPr>
              <p:nvPr/>
            </p:nvSpPr>
            <p:spPr bwMode="auto">
              <a:xfrm>
                <a:off x="1392" y="1152"/>
                <a:ext cx="641" cy="327"/>
              </a:xfrm>
              <a:prstGeom prst="rect">
                <a:avLst/>
              </a:prstGeom>
              <a:noFill/>
              <a:ln w="9525">
                <a:noFill/>
                <a:miter lim="800000"/>
                <a:headEnd/>
                <a:tailEnd/>
              </a:ln>
            </p:spPr>
            <p:txBody>
              <a:bodyPr wrap="none">
                <a:spAutoFit/>
              </a:bodyPr>
              <a:lstStyle/>
              <a:p>
                <a:r>
                  <a:rPr lang="en-US" i="1">
                    <a:solidFill>
                      <a:srgbClr val="FF0000"/>
                    </a:solidFill>
                  </a:rPr>
                  <a:t>n</a:t>
                </a:r>
                <a:r>
                  <a:rPr lang="en-US" i="1" baseline="-25000">
                    <a:solidFill>
                      <a:srgbClr val="FF0000"/>
                    </a:solidFill>
                  </a:rPr>
                  <a:t>A</a:t>
                </a:r>
                <a:r>
                  <a:rPr lang="en-US"/>
                  <a:t>RT</a:t>
                </a:r>
                <a:endParaRPr lang="en-US" i="1"/>
              </a:p>
            </p:txBody>
          </p:sp>
          <p:sp>
            <p:nvSpPr>
              <p:cNvPr id="272418" name="Line 7"/>
              <p:cNvSpPr>
                <a:spLocks noChangeShapeType="1"/>
              </p:cNvSpPr>
              <p:nvPr/>
            </p:nvSpPr>
            <p:spPr bwMode="auto">
              <a:xfrm>
                <a:off x="1448" y="1460"/>
                <a:ext cx="528" cy="0"/>
              </a:xfrm>
              <a:prstGeom prst="line">
                <a:avLst/>
              </a:prstGeom>
              <a:noFill/>
              <a:ln w="28575">
                <a:solidFill>
                  <a:schemeClr val="tx1"/>
                </a:solidFill>
                <a:round/>
                <a:headEnd/>
                <a:tailEnd/>
              </a:ln>
            </p:spPr>
            <p:txBody>
              <a:bodyPr/>
              <a:lstStyle/>
              <a:p>
                <a:endParaRPr lang="en-US"/>
              </a:p>
            </p:txBody>
          </p:sp>
          <p:sp>
            <p:nvSpPr>
              <p:cNvPr id="272419" name="Text Box 8"/>
              <p:cNvSpPr txBox="1">
                <a:spLocks noChangeArrowheads="1"/>
              </p:cNvSpPr>
              <p:nvPr/>
            </p:nvSpPr>
            <p:spPr bwMode="auto">
              <a:xfrm>
                <a:off x="1580" y="1440"/>
                <a:ext cx="265" cy="327"/>
              </a:xfrm>
              <a:prstGeom prst="rect">
                <a:avLst/>
              </a:prstGeom>
              <a:noFill/>
              <a:ln w="9525">
                <a:noFill/>
                <a:miter lim="800000"/>
                <a:headEnd/>
                <a:tailEnd/>
              </a:ln>
            </p:spPr>
            <p:txBody>
              <a:bodyPr wrap="none">
                <a:spAutoFit/>
              </a:bodyPr>
              <a:lstStyle/>
              <a:p>
                <a:r>
                  <a:rPr lang="en-US" i="1"/>
                  <a:t>V</a:t>
                </a:r>
              </a:p>
            </p:txBody>
          </p:sp>
        </p:grpSp>
      </p:grpSp>
      <p:grpSp>
        <p:nvGrpSpPr>
          <p:cNvPr id="4" name="Group 36"/>
          <p:cNvGrpSpPr>
            <a:grpSpLocks/>
          </p:cNvGrpSpPr>
          <p:nvPr/>
        </p:nvGrpSpPr>
        <p:grpSpPr bwMode="auto">
          <a:xfrm>
            <a:off x="571500" y="2071688"/>
            <a:ext cx="1889125" cy="976312"/>
            <a:chOff x="360" y="1497"/>
            <a:chExt cx="1190" cy="615"/>
          </a:xfrm>
        </p:grpSpPr>
        <p:sp>
          <p:nvSpPr>
            <p:cNvPr id="272410" name="Text Box 11"/>
            <p:cNvSpPr txBox="1">
              <a:spLocks noChangeArrowheads="1"/>
            </p:cNvSpPr>
            <p:nvPr/>
          </p:nvSpPr>
          <p:spPr bwMode="auto">
            <a:xfrm>
              <a:off x="360" y="1634"/>
              <a:ext cx="621" cy="327"/>
            </a:xfrm>
            <a:prstGeom prst="rect">
              <a:avLst/>
            </a:prstGeom>
            <a:noFill/>
            <a:ln w="9525">
              <a:noFill/>
              <a:miter lim="800000"/>
              <a:headEnd/>
              <a:tailEnd/>
            </a:ln>
          </p:spPr>
          <p:txBody>
            <a:bodyPr wrap="none">
              <a:spAutoFit/>
            </a:bodyPr>
            <a:lstStyle/>
            <a:p>
              <a:r>
                <a:rPr lang="en-US" i="1">
                  <a:solidFill>
                    <a:schemeClr val="accent1"/>
                  </a:solidFill>
                </a:rPr>
                <a:t>P</a:t>
              </a:r>
              <a:r>
                <a:rPr lang="en-US" baseline="-25000">
                  <a:solidFill>
                    <a:schemeClr val="accent1"/>
                  </a:solidFill>
                </a:rPr>
                <a:t>B</a:t>
              </a:r>
              <a:r>
                <a:rPr lang="en-US"/>
                <a:t> = </a:t>
              </a:r>
              <a:endParaRPr lang="en-US" i="1"/>
            </a:p>
          </p:txBody>
        </p:sp>
        <p:grpSp>
          <p:nvGrpSpPr>
            <p:cNvPr id="272411" name="Group 12"/>
            <p:cNvGrpSpPr>
              <a:grpSpLocks/>
            </p:cNvGrpSpPr>
            <p:nvPr/>
          </p:nvGrpSpPr>
          <p:grpSpPr bwMode="auto">
            <a:xfrm>
              <a:off x="909" y="1497"/>
              <a:ext cx="641" cy="615"/>
              <a:chOff x="1392" y="1152"/>
              <a:chExt cx="641" cy="615"/>
            </a:xfrm>
          </p:grpSpPr>
          <p:sp>
            <p:nvSpPr>
              <p:cNvPr id="272412" name="Text Box 13"/>
              <p:cNvSpPr txBox="1">
                <a:spLocks noChangeArrowheads="1"/>
              </p:cNvSpPr>
              <p:nvPr/>
            </p:nvSpPr>
            <p:spPr bwMode="auto">
              <a:xfrm>
                <a:off x="1392" y="1152"/>
                <a:ext cx="641" cy="327"/>
              </a:xfrm>
              <a:prstGeom prst="rect">
                <a:avLst/>
              </a:prstGeom>
              <a:noFill/>
              <a:ln w="9525">
                <a:noFill/>
                <a:miter lim="800000"/>
                <a:headEnd/>
                <a:tailEnd/>
              </a:ln>
            </p:spPr>
            <p:txBody>
              <a:bodyPr wrap="none">
                <a:spAutoFit/>
              </a:bodyPr>
              <a:lstStyle/>
              <a:p>
                <a:r>
                  <a:rPr lang="en-US" i="1">
                    <a:solidFill>
                      <a:schemeClr val="accent1"/>
                    </a:solidFill>
                  </a:rPr>
                  <a:t>n</a:t>
                </a:r>
                <a:r>
                  <a:rPr lang="en-US" i="1" baseline="-25000">
                    <a:solidFill>
                      <a:schemeClr val="accent1"/>
                    </a:solidFill>
                  </a:rPr>
                  <a:t>B</a:t>
                </a:r>
                <a:r>
                  <a:rPr lang="en-US"/>
                  <a:t>RT</a:t>
                </a:r>
                <a:endParaRPr lang="en-US" i="1"/>
              </a:p>
            </p:txBody>
          </p:sp>
          <p:sp>
            <p:nvSpPr>
              <p:cNvPr id="272413" name="Line 14"/>
              <p:cNvSpPr>
                <a:spLocks noChangeShapeType="1"/>
              </p:cNvSpPr>
              <p:nvPr/>
            </p:nvSpPr>
            <p:spPr bwMode="auto">
              <a:xfrm>
                <a:off x="1448" y="1460"/>
                <a:ext cx="528" cy="0"/>
              </a:xfrm>
              <a:prstGeom prst="line">
                <a:avLst/>
              </a:prstGeom>
              <a:noFill/>
              <a:ln w="28575">
                <a:solidFill>
                  <a:schemeClr val="tx1"/>
                </a:solidFill>
                <a:round/>
                <a:headEnd/>
                <a:tailEnd/>
              </a:ln>
            </p:spPr>
            <p:txBody>
              <a:bodyPr/>
              <a:lstStyle/>
              <a:p>
                <a:endParaRPr lang="en-US"/>
              </a:p>
            </p:txBody>
          </p:sp>
          <p:sp>
            <p:nvSpPr>
              <p:cNvPr id="272414" name="Text Box 15"/>
              <p:cNvSpPr txBox="1">
                <a:spLocks noChangeArrowheads="1"/>
              </p:cNvSpPr>
              <p:nvPr/>
            </p:nvSpPr>
            <p:spPr bwMode="auto">
              <a:xfrm>
                <a:off x="1580" y="1440"/>
                <a:ext cx="265" cy="327"/>
              </a:xfrm>
              <a:prstGeom prst="rect">
                <a:avLst/>
              </a:prstGeom>
              <a:noFill/>
              <a:ln w="9525">
                <a:noFill/>
                <a:miter lim="800000"/>
                <a:headEnd/>
                <a:tailEnd/>
              </a:ln>
            </p:spPr>
            <p:txBody>
              <a:bodyPr wrap="none">
                <a:spAutoFit/>
              </a:bodyPr>
              <a:lstStyle/>
              <a:p>
                <a:r>
                  <a:rPr lang="en-US" i="1"/>
                  <a:t>V</a:t>
                </a:r>
              </a:p>
            </p:txBody>
          </p:sp>
        </p:grpSp>
      </p:grpSp>
      <p:sp>
        <p:nvSpPr>
          <p:cNvPr id="27664" name="Text Box 16"/>
          <p:cNvSpPr txBox="1">
            <a:spLocks noChangeArrowheads="1"/>
          </p:cNvSpPr>
          <p:nvPr/>
        </p:nvSpPr>
        <p:spPr bwMode="auto">
          <a:xfrm>
            <a:off x="2971800" y="1295400"/>
            <a:ext cx="4283075" cy="457200"/>
          </a:xfrm>
          <a:prstGeom prst="rect">
            <a:avLst/>
          </a:prstGeom>
          <a:noFill/>
          <a:ln w="9525">
            <a:noFill/>
            <a:miter lim="800000"/>
            <a:headEnd/>
            <a:tailEnd/>
          </a:ln>
        </p:spPr>
        <p:txBody>
          <a:bodyPr wrap="none">
            <a:spAutoFit/>
          </a:bodyPr>
          <a:lstStyle/>
          <a:p>
            <a:r>
              <a:rPr lang="en-US" sz="2400" i="1">
                <a:solidFill>
                  <a:srgbClr val="FF0000"/>
                </a:solidFill>
              </a:rPr>
              <a:t>n</a:t>
            </a:r>
            <a:r>
              <a:rPr lang="en-US" sz="2400" baseline="-25000">
                <a:solidFill>
                  <a:srgbClr val="FF0000"/>
                </a:solidFill>
              </a:rPr>
              <a:t>A</a:t>
            </a:r>
            <a:r>
              <a:rPr lang="en-US" sz="2400"/>
              <a:t> is the number of moles of </a:t>
            </a:r>
            <a:r>
              <a:rPr lang="en-US" sz="2400">
                <a:solidFill>
                  <a:srgbClr val="FF0000"/>
                </a:solidFill>
              </a:rPr>
              <a:t>A</a:t>
            </a:r>
            <a:endParaRPr lang="en-US" sz="2400" i="1">
              <a:solidFill>
                <a:srgbClr val="FF0000"/>
              </a:solidFill>
            </a:endParaRPr>
          </a:p>
        </p:txBody>
      </p:sp>
      <p:sp>
        <p:nvSpPr>
          <p:cNvPr id="27665" name="Text Box 17"/>
          <p:cNvSpPr txBox="1">
            <a:spLocks noChangeArrowheads="1"/>
          </p:cNvSpPr>
          <p:nvPr/>
        </p:nvSpPr>
        <p:spPr bwMode="auto">
          <a:xfrm>
            <a:off x="2971800" y="2209800"/>
            <a:ext cx="4283075" cy="457200"/>
          </a:xfrm>
          <a:prstGeom prst="rect">
            <a:avLst/>
          </a:prstGeom>
          <a:noFill/>
          <a:ln w="9525">
            <a:noFill/>
            <a:miter lim="800000"/>
            <a:headEnd/>
            <a:tailEnd/>
          </a:ln>
        </p:spPr>
        <p:txBody>
          <a:bodyPr wrap="none">
            <a:spAutoFit/>
          </a:bodyPr>
          <a:lstStyle/>
          <a:p>
            <a:r>
              <a:rPr lang="en-US" sz="2400" i="1">
                <a:solidFill>
                  <a:schemeClr val="accent1"/>
                </a:solidFill>
              </a:rPr>
              <a:t>n</a:t>
            </a:r>
            <a:r>
              <a:rPr lang="en-US" sz="2400" baseline="-25000">
                <a:solidFill>
                  <a:schemeClr val="accent1"/>
                </a:solidFill>
              </a:rPr>
              <a:t>B</a:t>
            </a:r>
            <a:r>
              <a:rPr lang="en-US" sz="2400"/>
              <a:t> is the number of moles of </a:t>
            </a:r>
            <a:r>
              <a:rPr lang="en-US" sz="2400">
                <a:solidFill>
                  <a:schemeClr val="accent1"/>
                </a:solidFill>
              </a:rPr>
              <a:t>B</a:t>
            </a:r>
            <a:endParaRPr lang="en-US" sz="2400" i="1">
              <a:solidFill>
                <a:schemeClr val="accent1"/>
              </a:solidFill>
            </a:endParaRPr>
          </a:p>
        </p:txBody>
      </p:sp>
      <p:sp>
        <p:nvSpPr>
          <p:cNvPr id="27666" name="Text Box 18"/>
          <p:cNvSpPr txBox="1">
            <a:spLocks noChangeArrowheads="1"/>
          </p:cNvSpPr>
          <p:nvPr/>
        </p:nvSpPr>
        <p:spPr bwMode="auto">
          <a:xfrm>
            <a:off x="584200" y="3849688"/>
            <a:ext cx="2171700" cy="519112"/>
          </a:xfrm>
          <a:prstGeom prst="rect">
            <a:avLst/>
          </a:prstGeom>
          <a:noFill/>
          <a:ln w="9525">
            <a:noFill/>
            <a:miter lim="800000"/>
            <a:headEnd/>
            <a:tailEnd/>
          </a:ln>
        </p:spPr>
        <p:txBody>
          <a:bodyPr wrap="none">
            <a:spAutoFit/>
          </a:bodyPr>
          <a:lstStyle/>
          <a:p>
            <a:r>
              <a:rPr lang="en-US" i="1"/>
              <a:t>P</a:t>
            </a:r>
            <a:r>
              <a:rPr lang="en-US" baseline="-25000"/>
              <a:t>T</a:t>
            </a:r>
            <a:r>
              <a:rPr lang="en-US"/>
              <a:t> = </a:t>
            </a:r>
            <a:r>
              <a:rPr lang="en-US" i="1">
                <a:solidFill>
                  <a:srgbClr val="FF0000"/>
                </a:solidFill>
              </a:rPr>
              <a:t>P</a:t>
            </a:r>
            <a:r>
              <a:rPr lang="en-US" baseline="-25000">
                <a:solidFill>
                  <a:srgbClr val="FF0000"/>
                </a:solidFill>
              </a:rPr>
              <a:t>A</a:t>
            </a:r>
            <a:r>
              <a:rPr lang="en-US"/>
              <a:t> + </a:t>
            </a:r>
            <a:r>
              <a:rPr lang="en-US" i="1">
                <a:solidFill>
                  <a:schemeClr val="accent1"/>
                </a:solidFill>
              </a:rPr>
              <a:t>P</a:t>
            </a:r>
            <a:r>
              <a:rPr lang="en-US" baseline="-25000">
                <a:solidFill>
                  <a:schemeClr val="accent1"/>
                </a:solidFill>
              </a:rPr>
              <a:t>B</a:t>
            </a:r>
            <a:endParaRPr lang="en-US" i="1">
              <a:solidFill>
                <a:schemeClr val="accent1"/>
              </a:solidFill>
            </a:endParaRPr>
          </a:p>
        </p:txBody>
      </p:sp>
      <p:grpSp>
        <p:nvGrpSpPr>
          <p:cNvPr id="6" name="Group 24"/>
          <p:cNvGrpSpPr>
            <a:grpSpLocks/>
          </p:cNvGrpSpPr>
          <p:nvPr/>
        </p:nvGrpSpPr>
        <p:grpSpPr bwMode="auto">
          <a:xfrm>
            <a:off x="3103563" y="3582988"/>
            <a:ext cx="2154237" cy="1001712"/>
            <a:chOff x="1563" y="3136"/>
            <a:chExt cx="1357" cy="631"/>
          </a:xfrm>
        </p:grpSpPr>
        <p:sp>
          <p:nvSpPr>
            <p:cNvPr id="272405" name="Text Box 19"/>
            <p:cNvSpPr txBox="1">
              <a:spLocks noChangeArrowheads="1"/>
            </p:cNvSpPr>
            <p:nvPr/>
          </p:nvSpPr>
          <p:spPr bwMode="auto">
            <a:xfrm>
              <a:off x="1563" y="3305"/>
              <a:ext cx="621" cy="327"/>
            </a:xfrm>
            <a:prstGeom prst="rect">
              <a:avLst/>
            </a:prstGeom>
            <a:noFill/>
            <a:ln w="9525">
              <a:noFill/>
              <a:miter lim="800000"/>
              <a:headEnd/>
              <a:tailEnd/>
            </a:ln>
          </p:spPr>
          <p:txBody>
            <a:bodyPr wrap="none">
              <a:spAutoFit/>
            </a:bodyPr>
            <a:lstStyle/>
            <a:p>
              <a:r>
                <a:rPr lang="en-US" i="1">
                  <a:solidFill>
                    <a:srgbClr val="FF0000"/>
                  </a:solidFill>
                </a:rPr>
                <a:t>X</a:t>
              </a:r>
              <a:r>
                <a:rPr lang="en-US" baseline="-25000">
                  <a:solidFill>
                    <a:srgbClr val="FF0000"/>
                  </a:solidFill>
                </a:rPr>
                <a:t>A</a:t>
              </a:r>
              <a:r>
                <a:rPr lang="en-US"/>
                <a:t> = </a:t>
              </a:r>
              <a:endParaRPr lang="en-US" i="1"/>
            </a:p>
          </p:txBody>
        </p:sp>
        <p:grpSp>
          <p:nvGrpSpPr>
            <p:cNvPr id="272406" name="Group 23"/>
            <p:cNvGrpSpPr>
              <a:grpSpLocks/>
            </p:cNvGrpSpPr>
            <p:nvPr/>
          </p:nvGrpSpPr>
          <p:grpSpPr bwMode="auto">
            <a:xfrm>
              <a:off x="2097" y="3136"/>
              <a:ext cx="823" cy="631"/>
              <a:chOff x="2873" y="2969"/>
              <a:chExt cx="823" cy="631"/>
            </a:xfrm>
          </p:grpSpPr>
          <p:sp>
            <p:nvSpPr>
              <p:cNvPr id="272407" name="Text Box 20"/>
              <p:cNvSpPr txBox="1">
                <a:spLocks noChangeArrowheads="1"/>
              </p:cNvSpPr>
              <p:nvPr/>
            </p:nvSpPr>
            <p:spPr bwMode="auto">
              <a:xfrm>
                <a:off x="3113" y="2969"/>
                <a:ext cx="342" cy="327"/>
              </a:xfrm>
              <a:prstGeom prst="rect">
                <a:avLst/>
              </a:prstGeom>
              <a:noFill/>
              <a:ln w="9525">
                <a:noFill/>
                <a:miter lim="800000"/>
                <a:headEnd/>
                <a:tailEnd/>
              </a:ln>
            </p:spPr>
            <p:txBody>
              <a:bodyPr wrap="none">
                <a:spAutoFit/>
              </a:bodyPr>
              <a:lstStyle/>
              <a:p>
                <a:r>
                  <a:rPr lang="en-US" i="1">
                    <a:solidFill>
                      <a:srgbClr val="FF0000"/>
                    </a:solidFill>
                  </a:rPr>
                  <a:t>n</a:t>
                </a:r>
                <a:r>
                  <a:rPr lang="en-US" baseline="-25000">
                    <a:solidFill>
                      <a:srgbClr val="FF0000"/>
                    </a:solidFill>
                  </a:rPr>
                  <a:t>A</a:t>
                </a:r>
                <a:endParaRPr lang="en-US" i="1">
                  <a:solidFill>
                    <a:srgbClr val="FF0000"/>
                  </a:solidFill>
                </a:endParaRPr>
              </a:p>
            </p:txBody>
          </p:sp>
          <p:sp>
            <p:nvSpPr>
              <p:cNvPr id="272408" name="Text Box 21"/>
              <p:cNvSpPr txBox="1">
                <a:spLocks noChangeArrowheads="1"/>
              </p:cNvSpPr>
              <p:nvPr/>
            </p:nvSpPr>
            <p:spPr bwMode="auto">
              <a:xfrm>
                <a:off x="2873" y="3273"/>
                <a:ext cx="823" cy="327"/>
              </a:xfrm>
              <a:prstGeom prst="rect">
                <a:avLst/>
              </a:prstGeom>
              <a:noFill/>
              <a:ln w="9525">
                <a:noFill/>
                <a:miter lim="800000"/>
                <a:headEnd/>
                <a:tailEnd/>
              </a:ln>
            </p:spPr>
            <p:txBody>
              <a:bodyPr wrap="none">
                <a:spAutoFit/>
              </a:bodyPr>
              <a:lstStyle/>
              <a:p>
                <a:r>
                  <a:rPr lang="en-US" i="1">
                    <a:solidFill>
                      <a:srgbClr val="FF0000"/>
                    </a:solidFill>
                  </a:rPr>
                  <a:t>n</a:t>
                </a:r>
                <a:r>
                  <a:rPr lang="en-US" baseline="-25000">
                    <a:solidFill>
                      <a:srgbClr val="FF0000"/>
                    </a:solidFill>
                  </a:rPr>
                  <a:t>A</a:t>
                </a:r>
                <a:r>
                  <a:rPr lang="en-US"/>
                  <a:t> + </a:t>
                </a:r>
                <a:r>
                  <a:rPr lang="en-US" i="1">
                    <a:solidFill>
                      <a:schemeClr val="accent1"/>
                    </a:solidFill>
                  </a:rPr>
                  <a:t>n</a:t>
                </a:r>
                <a:r>
                  <a:rPr lang="en-US" baseline="-25000">
                    <a:solidFill>
                      <a:schemeClr val="accent1"/>
                    </a:solidFill>
                  </a:rPr>
                  <a:t>B</a:t>
                </a:r>
                <a:endParaRPr lang="en-US" i="1">
                  <a:solidFill>
                    <a:schemeClr val="accent1"/>
                  </a:solidFill>
                </a:endParaRPr>
              </a:p>
            </p:txBody>
          </p:sp>
          <p:sp>
            <p:nvSpPr>
              <p:cNvPr id="272409" name="Line 22"/>
              <p:cNvSpPr>
                <a:spLocks noChangeShapeType="1"/>
              </p:cNvSpPr>
              <p:nvPr/>
            </p:nvSpPr>
            <p:spPr bwMode="auto">
              <a:xfrm>
                <a:off x="2877" y="3312"/>
                <a:ext cx="816" cy="0"/>
              </a:xfrm>
              <a:prstGeom prst="line">
                <a:avLst/>
              </a:prstGeom>
              <a:noFill/>
              <a:ln w="28575">
                <a:solidFill>
                  <a:schemeClr val="tx1"/>
                </a:solidFill>
                <a:round/>
                <a:headEnd/>
                <a:tailEnd/>
              </a:ln>
            </p:spPr>
            <p:txBody>
              <a:bodyPr/>
              <a:lstStyle/>
              <a:p>
                <a:endParaRPr lang="en-US"/>
              </a:p>
            </p:txBody>
          </p:sp>
        </p:grpSp>
      </p:grpSp>
      <p:grpSp>
        <p:nvGrpSpPr>
          <p:cNvPr id="8" name="Group 25"/>
          <p:cNvGrpSpPr>
            <a:grpSpLocks/>
          </p:cNvGrpSpPr>
          <p:nvPr/>
        </p:nvGrpSpPr>
        <p:grpSpPr bwMode="auto">
          <a:xfrm>
            <a:off x="5770563" y="3581400"/>
            <a:ext cx="2154237" cy="1001713"/>
            <a:chOff x="1563" y="3136"/>
            <a:chExt cx="1357" cy="631"/>
          </a:xfrm>
        </p:grpSpPr>
        <p:sp>
          <p:nvSpPr>
            <p:cNvPr id="272400" name="Text Box 26"/>
            <p:cNvSpPr txBox="1">
              <a:spLocks noChangeArrowheads="1"/>
            </p:cNvSpPr>
            <p:nvPr/>
          </p:nvSpPr>
          <p:spPr bwMode="auto">
            <a:xfrm>
              <a:off x="1563" y="3305"/>
              <a:ext cx="621" cy="327"/>
            </a:xfrm>
            <a:prstGeom prst="rect">
              <a:avLst/>
            </a:prstGeom>
            <a:noFill/>
            <a:ln w="9525">
              <a:noFill/>
              <a:miter lim="800000"/>
              <a:headEnd/>
              <a:tailEnd/>
            </a:ln>
          </p:spPr>
          <p:txBody>
            <a:bodyPr wrap="none">
              <a:spAutoFit/>
            </a:bodyPr>
            <a:lstStyle/>
            <a:p>
              <a:r>
                <a:rPr lang="en-US" i="1">
                  <a:solidFill>
                    <a:schemeClr val="accent1"/>
                  </a:solidFill>
                </a:rPr>
                <a:t>X</a:t>
              </a:r>
              <a:r>
                <a:rPr lang="en-US" baseline="-25000">
                  <a:solidFill>
                    <a:schemeClr val="accent1"/>
                  </a:solidFill>
                </a:rPr>
                <a:t>B</a:t>
              </a:r>
              <a:r>
                <a:rPr lang="en-US"/>
                <a:t> = </a:t>
              </a:r>
              <a:endParaRPr lang="en-US" i="1"/>
            </a:p>
          </p:txBody>
        </p:sp>
        <p:grpSp>
          <p:nvGrpSpPr>
            <p:cNvPr id="272401" name="Group 27"/>
            <p:cNvGrpSpPr>
              <a:grpSpLocks/>
            </p:cNvGrpSpPr>
            <p:nvPr/>
          </p:nvGrpSpPr>
          <p:grpSpPr bwMode="auto">
            <a:xfrm>
              <a:off x="2097" y="3136"/>
              <a:ext cx="823" cy="631"/>
              <a:chOff x="2873" y="2969"/>
              <a:chExt cx="823" cy="631"/>
            </a:xfrm>
          </p:grpSpPr>
          <p:sp>
            <p:nvSpPr>
              <p:cNvPr id="272402" name="Text Box 28"/>
              <p:cNvSpPr txBox="1">
                <a:spLocks noChangeArrowheads="1"/>
              </p:cNvSpPr>
              <p:nvPr/>
            </p:nvSpPr>
            <p:spPr bwMode="auto">
              <a:xfrm>
                <a:off x="3113" y="2969"/>
                <a:ext cx="342" cy="327"/>
              </a:xfrm>
              <a:prstGeom prst="rect">
                <a:avLst/>
              </a:prstGeom>
              <a:noFill/>
              <a:ln w="9525">
                <a:noFill/>
                <a:miter lim="800000"/>
                <a:headEnd/>
                <a:tailEnd/>
              </a:ln>
            </p:spPr>
            <p:txBody>
              <a:bodyPr wrap="none">
                <a:spAutoFit/>
              </a:bodyPr>
              <a:lstStyle/>
              <a:p>
                <a:r>
                  <a:rPr lang="en-US" i="1">
                    <a:solidFill>
                      <a:schemeClr val="accent1"/>
                    </a:solidFill>
                  </a:rPr>
                  <a:t>n</a:t>
                </a:r>
                <a:r>
                  <a:rPr lang="en-US" baseline="-25000">
                    <a:solidFill>
                      <a:schemeClr val="accent1"/>
                    </a:solidFill>
                  </a:rPr>
                  <a:t>B</a:t>
                </a:r>
                <a:endParaRPr lang="en-US" i="1">
                  <a:solidFill>
                    <a:schemeClr val="accent1"/>
                  </a:solidFill>
                </a:endParaRPr>
              </a:p>
            </p:txBody>
          </p:sp>
          <p:sp>
            <p:nvSpPr>
              <p:cNvPr id="272403" name="Text Box 29"/>
              <p:cNvSpPr txBox="1">
                <a:spLocks noChangeArrowheads="1"/>
              </p:cNvSpPr>
              <p:nvPr/>
            </p:nvSpPr>
            <p:spPr bwMode="auto">
              <a:xfrm>
                <a:off x="2873" y="3273"/>
                <a:ext cx="823" cy="327"/>
              </a:xfrm>
              <a:prstGeom prst="rect">
                <a:avLst/>
              </a:prstGeom>
              <a:noFill/>
              <a:ln w="9525">
                <a:noFill/>
                <a:miter lim="800000"/>
                <a:headEnd/>
                <a:tailEnd/>
              </a:ln>
            </p:spPr>
            <p:txBody>
              <a:bodyPr wrap="none">
                <a:spAutoFit/>
              </a:bodyPr>
              <a:lstStyle/>
              <a:p>
                <a:r>
                  <a:rPr lang="en-US" i="1">
                    <a:solidFill>
                      <a:srgbClr val="FF0000"/>
                    </a:solidFill>
                  </a:rPr>
                  <a:t>n</a:t>
                </a:r>
                <a:r>
                  <a:rPr lang="en-US" baseline="-25000">
                    <a:solidFill>
                      <a:srgbClr val="FF0000"/>
                    </a:solidFill>
                  </a:rPr>
                  <a:t>A</a:t>
                </a:r>
                <a:r>
                  <a:rPr lang="en-US"/>
                  <a:t> + </a:t>
                </a:r>
                <a:r>
                  <a:rPr lang="en-US" i="1">
                    <a:solidFill>
                      <a:schemeClr val="accent1"/>
                    </a:solidFill>
                  </a:rPr>
                  <a:t>n</a:t>
                </a:r>
                <a:r>
                  <a:rPr lang="en-US" baseline="-25000">
                    <a:solidFill>
                      <a:schemeClr val="accent1"/>
                    </a:solidFill>
                  </a:rPr>
                  <a:t>B</a:t>
                </a:r>
                <a:endParaRPr lang="en-US" i="1">
                  <a:solidFill>
                    <a:schemeClr val="accent1"/>
                  </a:solidFill>
                </a:endParaRPr>
              </a:p>
            </p:txBody>
          </p:sp>
          <p:sp>
            <p:nvSpPr>
              <p:cNvPr id="272404" name="Line 30"/>
              <p:cNvSpPr>
                <a:spLocks noChangeShapeType="1"/>
              </p:cNvSpPr>
              <p:nvPr/>
            </p:nvSpPr>
            <p:spPr bwMode="auto">
              <a:xfrm>
                <a:off x="2877" y="3312"/>
                <a:ext cx="816" cy="0"/>
              </a:xfrm>
              <a:prstGeom prst="line">
                <a:avLst/>
              </a:prstGeom>
              <a:noFill/>
              <a:ln w="28575">
                <a:solidFill>
                  <a:schemeClr val="tx1"/>
                </a:solidFill>
                <a:round/>
                <a:headEnd/>
                <a:tailEnd/>
              </a:ln>
            </p:spPr>
            <p:txBody>
              <a:bodyPr/>
              <a:lstStyle/>
              <a:p>
                <a:endParaRPr lang="en-US"/>
              </a:p>
            </p:txBody>
          </p:sp>
        </p:grpSp>
      </p:grpSp>
      <p:sp>
        <p:nvSpPr>
          <p:cNvPr id="27679" name="Text Box 31"/>
          <p:cNvSpPr txBox="1">
            <a:spLocks noChangeArrowheads="1"/>
          </p:cNvSpPr>
          <p:nvPr/>
        </p:nvSpPr>
        <p:spPr bwMode="auto">
          <a:xfrm>
            <a:off x="609600" y="4840288"/>
            <a:ext cx="1833563" cy="519112"/>
          </a:xfrm>
          <a:prstGeom prst="rect">
            <a:avLst/>
          </a:prstGeom>
          <a:noFill/>
          <a:ln w="9525">
            <a:noFill/>
            <a:miter lim="800000"/>
            <a:headEnd/>
            <a:tailEnd/>
          </a:ln>
        </p:spPr>
        <p:txBody>
          <a:bodyPr wrap="none">
            <a:spAutoFit/>
          </a:bodyPr>
          <a:lstStyle/>
          <a:p>
            <a:r>
              <a:rPr lang="en-US" i="1">
                <a:solidFill>
                  <a:srgbClr val="FF0000"/>
                </a:solidFill>
              </a:rPr>
              <a:t>P</a:t>
            </a:r>
            <a:r>
              <a:rPr lang="en-US" baseline="-25000">
                <a:solidFill>
                  <a:srgbClr val="FF0000"/>
                </a:solidFill>
              </a:rPr>
              <a:t>A</a:t>
            </a:r>
            <a:r>
              <a:rPr lang="en-US"/>
              <a:t> = </a:t>
            </a:r>
            <a:r>
              <a:rPr lang="en-US" i="1">
                <a:solidFill>
                  <a:srgbClr val="FF0000"/>
                </a:solidFill>
              </a:rPr>
              <a:t>X</a:t>
            </a:r>
            <a:r>
              <a:rPr lang="en-US" baseline="-25000">
                <a:solidFill>
                  <a:srgbClr val="FF0000"/>
                </a:solidFill>
              </a:rPr>
              <a:t>A</a:t>
            </a:r>
            <a:r>
              <a:rPr lang="en-US" baseline="-25000"/>
              <a:t> </a:t>
            </a:r>
            <a:r>
              <a:rPr lang="en-US" i="1"/>
              <a:t>P</a:t>
            </a:r>
            <a:r>
              <a:rPr lang="en-US" baseline="-25000"/>
              <a:t>T</a:t>
            </a:r>
            <a:endParaRPr lang="en-US" i="1"/>
          </a:p>
        </p:txBody>
      </p:sp>
      <p:sp>
        <p:nvSpPr>
          <p:cNvPr id="27680" name="Text Box 32"/>
          <p:cNvSpPr txBox="1">
            <a:spLocks noChangeArrowheads="1"/>
          </p:cNvSpPr>
          <p:nvPr/>
        </p:nvSpPr>
        <p:spPr bwMode="auto">
          <a:xfrm>
            <a:off x="2852738" y="4840288"/>
            <a:ext cx="1833562" cy="519112"/>
          </a:xfrm>
          <a:prstGeom prst="rect">
            <a:avLst/>
          </a:prstGeom>
          <a:noFill/>
          <a:ln w="9525">
            <a:noFill/>
            <a:miter lim="800000"/>
            <a:headEnd/>
            <a:tailEnd/>
          </a:ln>
        </p:spPr>
        <p:txBody>
          <a:bodyPr wrap="none">
            <a:spAutoFit/>
          </a:bodyPr>
          <a:lstStyle/>
          <a:p>
            <a:r>
              <a:rPr lang="en-US" i="1">
                <a:solidFill>
                  <a:schemeClr val="accent1"/>
                </a:solidFill>
              </a:rPr>
              <a:t>P</a:t>
            </a:r>
            <a:r>
              <a:rPr lang="en-US" baseline="-25000">
                <a:solidFill>
                  <a:schemeClr val="accent1"/>
                </a:solidFill>
              </a:rPr>
              <a:t>B</a:t>
            </a:r>
            <a:r>
              <a:rPr lang="en-US"/>
              <a:t> = </a:t>
            </a:r>
            <a:r>
              <a:rPr lang="en-US" i="1">
                <a:solidFill>
                  <a:schemeClr val="accent1"/>
                </a:solidFill>
              </a:rPr>
              <a:t>X</a:t>
            </a:r>
            <a:r>
              <a:rPr lang="en-US" baseline="-25000">
                <a:solidFill>
                  <a:schemeClr val="accent1"/>
                </a:solidFill>
              </a:rPr>
              <a:t>B</a:t>
            </a:r>
            <a:r>
              <a:rPr lang="en-US" baseline="-25000"/>
              <a:t> </a:t>
            </a:r>
            <a:r>
              <a:rPr lang="en-US" i="1"/>
              <a:t>P</a:t>
            </a:r>
            <a:r>
              <a:rPr lang="en-US" baseline="-25000"/>
              <a:t>T</a:t>
            </a:r>
            <a:endParaRPr lang="en-US" i="1"/>
          </a:p>
        </p:txBody>
      </p:sp>
      <p:sp>
        <p:nvSpPr>
          <p:cNvPr id="27681" name="Text Box 33"/>
          <p:cNvSpPr txBox="1">
            <a:spLocks noChangeArrowheads="1"/>
          </p:cNvSpPr>
          <p:nvPr/>
        </p:nvSpPr>
        <p:spPr bwMode="auto">
          <a:xfrm>
            <a:off x="3581400" y="5715000"/>
            <a:ext cx="3033713" cy="1016000"/>
          </a:xfrm>
          <a:prstGeom prst="rect">
            <a:avLst/>
          </a:prstGeom>
          <a:noFill/>
          <a:ln w="57150" cmpd="thinThick">
            <a:solidFill>
              <a:schemeClr val="tx1"/>
            </a:solidFill>
            <a:miter lim="800000"/>
            <a:headEnd/>
            <a:tailEnd/>
          </a:ln>
        </p:spPr>
        <p:txBody>
          <a:bodyPr wrap="none" lIns="274320" tIns="137160" rIns="274320" bIns="137160">
            <a:spAutoFit/>
          </a:bodyPr>
          <a:lstStyle/>
          <a:p>
            <a:r>
              <a:rPr lang="en-US" sz="4800" i="1"/>
              <a:t>P</a:t>
            </a:r>
            <a:r>
              <a:rPr lang="en-US" sz="4800" i="1" baseline="-25000"/>
              <a:t>i</a:t>
            </a:r>
            <a:r>
              <a:rPr lang="en-US" sz="4800"/>
              <a:t> = </a:t>
            </a:r>
            <a:r>
              <a:rPr lang="en-US" sz="4800" i="1"/>
              <a:t>X</a:t>
            </a:r>
            <a:r>
              <a:rPr lang="en-US" sz="4800" i="1" baseline="-25000"/>
              <a:t>i</a:t>
            </a:r>
            <a:r>
              <a:rPr lang="en-US" sz="4800" baseline="-25000"/>
              <a:t> </a:t>
            </a:r>
            <a:r>
              <a:rPr lang="en-US" sz="4800" i="1"/>
              <a:t>P</a:t>
            </a:r>
            <a:r>
              <a:rPr lang="en-US" sz="4800" baseline="-25000"/>
              <a:t>T</a:t>
            </a:r>
            <a:endParaRPr lang="en-US" sz="4800" i="1"/>
          </a:p>
        </p:txBody>
      </p:sp>
      <p:sp>
        <p:nvSpPr>
          <p:cNvPr id="64526" name="Text Box 37"/>
          <p:cNvSpPr txBox="1">
            <a:spLocks noChangeArrowheads="1"/>
          </p:cNvSpPr>
          <p:nvPr/>
        </p:nvSpPr>
        <p:spPr bwMode="auto">
          <a:xfrm>
            <a:off x="5715000" y="4953000"/>
            <a:ext cx="3200400" cy="457200"/>
          </a:xfrm>
          <a:prstGeom prst="rect">
            <a:avLst/>
          </a:prstGeom>
          <a:noFill/>
          <a:ln w="9525">
            <a:noFill/>
            <a:miter lim="800000"/>
            <a:headEnd/>
            <a:tailEnd/>
          </a:ln>
        </p:spPr>
        <p:txBody>
          <a:bodyPr>
            <a:spAutoFit/>
          </a:bodyPr>
          <a:lstStyle/>
          <a:p>
            <a:pPr>
              <a:spcBef>
                <a:spcPct val="50000"/>
              </a:spcBef>
            </a:pPr>
            <a:r>
              <a:rPr lang="en-US" sz="2400"/>
              <a:t>X is the mole fraction</a:t>
            </a:r>
          </a:p>
        </p:txBody>
      </p:sp>
      <p:sp>
        <p:nvSpPr>
          <p:cNvPr id="272399" name="Slide Number Placeholder 37"/>
          <p:cNvSpPr>
            <a:spLocks noGrp="1"/>
          </p:cNvSpPr>
          <p:nvPr>
            <p:ph type="sldNum" sz="quarter" idx="12"/>
          </p:nvPr>
        </p:nvSpPr>
        <p:spPr>
          <a:noFill/>
        </p:spPr>
        <p:txBody>
          <a:bodyPr/>
          <a:lstStyle/>
          <a:p>
            <a:fld id="{C5EE850C-F89F-4636-A0A5-664D6C1B2B7A}" type="slidenum">
              <a:rPr lang="ar-SA" smtClean="0">
                <a:latin typeface="Arial" pitchFamily="34" charset="0"/>
                <a:cs typeface="Arial" pitchFamily="34" charset="0"/>
              </a:rPr>
              <a:pPr/>
              <a:t>149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7664"/>
                                        </p:tgtEl>
                                        <p:attrNameLst>
                                          <p:attrName>style.visibility</p:attrName>
                                        </p:attrNameLst>
                                      </p:cBhvr>
                                      <p:to>
                                        <p:strVal val="visible"/>
                                      </p:to>
                                    </p:set>
                                    <p:anim calcmode="lin" valueType="num">
                                      <p:cBhvr additive="base">
                                        <p:cTn id="13" dur="500" fill="hold"/>
                                        <p:tgtEl>
                                          <p:spTgt spid="27664"/>
                                        </p:tgtEl>
                                        <p:attrNameLst>
                                          <p:attrName>ppt_x</p:attrName>
                                        </p:attrNameLst>
                                      </p:cBhvr>
                                      <p:tavLst>
                                        <p:tav tm="0">
                                          <p:val>
                                            <p:strVal val="1+#ppt_w/2"/>
                                          </p:val>
                                        </p:tav>
                                        <p:tav tm="100000">
                                          <p:val>
                                            <p:strVal val="#ppt_x"/>
                                          </p:val>
                                        </p:tav>
                                      </p:tavLst>
                                    </p:anim>
                                    <p:anim calcmode="lin" valueType="num">
                                      <p:cBhvr additive="base">
                                        <p:cTn id="14" dur="500" fill="hold"/>
                                        <p:tgtEl>
                                          <p:spTgt spid="2766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7665"/>
                                        </p:tgtEl>
                                        <p:attrNameLst>
                                          <p:attrName>style.visibility</p:attrName>
                                        </p:attrNameLst>
                                      </p:cBhvr>
                                      <p:to>
                                        <p:strVal val="visible"/>
                                      </p:to>
                                    </p:set>
                                    <p:anim calcmode="lin" valueType="num">
                                      <p:cBhvr additive="base">
                                        <p:cTn id="25" dur="500" fill="hold"/>
                                        <p:tgtEl>
                                          <p:spTgt spid="27665"/>
                                        </p:tgtEl>
                                        <p:attrNameLst>
                                          <p:attrName>ppt_x</p:attrName>
                                        </p:attrNameLst>
                                      </p:cBhvr>
                                      <p:tavLst>
                                        <p:tav tm="0">
                                          <p:val>
                                            <p:strVal val="1+#ppt_w/2"/>
                                          </p:val>
                                        </p:tav>
                                        <p:tav tm="100000">
                                          <p:val>
                                            <p:strVal val="#ppt_x"/>
                                          </p:val>
                                        </p:tav>
                                      </p:tavLst>
                                    </p:anim>
                                    <p:anim calcmode="lin" valueType="num">
                                      <p:cBhvr additive="base">
                                        <p:cTn id="26" dur="500" fill="hold"/>
                                        <p:tgtEl>
                                          <p:spTgt spid="2766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7666"/>
                                        </p:tgtEl>
                                        <p:attrNameLst>
                                          <p:attrName>style.visibility</p:attrName>
                                        </p:attrNameLst>
                                      </p:cBhvr>
                                      <p:to>
                                        <p:strVal val="visible"/>
                                      </p:to>
                                    </p:set>
                                    <p:anim calcmode="lin" valueType="num">
                                      <p:cBhvr additive="base">
                                        <p:cTn id="31" dur="500" fill="hold"/>
                                        <p:tgtEl>
                                          <p:spTgt spid="27666"/>
                                        </p:tgtEl>
                                        <p:attrNameLst>
                                          <p:attrName>ppt_x</p:attrName>
                                        </p:attrNameLst>
                                      </p:cBhvr>
                                      <p:tavLst>
                                        <p:tav tm="0">
                                          <p:val>
                                            <p:strVal val="0-#ppt_w/2"/>
                                          </p:val>
                                        </p:tav>
                                        <p:tav tm="100000">
                                          <p:val>
                                            <p:strVal val="#ppt_x"/>
                                          </p:val>
                                        </p:tav>
                                      </p:tavLst>
                                    </p:anim>
                                    <p:anim calcmode="lin" valueType="num">
                                      <p:cBhvr additive="base">
                                        <p:cTn id="32" dur="500" fill="hold"/>
                                        <p:tgtEl>
                                          <p:spTgt spid="2766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1+#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1+#ppt_w/2"/>
                                          </p:val>
                                        </p:tav>
                                        <p:tav tm="100000">
                                          <p:val>
                                            <p:strVal val="#ppt_x"/>
                                          </p:val>
                                        </p:tav>
                                      </p:tavLst>
                                    </p:anim>
                                    <p:anim calcmode="lin" valueType="num">
                                      <p:cBhvr additive="base">
                                        <p:cTn id="4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7679"/>
                                        </p:tgtEl>
                                        <p:attrNameLst>
                                          <p:attrName>style.visibility</p:attrName>
                                        </p:attrNameLst>
                                      </p:cBhvr>
                                      <p:to>
                                        <p:strVal val="visible"/>
                                      </p:to>
                                    </p:set>
                                    <p:anim calcmode="lin" valueType="num">
                                      <p:cBhvr additive="base">
                                        <p:cTn id="49" dur="500" fill="hold"/>
                                        <p:tgtEl>
                                          <p:spTgt spid="27679"/>
                                        </p:tgtEl>
                                        <p:attrNameLst>
                                          <p:attrName>ppt_x</p:attrName>
                                        </p:attrNameLst>
                                      </p:cBhvr>
                                      <p:tavLst>
                                        <p:tav tm="0">
                                          <p:val>
                                            <p:strVal val="0-#ppt_w/2"/>
                                          </p:val>
                                        </p:tav>
                                        <p:tav tm="100000">
                                          <p:val>
                                            <p:strVal val="#ppt_x"/>
                                          </p:val>
                                        </p:tav>
                                      </p:tavLst>
                                    </p:anim>
                                    <p:anim calcmode="lin" valueType="num">
                                      <p:cBhvr additive="base">
                                        <p:cTn id="50" dur="500" fill="hold"/>
                                        <p:tgtEl>
                                          <p:spTgt spid="2767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27680"/>
                                        </p:tgtEl>
                                        <p:attrNameLst>
                                          <p:attrName>style.visibility</p:attrName>
                                        </p:attrNameLst>
                                      </p:cBhvr>
                                      <p:to>
                                        <p:strVal val="visible"/>
                                      </p:to>
                                    </p:set>
                                    <p:anim calcmode="lin" valueType="num">
                                      <p:cBhvr additive="base">
                                        <p:cTn id="55" dur="500" fill="hold"/>
                                        <p:tgtEl>
                                          <p:spTgt spid="27680"/>
                                        </p:tgtEl>
                                        <p:attrNameLst>
                                          <p:attrName>ppt_x</p:attrName>
                                        </p:attrNameLst>
                                      </p:cBhvr>
                                      <p:tavLst>
                                        <p:tav tm="0">
                                          <p:val>
                                            <p:strVal val="1+#ppt_w/2"/>
                                          </p:val>
                                        </p:tav>
                                        <p:tav tm="100000">
                                          <p:val>
                                            <p:strVal val="#ppt_x"/>
                                          </p:val>
                                        </p:tav>
                                      </p:tavLst>
                                    </p:anim>
                                    <p:anim calcmode="lin" valueType="num">
                                      <p:cBhvr additive="base">
                                        <p:cTn id="56" dur="500" fill="hold"/>
                                        <p:tgtEl>
                                          <p:spTgt spid="27680"/>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3" presetClass="entr" presetSubtype="16" fill="hold" grpId="0" nodeType="clickEffect">
                                  <p:stCondLst>
                                    <p:cond delay="0"/>
                                  </p:stCondLst>
                                  <p:childTnLst>
                                    <p:set>
                                      <p:cBhvr>
                                        <p:cTn id="60" dur="1" fill="hold">
                                          <p:stCondLst>
                                            <p:cond delay="0"/>
                                          </p:stCondLst>
                                        </p:cTn>
                                        <p:tgtEl>
                                          <p:spTgt spid="27681"/>
                                        </p:tgtEl>
                                        <p:attrNameLst>
                                          <p:attrName>style.visibility</p:attrName>
                                        </p:attrNameLst>
                                      </p:cBhvr>
                                      <p:to>
                                        <p:strVal val="visible"/>
                                      </p:to>
                                    </p:set>
                                    <p:anim calcmode="lin" valueType="num">
                                      <p:cBhvr>
                                        <p:cTn id="61" dur="500" fill="hold"/>
                                        <p:tgtEl>
                                          <p:spTgt spid="27681"/>
                                        </p:tgtEl>
                                        <p:attrNameLst>
                                          <p:attrName>ppt_w</p:attrName>
                                        </p:attrNameLst>
                                      </p:cBhvr>
                                      <p:tavLst>
                                        <p:tav tm="0">
                                          <p:val>
                                            <p:fltVal val="0"/>
                                          </p:val>
                                        </p:tav>
                                        <p:tav tm="100000">
                                          <p:val>
                                            <p:strVal val="#ppt_w"/>
                                          </p:val>
                                        </p:tav>
                                      </p:tavLst>
                                    </p:anim>
                                    <p:anim calcmode="lin" valueType="num">
                                      <p:cBhvr>
                                        <p:cTn id="62" dur="500" fill="hold"/>
                                        <p:tgtEl>
                                          <p:spTgt spid="27681"/>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64526"/>
                                        </p:tgtEl>
                                        <p:attrNameLst>
                                          <p:attrName>style.visibility</p:attrName>
                                        </p:attrNameLst>
                                      </p:cBhvr>
                                      <p:to>
                                        <p:strVal val="visible"/>
                                      </p:to>
                                    </p:set>
                                    <p:anim calcmode="lin" valueType="num">
                                      <p:cBhvr additive="base">
                                        <p:cTn id="67" dur="500" fill="hold"/>
                                        <p:tgtEl>
                                          <p:spTgt spid="64526"/>
                                        </p:tgtEl>
                                        <p:attrNameLst>
                                          <p:attrName>ppt_x</p:attrName>
                                        </p:attrNameLst>
                                      </p:cBhvr>
                                      <p:tavLst>
                                        <p:tav tm="0">
                                          <p:val>
                                            <p:strVal val="1+#ppt_w/2"/>
                                          </p:val>
                                        </p:tav>
                                        <p:tav tm="100000">
                                          <p:val>
                                            <p:strVal val="#ppt_x"/>
                                          </p:val>
                                        </p:tav>
                                      </p:tavLst>
                                    </p:anim>
                                    <p:anim calcmode="lin" valueType="num">
                                      <p:cBhvr additive="base">
                                        <p:cTn id="68" dur="500" fill="hold"/>
                                        <p:tgtEl>
                                          <p:spTgt spid="645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4" grpId="0" autoUpdateAnimBg="0"/>
      <p:bldP spid="27665" grpId="0" autoUpdateAnimBg="0"/>
      <p:bldP spid="27666" grpId="0" autoUpdateAnimBg="0"/>
      <p:bldP spid="27679" grpId="0" autoUpdateAnimBg="0"/>
      <p:bldP spid="27680" grpId="0" autoUpdateAnimBg="0"/>
      <p:bldP spid="27681" grpId="0" animBg="1" autoUpdateAnimBg="0"/>
      <p:bldP spid="645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468313" y="260350"/>
            <a:ext cx="8229600" cy="1143000"/>
          </a:xfrm>
        </p:spPr>
        <p:txBody>
          <a:bodyPr/>
          <a:lstStyle/>
          <a:p>
            <a:pPr eaLnBrk="1" hangingPunct="1"/>
            <a:r>
              <a:rPr lang="en-US" smtClean="0"/>
              <a:t>Molecular Weight (MW)</a:t>
            </a:r>
          </a:p>
        </p:txBody>
      </p:sp>
      <p:sp>
        <p:nvSpPr>
          <p:cNvPr id="47107" name="Rectangle 3"/>
          <p:cNvSpPr>
            <a:spLocks noGrp="1" noChangeArrowheads="1"/>
          </p:cNvSpPr>
          <p:nvPr>
            <p:ph type="body" idx="1"/>
          </p:nvPr>
        </p:nvSpPr>
        <p:spPr>
          <a:xfrm>
            <a:off x="457200" y="1600200"/>
            <a:ext cx="8686800" cy="4525963"/>
          </a:xfrm>
        </p:spPr>
        <p:txBody>
          <a:bodyPr/>
          <a:lstStyle/>
          <a:p>
            <a:pPr algn="just" rtl="0" eaLnBrk="1" hangingPunct="1"/>
            <a:r>
              <a:rPr lang="en-US" smtClean="0"/>
              <a:t>A molecular weight is the sum of the atomic weights of the atoms in a molecule.</a:t>
            </a:r>
          </a:p>
          <a:p>
            <a:pPr algn="just" rtl="0" eaLnBrk="1" hangingPunct="1"/>
            <a:r>
              <a:rPr lang="en-US" smtClean="0"/>
              <a:t>For the molecule ethane, C</a:t>
            </a:r>
            <a:r>
              <a:rPr lang="en-US" baseline="-25000" smtClean="0"/>
              <a:t>2</a:t>
            </a:r>
            <a:r>
              <a:rPr lang="en-US" smtClean="0"/>
              <a:t>H</a:t>
            </a:r>
            <a:r>
              <a:rPr lang="en-US" baseline="-25000" smtClean="0"/>
              <a:t>6</a:t>
            </a:r>
            <a:r>
              <a:rPr lang="en-US" smtClean="0"/>
              <a:t>, the molecular weight would be</a:t>
            </a:r>
          </a:p>
        </p:txBody>
      </p:sp>
      <p:sp>
        <p:nvSpPr>
          <p:cNvPr id="47109" name="Rectangle 5"/>
          <p:cNvSpPr>
            <a:spLocks noChangeArrowheads="1"/>
          </p:cNvSpPr>
          <p:nvPr/>
        </p:nvSpPr>
        <p:spPr bwMode="auto">
          <a:xfrm>
            <a:off x="4584700" y="4191000"/>
            <a:ext cx="2659063" cy="519113"/>
          </a:xfrm>
          <a:prstGeom prst="rect">
            <a:avLst/>
          </a:prstGeom>
          <a:noFill/>
          <a:ln w="9525">
            <a:noFill/>
            <a:miter lim="800000"/>
            <a:headEnd/>
            <a:tailEnd/>
          </a:ln>
        </p:spPr>
        <p:txBody>
          <a:bodyPr wrap="none">
            <a:spAutoFit/>
          </a:bodyPr>
          <a:lstStyle/>
          <a:p>
            <a:pPr algn="l" rtl="0" eaLnBrk="0" hangingPunct="0"/>
            <a:r>
              <a:rPr lang="en-US" sz="2800">
                <a:solidFill>
                  <a:srgbClr val="C82E32"/>
                </a:solidFill>
                <a:ea typeface="ＭＳ Ｐゴシック" pitchFamily="34" charset="-128"/>
              </a:rPr>
              <a:t>C:  2(12.0 amu)</a:t>
            </a:r>
          </a:p>
        </p:txBody>
      </p:sp>
      <p:grpSp>
        <p:nvGrpSpPr>
          <p:cNvPr id="2" name="Group 10"/>
          <p:cNvGrpSpPr>
            <a:grpSpLocks/>
          </p:cNvGrpSpPr>
          <p:nvPr/>
        </p:nvGrpSpPr>
        <p:grpSpPr bwMode="auto">
          <a:xfrm>
            <a:off x="4267200" y="4572000"/>
            <a:ext cx="2984500" cy="533400"/>
            <a:chOff x="2688" y="2880"/>
            <a:chExt cx="1880" cy="336"/>
          </a:xfrm>
        </p:grpSpPr>
        <p:sp>
          <p:nvSpPr>
            <p:cNvPr id="148488" name="Rectangle 6"/>
            <p:cNvSpPr>
              <a:spLocks noChangeArrowheads="1"/>
            </p:cNvSpPr>
            <p:nvPr/>
          </p:nvSpPr>
          <p:spPr bwMode="auto">
            <a:xfrm>
              <a:off x="2688" y="2880"/>
              <a:ext cx="1867" cy="327"/>
            </a:xfrm>
            <a:prstGeom prst="rect">
              <a:avLst/>
            </a:prstGeom>
            <a:noFill/>
            <a:ln w="9525">
              <a:noFill/>
              <a:miter lim="800000"/>
              <a:headEnd/>
              <a:tailEnd/>
            </a:ln>
          </p:spPr>
          <p:txBody>
            <a:bodyPr wrap="none">
              <a:spAutoFit/>
            </a:bodyPr>
            <a:lstStyle/>
            <a:p>
              <a:pPr algn="l" rtl="0" eaLnBrk="0" hangingPunct="0"/>
              <a:r>
                <a:rPr lang="en-US" sz="2800">
                  <a:solidFill>
                    <a:srgbClr val="C82E32"/>
                  </a:solidFill>
                  <a:ea typeface="ＭＳ Ｐゴシック" pitchFamily="34" charset="-128"/>
                </a:rPr>
                <a:t>+ H:    6(1.0 amu)</a:t>
              </a:r>
            </a:p>
          </p:txBody>
        </p:sp>
        <p:sp>
          <p:nvSpPr>
            <p:cNvPr id="148489" name="Line 8"/>
            <p:cNvSpPr>
              <a:spLocks noChangeShapeType="1"/>
            </p:cNvSpPr>
            <p:nvPr/>
          </p:nvSpPr>
          <p:spPr bwMode="auto">
            <a:xfrm>
              <a:off x="2744" y="3216"/>
              <a:ext cx="1824" cy="0"/>
            </a:xfrm>
            <a:prstGeom prst="line">
              <a:avLst/>
            </a:prstGeom>
            <a:noFill/>
            <a:ln w="22225">
              <a:solidFill>
                <a:srgbClr val="C82E32"/>
              </a:solidFill>
              <a:round/>
              <a:headEnd/>
              <a:tailEnd/>
            </a:ln>
          </p:spPr>
          <p:txBody>
            <a:bodyPr wrap="none" anchor="ctr"/>
            <a:lstStyle/>
            <a:p>
              <a:endParaRPr lang="en-US"/>
            </a:p>
          </p:txBody>
        </p:sp>
      </p:grpSp>
      <p:sp>
        <p:nvSpPr>
          <p:cNvPr id="47111" name="Rectangle 7"/>
          <p:cNvSpPr>
            <a:spLocks noChangeArrowheads="1"/>
          </p:cNvSpPr>
          <p:nvPr/>
        </p:nvSpPr>
        <p:spPr bwMode="auto">
          <a:xfrm>
            <a:off x="5461000" y="5067300"/>
            <a:ext cx="1670050" cy="519113"/>
          </a:xfrm>
          <a:prstGeom prst="rect">
            <a:avLst/>
          </a:prstGeom>
          <a:noFill/>
          <a:ln w="9525">
            <a:noFill/>
            <a:miter lim="800000"/>
            <a:headEnd/>
            <a:tailEnd/>
          </a:ln>
        </p:spPr>
        <p:txBody>
          <a:bodyPr wrap="none">
            <a:spAutoFit/>
          </a:bodyPr>
          <a:lstStyle/>
          <a:p>
            <a:pPr algn="l" rtl="0" eaLnBrk="0" hangingPunct="0"/>
            <a:r>
              <a:rPr lang="en-US" sz="2800">
                <a:solidFill>
                  <a:srgbClr val="C82E32"/>
                </a:solidFill>
                <a:ea typeface="ＭＳ Ｐゴシック" pitchFamily="34" charset="-128"/>
              </a:rPr>
              <a:t>30.0 amu</a:t>
            </a:r>
          </a:p>
        </p:txBody>
      </p:sp>
      <p:sp>
        <p:nvSpPr>
          <p:cNvPr id="148487" name="Slide Number Placeholder 11"/>
          <p:cNvSpPr>
            <a:spLocks noGrp="1"/>
          </p:cNvSpPr>
          <p:nvPr>
            <p:ph type="sldNum" sz="quarter" idx="12"/>
          </p:nvPr>
        </p:nvSpPr>
        <p:spPr>
          <a:noFill/>
        </p:spPr>
        <p:txBody>
          <a:bodyPr/>
          <a:lstStyle/>
          <a:p>
            <a:fld id="{92CECC04-383F-411F-BFD7-355837A333BD}" type="slidenum">
              <a:rPr lang="ar-SA" smtClean="0">
                <a:latin typeface="Arial" pitchFamily="34" charset="0"/>
                <a:cs typeface="Arial" pitchFamily="34" charset="0"/>
              </a:rPr>
              <a:pPr/>
              <a:t>15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107">
                                            <p:txEl>
                                              <p:pRg st="1" end="1"/>
                                            </p:txEl>
                                          </p:spTgt>
                                        </p:tgtEl>
                                        <p:attrNameLst>
                                          <p:attrName>style.visibility</p:attrName>
                                        </p:attrNameLst>
                                      </p:cBhvr>
                                      <p:to>
                                        <p:strVal val="visible"/>
                                      </p:to>
                                    </p:set>
                                    <p:animEffect transition="in" filter="fade">
                                      <p:cBhvr>
                                        <p:cTn id="7" dur="2000"/>
                                        <p:tgtEl>
                                          <p:spTgt spid="47107">
                                            <p:txEl>
                                              <p:pRg st="1" end="1"/>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7109"/>
                                        </p:tgtEl>
                                        <p:attrNameLst>
                                          <p:attrName>style.visibility</p:attrName>
                                        </p:attrNameLst>
                                      </p:cBhvr>
                                      <p:to>
                                        <p:strVal val="visible"/>
                                      </p:to>
                                    </p:set>
                                    <p:animEffect transition="in" filter="fade">
                                      <p:cBhvr>
                                        <p:cTn id="11" dur="2000"/>
                                        <p:tgtEl>
                                          <p:spTgt spid="47109"/>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2000"/>
                                        <p:tgtEl>
                                          <p:spTgt spid="2"/>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47111"/>
                                        </p:tgtEl>
                                        <p:attrNameLst>
                                          <p:attrName>style.visibility</p:attrName>
                                        </p:attrNameLst>
                                      </p:cBhvr>
                                      <p:to>
                                        <p:strVal val="visible"/>
                                      </p:to>
                                    </p:set>
                                    <p:animEffect transition="in" filter="fade">
                                      <p:cBhvr>
                                        <p:cTn id="19" dur="2000"/>
                                        <p:tgtEl>
                                          <p:spTgt spid="47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p:bldP spid="47109" grpId="0"/>
      <p:bldP spid="47111"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Text Box 3"/>
          <p:cNvSpPr txBox="1">
            <a:spLocks noChangeArrowheads="1"/>
          </p:cNvSpPr>
          <p:nvPr/>
        </p:nvSpPr>
        <p:spPr bwMode="auto">
          <a:xfrm>
            <a:off x="285750" y="381000"/>
            <a:ext cx="8629650" cy="1570038"/>
          </a:xfrm>
          <a:prstGeom prst="rect">
            <a:avLst/>
          </a:prstGeom>
          <a:noFill/>
          <a:ln w="9525">
            <a:noFill/>
            <a:miter lim="800000"/>
            <a:headEnd/>
            <a:tailEnd/>
          </a:ln>
        </p:spPr>
        <p:txBody>
          <a:bodyPr>
            <a:spAutoFit/>
          </a:bodyPr>
          <a:lstStyle/>
          <a:p>
            <a:pPr algn="l" rtl="0">
              <a:spcBef>
                <a:spcPct val="50000"/>
              </a:spcBef>
            </a:pPr>
            <a:r>
              <a:rPr lang="en-US" altLang="en-US" sz="2400"/>
              <a:t>Ex: A sample of natural gas contains 8.24 moles of CH</a:t>
            </a:r>
            <a:r>
              <a:rPr lang="en-US" altLang="en-US" sz="2400" baseline="-25000"/>
              <a:t>4</a:t>
            </a:r>
            <a:r>
              <a:rPr lang="en-US" altLang="en-US" sz="2400"/>
              <a:t>, 0.421 moles of C</a:t>
            </a:r>
            <a:r>
              <a:rPr lang="en-US" altLang="en-US" sz="2400" baseline="-25000"/>
              <a:t>2</a:t>
            </a:r>
            <a:r>
              <a:rPr lang="en-US" altLang="en-US" sz="2400"/>
              <a:t>H</a:t>
            </a:r>
            <a:r>
              <a:rPr lang="en-US" altLang="en-US" sz="2400" baseline="-25000"/>
              <a:t>6</a:t>
            </a:r>
            <a:r>
              <a:rPr lang="en-US" altLang="en-US" sz="2400"/>
              <a:t>, and 0.116 moles of C</a:t>
            </a:r>
            <a:r>
              <a:rPr lang="en-US" altLang="en-US" sz="2400" baseline="-25000"/>
              <a:t>3</a:t>
            </a:r>
            <a:r>
              <a:rPr lang="en-US" altLang="en-US" sz="2400"/>
              <a:t>H</a:t>
            </a:r>
            <a:r>
              <a:rPr lang="en-US" altLang="en-US" sz="2400" baseline="-25000"/>
              <a:t>8</a:t>
            </a:r>
            <a:r>
              <a:rPr lang="en-US" altLang="en-US" sz="2400"/>
              <a:t>.  If the total pressure of the gases is 1.37 atm, what is the partial pressure of propane (C</a:t>
            </a:r>
            <a:r>
              <a:rPr lang="en-US" altLang="en-US" sz="2400" baseline="-25000"/>
              <a:t>3</a:t>
            </a:r>
            <a:r>
              <a:rPr lang="en-US" altLang="en-US" sz="2400"/>
              <a:t>H</a:t>
            </a:r>
            <a:r>
              <a:rPr lang="en-US" altLang="en-US" sz="2400" baseline="-25000"/>
              <a:t>8</a:t>
            </a:r>
            <a:r>
              <a:rPr lang="en-US" altLang="en-US" sz="2400"/>
              <a:t>)?</a:t>
            </a:r>
          </a:p>
        </p:txBody>
      </p:sp>
      <p:sp>
        <p:nvSpPr>
          <p:cNvPr id="28676" name="Text Box 4"/>
          <p:cNvSpPr txBox="1">
            <a:spLocks noChangeArrowheads="1"/>
          </p:cNvSpPr>
          <p:nvPr/>
        </p:nvSpPr>
        <p:spPr bwMode="auto">
          <a:xfrm>
            <a:off x="609600" y="2438400"/>
            <a:ext cx="1985963" cy="700088"/>
          </a:xfrm>
          <a:prstGeom prst="rect">
            <a:avLst/>
          </a:prstGeom>
          <a:noFill/>
          <a:ln w="57150" cmpd="thinThick">
            <a:noFill/>
            <a:miter lim="800000"/>
            <a:headEnd/>
            <a:tailEnd/>
          </a:ln>
        </p:spPr>
        <p:txBody>
          <a:bodyPr wrap="none" lIns="274320" tIns="137160" rIns="274320" bIns="137160">
            <a:spAutoFit/>
          </a:bodyPr>
          <a:lstStyle/>
          <a:p>
            <a:r>
              <a:rPr lang="en-US" altLang="en-US" i="1"/>
              <a:t>P</a:t>
            </a:r>
            <a:r>
              <a:rPr lang="en-US" altLang="en-US" i="1" baseline="-25000"/>
              <a:t>i</a:t>
            </a:r>
            <a:r>
              <a:rPr lang="en-US" altLang="en-US"/>
              <a:t> = </a:t>
            </a:r>
            <a:r>
              <a:rPr lang="en-US" altLang="en-US" i="1"/>
              <a:t>X</a:t>
            </a:r>
            <a:r>
              <a:rPr lang="en-US" altLang="en-US" i="1" baseline="-25000"/>
              <a:t>i</a:t>
            </a:r>
            <a:r>
              <a:rPr lang="en-US" altLang="en-US" baseline="-25000"/>
              <a:t> </a:t>
            </a:r>
            <a:r>
              <a:rPr lang="en-US" altLang="en-US" i="1"/>
              <a:t>P</a:t>
            </a:r>
            <a:r>
              <a:rPr lang="en-US" altLang="en-US" baseline="-25000"/>
              <a:t>T</a:t>
            </a:r>
            <a:endParaRPr lang="en-US" altLang="en-US" i="1"/>
          </a:p>
        </p:txBody>
      </p:sp>
      <p:sp>
        <p:nvSpPr>
          <p:cNvPr id="28677" name="Text Box 5"/>
          <p:cNvSpPr txBox="1">
            <a:spLocks noChangeArrowheads="1"/>
          </p:cNvSpPr>
          <p:nvPr/>
        </p:nvSpPr>
        <p:spPr bwMode="auto">
          <a:xfrm>
            <a:off x="762000" y="3521075"/>
            <a:ext cx="1716088" cy="519113"/>
          </a:xfrm>
          <a:prstGeom prst="rect">
            <a:avLst/>
          </a:prstGeom>
          <a:noFill/>
          <a:ln w="9525">
            <a:noFill/>
            <a:miter lim="800000"/>
            <a:headEnd/>
            <a:tailEnd/>
          </a:ln>
        </p:spPr>
        <p:txBody>
          <a:bodyPr wrap="none">
            <a:spAutoFit/>
          </a:bodyPr>
          <a:lstStyle/>
          <a:p>
            <a:r>
              <a:rPr lang="en-US" altLang="en-US" i="1"/>
              <a:t>X</a:t>
            </a:r>
            <a:r>
              <a:rPr lang="en-US" altLang="en-US" baseline="-25000"/>
              <a:t>propane</a:t>
            </a:r>
            <a:r>
              <a:rPr lang="en-US" altLang="en-US"/>
              <a:t> = </a:t>
            </a:r>
            <a:endParaRPr lang="en-US" altLang="en-US" i="1"/>
          </a:p>
        </p:txBody>
      </p:sp>
      <p:grpSp>
        <p:nvGrpSpPr>
          <p:cNvPr id="2" name="Group 9"/>
          <p:cNvGrpSpPr>
            <a:grpSpLocks/>
          </p:cNvGrpSpPr>
          <p:nvPr/>
        </p:nvGrpSpPr>
        <p:grpSpPr bwMode="auto">
          <a:xfrm>
            <a:off x="2413000" y="3279775"/>
            <a:ext cx="3657600" cy="987425"/>
            <a:chOff x="1488" y="2489"/>
            <a:chExt cx="2304" cy="622"/>
          </a:xfrm>
        </p:grpSpPr>
        <p:sp>
          <p:nvSpPr>
            <p:cNvPr id="273419" name="Text Box 6"/>
            <p:cNvSpPr txBox="1">
              <a:spLocks noChangeArrowheads="1"/>
            </p:cNvSpPr>
            <p:nvPr/>
          </p:nvSpPr>
          <p:spPr bwMode="auto">
            <a:xfrm>
              <a:off x="2301" y="2489"/>
              <a:ext cx="678" cy="327"/>
            </a:xfrm>
            <a:prstGeom prst="rect">
              <a:avLst/>
            </a:prstGeom>
            <a:noFill/>
            <a:ln w="9525">
              <a:noFill/>
              <a:miter lim="800000"/>
              <a:headEnd/>
              <a:tailEnd/>
            </a:ln>
          </p:spPr>
          <p:txBody>
            <a:bodyPr wrap="none">
              <a:spAutoFit/>
            </a:bodyPr>
            <a:lstStyle/>
            <a:p>
              <a:r>
                <a:rPr lang="en-US" altLang="en-US"/>
                <a:t>0.116</a:t>
              </a:r>
            </a:p>
          </p:txBody>
        </p:sp>
        <p:sp>
          <p:nvSpPr>
            <p:cNvPr id="273420" name="Text Box 7"/>
            <p:cNvSpPr txBox="1">
              <a:spLocks noChangeArrowheads="1"/>
            </p:cNvSpPr>
            <p:nvPr/>
          </p:nvSpPr>
          <p:spPr bwMode="auto">
            <a:xfrm>
              <a:off x="1546" y="2784"/>
              <a:ext cx="2187" cy="327"/>
            </a:xfrm>
            <a:prstGeom prst="rect">
              <a:avLst/>
            </a:prstGeom>
            <a:noFill/>
            <a:ln w="9525">
              <a:noFill/>
              <a:miter lim="800000"/>
              <a:headEnd/>
              <a:tailEnd/>
            </a:ln>
          </p:spPr>
          <p:txBody>
            <a:bodyPr wrap="none">
              <a:spAutoFit/>
            </a:bodyPr>
            <a:lstStyle/>
            <a:p>
              <a:r>
                <a:rPr lang="en-US" altLang="en-US"/>
                <a:t>8.24 + 0.421 + 0.116</a:t>
              </a:r>
            </a:p>
          </p:txBody>
        </p:sp>
        <p:sp>
          <p:nvSpPr>
            <p:cNvPr id="273421" name="Line 8"/>
            <p:cNvSpPr>
              <a:spLocks noChangeShapeType="1"/>
            </p:cNvSpPr>
            <p:nvPr/>
          </p:nvSpPr>
          <p:spPr bwMode="auto">
            <a:xfrm>
              <a:off x="1488" y="2800"/>
              <a:ext cx="2304" cy="0"/>
            </a:xfrm>
            <a:prstGeom prst="line">
              <a:avLst/>
            </a:prstGeom>
            <a:noFill/>
            <a:ln w="28575">
              <a:solidFill>
                <a:schemeClr val="tx1"/>
              </a:solidFill>
              <a:round/>
              <a:headEnd/>
              <a:tailEnd/>
            </a:ln>
          </p:spPr>
          <p:txBody>
            <a:bodyPr/>
            <a:lstStyle/>
            <a:p>
              <a:endParaRPr lang="en-US"/>
            </a:p>
          </p:txBody>
        </p:sp>
      </p:grpSp>
      <p:sp>
        <p:nvSpPr>
          <p:cNvPr id="28682" name="Text Box 10"/>
          <p:cNvSpPr txBox="1">
            <a:spLocks noChangeArrowheads="1"/>
          </p:cNvSpPr>
          <p:nvPr/>
        </p:nvSpPr>
        <p:spPr bwMode="auto">
          <a:xfrm>
            <a:off x="2971800" y="2527300"/>
            <a:ext cx="2359025" cy="519113"/>
          </a:xfrm>
          <a:prstGeom prst="rect">
            <a:avLst/>
          </a:prstGeom>
          <a:noFill/>
          <a:ln w="9525">
            <a:noFill/>
            <a:miter lim="800000"/>
            <a:headEnd/>
            <a:tailEnd/>
          </a:ln>
        </p:spPr>
        <p:txBody>
          <a:bodyPr wrap="none">
            <a:spAutoFit/>
          </a:bodyPr>
          <a:lstStyle/>
          <a:p>
            <a:r>
              <a:rPr lang="en-US" altLang="en-US" i="1"/>
              <a:t>P</a:t>
            </a:r>
            <a:r>
              <a:rPr lang="en-US" altLang="en-US" baseline="-25000"/>
              <a:t>T</a:t>
            </a:r>
            <a:r>
              <a:rPr lang="en-US" altLang="en-US"/>
              <a:t> = 1.37 atm</a:t>
            </a:r>
            <a:endParaRPr lang="en-US" altLang="en-US" i="1"/>
          </a:p>
        </p:txBody>
      </p:sp>
      <p:sp>
        <p:nvSpPr>
          <p:cNvPr id="28683" name="Text Box 11"/>
          <p:cNvSpPr txBox="1">
            <a:spLocks noChangeArrowheads="1"/>
          </p:cNvSpPr>
          <p:nvPr/>
        </p:nvSpPr>
        <p:spPr bwMode="auto">
          <a:xfrm>
            <a:off x="6161088" y="3517900"/>
            <a:ext cx="1581150" cy="519113"/>
          </a:xfrm>
          <a:prstGeom prst="rect">
            <a:avLst/>
          </a:prstGeom>
          <a:noFill/>
          <a:ln w="9525">
            <a:noFill/>
            <a:miter lim="800000"/>
            <a:headEnd/>
            <a:tailEnd/>
          </a:ln>
        </p:spPr>
        <p:txBody>
          <a:bodyPr wrap="none">
            <a:spAutoFit/>
          </a:bodyPr>
          <a:lstStyle/>
          <a:p>
            <a:r>
              <a:rPr lang="en-US" altLang="en-US"/>
              <a:t>= 0.0132</a:t>
            </a:r>
          </a:p>
        </p:txBody>
      </p:sp>
      <p:sp>
        <p:nvSpPr>
          <p:cNvPr id="28684" name="Text Box 12"/>
          <p:cNvSpPr txBox="1">
            <a:spLocks noChangeArrowheads="1"/>
          </p:cNvSpPr>
          <p:nvPr/>
        </p:nvSpPr>
        <p:spPr bwMode="auto">
          <a:xfrm>
            <a:off x="762000" y="4572000"/>
            <a:ext cx="4567238" cy="519113"/>
          </a:xfrm>
          <a:prstGeom prst="rect">
            <a:avLst/>
          </a:prstGeom>
          <a:noFill/>
          <a:ln w="9525">
            <a:noFill/>
            <a:miter lim="800000"/>
            <a:headEnd/>
            <a:tailEnd/>
          </a:ln>
        </p:spPr>
        <p:txBody>
          <a:bodyPr wrap="none">
            <a:spAutoFit/>
          </a:bodyPr>
          <a:lstStyle/>
          <a:p>
            <a:r>
              <a:rPr lang="en-US" altLang="en-US" i="1"/>
              <a:t>P</a:t>
            </a:r>
            <a:r>
              <a:rPr lang="en-US" altLang="en-US" baseline="-25000"/>
              <a:t>propane</a:t>
            </a:r>
            <a:r>
              <a:rPr lang="en-US" altLang="en-US"/>
              <a:t> = 0.0132 x 1.37 atm</a:t>
            </a:r>
            <a:endParaRPr lang="en-US" altLang="en-US" i="1"/>
          </a:p>
        </p:txBody>
      </p:sp>
      <p:sp>
        <p:nvSpPr>
          <p:cNvPr id="28685" name="Text Box 13"/>
          <p:cNvSpPr txBox="1">
            <a:spLocks noChangeArrowheads="1"/>
          </p:cNvSpPr>
          <p:nvPr/>
        </p:nvSpPr>
        <p:spPr bwMode="auto">
          <a:xfrm>
            <a:off x="5219700" y="4572000"/>
            <a:ext cx="2273300" cy="519113"/>
          </a:xfrm>
          <a:prstGeom prst="rect">
            <a:avLst/>
          </a:prstGeom>
          <a:noFill/>
          <a:ln w="9525">
            <a:noFill/>
            <a:miter lim="800000"/>
            <a:headEnd/>
            <a:tailEnd/>
          </a:ln>
        </p:spPr>
        <p:txBody>
          <a:bodyPr wrap="none">
            <a:spAutoFit/>
          </a:bodyPr>
          <a:lstStyle/>
          <a:p>
            <a:r>
              <a:rPr lang="en-US" altLang="en-US"/>
              <a:t>= 0.0181 atm</a:t>
            </a:r>
          </a:p>
        </p:txBody>
      </p:sp>
      <p:sp>
        <p:nvSpPr>
          <p:cNvPr id="273418" name="Slide Number Placeholder 15"/>
          <p:cNvSpPr>
            <a:spLocks noGrp="1"/>
          </p:cNvSpPr>
          <p:nvPr>
            <p:ph type="sldNum" sz="quarter" idx="12"/>
          </p:nvPr>
        </p:nvSpPr>
        <p:spPr>
          <a:noFill/>
        </p:spPr>
        <p:txBody>
          <a:bodyPr/>
          <a:lstStyle/>
          <a:p>
            <a:fld id="{9BF2C1D2-4626-4EA2-9F2E-418FD1E0DC06}" type="slidenum">
              <a:rPr lang="ar-SA" smtClean="0">
                <a:latin typeface="Arial" pitchFamily="34" charset="0"/>
                <a:cs typeface="Arial" pitchFamily="34" charset="0"/>
              </a:rPr>
              <a:pPr/>
              <a:t>150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additive="base">
                                        <p:cTn id="7" dur="500" fill="hold"/>
                                        <p:tgtEl>
                                          <p:spTgt spid="28676"/>
                                        </p:tgtEl>
                                        <p:attrNameLst>
                                          <p:attrName>ppt_x</p:attrName>
                                        </p:attrNameLst>
                                      </p:cBhvr>
                                      <p:tavLst>
                                        <p:tav tm="0">
                                          <p:val>
                                            <p:strVal val="0-#ppt_w/2"/>
                                          </p:val>
                                        </p:tav>
                                        <p:tav tm="100000">
                                          <p:val>
                                            <p:strVal val="#ppt_x"/>
                                          </p:val>
                                        </p:tav>
                                      </p:tavLst>
                                    </p:anim>
                                    <p:anim calcmode="lin" valueType="num">
                                      <p:cBhvr additive="base">
                                        <p:cTn id="8" dur="500" fill="hold"/>
                                        <p:tgtEl>
                                          <p:spTgt spid="2867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8682"/>
                                        </p:tgtEl>
                                        <p:attrNameLst>
                                          <p:attrName>style.visibility</p:attrName>
                                        </p:attrNameLst>
                                      </p:cBhvr>
                                      <p:to>
                                        <p:strVal val="visible"/>
                                      </p:to>
                                    </p:set>
                                    <p:anim calcmode="lin" valueType="num">
                                      <p:cBhvr additive="base">
                                        <p:cTn id="13" dur="500" fill="hold"/>
                                        <p:tgtEl>
                                          <p:spTgt spid="28682"/>
                                        </p:tgtEl>
                                        <p:attrNameLst>
                                          <p:attrName>ppt_x</p:attrName>
                                        </p:attrNameLst>
                                      </p:cBhvr>
                                      <p:tavLst>
                                        <p:tav tm="0">
                                          <p:val>
                                            <p:strVal val="1+#ppt_w/2"/>
                                          </p:val>
                                        </p:tav>
                                        <p:tav tm="100000">
                                          <p:val>
                                            <p:strVal val="#ppt_x"/>
                                          </p:val>
                                        </p:tav>
                                      </p:tavLst>
                                    </p:anim>
                                    <p:anim calcmode="lin" valueType="num">
                                      <p:cBhvr additive="base">
                                        <p:cTn id="14" dur="500" fill="hold"/>
                                        <p:tgtEl>
                                          <p:spTgt spid="2868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8677"/>
                                        </p:tgtEl>
                                        <p:attrNameLst>
                                          <p:attrName>style.visibility</p:attrName>
                                        </p:attrNameLst>
                                      </p:cBhvr>
                                      <p:to>
                                        <p:strVal val="visible"/>
                                      </p:to>
                                    </p:set>
                                    <p:anim calcmode="lin" valueType="num">
                                      <p:cBhvr additive="base">
                                        <p:cTn id="19" dur="500" fill="hold"/>
                                        <p:tgtEl>
                                          <p:spTgt spid="28677"/>
                                        </p:tgtEl>
                                        <p:attrNameLst>
                                          <p:attrName>ppt_x</p:attrName>
                                        </p:attrNameLst>
                                      </p:cBhvr>
                                      <p:tavLst>
                                        <p:tav tm="0">
                                          <p:val>
                                            <p:strVal val="0-#ppt_w/2"/>
                                          </p:val>
                                        </p:tav>
                                        <p:tav tm="100000">
                                          <p:val>
                                            <p:strVal val="#ppt_x"/>
                                          </p:val>
                                        </p:tav>
                                      </p:tavLst>
                                    </p:anim>
                                    <p:anim calcmode="lin" valueType="num">
                                      <p:cBhvr additive="base">
                                        <p:cTn id="20" dur="500" fill="hold"/>
                                        <p:tgtEl>
                                          <p:spTgt spid="2867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1+#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8683"/>
                                        </p:tgtEl>
                                        <p:attrNameLst>
                                          <p:attrName>style.visibility</p:attrName>
                                        </p:attrNameLst>
                                      </p:cBhvr>
                                      <p:to>
                                        <p:strVal val="visible"/>
                                      </p:to>
                                    </p:set>
                                    <p:anim calcmode="lin" valueType="num">
                                      <p:cBhvr additive="base">
                                        <p:cTn id="31" dur="500" fill="hold"/>
                                        <p:tgtEl>
                                          <p:spTgt spid="28683"/>
                                        </p:tgtEl>
                                        <p:attrNameLst>
                                          <p:attrName>ppt_x</p:attrName>
                                        </p:attrNameLst>
                                      </p:cBhvr>
                                      <p:tavLst>
                                        <p:tav tm="0">
                                          <p:val>
                                            <p:strVal val="1+#ppt_w/2"/>
                                          </p:val>
                                        </p:tav>
                                        <p:tav tm="100000">
                                          <p:val>
                                            <p:strVal val="#ppt_x"/>
                                          </p:val>
                                        </p:tav>
                                      </p:tavLst>
                                    </p:anim>
                                    <p:anim calcmode="lin" valueType="num">
                                      <p:cBhvr additive="base">
                                        <p:cTn id="32" dur="500" fill="hold"/>
                                        <p:tgtEl>
                                          <p:spTgt spid="2868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8684"/>
                                        </p:tgtEl>
                                        <p:attrNameLst>
                                          <p:attrName>style.visibility</p:attrName>
                                        </p:attrNameLst>
                                      </p:cBhvr>
                                      <p:to>
                                        <p:strVal val="visible"/>
                                      </p:to>
                                    </p:set>
                                    <p:anim calcmode="lin" valueType="num">
                                      <p:cBhvr additive="base">
                                        <p:cTn id="37" dur="500" fill="hold"/>
                                        <p:tgtEl>
                                          <p:spTgt spid="28684"/>
                                        </p:tgtEl>
                                        <p:attrNameLst>
                                          <p:attrName>ppt_x</p:attrName>
                                        </p:attrNameLst>
                                      </p:cBhvr>
                                      <p:tavLst>
                                        <p:tav tm="0">
                                          <p:val>
                                            <p:strVal val="0-#ppt_w/2"/>
                                          </p:val>
                                        </p:tav>
                                        <p:tav tm="100000">
                                          <p:val>
                                            <p:strVal val="#ppt_x"/>
                                          </p:val>
                                        </p:tav>
                                      </p:tavLst>
                                    </p:anim>
                                    <p:anim calcmode="lin" valueType="num">
                                      <p:cBhvr additive="base">
                                        <p:cTn id="38" dur="500" fill="hold"/>
                                        <p:tgtEl>
                                          <p:spTgt spid="2868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28685"/>
                                        </p:tgtEl>
                                        <p:attrNameLst>
                                          <p:attrName>style.visibility</p:attrName>
                                        </p:attrNameLst>
                                      </p:cBhvr>
                                      <p:to>
                                        <p:strVal val="visible"/>
                                      </p:to>
                                    </p:set>
                                    <p:anim calcmode="lin" valueType="num">
                                      <p:cBhvr additive="base">
                                        <p:cTn id="43" dur="500" fill="hold"/>
                                        <p:tgtEl>
                                          <p:spTgt spid="28685"/>
                                        </p:tgtEl>
                                        <p:attrNameLst>
                                          <p:attrName>ppt_x</p:attrName>
                                        </p:attrNameLst>
                                      </p:cBhvr>
                                      <p:tavLst>
                                        <p:tav tm="0">
                                          <p:val>
                                            <p:strVal val="1+#ppt_w/2"/>
                                          </p:val>
                                        </p:tav>
                                        <p:tav tm="100000">
                                          <p:val>
                                            <p:strVal val="#ppt_x"/>
                                          </p:val>
                                        </p:tav>
                                      </p:tavLst>
                                    </p:anim>
                                    <p:anim calcmode="lin" valueType="num">
                                      <p:cBhvr additive="base">
                                        <p:cTn id="44" dur="500" fill="hold"/>
                                        <p:tgtEl>
                                          <p:spTgt spid="286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utoUpdateAnimBg="0"/>
      <p:bldP spid="28677" grpId="0" autoUpdateAnimBg="0"/>
      <p:bldP spid="28682" grpId="0" autoUpdateAnimBg="0"/>
      <p:bldP spid="28683" grpId="0" autoUpdateAnimBg="0"/>
      <p:bldP spid="28684" grpId="0" autoUpdateAnimBg="0"/>
      <p:bldP spid="28685" grpId="0" autoUpdateAnimBg="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ChangeArrowheads="1"/>
          </p:cNvSpPr>
          <p:nvPr>
            <p:ph type="title"/>
          </p:nvPr>
        </p:nvSpPr>
        <p:spPr/>
        <p:txBody>
          <a:bodyPr/>
          <a:lstStyle/>
          <a:p>
            <a:pPr eaLnBrk="1" hangingPunct="1"/>
            <a:r>
              <a:rPr lang="en-US" smtClean="0"/>
              <a:t>Partial Pressures</a:t>
            </a:r>
          </a:p>
        </p:txBody>
      </p:sp>
      <p:pic>
        <p:nvPicPr>
          <p:cNvPr id="274435" name="Picture 10" descr="10_16"/>
          <p:cNvPicPr>
            <a:picLocks noGrp="1" noChangeAspect="1" noChangeArrowheads="1"/>
          </p:cNvPicPr>
          <p:nvPr>
            <p:ph sz="half" idx="1"/>
          </p:nvPr>
        </p:nvPicPr>
        <p:blipFill>
          <a:blip r:embed="rId3" cstate="print"/>
          <a:srcRect b="15398"/>
          <a:stretch>
            <a:fillRect/>
          </a:stretch>
        </p:blipFill>
        <p:spPr>
          <a:xfrm>
            <a:off x="1314450" y="1524000"/>
            <a:ext cx="6518275" cy="2287588"/>
          </a:xfrm>
        </p:spPr>
      </p:pic>
      <p:sp>
        <p:nvSpPr>
          <p:cNvPr id="274436" name="Rectangle 4"/>
          <p:cNvSpPr>
            <a:spLocks noGrp="1" noChangeArrowheads="1"/>
          </p:cNvSpPr>
          <p:nvPr>
            <p:ph type="body" sz="half" idx="2"/>
          </p:nvPr>
        </p:nvSpPr>
        <p:spPr>
          <a:xfrm>
            <a:off x="685800" y="4114800"/>
            <a:ext cx="7772400" cy="1219200"/>
          </a:xfrm>
        </p:spPr>
        <p:txBody>
          <a:bodyPr/>
          <a:lstStyle/>
          <a:p>
            <a:pPr algn="l" rtl="0" eaLnBrk="1" hangingPunct="1"/>
            <a:r>
              <a:rPr lang="en-US" sz="2800" smtClean="0"/>
              <a:t>When one collects a gas over water, there is water vapor mixed in with the gas.</a:t>
            </a:r>
          </a:p>
        </p:txBody>
      </p:sp>
      <p:sp>
        <p:nvSpPr>
          <p:cNvPr id="37896" name="Rectangle 8"/>
          <p:cNvSpPr>
            <a:spLocks noChangeArrowheads="1"/>
          </p:cNvSpPr>
          <p:nvPr/>
        </p:nvSpPr>
        <p:spPr bwMode="auto">
          <a:xfrm>
            <a:off x="685800" y="5105400"/>
            <a:ext cx="8458200" cy="1219200"/>
          </a:xfrm>
          <a:prstGeom prst="rect">
            <a:avLst/>
          </a:prstGeom>
          <a:noFill/>
          <a:ln w="9525">
            <a:noFill/>
            <a:miter lim="800000"/>
            <a:headEnd/>
            <a:tailEnd/>
          </a:ln>
        </p:spPr>
        <p:txBody>
          <a:bodyPr/>
          <a:lstStyle/>
          <a:p>
            <a:pPr marL="342900" indent="-342900" algn="l" rtl="0">
              <a:spcBef>
                <a:spcPct val="20000"/>
              </a:spcBef>
              <a:buFontTx/>
              <a:buChar char="•"/>
            </a:pPr>
            <a:r>
              <a:rPr lang="en-US" sz="2800">
                <a:solidFill>
                  <a:srgbClr val="C82E32"/>
                </a:solidFill>
              </a:rPr>
              <a:t>To find only the pressure of the desired gas, one must subtract the vapor pressure of water from the total pressure.</a:t>
            </a:r>
          </a:p>
        </p:txBody>
      </p:sp>
      <p:sp>
        <p:nvSpPr>
          <p:cNvPr id="274438" name="Slide Number Placeholder 8"/>
          <p:cNvSpPr>
            <a:spLocks noGrp="1"/>
          </p:cNvSpPr>
          <p:nvPr>
            <p:ph type="sldNum" sz="quarter" idx="11"/>
          </p:nvPr>
        </p:nvSpPr>
        <p:spPr>
          <a:xfrm>
            <a:off x="179388" y="6400800"/>
            <a:ext cx="1905000" cy="457200"/>
          </a:xfrm>
          <a:noFill/>
        </p:spPr>
        <p:txBody>
          <a:bodyPr/>
          <a:lstStyle/>
          <a:p>
            <a:fld id="{75791D6E-F27C-4CC9-9240-7903A5AD8B0A}" type="slidenum">
              <a:rPr lang="ar-SA" smtClean="0">
                <a:latin typeface="Arial" pitchFamily="34" charset="0"/>
                <a:cs typeface="Arial" pitchFamily="34" charset="0"/>
              </a:rPr>
              <a:pPr/>
              <a:t>151</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896">
                                            <p:txEl>
                                              <p:pRg st="0" end="0"/>
                                            </p:txEl>
                                          </p:spTgt>
                                        </p:tgtEl>
                                        <p:attrNameLst>
                                          <p:attrName>style.visibility</p:attrName>
                                        </p:attrNameLst>
                                      </p:cBhvr>
                                      <p:to>
                                        <p:strVal val="visible"/>
                                      </p:to>
                                    </p:set>
                                    <p:animEffect transition="in" filter="fade">
                                      <p:cBhvr>
                                        <p:cTn id="7" dur="500"/>
                                        <p:tgtEl>
                                          <p:spTgt spid="3789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6" grpId="0" build="p" autoUpdateAnimBg="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5458" name="Picture 2" descr="C:\Chang Powerpoint\Figures\cng7ch05\cha56011_0515.jpeg"/>
          <p:cNvPicPr>
            <a:picLocks noChangeAspect="1" noChangeArrowheads="1"/>
          </p:cNvPicPr>
          <p:nvPr/>
        </p:nvPicPr>
        <p:blipFill>
          <a:blip r:embed="rId2" cstate="print"/>
          <a:srcRect/>
          <a:stretch>
            <a:fillRect/>
          </a:stretch>
        </p:blipFill>
        <p:spPr bwMode="auto">
          <a:xfrm>
            <a:off x="0" y="76200"/>
            <a:ext cx="6756400" cy="5254625"/>
          </a:xfrm>
          <a:prstGeom prst="rect">
            <a:avLst/>
          </a:prstGeom>
          <a:noFill/>
          <a:ln w="9525">
            <a:noFill/>
            <a:miter lim="800000"/>
            <a:headEnd/>
            <a:tailEnd/>
          </a:ln>
        </p:spPr>
      </p:pic>
      <p:grpSp>
        <p:nvGrpSpPr>
          <p:cNvPr id="2" name="Group 5"/>
          <p:cNvGrpSpPr>
            <a:grpSpLocks/>
          </p:cNvGrpSpPr>
          <p:nvPr/>
        </p:nvGrpSpPr>
        <p:grpSpPr bwMode="auto">
          <a:xfrm>
            <a:off x="169863" y="5638800"/>
            <a:ext cx="4173537" cy="396875"/>
            <a:chOff x="48" y="3552"/>
            <a:chExt cx="2629" cy="250"/>
          </a:xfrm>
        </p:grpSpPr>
        <p:sp>
          <p:nvSpPr>
            <p:cNvPr id="275467" name="Text Box 3"/>
            <p:cNvSpPr txBox="1">
              <a:spLocks noChangeArrowheads="1"/>
            </p:cNvSpPr>
            <p:nvPr/>
          </p:nvSpPr>
          <p:spPr bwMode="auto">
            <a:xfrm>
              <a:off x="48" y="3552"/>
              <a:ext cx="2629" cy="250"/>
            </a:xfrm>
            <a:prstGeom prst="rect">
              <a:avLst/>
            </a:prstGeom>
            <a:noFill/>
            <a:ln w="9525">
              <a:noFill/>
              <a:miter lim="800000"/>
              <a:headEnd/>
              <a:tailEnd/>
            </a:ln>
          </p:spPr>
          <p:txBody>
            <a:bodyPr wrap="none">
              <a:spAutoFit/>
            </a:bodyPr>
            <a:lstStyle/>
            <a:p>
              <a:r>
                <a:rPr lang="en-US" altLang="en-US" sz="2000"/>
                <a:t>2KClO</a:t>
              </a:r>
              <a:r>
                <a:rPr lang="en-US" altLang="en-US" sz="2000" baseline="-25000"/>
                <a:t>3</a:t>
              </a:r>
              <a:r>
                <a:rPr lang="en-US" altLang="en-US" sz="2000"/>
                <a:t> (</a:t>
              </a:r>
              <a:r>
                <a:rPr lang="en-US" altLang="en-US" sz="2000" i="1"/>
                <a:t>s</a:t>
              </a:r>
              <a:r>
                <a:rPr lang="en-US" altLang="en-US" sz="2000"/>
                <a:t>)           2KCl (</a:t>
              </a:r>
              <a:r>
                <a:rPr lang="en-US" altLang="en-US" sz="2000" i="1"/>
                <a:t>s</a:t>
              </a:r>
              <a:r>
                <a:rPr lang="en-US" altLang="en-US" sz="2000"/>
                <a:t>) + 3O</a:t>
              </a:r>
              <a:r>
                <a:rPr lang="en-US" altLang="en-US" sz="2000" baseline="-25000"/>
                <a:t>2</a:t>
              </a:r>
              <a:r>
                <a:rPr lang="en-US" altLang="en-US" sz="2000"/>
                <a:t> (</a:t>
              </a:r>
              <a:r>
                <a:rPr lang="en-US" altLang="en-US" sz="2000" i="1"/>
                <a:t>g</a:t>
              </a:r>
              <a:r>
                <a:rPr lang="en-US" altLang="en-US" sz="2000"/>
                <a:t>)</a:t>
              </a:r>
            </a:p>
          </p:txBody>
        </p:sp>
        <p:sp>
          <p:nvSpPr>
            <p:cNvPr id="275468" name="Line 4"/>
            <p:cNvSpPr>
              <a:spLocks noChangeShapeType="1"/>
            </p:cNvSpPr>
            <p:nvPr/>
          </p:nvSpPr>
          <p:spPr bwMode="auto">
            <a:xfrm>
              <a:off x="920" y="3680"/>
              <a:ext cx="384" cy="0"/>
            </a:xfrm>
            <a:prstGeom prst="line">
              <a:avLst/>
            </a:prstGeom>
            <a:noFill/>
            <a:ln w="28575">
              <a:solidFill>
                <a:schemeClr val="tx1"/>
              </a:solidFill>
              <a:round/>
              <a:headEnd/>
              <a:tailEnd type="triangle" w="med" len="med"/>
            </a:ln>
          </p:spPr>
          <p:txBody>
            <a:bodyPr/>
            <a:lstStyle/>
            <a:p>
              <a:endParaRPr lang="en-US"/>
            </a:p>
          </p:txBody>
        </p:sp>
      </p:grpSp>
      <p:sp>
        <p:nvSpPr>
          <p:cNvPr id="275460" name="Text Box 6"/>
          <p:cNvSpPr txBox="1">
            <a:spLocks noChangeArrowheads="1"/>
          </p:cNvSpPr>
          <p:nvPr/>
        </p:nvSpPr>
        <p:spPr bwMode="auto">
          <a:xfrm>
            <a:off x="4876800" y="4800600"/>
            <a:ext cx="2057400" cy="517525"/>
          </a:xfrm>
          <a:prstGeom prst="rect">
            <a:avLst/>
          </a:prstGeom>
          <a:solidFill>
            <a:schemeClr val="bg1"/>
          </a:solidFill>
          <a:ln w="9525">
            <a:noFill/>
            <a:miter lim="800000"/>
            <a:headEnd/>
            <a:tailEnd/>
          </a:ln>
        </p:spPr>
        <p:txBody>
          <a:bodyPr>
            <a:spAutoFit/>
          </a:bodyPr>
          <a:lstStyle/>
          <a:p>
            <a:pPr>
              <a:spcBef>
                <a:spcPct val="50000"/>
              </a:spcBef>
            </a:pPr>
            <a:r>
              <a:rPr lang="en-US" altLang="en-US" sz="1400" b="1"/>
              <a:t>Bottle full of oxygen gas and water vapor</a:t>
            </a:r>
          </a:p>
        </p:txBody>
      </p:sp>
      <p:grpSp>
        <p:nvGrpSpPr>
          <p:cNvPr id="3" name="Group 11"/>
          <p:cNvGrpSpPr>
            <a:grpSpLocks/>
          </p:cNvGrpSpPr>
          <p:nvPr/>
        </p:nvGrpSpPr>
        <p:grpSpPr bwMode="auto">
          <a:xfrm>
            <a:off x="1077913" y="6153150"/>
            <a:ext cx="2274887" cy="552450"/>
            <a:chOff x="293" y="3817"/>
            <a:chExt cx="1433" cy="348"/>
          </a:xfrm>
        </p:grpSpPr>
        <p:sp>
          <p:nvSpPr>
            <p:cNvPr id="275464" name="Text Box 8"/>
            <p:cNvSpPr txBox="1">
              <a:spLocks noChangeArrowheads="1"/>
            </p:cNvSpPr>
            <p:nvPr/>
          </p:nvSpPr>
          <p:spPr bwMode="auto">
            <a:xfrm>
              <a:off x="293" y="3817"/>
              <a:ext cx="1433" cy="288"/>
            </a:xfrm>
            <a:prstGeom prst="rect">
              <a:avLst/>
            </a:prstGeom>
            <a:noFill/>
            <a:ln w="9525">
              <a:noFill/>
              <a:miter lim="800000"/>
              <a:headEnd/>
              <a:tailEnd/>
            </a:ln>
          </p:spPr>
          <p:txBody>
            <a:bodyPr wrap="none">
              <a:spAutoFit/>
            </a:bodyPr>
            <a:lstStyle/>
            <a:p>
              <a:r>
                <a:rPr lang="en-US" altLang="en-US" sz="2400" i="1"/>
                <a:t>P</a:t>
              </a:r>
              <a:r>
                <a:rPr lang="en-US" altLang="en-US" sz="2400" baseline="-25000"/>
                <a:t>T</a:t>
              </a:r>
              <a:r>
                <a:rPr lang="en-US" altLang="en-US" sz="2400"/>
                <a:t> = </a:t>
              </a:r>
              <a:r>
                <a:rPr lang="en-US" altLang="en-US" sz="2400" i="1"/>
                <a:t>P</a:t>
              </a:r>
              <a:r>
                <a:rPr lang="en-US" altLang="en-US" sz="2400" baseline="-25000"/>
                <a:t>O   </a:t>
              </a:r>
              <a:r>
                <a:rPr lang="en-US" altLang="en-US" sz="2400"/>
                <a:t>+ </a:t>
              </a:r>
              <a:r>
                <a:rPr lang="en-US" altLang="en-US" sz="2400" i="1"/>
                <a:t>P</a:t>
              </a:r>
              <a:r>
                <a:rPr lang="en-US" altLang="en-US" sz="2400" baseline="-25000"/>
                <a:t>H  O</a:t>
              </a:r>
              <a:endParaRPr lang="en-US" altLang="en-US" sz="2400"/>
            </a:p>
          </p:txBody>
        </p:sp>
        <p:sp>
          <p:nvSpPr>
            <p:cNvPr id="275465" name="Text Box 9"/>
            <p:cNvSpPr txBox="1">
              <a:spLocks noChangeArrowheads="1"/>
            </p:cNvSpPr>
            <p:nvPr/>
          </p:nvSpPr>
          <p:spPr bwMode="auto">
            <a:xfrm>
              <a:off x="943" y="3992"/>
              <a:ext cx="169" cy="173"/>
            </a:xfrm>
            <a:prstGeom prst="rect">
              <a:avLst/>
            </a:prstGeom>
            <a:noFill/>
            <a:ln w="9525">
              <a:noFill/>
              <a:miter lim="800000"/>
              <a:headEnd/>
              <a:tailEnd/>
            </a:ln>
          </p:spPr>
          <p:txBody>
            <a:bodyPr wrap="none">
              <a:spAutoFit/>
            </a:bodyPr>
            <a:lstStyle/>
            <a:p>
              <a:r>
                <a:rPr lang="en-US" altLang="en-US" sz="1200"/>
                <a:t>2</a:t>
              </a:r>
            </a:p>
          </p:txBody>
        </p:sp>
        <p:sp>
          <p:nvSpPr>
            <p:cNvPr id="275466" name="Text Box 10"/>
            <p:cNvSpPr txBox="1">
              <a:spLocks noChangeArrowheads="1"/>
            </p:cNvSpPr>
            <p:nvPr/>
          </p:nvSpPr>
          <p:spPr bwMode="auto">
            <a:xfrm>
              <a:off x="1439" y="3992"/>
              <a:ext cx="169" cy="173"/>
            </a:xfrm>
            <a:prstGeom prst="rect">
              <a:avLst/>
            </a:prstGeom>
            <a:noFill/>
            <a:ln w="9525">
              <a:noFill/>
              <a:miter lim="800000"/>
              <a:headEnd/>
              <a:tailEnd/>
            </a:ln>
          </p:spPr>
          <p:txBody>
            <a:bodyPr wrap="none">
              <a:spAutoFit/>
            </a:bodyPr>
            <a:lstStyle/>
            <a:p>
              <a:r>
                <a:rPr lang="en-US" altLang="en-US" sz="1200"/>
                <a:t>2</a:t>
              </a:r>
            </a:p>
          </p:txBody>
        </p:sp>
      </p:grpSp>
      <p:pic>
        <p:nvPicPr>
          <p:cNvPr id="29708" name="Picture 12"/>
          <p:cNvPicPr>
            <a:picLocks noChangeAspect="1" noChangeArrowheads="1"/>
          </p:cNvPicPr>
          <p:nvPr/>
        </p:nvPicPr>
        <p:blipFill>
          <a:blip r:embed="rId3" cstate="print"/>
          <a:srcRect/>
          <a:stretch>
            <a:fillRect/>
          </a:stretch>
        </p:blipFill>
        <p:spPr bwMode="auto">
          <a:xfrm>
            <a:off x="6858000" y="76200"/>
            <a:ext cx="2219325" cy="6248400"/>
          </a:xfrm>
          <a:prstGeom prst="rect">
            <a:avLst/>
          </a:prstGeom>
          <a:noFill/>
          <a:ln w="9525">
            <a:noFill/>
            <a:miter lim="800000"/>
            <a:headEnd/>
            <a:tailEnd/>
          </a:ln>
        </p:spPr>
      </p:pic>
      <p:sp>
        <p:nvSpPr>
          <p:cNvPr id="275463" name="Slide Number Placeholder 14"/>
          <p:cNvSpPr>
            <a:spLocks noGrp="1"/>
          </p:cNvSpPr>
          <p:nvPr>
            <p:ph type="sldNum" sz="quarter" idx="12"/>
          </p:nvPr>
        </p:nvSpPr>
        <p:spPr>
          <a:noFill/>
        </p:spPr>
        <p:txBody>
          <a:bodyPr/>
          <a:lstStyle/>
          <a:p>
            <a:fld id="{478CB03C-BEA7-470D-AA55-1197A8F5B6AA}" type="slidenum">
              <a:rPr lang="ar-SA" smtClean="0">
                <a:latin typeface="Arial" pitchFamily="34" charset="0"/>
                <a:cs typeface="Arial" pitchFamily="34" charset="0"/>
              </a:rPr>
              <a:pPr/>
              <a:t>152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9708"/>
                                        </p:tgtEl>
                                        <p:attrNameLst>
                                          <p:attrName>style.visibility</p:attrName>
                                        </p:attrNameLst>
                                      </p:cBhvr>
                                      <p:to>
                                        <p:strVal val="visible"/>
                                      </p:to>
                                    </p:set>
                                    <p:anim calcmode="lin" valueType="num">
                                      <p:cBhvr>
                                        <p:cTn id="19" dur="500" fill="hold"/>
                                        <p:tgtEl>
                                          <p:spTgt spid="29708"/>
                                        </p:tgtEl>
                                        <p:attrNameLst>
                                          <p:attrName>ppt_w</p:attrName>
                                        </p:attrNameLst>
                                      </p:cBhvr>
                                      <p:tavLst>
                                        <p:tav tm="0">
                                          <p:val>
                                            <p:fltVal val="0"/>
                                          </p:val>
                                        </p:tav>
                                        <p:tav tm="100000">
                                          <p:val>
                                            <p:strVal val="#ppt_w"/>
                                          </p:val>
                                        </p:tav>
                                      </p:tavLst>
                                    </p:anim>
                                    <p:anim calcmode="lin" valueType="num">
                                      <p:cBhvr>
                                        <p:cTn id="20" dur="500" fill="hold"/>
                                        <p:tgtEl>
                                          <p:spTgt spid="2970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457200" y="0"/>
            <a:ext cx="8229600" cy="560388"/>
          </a:xfrm>
        </p:spPr>
        <p:txBody>
          <a:bodyPr rtlCol="0">
            <a:normAutofit fontScale="90000"/>
          </a:bodyPr>
          <a:lstStyle/>
          <a:p>
            <a:pPr eaLnBrk="1" fontAlgn="auto" hangingPunct="1">
              <a:spcAft>
                <a:spcPts val="0"/>
              </a:spcAft>
              <a:defRPr/>
            </a:pPr>
            <a:r>
              <a:rPr lang="en-US" dirty="0" smtClean="0"/>
              <a:t>Collection of Gas Over Water</a:t>
            </a:r>
          </a:p>
        </p:txBody>
      </p:sp>
      <p:pic>
        <p:nvPicPr>
          <p:cNvPr id="276483" name="Picture 3" descr="022_la_05_20"/>
          <p:cNvPicPr preferRelativeResize="0">
            <a:picLocks noChangeAspect="1" noChangeArrowheads="1"/>
          </p:cNvPicPr>
          <p:nvPr/>
        </p:nvPicPr>
        <p:blipFill>
          <a:blip r:embed="rId3" cstate="print"/>
          <a:srcRect/>
          <a:stretch>
            <a:fillRect/>
          </a:stretch>
        </p:blipFill>
        <p:spPr bwMode="auto">
          <a:xfrm>
            <a:off x="1295400" y="1600200"/>
            <a:ext cx="6554788" cy="4953000"/>
          </a:xfrm>
          <a:prstGeom prst="rect">
            <a:avLst/>
          </a:prstGeom>
          <a:noFill/>
          <a:ln w="12700">
            <a:solidFill>
              <a:schemeClr val="tx1"/>
            </a:solidFill>
            <a:miter lim="800000"/>
            <a:headEnd/>
            <a:tailEnd/>
          </a:ln>
        </p:spPr>
      </p:pic>
      <p:sp>
        <p:nvSpPr>
          <p:cNvPr id="276484" name="TextBox 4"/>
          <p:cNvSpPr txBox="1">
            <a:spLocks noChangeArrowheads="1"/>
          </p:cNvSpPr>
          <p:nvPr/>
        </p:nvSpPr>
        <p:spPr bwMode="auto">
          <a:xfrm>
            <a:off x="1905000" y="838200"/>
            <a:ext cx="5257800" cy="461963"/>
          </a:xfrm>
          <a:prstGeom prst="rect">
            <a:avLst/>
          </a:prstGeom>
          <a:noFill/>
          <a:ln w="9525">
            <a:noFill/>
            <a:miter lim="800000"/>
            <a:headEnd/>
            <a:tailEnd/>
          </a:ln>
        </p:spPr>
        <p:txBody>
          <a:bodyPr>
            <a:spAutoFit/>
          </a:bodyPr>
          <a:lstStyle/>
          <a:p>
            <a:r>
              <a:rPr lang="en-US" sz="2400"/>
              <a:t>Zn(s) + 2 HCl  </a:t>
            </a:r>
            <a:r>
              <a:rPr lang="en-US" sz="2400">
                <a:sym typeface="Symbol" pitchFamily="18" charset="2"/>
              </a:rPr>
              <a:t>  ZnCl</a:t>
            </a:r>
            <a:r>
              <a:rPr lang="en-US" sz="2400" baseline="-25000">
                <a:sym typeface="Symbol" pitchFamily="18" charset="2"/>
              </a:rPr>
              <a:t>2</a:t>
            </a:r>
            <a:r>
              <a:rPr lang="en-US" sz="2400">
                <a:sym typeface="Symbol" pitchFamily="18" charset="2"/>
              </a:rPr>
              <a:t>(aq) + H</a:t>
            </a:r>
            <a:r>
              <a:rPr lang="en-US" sz="2400" baseline="-25000">
                <a:sym typeface="Symbol" pitchFamily="18" charset="2"/>
              </a:rPr>
              <a:t>2</a:t>
            </a:r>
            <a:r>
              <a:rPr lang="en-US" sz="2400">
                <a:sym typeface="Symbol" pitchFamily="18" charset="2"/>
              </a:rPr>
              <a:t>(g)</a:t>
            </a:r>
            <a:endParaRPr lang="en-US" sz="2400"/>
          </a:p>
        </p:txBody>
      </p:sp>
      <p:sp>
        <p:nvSpPr>
          <p:cNvPr id="276485" name="Slide Number Placeholder 7"/>
          <p:cNvSpPr>
            <a:spLocks noGrp="1"/>
          </p:cNvSpPr>
          <p:nvPr>
            <p:ph type="sldNum" sz="quarter" idx="12"/>
          </p:nvPr>
        </p:nvSpPr>
        <p:spPr>
          <a:noFill/>
        </p:spPr>
        <p:txBody>
          <a:bodyPr/>
          <a:lstStyle/>
          <a:p>
            <a:fld id="{8FC7F0D3-A406-4092-A6C0-89DAF0412AAF}" type="slidenum">
              <a:rPr lang="ar-SA" smtClean="0">
                <a:latin typeface="Arial" pitchFamily="34" charset="0"/>
                <a:cs typeface="Arial" pitchFamily="34" charset="0"/>
              </a:rPr>
              <a:pPr/>
              <a:t>153</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0" name="Rectangle 3"/>
          <p:cNvSpPr>
            <a:spLocks noGrp="1" noChangeArrowheads="1"/>
          </p:cNvSpPr>
          <p:nvPr>
            <p:ph idx="1"/>
          </p:nvPr>
        </p:nvSpPr>
        <p:spPr>
          <a:xfrm>
            <a:off x="152400" y="260350"/>
            <a:ext cx="8991600" cy="2036763"/>
          </a:xfrm>
        </p:spPr>
        <p:txBody>
          <a:bodyPr/>
          <a:lstStyle/>
          <a:p>
            <a:pPr marL="0" indent="0" algn="l" rtl="0" eaLnBrk="1" hangingPunct="1">
              <a:lnSpc>
                <a:spcPts val="2500"/>
              </a:lnSpc>
              <a:spcBef>
                <a:spcPts val="1200"/>
              </a:spcBef>
              <a:spcAft>
                <a:spcPts val="1200"/>
              </a:spcAft>
              <a:buFontTx/>
              <a:buNone/>
            </a:pPr>
            <a:r>
              <a:rPr lang="en-US" smtClean="0">
                <a:latin typeface="Calibri" pitchFamily="34" charset="0"/>
                <a:cs typeface="Calibri" pitchFamily="34" charset="0"/>
              </a:rPr>
              <a:t>Ex: Suppose a 156 mL sample of H</a:t>
            </a:r>
            <a:r>
              <a:rPr lang="en-US" baseline="-25000" smtClean="0">
                <a:latin typeface="Calibri" pitchFamily="34" charset="0"/>
                <a:cs typeface="Calibri" pitchFamily="34" charset="0"/>
              </a:rPr>
              <a:t>2</a:t>
            </a:r>
            <a:r>
              <a:rPr lang="en-US" smtClean="0">
                <a:latin typeface="Calibri" pitchFamily="34" charset="0"/>
                <a:cs typeface="Calibri" pitchFamily="34" charset="0"/>
              </a:rPr>
              <a:t> gas was collected over water at 19</a:t>
            </a:r>
            <a:r>
              <a:rPr lang="en-US" baseline="30000" smtClean="0">
                <a:latin typeface="Calibri" pitchFamily="34" charset="0"/>
                <a:cs typeface="Calibri" pitchFamily="34" charset="0"/>
              </a:rPr>
              <a:t>o</a:t>
            </a:r>
            <a:r>
              <a:rPr lang="en-US" smtClean="0">
                <a:latin typeface="Calibri" pitchFamily="34" charset="0"/>
                <a:cs typeface="Calibri" pitchFamily="34" charset="0"/>
              </a:rPr>
              <a:t>C and 769 mm Hg. The vapor pressure of water at 19</a:t>
            </a:r>
            <a:r>
              <a:rPr lang="en-US" baseline="30000" smtClean="0">
                <a:latin typeface="Calibri" pitchFamily="34" charset="0"/>
                <a:cs typeface="Calibri" pitchFamily="34" charset="0"/>
              </a:rPr>
              <a:t>o</a:t>
            </a:r>
            <a:r>
              <a:rPr lang="en-US" smtClean="0">
                <a:latin typeface="Calibri" pitchFamily="34" charset="0"/>
                <a:cs typeface="Calibri" pitchFamily="34" charset="0"/>
              </a:rPr>
              <a:t>C is 16.5 mm Hg. What is the mass of H</a:t>
            </a:r>
            <a:r>
              <a:rPr lang="en-US" baseline="-25000" smtClean="0">
                <a:latin typeface="Calibri" pitchFamily="34" charset="0"/>
                <a:cs typeface="Calibri" pitchFamily="34" charset="0"/>
              </a:rPr>
              <a:t>2</a:t>
            </a:r>
            <a:r>
              <a:rPr lang="en-US" smtClean="0">
                <a:latin typeface="Calibri" pitchFamily="34" charset="0"/>
                <a:cs typeface="Calibri" pitchFamily="34" charset="0"/>
              </a:rPr>
              <a:t> collected?</a:t>
            </a:r>
          </a:p>
          <a:p>
            <a:pPr marL="0" indent="0" algn="l" rtl="0" eaLnBrk="1" hangingPunct="1">
              <a:lnSpc>
                <a:spcPts val="2500"/>
              </a:lnSpc>
              <a:spcBef>
                <a:spcPts val="1200"/>
              </a:spcBef>
              <a:spcAft>
                <a:spcPts val="1200"/>
              </a:spcAft>
              <a:buFontTx/>
              <a:buNone/>
            </a:pPr>
            <a:r>
              <a:rPr lang="en-US" smtClean="0">
                <a:latin typeface="Calibri" pitchFamily="34" charset="0"/>
                <a:cs typeface="Calibri" pitchFamily="34" charset="0"/>
              </a:rPr>
              <a:t>First, find the partial pressure of the dry H</a:t>
            </a:r>
            <a:r>
              <a:rPr lang="en-US" baseline="-25000" smtClean="0">
                <a:latin typeface="Calibri" pitchFamily="34" charset="0"/>
                <a:cs typeface="Calibri" pitchFamily="34" charset="0"/>
              </a:rPr>
              <a:t>2</a:t>
            </a:r>
            <a:endParaRPr lang="en-US" smtClean="0">
              <a:latin typeface="Calibri" pitchFamily="34" charset="0"/>
              <a:cs typeface="Calibri" pitchFamily="34" charset="0"/>
            </a:endParaRPr>
          </a:p>
          <a:p>
            <a:pPr marL="0" indent="0" algn="l" rtl="0" eaLnBrk="1" hangingPunct="1">
              <a:buFont typeface="Wingdings" pitchFamily="2" charset="2"/>
              <a:buNone/>
            </a:pPr>
            <a:r>
              <a:rPr lang="en-US" smtClean="0">
                <a:latin typeface="Calibri" pitchFamily="34" charset="0"/>
                <a:cs typeface="Calibri" pitchFamily="34" charset="0"/>
              </a:rPr>
              <a:t> </a:t>
            </a:r>
          </a:p>
        </p:txBody>
      </p:sp>
      <p:graphicFrame>
        <p:nvGraphicFramePr>
          <p:cNvPr id="21506" name="Object 5" descr="Brown marble"/>
          <p:cNvGraphicFramePr>
            <a:graphicFrameLocks noChangeAspect="1"/>
          </p:cNvGraphicFramePr>
          <p:nvPr/>
        </p:nvGraphicFramePr>
        <p:xfrm>
          <a:off x="228600" y="2514600"/>
          <a:ext cx="2667000" cy="577850"/>
        </p:xfrm>
        <a:graphic>
          <a:graphicData uri="http://schemas.openxmlformats.org/presentationml/2006/ole">
            <mc:AlternateContent xmlns:mc="http://schemas.openxmlformats.org/markup-compatibility/2006">
              <mc:Choice xmlns:v="urn:schemas-microsoft-com:vml" Requires="v">
                <p:oleObj spid="_x0000_s15378" name="Equation" r:id="rId4" imgW="2108160" imgH="457200" progId="">
                  <p:embed/>
                </p:oleObj>
              </mc:Choice>
              <mc:Fallback>
                <p:oleObj name="Equation" r:id="rId4" imgW="2108160" imgH="457200" progId="">
                  <p:embed/>
                  <p:pic>
                    <p:nvPicPr>
                      <p:cNvPr id="0" name="Object 5"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2514600"/>
                        <a:ext cx="2667000" cy="57785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507" name="Object 7" descr="Brown marble"/>
          <p:cNvGraphicFramePr>
            <a:graphicFrameLocks noChangeAspect="1"/>
          </p:cNvGraphicFramePr>
          <p:nvPr/>
        </p:nvGraphicFramePr>
        <p:xfrm>
          <a:off x="3352800" y="2590800"/>
          <a:ext cx="5230813" cy="533400"/>
        </p:xfrm>
        <a:graphic>
          <a:graphicData uri="http://schemas.openxmlformats.org/presentationml/2006/ole">
            <mc:AlternateContent xmlns:mc="http://schemas.openxmlformats.org/markup-compatibility/2006">
              <mc:Choice xmlns:v="urn:schemas-microsoft-com:vml" Requires="v">
                <p:oleObj spid="_x0000_s15379" name="Equation" r:id="rId7" imgW="4470120" imgH="457200" progId="">
                  <p:embed/>
                </p:oleObj>
              </mc:Choice>
              <mc:Fallback>
                <p:oleObj name="Equation" r:id="rId7" imgW="4470120" imgH="457200" progId="">
                  <p:embed/>
                  <p:pic>
                    <p:nvPicPr>
                      <p:cNvPr id="0" name="Object 7"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52800" y="2590800"/>
                        <a:ext cx="5230813" cy="53340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508" name="Object 6" descr="Brown marble"/>
          <p:cNvGraphicFramePr>
            <a:graphicFrameLocks noChangeAspect="1"/>
          </p:cNvGraphicFramePr>
          <p:nvPr/>
        </p:nvGraphicFramePr>
        <p:xfrm>
          <a:off x="228600" y="3276600"/>
          <a:ext cx="2667000" cy="550863"/>
        </p:xfrm>
        <a:graphic>
          <a:graphicData uri="http://schemas.openxmlformats.org/presentationml/2006/ole">
            <mc:AlternateContent xmlns:mc="http://schemas.openxmlformats.org/markup-compatibility/2006">
              <mc:Choice xmlns:v="urn:schemas-microsoft-com:vml" Requires="v">
                <p:oleObj spid="_x0000_s15380" name="Equation" r:id="rId9" imgW="2412720" imgH="457200" progId="">
                  <p:embed/>
                </p:oleObj>
              </mc:Choice>
              <mc:Fallback>
                <p:oleObj name="Equation" r:id="rId9" imgW="2412720" imgH="457200" progId="">
                  <p:embed/>
                  <p:pic>
                    <p:nvPicPr>
                      <p:cNvPr id="0" name="Object 6"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8600" y="3276600"/>
                        <a:ext cx="2667000" cy="550863"/>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30" name="Object 4" descr="Brown marble"/>
          <p:cNvGraphicFramePr>
            <a:graphicFrameLocks noChangeAspect="1"/>
          </p:cNvGraphicFramePr>
          <p:nvPr/>
        </p:nvGraphicFramePr>
        <p:xfrm>
          <a:off x="3352800" y="3276600"/>
          <a:ext cx="5486400" cy="493713"/>
        </p:xfrm>
        <a:graphic>
          <a:graphicData uri="http://schemas.openxmlformats.org/presentationml/2006/ole">
            <mc:AlternateContent xmlns:mc="http://schemas.openxmlformats.org/markup-compatibility/2006">
              <mc:Choice xmlns:v="urn:schemas-microsoft-com:vml" Requires="v">
                <p:oleObj spid="_x0000_s15381" name="Equation" r:id="rId11" imgW="5232240" imgH="482400" progId="">
                  <p:embed/>
                </p:oleObj>
              </mc:Choice>
              <mc:Fallback>
                <p:oleObj name="Equation" r:id="rId11" imgW="5232240" imgH="482400" progId="">
                  <p:embed/>
                  <p:pic>
                    <p:nvPicPr>
                      <p:cNvPr id="0" name="Object 4"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52800" y="3276600"/>
                        <a:ext cx="5486400" cy="493713"/>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31" name="Object 6" descr="Brown marble"/>
          <p:cNvGraphicFramePr>
            <a:graphicFrameLocks noChangeAspect="1"/>
          </p:cNvGraphicFramePr>
          <p:nvPr/>
        </p:nvGraphicFramePr>
        <p:xfrm>
          <a:off x="228600" y="3959225"/>
          <a:ext cx="4876800" cy="369888"/>
        </p:xfrm>
        <a:graphic>
          <a:graphicData uri="http://schemas.openxmlformats.org/presentationml/2006/ole">
            <mc:AlternateContent xmlns:mc="http://schemas.openxmlformats.org/markup-compatibility/2006">
              <mc:Choice xmlns:v="urn:schemas-microsoft-com:vml" Requires="v">
                <p:oleObj spid="_x0000_s15382" name="Equation" r:id="rId13" imgW="4431960" imgH="342720" progId="">
                  <p:embed/>
                </p:oleObj>
              </mc:Choice>
              <mc:Fallback>
                <p:oleObj name="Equation" r:id="rId13" imgW="4431960" imgH="342720" progId="">
                  <p:embed/>
                  <p:pic>
                    <p:nvPicPr>
                      <p:cNvPr id="0" name="Picture 6"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8600" y="3959225"/>
                        <a:ext cx="4876800" cy="369888"/>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7" descr="Brown marble"/>
          <p:cNvGraphicFramePr>
            <a:graphicFrameLocks noChangeAspect="1"/>
          </p:cNvGraphicFramePr>
          <p:nvPr/>
        </p:nvGraphicFramePr>
        <p:xfrm>
          <a:off x="304800" y="4495800"/>
          <a:ext cx="8242300" cy="1079500"/>
        </p:xfrm>
        <a:graphic>
          <a:graphicData uri="http://schemas.openxmlformats.org/presentationml/2006/ole">
            <mc:AlternateContent xmlns:mc="http://schemas.openxmlformats.org/markup-compatibility/2006">
              <mc:Choice xmlns:v="urn:schemas-microsoft-com:vml" Requires="v">
                <p:oleObj spid="_x0000_s15383" name="Equation" r:id="rId15" imgW="7124400" imgH="952200" progId="">
                  <p:embed/>
                </p:oleObj>
              </mc:Choice>
              <mc:Fallback>
                <p:oleObj name="Equation" r:id="rId15" imgW="7124400" imgH="952200" progId="">
                  <p:embed/>
                  <p:pic>
                    <p:nvPicPr>
                      <p:cNvPr id="0" name="Picture 7"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04800" y="4495800"/>
                        <a:ext cx="8242300" cy="107950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33" name="Object 8" descr="Brown marble"/>
          <p:cNvGraphicFramePr>
            <a:graphicFrameLocks noChangeAspect="1"/>
          </p:cNvGraphicFramePr>
          <p:nvPr/>
        </p:nvGraphicFramePr>
        <p:xfrm>
          <a:off x="323850" y="5732463"/>
          <a:ext cx="8307388" cy="498475"/>
        </p:xfrm>
        <a:graphic>
          <a:graphicData uri="http://schemas.openxmlformats.org/presentationml/2006/ole">
            <mc:AlternateContent xmlns:mc="http://schemas.openxmlformats.org/markup-compatibility/2006">
              <mc:Choice xmlns:v="urn:schemas-microsoft-com:vml" Requires="v">
                <p:oleObj spid="_x0000_s15384" name="Equation" r:id="rId17" imgW="7467480" imgH="457200" progId="">
                  <p:embed/>
                </p:oleObj>
              </mc:Choice>
              <mc:Fallback>
                <p:oleObj name="Equation" r:id="rId17" imgW="7467480" imgH="457200" progId="">
                  <p:embed/>
                  <p:pic>
                    <p:nvPicPr>
                      <p:cNvPr id="0" name="Object 8" descr="Brown marbl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23850" y="5732463"/>
                        <a:ext cx="8307388" cy="498475"/>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32" name="Object 9" descr="Brown marble"/>
          <p:cNvGraphicFramePr>
            <a:graphicFrameLocks noChangeAspect="1"/>
          </p:cNvGraphicFramePr>
          <p:nvPr/>
        </p:nvGraphicFramePr>
        <p:xfrm>
          <a:off x="5410200" y="3962400"/>
          <a:ext cx="3048000" cy="382588"/>
        </p:xfrm>
        <a:graphic>
          <a:graphicData uri="http://schemas.openxmlformats.org/presentationml/2006/ole">
            <mc:AlternateContent xmlns:mc="http://schemas.openxmlformats.org/markup-compatibility/2006">
              <mc:Choice xmlns:v="urn:schemas-microsoft-com:vml" Requires="v">
                <p:oleObj spid="_x0000_s15385" name="Equation" r:id="rId19" imgW="3365280" imgH="431640" progId="">
                  <p:embed/>
                </p:oleObj>
              </mc:Choice>
              <mc:Fallback>
                <p:oleObj name="Equation" r:id="rId19" imgW="3365280" imgH="431640" progId="">
                  <p:embed/>
                  <p:pic>
                    <p:nvPicPr>
                      <p:cNvPr id="0" name="Object 9" descr="Brown marbl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410200" y="3962400"/>
                        <a:ext cx="3048000" cy="382588"/>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371" name="Slide Number Placeholder 14"/>
          <p:cNvSpPr>
            <a:spLocks noGrp="1"/>
          </p:cNvSpPr>
          <p:nvPr>
            <p:ph type="sldNum" sz="quarter" idx="12"/>
          </p:nvPr>
        </p:nvSpPr>
        <p:spPr>
          <a:noFill/>
        </p:spPr>
        <p:txBody>
          <a:bodyPr/>
          <a:lstStyle/>
          <a:p>
            <a:fld id="{666E4B3D-FEDE-4CF6-A649-5F7C5449E0AE}" type="slidenum">
              <a:rPr lang="ar-SA" smtClean="0">
                <a:latin typeface="Arial" pitchFamily="34" charset="0"/>
                <a:cs typeface="Arial" pitchFamily="34" charset="0"/>
              </a:rPr>
              <a:pPr/>
              <a:t>154</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diamond(in)">
                                      <p:cBhvr>
                                        <p:cTn id="7" dur="10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1507"/>
                                        </p:tgtEl>
                                        <p:attrNameLst>
                                          <p:attrName>style.visibility</p:attrName>
                                        </p:attrNameLst>
                                      </p:cBhvr>
                                      <p:to>
                                        <p:strVal val="visible"/>
                                      </p:to>
                                    </p:set>
                                    <p:animEffect transition="in" filter="diamond(in)">
                                      <p:cBhvr>
                                        <p:cTn id="12" dur="1000"/>
                                        <p:tgtEl>
                                          <p:spTgt spid="2150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1508"/>
                                        </p:tgtEl>
                                        <p:attrNameLst>
                                          <p:attrName>style.visibility</p:attrName>
                                        </p:attrNameLst>
                                      </p:cBhvr>
                                      <p:to>
                                        <p:strVal val="visible"/>
                                      </p:to>
                                    </p:set>
                                    <p:animEffect transition="in" filter="diamond(in)">
                                      <p:cBhvr>
                                        <p:cTn id="17" dur="1000"/>
                                        <p:tgtEl>
                                          <p:spTgt spid="2150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2530"/>
                                        </p:tgtEl>
                                        <p:attrNameLst>
                                          <p:attrName>style.visibility</p:attrName>
                                        </p:attrNameLst>
                                      </p:cBhvr>
                                      <p:to>
                                        <p:strVal val="visible"/>
                                      </p:to>
                                    </p:set>
                                    <p:animEffect transition="in" filter="diamond(in)">
                                      <p:cBhvr>
                                        <p:cTn id="22" dur="1000"/>
                                        <p:tgtEl>
                                          <p:spTgt spid="22530"/>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2531"/>
                                        </p:tgtEl>
                                        <p:attrNameLst>
                                          <p:attrName>style.visibility</p:attrName>
                                        </p:attrNameLst>
                                      </p:cBhvr>
                                      <p:to>
                                        <p:strVal val="visible"/>
                                      </p:to>
                                    </p:set>
                                    <p:animEffect transition="in" filter="diamond(in)">
                                      <p:cBhvr>
                                        <p:cTn id="27" dur="1000"/>
                                        <p:tgtEl>
                                          <p:spTgt spid="22531"/>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22532"/>
                                        </p:tgtEl>
                                        <p:attrNameLst>
                                          <p:attrName>style.visibility</p:attrName>
                                        </p:attrNameLst>
                                      </p:cBhvr>
                                      <p:to>
                                        <p:strVal val="visible"/>
                                      </p:to>
                                    </p:set>
                                    <p:animEffect transition="in" filter="diamond(in)">
                                      <p:cBhvr>
                                        <p:cTn id="32" dur="1000"/>
                                        <p:tgtEl>
                                          <p:spTgt spid="22532"/>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2533"/>
                                        </p:tgtEl>
                                        <p:attrNameLst>
                                          <p:attrName>style.visibility</p:attrName>
                                        </p:attrNameLst>
                                      </p:cBhvr>
                                      <p:to>
                                        <p:strVal val="visible"/>
                                      </p:to>
                                    </p:set>
                                    <p:anim calcmode="lin" valueType="num">
                                      <p:cBhvr additive="base">
                                        <p:cTn id="43" dur="500" fill="hold"/>
                                        <p:tgtEl>
                                          <p:spTgt spid="22533"/>
                                        </p:tgtEl>
                                        <p:attrNameLst>
                                          <p:attrName>ppt_x</p:attrName>
                                        </p:attrNameLst>
                                      </p:cBhvr>
                                      <p:tavLst>
                                        <p:tav tm="0">
                                          <p:val>
                                            <p:strVal val="#ppt_x"/>
                                          </p:val>
                                        </p:tav>
                                        <p:tav tm="100000">
                                          <p:val>
                                            <p:strVal val="#ppt_x"/>
                                          </p:val>
                                        </p:tav>
                                      </p:tavLst>
                                    </p:anim>
                                    <p:anim calcmode="lin" valueType="num">
                                      <p:cBhvr additive="base">
                                        <p:cTn id="44" dur="500" fill="hold"/>
                                        <p:tgtEl>
                                          <p:spTgt spid="225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Text Box 3"/>
          <p:cNvSpPr txBox="1">
            <a:spLocks noChangeArrowheads="1"/>
          </p:cNvSpPr>
          <p:nvPr/>
        </p:nvSpPr>
        <p:spPr bwMode="auto">
          <a:xfrm>
            <a:off x="5795963" y="115888"/>
            <a:ext cx="3024187" cy="2428875"/>
          </a:xfrm>
          <a:prstGeom prst="rect">
            <a:avLst/>
          </a:prstGeom>
          <a:noFill/>
          <a:ln w="9525">
            <a:noFill/>
            <a:miter lim="800000"/>
            <a:headEnd/>
            <a:tailEnd/>
          </a:ln>
        </p:spPr>
        <p:txBody>
          <a:bodyPr>
            <a:spAutoFit/>
          </a:bodyPr>
          <a:lstStyle/>
          <a:p>
            <a:pPr algn="l" rtl="0">
              <a:lnSpc>
                <a:spcPts val="2500"/>
              </a:lnSpc>
              <a:spcAft>
                <a:spcPts val="600"/>
              </a:spcAft>
            </a:pPr>
            <a:r>
              <a:rPr lang="en-US" sz="2800"/>
              <a:t>PV = const</a:t>
            </a:r>
          </a:p>
          <a:p>
            <a:pPr algn="l" rtl="0">
              <a:lnSpc>
                <a:spcPct val="150000"/>
              </a:lnSpc>
            </a:pPr>
            <a:r>
              <a:rPr lang="en-US" sz="2800"/>
              <a:t>V/T = const</a:t>
            </a:r>
          </a:p>
          <a:p>
            <a:pPr algn="l" rtl="0">
              <a:lnSpc>
                <a:spcPct val="150000"/>
              </a:lnSpc>
            </a:pPr>
            <a:r>
              <a:rPr lang="en-US" sz="2800"/>
              <a:t>V/n = const</a:t>
            </a:r>
          </a:p>
          <a:p>
            <a:pPr algn="l" rtl="0">
              <a:lnSpc>
                <a:spcPct val="150000"/>
              </a:lnSpc>
            </a:pPr>
            <a:r>
              <a:rPr lang="en-US" sz="2800"/>
              <a:t>PV = nRT</a:t>
            </a:r>
            <a:endParaRPr lang="en-US" sz="2400"/>
          </a:p>
        </p:txBody>
      </p:sp>
      <p:sp>
        <p:nvSpPr>
          <p:cNvPr id="5" name="TextBox 4"/>
          <p:cNvSpPr txBox="1">
            <a:spLocks noChangeArrowheads="1"/>
          </p:cNvSpPr>
          <p:nvPr/>
        </p:nvSpPr>
        <p:spPr bwMode="auto">
          <a:xfrm>
            <a:off x="5364163" y="2554288"/>
            <a:ext cx="3276600" cy="4303712"/>
          </a:xfrm>
          <a:prstGeom prst="rect">
            <a:avLst/>
          </a:prstGeom>
          <a:noFill/>
          <a:ln w="9525">
            <a:noFill/>
            <a:miter lim="800000"/>
            <a:headEnd/>
            <a:tailEnd/>
          </a:ln>
        </p:spPr>
        <p:txBody>
          <a:bodyPr>
            <a:spAutoFit/>
          </a:bodyPr>
          <a:lstStyle/>
          <a:p>
            <a:pPr marL="282575" indent="-282575" algn="l" rtl="0">
              <a:lnSpc>
                <a:spcPts val="2000"/>
              </a:lnSpc>
              <a:spcBef>
                <a:spcPts val="600"/>
              </a:spcBef>
              <a:spcAft>
                <a:spcPts val="600"/>
              </a:spcAft>
              <a:buFontTx/>
              <a:buAutoNum type="alphaLcPeriod"/>
            </a:pPr>
            <a:r>
              <a:rPr lang="en-US" sz="2400"/>
              <a:t>Pressure would </a:t>
            </a:r>
            <a:r>
              <a:rPr lang="en-US" sz="2400" u="sng"/>
              <a:t>increase</a:t>
            </a:r>
            <a:r>
              <a:rPr lang="en-US" sz="2400"/>
              <a:t> by a factor of “2”</a:t>
            </a:r>
          </a:p>
          <a:p>
            <a:pPr marL="282575" indent="-282575" algn="l" rtl="0">
              <a:lnSpc>
                <a:spcPts val="2000"/>
              </a:lnSpc>
              <a:spcBef>
                <a:spcPts val="600"/>
              </a:spcBef>
              <a:spcAft>
                <a:spcPts val="600"/>
              </a:spcAft>
              <a:buFontTx/>
              <a:buAutoNum type="alphaLcPeriod"/>
            </a:pPr>
            <a:r>
              <a:rPr lang="en-US" sz="2400"/>
              <a:t>Pressure would </a:t>
            </a:r>
            <a:r>
              <a:rPr lang="en-US" sz="2400" u="sng"/>
              <a:t>decrease</a:t>
            </a:r>
            <a:r>
              <a:rPr lang="en-US" sz="2400"/>
              <a:t> by factor of “2”</a:t>
            </a:r>
          </a:p>
          <a:p>
            <a:pPr marL="282575" indent="-282575" algn="l" rtl="0">
              <a:lnSpc>
                <a:spcPts val="2000"/>
              </a:lnSpc>
              <a:spcBef>
                <a:spcPts val="600"/>
              </a:spcBef>
              <a:spcAft>
                <a:spcPts val="600"/>
              </a:spcAft>
              <a:buFontTx/>
              <a:buAutoNum type="alphaLcPeriod"/>
            </a:pPr>
            <a:r>
              <a:rPr lang="en-US" sz="2400"/>
              <a:t>Increase temperature by a factor of “1.5”</a:t>
            </a:r>
          </a:p>
          <a:p>
            <a:pPr marL="282575" indent="-282575" algn="l" rtl="0">
              <a:lnSpc>
                <a:spcPts val="2000"/>
              </a:lnSpc>
              <a:spcBef>
                <a:spcPts val="600"/>
              </a:spcBef>
              <a:spcAft>
                <a:spcPts val="600"/>
              </a:spcAft>
              <a:buFontTx/>
              <a:buAutoNum type="alphaLcPeriod"/>
            </a:pPr>
            <a:r>
              <a:rPr lang="en-US" sz="2400"/>
              <a:t>The volume would </a:t>
            </a:r>
            <a:r>
              <a:rPr lang="en-US" sz="2400" u="sng"/>
              <a:t>increase</a:t>
            </a:r>
            <a:r>
              <a:rPr lang="en-US" sz="2400"/>
              <a:t> by a factor of “2” </a:t>
            </a:r>
          </a:p>
          <a:p>
            <a:pPr marL="282575" indent="-282575" algn="l" rtl="0">
              <a:lnSpc>
                <a:spcPts val="2000"/>
              </a:lnSpc>
              <a:spcBef>
                <a:spcPts val="600"/>
              </a:spcBef>
              <a:spcAft>
                <a:spcPts val="600"/>
              </a:spcAft>
            </a:pPr>
            <a:r>
              <a:rPr lang="en-US" sz="2400"/>
              <a:t>	The pressure would </a:t>
            </a:r>
            <a:r>
              <a:rPr lang="en-US" sz="2400" u="sng"/>
              <a:t>remain the same</a:t>
            </a:r>
          </a:p>
        </p:txBody>
      </p:sp>
      <p:pic>
        <p:nvPicPr>
          <p:cNvPr id="277508" name="Picture 2"/>
          <p:cNvPicPr>
            <a:picLocks noChangeAspect="1" noChangeArrowheads="1"/>
          </p:cNvPicPr>
          <p:nvPr/>
        </p:nvPicPr>
        <p:blipFill>
          <a:blip r:embed="rId3" cstate="print"/>
          <a:srcRect/>
          <a:stretch>
            <a:fillRect/>
          </a:stretch>
        </p:blipFill>
        <p:spPr bwMode="auto">
          <a:xfrm>
            <a:off x="250825" y="404813"/>
            <a:ext cx="4819650" cy="6453187"/>
          </a:xfrm>
          <a:prstGeom prst="rect">
            <a:avLst/>
          </a:prstGeom>
          <a:noFill/>
          <a:ln w="9525">
            <a:noFill/>
            <a:miter lim="800000"/>
            <a:headEnd/>
            <a:tailEnd/>
          </a:ln>
        </p:spPr>
      </p:pic>
      <p:sp>
        <p:nvSpPr>
          <p:cNvPr id="277509" name="Slide Number Placeholder 9"/>
          <p:cNvSpPr>
            <a:spLocks noGrp="1"/>
          </p:cNvSpPr>
          <p:nvPr>
            <p:ph type="sldNum" sz="quarter" idx="12"/>
          </p:nvPr>
        </p:nvSpPr>
        <p:spPr>
          <a:noFill/>
        </p:spPr>
        <p:txBody>
          <a:bodyPr/>
          <a:lstStyle/>
          <a:p>
            <a:fld id="{0775A558-CDE0-41BF-B3B4-956CBCB1DD84}" type="slidenum">
              <a:rPr lang="ar-SA" smtClean="0">
                <a:latin typeface="Arial" pitchFamily="34" charset="0"/>
                <a:cs typeface="Arial" pitchFamily="34" charset="0"/>
              </a:rPr>
              <a:pPr/>
              <a:t>155</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3" name="Picture 2" descr="genpr05_123"/>
          <p:cNvPicPr>
            <a:picLocks noChangeAspect="1" noChangeArrowheads="1"/>
          </p:cNvPicPr>
          <p:nvPr/>
        </p:nvPicPr>
        <p:blipFill>
          <a:blip r:embed="rId3" cstate="print"/>
          <a:srcRect t="55878"/>
          <a:stretch>
            <a:fillRect/>
          </a:stretch>
        </p:blipFill>
        <p:spPr bwMode="auto">
          <a:xfrm>
            <a:off x="1258888" y="4005263"/>
            <a:ext cx="6424612" cy="2466975"/>
          </a:xfrm>
          <a:prstGeom prst="rect">
            <a:avLst/>
          </a:prstGeom>
          <a:noFill/>
          <a:ln w="12700">
            <a:solidFill>
              <a:srgbClr val="000000"/>
            </a:solidFill>
            <a:miter lim="800000"/>
            <a:headEnd/>
            <a:tailEnd/>
          </a:ln>
        </p:spPr>
      </p:pic>
      <p:sp>
        <p:nvSpPr>
          <p:cNvPr id="278531" name="TextBox 6"/>
          <p:cNvSpPr txBox="1">
            <a:spLocks noChangeArrowheads="1"/>
          </p:cNvSpPr>
          <p:nvPr/>
        </p:nvSpPr>
        <p:spPr bwMode="auto">
          <a:xfrm>
            <a:off x="0" y="333375"/>
            <a:ext cx="9036050" cy="3221038"/>
          </a:xfrm>
          <a:prstGeom prst="rect">
            <a:avLst/>
          </a:prstGeom>
          <a:noFill/>
          <a:ln w="9525">
            <a:noFill/>
            <a:miter lim="800000"/>
            <a:headEnd/>
            <a:tailEnd/>
          </a:ln>
        </p:spPr>
        <p:txBody>
          <a:bodyPr>
            <a:spAutoFit/>
          </a:bodyPr>
          <a:lstStyle/>
          <a:p>
            <a:pPr algn="l" rtl="0">
              <a:lnSpc>
                <a:spcPts val="2875"/>
              </a:lnSpc>
            </a:pPr>
            <a:r>
              <a:rPr lang="en-US" sz="2800"/>
              <a:t>Ex: Carbon Monoxide, CO, and Oxygen, O</a:t>
            </a:r>
            <a:r>
              <a:rPr lang="en-US" sz="2800" baseline="-25000"/>
              <a:t>2</a:t>
            </a:r>
            <a:r>
              <a:rPr lang="en-US" sz="2800"/>
              <a:t>, react according to:</a:t>
            </a:r>
          </a:p>
          <a:p>
            <a:pPr rtl="0">
              <a:lnSpc>
                <a:spcPts val="2875"/>
              </a:lnSpc>
              <a:spcBef>
                <a:spcPts val="600"/>
              </a:spcBef>
              <a:spcAft>
                <a:spcPts val="600"/>
              </a:spcAft>
            </a:pPr>
            <a:r>
              <a:rPr lang="en-US" sz="2800"/>
              <a:t>2CO(g)   +   O</a:t>
            </a:r>
            <a:r>
              <a:rPr lang="en-US" sz="2800" baseline="-25000"/>
              <a:t>2</a:t>
            </a:r>
            <a:r>
              <a:rPr lang="en-US" sz="2800"/>
              <a:t>(g)   </a:t>
            </a:r>
            <a:r>
              <a:rPr lang="en-US" sz="2800">
                <a:sym typeface="Symbol" pitchFamily="18" charset="2"/>
              </a:rPr>
              <a:t>   2CO</a:t>
            </a:r>
            <a:r>
              <a:rPr lang="en-US" sz="2800" baseline="-25000">
                <a:sym typeface="Symbol" pitchFamily="18" charset="2"/>
              </a:rPr>
              <a:t>2</a:t>
            </a:r>
            <a:r>
              <a:rPr lang="en-US" sz="2800">
                <a:sym typeface="Symbol" pitchFamily="18" charset="2"/>
              </a:rPr>
              <a:t>(g)</a:t>
            </a:r>
          </a:p>
          <a:p>
            <a:pPr algn="l" rtl="0">
              <a:lnSpc>
                <a:spcPts val="2875"/>
              </a:lnSpc>
            </a:pPr>
            <a:r>
              <a:rPr lang="en-US" sz="2800">
                <a:sym typeface="Symbol" pitchFamily="18" charset="2"/>
              </a:rPr>
              <a:t>Assuming that the reaction takes place and </a:t>
            </a:r>
            <a:r>
              <a:rPr lang="en-US" sz="2800" u="sng">
                <a:sym typeface="Symbol" pitchFamily="18" charset="2"/>
              </a:rPr>
              <a:t>goes to completion</a:t>
            </a:r>
            <a:r>
              <a:rPr lang="en-US" sz="2800">
                <a:sym typeface="Symbol" pitchFamily="18" charset="2"/>
              </a:rPr>
              <a:t>, determine what substances remain, and what their partial pressures are after the valve is opened in the apparatus  shown below.</a:t>
            </a:r>
          </a:p>
          <a:p>
            <a:pPr algn="l" rtl="0">
              <a:lnSpc>
                <a:spcPts val="2875"/>
              </a:lnSpc>
            </a:pPr>
            <a:r>
              <a:rPr lang="en-US" sz="2800">
                <a:sym typeface="Symbol" pitchFamily="18" charset="2"/>
              </a:rPr>
              <a:t>Assume that the temperature is fixed at 300 K.</a:t>
            </a:r>
          </a:p>
        </p:txBody>
      </p:sp>
      <p:sp>
        <p:nvSpPr>
          <p:cNvPr id="278532" name="Slide Number Placeholder 7"/>
          <p:cNvSpPr>
            <a:spLocks noGrp="1"/>
          </p:cNvSpPr>
          <p:nvPr>
            <p:ph type="sldNum" sz="quarter" idx="12"/>
          </p:nvPr>
        </p:nvSpPr>
        <p:spPr>
          <a:noFill/>
        </p:spPr>
        <p:txBody>
          <a:bodyPr/>
          <a:lstStyle/>
          <a:p>
            <a:fld id="{F9F548E0-79F5-459F-BF7A-48EAFA041B55}" type="slidenum">
              <a:rPr lang="ar-SA" smtClean="0">
                <a:latin typeface="Arial" pitchFamily="34" charset="0"/>
                <a:cs typeface="Arial" pitchFamily="34" charset="0"/>
              </a:rPr>
              <a:pPr/>
              <a:t>156</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683"/>
                                        </p:tgtEl>
                                        <p:attrNameLst>
                                          <p:attrName>style.visibility</p:attrName>
                                        </p:attrNameLst>
                                      </p:cBhvr>
                                      <p:to>
                                        <p:strVal val="visible"/>
                                      </p:to>
                                    </p:set>
                                    <p:anim calcmode="lin" valueType="num">
                                      <p:cBhvr additive="base">
                                        <p:cTn id="7" dur="500" fill="hold"/>
                                        <p:tgtEl>
                                          <p:spTgt spid="71683"/>
                                        </p:tgtEl>
                                        <p:attrNameLst>
                                          <p:attrName>ppt_x</p:attrName>
                                        </p:attrNameLst>
                                      </p:cBhvr>
                                      <p:tavLst>
                                        <p:tav tm="0">
                                          <p:val>
                                            <p:strVal val="#ppt_x"/>
                                          </p:val>
                                        </p:tav>
                                        <p:tav tm="100000">
                                          <p:val>
                                            <p:strVal val="#ppt_x"/>
                                          </p:val>
                                        </p:tav>
                                      </p:tavLst>
                                    </p:anim>
                                    <p:anim calcmode="lin" valueType="num">
                                      <p:cBhvr additive="base">
                                        <p:cTn id="8" dur="500" fill="hold"/>
                                        <p:tgtEl>
                                          <p:spTgt spid="716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60388"/>
          </a:xfrm>
        </p:spPr>
        <p:txBody>
          <a:bodyPr rtlCol="0">
            <a:normAutofit fontScale="90000"/>
          </a:bodyPr>
          <a:lstStyle/>
          <a:p>
            <a:pPr eaLnBrk="1" fontAlgn="auto" hangingPunct="1">
              <a:spcAft>
                <a:spcPts val="0"/>
              </a:spcAft>
              <a:defRPr/>
            </a:pPr>
            <a:r>
              <a:rPr lang="en-US" dirty="0" smtClean="0"/>
              <a:t>(Con’t)</a:t>
            </a:r>
            <a:endParaRPr lang="en-US" dirty="0"/>
          </a:p>
        </p:txBody>
      </p:sp>
      <p:sp>
        <p:nvSpPr>
          <p:cNvPr id="32774" name="Content Placeholder 2"/>
          <p:cNvSpPr>
            <a:spLocks noGrp="1"/>
          </p:cNvSpPr>
          <p:nvPr>
            <p:ph idx="1"/>
          </p:nvPr>
        </p:nvSpPr>
        <p:spPr>
          <a:xfrm>
            <a:off x="344488" y="685800"/>
            <a:ext cx="8570912" cy="5867400"/>
          </a:xfrm>
        </p:spPr>
        <p:txBody>
          <a:bodyPr rtlCol="0">
            <a:normAutofit fontScale="92500" lnSpcReduction="20000"/>
          </a:bodyPr>
          <a:lstStyle/>
          <a:p>
            <a:pPr algn="ctr" rtl="0" eaLnBrk="1" fontAlgn="auto" hangingPunct="1">
              <a:spcAft>
                <a:spcPts val="0"/>
              </a:spcAft>
              <a:buFont typeface="Wingdings" pitchFamily="2" charset="2"/>
              <a:buNone/>
              <a:defRPr/>
            </a:pPr>
            <a:r>
              <a:rPr lang="en-US" dirty="0" smtClean="0">
                <a:cs typeface="Times New Roman" pitchFamily="18" charset="0"/>
              </a:rPr>
              <a:t>2CO(g)   +   O</a:t>
            </a:r>
            <a:r>
              <a:rPr lang="en-US" baseline="-25000" dirty="0" smtClean="0">
                <a:cs typeface="Times New Roman" pitchFamily="18" charset="0"/>
              </a:rPr>
              <a:t>2</a:t>
            </a:r>
            <a:r>
              <a:rPr lang="en-US" dirty="0" smtClean="0">
                <a:cs typeface="Times New Roman" pitchFamily="18" charset="0"/>
              </a:rPr>
              <a:t>   </a:t>
            </a:r>
            <a:r>
              <a:rPr lang="en-US" dirty="0" smtClean="0">
                <a:cs typeface="Times New Roman" pitchFamily="18" charset="0"/>
                <a:sym typeface="Symbol" pitchFamily="18" charset="2"/>
              </a:rPr>
              <a:t>   2CO</a:t>
            </a:r>
            <a:r>
              <a:rPr lang="en-US" baseline="-25000" dirty="0" smtClean="0">
                <a:cs typeface="Times New Roman" pitchFamily="18" charset="0"/>
                <a:sym typeface="Symbol" pitchFamily="18" charset="2"/>
              </a:rPr>
              <a:t>2</a:t>
            </a:r>
            <a:r>
              <a:rPr lang="en-US" dirty="0" smtClean="0">
                <a:cs typeface="Times New Roman" pitchFamily="18" charset="0"/>
                <a:sym typeface="Symbol" pitchFamily="18" charset="2"/>
              </a:rPr>
              <a:t>(g)</a:t>
            </a:r>
          </a:p>
          <a:p>
            <a:pPr algn="l" rtl="0" eaLnBrk="1" fontAlgn="auto" hangingPunct="1">
              <a:spcAft>
                <a:spcPts val="0"/>
              </a:spcAft>
              <a:buFont typeface="Wingdings" pitchFamily="2" charset="2"/>
              <a:buNone/>
              <a:defRPr/>
            </a:pPr>
            <a:r>
              <a:rPr lang="en-US" dirty="0" err="1" smtClean="0">
                <a:cs typeface="Times New Roman" pitchFamily="18" charset="0"/>
              </a:rPr>
              <a:t>Stoichiometric</a:t>
            </a:r>
            <a:r>
              <a:rPr lang="en-US" dirty="0" smtClean="0">
                <a:cs typeface="Times New Roman" pitchFamily="18" charset="0"/>
              </a:rPr>
              <a:t> Molar Ratio:    2  :  1  </a:t>
            </a:r>
            <a:r>
              <a:rPr lang="en-US" dirty="0" smtClean="0">
                <a:cs typeface="Times New Roman" pitchFamily="18" charset="0"/>
                <a:sym typeface="Symbol" pitchFamily="18" charset="2"/>
              </a:rPr>
              <a:t>   2</a:t>
            </a:r>
          </a:p>
          <a:p>
            <a:pPr algn="l" rtl="0" eaLnBrk="1" fontAlgn="auto" hangingPunct="1">
              <a:spcAft>
                <a:spcPts val="0"/>
              </a:spcAft>
              <a:buFont typeface="Wingdings" pitchFamily="2" charset="2"/>
              <a:buNone/>
              <a:defRPr/>
            </a:pPr>
            <a:r>
              <a:rPr lang="en-US" dirty="0" smtClean="0">
                <a:cs typeface="Times New Roman" pitchFamily="18" charset="0"/>
              </a:rPr>
              <a:t>Compute moles CO in first flask</a:t>
            </a:r>
          </a:p>
          <a:p>
            <a:pPr algn="l" rtl="0" eaLnBrk="1" fontAlgn="auto" hangingPunct="1">
              <a:spcAft>
                <a:spcPts val="0"/>
              </a:spcAft>
              <a:buFont typeface="Wingdings" pitchFamily="2" charset="2"/>
              <a:buNone/>
              <a:defRPr/>
            </a:pPr>
            <a:endParaRPr lang="en-US" dirty="0" smtClean="0">
              <a:cs typeface="Times New Roman" pitchFamily="18" charset="0"/>
            </a:endParaRPr>
          </a:p>
          <a:p>
            <a:pPr algn="l" rtl="0" eaLnBrk="1" fontAlgn="auto" hangingPunct="1">
              <a:spcAft>
                <a:spcPts val="0"/>
              </a:spcAft>
              <a:buFont typeface="Wingdings" pitchFamily="2" charset="2"/>
              <a:buNone/>
              <a:defRPr/>
            </a:pPr>
            <a:endParaRPr lang="en-US" dirty="0" smtClean="0">
              <a:cs typeface="Times New Roman" pitchFamily="18" charset="0"/>
            </a:endParaRPr>
          </a:p>
          <a:p>
            <a:pPr algn="l" rtl="0" eaLnBrk="1" fontAlgn="auto" hangingPunct="1">
              <a:spcAft>
                <a:spcPts val="1200"/>
              </a:spcAft>
              <a:buFont typeface="Wingdings" pitchFamily="2" charset="2"/>
              <a:buNone/>
              <a:defRPr/>
            </a:pPr>
            <a:r>
              <a:rPr lang="en-US" dirty="0" smtClean="0">
                <a:cs typeface="Times New Roman" pitchFamily="18" charset="0"/>
              </a:rPr>
              <a:t>Compute moles O</a:t>
            </a:r>
            <a:r>
              <a:rPr lang="en-US" baseline="-25000" dirty="0" smtClean="0">
                <a:cs typeface="Times New Roman" pitchFamily="18" charset="0"/>
              </a:rPr>
              <a:t>2</a:t>
            </a:r>
            <a:r>
              <a:rPr lang="en-US" dirty="0" smtClean="0">
                <a:cs typeface="Times New Roman" pitchFamily="18" charset="0"/>
              </a:rPr>
              <a:t> in second flask</a:t>
            </a:r>
          </a:p>
          <a:p>
            <a:pPr algn="l" rtl="0" eaLnBrk="1" fontAlgn="auto" hangingPunct="1">
              <a:spcAft>
                <a:spcPts val="0"/>
              </a:spcAft>
              <a:buFont typeface="Wingdings" pitchFamily="2" charset="2"/>
              <a:buNone/>
              <a:defRPr/>
            </a:pPr>
            <a:endParaRPr lang="en-US" dirty="0" smtClean="0">
              <a:cs typeface="Times New Roman" pitchFamily="18" charset="0"/>
            </a:endParaRPr>
          </a:p>
          <a:p>
            <a:pPr algn="l" rtl="0" eaLnBrk="1" fontAlgn="auto" hangingPunct="1">
              <a:spcAft>
                <a:spcPts val="0"/>
              </a:spcAft>
              <a:buFont typeface="Wingdings" pitchFamily="2" charset="2"/>
              <a:buNone/>
              <a:defRPr/>
            </a:pPr>
            <a:endParaRPr lang="en-US" dirty="0" smtClean="0">
              <a:cs typeface="Times New Roman" pitchFamily="18" charset="0"/>
            </a:endParaRPr>
          </a:p>
          <a:p>
            <a:pPr algn="l" rtl="0" eaLnBrk="1" fontAlgn="auto" hangingPunct="1">
              <a:spcAft>
                <a:spcPts val="0"/>
              </a:spcAft>
              <a:buFont typeface="Wingdings" pitchFamily="2" charset="2"/>
              <a:buNone/>
              <a:defRPr/>
            </a:pPr>
            <a:r>
              <a:rPr lang="en-US" dirty="0" smtClean="0">
                <a:cs typeface="Times New Roman" pitchFamily="18" charset="0"/>
              </a:rPr>
              <a:t>Actual Molar Ratio</a:t>
            </a:r>
          </a:p>
          <a:p>
            <a:pPr algn="l" rtl="0" eaLnBrk="1" fontAlgn="auto" hangingPunct="1">
              <a:spcBef>
                <a:spcPts val="1200"/>
              </a:spcBef>
              <a:spcAft>
                <a:spcPts val="300"/>
              </a:spcAft>
              <a:buFont typeface="Wingdings" pitchFamily="2" charset="2"/>
              <a:buNone/>
              <a:defRPr/>
            </a:pPr>
            <a:r>
              <a:rPr lang="en-US" dirty="0" smtClean="0">
                <a:cs typeface="Times New Roman" pitchFamily="18" charset="0"/>
              </a:rPr>
              <a:t>Actual ratio (1.0)  &lt;  </a:t>
            </a:r>
            <a:r>
              <a:rPr lang="en-US" dirty="0" err="1" smtClean="0">
                <a:cs typeface="Times New Roman" pitchFamily="18" charset="0"/>
              </a:rPr>
              <a:t>Stoichiometric</a:t>
            </a:r>
            <a:r>
              <a:rPr lang="en-US" dirty="0" smtClean="0">
                <a:cs typeface="Times New Roman" pitchFamily="18" charset="0"/>
              </a:rPr>
              <a:t> ratio (2.0)</a:t>
            </a:r>
          </a:p>
          <a:p>
            <a:pPr algn="ctr" rtl="0" eaLnBrk="1" fontAlgn="auto" hangingPunct="1">
              <a:spcAft>
                <a:spcPts val="300"/>
              </a:spcAft>
              <a:buFont typeface="Wingdings" pitchFamily="2" charset="2"/>
              <a:buNone/>
              <a:defRPr/>
            </a:pPr>
            <a:r>
              <a:rPr lang="en-US" dirty="0" smtClean="0">
                <a:cs typeface="Times New Roman" pitchFamily="18" charset="0"/>
                <a:sym typeface="Symbol" pitchFamily="18" charset="2"/>
              </a:rPr>
              <a:t></a:t>
            </a:r>
            <a:r>
              <a:rPr lang="en-US" dirty="0" smtClean="0">
                <a:solidFill>
                  <a:srgbClr val="FF0000"/>
                </a:solidFill>
                <a:cs typeface="Times New Roman" pitchFamily="18" charset="0"/>
                <a:sym typeface="Symbol" pitchFamily="18" charset="2"/>
              </a:rPr>
              <a:t> CO is limiting</a:t>
            </a:r>
          </a:p>
          <a:p>
            <a:pPr algn="l" rtl="0" eaLnBrk="1" fontAlgn="auto" hangingPunct="1">
              <a:spcAft>
                <a:spcPts val="300"/>
              </a:spcAft>
              <a:buFont typeface="Wingdings" pitchFamily="2" charset="2"/>
              <a:buNone/>
              <a:defRPr/>
            </a:pPr>
            <a:r>
              <a:rPr lang="en-US" dirty="0" smtClean="0">
                <a:cs typeface="Times New Roman" pitchFamily="18" charset="0"/>
                <a:sym typeface="Symbol" pitchFamily="18" charset="2"/>
              </a:rPr>
              <a:t> Theoretical Yield of CO</a:t>
            </a:r>
            <a:r>
              <a:rPr lang="en-US" baseline="-25000" dirty="0" smtClean="0">
                <a:cs typeface="Times New Roman" pitchFamily="18" charset="0"/>
                <a:sym typeface="Symbol" pitchFamily="18" charset="2"/>
              </a:rPr>
              <a:t>2</a:t>
            </a:r>
            <a:r>
              <a:rPr lang="en-US" dirty="0" smtClean="0">
                <a:cs typeface="Times New Roman" pitchFamily="18" charset="0"/>
                <a:sym typeface="Symbol" pitchFamily="18" charset="2"/>
              </a:rPr>
              <a:t>  is  0.0406 mol</a:t>
            </a:r>
            <a:endParaRPr lang="en-US" dirty="0" smtClean="0">
              <a:cs typeface="Times New Roman" pitchFamily="18" charset="0"/>
            </a:endParaRPr>
          </a:p>
        </p:txBody>
      </p:sp>
      <p:graphicFrame>
        <p:nvGraphicFramePr>
          <p:cNvPr id="32770" name="Object 2" descr="Brown marble"/>
          <p:cNvGraphicFramePr>
            <a:graphicFrameLocks noChangeAspect="1"/>
          </p:cNvGraphicFramePr>
          <p:nvPr/>
        </p:nvGraphicFramePr>
        <p:xfrm>
          <a:off x="1447800" y="2057400"/>
          <a:ext cx="5816600" cy="838200"/>
        </p:xfrm>
        <a:graphic>
          <a:graphicData uri="http://schemas.openxmlformats.org/presentationml/2006/ole">
            <mc:AlternateContent xmlns:mc="http://schemas.openxmlformats.org/markup-compatibility/2006">
              <mc:Choice xmlns:v="urn:schemas-microsoft-com:vml" Requires="v">
                <p:oleObj spid="_x0000_s16392" name="Equation" r:id="rId3" imgW="7670520" imgH="1104840" progId="">
                  <p:embed/>
                </p:oleObj>
              </mc:Choice>
              <mc:Fallback>
                <p:oleObj name="Equation" r:id="rId3" imgW="7670520" imgH="1104840" progId="">
                  <p:embed/>
                  <p:pic>
                    <p:nvPicPr>
                      <p:cNvPr id="0" name="Object 2" descr="Brown mar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2057400"/>
                        <a:ext cx="5816600" cy="838200"/>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32771" name="Object 3" descr="Brown marble"/>
          <p:cNvGraphicFramePr>
            <a:graphicFrameLocks noChangeAspect="1"/>
          </p:cNvGraphicFramePr>
          <p:nvPr/>
        </p:nvGraphicFramePr>
        <p:xfrm>
          <a:off x="1371600" y="3386138"/>
          <a:ext cx="5791200" cy="833437"/>
        </p:xfrm>
        <a:graphic>
          <a:graphicData uri="http://schemas.openxmlformats.org/presentationml/2006/ole">
            <mc:AlternateContent xmlns:mc="http://schemas.openxmlformats.org/markup-compatibility/2006">
              <mc:Choice xmlns:v="urn:schemas-microsoft-com:vml" Requires="v">
                <p:oleObj spid="_x0000_s16393" name="Equation" r:id="rId6" imgW="7670520" imgH="1104840" progId="">
                  <p:embed/>
                </p:oleObj>
              </mc:Choice>
              <mc:Fallback>
                <p:oleObj name="Equation" r:id="rId6" imgW="7670520" imgH="1104840" progId="">
                  <p:embed/>
                  <p:pic>
                    <p:nvPicPr>
                      <p:cNvPr id="0" name="Object 3" descr="Brown marbl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71600" y="3386138"/>
                        <a:ext cx="5791200" cy="833437"/>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32772" name="Object 4" descr="Brown marble"/>
          <p:cNvGraphicFramePr>
            <a:graphicFrameLocks noChangeAspect="1"/>
          </p:cNvGraphicFramePr>
          <p:nvPr/>
        </p:nvGraphicFramePr>
        <p:xfrm>
          <a:off x="3657600" y="4343400"/>
          <a:ext cx="2514600" cy="631825"/>
        </p:xfrm>
        <a:graphic>
          <a:graphicData uri="http://schemas.openxmlformats.org/presentationml/2006/ole">
            <mc:AlternateContent xmlns:mc="http://schemas.openxmlformats.org/markup-compatibility/2006">
              <mc:Choice xmlns:v="urn:schemas-microsoft-com:vml" Requires="v">
                <p:oleObj spid="_x0000_s16394" name="Equation" r:id="rId8" imgW="3187440" imgH="799920" progId="">
                  <p:embed/>
                </p:oleObj>
              </mc:Choice>
              <mc:Fallback>
                <p:oleObj name="Equation" r:id="rId8" imgW="3187440" imgH="799920" progId="">
                  <p:embed/>
                  <p:pic>
                    <p:nvPicPr>
                      <p:cNvPr id="0" name="Object 4" descr="Brown marbl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57600" y="4343400"/>
                        <a:ext cx="2514600" cy="631825"/>
                      </a:xfrm>
                      <a:prstGeom prst="rect">
                        <a:avLst/>
                      </a:prstGeom>
                      <a:blipFill dpi="0" rotWithShape="0">
                        <a:blip r:embed="rId5"/>
                        <a:srcRect/>
                        <a:tile tx="0" ty="0" sx="100000" sy="100000" flip="none" algn="tl"/>
                      </a:blipFill>
                    </p:spPr>
                  </p:pic>
                </p:oleObj>
              </mc:Fallback>
            </mc:AlternateContent>
          </a:graphicData>
        </a:graphic>
      </p:graphicFrame>
      <p:sp>
        <p:nvSpPr>
          <p:cNvPr id="16391" name="Slide Number Placeholder 9"/>
          <p:cNvSpPr>
            <a:spLocks noGrp="1"/>
          </p:cNvSpPr>
          <p:nvPr>
            <p:ph type="sldNum" sz="quarter" idx="12"/>
          </p:nvPr>
        </p:nvSpPr>
        <p:spPr>
          <a:noFill/>
        </p:spPr>
        <p:txBody>
          <a:bodyPr/>
          <a:lstStyle/>
          <a:p>
            <a:fld id="{32208708-555F-4067-9699-E902CD3F7DCE}" type="slidenum">
              <a:rPr lang="ar-SA" smtClean="0">
                <a:latin typeface="Arial" pitchFamily="34" charset="0"/>
                <a:cs typeface="Arial" pitchFamily="34" charset="0"/>
              </a:rPr>
              <a:pPr/>
              <a:t>157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2774">
                                            <p:txEl>
                                              <p:pRg st="0" end="0"/>
                                            </p:txEl>
                                          </p:spTgt>
                                        </p:tgtEl>
                                        <p:attrNameLst>
                                          <p:attrName>style.visibility</p:attrName>
                                        </p:attrNameLst>
                                      </p:cBhvr>
                                      <p:to>
                                        <p:strVal val="visible"/>
                                      </p:to>
                                    </p:set>
                                    <p:animEffect transition="in" filter="diamond(in)">
                                      <p:cBhvr>
                                        <p:cTn id="7" dur="500"/>
                                        <p:tgtEl>
                                          <p:spTgt spid="327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2774">
                                            <p:txEl>
                                              <p:pRg st="1" end="1"/>
                                            </p:txEl>
                                          </p:spTgt>
                                        </p:tgtEl>
                                        <p:attrNameLst>
                                          <p:attrName>style.visibility</p:attrName>
                                        </p:attrNameLst>
                                      </p:cBhvr>
                                      <p:to>
                                        <p:strVal val="visible"/>
                                      </p:to>
                                    </p:set>
                                    <p:animEffect transition="in" filter="diamond(in)">
                                      <p:cBhvr>
                                        <p:cTn id="12" dur="500"/>
                                        <p:tgtEl>
                                          <p:spTgt spid="3277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2774">
                                            <p:txEl>
                                              <p:pRg st="2" end="2"/>
                                            </p:txEl>
                                          </p:spTgt>
                                        </p:tgtEl>
                                        <p:attrNameLst>
                                          <p:attrName>style.visibility</p:attrName>
                                        </p:attrNameLst>
                                      </p:cBhvr>
                                      <p:to>
                                        <p:strVal val="visible"/>
                                      </p:to>
                                    </p:set>
                                    <p:animEffect transition="in" filter="diamond(in)">
                                      <p:cBhvr>
                                        <p:cTn id="17" dur="500"/>
                                        <p:tgtEl>
                                          <p:spTgt spid="3277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2770"/>
                                        </p:tgtEl>
                                        <p:attrNameLst>
                                          <p:attrName>style.visibility</p:attrName>
                                        </p:attrNameLst>
                                      </p:cBhvr>
                                      <p:to>
                                        <p:strVal val="visible"/>
                                      </p:to>
                                    </p:set>
                                    <p:animEffect transition="in" filter="diamond(in)">
                                      <p:cBhvr>
                                        <p:cTn id="22" dur="500"/>
                                        <p:tgtEl>
                                          <p:spTgt spid="32770"/>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2774">
                                            <p:txEl>
                                              <p:pRg st="5" end="5"/>
                                            </p:txEl>
                                          </p:spTgt>
                                        </p:tgtEl>
                                        <p:attrNameLst>
                                          <p:attrName>style.visibility</p:attrName>
                                        </p:attrNameLst>
                                      </p:cBhvr>
                                      <p:to>
                                        <p:strVal val="visible"/>
                                      </p:to>
                                    </p:set>
                                    <p:animEffect transition="in" filter="diamond(in)">
                                      <p:cBhvr>
                                        <p:cTn id="27" dur="500"/>
                                        <p:tgtEl>
                                          <p:spTgt spid="3277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32771"/>
                                        </p:tgtEl>
                                        <p:attrNameLst>
                                          <p:attrName>style.visibility</p:attrName>
                                        </p:attrNameLst>
                                      </p:cBhvr>
                                      <p:to>
                                        <p:strVal val="visible"/>
                                      </p:to>
                                    </p:set>
                                    <p:animEffect transition="in" filter="diamond(in)">
                                      <p:cBhvr>
                                        <p:cTn id="32" dur="500"/>
                                        <p:tgtEl>
                                          <p:spTgt spid="32771"/>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32774">
                                            <p:txEl>
                                              <p:pRg st="8" end="8"/>
                                            </p:txEl>
                                          </p:spTgt>
                                        </p:tgtEl>
                                        <p:attrNameLst>
                                          <p:attrName>style.visibility</p:attrName>
                                        </p:attrNameLst>
                                      </p:cBhvr>
                                      <p:to>
                                        <p:strVal val="visible"/>
                                      </p:to>
                                    </p:set>
                                    <p:animEffect transition="in" filter="diamond(in)">
                                      <p:cBhvr>
                                        <p:cTn id="37" dur="500"/>
                                        <p:tgtEl>
                                          <p:spTgt spid="32774">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32772"/>
                                        </p:tgtEl>
                                        <p:attrNameLst>
                                          <p:attrName>style.visibility</p:attrName>
                                        </p:attrNameLst>
                                      </p:cBhvr>
                                      <p:to>
                                        <p:strVal val="visible"/>
                                      </p:to>
                                    </p:set>
                                    <p:animEffect transition="in" filter="diamond(in)">
                                      <p:cBhvr>
                                        <p:cTn id="42" dur="500"/>
                                        <p:tgtEl>
                                          <p:spTgt spid="32772"/>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32774">
                                            <p:txEl>
                                              <p:pRg st="9" end="9"/>
                                            </p:txEl>
                                          </p:spTgt>
                                        </p:tgtEl>
                                        <p:attrNameLst>
                                          <p:attrName>style.visibility</p:attrName>
                                        </p:attrNameLst>
                                      </p:cBhvr>
                                      <p:to>
                                        <p:strVal val="visible"/>
                                      </p:to>
                                    </p:set>
                                    <p:animEffect transition="in" filter="diamond(in)">
                                      <p:cBhvr>
                                        <p:cTn id="47" dur="500"/>
                                        <p:tgtEl>
                                          <p:spTgt spid="32774">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nodeType="clickEffect">
                                  <p:stCondLst>
                                    <p:cond delay="0"/>
                                  </p:stCondLst>
                                  <p:childTnLst>
                                    <p:set>
                                      <p:cBhvr>
                                        <p:cTn id="51" dur="1" fill="hold">
                                          <p:stCondLst>
                                            <p:cond delay="0"/>
                                          </p:stCondLst>
                                        </p:cTn>
                                        <p:tgtEl>
                                          <p:spTgt spid="32774">
                                            <p:txEl>
                                              <p:pRg st="10" end="10"/>
                                            </p:txEl>
                                          </p:spTgt>
                                        </p:tgtEl>
                                        <p:attrNameLst>
                                          <p:attrName>style.visibility</p:attrName>
                                        </p:attrNameLst>
                                      </p:cBhvr>
                                      <p:to>
                                        <p:strVal val="visible"/>
                                      </p:to>
                                    </p:set>
                                    <p:animEffect transition="in" filter="diamond(in)">
                                      <p:cBhvr>
                                        <p:cTn id="52" dur="500"/>
                                        <p:tgtEl>
                                          <p:spTgt spid="32774">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ntr" presetSubtype="16" fill="hold" nodeType="clickEffect">
                                  <p:stCondLst>
                                    <p:cond delay="0"/>
                                  </p:stCondLst>
                                  <p:childTnLst>
                                    <p:set>
                                      <p:cBhvr>
                                        <p:cTn id="56" dur="1" fill="hold">
                                          <p:stCondLst>
                                            <p:cond delay="0"/>
                                          </p:stCondLst>
                                        </p:cTn>
                                        <p:tgtEl>
                                          <p:spTgt spid="32774">
                                            <p:txEl>
                                              <p:pRg st="11" end="11"/>
                                            </p:txEl>
                                          </p:spTgt>
                                        </p:tgtEl>
                                        <p:attrNameLst>
                                          <p:attrName>style.visibility</p:attrName>
                                        </p:attrNameLst>
                                      </p:cBhvr>
                                      <p:to>
                                        <p:strVal val="visible"/>
                                      </p:to>
                                    </p:set>
                                    <p:animEffect transition="in" filter="diamond(in)">
                                      <p:cBhvr>
                                        <p:cTn id="57" dur="500"/>
                                        <p:tgtEl>
                                          <p:spTgt spid="3277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60388"/>
          </a:xfrm>
        </p:spPr>
        <p:txBody>
          <a:bodyPr rtlCol="0">
            <a:normAutofit fontScale="90000"/>
          </a:bodyPr>
          <a:lstStyle/>
          <a:p>
            <a:pPr eaLnBrk="1" fontAlgn="auto" hangingPunct="1">
              <a:spcAft>
                <a:spcPts val="0"/>
              </a:spcAft>
              <a:defRPr/>
            </a:pPr>
            <a:r>
              <a:rPr lang="en-US" dirty="0" smtClean="0"/>
              <a:t>(</a:t>
            </a:r>
            <a:r>
              <a:rPr lang="en-US" dirty="0" err="1" smtClean="0"/>
              <a:t>Con’t</a:t>
            </a:r>
            <a:r>
              <a:rPr lang="en-US" dirty="0" smtClean="0"/>
              <a:t>)</a:t>
            </a:r>
            <a:endParaRPr lang="en-US" dirty="0"/>
          </a:p>
        </p:txBody>
      </p:sp>
      <p:sp>
        <p:nvSpPr>
          <p:cNvPr id="33797" name="Content Placeholder 2"/>
          <p:cNvSpPr>
            <a:spLocks noGrp="1"/>
          </p:cNvSpPr>
          <p:nvPr>
            <p:ph idx="1"/>
          </p:nvPr>
        </p:nvSpPr>
        <p:spPr>
          <a:xfrm>
            <a:off x="395288" y="765175"/>
            <a:ext cx="8305800" cy="5867400"/>
          </a:xfrm>
        </p:spPr>
        <p:txBody>
          <a:bodyPr/>
          <a:lstStyle/>
          <a:p>
            <a:pPr algn="l" rtl="0" eaLnBrk="1" hangingPunct="1">
              <a:buFont typeface="Wingdings" pitchFamily="2" charset="2"/>
              <a:buNone/>
            </a:pPr>
            <a:r>
              <a:rPr lang="en-US" sz="2400" smtClean="0"/>
              <a:t>Amount of compounds </a:t>
            </a:r>
            <a:r>
              <a:rPr lang="en-US" sz="2400" u="sng" smtClean="0"/>
              <a:t>remaining</a:t>
            </a:r>
            <a:r>
              <a:rPr lang="en-US" sz="2400" smtClean="0"/>
              <a:t> after reaction:</a:t>
            </a:r>
          </a:p>
          <a:p>
            <a:pPr algn="l" rtl="0" eaLnBrk="1" hangingPunct="1">
              <a:buFont typeface="Wingdings" pitchFamily="2" charset="2"/>
              <a:buNone/>
            </a:pPr>
            <a:r>
              <a:rPr lang="en-US" sz="2400" smtClean="0"/>
              <a:t>CO(g)	-   0.0 mol  (Limiting reactant completely consumed)</a:t>
            </a:r>
          </a:p>
          <a:p>
            <a:pPr algn="l" rtl="0" eaLnBrk="1" hangingPunct="1">
              <a:buFont typeface="Wingdings" pitchFamily="2" charset="2"/>
              <a:buNone/>
            </a:pPr>
            <a:r>
              <a:rPr lang="en-US" sz="2400" smtClean="0"/>
              <a:t>O</a:t>
            </a:r>
            <a:r>
              <a:rPr lang="en-US" sz="2400" baseline="-25000" smtClean="0"/>
              <a:t>2</a:t>
            </a:r>
            <a:r>
              <a:rPr lang="en-US" sz="2400" smtClean="0"/>
              <a:t>(g)	-   0.0203 mol  (only half the O</a:t>
            </a:r>
            <a:r>
              <a:rPr lang="en-US" sz="2400" baseline="-25000" smtClean="0"/>
              <a:t>2</a:t>
            </a:r>
            <a:r>
              <a:rPr lang="en-US" sz="2400" smtClean="0"/>
              <a:t> was required to react with CO)</a:t>
            </a:r>
          </a:p>
          <a:p>
            <a:pPr algn="l" rtl="0" eaLnBrk="1" hangingPunct="1">
              <a:buFont typeface="Wingdings" pitchFamily="2" charset="2"/>
              <a:buNone/>
            </a:pPr>
            <a:r>
              <a:rPr lang="en-US" sz="2400" smtClean="0"/>
              <a:t>CO</a:t>
            </a:r>
            <a:r>
              <a:rPr lang="en-US" sz="2400" baseline="-25000" smtClean="0"/>
              <a:t>2</a:t>
            </a:r>
            <a:r>
              <a:rPr lang="en-US" sz="2400" smtClean="0"/>
              <a:t>(g)	-   0.0406 mol (based on 0.0405 mol of limiting reagent (CO))</a:t>
            </a:r>
          </a:p>
          <a:p>
            <a:pPr algn="l" rtl="0" eaLnBrk="1" hangingPunct="1">
              <a:buFont typeface="Wingdings" pitchFamily="2" charset="2"/>
              <a:buNone/>
            </a:pPr>
            <a:r>
              <a:rPr lang="en-US" sz="2400" smtClean="0"/>
              <a:t>Partial Pressure of O</a:t>
            </a:r>
            <a:r>
              <a:rPr lang="en-US" sz="2400" baseline="-25000" smtClean="0"/>
              <a:t>2</a:t>
            </a:r>
            <a:r>
              <a:rPr lang="en-US" sz="2400" smtClean="0"/>
              <a:t> in combined volume (3.0 L)</a:t>
            </a:r>
          </a:p>
          <a:p>
            <a:pPr algn="l" rtl="0" eaLnBrk="1" hangingPunct="1">
              <a:buFont typeface="Wingdings" pitchFamily="2" charset="2"/>
              <a:buNone/>
            </a:pPr>
            <a:r>
              <a:rPr lang="en-US" sz="2400" smtClean="0"/>
              <a:t>Partial Pressure of CO</a:t>
            </a:r>
            <a:r>
              <a:rPr lang="en-US" sz="2400" baseline="-25000" smtClean="0"/>
              <a:t>2</a:t>
            </a:r>
            <a:r>
              <a:rPr lang="en-US" sz="2400" smtClean="0"/>
              <a:t> in combined volume (3.0 L)</a:t>
            </a:r>
          </a:p>
          <a:p>
            <a:pPr algn="l" rtl="0" eaLnBrk="1" hangingPunct="1">
              <a:buFont typeface="Wingdings" pitchFamily="2" charset="2"/>
              <a:buNone/>
            </a:pPr>
            <a:endParaRPr lang="en-US" sz="2400" baseline="-25000" smtClean="0"/>
          </a:p>
        </p:txBody>
      </p:sp>
      <p:graphicFrame>
        <p:nvGraphicFramePr>
          <p:cNvPr id="33794" name="Object 2" descr="Brown marble"/>
          <p:cNvGraphicFramePr>
            <a:graphicFrameLocks noChangeAspect="1"/>
          </p:cNvGraphicFramePr>
          <p:nvPr/>
        </p:nvGraphicFramePr>
        <p:xfrm>
          <a:off x="1331913" y="4365625"/>
          <a:ext cx="6089650" cy="827088"/>
        </p:xfrm>
        <a:graphic>
          <a:graphicData uri="http://schemas.openxmlformats.org/presentationml/2006/ole">
            <mc:AlternateContent xmlns:mc="http://schemas.openxmlformats.org/markup-compatibility/2006">
              <mc:Choice xmlns:v="urn:schemas-microsoft-com:vml" Requires="v">
                <p:oleObj spid="_x0000_s17414" name="Equation" r:id="rId3" imgW="7949880" imgH="1079280" progId="">
                  <p:embed/>
                </p:oleObj>
              </mc:Choice>
              <mc:Fallback>
                <p:oleObj name="Equation" r:id="rId3" imgW="7949880" imgH="1079280" progId="">
                  <p:embed/>
                  <p:pic>
                    <p:nvPicPr>
                      <p:cNvPr id="0" name="Object 2" descr="Brown mar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913" y="4365625"/>
                        <a:ext cx="6089650" cy="827088"/>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33795" name="Object 3" descr="Brown marble"/>
          <p:cNvGraphicFramePr>
            <a:graphicFrameLocks noChangeAspect="1"/>
          </p:cNvGraphicFramePr>
          <p:nvPr/>
        </p:nvGraphicFramePr>
        <p:xfrm>
          <a:off x="1187450" y="5445125"/>
          <a:ext cx="6194425" cy="827088"/>
        </p:xfrm>
        <a:graphic>
          <a:graphicData uri="http://schemas.openxmlformats.org/presentationml/2006/ole">
            <mc:AlternateContent xmlns:mc="http://schemas.openxmlformats.org/markup-compatibility/2006">
              <mc:Choice xmlns:v="urn:schemas-microsoft-com:vml" Requires="v">
                <p:oleObj spid="_x0000_s17415" name="Equation" r:id="rId6" imgW="8089560" imgH="1079280" progId="">
                  <p:embed/>
                </p:oleObj>
              </mc:Choice>
              <mc:Fallback>
                <p:oleObj name="Equation" r:id="rId6" imgW="8089560" imgH="1079280" progId="">
                  <p:embed/>
                  <p:pic>
                    <p:nvPicPr>
                      <p:cNvPr id="0" name="Object 3" descr="Brown marbl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87450" y="5445125"/>
                        <a:ext cx="6194425" cy="827088"/>
                      </a:xfrm>
                      <a:prstGeom prst="rect">
                        <a:avLst/>
                      </a:prstGeom>
                      <a:blipFill dpi="0" rotWithShape="0">
                        <a:blip r:embed="rId5"/>
                        <a:srcRect/>
                        <a:tile tx="0" ty="0" sx="100000" sy="100000" flip="none" algn="tl"/>
                      </a:blipFill>
                    </p:spPr>
                  </p:pic>
                </p:oleObj>
              </mc:Fallback>
            </mc:AlternateContent>
          </a:graphicData>
        </a:graphic>
      </p:graphicFrame>
      <p:sp>
        <p:nvSpPr>
          <p:cNvPr id="17414" name="Slide Number Placeholder 8"/>
          <p:cNvSpPr>
            <a:spLocks noGrp="1"/>
          </p:cNvSpPr>
          <p:nvPr>
            <p:ph type="sldNum" sz="quarter" idx="12"/>
          </p:nvPr>
        </p:nvSpPr>
        <p:spPr>
          <a:noFill/>
        </p:spPr>
        <p:txBody>
          <a:bodyPr/>
          <a:lstStyle/>
          <a:p>
            <a:fld id="{99457DFA-8159-455A-AC1B-C880578FB2C8}" type="slidenum">
              <a:rPr lang="ar-SA" smtClean="0">
                <a:latin typeface="Arial" pitchFamily="34" charset="0"/>
                <a:cs typeface="Arial" pitchFamily="34" charset="0"/>
              </a:rPr>
              <a:pPr/>
              <a:t>158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3797">
                                            <p:txEl>
                                              <p:pRg st="0" end="0"/>
                                            </p:txEl>
                                          </p:spTgt>
                                        </p:tgtEl>
                                        <p:attrNameLst>
                                          <p:attrName>style.visibility</p:attrName>
                                        </p:attrNameLst>
                                      </p:cBhvr>
                                      <p:to>
                                        <p:strVal val="visible"/>
                                      </p:to>
                                    </p:set>
                                    <p:animEffect transition="in" filter="diamond(in)">
                                      <p:cBhvr>
                                        <p:cTn id="7" dur="500"/>
                                        <p:tgtEl>
                                          <p:spTgt spid="3379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3797">
                                            <p:txEl>
                                              <p:pRg st="1" end="1"/>
                                            </p:txEl>
                                          </p:spTgt>
                                        </p:tgtEl>
                                        <p:attrNameLst>
                                          <p:attrName>style.visibility</p:attrName>
                                        </p:attrNameLst>
                                      </p:cBhvr>
                                      <p:to>
                                        <p:strVal val="visible"/>
                                      </p:to>
                                    </p:set>
                                    <p:animEffect transition="in" filter="diamond(in)">
                                      <p:cBhvr>
                                        <p:cTn id="12" dur="500"/>
                                        <p:tgtEl>
                                          <p:spTgt spid="3379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3797">
                                            <p:txEl>
                                              <p:pRg st="2" end="2"/>
                                            </p:txEl>
                                          </p:spTgt>
                                        </p:tgtEl>
                                        <p:attrNameLst>
                                          <p:attrName>style.visibility</p:attrName>
                                        </p:attrNameLst>
                                      </p:cBhvr>
                                      <p:to>
                                        <p:strVal val="visible"/>
                                      </p:to>
                                    </p:set>
                                    <p:animEffect transition="in" filter="diamond(in)">
                                      <p:cBhvr>
                                        <p:cTn id="17" dur="500"/>
                                        <p:tgtEl>
                                          <p:spTgt spid="3379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3797">
                                            <p:txEl>
                                              <p:pRg st="3" end="3"/>
                                            </p:txEl>
                                          </p:spTgt>
                                        </p:tgtEl>
                                        <p:attrNameLst>
                                          <p:attrName>style.visibility</p:attrName>
                                        </p:attrNameLst>
                                      </p:cBhvr>
                                      <p:to>
                                        <p:strVal val="visible"/>
                                      </p:to>
                                    </p:set>
                                    <p:animEffect transition="in" filter="diamond(in)">
                                      <p:cBhvr>
                                        <p:cTn id="22" dur="500"/>
                                        <p:tgtEl>
                                          <p:spTgt spid="3379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3797">
                                            <p:txEl>
                                              <p:pRg st="4" end="4"/>
                                            </p:txEl>
                                          </p:spTgt>
                                        </p:tgtEl>
                                        <p:attrNameLst>
                                          <p:attrName>style.visibility</p:attrName>
                                        </p:attrNameLst>
                                      </p:cBhvr>
                                      <p:to>
                                        <p:strVal val="visible"/>
                                      </p:to>
                                    </p:set>
                                    <p:animEffect transition="in" filter="diamond(in)">
                                      <p:cBhvr>
                                        <p:cTn id="27" dur="500"/>
                                        <p:tgtEl>
                                          <p:spTgt spid="3379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33794"/>
                                        </p:tgtEl>
                                        <p:attrNameLst>
                                          <p:attrName>style.visibility</p:attrName>
                                        </p:attrNameLst>
                                      </p:cBhvr>
                                      <p:to>
                                        <p:strVal val="visible"/>
                                      </p:to>
                                    </p:set>
                                    <p:animEffect transition="in" filter="diamond(in)">
                                      <p:cBhvr>
                                        <p:cTn id="32" dur="500"/>
                                        <p:tgtEl>
                                          <p:spTgt spid="33794"/>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33797">
                                            <p:txEl>
                                              <p:pRg st="5" end="5"/>
                                            </p:txEl>
                                          </p:spTgt>
                                        </p:tgtEl>
                                        <p:attrNameLst>
                                          <p:attrName>style.visibility</p:attrName>
                                        </p:attrNameLst>
                                      </p:cBhvr>
                                      <p:to>
                                        <p:strVal val="visible"/>
                                      </p:to>
                                    </p:set>
                                    <p:animEffect transition="in" filter="diamond(in)">
                                      <p:cBhvr>
                                        <p:cTn id="37" dur="500"/>
                                        <p:tgtEl>
                                          <p:spTgt spid="33797">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33795"/>
                                        </p:tgtEl>
                                        <p:attrNameLst>
                                          <p:attrName>style.visibility</p:attrName>
                                        </p:attrNameLst>
                                      </p:cBhvr>
                                      <p:to>
                                        <p:strVal val="visible"/>
                                      </p:to>
                                    </p:set>
                                    <p:animEffect transition="in" filter="diamond(in)">
                                      <p:cBhvr>
                                        <p:cTn id="42" dur="5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Box 3"/>
          <p:cNvSpPr txBox="1">
            <a:spLocks noChangeArrowheads="1"/>
          </p:cNvSpPr>
          <p:nvPr/>
        </p:nvSpPr>
        <p:spPr bwMode="auto">
          <a:xfrm>
            <a:off x="214313" y="166688"/>
            <a:ext cx="8474075" cy="6691312"/>
          </a:xfrm>
          <a:prstGeom prst="rect">
            <a:avLst/>
          </a:prstGeom>
          <a:noFill/>
          <a:ln w="9525">
            <a:solidFill>
              <a:srgbClr val="00B0F0"/>
            </a:solidFill>
            <a:miter lim="800000"/>
            <a:headEnd/>
            <a:tailEnd/>
          </a:ln>
        </p:spPr>
        <p:txBody>
          <a:bodyPr>
            <a:spAutoFit/>
          </a:bodyPr>
          <a:lstStyle/>
          <a:p>
            <a:pPr algn="l" rtl="0"/>
            <a:r>
              <a:rPr lang="en-US" sz="2400">
                <a:cs typeface="Times New Roman" pitchFamily="18" charset="0"/>
              </a:rPr>
              <a:t>Ex: A 1.00L sample of dry air at 25°C and 786 mmHg contains 0.925g of N</a:t>
            </a:r>
            <a:r>
              <a:rPr lang="en-US" sz="2400" baseline="-25000">
                <a:cs typeface="Times New Roman" pitchFamily="18" charset="0"/>
              </a:rPr>
              <a:t>2</a:t>
            </a:r>
            <a:r>
              <a:rPr lang="en-US" sz="2400">
                <a:cs typeface="Times New Roman" pitchFamily="18" charset="0"/>
              </a:rPr>
              <a:t>, plus other gases. (a) What is the partial pressure of N</a:t>
            </a:r>
            <a:r>
              <a:rPr lang="en-US" sz="2400" baseline="-30000">
                <a:cs typeface="Times New Roman" pitchFamily="18" charset="0"/>
              </a:rPr>
              <a:t>2</a:t>
            </a:r>
            <a:r>
              <a:rPr lang="en-US" sz="2400">
                <a:cs typeface="Times New Roman" pitchFamily="18" charset="0"/>
              </a:rPr>
              <a:t> in the air sample? (b) What is the mole fraction and mole percent of N</a:t>
            </a:r>
            <a:r>
              <a:rPr lang="en-US" sz="2400" baseline="-30000">
                <a:cs typeface="Times New Roman" pitchFamily="18" charset="0"/>
              </a:rPr>
              <a:t>2</a:t>
            </a:r>
            <a:r>
              <a:rPr lang="en-US" sz="2400">
                <a:cs typeface="Times New Roman" pitchFamily="18" charset="0"/>
              </a:rPr>
              <a:t> in the air?</a:t>
            </a:r>
          </a:p>
          <a:p>
            <a:pPr algn="l" rtl="0"/>
            <a:endParaRPr lang="en-US" sz="2400">
              <a:cs typeface="Times New Roman" pitchFamily="18" charset="0"/>
            </a:endParaRPr>
          </a:p>
          <a:p>
            <a:pPr algn="l" rtl="0"/>
            <a:r>
              <a:rPr lang="en-US" sz="2400">
                <a:cs typeface="Times New Roman" pitchFamily="18" charset="0"/>
              </a:rPr>
              <a:t>(a) 0.925gN</a:t>
            </a:r>
            <a:r>
              <a:rPr lang="en-US" sz="2400" baseline="-30000">
                <a:cs typeface="Times New Roman" pitchFamily="18" charset="0"/>
              </a:rPr>
              <a:t>2</a:t>
            </a:r>
            <a:r>
              <a:rPr lang="en-US" sz="2400">
                <a:cs typeface="Times New Roman" pitchFamily="18" charset="0"/>
              </a:rPr>
              <a:t> x </a:t>
            </a:r>
            <a:r>
              <a:rPr lang="en-US" sz="2400" u="sng">
                <a:cs typeface="Times New Roman" pitchFamily="18" charset="0"/>
              </a:rPr>
              <a:t>1mol N</a:t>
            </a:r>
            <a:r>
              <a:rPr lang="en-US" sz="2400" u="sng" baseline="-30000">
                <a:cs typeface="Times New Roman" pitchFamily="18" charset="0"/>
              </a:rPr>
              <a:t>2</a:t>
            </a:r>
            <a:r>
              <a:rPr lang="en-US" sz="2400">
                <a:cs typeface="Times New Roman" pitchFamily="18" charset="0"/>
              </a:rPr>
              <a:t>  = 0.330 molN</a:t>
            </a:r>
            <a:r>
              <a:rPr lang="en-US" sz="2400" baseline="-30000">
                <a:cs typeface="Times New Roman" pitchFamily="18" charset="0"/>
              </a:rPr>
              <a:t>2</a:t>
            </a:r>
            <a:endParaRPr lang="en-US" sz="2400">
              <a:cs typeface="Times New Roman" pitchFamily="18" charset="0"/>
            </a:endParaRPr>
          </a:p>
          <a:p>
            <a:pPr algn="l" rtl="0"/>
            <a:r>
              <a:rPr lang="en-US" sz="2400">
                <a:cs typeface="Times New Roman" pitchFamily="18" charset="0"/>
              </a:rPr>
              <a:t>	        28.0g N</a:t>
            </a:r>
            <a:r>
              <a:rPr lang="en-US" sz="2400" baseline="-30000">
                <a:cs typeface="Times New Roman" pitchFamily="18" charset="0"/>
              </a:rPr>
              <a:t>2</a:t>
            </a:r>
          </a:p>
          <a:p>
            <a:pPr algn="l" rtl="0"/>
            <a:endParaRPr lang="en-US" sz="2400" baseline="-30000">
              <a:cs typeface="Times New Roman" pitchFamily="18" charset="0"/>
            </a:endParaRPr>
          </a:p>
          <a:p>
            <a:pPr algn="l" rtl="0">
              <a:lnSpc>
                <a:spcPct val="110000"/>
              </a:lnSpc>
            </a:pPr>
            <a:r>
              <a:rPr lang="en-US" sz="2400">
                <a:cs typeface="Times New Roman" pitchFamily="18" charset="0"/>
              </a:rPr>
              <a:t>   P</a:t>
            </a:r>
            <a:r>
              <a:rPr lang="en-US" sz="2400" baseline="-30000">
                <a:cs typeface="Times New Roman" pitchFamily="18" charset="0"/>
              </a:rPr>
              <a:t>N2</a:t>
            </a:r>
            <a:r>
              <a:rPr lang="en-US" sz="2400">
                <a:cs typeface="Times New Roman" pitchFamily="18" charset="0"/>
              </a:rPr>
              <a:t> = n</a:t>
            </a:r>
            <a:r>
              <a:rPr lang="en-US" sz="2400" baseline="-30000">
                <a:cs typeface="Times New Roman" pitchFamily="18" charset="0"/>
              </a:rPr>
              <a:t>N2</a:t>
            </a:r>
            <a:r>
              <a:rPr lang="en-US" sz="2400">
                <a:cs typeface="Times New Roman" pitchFamily="18" charset="0"/>
              </a:rPr>
              <a:t>RT/V</a:t>
            </a:r>
          </a:p>
          <a:p>
            <a:pPr algn="l" rtl="0">
              <a:lnSpc>
                <a:spcPct val="110000"/>
              </a:lnSpc>
            </a:pPr>
            <a:endParaRPr lang="en-US" sz="2400">
              <a:cs typeface="Times New Roman" pitchFamily="18" charset="0"/>
            </a:endParaRPr>
          </a:p>
          <a:p>
            <a:pPr algn="l" rtl="0"/>
            <a:r>
              <a:rPr lang="en-US" sz="2400">
                <a:cs typeface="Times New Roman" pitchFamily="18" charset="0"/>
              </a:rPr>
              <a:t>          = </a:t>
            </a:r>
            <a:r>
              <a:rPr lang="en-US" sz="2400" u="sng">
                <a:cs typeface="Times New Roman" pitchFamily="18" charset="0"/>
              </a:rPr>
              <a:t>0.330molx0.0821 Latm/(K mol) x 298K</a:t>
            </a:r>
            <a:r>
              <a:rPr lang="en-US" sz="2400"/>
              <a:t> </a:t>
            </a:r>
          </a:p>
          <a:p>
            <a:pPr algn="l" rtl="0"/>
            <a:r>
              <a:rPr lang="en-US" sz="2400">
                <a:cs typeface="Times New Roman" pitchFamily="18" charset="0"/>
              </a:rPr>
              <a:t>			1.00L</a:t>
            </a:r>
          </a:p>
          <a:p>
            <a:pPr algn="l" rtl="0"/>
            <a:r>
              <a:rPr lang="en-US" sz="2400">
                <a:cs typeface="Times New Roman" pitchFamily="18" charset="0"/>
              </a:rPr>
              <a:t>          = 0.807 atm (= </a:t>
            </a:r>
            <a:r>
              <a:rPr lang="en-US" sz="2400">
                <a:solidFill>
                  <a:srgbClr val="FF0000"/>
                </a:solidFill>
                <a:cs typeface="Times New Roman" pitchFamily="18" charset="0"/>
              </a:rPr>
              <a:t>613mmHg</a:t>
            </a:r>
            <a:r>
              <a:rPr lang="en-US" sz="2400">
                <a:cs typeface="Times New Roman" pitchFamily="18" charset="0"/>
              </a:rPr>
              <a:t>)</a:t>
            </a:r>
          </a:p>
          <a:p>
            <a:pPr algn="l" rtl="0"/>
            <a:endParaRPr lang="en-US" sz="2400">
              <a:cs typeface="Times New Roman" pitchFamily="18" charset="0"/>
            </a:endParaRPr>
          </a:p>
          <a:p>
            <a:pPr algn="l" rtl="0"/>
            <a:r>
              <a:rPr lang="en-US" sz="2400">
                <a:cs typeface="Times New Roman" pitchFamily="18" charset="0"/>
              </a:rPr>
              <a:t>(b) Mole fraction of N</a:t>
            </a:r>
            <a:r>
              <a:rPr lang="en-US" sz="2400" baseline="-30000">
                <a:cs typeface="Times New Roman" pitchFamily="18" charset="0"/>
              </a:rPr>
              <a:t>2</a:t>
            </a:r>
            <a:r>
              <a:rPr lang="en-US" sz="2400">
                <a:cs typeface="Times New Roman" pitchFamily="18" charset="0"/>
              </a:rPr>
              <a:t> = </a:t>
            </a:r>
            <a:r>
              <a:rPr lang="en-US" sz="2400" u="sng">
                <a:cs typeface="Times New Roman" pitchFamily="18" charset="0"/>
              </a:rPr>
              <a:t>P</a:t>
            </a:r>
            <a:r>
              <a:rPr lang="en-US" sz="2400" u="sng" baseline="-30000">
                <a:cs typeface="Times New Roman" pitchFamily="18" charset="0"/>
              </a:rPr>
              <a:t>N2</a:t>
            </a:r>
            <a:r>
              <a:rPr lang="en-US" sz="2400" u="sng">
                <a:cs typeface="Times New Roman" pitchFamily="18" charset="0"/>
              </a:rPr>
              <a:t> </a:t>
            </a:r>
            <a:r>
              <a:rPr lang="en-US" sz="2400">
                <a:cs typeface="Times New Roman" pitchFamily="18" charset="0"/>
              </a:rPr>
              <a:t>= </a:t>
            </a:r>
            <a:r>
              <a:rPr lang="en-US" sz="2400" u="sng">
                <a:cs typeface="Times New Roman" pitchFamily="18" charset="0"/>
              </a:rPr>
              <a:t>613mmHg</a:t>
            </a:r>
            <a:r>
              <a:rPr lang="en-US" sz="2400">
                <a:cs typeface="Times New Roman" pitchFamily="18" charset="0"/>
              </a:rPr>
              <a:t> = 0.780</a:t>
            </a:r>
          </a:p>
          <a:p>
            <a:pPr algn="l" rtl="0"/>
            <a:r>
              <a:rPr lang="en-US" sz="2400">
                <a:cs typeface="Times New Roman" pitchFamily="18" charset="0"/>
              </a:rPr>
              <a:t>	                            P</a:t>
            </a:r>
            <a:r>
              <a:rPr lang="en-US" sz="2400" baseline="-25000">
                <a:cs typeface="Times New Roman" pitchFamily="18" charset="0"/>
              </a:rPr>
              <a:t>t</a:t>
            </a:r>
            <a:r>
              <a:rPr lang="en-US" sz="2400">
                <a:cs typeface="Times New Roman" pitchFamily="18" charset="0"/>
              </a:rPr>
              <a:t>       786mmHg</a:t>
            </a:r>
          </a:p>
          <a:p>
            <a:pPr algn="l" rtl="0"/>
            <a:endParaRPr lang="en-US" sz="2400">
              <a:cs typeface="Times New Roman" pitchFamily="18" charset="0"/>
            </a:endParaRPr>
          </a:p>
          <a:p>
            <a:pPr algn="l" rtl="0"/>
            <a:r>
              <a:rPr lang="en-US" sz="2400">
                <a:cs typeface="Times New Roman" pitchFamily="18" charset="0"/>
              </a:rPr>
              <a:t>              Air contains 78.0% n/n (mole percent) of N</a:t>
            </a:r>
            <a:r>
              <a:rPr lang="en-US" sz="2400" baseline="-30000">
                <a:cs typeface="Times New Roman" pitchFamily="18" charset="0"/>
              </a:rPr>
              <a:t>2</a:t>
            </a:r>
            <a:endParaRPr lang="en-US" sz="2400"/>
          </a:p>
        </p:txBody>
      </p:sp>
      <p:sp>
        <p:nvSpPr>
          <p:cNvPr id="279555" name="Slide Number Placeholder 5"/>
          <p:cNvSpPr>
            <a:spLocks noGrp="1"/>
          </p:cNvSpPr>
          <p:nvPr>
            <p:ph type="sldNum" sz="quarter" idx="12"/>
          </p:nvPr>
        </p:nvSpPr>
        <p:spPr>
          <a:noFill/>
        </p:spPr>
        <p:txBody>
          <a:bodyPr/>
          <a:lstStyle/>
          <a:p>
            <a:fld id="{482D8E76-4731-4C5D-AE76-0DCB3868D2AD}" type="slidenum">
              <a:rPr lang="ar-SA" smtClean="0">
                <a:latin typeface="Arial" pitchFamily="34" charset="0"/>
                <a:cs typeface="Arial" pitchFamily="34" charset="0"/>
              </a:rPr>
              <a:pPr/>
              <a:t>159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04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048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048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048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048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048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0483">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20483">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20483">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2048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468313" y="0"/>
            <a:ext cx="8229600" cy="1143000"/>
          </a:xfrm>
        </p:spPr>
        <p:txBody>
          <a:bodyPr/>
          <a:lstStyle/>
          <a:p>
            <a:pPr eaLnBrk="1" hangingPunct="1"/>
            <a:r>
              <a:rPr lang="en-US" smtClean="0"/>
              <a:t>Avogadro’s Number</a:t>
            </a:r>
          </a:p>
        </p:txBody>
      </p:sp>
      <p:pic>
        <p:nvPicPr>
          <p:cNvPr id="1028" name="Picture 7" descr="03_08"/>
          <p:cNvPicPr>
            <a:picLocks noGrp="1" noChangeAspect="1" noChangeArrowheads="1"/>
          </p:cNvPicPr>
          <p:nvPr>
            <p:ph type="body" idx="1"/>
          </p:nvPr>
        </p:nvPicPr>
        <p:blipFill>
          <a:blip r:embed="rId3" cstate="print"/>
          <a:srcRect b="4631"/>
          <a:stretch>
            <a:fillRect/>
          </a:stretch>
        </p:blipFill>
        <p:spPr>
          <a:xfrm>
            <a:off x="2051050" y="1773238"/>
            <a:ext cx="4249738" cy="2473325"/>
          </a:xfrm>
          <a:noFill/>
        </p:spPr>
      </p:pic>
      <p:sp>
        <p:nvSpPr>
          <p:cNvPr id="6" name="Text Box 11"/>
          <p:cNvSpPr txBox="1">
            <a:spLocks noChangeArrowheads="1"/>
          </p:cNvSpPr>
          <p:nvPr/>
        </p:nvSpPr>
        <p:spPr bwMode="auto">
          <a:xfrm>
            <a:off x="684213" y="836613"/>
            <a:ext cx="3192462" cy="946150"/>
          </a:xfrm>
          <a:prstGeom prst="rect">
            <a:avLst/>
          </a:prstGeom>
          <a:noFill/>
          <a:ln w="9525">
            <a:noFill/>
            <a:miter lim="800000"/>
            <a:headEnd/>
            <a:tailEnd/>
          </a:ln>
        </p:spPr>
        <p:txBody>
          <a:bodyPr wrap="none">
            <a:spAutoFit/>
          </a:bodyPr>
          <a:lstStyle/>
          <a:p>
            <a:r>
              <a:rPr lang="en-US" sz="2800"/>
              <a:t>Micro World</a:t>
            </a:r>
          </a:p>
          <a:p>
            <a:r>
              <a:rPr lang="en-US" sz="2800"/>
              <a:t>atoms &amp; molecules</a:t>
            </a:r>
          </a:p>
        </p:txBody>
      </p:sp>
      <p:sp>
        <p:nvSpPr>
          <p:cNvPr id="7" name="Text Box 12"/>
          <p:cNvSpPr txBox="1">
            <a:spLocks noChangeArrowheads="1"/>
          </p:cNvSpPr>
          <p:nvPr/>
        </p:nvSpPr>
        <p:spPr bwMode="auto">
          <a:xfrm>
            <a:off x="4716463" y="836613"/>
            <a:ext cx="2203450" cy="946150"/>
          </a:xfrm>
          <a:prstGeom prst="rect">
            <a:avLst/>
          </a:prstGeom>
          <a:noFill/>
          <a:ln w="9525">
            <a:noFill/>
            <a:miter lim="800000"/>
            <a:headEnd/>
            <a:tailEnd/>
          </a:ln>
        </p:spPr>
        <p:txBody>
          <a:bodyPr wrap="none">
            <a:spAutoFit/>
          </a:bodyPr>
          <a:lstStyle/>
          <a:p>
            <a:r>
              <a:rPr lang="en-US" sz="2800"/>
              <a:t>Macro World</a:t>
            </a:r>
          </a:p>
          <a:p>
            <a:r>
              <a:rPr lang="en-US" sz="2800"/>
              <a:t>grams</a:t>
            </a:r>
          </a:p>
        </p:txBody>
      </p:sp>
      <p:sp>
        <p:nvSpPr>
          <p:cNvPr id="8" name="Text Box 8"/>
          <p:cNvSpPr txBox="1">
            <a:spLocks noChangeArrowheads="1"/>
          </p:cNvSpPr>
          <p:nvPr/>
        </p:nvSpPr>
        <p:spPr bwMode="auto">
          <a:xfrm>
            <a:off x="0" y="4292600"/>
            <a:ext cx="9144000" cy="1816100"/>
          </a:xfrm>
          <a:prstGeom prst="rect">
            <a:avLst/>
          </a:prstGeom>
          <a:noFill/>
          <a:ln w="76200" cmpd="tri">
            <a:noFill/>
            <a:miter lim="800000"/>
            <a:headEnd/>
            <a:tailEnd/>
          </a:ln>
        </p:spPr>
        <p:txBody>
          <a:bodyPr>
            <a:spAutoFit/>
          </a:bodyPr>
          <a:lstStyle/>
          <a:p>
            <a:pPr algn="just" rtl="0"/>
            <a:r>
              <a:rPr lang="en-US" sz="2800"/>
              <a:t>The </a:t>
            </a:r>
            <a:r>
              <a:rPr lang="en-US" sz="2800" b="1" i="1"/>
              <a:t>mole (mol)</a:t>
            </a:r>
            <a:r>
              <a:rPr lang="en-US" sz="2800"/>
              <a:t> is the amount of a substance that contains as many elementary entities as there are atoms in exactly 12.00 grams of </a:t>
            </a:r>
            <a:r>
              <a:rPr lang="en-US" sz="2800" baseline="30000"/>
              <a:t>12</a:t>
            </a:r>
            <a:r>
              <a:rPr lang="en-US" sz="2800"/>
              <a:t>C</a:t>
            </a:r>
          </a:p>
          <a:p>
            <a:pPr algn="just" rtl="0"/>
            <a:endParaRPr lang="en-US" sz="2800"/>
          </a:p>
        </p:txBody>
      </p:sp>
      <p:graphicFrame>
        <p:nvGraphicFramePr>
          <p:cNvPr id="33797" name="Object 5" descr="Blue tissue paper"/>
          <p:cNvGraphicFramePr>
            <a:graphicFrameLocks noChangeAspect="1"/>
          </p:cNvGraphicFramePr>
          <p:nvPr/>
        </p:nvGraphicFramePr>
        <p:xfrm>
          <a:off x="1042988" y="5589588"/>
          <a:ext cx="7194550" cy="1114425"/>
        </p:xfrm>
        <a:graphic>
          <a:graphicData uri="http://schemas.openxmlformats.org/presentationml/2006/ole">
            <mc:AlternateContent xmlns:mc="http://schemas.openxmlformats.org/markup-compatibility/2006">
              <mc:Choice xmlns:v="urn:schemas-microsoft-com:vml" Requires="v">
                <p:oleObj spid="_x0000_s1028" name="Equation" r:id="rId4" imgW="1473120" imgH="228600" progId="Equation.3">
                  <p:embed/>
                </p:oleObj>
              </mc:Choice>
              <mc:Fallback>
                <p:oleObj name="Equation" r:id="rId4" imgW="1473120" imgH="228600" progId="Equation.3">
                  <p:embed/>
                  <p:pic>
                    <p:nvPicPr>
                      <p:cNvPr id="0" name="Object 5" descr="Blue tissue pap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2988" y="5589588"/>
                        <a:ext cx="7194550" cy="1114425"/>
                      </a:xfrm>
                      <a:prstGeom prst="rect">
                        <a:avLst/>
                      </a:prstGeom>
                      <a:blipFill dpi="0" rotWithShape="0">
                        <a:blip r:embed="rId6"/>
                        <a:srcRect/>
                        <a:tile tx="0" ty="0" sx="100000" sy="100000" flip="none" algn="tl"/>
                      </a:blipFill>
                    </p:spPr>
                  </p:pic>
                </p:oleObj>
              </mc:Fallback>
            </mc:AlternateContent>
          </a:graphicData>
        </a:graphic>
      </p:graphicFrame>
      <p:sp>
        <p:nvSpPr>
          <p:cNvPr id="1032" name="Slide Number Placeholder 10"/>
          <p:cNvSpPr>
            <a:spLocks noGrp="1"/>
          </p:cNvSpPr>
          <p:nvPr>
            <p:ph type="sldNum" sz="quarter" idx="12"/>
          </p:nvPr>
        </p:nvSpPr>
        <p:spPr>
          <a:noFill/>
        </p:spPr>
        <p:txBody>
          <a:bodyPr/>
          <a:lstStyle/>
          <a:p>
            <a:fld id="{1AA181C0-EA8D-47C6-855C-DB0EA23CCE98}" type="slidenum">
              <a:rPr lang="ar-SA" smtClean="0">
                <a:latin typeface="Arial" pitchFamily="34" charset="0"/>
                <a:cs typeface="Arial" pitchFamily="34" charset="0"/>
              </a:rPr>
              <a:pPr/>
              <a:t>16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33797"/>
                                        </p:tgtEl>
                                        <p:attrNameLst>
                                          <p:attrName>style.visibility</p:attrName>
                                        </p:attrNameLst>
                                      </p:cBhvr>
                                      <p:to>
                                        <p:strVal val="visible"/>
                                      </p:to>
                                    </p:set>
                                    <p:animEffect transition="in" filter="dissolve">
                                      <p:cBhvr>
                                        <p:cTn id="25" dur="500"/>
                                        <p:tgtEl>
                                          <p:spTgt spid="33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utoUpdateAnimBg="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381000" y="228600"/>
            <a:ext cx="8550275" cy="6989763"/>
          </a:xfrm>
          <a:prstGeom prst="rect">
            <a:avLst/>
          </a:prstGeom>
          <a:noFill/>
          <a:ln w="9525">
            <a:noFill/>
            <a:miter lim="800000"/>
            <a:headEnd/>
            <a:tailEnd/>
          </a:ln>
        </p:spPr>
        <p:txBody>
          <a:bodyPr>
            <a:spAutoFit/>
          </a:bodyPr>
          <a:lstStyle/>
          <a:p>
            <a:pPr algn="l" rtl="0">
              <a:lnSpc>
                <a:spcPct val="110000"/>
              </a:lnSpc>
            </a:pPr>
            <a:r>
              <a:rPr lang="en-US" sz="2300">
                <a:solidFill>
                  <a:srgbClr val="000000"/>
                </a:solidFill>
                <a:cs typeface="Times New Roman" pitchFamily="18" charset="0"/>
              </a:rPr>
              <a:t>Ex: In the following reaction: </a:t>
            </a:r>
          </a:p>
          <a:p>
            <a:pPr algn="l" rtl="0">
              <a:lnSpc>
                <a:spcPct val="120000"/>
              </a:lnSpc>
            </a:pPr>
            <a:r>
              <a:rPr lang="en-US" sz="2300">
                <a:solidFill>
                  <a:srgbClr val="000000"/>
                </a:solidFill>
                <a:cs typeface="Times New Roman" pitchFamily="18" charset="0"/>
              </a:rPr>
              <a:t>	2Al(s) + 6HCl(aq) </a:t>
            </a:r>
            <a:r>
              <a:rPr lang="en-US" sz="2300">
                <a:solidFill>
                  <a:srgbClr val="000000"/>
                </a:solidFill>
                <a:cs typeface="Times New Roman" pitchFamily="18" charset="0"/>
                <a:sym typeface="Symbol" pitchFamily="18" charset="2"/>
              </a:rPr>
              <a:t></a:t>
            </a:r>
            <a:r>
              <a:rPr lang="en-US" sz="2300">
                <a:solidFill>
                  <a:srgbClr val="000000"/>
                </a:solidFill>
                <a:cs typeface="Times New Roman" pitchFamily="18" charset="0"/>
              </a:rPr>
              <a:t>2AlCl</a:t>
            </a:r>
            <a:r>
              <a:rPr lang="en-US" sz="2300" baseline="-30000">
                <a:solidFill>
                  <a:srgbClr val="000000"/>
                </a:solidFill>
                <a:cs typeface="Times New Roman" pitchFamily="18" charset="0"/>
              </a:rPr>
              <a:t>3</a:t>
            </a:r>
            <a:r>
              <a:rPr lang="en-US" sz="2300">
                <a:solidFill>
                  <a:srgbClr val="000000"/>
                </a:solidFill>
                <a:cs typeface="Times New Roman" pitchFamily="18" charset="0"/>
              </a:rPr>
              <a:t>(aq) + 3H</a:t>
            </a:r>
            <a:r>
              <a:rPr lang="en-US" sz="2300" baseline="-30000">
                <a:solidFill>
                  <a:srgbClr val="000000"/>
                </a:solidFill>
                <a:cs typeface="Times New Roman" pitchFamily="18" charset="0"/>
              </a:rPr>
              <a:t>2</a:t>
            </a:r>
            <a:r>
              <a:rPr lang="en-US" sz="2300">
                <a:solidFill>
                  <a:srgbClr val="000000"/>
                </a:solidFill>
                <a:cs typeface="Times New Roman" pitchFamily="18" charset="0"/>
              </a:rPr>
              <a:t>(g)</a:t>
            </a:r>
            <a:endParaRPr lang="en-US" sz="2300">
              <a:cs typeface="Times New Roman" pitchFamily="18" charset="0"/>
            </a:endParaRPr>
          </a:p>
          <a:p>
            <a:pPr algn="l" rtl="0">
              <a:lnSpc>
                <a:spcPct val="110000"/>
              </a:lnSpc>
            </a:pPr>
            <a:r>
              <a:rPr lang="en-US" sz="2300">
                <a:solidFill>
                  <a:srgbClr val="000000"/>
                </a:solidFill>
                <a:cs typeface="Times New Roman" pitchFamily="18" charset="0"/>
              </a:rPr>
              <a:t>If 35.5mL of H</a:t>
            </a:r>
            <a:r>
              <a:rPr lang="en-US" sz="2300" baseline="-25000">
                <a:solidFill>
                  <a:srgbClr val="000000"/>
                </a:solidFill>
                <a:cs typeface="Times New Roman" pitchFamily="18" charset="0"/>
              </a:rPr>
              <a:t>2</a:t>
            </a:r>
            <a:r>
              <a:rPr lang="en-US" sz="2300">
                <a:solidFill>
                  <a:srgbClr val="000000"/>
                </a:solidFill>
                <a:cs typeface="Times New Roman" pitchFamily="18" charset="0"/>
              </a:rPr>
              <a:t>(g) is collected over water at 26</a:t>
            </a:r>
            <a:r>
              <a:rPr lang="en-US" sz="2300">
                <a:solidFill>
                  <a:srgbClr val="000000"/>
                </a:solidFill>
                <a:cs typeface="Times New Roman" pitchFamily="18" charset="0"/>
                <a:sym typeface="Symbol" pitchFamily="18" charset="2"/>
              </a:rPr>
              <a:t></a:t>
            </a:r>
            <a:r>
              <a:rPr lang="en-US" sz="2300">
                <a:solidFill>
                  <a:srgbClr val="000000"/>
                </a:solidFill>
                <a:cs typeface="Times New Roman" pitchFamily="18" charset="0"/>
              </a:rPr>
              <a:t>C and a barometric pressure of 755mmHg, how many moles of HCl must have been comsumed? (The vapor pressure of water at 26</a:t>
            </a:r>
            <a:r>
              <a:rPr lang="en-US" sz="2300">
                <a:solidFill>
                  <a:srgbClr val="000000"/>
                </a:solidFill>
                <a:cs typeface="Times New Roman" pitchFamily="18" charset="0"/>
                <a:sym typeface="Symbol" pitchFamily="18" charset="2"/>
              </a:rPr>
              <a:t></a:t>
            </a:r>
            <a:r>
              <a:rPr lang="en-US" sz="2300">
                <a:solidFill>
                  <a:srgbClr val="000000"/>
                </a:solidFill>
                <a:cs typeface="Times New Roman" pitchFamily="18" charset="0"/>
              </a:rPr>
              <a:t>C is 25.2mmHg)</a:t>
            </a:r>
            <a:endParaRPr lang="en-US" sz="2300">
              <a:cs typeface="Times New Roman" pitchFamily="18" charset="0"/>
            </a:endParaRPr>
          </a:p>
          <a:p>
            <a:pPr algn="l" rtl="0">
              <a:lnSpc>
                <a:spcPct val="160000"/>
              </a:lnSpc>
            </a:pPr>
            <a:r>
              <a:rPr lang="en-US" sz="2300">
                <a:solidFill>
                  <a:srgbClr val="000000"/>
                </a:solidFill>
                <a:cs typeface="Times New Roman" pitchFamily="18" charset="0"/>
              </a:rPr>
              <a:t>P</a:t>
            </a:r>
            <a:r>
              <a:rPr lang="en-US" sz="2300" baseline="-30000">
                <a:solidFill>
                  <a:srgbClr val="000000"/>
                </a:solidFill>
                <a:cs typeface="Times New Roman" pitchFamily="18" charset="0"/>
              </a:rPr>
              <a:t>H</a:t>
            </a:r>
            <a:r>
              <a:rPr lang="en-US" sz="2300" baseline="-40000">
                <a:solidFill>
                  <a:srgbClr val="000000"/>
                </a:solidFill>
                <a:cs typeface="Times New Roman" pitchFamily="18" charset="0"/>
              </a:rPr>
              <a:t>2</a:t>
            </a:r>
            <a:r>
              <a:rPr lang="en-US" sz="2300">
                <a:solidFill>
                  <a:srgbClr val="000000"/>
                </a:solidFill>
                <a:cs typeface="Times New Roman" pitchFamily="18" charset="0"/>
              </a:rPr>
              <a:t> = P</a:t>
            </a:r>
            <a:r>
              <a:rPr lang="en-US" sz="2300" baseline="-25000">
                <a:solidFill>
                  <a:srgbClr val="000000"/>
                </a:solidFill>
                <a:cs typeface="Times New Roman" pitchFamily="18" charset="0"/>
              </a:rPr>
              <a:t>bar</a:t>
            </a:r>
            <a:r>
              <a:rPr lang="en-US" sz="2300">
                <a:solidFill>
                  <a:srgbClr val="000000"/>
                </a:solidFill>
                <a:cs typeface="Times New Roman" pitchFamily="18" charset="0"/>
              </a:rPr>
              <a:t>-P</a:t>
            </a:r>
            <a:r>
              <a:rPr lang="en-US" sz="2300" baseline="-30000">
                <a:solidFill>
                  <a:srgbClr val="000000"/>
                </a:solidFill>
                <a:cs typeface="Times New Roman" pitchFamily="18" charset="0"/>
              </a:rPr>
              <a:t>H</a:t>
            </a:r>
            <a:r>
              <a:rPr lang="en-US" sz="2300" baseline="-40000">
                <a:solidFill>
                  <a:srgbClr val="000000"/>
                </a:solidFill>
                <a:cs typeface="Times New Roman" pitchFamily="18" charset="0"/>
              </a:rPr>
              <a:t>2</a:t>
            </a:r>
            <a:r>
              <a:rPr lang="en-US" sz="2300" baseline="-30000">
                <a:solidFill>
                  <a:srgbClr val="000000"/>
                </a:solidFill>
                <a:cs typeface="Times New Roman" pitchFamily="18" charset="0"/>
              </a:rPr>
              <a:t>O</a:t>
            </a:r>
            <a:r>
              <a:rPr lang="en-US" sz="2300">
                <a:solidFill>
                  <a:srgbClr val="000000"/>
                </a:solidFill>
                <a:cs typeface="Times New Roman" pitchFamily="18" charset="0"/>
              </a:rPr>
              <a:t> </a:t>
            </a:r>
            <a:endParaRPr lang="en-US" sz="2300">
              <a:cs typeface="Times New Roman" pitchFamily="18" charset="0"/>
            </a:endParaRPr>
          </a:p>
          <a:p>
            <a:pPr algn="l" rtl="0">
              <a:lnSpc>
                <a:spcPct val="110000"/>
              </a:lnSpc>
            </a:pPr>
            <a:r>
              <a:rPr lang="en-US" sz="2300">
                <a:solidFill>
                  <a:srgbClr val="000000"/>
                </a:solidFill>
                <a:cs typeface="Times New Roman" pitchFamily="18" charset="0"/>
              </a:rPr>
              <a:t>        = 755-25.2mmHg  = 729.8mmHg =730mmHg</a:t>
            </a:r>
            <a:endParaRPr lang="en-US" sz="2300">
              <a:cs typeface="Times New Roman" pitchFamily="18" charset="0"/>
            </a:endParaRPr>
          </a:p>
          <a:p>
            <a:pPr algn="l" rtl="0">
              <a:lnSpc>
                <a:spcPct val="110000"/>
              </a:lnSpc>
            </a:pPr>
            <a:r>
              <a:rPr lang="en-US" sz="2300">
                <a:solidFill>
                  <a:srgbClr val="000000"/>
                </a:solidFill>
                <a:cs typeface="Times New Roman" pitchFamily="18" charset="0"/>
              </a:rPr>
              <a:t>       = 730/760 =0.960atm</a:t>
            </a:r>
            <a:endParaRPr lang="en-US" sz="2300">
              <a:cs typeface="Times New Roman" pitchFamily="18" charset="0"/>
            </a:endParaRPr>
          </a:p>
          <a:p>
            <a:pPr algn="l" rtl="0">
              <a:lnSpc>
                <a:spcPct val="110000"/>
              </a:lnSpc>
            </a:pPr>
            <a:r>
              <a:rPr lang="en-US" sz="2300">
                <a:solidFill>
                  <a:srgbClr val="000000"/>
                </a:solidFill>
                <a:cs typeface="Times New Roman" pitchFamily="18" charset="0"/>
              </a:rPr>
              <a:t>V = 35.5mL = 0.0355 L</a:t>
            </a:r>
            <a:endParaRPr lang="en-US" sz="2300">
              <a:cs typeface="Times New Roman" pitchFamily="18" charset="0"/>
            </a:endParaRPr>
          </a:p>
          <a:p>
            <a:pPr algn="l" rtl="0">
              <a:lnSpc>
                <a:spcPct val="110000"/>
              </a:lnSpc>
            </a:pPr>
            <a:r>
              <a:rPr lang="en-US" sz="2300">
                <a:solidFill>
                  <a:srgbClr val="000000"/>
                </a:solidFill>
                <a:cs typeface="Times New Roman" pitchFamily="18" charset="0"/>
              </a:rPr>
              <a:t>T = 26 + 273 = 299K</a:t>
            </a:r>
          </a:p>
          <a:p>
            <a:pPr algn="l" rtl="0">
              <a:lnSpc>
                <a:spcPct val="110000"/>
              </a:lnSpc>
            </a:pPr>
            <a:endParaRPr lang="en-US" sz="1200">
              <a:solidFill>
                <a:srgbClr val="000000"/>
              </a:solidFill>
              <a:cs typeface="Times New Roman" pitchFamily="18" charset="0"/>
            </a:endParaRPr>
          </a:p>
          <a:p>
            <a:pPr algn="l" rtl="0">
              <a:lnSpc>
                <a:spcPct val="110000"/>
              </a:lnSpc>
            </a:pPr>
            <a:r>
              <a:rPr lang="en-US" sz="2300">
                <a:solidFill>
                  <a:srgbClr val="000000"/>
                </a:solidFill>
                <a:cs typeface="Times New Roman" pitchFamily="18" charset="0"/>
              </a:rPr>
              <a:t>n (H</a:t>
            </a:r>
            <a:r>
              <a:rPr lang="en-US" sz="2300" baseline="-25000">
                <a:solidFill>
                  <a:srgbClr val="000000"/>
                </a:solidFill>
                <a:cs typeface="Times New Roman" pitchFamily="18" charset="0"/>
              </a:rPr>
              <a:t>2</a:t>
            </a:r>
            <a:r>
              <a:rPr lang="en-US" sz="2300">
                <a:solidFill>
                  <a:srgbClr val="000000"/>
                </a:solidFill>
                <a:cs typeface="Times New Roman" pitchFamily="18" charset="0"/>
              </a:rPr>
              <a:t>) = </a:t>
            </a:r>
            <a:r>
              <a:rPr lang="en-US" sz="2300" u="sng">
                <a:solidFill>
                  <a:srgbClr val="000000"/>
                </a:solidFill>
                <a:cs typeface="Times New Roman" pitchFamily="18" charset="0"/>
              </a:rPr>
              <a:t>    0.960atm x 0.0355 L	  </a:t>
            </a:r>
            <a:r>
              <a:rPr lang="en-US" sz="2300">
                <a:solidFill>
                  <a:srgbClr val="000000"/>
                </a:solidFill>
                <a:cs typeface="Times New Roman" pitchFamily="18" charset="0"/>
              </a:rPr>
              <a:t>= 1.39 x 10</a:t>
            </a:r>
            <a:r>
              <a:rPr lang="en-US" sz="2300" baseline="30000">
                <a:solidFill>
                  <a:srgbClr val="000000"/>
                </a:solidFill>
                <a:cs typeface="Times New Roman" pitchFamily="18" charset="0"/>
              </a:rPr>
              <a:t>-3</a:t>
            </a:r>
            <a:r>
              <a:rPr lang="en-US" sz="2300">
                <a:solidFill>
                  <a:srgbClr val="000000"/>
                </a:solidFill>
                <a:cs typeface="Times New Roman" pitchFamily="18" charset="0"/>
              </a:rPr>
              <a:t> mol</a:t>
            </a:r>
            <a:endParaRPr lang="en-US" sz="2300">
              <a:cs typeface="Times New Roman" pitchFamily="18" charset="0"/>
            </a:endParaRPr>
          </a:p>
          <a:p>
            <a:pPr algn="l" rtl="0"/>
            <a:r>
              <a:rPr lang="en-US" sz="2300">
                <a:solidFill>
                  <a:srgbClr val="000000"/>
                </a:solidFill>
                <a:cs typeface="Times New Roman" pitchFamily="18" charset="0"/>
              </a:rPr>
              <a:t>	  0.0821 L atm/(mol K) x 299K</a:t>
            </a:r>
          </a:p>
          <a:p>
            <a:pPr algn="l" rtl="0"/>
            <a:endParaRPr lang="en-US" sz="1200">
              <a:solidFill>
                <a:srgbClr val="000000"/>
              </a:solidFill>
              <a:cs typeface="Times New Roman" pitchFamily="18" charset="0"/>
            </a:endParaRPr>
          </a:p>
          <a:p>
            <a:pPr algn="l" rtl="0">
              <a:lnSpc>
                <a:spcPct val="110000"/>
              </a:lnSpc>
            </a:pPr>
            <a:r>
              <a:rPr lang="en-US" sz="2300">
                <a:solidFill>
                  <a:srgbClr val="000000"/>
                </a:solidFill>
                <a:cs typeface="Times New Roman" pitchFamily="18" charset="0"/>
              </a:rPr>
              <a:t>n(HCl) = 1.39 x 10</a:t>
            </a:r>
            <a:r>
              <a:rPr lang="en-US" sz="2300" baseline="30000">
                <a:solidFill>
                  <a:srgbClr val="000000"/>
                </a:solidFill>
                <a:cs typeface="Times New Roman" pitchFamily="18" charset="0"/>
              </a:rPr>
              <a:t>-3</a:t>
            </a:r>
            <a:r>
              <a:rPr lang="en-US" sz="2300">
                <a:solidFill>
                  <a:srgbClr val="000000"/>
                </a:solidFill>
                <a:cs typeface="Times New Roman" pitchFamily="18" charset="0"/>
              </a:rPr>
              <a:t> mol H</a:t>
            </a:r>
            <a:r>
              <a:rPr lang="en-US" sz="2300" baseline="-25000">
                <a:solidFill>
                  <a:srgbClr val="000000"/>
                </a:solidFill>
                <a:cs typeface="Times New Roman" pitchFamily="18" charset="0"/>
              </a:rPr>
              <a:t>2</a:t>
            </a:r>
            <a:r>
              <a:rPr lang="en-US" sz="2300">
                <a:solidFill>
                  <a:srgbClr val="000000"/>
                </a:solidFill>
                <a:cs typeface="Times New Roman" pitchFamily="18" charset="0"/>
              </a:rPr>
              <a:t> x </a:t>
            </a:r>
            <a:r>
              <a:rPr lang="en-US" sz="2300" u="sng">
                <a:solidFill>
                  <a:srgbClr val="000000"/>
                </a:solidFill>
                <a:cs typeface="Times New Roman" pitchFamily="18" charset="0"/>
              </a:rPr>
              <a:t>6mol HCl</a:t>
            </a:r>
            <a:r>
              <a:rPr lang="en-US" sz="2300">
                <a:solidFill>
                  <a:srgbClr val="000000"/>
                </a:solidFill>
                <a:cs typeface="Times New Roman" pitchFamily="18" charset="0"/>
              </a:rPr>
              <a:t> = 2.78 x 10</a:t>
            </a:r>
            <a:r>
              <a:rPr lang="en-US" sz="2300" baseline="30000">
                <a:solidFill>
                  <a:srgbClr val="000000"/>
                </a:solidFill>
                <a:cs typeface="Times New Roman" pitchFamily="18" charset="0"/>
              </a:rPr>
              <a:t>-3</a:t>
            </a:r>
            <a:r>
              <a:rPr lang="en-US" sz="2300">
                <a:solidFill>
                  <a:srgbClr val="000000"/>
                </a:solidFill>
                <a:cs typeface="Times New Roman" pitchFamily="18" charset="0"/>
              </a:rPr>
              <a:t> mol</a:t>
            </a:r>
            <a:endParaRPr lang="en-US" sz="2300">
              <a:cs typeface="Times New Roman" pitchFamily="18" charset="0"/>
            </a:endParaRPr>
          </a:p>
          <a:p>
            <a:pPr algn="l" rtl="0">
              <a:lnSpc>
                <a:spcPct val="110000"/>
              </a:lnSpc>
            </a:pPr>
            <a:r>
              <a:rPr lang="en-US" sz="2300">
                <a:solidFill>
                  <a:srgbClr val="000000"/>
                </a:solidFill>
                <a:cs typeface="Times New Roman" pitchFamily="18" charset="0"/>
              </a:rPr>
              <a:t>				 3 molH</a:t>
            </a:r>
            <a:r>
              <a:rPr lang="en-US" sz="2300" baseline="-25000">
                <a:solidFill>
                  <a:srgbClr val="000000"/>
                </a:solidFill>
                <a:cs typeface="Times New Roman" pitchFamily="18" charset="0"/>
              </a:rPr>
              <a:t>2</a:t>
            </a:r>
            <a:r>
              <a:rPr lang="en-US" sz="2300" baseline="-25000"/>
              <a:t> </a:t>
            </a:r>
          </a:p>
          <a:p>
            <a:pPr algn="l" rtl="0"/>
            <a:endParaRPr lang="en-US"/>
          </a:p>
        </p:txBody>
      </p:sp>
      <p:sp>
        <p:nvSpPr>
          <p:cNvPr id="280579" name="Slide Number Placeholder 5"/>
          <p:cNvSpPr>
            <a:spLocks noGrp="1"/>
          </p:cNvSpPr>
          <p:nvPr>
            <p:ph type="sldNum" sz="quarter" idx="12"/>
          </p:nvPr>
        </p:nvSpPr>
        <p:spPr>
          <a:noFill/>
        </p:spPr>
        <p:txBody>
          <a:bodyPr/>
          <a:lstStyle/>
          <a:p>
            <a:fld id="{78AE7CBA-6259-4F47-8126-B7989DAA5E14}" type="slidenum">
              <a:rPr lang="ar-SA" smtClean="0">
                <a:latin typeface="Arial" pitchFamily="34" charset="0"/>
                <a:cs typeface="Arial" pitchFamily="34" charset="0"/>
              </a:rPr>
              <a:pPr/>
              <a:t>160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48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48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48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481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481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481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481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34818">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34818">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34818">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34818">
                                            <p:txEl>
                                              <p:pRg st="12" end="1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34818">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build="p" autoUpdateAnimBg="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9" name="Content Placeholder 8"/>
          <p:cNvSpPr>
            <a:spLocks noGrp="1"/>
          </p:cNvSpPr>
          <p:nvPr>
            <p:ph idx="1"/>
          </p:nvPr>
        </p:nvSpPr>
        <p:spPr>
          <a:xfrm>
            <a:off x="0" y="533400"/>
            <a:ext cx="9144000" cy="4525963"/>
          </a:xfrm>
        </p:spPr>
        <p:txBody>
          <a:bodyPr/>
          <a:lstStyle/>
          <a:p>
            <a:pPr algn="l" rtl="0" eaLnBrk="1" hangingPunct="1">
              <a:lnSpc>
                <a:spcPts val="2500"/>
              </a:lnSpc>
              <a:buFontTx/>
              <a:buNone/>
            </a:pPr>
            <a:r>
              <a:rPr lang="en-US" sz="2400" smtClean="0">
                <a:latin typeface="Calibri" pitchFamily="34" charset="0"/>
                <a:cs typeface="Calibri" pitchFamily="34" charset="0"/>
              </a:rPr>
              <a:t>Ex: A 100.0 mL sample of air exhaled from the lungs is analyzed and found to contain 0.0830 g of N</a:t>
            </a:r>
            <a:r>
              <a:rPr lang="en-US" sz="2400" baseline="-25000" smtClean="0">
                <a:latin typeface="Calibri" pitchFamily="34" charset="0"/>
                <a:cs typeface="Calibri" pitchFamily="34" charset="0"/>
              </a:rPr>
              <a:t>2</a:t>
            </a:r>
            <a:r>
              <a:rPr lang="en-US" sz="2400" smtClean="0">
                <a:latin typeface="Calibri" pitchFamily="34" charset="0"/>
                <a:cs typeface="Calibri" pitchFamily="34" charset="0"/>
              </a:rPr>
              <a:t>, 0.0194 g O</a:t>
            </a:r>
            <a:r>
              <a:rPr lang="en-US" sz="2400" baseline="-25000" smtClean="0">
                <a:latin typeface="Calibri" pitchFamily="34" charset="0"/>
                <a:cs typeface="Calibri" pitchFamily="34" charset="0"/>
              </a:rPr>
              <a:t>2</a:t>
            </a:r>
            <a:r>
              <a:rPr lang="en-US" sz="2400" smtClean="0">
                <a:latin typeface="Calibri" pitchFamily="34" charset="0"/>
                <a:cs typeface="Calibri" pitchFamily="34" charset="0"/>
              </a:rPr>
              <a:t>, 0.00640 g CO</a:t>
            </a:r>
            <a:r>
              <a:rPr lang="en-US" sz="2400" baseline="-25000" smtClean="0">
                <a:latin typeface="Calibri" pitchFamily="34" charset="0"/>
                <a:cs typeface="Calibri" pitchFamily="34" charset="0"/>
              </a:rPr>
              <a:t>2 </a:t>
            </a:r>
            <a:r>
              <a:rPr lang="en-US" sz="2400" smtClean="0">
                <a:latin typeface="Calibri" pitchFamily="34" charset="0"/>
                <a:cs typeface="Calibri" pitchFamily="34" charset="0"/>
              </a:rPr>
              <a:t>and 0.00441 g water vapor at 35 </a:t>
            </a:r>
            <a:r>
              <a:rPr lang="en-US" sz="2400" baseline="30000" smtClean="0">
                <a:latin typeface="Calibri" pitchFamily="34" charset="0"/>
                <a:cs typeface="Calibri" pitchFamily="34" charset="0"/>
              </a:rPr>
              <a:t>o</a:t>
            </a:r>
            <a:r>
              <a:rPr lang="en-US" sz="2400" smtClean="0">
                <a:latin typeface="Calibri" pitchFamily="34" charset="0"/>
                <a:cs typeface="Calibri" pitchFamily="34" charset="0"/>
              </a:rPr>
              <a:t>C.</a:t>
            </a:r>
          </a:p>
          <a:p>
            <a:pPr algn="l" rtl="0" eaLnBrk="1" hangingPunct="1">
              <a:lnSpc>
                <a:spcPts val="2500"/>
              </a:lnSpc>
              <a:buFontTx/>
              <a:buNone/>
            </a:pPr>
            <a:r>
              <a:rPr lang="en-US" sz="2400" smtClean="0">
                <a:latin typeface="Calibri" pitchFamily="34" charset="0"/>
                <a:cs typeface="Calibri" pitchFamily="34" charset="0"/>
              </a:rPr>
              <a:t>     What is the partial pressure of each component and total pressure of the sample?  What is the mole fraction of each component?</a:t>
            </a:r>
          </a:p>
        </p:txBody>
      </p:sp>
      <p:sp>
        <p:nvSpPr>
          <p:cNvPr id="4" name="Rectangle 2"/>
          <p:cNvSpPr txBox="1">
            <a:spLocks noChangeArrowheads="1"/>
          </p:cNvSpPr>
          <p:nvPr/>
        </p:nvSpPr>
        <p:spPr>
          <a:xfrm>
            <a:off x="457200" y="0"/>
            <a:ext cx="8229600" cy="685800"/>
          </a:xfrm>
          <a:prstGeom prst="rect">
            <a:avLst/>
          </a:prstGeom>
        </p:spPr>
        <p:txBody>
          <a:bodyPr/>
          <a:lstStyle/>
          <a:p>
            <a:pPr>
              <a:defRPr/>
            </a:pPr>
            <a:endParaRPr lang="en-US" sz="4000" kern="0" dirty="0">
              <a:solidFill>
                <a:schemeClr val="tx2"/>
              </a:solidFill>
              <a:latin typeface="+mj-lt"/>
              <a:ea typeface="+mj-ea"/>
              <a:cs typeface="+mj-cs"/>
            </a:endParaRPr>
          </a:p>
        </p:txBody>
      </p:sp>
      <p:graphicFrame>
        <p:nvGraphicFramePr>
          <p:cNvPr id="2" name="Object 5" descr="Brown marble"/>
          <p:cNvGraphicFramePr>
            <a:graphicFrameLocks noChangeAspect="1"/>
          </p:cNvGraphicFramePr>
          <p:nvPr/>
        </p:nvGraphicFramePr>
        <p:xfrm>
          <a:off x="496888" y="2971800"/>
          <a:ext cx="4545012" cy="381000"/>
        </p:xfrm>
        <a:graphic>
          <a:graphicData uri="http://schemas.openxmlformats.org/presentationml/2006/ole">
            <mc:AlternateContent xmlns:mc="http://schemas.openxmlformats.org/markup-compatibility/2006">
              <mc:Choice xmlns:v="urn:schemas-microsoft-com:vml" Requires="v">
                <p:oleObj spid="_x0000_s18444" name="Equation" r:id="rId4" imgW="4076640" imgH="342720" progId="">
                  <p:embed/>
                </p:oleObj>
              </mc:Choice>
              <mc:Fallback>
                <p:oleObj name="Equation" r:id="rId4" imgW="4076640" imgH="342720" progId="">
                  <p:embed/>
                  <p:pic>
                    <p:nvPicPr>
                      <p:cNvPr id="0" name="Object 5"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888" y="2971800"/>
                        <a:ext cx="4545012" cy="38100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10" descr="Brown marble"/>
          <p:cNvGraphicFramePr>
            <a:graphicFrameLocks noChangeAspect="1"/>
          </p:cNvGraphicFramePr>
          <p:nvPr/>
        </p:nvGraphicFramePr>
        <p:xfrm>
          <a:off x="996950" y="3352800"/>
          <a:ext cx="6907213" cy="706438"/>
        </p:xfrm>
        <a:graphic>
          <a:graphicData uri="http://schemas.openxmlformats.org/presentationml/2006/ole">
            <mc:AlternateContent xmlns:mc="http://schemas.openxmlformats.org/markup-compatibility/2006">
              <mc:Choice xmlns:v="urn:schemas-microsoft-com:vml" Requires="v">
                <p:oleObj spid="_x0000_s18445" name="Equation" r:id="rId7" imgW="7949880" imgH="812520" progId="">
                  <p:embed/>
                </p:oleObj>
              </mc:Choice>
              <mc:Fallback>
                <p:oleObj name="Equation" r:id="rId7" imgW="7949880" imgH="812520" progId="">
                  <p:embed/>
                  <p:pic>
                    <p:nvPicPr>
                      <p:cNvPr id="0" name="Object 10"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6950" y="3352800"/>
                        <a:ext cx="6907213" cy="706438"/>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11" descr="Brown marble"/>
          <p:cNvGraphicFramePr>
            <a:graphicFrameLocks noChangeAspect="1"/>
          </p:cNvGraphicFramePr>
          <p:nvPr/>
        </p:nvGraphicFramePr>
        <p:xfrm>
          <a:off x="973138" y="4187825"/>
          <a:ext cx="7048500" cy="695325"/>
        </p:xfrm>
        <a:graphic>
          <a:graphicData uri="http://schemas.openxmlformats.org/presentationml/2006/ole">
            <mc:AlternateContent xmlns:mc="http://schemas.openxmlformats.org/markup-compatibility/2006">
              <mc:Choice xmlns:v="urn:schemas-microsoft-com:vml" Requires="v">
                <p:oleObj spid="_x0000_s18446" name="Equation" r:id="rId9" imgW="8115120" imgH="799920" progId="">
                  <p:embed/>
                </p:oleObj>
              </mc:Choice>
              <mc:Fallback>
                <p:oleObj name="Equation" r:id="rId9" imgW="8115120" imgH="799920" progId="">
                  <p:embed/>
                  <p:pic>
                    <p:nvPicPr>
                      <p:cNvPr id="0" name="Object 11"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73138" y="4187825"/>
                        <a:ext cx="7048500" cy="695325"/>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Object 12" descr="Brown marble"/>
          <p:cNvGraphicFramePr>
            <a:graphicFrameLocks noChangeAspect="1"/>
          </p:cNvGraphicFramePr>
          <p:nvPr/>
        </p:nvGraphicFramePr>
        <p:xfrm>
          <a:off x="996950" y="5011738"/>
          <a:ext cx="7207250" cy="706437"/>
        </p:xfrm>
        <a:graphic>
          <a:graphicData uri="http://schemas.openxmlformats.org/presentationml/2006/ole">
            <mc:AlternateContent xmlns:mc="http://schemas.openxmlformats.org/markup-compatibility/2006">
              <mc:Choice xmlns:v="urn:schemas-microsoft-com:vml" Requires="v">
                <p:oleObj spid="_x0000_s18447" name="Equation" r:id="rId11" imgW="8292960" imgH="812520" progId="">
                  <p:embed/>
                </p:oleObj>
              </mc:Choice>
              <mc:Fallback>
                <p:oleObj name="Equation" r:id="rId11" imgW="8292960" imgH="812520" progId="">
                  <p:embed/>
                  <p:pic>
                    <p:nvPicPr>
                      <p:cNvPr id="0" name="Object 12"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96950" y="5011738"/>
                        <a:ext cx="7207250" cy="706437"/>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 name="Object 13" descr="Brown marble"/>
          <p:cNvGraphicFramePr>
            <a:graphicFrameLocks noChangeAspect="1"/>
          </p:cNvGraphicFramePr>
          <p:nvPr/>
        </p:nvGraphicFramePr>
        <p:xfrm>
          <a:off x="996950" y="5846763"/>
          <a:ext cx="7250113" cy="706437"/>
        </p:xfrm>
        <a:graphic>
          <a:graphicData uri="http://schemas.openxmlformats.org/presentationml/2006/ole">
            <mc:AlternateContent xmlns:mc="http://schemas.openxmlformats.org/markup-compatibility/2006">
              <mc:Choice xmlns:v="urn:schemas-microsoft-com:vml" Requires="v">
                <p:oleObj spid="_x0000_s18448" name="Equation" r:id="rId13" imgW="8343720" imgH="812520" progId="">
                  <p:embed/>
                </p:oleObj>
              </mc:Choice>
              <mc:Fallback>
                <p:oleObj name="Equation" r:id="rId13" imgW="8343720" imgH="812520" progId="">
                  <p:embed/>
                  <p:pic>
                    <p:nvPicPr>
                      <p:cNvPr id="0" name="Object 13"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96950" y="5846763"/>
                        <a:ext cx="7250113" cy="706437"/>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441" name="Slide Number Placeholder 12"/>
          <p:cNvSpPr>
            <a:spLocks noGrp="1"/>
          </p:cNvSpPr>
          <p:nvPr>
            <p:ph type="sldNum" sz="quarter" idx="12"/>
          </p:nvPr>
        </p:nvSpPr>
        <p:spPr>
          <a:noFill/>
        </p:spPr>
        <p:txBody>
          <a:bodyPr/>
          <a:lstStyle/>
          <a:p>
            <a:fld id="{5E12D647-6FD7-44FD-AD1D-2C13EAA4542E}" type="slidenum">
              <a:rPr lang="ar-SA" smtClean="0">
                <a:latin typeface="Arial" pitchFamily="34" charset="0"/>
                <a:cs typeface="Arial" pitchFamily="34" charset="0"/>
              </a:rPr>
              <a:pPr/>
              <a:t>161</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i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amond(in)">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1555" name="Object 3" descr="Brown marble"/>
          <p:cNvGraphicFramePr>
            <a:graphicFrameLocks noChangeAspect="1"/>
          </p:cNvGraphicFramePr>
          <p:nvPr/>
        </p:nvGraphicFramePr>
        <p:xfrm>
          <a:off x="5181600" y="1863725"/>
          <a:ext cx="2514600" cy="280988"/>
        </p:xfrm>
        <a:graphic>
          <a:graphicData uri="http://schemas.openxmlformats.org/presentationml/2006/ole">
            <mc:AlternateContent xmlns:mc="http://schemas.openxmlformats.org/markup-compatibility/2006">
              <mc:Choice xmlns:v="urn:schemas-microsoft-com:vml" Requires="v">
                <p:oleObj spid="_x0000_s19476" name="Equation" r:id="rId4" imgW="2501640" imgH="279360" progId="">
                  <p:embed/>
                </p:oleObj>
              </mc:Choice>
              <mc:Fallback>
                <p:oleObj name="Equation" r:id="rId4" imgW="2501640" imgH="279360" progId="">
                  <p:embed/>
                  <p:pic>
                    <p:nvPicPr>
                      <p:cNvPr id="0" name="Object 3"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1600" y="1863725"/>
                        <a:ext cx="2514600" cy="280988"/>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9" descr="Paper bag"/>
          <p:cNvGraphicFramePr>
            <a:graphicFrameLocks noChangeAspect="1"/>
          </p:cNvGraphicFramePr>
          <p:nvPr/>
        </p:nvGraphicFramePr>
        <p:xfrm>
          <a:off x="250825" y="404813"/>
          <a:ext cx="2757488" cy="280987"/>
        </p:xfrm>
        <a:graphic>
          <a:graphicData uri="http://schemas.openxmlformats.org/presentationml/2006/ole">
            <mc:AlternateContent xmlns:mc="http://schemas.openxmlformats.org/markup-compatibility/2006">
              <mc:Choice xmlns:v="urn:schemas-microsoft-com:vml" Requires="v">
                <p:oleObj spid="_x0000_s19477" name="Equation" r:id="rId7" imgW="1866600" imgH="190440" progId="">
                  <p:embed/>
                </p:oleObj>
              </mc:Choice>
              <mc:Fallback>
                <p:oleObj name="Equation" r:id="rId7" imgW="1866600" imgH="190440" progId="">
                  <p:embed/>
                  <p:pic>
                    <p:nvPicPr>
                      <p:cNvPr id="0" name="Object 9" descr="Paper ba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0825" y="404813"/>
                        <a:ext cx="2757488" cy="280987"/>
                      </a:xfrm>
                      <a:prstGeom prst="rect">
                        <a:avLst/>
                      </a:prstGeom>
                      <a:blipFill dpi="0" rotWithShape="0">
                        <a:blip r:embed="rId9"/>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10" descr="Brown marble"/>
          <p:cNvGraphicFramePr>
            <a:graphicFrameLocks noChangeAspect="1"/>
          </p:cNvGraphicFramePr>
          <p:nvPr/>
        </p:nvGraphicFramePr>
        <p:xfrm>
          <a:off x="3924300" y="476250"/>
          <a:ext cx="3581400" cy="431800"/>
        </p:xfrm>
        <a:graphic>
          <a:graphicData uri="http://schemas.openxmlformats.org/presentationml/2006/ole">
            <mc:AlternateContent xmlns:mc="http://schemas.openxmlformats.org/markup-compatibility/2006">
              <mc:Choice xmlns:v="urn:schemas-microsoft-com:vml" Requires="v">
                <p:oleObj spid="_x0000_s19478" name="Equation" r:id="rId10" imgW="3898800" imgH="469800" progId="">
                  <p:embed/>
                </p:oleObj>
              </mc:Choice>
              <mc:Fallback>
                <p:oleObj name="Equation" r:id="rId10" imgW="3898800" imgH="469800" progId="">
                  <p:embed/>
                  <p:pic>
                    <p:nvPicPr>
                      <p:cNvPr id="0" name="Object 10" descr="Brown marbl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24300" y="476250"/>
                        <a:ext cx="3581400" cy="43180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11" descr="Brown marble"/>
          <p:cNvGraphicFramePr>
            <a:graphicFrameLocks noChangeAspect="1"/>
          </p:cNvGraphicFramePr>
          <p:nvPr/>
        </p:nvGraphicFramePr>
        <p:xfrm>
          <a:off x="395288" y="1125538"/>
          <a:ext cx="5795962" cy="422275"/>
        </p:xfrm>
        <a:graphic>
          <a:graphicData uri="http://schemas.openxmlformats.org/presentationml/2006/ole">
            <mc:AlternateContent xmlns:mc="http://schemas.openxmlformats.org/markup-compatibility/2006">
              <mc:Choice xmlns:v="urn:schemas-microsoft-com:vml" Requires="v">
                <p:oleObj spid="_x0000_s19479" name="Equation" r:id="rId12" imgW="6286320" imgH="457200" progId="">
                  <p:embed/>
                </p:oleObj>
              </mc:Choice>
              <mc:Fallback>
                <p:oleObj name="Equation" r:id="rId12" imgW="6286320" imgH="457200" progId="">
                  <p:embed/>
                  <p:pic>
                    <p:nvPicPr>
                      <p:cNvPr id="0" name="Object 11" descr="Brown marbl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95288" y="1125538"/>
                        <a:ext cx="5795962" cy="422275"/>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12" descr="Brown marble"/>
          <p:cNvGraphicFramePr>
            <a:graphicFrameLocks noChangeAspect="1"/>
          </p:cNvGraphicFramePr>
          <p:nvPr/>
        </p:nvGraphicFramePr>
        <p:xfrm>
          <a:off x="304800" y="1752600"/>
          <a:ext cx="4716463" cy="396875"/>
        </p:xfrm>
        <a:graphic>
          <a:graphicData uri="http://schemas.openxmlformats.org/presentationml/2006/ole">
            <mc:AlternateContent xmlns:mc="http://schemas.openxmlformats.org/markup-compatibility/2006">
              <mc:Choice xmlns:v="urn:schemas-microsoft-com:vml" Requires="v">
                <p:oleObj spid="_x0000_s19480" name="Equation" r:id="rId14" imgW="5346360" imgH="457200" progId="">
                  <p:embed/>
                </p:oleObj>
              </mc:Choice>
              <mc:Fallback>
                <p:oleObj name="Equation" r:id="rId14" imgW="5346360" imgH="457200" progId="">
                  <p:embed/>
                  <p:pic>
                    <p:nvPicPr>
                      <p:cNvPr id="0" name="Object 12" descr="Brown marbl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4800" y="1752600"/>
                        <a:ext cx="4716463" cy="396875"/>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 name="Object 13" descr="Fish fossil"/>
          <p:cNvGraphicFramePr>
            <a:graphicFrameLocks noChangeAspect="1"/>
          </p:cNvGraphicFramePr>
          <p:nvPr/>
        </p:nvGraphicFramePr>
        <p:xfrm>
          <a:off x="304800" y="2209800"/>
          <a:ext cx="3124200" cy="293688"/>
        </p:xfrm>
        <a:graphic>
          <a:graphicData uri="http://schemas.openxmlformats.org/presentationml/2006/ole">
            <mc:AlternateContent xmlns:mc="http://schemas.openxmlformats.org/markup-compatibility/2006">
              <mc:Choice xmlns:v="urn:schemas-microsoft-com:vml" Requires="v">
                <p:oleObj spid="_x0000_s19481" name="Equation" r:id="rId16" imgW="3644640" imgH="342720" progId="">
                  <p:embed/>
                </p:oleObj>
              </mc:Choice>
              <mc:Fallback>
                <p:oleObj name="Equation" r:id="rId16" imgW="3644640" imgH="342720" progId="">
                  <p:embed/>
                  <p:pic>
                    <p:nvPicPr>
                      <p:cNvPr id="0" name="Object 13" descr="Fish fossil"/>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04800" y="2209800"/>
                        <a:ext cx="3124200" cy="293688"/>
                      </a:xfrm>
                      <a:prstGeom prst="rect">
                        <a:avLst/>
                      </a:prstGeom>
                      <a:blipFill dpi="0" rotWithShape="0">
                        <a:blip r:embed="rId18"/>
                        <a:srcRect/>
                        <a:tile tx="0" ty="0" sx="100000" sy="100000" flip="none" algn="tl"/>
                      </a:blipFill>
                    </p:spPr>
                  </p:pic>
                </p:oleObj>
              </mc:Fallback>
            </mc:AlternateContent>
          </a:graphicData>
        </a:graphic>
      </p:graphicFrame>
      <p:graphicFrame>
        <p:nvGraphicFramePr>
          <p:cNvPr id="14" name="Object 14" descr="Brown marble"/>
          <p:cNvGraphicFramePr>
            <a:graphicFrameLocks noChangeAspect="1"/>
          </p:cNvGraphicFramePr>
          <p:nvPr/>
        </p:nvGraphicFramePr>
        <p:xfrm>
          <a:off x="1042988" y="2565400"/>
          <a:ext cx="6858000" cy="1184275"/>
        </p:xfrm>
        <a:graphic>
          <a:graphicData uri="http://schemas.openxmlformats.org/presentationml/2006/ole">
            <mc:AlternateContent xmlns:mc="http://schemas.openxmlformats.org/markup-compatibility/2006">
              <mc:Choice xmlns:v="urn:schemas-microsoft-com:vml" Requires="v">
                <p:oleObj spid="_x0000_s19482" name="Equation" r:id="rId19" imgW="8458200" imgH="1460160" progId="">
                  <p:embed/>
                </p:oleObj>
              </mc:Choice>
              <mc:Fallback>
                <p:oleObj name="Equation" r:id="rId19" imgW="8458200" imgH="1460160" progId="">
                  <p:embed/>
                  <p:pic>
                    <p:nvPicPr>
                      <p:cNvPr id="0" name="Object 14" descr="Brown marbl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42988" y="2565400"/>
                        <a:ext cx="6858000" cy="11842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52581" name="Object 5" descr="Brown marble"/>
          <p:cNvGraphicFramePr>
            <a:graphicFrameLocks noChangeAspect="1"/>
          </p:cNvGraphicFramePr>
          <p:nvPr/>
        </p:nvGraphicFramePr>
        <p:xfrm>
          <a:off x="755650" y="3716338"/>
          <a:ext cx="7304088" cy="1412875"/>
        </p:xfrm>
        <a:graphic>
          <a:graphicData uri="http://schemas.openxmlformats.org/presentationml/2006/ole">
            <mc:AlternateContent xmlns:mc="http://schemas.openxmlformats.org/markup-compatibility/2006">
              <mc:Choice xmlns:v="urn:schemas-microsoft-com:vml" Requires="v">
                <p:oleObj spid="_x0000_s19483" name="Equation" r:id="rId21" imgW="9791640" imgH="1892160" progId="">
                  <p:embed/>
                </p:oleObj>
              </mc:Choice>
              <mc:Fallback>
                <p:oleObj name="Equation" r:id="rId21" imgW="9791640" imgH="1892160" progId="">
                  <p:embed/>
                  <p:pic>
                    <p:nvPicPr>
                      <p:cNvPr id="0" name="Object 5" descr="Brown marbl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55650" y="3716338"/>
                        <a:ext cx="7304088" cy="1412875"/>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2582" name="Object 6" descr="Brown marble"/>
          <p:cNvGraphicFramePr>
            <a:graphicFrameLocks noChangeAspect="1"/>
          </p:cNvGraphicFramePr>
          <p:nvPr/>
        </p:nvGraphicFramePr>
        <p:xfrm>
          <a:off x="1908175" y="5207000"/>
          <a:ext cx="4724400" cy="1651000"/>
        </p:xfrm>
        <a:graphic>
          <a:graphicData uri="http://schemas.openxmlformats.org/presentationml/2006/ole">
            <mc:AlternateContent xmlns:mc="http://schemas.openxmlformats.org/markup-compatibility/2006">
              <mc:Choice xmlns:v="urn:schemas-microsoft-com:vml" Requires="v">
                <p:oleObj spid="_x0000_s19484" name="Equation" r:id="rId23" imgW="6324480" imgH="2171520" progId="">
                  <p:embed/>
                </p:oleObj>
              </mc:Choice>
              <mc:Fallback>
                <p:oleObj name="Equation" r:id="rId23" imgW="6324480" imgH="2171520" progId="">
                  <p:embed/>
                  <p:pic>
                    <p:nvPicPr>
                      <p:cNvPr id="0" name="Object 6" descr="Brown marbl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908175" y="5207000"/>
                        <a:ext cx="4724400" cy="1651000"/>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467" name="Slide Number Placeholder 16"/>
          <p:cNvSpPr>
            <a:spLocks noGrp="1"/>
          </p:cNvSpPr>
          <p:nvPr>
            <p:ph type="sldNum" sz="quarter" idx="12"/>
          </p:nvPr>
        </p:nvSpPr>
        <p:spPr>
          <a:noFill/>
        </p:spPr>
        <p:txBody>
          <a:bodyPr/>
          <a:lstStyle/>
          <a:p>
            <a:fld id="{0C836389-1B36-4D59-930B-FBC6AABDA4F4}" type="slidenum">
              <a:rPr lang="ar-SA" smtClean="0">
                <a:latin typeface="Arial" pitchFamily="34" charset="0"/>
                <a:cs typeface="Arial" pitchFamily="34" charset="0"/>
              </a:rPr>
              <a:pPr/>
              <a:t>162</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51555"/>
                                        </p:tgtEl>
                                        <p:attrNameLst>
                                          <p:attrName>style.visibility</p:attrName>
                                        </p:attrNameLst>
                                      </p:cBhvr>
                                      <p:to>
                                        <p:strVal val="visible"/>
                                      </p:to>
                                    </p:set>
                                    <p:animEffect transition="in" filter="diamond(in)">
                                      <p:cBhvr>
                                        <p:cTn id="27" dur="500"/>
                                        <p:tgtEl>
                                          <p:spTgt spid="151555"/>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diamond(in)">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diamond(in)">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152581"/>
                                        </p:tgtEl>
                                        <p:attrNameLst>
                                          <p:attrName>style.visibility</p:attrName>
                                        </p:attrNameLst>
                                      </p:cBhvr>
                                      <p:to>
                                        <p:strVal val="visible"/>
                                      </p:to>
                                    </p:set>
                                    <p:animEffect transition="in" filter="diamond(in)">
                                      <p:cBhvr>
                                        <p:cTn id="42" dur="500"/>
                                        <p:tgtEl>
                                          <p:spTgt spid="152581"/>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152582"/>
                                        </p:tgtEl>
                                        <p:attrNameLst>
                                          <p:attrName>style.visibility</p:attrName>
                                        </p:attrNameLst>
                                      </p:cBhvr>
                                      <p:to>
                                        <p:strVal val="visible"/>
                                      </p:to>
                                    </p:set>
                                    <p:animEffect transition="in" filter="diamond(in)">
                                      <p:cBhvr>
                                        <p:cTn id="47" dur="500"/>
                                        <p:tgtEl>
                                          <p:spTgt spid="152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8" name="Content Placeholder 12"/>
          <p:cNvSpPr>
            <a:spLocks noGrp="1"/>
          </p:cNvSpPr>
          <p:nvPr>
            <p:ph idx="1"/>
          </p:nvPr>
        </p:nvSpPr>
        <p:spPr>
          <a:xfrm>
            <a:off x="468313" y="260350"/>
            <a:ext cx="8229600" cy="2133600"/>
          </a:xfrm>
        </p:spPr>
        <p:txBody>
          <a:bodyPr rtlCol="0">
            <a:normAutofit fontScale="62500" lnSpcReduction="20000"/>
          </a:bodyPr>
          <a:lstStyle/>
          <a:p>
            <a:pPr marL="0" indent="0" algn="l" rtl="0" eaLnBrk="1" fontAlgn="auto" hangingPunct="1">
              <a:lnSpc>
                <a:spcPts val="2700"/>
              </a:lnSpc>
              <a:buFont typeface="Wingdings" pitchFamily="2" charset="2"/>
              <a:buNone/>
              <a:defRPr/>
            </a:pPr>
            <a:r>
              <a:rPr lang="en-US" dirty="0" smtClean="0"/>
              <a:t>Ex: You prepare nitrogen gas by heating Ammonium Nitrite:</a:t>
            </a:r>
          </a:p>
          <a:p>
            <a:pPr marL="0" indent="0" algn="l" rtl="0" eaLnBrk="1" fontAlgn="auto" hangingPunct="1">
              <a:lnSpc>
                <a:spcPts val="2700"/>
              </a:lnSpc>
              <a:spcAft>
                <a:spcPts val="0"/>
              </a:spcAft>
              <a:buFont typeface="Wingdings" pitchFamily="2" charset="2"/>
              <a:buNone/>
              <a:defRPr/>
            </a:pPr>
            <a:endParaRPr lang="en-US" dirty="0" smtClean="0">
              <a:sym typeface="Symbol" pitchFamily="18" charset="2"/>
            </a:endParaRPr>
          </a:p>
          <a:p>
            <a:pPr marL="0" indent="0" algn="l" rtl="0" eaLnBrk="1" fontAlgn="auto" hangingPunct="1">
              <a:lnSpc>
                <a:spcPts val="2700"/>
              </a:lnSpc>
              <a:spcAft>
                <a:spcPts val="0"/>
              </a:spcAft>
              <a:buFont typeface="Wingdings" pitchFamily="2" charset="2"/>
              <a:buNone/>
              <a:defRPr/>
            </a:pPr>
            <a:endParaRPr lang="en-US" dirty="0" smtClean="0">
              <a:sym typeface="Symbol" pitchFamily="18" charset="2"/>
            </a:endParaRPr>
          </a:p>
          <a:p>
            <a:pPr marL="0" indent="0" algn="l" rtl="0" eaLnBrk="1" fontAlgn="auto" hangingPunct="1">
              <a:lnSpc>
                <a:spcPts val="2700"/>
              </a:lnSpc>
              <a:spcAft>
                <a:spcPts val="0"/>
              </a:spcAft>
              <a:buFont typeface="Wingdings" pitchFamily="2" charset="2"/>
              <a:buNone/>
              <a:defRPr/>
            </a:pPr>
            <a:r>
              <a:rPr lang="en-US" dirty="0" smtClean="0">
                <a:sym typeface="Symbol" pitchFamily="18" charset="2"/>
              </a:rPr>
              <a:t>If you collected the Nitrogen over water at 22 </a:t>
            </a:r>
            <a:r>
              <a:rPr lang="en-US" baseline="30000" dirty="0" err="1" smtClean="0">
                <a:sym typeface="Symbol" pitchFamily="18" charset="2"/>
              </a:rPr>
              <a:t>o</a:t>
            </a:r>
            <a:r>
              <a:rPr lang="en-US" dirty="0" err="1" smtClean="0">
                <a:sym typeface="Symbol" pitchFamily="18" charset="2"/>
              </a:rPr>
              <a:t>C</a:t>
            </a:r>
            <a:r>
              <a:rPr lang="en-US" dirty="0" smtClean="0">
                <a:sym typeface="Symbol" pitchFamily="18" charset="2"/>
              </a:rPr>
              <a:t> and 727 mm Hg, many liters of N</a:t>
            </a:r>
            <a:r>
              <a:rPr lang="en-US" baseline="-25000" dirty="0" smtClean="0">
                <a:sym typeface="Symbol" pitchFamily="18" charset="2"/>
              </a:rPr>
              <a:t>2</a:t>
            </a:r>
            <a:r>
              <a:rPr lang="en-US" dirty="0" smtClean="0">
                <a:sym typeface="Symbol" pitchFamily="18" charset="2"/>
              </a:rPr>
              <a:t> </a:t>
            </a:r>
            <a:r>
              <a:rPr lang="en-US" sz="2800" dirty="0" smtClean="0">
                <a:sym typeface="Symbol" pitchFamily="18" charset="2"/>
              </a:rPr>
              <a:t>gas</a:t>
            </a:r>
            <a:r>
              <a:rPr lang="en-US" dirty="0" smtClean="0">
                <a:sym typeface="Symbol" pitchFamily="18" charset="2"/>
              </a:rPr>
              <a:t> would be obtained from 5.68 g of NH</a:t>
            </a:r>
            <a:r>
              <a:rPr lang="en-US" baseline="-25000" dirty="0" smtClean="0">
                <a:sym typeface="Symbol" pitchFamily="18" charset="2"/>
              </a:rPr>
              <a:t>4</a:t>
            </a:r>
            <a:r>
              <a:rPr lang="en-US" dirty="0" smtClean="0">
                <a:sym typeface="Symbol" pitchFamily="18" charset="2"/>
              </a:rPr>
              <a:t>NO</a:t>
            </a:r>
            <a:r>
              <a:rPr lang="en-US" baseline="-25000" dirty="0" smtClean="0">
                <a:sym typeface="Symbol" pitchFamily="18" charset="2"/>
              </a:rPr>
              <a:t>2</a:t>
            </a:r>
            <a:r>
              <a:rPr lang="en-US" dirty="0" smtClean="0">
                <a:sym typeface="Symbol" pitchFamily="18" charset="2"/>
              </a:rPr>
              <a:t>?</a:t>
            </a:r>
          </a:p>
        </p:txBody>
      </p:sp>
      <p:graphicFrame>
        <p:nvGraphicFramePr>
          <p:cNvPr id="2" name="Object 6" descr="Brown marble"/>
          <p:cNvGraphicFramePr>
            <a:graphicFrameLocks noChangeAspect="1"/>
          </p:cNvGraphicFramePr>
          <p:nvPr/>
        </p:nvGraphicFramePr>
        <p:xfrm>
          <a:off x="457200" y="4495800"/>
          <a:ext cx="5399088" cy="390525"/>
        </p:xfrm>
        <a:graphic>
          <a:graphicData uri="http://schemas.openxmlformats.org/presentationml/2006/ole">
            <mc:AlternateContent xmlns:mc="http://schemas.openxmlformats.org/markup-compatibility/2006">
              <mc:Choice xmlns:v="urn:schemas-microsoft-com:vml" Requires="v">
                <p:oleObj spid="_x0000_s20496" name="Equation" r:id="rId4" imgW="2108160" imgH="152280" progId="">
                  <p:embed/>
                </p:oleObj>
              </mc:Choice>
              <mc:Fallback>
                <p:oleObj name="Equation" r:id="rId4" imgW="2108160" imgH="15228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4495800"/>
                        <a:ext cx="5399088" cy="390525"/>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Object 9" descr="Brown marble"/>
          <p:cNvGraphicFramePr>
            <a:graphicFrameLocks noChangeAspect="1"/>
          </p:cNvGraphicFramePr>
          <p:nvPr/>
        </p:nvGraphicFramePr>
        <p:xfrm>
          <a:off x="457200" y="2667000"/>
          <a:ext cx="3951288" cy="382588"/>
        </p:xfrm>
        <a:graphic>
          <a:graphicData uri="http://schemas.openxmlformats.org/presentationml/2006/ole">
            <mc:AlternateContent xmlns:mc="http://schemas.openxmlformats.org/markup-compatibility/2006">
              <mc:Choice xmlns:v="urn:schemas-microsoft-com:vml" Requires="v">
                <p:oleObj spid="_x0000_s20497" name="Equation" r:id="rId7" imgW="7746840" imgH="749160" progId="">
                  <p:embed/>
                </p:oleObj>
              </mc:Choice>
              <mc:Fallback>
                <p:oleObj name="Equation" r:id="rId7" imgW="7746840" imgH="749160" progId="">
                  <p:embed/>
                  <p:pic>
                    <p:nvPicPr>
                      <p:cNvPr id="0" name="Object 9"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 y="2667000"/>
                        <a:ext cx="3951288" cy="382588"/>
                      </a:xfrm>
                      <a:prstGeom prst="rect">
                        <a:avLst/>
                      </a:prstGeom>
                      <a:blipFill dpi="0" rotWithShape="0">
                        <a:blip r:embed="rId6"/>
                        <a:srcRect/>
                        <a:tile tx="0" ty="0" sx="100000" sy="100000" flip="none" algn="tl"/>
                      </a:blipFill>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3806" name="Object 14" descr="Brown marble"/>
          <p:cNvGraphicFramePr>
            <a:graphicFrameLocks noChangeAspect="1"/>
          </p:cNvGraphicFramePr>
          <p:nvPr/>
        </p:nvGraphicFramePr>
        <p:xfrm>
          <a:off x="457200" y="5257800"/>
          <a:ext cx="5548313" cy="1004888"/>
        </p:xfrm>
        <a:graphic>
          <a:graphicData uri="http://schemas.openxmlformats.org/presentationml/2006/ole">
            <mc:AlternateContent xmlns:mc="http://schemas.openxmlformats.org/markup-compatibility/2006">
              <mc:Choice xmlns:v="urn:schemas-microsoft-com:vml" Requires="v">
                <p:oleObj spid="_x0000_s20498" name="Equation" r:id="rId9" imgW="8420040" imgH="1523880" progId="">
                  <p:embed/>
                </p:oleObj>
              </mc:Choice>
              <mc:Fallback>
                <p:oleObj name="Equation" r:id="rId9" imgW="8420040" imgH="1523880" progId="">
                  <p:embed/>
                  <p:pic>
                    <p:nvPicPr>
                      <p:cNvPr id="0" name="Object 14"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7200" y="5257800"/>
                        <a:ext cx="5548313" cy="100488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6" name="Object 15" descr="Brown marble"/>
          <p:cNvGraphicFramePr>
            <a:graphicFrameLocks noChangeAspect="1"/>
          </p:cNvGraphicFramePr>
          <p:nvPr/>
        </p:nvGraphicFramePr>
        <p:xfrm>
          <a:off x="457200" y="4876800"/>
          <a:ext cx="7021513" cy="414338"/>
        </p:xfrm>
        <a:graphic>
          <a:graphicData uri="http://schemas.openxmlformats.org/presentationml/2006/ole">
            <mc:AlternateContent xmlns:mc="http://schemas.openxmlformats.org/markup-compatibility/2006">
              <mc:Choice xmlns:v="urn:schemas-microsoft-com:vml" Requires="v">
                <p:oleObj spid="_x0000_s20499" name="Equation" r:id="rId11" imgW="8178480" imgH="482400" progId="">
                  <p:embed/>
                </p:oleObj>
              </mc:Choice>
              <mc:Fallback>
                <p:oleObj name="Equation" r:id="rId11" imgW="8178480" imgH="482400" progId="">
                  <p:embed/>
                  <p:pic>
                    <p:nvPicPr>
                      <p:cNvPr id="0" name="Object 15"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 y="4876800"/>
                        <a:ext cx="7021513" cy="41433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7" name="Object 16" descr="Brown marble"/>
          <p:cNvGraphicFramePr>
            <a:graphicFrameLocks noChangeAspect="1"/>
          </p:cNvGraphicFramePr>
          <p:nvPr/>
        </p:nvGraphicFramePr>
        <p:xfrm>
          <a:off x="457200" y="3657600"/>
          <a:ext cx="7151688" cy="698500"/>
        </p:xfrm>
        <a:graphic>
          <a:graphicData uri="http://schemas.openxmlformats.org/presentationml/2006/ole">
            <mc:AlternateContent xmlns:mc="http://schemas.openxmlformats.org/markup-compatibility/2006">
              <mc:Choice xmlns:v="urn:schemas-microsoft-com:vml" Requires="v">
                <p:oleObj spid="_x0000_s20500" name="Equation" r:id="rId13" imgW="8318160" imgH="812520" progId="">
                  <p:embed/>
                </p:oleObj>
              </mc:Choice>
              <mc:Fallback>
                <p:oleObj name="Equation" r:id="rId13" imgW="8318160" imgH="812520" progId="">
                  <p:embed/>
                  <p:pic>
                    <p:nvPicPr>
                      <p:cNvPr id="0" name="Object 16"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7200" y="3657600"/>
                        <a:ext cx="7151688" cy="698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9" name="Object 18" descr="Brown marble"/>
          <p:cNvGraphicFramePr>
            <a:graphicFrameLocks noChangeAspect="1"/>
          </p:cNvGraphicFramePr>
          <p:nvPr/>
        </p:nvGraphicFramePr>
        <p:xfrm>
          <a:off x="457200" y="3048000"/>
          <a:ext cx="7553325" cy="663575"/>
        </p:xfrm>
        <a:graphic>
          <a:graphicData uri="http://schemas.openxmlformats.org/presentationml/2006/ole">
            <mc:AlternateContent xmlns:mc="http://schemas.openxmlformats.org/markup-compatibility/2006">
              <mc:Choice xmlns:v="urn:schemas-microsoft-com:vml" Requires="v">
                <p:oleObj spid="_x0000_s20501" name="Equation" r:id="rId15" imgW="9258120" imgH="812520" progId="">
                  <p:embed/>
                </p:oleObj>
              </mc:Choice>
              <mc:Fallback>
                <p:oleObj name="Equation" r:id="rId15" imgW="9258120" imgH="812520" progId="">
                  <p:embed/>
                  <p:pic>
                    <p:nvPicPr>
                      <p:cNvPr id="0" name="Object 18"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7200" y="3048000"/>
                        <a:ext cx="7553325" cy="6635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0488" name="Object 12" descr="Brown marble"/>
          <p:cNvGraphicFramePr>
            <a:graphicFrameLocks noChangeAspect="1"/>
          </p:cNvGraphicFramePr>
          <p:nvPr/>
        </p:nvGraphicFramePr>
        <p:xfrm>
          <a:off x="2195513" y="692150"/>
          <a:ext cx="4953000" cy="422275"/>
        </p:xfrm>
        <a:graphic>
          <a:graphicData uri="http://schemas.openxmlformats.org/presentationml/2006/ole">
            <mc:AlternateContent xmlns:mc="http://schemas.openxmlformats.org/markup-compatibility/2006">
              <mc:Choice xmlns:v="urn:schemas-microsoft-com:vml" Requires="v">
                <p:oleObj spid="_x0000_s20502" name="Equation" r:id="rId17" imgW="2819160" imgH="241200" progId="">
                  <p:embed/>
                </p:oleObj>
              </mc:Choice>
              <mc:Fallback>
                <p:oleObj name="Equation" r:id="rId17" imgW="2819160" imgH="241200" progId="">
                  <p:embed/>
                  <p:pic>
                    <p:nvPicPr>
                      <p:cNvPr id="0" name="Object 12" descr="Brown marbl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195513" y="692150"/>
                        <a:ext cx="4953000" cy="422275"/>
                      </a:xfrm>
                      <a:prstGeom prst="rect">
                        <a:avLst/>
                      </a:prstGeom>
                      <a:blipFill dpi="0" rotWithShape="0">
                        <a:blip r:embed="rId6"/>
                        <a:srcRect/>
                        <a:tile tx="0" ty="0" sx="100000" sy="100000" flip="none" algn="tl"/>
                      </a:blipFill>
                    </p:spPr>
                  </p:pic>
                </p:oleObj>
              </mc:Fallback>
            </mc:AlternateContent>
          </a:graphicData>
        </a:graphic>
      </p:graphicFrame>
      <p:sp>
        <p:nvSpPr>
          <p:cNvPr id="20490" name="Slide Number Placeholder 14"/>
          <p:cNvSpPr>
            <a:spLocks noGrp="1"/>
          </p:cNvSpPr>
          <p:nvPr>
            <p:ph type="sldNum" sz="quarter" idx="12"/>
          </p:nvPr>
        </p:nvSpPr>
        <p:spPr>
          <a:noFill/>
        </p:spPr>
        <p:txBody>
          <a:bodyPr/>
          <a:lstStyle/>
          <a:p>
            <a:fld id="{8453BCA0-AE41-4F81-AEF5-0C97245B14E1}" type="slidenum">
              <a:rPr lang="ar-SA" smtClean="0">
                <a:latin typeface="Arial" pitchFamily="34" charset="0"/>
                <a:cs typeface="Arial" pitchFamily="34" charset="0"/>
              </a:rPr>
              <a:pPr/>
              <a:t>163</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diamond(in)">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diamond(in)">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diamond(in)">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diamond(in)">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nodeType="clickEffect">
                                  <p:stCondLst>
                                    <p:cond delay="0"/>
                                  </p:stCondLst>
                                  <p:childTnLst>
                                    <p:set>
                                      <p:cBhvr>
                                        <p:cTn id="32" dur="1" fill="hold">
                                          <p:stCondLst>
                                            <p:cond delay="0"/>
                                          </p:stCondLst>
                                        </p:cTn>
                                        <p:tgtEl>
                                          <p:spTgt spid="33806"/>
                                        </p:tgtEl>
                                        <p:attrNameLst>
                                          <p:attrName>style.visibility</p:attrName>
                                        </p:attrNameLst>
                                      </p:cBhvr>
                                      <p:to>
                                        <p:strVal val="visible"/>
                                      </p:to>
                                    </p:set>
                                    <p:animEffect transition="in" filter="diamond(in)">
                                      <p:cBhvr>
                                        <p:cTn id="33" dur="500"/>
                                        <p:tgtEl>
                                          <p:spTgt spid="338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4"/>
          <p:cNvSpPr>
            <a:spLocks noChangeArrowheads="1"/>
          </p:cNvSpPr>
          <p:nvPr/>
        </p:nvSpPr>
        <p:spPr bwMode="auto">
          <a:xfrm>
            <a:off x="285750" y="357188"/>
            <a:ext cx="8382000" cy="1570037"/>
          </a:xfrm>
          <a:prstGeom prst="rect">
            <a:avLst/>
          </a:prstGeom>
          <a:noFill/>
          <a:ln w="9525">
            <a:noFill/>
            <a:miter lim="800000"/>
            <a:headEnd/>
            <a:tailEnd/>
          </a:ln>
        </p:spPr>
        <p:txBody>
          <a:bodyPr>
            <a:spAutoFit/>
          </a:bodyPr>
          <a:lstStyle/>
          <a:p>
            <a:pPr algn="l" rtl="0"/>
            <a:r>
              <a:rPr lang="en-US" sz="2400"/>
              <a:t>Ex: A gaseous mixture made from 6.00 g O</a:t>
            </a:r>
            <a:r>
              <a:rPr lang="en-US" sz="2400" baseline="-25000"/>
              <a:t>2</a:t>
            </a:r>
            <a:r>
              <a:rPr lang="en-US" sz="2400"/>
              <a:t> and 9.00 g CH</a:t>
            </a:r>
            <a:r>
              <a:rPr lang="en-US" sz="2400" baseline="-25000"/>
              <a:t>4</a:t>
            </a:r>
            <a:r>
              <a:rPr lang="en-US" sz="2400"/>
              <a:t> is placed in a 15.0-L vessel at 0 °C. What is the partial pressure of each gas, and what is the total pressure in the vessel?</a:t>
            </a:r>
          </a:p>
        </p:txBody>
      </p:sp>
      <p:pic>
        <p:nvPicPr>
          <p:cNvPr id="74755" name="Picture 15" descr="10"/>
          <p:cNvPicPr>
            <a:picLocks noChangeAspect="1" noChangeArrowheads="1"/>
          </p:cNvPicPr>
          <p:nvPr/>
        </p:nvPicPr>
        <p:blipFill>
          <a:blip r:embed="rId2" cstate="print"/>
          <a:srcRect/>
          <a:stretch>
            <a:fillRect/>
          </a:stretch>
        </p:blipFill>
        <p:spPr bwMode="auto">
          <a:xfrm>
            <a:off x="1417638" y="2209800"/>
            <a:ext cx="7142162" cy="3729038"/>
          </a:xfrm>
          <a:prstGeom prst="rect">
            <a:avLst/>
          </a:prstGeom>
          <a:noFill/>
          <a:ln w="9525">
            <a:noFill/>
            <a:miter lim="800000"/>
            <a:headEnd/>
            <a:tailEnd/>
          </a:ln>
        </p:spPr>
      </p:pic>
      <p:pic>
        <p:nvPicPr>
          <p:cNvPr id="74756" name="Picture 16" descr="Picture 5"/>
          <p:cNvPicPr>
            <a:picLocks noChangeAspect="1" noChangeArrowheads="1"/>
          </p:cNvPicPr>
          <p:nvPr/>
        </p:nvPicPr>
        <p:blipFill>
          <a:blip r:embed="rId3" cstate="print"/>
          <a:srcRect/>
          <a:stretch>
            <a:fillRect/>
          </a:stretch>
        </p:blipFill>
        <p:spPr bwMode="auto">
          <a:xfrm>
            <a:off x="914400" y="6248400"/>
            <a:ext cx="7029450" cy="349250"/>
          </a:xfrm>
          <a:prstGeom prst="rect">
            <a:avLst/>
          </a:prstGeom>
          <a:noFill/>
          <a:ln w="9525">
            <a:noFill/>
            <a:miter lim="800000"/>
            <a:headEnd/>
            <a:tailEnd/>
          </a:ln>
        </p:spPr>
      </p:pic>
      <p:sp>
        <p:nvSpPr>
          <p:cNvPr id="281605" name="Slide Number Placeholder 7"/>
          <p:cNvSpPr>
            <a:spLocks noGrp="1"/>
          </p:cNvSpPr>
          <p:nvPr>
            <p:ph type="sldNum" sz="quarter" idx="11"/>
          </p:nvPr>
        </p:nvSpPr>
        <p:spPr>
          <a:xfrm>
            <a:off x="0" y="6165850"/>
            <a:ext cx="1905000" cy="457200"/>
          </a:xfrm>
          <a:noFill/>
        </p:spPr>
        <p:txBody>
          <a:bodyPr/>
          <a:lstStyle/>
          <a:p>
            <a:fld id="{2B0E4DD2-A5B9-4828-BF28-F51D45E6C406}" type="slidenum">
              <a:rPr lang="ar-SA" smtClean="0">
                <a:latin typeface="Arial" pitchFamily="34" charset="0"/>
                <a:cs typeface="Arial" pitchFamily="34" charset="0"/>
              </a:rPr>
              <a:pPr/>
              <a:t>164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4755"/>
                                        </p:tgtEl>
                                        <p:attrNameLst>
                                          <p:attrName>style.visibility</p:attrName>
                                        </p:attrNameLst>
                                      </p:cBhvr>
                                      <p:to>
                                        <p:strVal val="visible"/>
                                      </p:to>
                                    </p:set>
                                    <p:anim calcmode="lin" valueType="num">
                                      <p:cBhvr additive="base">
                                        <p:cTn id="7" dur="500" fill="hold"/>
                                        <p:tgtEl>
                                          <p:spTgt spid="74755"/>
                                        </p:tgtEl>
                                        <p:attrNameLst>
                                          <p:attrName>ppt_x</p:attrName>
                                        </p:attrNameLst>
                                      </p:cBhvr>
                                      <p:tavLst>
                                        <p:tav tm="0">
                                          <p:val>
                                            <p:strVal val="#ppt_x"/>
                                          </p:val>
                                        </p:tav>
                                        <p:tav tm="100000">
                                          <p:val>
                                            <p:strVal val="#ppt_x"/>
                                          </p:val>
                                        </p:tav>
                                      </p:tavLst>
                                    </p:anim>
                                    <p:anim calcmode="lin" valueType="num">
                                      <p:cBhvr additive="base">
                                        <p:cTn id="8" dur="500" fill="hold"/>
                                        <p:tgtEl>
                                          <p:spTgt spid="747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4756"/>
                                        </p:tgtEl>
                                        <p:attrNameLst>
                                          <p:attrName>style.visibility</p:attrName>
                                        </p:attrNameLst>
                                      </p:cBhvr>
                                      <p:to>
                                        <p:strVal val="visible"/>
                                      </p:to>
                                    </p:set>
                                    <p:anim calcmode="lin" valueType="num">
                                      <p:cBhvr additive="base">
                                        <p:cTn id="13" dur="500" fill="hold"/>
                                        <p:tgtEl>
                                          <p:spTgt spid="74756"/>
                                        </p:tgtEl>
                                        <p:attrNameLst>
                                          <p:attrName>ppt_x</p:attrName>
                                        </p:attrNameLst>
                                      </p:cBhvr>
                                      <p:tavLst>
                                        <p:tav tm="0">
                                          <p:val>
                                            <p:strVal val="#ppt_x"/>
                                          </p:val>
                                        </p:tav>
                                        <p:tav tm="100000">
                                          <p:val>
                                            <p:strVal val="#ppt_x"/>
                                          </p:val>
                                        </p:tav>
                                      </p:tavLst>
                                    </p:anim>
                                    <p:anim calcmode="lin" valueType="num">
                                      <p:cBhvr additive="base">
                                        <p:cTn id="14" dur="500" fill="hold"/>
                                        <p:tgtEl>
                                          <p:spTgt spid="747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1"/>
          <p:cNvSpPr>
            <a:spLocks noChangeArrowheads="1"/>
          </p:cNvSpPr>
          <p:nvPr/>
        </p:nvSpPr>
        <p:spPr bwMode="auto">
          <a:xfrm>
            <a:off x="304800" y="304800"/>
            <a:ext cx="8534400" cy="2678113"/>
          </a:xfrm>
          <a:prstGeom prst="rect">
            <a:avLst/>
          </a:prstGeom>
          <a:noFill/>
          <a:ln w="9525">
            <a:noFill/>
            <a:miter lim="800000"/>
            <a:headEnd/>
            <a:tailEnd/>
          </a:ln>
        </p:spPr>
        <p:txBody>
          <a:bodyPr>
            <a:spAutoFit/>
          </a:bodyPr>
          <a:lstStyle/>
          <a:p>
            <a:pPr algn="l" rtl="0"/>
            <a:r>
              <a:rPr lang="en-US" sz="2400"/>
              <a:t>Ex. A study of the effects of certain gases on plant growth requires a synthetic atmosphere composed of 1.5 mol percent CO</a:t>
            </a:r>
            <a:r>
              <a:rPr lang="en-US" sz="2400" baseline="-25000"/>
              <a:t>2</a:t>
            </a:r>
            <a:r>
              <a:rPr lang="en-US" sz="2400"/>
              <a:t>, 18.0 mol percent O</a:t>
            </a:r>
            <a:r>
              <a:rPr lang="en-US" sz="2400" baseline="-25000"/>
              <a:t>2</a:t>
            </a:r>
            <a:r>
              <a:rPr lang="en-US" sz="2400"/>
              <a:t>, and 80.5 mol percent Ar. </a:t>
            </a:r>
            <a:r>
              <a:rPr lang="en-US" sz="2400" b="1"/>
              <a:t>(a) </a:t>
            </a:r>
            <a:r>
              <a:rPr lang="en-US" sz="2400"/>
              <a:t>Calculate the partial pressure of O</a:t>
            </a:r>
            <a:r>
              <a:rPr lang="en-US" sz="2400" baseline="-25000"/>
              <a:t>2</a:t>
            </a:r>
            <a:r>
              <a:rPr lang="en-US" sz="2400"/>
              <a:t> in the mixture if the total pressure of the atmosphere is to be 745 torr. </a:t>
            </a:r>
            <a:r>
              <a:rPr lang="en-US" sz="2400" b="1"/>
              <a:t>(b) </a:t>
            </a:r>
            <a:r>
              <a:rPr lang="en-US" sz="2400"/>
              <a:t>If this atmosphere is to be held in a 121-L space at 295 K, how many moles of O</a:t>
            </a:r>
            <a:r>
              <a:rPr lang="en-US" sz="2400" baseline="-25000"/>
              <a:t>2</a:t>
            </a:r>
            <a:r>
              <a:rPr lang="en-US" sz="2400"/>
              <a:t> are needed?</a:t>
            </a:r>
          </a:p>
        </p:txBody>
      </p:sp>
      <p:pic>
        <p:nvPicPr>
          <p:cNvPr id="75779" name="Picture 14" descr="10"/>
          <p:cNvPicPr>
            <a:picLocks noChangeAspect="1" noChangeArrowheads="1"/>
          </p:cNvPicPr>
          <p:nvPr/>
        </p:nvPicPr>
        <p:blipFill>
          <a:blip r:embed="rId2" cstate="print"/>
          <a:srcRect/>
          <a:stretch>
            <a:fillRect/>
          </a:stretch>
        </p:blipFill>
        <p:spPr bwMode="auto">
          <a:xfrm>
            <a:off x="381000" y="3124200"/>
            <a:ext cx="8382000" cy="3429000"/>
          </a:xfrm>
          <a:prstGeom prst="rect">
            <a:avLst/>
          </a:prstGeom>
          <a:noFill/>
          <a:ln w="9525">
            <a:noFill/>
            <a:miter lim="800000"/>
            <a:headEnd/>
            <a:tailEnd/>
          </a:ln>
        </p:spPr>
      </p:pic>
      <p:sp>
        <p:nvSpPr>
          <p:cNvPr id="282628" name="Slide Number Placeholder 6"/>
          <p:cNvSpPr>
            <a:spLocks noGrp="1"/>
          </p:cNvSpPr>
          <p:nvPr>
            <p:ph type="sldNum" sz="quarter" idx="12"/>
          </p:nvPr>
        </p:nvSpPr>
        <p:spPr>
          <a:noFill/>
        </p:spPr>
        <p:txBody>
          <a:bodyPr/>
          <a:lstStyle/>
          <a:p>
            <a:fld id="{83AA2166-CC2C-4226-9A46-31C14D2A0E78}" type="slidenum">
              <a:rPr lang="ar-SA" smtClean="0">
                <a:latin typeface="Arial" pitchFamily="34" charset="0"/>
                <a:cs typeface="Arial" pitchFamily="34" charset="0"/>
              </a:rPr>
              <a:pPr/>
              <a:t>165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5779"/>
                                        </p:tgtEl>
                                        <p:attrNameLst>
                                          <p:attrName>style.visibility</p:attrName>
                                        </p:attrNameLst>
                                      </p:cBhvr>
                                      <p:to>
                                        <p:strVal val="visible"/>
                                      </p:to>
                                    </p:set>
                                    <p:anim calcmode="lin" valueType="num">
                                      <p:cBhvr additive="base">
                                        <p:cTn id="7" dur="500" fill="hold"/>
                                        <p:tgtEl>
                                          <p:spTgt spid="75779"/>
                                        </p:tgtEl>
                                        <p:attrNameLst>
                                          <p:attrName>ppt_x</p:attrName>
                                        </p:attrNameLst>
                                      </p:cBhvr>
                                      <p:tavLst>
                                        <p:tav tm="0">
                                          <p:val>
                                            <p:strVal val="#ppt_x"/>
                                          </p:val>
                                        </p:tav>
                                        <p:tav tm="100000">
                                          <p:val>
                                            <p:strVal val="#ppt_x"/>
                                          </p:val>
                                        </p:tav>
                                      </p:tavLst>
                                    </p:anim>
                                    <p:anim calcmode="lin" valueType="num">
                                      <p:cBhvr additive="base">
                                        <p:cTn id="8" dur="500" fill="hold"/>
                                        <p:tgtEl>
                                          <p:spTgt spid="757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1"/>
          <p:cNvSpPr>
            <a:spLocks noChangeArrowheads="1"/>
          </p:cNvSpPr>
          <p:nvPr/>
        </p:nvSpPr>
        <p:spPr bwMode="auto">
          <a:xfrm>
            <a:off x="0" y="188913"/>
            <a:ext cx="8939213" cy="1938337"/>
          </a:xfrm>
          <a:prstGeom prst="rect">
            <a:avLst/>
          </a:prstGeom>
          <a:noFill/>
          <a:ln w="9525">
            <a:noFill/>
            <a:miter lim="800000"/>
            <a:headEnd/>
            <a:tailEnd/>
          </a:ln>
        </p:spPr>
        <p:txBody>
          <a:bodyPr>
            <a:spAutoFit/>
          </a:bodyPr>
          <a:lstStyle/>
          <a:p>
            <a:pPr algn="l" rtl="0"/>
            <a:r>
              <a:rPr lang="en-US" sz="2400"/>
              <a:t>Ex: A sample of KClO</a:t>
            </a:r>
            <a:r>
              <a:rPr lang="en-US" sz="2400" baseline="-25000"/>
              <a:t>3</a:t>
            </a:r>
            <a:r>
              <a:rPr lang="en-US" sz="2400"/>
              <a:t> is partially decomposed (Equation 10.16), producing O</a:t>
            </a:r>
            <a:r>
              <a:rPr lang="en-US" sz="2400" baseline="-25000"/>
              <a:t>2</a:t>
            </a:r>
            <a:r>
              <a:rPr lang="en-US" sz="2400"/>
              <a:t> gas that is collected over water as in Figure 10.16. The volume of gas collected is 0.250 L at 26 °C and 765 torr total pressure. </a:t>
            </a:r>
            <a:r>
              <a:rPr lang="en-US" sz="2400" b="1"/>
              <a:t>(a) </a:t>
            </a:r>
            <a:r>
              <a:rPr lang="en-US" sz="2400"/>
              <a:t>How many moles of O</a:t>
            </a:r>
            <a:r>
              <a:rPr lang="en-US" sz="2400" baseline="-25000"/>
              <a:t>2</a:t>
            </a:r>
            <a:r>
              <a:rPr lang="en-US" sz="2400"/>
              <a:t> are collected? </a:t>
            </a:r>
            <a:r>
              <a:rPr lang="en-US" sz="2400" b="1"/>
              <a:t>(b) </a:t>
            </a:r>
            <a:r>
              <a:rPr lang="en-US" sz="2400"/>
              <a:t>How many grams of KClO</a:t>
            </a:r>
            <a:r>
              <a:rPr lang="en-US" sz="2400" baseline="-25000"/>
              <a:t>3</a:t>
            </a:r>
            <a:r>
              <a:rPr lang="en-US" sz="2400"/>
              <a:t> were decomposed?</a:t>
            </a:r>
          </a:p>
        </p:txBody>
      </p:sp>
      <p:pic>
        <p:nvPicPr>
          <p:cNvPr id="76803" name="Picture 13" descr="10"/>
          <p:cNvPicPr>
            <a:picLocks noChangeAspect="1" noChangeArrowheads="1"/>
          </p:cNvPicPr>
          <p:nvPr/>
        </p:nvPicPr>
        <p:blipFill>
          <a:blip r:embed="rId3" cstate="print"/>
          <a:srcRect/>
          <a:stretch>
            <a:fillRect/>
          </a:stretch>
        </p:blipFill>
        <p:spPr bwMode="auto">
          <a:xfrm>
            <a:off x="642938" y="3143250"/>
            <a:ext cx="7315200" cy="739775"/>
          </a:xfrm>
          <a:prstGeom prst="rect">
            <a:avLst/>
          </a:prstGeom>
          <a:noFill/>
          <a:ln w="9525">
            <a:noFill/>
            <a:miter lim="800000"/>
            <a:headEnd/>
            <a:tailEnd/>
          </a:ln>
        </p:spPr>
      </p:pic>
      <p:pic>
        <p:nvPicPr>
          <p:cNvPr id="76804" name="Picture 14" descr="10"/>
          <p:cNvPicPr>
            <a:picLocks noChangeAspect="1" noChangeArrowheads="1"/>
          </p:cNvPicPr>
          <p:nvPr/>
        </p:nvPicPr>
        <p:blipFill>
          <a:blip r:embed="rId4" cstate="print"/>
          <a:srcRect/>
          <a:stretch>
            <a:fillRect/>
          </a:stretch>
        </p:blipFill>
        <p:spPr bwMode="auto">
          <a:xfrm>
            <a:off x="1000125" y="4429125"/>
            <a:ext cx="7086600" cy="1577975"/>
          </a:xfrm>
          <a:prstGeom prst="rect">
            <a:avLst/>
          </a:prstGeom>
          <a:noFill/>
          <a:ln w="9525">
            <a:noFill/>
            <a:miter lim="800000"/>
            <a:headEnd/>
            <a:tailEnd/>
          </a:ln>
        </p:spPr>
      </p:pic>
      <p:sp>
        <p:nvSpPr>
          <p:cNvPr id="283653" name="Slide Number Placeholder 7"/>
          <p:cNvSpPr>
            <a:spLocks noGrp="1"/>
          </p:cNvSpPr>
          <p:nvPr>
            <p:ph type="sldNum" sz="quarter" idx="12"/>
          </p:nvPr>
        </p:nvSpPr>
        <p:spPr>
          <a:noFill/>
        </p:spPr>
        <p:txBody>
          <a:bodyPr/>
          <a:lstStyle/>
          <a:p>
            <a:fld id="{E495B7C9-87FA-4269-8419-FEF26263D200}" type="slidenum">
              <a:rPr lang="ar-SA" smtClean="0">
                <a:latin typeface="Arial" pitchFamily="34" charset="0"/>
                <a:cs typeface="Arial" pitchFamily="34" charset="0"/>
              </a:rPr>
              <a:pPr/>
              <a:t>166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6803"/>
                                        </p:tgtEl>
                                        <p:attrNameLst>
                                          <p:attrName>style.visibility</p:attrName>
                                        </p:attrNameLst>
                                      </p:cBhvr>
                                      <p:to>
                                        <p:strVal val="visible"/>
                                      </p:to>
                                    </p:set>
                                    <p:anim calcmode="lin" valueType="num">
                                      <p:cBhvr additive="base">
                                        <p:cTn id="7" dur="500" fill="hold"/>
                                        <p:tgtEl>
                                          <p:spTgt spid="76803"/>
                                        </p:tgtEl>
                                        <p:attrNameLst>
                                          <p:attrName>ppt_x</p:attrName>
                                        </p:attrNameLst>
                                      </p:cBhvr>
                                      <p:tavLst>
                                        <p:tav tm="0">
                                          <p:val>
                                            <p:strVal val="#ppt_x"/>
                                          </p:val>
                                        </p:tav>
                                        <p:tav tm="100000">
                                          <p:val>
                                            <p:strVal val="#ppt_x"/>
                                          </p:val>
                                        </p:tav>
                                      </p:tavLst>
                                    </p:anim>
                                    <p:anim calcmode="lin" valueType="num">
                                      <p:cBhvr additive="base">
                                        <p:cTn id="8" dur="500" fill="hold"/>
                                        <p:tgtEl>
                                          <p:spTgt spid="768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6804"/>
                                        </p:tgtEl>
                                        <p:attrNameLst>
                                          <p:attrName>style.visibility</p:attrName>
                                        </p:attrNameLst>
                                      </p:cBhvr>
                                      <p:to>
                                        <p:strVal val="visible"/>
                                      </p:to>
                                    </p:set>
                                    <p:anim calcmode="lin" valueType="num">
                                      <p:cBhvr additive="base">
                                        <p:cTn id="13" dur="500" fill="hold"/>
                                        <p:tgtEl>
                                          <p:spTgt spid="76804"/>
                                        </p:tgtEl>
                                        <p:attrNameLst>
                                          <p:attrName>ppt_x</p:attrName>
                                        </p:attrNameLst>
                                      </p:cBhvr>
                                      <p:tavLst>
                                        <p:tav tm="0">
                                          <p:val>
                                            <p:strVal val="#ppt_x"/>
                                          </p:val>
                                        </p:tav>
                                        <p:tav tm="100000">
                                          <p:val>
                                            <p:strVal val="#ppt_x"/>
                                          </p:val>
                                        </p:tav>
                                      </p:tavLst>
                                    </p:anim>
                                    <p:anim calcmode="lin" valueType="num">
                                      <p:cBhvr additive="base">
                                        <p:cTn id="14" dur="500" fill="hold"/>
                                        <p:tgtEl>
                                          <p:spTgt spid="768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ChangeArrowheads="1"/>
          </p:cNvSpPr>
          <p:nvPr>
            <p:ph type="title"/>
          </p:nvPr>
        </p:nvSpPr>
        <p:spPr/>
        <p:txBody>
          <a:bodyPr/>
          <a:lstStyle/>
          <a:p>
            <a:pPr eaLnBrk="1" hangingPunct="1"/>
            <a:r>
              <a:rPr lang="en-US" smtClean="0"/>
              <a:t>Kinetic-Molecular Theory</a:t>
            </a:r>
          </a:p>
        </p:txBody>
      </p:sp>
      <p:pic>
        <p:nvPicPr>
          <p:cNvPr id="77827" name="Picture 7" descr="10_17"/>
          <p:cNvPicPr>
            <a:picLocks noGrp="1" noChangeAspect="1" noChangeArrowheads="1"/>
          </p:cNvPicPr>
          <p:nvPr>
            <p:ph sz="half" idx="1"/>
          </p:nvPr>
        </p:nvPicPr>
        <p:blipFill>
          <a:blip r:embed="rId3" cstate="print"/>
          <a:srcRect b="3720"/>
          <a:stretch>
            <a:fillRect/>
          </a:stretch>
        </p:blipFill>
        <p:spPr>
          <a:xfrm>
            <a:off x="0" y="1524000"/>
            <a:ext cx="3281363" cy="4568825"/>
          </a:xfrm>
        </p:spPr>
      </p:pic>
      <p:sp>
        <p:nvSpPr>
          <p:cNvPr id="77828" name="Rectangle 4"/>
          <p:cNvSpPr>
            <a:spLocks noGrp="1" noChangeArrowheads="1"/>
          </p:cNvSpPr>
          <p:nvPr>
            <p:ph type="body" sz="half" idx="2"/>
          </p:nvPr>
        </p:nvSpPr>
        <p:spPr>
          <a:xfrm>
            <a:off x="2819400" y="2057400"/>
            <a:ext cx="6324600" cy="4114800"/>
          </a:xfrm>
        </p:spPr>
        <p:txBody>
          <a:bodyPr/>
          <a:lstStyle/>
          <a:p>
            <a:pPr algn="l" rtl="0" eaLnBrk="1" hangingPunct="1">
              <a:buFontTx/>
              <a:buNone/>
            </a:pPr>
            <a:r>
              <a:rPr lang="en-US" sz="4000" smtClean="0"/>
              <a:t>	This is a model that aids in our understanding of what happens to gas particles as environmental conditions change.</a:t>
            </a:r>
          </a:p>
        </p:txBody>
      </p:sp>
      <p:sp>
        <p:nvSpPr>
          <p:cNvPr id="284677" name="Slide Number Placeholder 7"/>
          <p:cNvSpPr>
            <a:spLocks noGrp="1"/>
          </p:cNvSpPr>
          <p:nvPr>
            <p:ph type="sldNum" sz="quarter" idx="11"/>
          </p:nvPr>
        </p:nvSpPr>
        <p:spPr>
          <a:xfrm>
            <a:off x="179388" y="6237288"/>
            <a:ext cx="1905000" cy="457200"/>
          </a:xfrm>
          <a:noFill/>
        </p:spPr>
        <p:txBody>
          <a:bodyPr/>
          <a:lstStyle/>
          <a:p>
            <a:fld id="{FE7C6A2F-EC7C-4B09-9DF4-C3DE4D5BC4B1}" type="slidenum">
              <a:rPr lang="ar-SA" smtClean="0">
                <a:latin typeface="Arial" pitchFamily="34" charset="0"/>
                <a:cs typeface="Arial" pitchFamily="34" charset="0"/>
              </a:rPr>
              <a:pPr/>
              <a:t>167</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828">
                                            <p:txEl>
                                              <p:pRg st="0" end="0"/>
                                            </p:txEl>
                                          </p:spTgt>
                                        </p:tgtEl>
                                        <p:attrNameLst>
                                          <p:attrName>style.visibility</p:attrName>
                                        </p:attrNameLst>
                                      </p:cBhvr>
                                      <p:to>
                                        <p:strVal val="visible"/>
                                      </p:to>
                                    </p:set>
                                    <p:anim calcmode="lin" valueType="num">
                                      <p:cBhvr additive="base">
                                        <p:cTn id="7" dur="500" fill="hold"/>
                                        <p:tgtEl>
                                          <p:spTgt spid="7782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78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7827"/>
                                        </p:tgtEl>
                                        <p:attrNameLst>
                                          <p:attrName>style.visibility</p:attrName>
                                        </p:attrNameLst>
                                      </p:cBhvr>
                                      <p:to>
                                        <p:strVal val="visible"/>
                                      </p:to>
                                    </p:set>
                                    <p:anim calcmode="lin" valueType="num">
                                      <p:cBhvr additive="base">
                                        <p:cTn id="13" dur="500" fill="hold"/>
                                        <p:tgtEl>
                                          <p:spTgt spid="77827"/>
                                        </p:tgtEl>
                                        <p:attrNameLst>
                                          <p:attrName>ppt_x</p:attrName>
                                        </p:attrNameLst>
                                      </p:cBhvr>
                                      <p:tavLst>
                                        <p:tav tm="0">
                                          <p:val>
                                            <p:strVal val="#ppt_x"/>
                                          </p:val>
                                        </p:tav>
                                        <p:tav tm="100000">
                                          <p:val>
                                            <p:strVal val="#ppt_x"/>
                                          </p:val>
                                        </p:tav>
                                      </p:tavLst>
                                    </p:anim>
                                    <p:anim calcmode="lin" valueType="num">
                                      <p:cBhvr additive="base">
                                        <p:cTn id="14" dur="500" fill="hold"/>
                                        <p:tgtEl>
                                          <p:spTgt spid="778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8" grpId="0" build="p"/>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ChangeArrowheads="1"/>
          </p:cNvSpPr>
          <p:nvPr>
            <p:ph type="title"/>
          </p:nvPr>
        </p:nvSpPr>
        <p:spPr/>
        <p:txBody>
          <a:bodyPr/>
          <a:lstStyle/>
          <a:p>
            <a:pPr eaLnBrk="1" hangingPunct="1"/>
            <a:r>
              <a:rPr lang="en-US" smtClean="0"/>
              <a:t>Kinetic-Molecular Theory</a:t>
            </a:r>
          </a:p>
        </p:txBody>
      </p:sp>
      <p:sp>
        <p:nvSpPr>
          <p:cNvPr id="78851" name="Rectangle 3"/>
          <p:cNvSpPr>
            <a:spLocks noGrp="1" noChangeArrowheads="1"/>
          </p:cNvSpPr>
          <p:nvPr>
            <p:ph idx="1"/>
          </p:nvPr>
        </p:nvSpPr>
        <p:spPr/>
        <p:txBody>
          <a:bodyPr/>
          <a:lstStyle/>
          <a:p>
            <a:pPr algn="l" rtl="0" eaLnBrk="1" hangingPunct="1">
              <a:buFontTx/>
              <a:buNone/>
            </a:pPr>
            <a:r>
              <a:rPr lang="en-US" sz="4800" smtClean="0">
                <a:latin typeface="Calibri" pitchFamily="34" charset="0"/>
                <a:cs typeface="Calibri" pitchFamily="34" charset="0"/>
              </a:rPr>
              <a:t>1) Gases consist of large numbers of molecules that are in continuous, random motion.</a:t>
            </a:r>
          </a:p>
        </p:txBody>
      </p:sp>
      <p:sp>
        <p:nvSpPr>
          <p:cNvPr id="285700" name="Slide Number Placeholder 6"/>
          <p:cNvSpPr>
            <a:spLocks noGrp="1"/>
          </p:cNvSpPr>
          <p:nvPr>
            <p:ph type="sldNum" sz="quarter" idx="12"/>
          </p:nvPr>
        </p:nvSpPr>
        <p:spPr>
          <a:noFill/>
        </p:spPr>
        <p:txBody>
          <a:bodyPr/>
          <a:lstStyle/>
          <a:p>
            <a:fld id="{F9E58B48-F798-4EBA-8C40-70A39E79C92E}" type="slidenum">
              <a:rPr lang="ar-SA" smtClean="0">
                <a:latin typeface="Arial" pitchFamily="34" charset="0"/>
                <a:cs typeface="Arial" pitchFamily="34" charset="0"/>
              </a:rPr>
              <a:pPr/>
              <a:t>168</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 calcmode="lin" valueType="num">
                                      <p:cBhvr additive="base">
                                        <p:cTn id="7" dur="500" fill="hold"/>
                                        <p:tgtEl>
                                          <p:spTgt spid="788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885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ChangeArrowheads="1"/>
          </p:cNvSpPr>
          <p:nvPr>
            <p:ph type="title"/>
          </p:nvPr>
        </p:nvSpPr>
        <p:spPr/>
        <p:txBody>
          <a:bodyPr/>
          <a:lstStyle/>
          <a:p>
            <a:pPr eaLnBrk="1" hangingPunct="1"/>
            <a:r>
              <a:rPr lang="en-US" smtClean="0"/>
              <a:t>Kinetic-Molecular Theory</a:t>
            </a:r>
          </a:p>
        </p:txBody>
      </p:sp>
      <p:sp>
        <p:nvSpPr>
          <p:cNvPr id="79875" name="Rectangle 3"/>
          <p:cNvSpPr>
            <a:spLocks noGrp="1" noChangeArrowheads="1"/>
          </p:cNvSpPr>
          <p:nvPr>
            <p:ph idx="1"/>
          </p:nvPr>
        </p:nvSpPr>
        <p:spPr/>
        <p:txBody>
          <a:bodyPr/>
          <a:lstStyle/>
          <a:p>
            <a:pPr algn="l" rtl="0" eaLnBrk="1" hangingPunct="1">
              <a:buFontTx/>
              <a:buNone/>
            </a:pPr>
            <a:r>
              <a:rPr lang="en-US" sz="4800" smtClean="0">
                <a:latin typeface="Calibri" pitchFamily="34" charset="0"/>
                <a:cs typeface="Calibri" pitchFamily="34" charset="0"/>
              </a:rPr>
              <a:t>2)The combined volume of all the molecules of the gas is negligible relative to the total volume in which the gas is contained.</a:t>
            </a:r>
          </a:p>
        </p:txBody>
      </p:sp>
      <p:sp>
        <p:nvSpPr>
          <p:cNvPr id="286724" name="Slide Number Placeholder 6"/>
          <p:cNvSpPr>
            <a:spLocks noGrp="1"/>
          </p:cNvSpPr>
          <p:nvPr>
            <p:ph type="sldNum" sz="quarter" idx="12"/>
          </p:nvPr>
        </p:nvSpPr>
        <p:spPr>
          <a:noFill/>
        </p:spPr>
        <p:txBody>
          <a:bodyPr/>
          <a:lstStyle/>
          <a:p>
            <a:fld id="{8C2F9B01-00E3-44A4-8B57-EF3EFB38AE2A}" type="slidenum">
              <a:rPr lang="ar-SA" smtClean="0">
                <a:latin typeface="Arial" pitchFamily="34" charset="0"/>
                <a:cs typeface="Arial" pitchFamily="34" charset="0"/>
              </a:rPr>
              <a:pPr/>
              <a:t>169</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9875">
                                            <p:txEl>
                                              <p:pRg st="0" end="0"/>
                                            </p:txEl>
                                          </p:spTgt>
                                        </p:tgtEl>
                                        <p:attrNameLst>
                                          <p:attrName>style.visibility</p:attrName>
                                        </p:attrNameLst>
                                      </p:cBhvr>
                                      <p:to>
                                        <p:strVal val="visible"/>
                                      </p:to>
                                    </p:set>
                                    <p:anim calcmode="lin" valueType="num">
                                      <p:cBhvr additive="base">
                                        <p:cTn id="7" dur="500" fill="hold"/>
                                        <p:tgtEl>
                                          <p:spTgt spid="798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987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68313" y="260350"/>
            <a:ext cx="8229600" cy="560388"/>
          </a:xfrm>
        </p:spPr>
        <p:txBody>
          <a:bodyPr/>
          <a:lstStyle/>
          <a:p>
            <a:pPr eaLnBrk="1" hangingPunct="1"/>
            <a:r>
              <a:rPr lang="en-US" smtClean="0"/>
              <a:t>Molecular &amp; Formula Weight</a:t>
            </a:r>
          </a:p>
        </p:txBody>
      </p:sp>
      <p:sp>
        <p:nvSpPr>
          <p:cNvPr id="17411" name="Rectangle 3"/>
          <p:cNvSpPr>
            <a:spLocks noGrp="1" noChangeArrowheads="1"/>
          </p:cNvSpPr>
          <p:nvPr>
            <p:ph idx="1"/>
          </p:nvPr>
        </p:nvSpPr>
        <p:spPr>
          <a:xfrm>
            <a:off x="539750" y="3789363"/>
            <a:ext cx="7848600" cy="2824162"/>
          </a:xfrm>
        </p:spPr>
        <p:txBody>
          <a:bodyPr/>
          <a:lstStyle/>
          <a:p>
            <a:pPr algn="just" rtl="0" eaLnBrk="1" hangingPunct="1">
              <a:lnSpc>
                <a:spcPts val="2875"/>
              </a:lnSpc>
              <a:buFontTx/>
              <a:buNone/>
            </a:pPr>
            <a:endParaRPr lang="en-US" smtClean="0"/>
          </a:p>
          <a:p>
            <a:pPr algn="just" rtl="0" eaLnBrk="1" hangingPunct="1">
              <a:lnSpc>
                <a:spcPts val="2875"/>
              </a:lnSpc>
            </a:pPr>
            <a:r>
              <a:rPr lang="en-US" smtClean="0">
                <a:solidFill>
                  <a:srgbClr val="FF0000"/>
                </a:solidFill>
              </a:rPr>
              <a:t>Formula Mass </a:t>
            </a:r>
            <a:r>
              <a:rPr lang="en-US" smtClean="0"/>
              <a:t>is sometimes used in a more general sense to include Molecular Mass, but its formal definition refers to the sum of the atomic weights of the atoms in </a:t>
            </a:r>
            <a:r>
              <a:rPr lang="en-US" u="sng" smtClean="0"/>
              <a:t>ionic bonded compounds</a:t>
            </a:r>
          </a:p>
        </p:txBody>
      </p:sp>
      <p:sp>
        <p:nvSpPr>
          <p:cNvPr id="7" name="Rectangle 6"/>
          <p:cNvSpPr>
            <a:spLocks noChangeArrowheads="1"/>
          </p:cNvSpPr>
          <p:nvPr/>
        </p:nvSpPr>
        <p:spPr bwMode="auto">
          <a:xfrm>
            <a:off x="611188" y="1557338"/>
            <a:ext cx="7777162" cy="1951037"/>
          </a:xfrm>
          <a:prstGeom prst="rect">
            <a:avLst/>
          </a:prstGeom>
          <a:noFill/>
          <a:ln w="9525">
            <a:noFill/>
            <a:miter lim="800000"/>
            <a:headEnd/>
            <a:tailEnd/>
          </a:ln>
        </p:spPr>
        <p:txBody>
          <a:bodyPr>
            <a:spAutoFit/>
          </a:bodyPr>
          <a:lstStyle/>
          <a:p>
            <a:pPr algn="just" rtl="0">
              <a:lnSpc>
                <a:spcPts val="2875"/>
              </a:lnSpc>
              <a:buFont typeface="Arial" pitchFamily="34" charset="0"/>
              <a:buChar char="•"/>
            </a:pPr>
            <a:r>
              <a:rPr lang="en-US">
                <a:solidFill>
                  <a:srgbClr val="FF0000"/>
                </a:solidFill>
              </a:rPr>
              <a:t>  Molecular Mass </a:t>
            </a:r>
            <a:r>
              <a:rPr lang="en-US"/>
              <a:t>(also referred to Molecular Weight (MW)) is the sum of the atomic weights of all atoms in a </a:t>
            </a:r>
            <a:r>
              <a:rPr lang="en-US" u="sng"/>
              <a:t>covalently</a:t>
            </a:r>
            <a:r>
              <a:rPr lang="en-US"/>
              <a:t> bonded molecule – organic compounds, oxides, etc.</a:t>
            </a:r>
          </a:p>
        </p:txBody>
      </p:sp>
      <p:sp>
        <p:nvSpPr>
          <p:cNvPr id="149509" name="Slide Number Placeholder 8"/>
          <p:cNvSpPr>
            <a:spLocks noGrp="1"/>
          </p:cNvSpPr>
          <p:nvPr>
            <p:ph type="sldNum" sz="quarter" idx="12"/>
          </p:nvPr>
        </p:nvSpPr>
        <p:spPr>
          <a:noFill/>
        </p:spPr>
        <p:txBody>
          <a:bodyPr/>
          <a:lstStyle/>
          <a:p>
            <a:fld id="{5659F585-B52D-406E-88ED-550FBDC88AFF}" type="slidenum">
              <a:rPr lang="ar-SA" smtClean="0">
                <a:latin typeface="Arial" pitchFamily="34" charset="0"/>
                <a:cs typeface="Arial" pitchFamily="34" charset="0"/>
              </a:rPr>
              <a:pPr/>
              <a:t>17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 calcmode="lin" valueType="num">
                                      <p:cBhvr additive="base">
                                        <p:cTn id="7" dur="500" fill="hold"/>
                                        <p:tgtEl>
                                          <p:spTgt spid="52226"/>
                                        </p:tgtEl>
                                        <p:attrNameLst>
                                          <p:attrName>ppt_x</p:attrName>
                                        </p:attrNameLst>
                                      </p:cBhvr>
                                      <p:tavLst>
                                        <p:tav tm="0">
                                          <p:val>
                                            <p:strVal val="#ppt_x"/>
                                          </p:val>
                                        </p:tav>
                                        <p:tav tm="100000">
                                          <p:val>
                                            <p:strVal val="#ppt_x"/>
                                          </p:val>
                                        </p:tav>
                                      </p:tavLst>
                                    </p:anim>
                                    <p:anim calcmode="lin" valueType="num">
                                      <p:cBhvr additive="base">
                                        <p:cTn id="8" dur="500" fill="hold"/>
                                        <p:tgtEl>
                                          <p:spTgt spid="522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1">
                                            <p:txEl>
                                              <p:pRg st="1" end="1"/>
                                            </p:txEl>
                                          </p:spTgt>
                                        </p:tgtEl>
                                        <p:attrNameLst>
                                          <p:attrName>style.visibility</p:attrName>
                                        </p:attrNameLst>
                                      </p:cBhvr>
                                      <p:to>
                                        <p:strVal val="visible"/>
                                      </p:to>
                                    </p:set>
                                    <p:anim calcmode="lin" valueType="num">
                                      <p:cBhvr additive="base">
                                        <p:cTn id="19" dur="5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1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P spid="17411" grpId="0" build="p"/>
      <p:bldP spid="7"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p:nvPr>
        </p:nvSpPr>
        <p:spPr/>
        <p:txBody>
          <a:bodyPr/>
          <a:lstStyle/>
          <a:p>
            <a:pPr eaLnBrk="1" hangingPunct="1"/>
            <a:r>
              <a:rPr lang="en-US" smtClean="0"/>
              <a:t>Kinetic-Molecular Theory</a:t>
            </a:r>
          </a:p>
        </p:txBody>
      </p:sp>
      <p:sp>
        <p:nvSpPr>
          <p:cNvPr id="80899" name="Rectangle 3"/>
          <p:cNvSpPr>
            <a:spLocks noGrp="1" noChangeArrowheads="1"/>
          </p:cNvSpPr>
          <p:nvPr>
            <p:ph type="body" sz="half" idx="1"/>
          </p:nvPr>
        </p:nvSpPr>
        <p:spPr>
          <a:xfrm>
            <a:off x="0" y="1447800"/>
            <a:ext cx="6588125" cy="4114800"/>
          </a:xfrm>
        </p:spPr>
        <p:txBody>
          <a:bodyPr/>
          <a:lstStyle/>
          <a:p>
            <a:pPr algn="l" eaLnBrk="1" hangingPunct="1">
              <a:lnSpc>
                <a:spcPct val="80000"/>
              </a:lnSpc>
              <a:buFontTx/>
              <a:buNone/>
            </a:pPr>
            <a:r>
              <a:rPr lang="en-US" sz="4400" smtClean="0">
                <a:latin typeface="Calibri" pitchFamily="34" charset="0"/>
                <a:cs typeface="Calibri" pitchFamily="34" charset="0"/>
              </a:rPr>
              <a:t>	3) Attractive and repulsive forces between gas molecules are negligible.</a:t>
            </a:r>
          </a:p>
          <a:p>
            <a:pPr algn="l" eaLnBrk="1" hangingPunct="1">
              <a:lnSpc>
                <a:spcPct val="80000"/>
              </a:lnSpc>
              <a:buFontTx/>
              <a:buNone/>
            </a:pPr>
            <a:endParaRPr lang="en-US" sz="4400" smtClean="0">
              <a:latin typeface="Calibri" pitchFamily="34" charset="0"/>
              <a:cs typeface="Calibri" pitchFamily="34" charset="0"/>
            </a:endParaRPr>
          </a:p>
        </p:txBody>
      </p:sp>
      <p:pic>
        <p:nvPicPr>
          <p:cNvPr id="287748" name="Picture 6" descr="10_17"/>
          <p:cNvPicPr>
            <a:picLocks noGrp="1" noChangeAspect="1" noChangeArrowheads="1"/>
          </p:cNvPicPr>
          <p:nvPr>
            <p:ph sz="half" idx="2"/>
          </p:nvPr>
        </p:nvPicPr>
        <p:blipFill>
          <a:blip r:embed="rId3" cstate="print"/>
          <a:srcRect/>
          <a:stretch>
            <a:fillRect/>
          </a:stretch>
        </p:blipFill>
        <p:spPr>
          <a:xfrm>
            <a:off x="5943600" y="1981200"/>
            <a:ext cx="2835275" cy="4114800"/>
          </a:xfrm>
        </p:spPr>
      </p:pic>
      <p:sp>
        <p:nvSpPr>
          <p:cNvPr id="287749" name="Slide Number Placeholder 7"/>
          <p:cNvSpPr>
            <a:spLocks noGrp="1"/>
          </p:cNvSpPr>
          <p:nvPr>
            <p:ph type="sldNum" sz="quarter" idx="11"/>
          </p:nvPr>
        </p:nvSpPr>
        <p:spPr>
          <a:xfrm>
            <a:off x="0" y="6165850"/>
            <a:ext cx="1905000" cy="457200"/>
          </a:xfrm>
          <a:noFill/>
        </p:spPr>
        <p:txBody>
          <a:bodyPr/>
          <a:lstStyle/>
          <a:p>
            <a:fld id="{FEC1CCAC-391D-4607-AC50-34AB78EF09E2}" type="slidenum">
              <a:rPr lang="ar-SA" smtClean="0">
                <a:latin typeface="Arial" pitchFamily="34" charset="0"/>
                <a:cs typeface="Arial" pitchFamily="34" charset="0"/>
              </a:rPr>
              <a:pPr/>
              <a:t>170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 calcmode="lin" valueType="num">
                                      <p:cBhvr additive="base">
                                        <p:cTn id="7" dur="500" fill="hold"/>
                                        <p:tgtEl>
                                          <p:spTgt spid="808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089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uild="p"/>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ChangeArrowheads="1"/>
          </p:cNvSpPr>
          <p:nvPr>
            <p:ph type="title"/>
          </p:nvPr>
        </p:nvSpPr>
        <p:spPr>
          <a:xfrm>
            <a:off x="228600" y="152400"/>
            <a:ext cx="8686800" cy="1143000"/>
          </a:xfrm>
        </p:spPr>
        <p:txBody>
          <a:bodyPr/>
          <a:lstStyle/>
          <a:p>
            <a:pPr eaLnBrk="1" hangingPunct="1"/>
            <a:r>
              <a:rPr lang="en-US" smtClean="0"/>
              <a:t>Kinetic-Molecular Theory</a:t>
            </a:r>
          </a:p>
        </p:txBody>
      </p:sp>
      <p:pic>
        <p:nvPicPr>
          <p:cNvPr id="81923" name="Picture 14" descr="10_18"/>
          <p:cNvPicPr>
            <a:picLocks noGrp="1" noChangeAspect="1" noChangeArrowheads="1"/>
          </p:cNvPicPr>
          <p:nvPr>
            <p:ph sz="half" idx="1"/>
          </p:nvPr>
        </p:nvPicPr>
        <p:blipFill>
          <a:blip r:embed="rId3" cstate="print"/>
          <a:srcRect b="5200"/>
          <a:stretch>
            <a:fillRect/>
          </a:stretch>
        </p:blipFill>
        <p:spPr>
          <a:xfrm>
            <a:off x="152400" y="2133600"/>
            <a:ext cx="4267200" cy="3298825"/>
          </a:xfrm>
        </p:spPr>
      </p:pic>
      <p:sp>
        <p:nvSpPr>
          <p:cNvPr id="2" name="Rectangle 3"/>
          <p:cNvSpPr>
            <a:spLocks noGrp="1" noChangeArrowheads="1"/>
          </p:cNvSpPr>
          <p:nvPr>
            <p:ph type="body" sz="half" idx="2"/>
          </p:nvPr>
        </p:nvSpPr>
        <p:spPr>
          <a:xfrm>
            <a:off x="4495800" y="1066800"/>
            <a:ext cx="4495800" cy="4114800"/>
          </a:xfrm>
        </p:spPr>
        <p:txBody>
          <a:bodyPr rtlCol="0">
            <a:normAutofit fontScale="92500" lnSpcReduction="10000"/>
          </a:bodyPr>
          <a:lstStyle/>
          <a:p>
            <a:pPr algn="l" rtl="0" eaLnBrk="1" fontAlgn="auto" hangingPunct="1">
              <a:lnSpc>
                <a:spcPct val="90000"/>
              </a:lnSpc>
              <a:spcAft>
                <a:spcPts val="0"/>
              </a:spcAft>
              <a:buFontTx/>
              <a:buNone/>
              <a:defRPr/>
            </a:pPr>
            <a:r>
              <a:rPr lang="en-US" dirty="0" smtClean="0">
                <a:latin typeface="Calibri" pitchFamily="34" charset="0"/>
                <a:cs typeface="Calibri" pitchFamily="34" charset="0"/>
              </a:rPr>
              <a:t>	4) Energy can be transferred between molecules during collisions, but the </a:t>
            </a:r>
            <a:r>
              <a:rPr lang="en-US" i="1" dirty="0" smtClean="0">
                <a:solidFill>
                  <a:srgbClr val="000080"/>
                </a:solidFill>
                <a:latin typeface="Calibri" pitchFamily="34" charset="0"/>
                <a:cs typeface="Calibri" pitchFamily="34" charset="0"/>
              </a:rPr>
              <a:t>average</a:t>
            </a:r>
            <a:r>
              <a:rPr lang="en-US" dirty="0" smtClean="0">
                <a:latin typeface="Calibri" pitchFamily="34" charset="0"/>
                <a:cs typeface="Calibri" pitchFamily="34" charset="0"/>
              </a:rPr>
              <a:t> kinetic energy of the molecules does not change with time, as long as the temperature of the gas remains constant.</a:t>
            </a:r>
          </a:p>
        </p:txBody>
      </p:sp>
      <p:sp>
        <p:nvSpPr>
          <p:cNvPr id="3" name="Rectangle 6"/>
          <p:cNvSpPr>
            <a:spLocks noChangeArrowheads="1"/>
          </p:cNvSpPr>
          <p:nvPr/>
        </p:nvSpPr>
        <p:spPr bwMode="auto">
          <a:xfrm>
            <a:off x="500063" y="5500688"/>
            <a:ext cx="8229600" cy="1077912"/>
          </a:xfrm>
          <a:prstGeom prst="rect">
            <a:avLst/>
          </a:prstGeom>
          <a:noFill/>
          <a:ln w="9525">
            <a:noFill/>
            <a:miter lim="800000"/>
            <a:headEnd/>
            <a:tailEnd/>
          </a:ln>
        </p:spPr>
        <p:txBody>
          <a:bodyPr>
            <a:spAutoFit/>
          </a:bodyPr>
          <a:lstStyle/>
          <a:p>
            <a:pPr algn="l" rtl="0"/>
            <a:r>
              <a:rPr lang="en-US">
                <a:solidFill>
                  <a:srgbClr val="FF0000"/>
                </a:solidFill>
              </a:rPr>
              <a:t>Any two gases at the same temperature will have the same average kinetic energy.</a:t>
            </a:r>
          </a:p>
        </p:txBody>
      </p:sp>
      <p:sp>
        <p:nvSpPr>
          <p:cNvPr id="288774" name="Slide Number Placeholder 8"/>
          <p:cNvSpPr>
            <a:spLocks noGrp="1"/>
          </p:cNvSpPr>
          <p:nvPr>
            <p:ph type="sldNum" sz="quarter" idx="11"/>
          </p:nvPr>
        </p:nvSpPr>
        <p:spPr>
          <a:xfrm>
            <a:off x="0" y="6400800"/>
            <a:ext cx="1905000" cy="457200"/>
          </a:xfrm>
          <a:noFill/>
        </p:spPr>
        <p:txBody>
          <a:bodyPr/>
          <a:lstStyle/>
          <a:p>
            <a:fld id="{3453259D-E735-4FE2-B8CF-A12248504C9C}" type="slidenum">
              <a:rPr lang="ar-SA" smtClean="0">
                <a:latin typeface="Arial" pitchFamily="34" charset="0"/>
                <a:cs typeface="Arial" pitchFamily="34" charset="0"/>
              </a:rPr>
              <a:pPr/>
              <a:t>171</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1923"/>
                                        </p:tgtEl>
                                        <p:attrNameLst>
                                          <p:attrName>style.visibility</p:attrName>
                                        </p:attrNameLst>
                                      </p:cBhvr>
                                      <p:to>
                                        <p:strVal val="visible"/>
                                      </p:to>
                                    </p:set>
                                    <p:anim calcmode="lin" valueType="num">
                                      <p:cBhvr additive="base">
                                        <p:cTn id="12" dur="500" fill="hold"/>
                                        <p:tgtEl>
                                          <p:spTgt spid="81923"/>
                                        </p:tgtEl>
                                        <p:attrNameLst>
                                          <p:attrName>ppt_x</p:attrName>
                                        </p:attrNameLst>
                                      </p:cBhvr>
                                      <p:tavLst>
                                        <p:tav tm="0">
                                          <p:val>
                                            <p:strVal val="0-#ppt_w/2"/>
                                          </p:val>
                                        </p:tav>
                                        <p:tav tm="100000">
                                          <p:val>
                                            <p:strVal val="#ppt_x"/>
                                          </p:val>
                                        </p:tav>
                                      </p:tavLst>
                                    </p:anim>
                                    <p:anim calcmode="lin" valueType="num">
                                      <p:cBhvr additive="base">
                                        <p:cTn id="13" dur="500" fill="hold"/>
                                        <p:tgtEl>
                                          <p:spTgt spid="8192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ChangeArrowheads="1"/>
          </p:cNvSpPr>
          <p:nvPr>
            <p:ph type="title"/>
          </p:nvPr>
        </p:nvSpPr>
        <p:spPr/>
        <p:txBody>
          <a:bodyPr/>
          <a:lstStyle/>
          <a:p>
            <a:pPr eaLnBrk="1" hangingPunct="1"/>
            <a:r>
              <a:rPr lang="en-US" smtClean="0"/>
              <a:t>Kinetic-Molecular Theory</a:t>
            </a:r>
          </a:p>
        </p:txBody>
      </p:sp>
      <p:sp>
        <p:nvSpPr>
          <p:cNvPr id="82947" name="Rectangle 3"/>
          <p:cNvSpPr>
            <a:spLocks noGrp="1" noChangeArrowheads="1"/>
          </p:cNvSpPr>
          <p:nvPr>
            <p:ph type="body" sz="half" idx="1"/>
          </p:nvPr>
        </p:nvSpPr>
        <p:spPr>
          <a:xfrm>
            <a:off x="0" y="1524000"/>
            <a:ext cx="4648200" cy="4114800"/>
          </a:xfrm>
        </p:spPr>
        <p:txBody>
          <a:bodyPr/>
          <a:lstStyle/>
          <a:p>
            <a:pPr eaLnBrk="1" hangingPunct="1">
              <a:buFontTx/>
              <a:buNone/>
            </a:pPr>
            <a:r>
              <a:rPr lang="en-US" sz="2800" smtClean="0"/>
              <a:t>	</a:t>
            </a:r>
            <a:r>
              <a:rPr lang="en-US" sz="4000" smtClean="0"/>
              <a:t>The average kinetic energy of the molecules is proportional to the absolute temperature.</a:t>
            </a:r>
          </a:p>
        </p:txBody>
      </p:sp>
      <p:pic>
        <p:nvPicPr>
          <p:cNvPr id="82948" name="Picture 15" descr="10_18"/>
          <p:cNvPicPr>
            <a:picLocks noGrp="1" noChangeAspect="1" noChangeArrowheads="1"/>
          </p:cNvPicPr>
          <p:nvPr>
            <p:ph sz="half" idx="2"/>
          </p:nvPr>
        </p:nvPicPr>
        <p:blipFill>
          <a:blip r:embed="rId3" cstate="print"/>
          <a:srcRect b="3853"/>
          <a:stretch>
            <a:fillRect/>
          </a:stretch>
        </p:blipFill>
        <p:spPr>
          <a:xfrm>
            <a:off x="4800600" y="1905000"/>
            <a:ext cx="4191000" cy="3286125"/>
          </a:xfrm>
        </p:spPr>
      </p:pic>
      <p:sp>
        <p:nvSpPr>
          <p:cNvPr id="289797" name="Slide Number Placeholder 7"/>
          <p:cNvSpPr>
            <a:spLocks noGrp="1"/>
          </p:cNvSpPr>
          <p:nvPr>
            <p:ph type="sldNum" sz="quarter" idx="11"/>
          </p:nvPr>
        </p:nvSpPr>
        <p:spPr>
          <a:xfrm>
            <a:off x="250825" y="6165850"/>
            <a:ext cx="1905000" cy="457200"/>
          </a:xfrm>
          <a:noFill/>
        </p:spPr>
        <p:txBody>
          <a:bodyPr/>
          <a:lstStyle/>
          <a:p>
            <a:fld id="{A191163D-4918-4F44-A35E-4B44E7E45DE1}" type="slidenum">
              <a:rPr lang="ar-SA" smtClean="0">
                <a:latin typeface="Arial" pitchFamily="34" charset="0"/>
                <a:cs typeface="Arial" pitchFamily="34" charset="0"/>
              </a:rPr>
              <a:pPr/>
              <a:t>172</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947">
                                            <p:txEl>
                                              <p:pRg st="0" end="0"/>
                                            </p:txEl>
                                          </p:spTgt>
                                        </p:tgtEl>
                                        <p:attrNameLst>
                                          <p:attrName>style.visibility</p:attrName>
                                        </p:attrNameLst>
                                      </p:cBhvr>
                                      <p:to>
                                        <p:strVal val="visible"/>
                                      </p:to>
                                    </p:set>
                                    <p:anim calcmode="lin" valueType="num">
                                      <p:cBhvr additive="base">
                                        <p:cTn id="7" dur="500" fill="hold"/>
                                        <p:tgtEl>
                                          <p:spTgt spid="829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29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2948"/>
                                        </p:tgtEl>
                                        <p:attrNameLst>
                                          <p:attrName>style.visibility</p:attrName>
                                        </p:attrNameLst>
                                      </p:cBhvr>
                                      <p:to>
                                        <p:strVal val="visible"/>
                                      </p:to>
                                    </p:set>
                                    <p:anim calcmode="lin" valueType="num">
                                      <p:cBhvr additive="base">
                                        <p:cTn id="13" dur="500" fill="hold"/>
                                        <p:tgtEl>
                                          <p:spTgt spid="82948"/>
                                        </p:tgtEl>
                                        <p:attrNameLst>
                                          <p:attrName>ppt_x</p:attrName>
                                        </p:attrNameLst>
                                      </p:cBhvr>
                                      <p:tavLst>
                                        <p:tav tm="0">
                                          <p:val>
                                            <p:strVal val="#ppt_x"/>
                                          </p:val>
                                        </p:tav>
                                        <p:tav tm="100000">
                                          <p:val>
                                            <p:strVal val="#ppt_x"/>
                                          </p:val>
                                        </p:tav>
                                      </p:tavLst>
                                    </p:anim>
                                    <p:anim calcmode="lin" valueType="num">
                                      <p:cBhvr additive="base">
                                        <p:cTn id="14" dur="500" fill="hold"/>
                                        <p:tgtEl>
                                          <p:spTgt spid="829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build="p"/>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Text Box 2"/>
          <p:cNvSpPr txBox="1">
            <a:spLocks noChangeArrowheads="1"/>
          </p:cNvSpPr>
          <p:nvPr/>
        </p:nvSpPr>
        <p:spPr bwMode="auto">
          <a:xfrm>
            <a:off x="0" y="15875"/>
            <a:ext cx="9144000" cy="584200"/>
          </a:xfrm>
          <a:prstGeom prst="rect">
            <a:avLst/>
          </a:prstGeom>
          <a:noFill/>
          <a:ln w="9525">
            <a:noFill/>
            <a:miter lim="800000"/>
            <a:headEnd/>
            <a:tailEnd/>
          </a:ln>
        </p:spPr>
        <p:txBody>
          <a:bodyPr>
            <a:spAutoFit/>
          </a:bodyPr>
          <a:lstStyle/>
          <a:p>
            <a:pPr algn="l" rtl="0"/>
            <a:r>
              <a:rPr lang="en-US" altLang="en-US"/>
              <a:t> conclusion:Kinetic Molecular Theory of Gases</a:t>
            </a:r>
          </a:p>
        </p:txBody>
      </p:sp>
      <p:sp>
        <p:nvSpPr>
          <p:cNvPr id="31747" name="Text Box 3"/>
          <p:cNvSpPr txBox="1">
            <a:spLocks noChangeArrowheads="1"/>
          </p:cNvSpPr>
          <p:nvPr/>
        </p:nvSpPr>
        <p:spPr bwMode="auto">
          <a:xfrm>
            <a:off x="152400" y="914400"/>
            <a:ext cx="8763000" cy="5078413"/>
          </a:xfrm>
          <a:prstGeom prst="rect">
            <a:avLst/>
          </a:prstGeom>
          <a:noFill/>
          <a:ln w="9525">
            <a:noFill/>
            <a:miter lim="800000"/>
            <a:headEnd/>
            <a:tailEnd/>
          </a:ln>
        </p:spPr>
        <p:txBody>
          <a:bodyPr>
            <a:spAutoFit/>
          </a:bodyPr>
          <a:lstStyle/>
          <a:p>
            <a:pPr marL="457200" indent="-457200" algn="l" rtl="0">
              <a:spcBef>
                <a:spcPct val="50000"/>
              </a:spcBef>
              <a:buFontTx/>
              <a:buAutoNum type="arabicPeriod"/>
            </a:pPr>
            <a:r>
              <a:rPr lang="en-US" altLang="en-US" sz="2400"/>
              <a:t>A gas is composed of molecules that are </a:t>
            </a:r>
            <a:r>
              <a:rPr lang="en-US" altLang="en-US" sz="2400">
                <a:solidFill>
                  <a:srgbClr val="FF0000"/>
                </a:solidFill>
              </a:rPr>
              <a:t>separated</a:t>
            </a:r>
            <a:r>
              <a:rPr lang="en-US" altLang="en-US" sz="2400"/>
              <a:t> from each other by distances far greater than their own dimensions.  The molecules can be considered to </a:t>
            </a:r>
            <a:r>
              <a:rPr lang="en-US" altLang="en-US" sz="2400">
                <a:solidFill>
                  <a:srgbClr val="FF0000"/>
                </a:solidFill>
              </a:rPr>
              <a:t>be </a:t>
            </a:r>
            <a:r>
              <a:rPr lang="en-US" altLang="en-US" sz="2400" i="1">
                <a:solidFill>
                  <a:srgbClr val="FF0000"/>
                </a:solidFill>
              </a:rPr>
              <a:t>points</a:t>
            </a:r>
            <a:r>
              <a:rPr lang="en-US" altLang="en-US" sz="2400"/>
              <a:t>; that is, they possess</a:t>
            </a:r>
            <a:r>
              <a:rPr lang="en-US" altLang="en-US" sz="2400">
                <a:solidFill>
                  <a:srgbClr val="FF0000"/>
                </a:solidFill>
              </a:rPr>
              <a:t> mass </a:t>
            </a:r>
            <a:r>
              <a:rPr lang="en-US" altLang="en-US" sz="2400"/>
              <a:t>but have negligible </a:t>
            </a:r>
            <a:r>
              <a:rPr lang="en-US" altLang="en-US" sz="2400">
                <a:solidFill>
                  <a:srgbClr val="FF0000"/>
                </a:solidFill>
              </a:rPr>
              <a:t>volume</a:t>
            </a:r>
            <a:r>
              <a:rPr lang="en-US" altLang="en-US" sz="2400"/>
              <a:t>.</a:t>
            </a:r>
          </a:p>
          <a:p>
            <a:pPr marL="457200" indent="-457200" algn="l" rtl="0">
              <a:spcBef>
                <a:spcPct val="50000"/>
              </a:spcBef>
              <a:buFontTx/>
              <a:buAutoNum type="arabicPeriod"/>
            </a:pPr>
            <a:r>
              <a:rPr lang="en-US" altLang="en-US" sz="2400"/>
              <a:t>Gas molecules are in constant </a:t>
            </a:r>
            <a:r>
              <a:rPr lang="en-US" altLang="en-US" sz="2400">
                <a:solidFill>
                  <a:srgbClr val="FF0000"/>
                </a:solidFill>
              </a:rPr>
              <a:t>motion</a:t>
            </a:r>
            <a:r>
              <a:rPr lang="en-US" altLang="en-US" sz="2400"/>
              <a:t> in random directions.  </a:t>
            </a:r>
            <a:r>
              <a:rPr lang="en-US" altLang="en-US" sz="2400">
                <a:solidFill>
                  <a:srgbClr val="FF0000"/>
                </a:solidFill>
              </a:rPr>
              <a:t>Collisions</a:t>
            </a:r>
            <a:r>
              <a:rPr lang="en-US" altLang="en-US" sz="2400"/>
              <a:t> among molecules are perfectly elastic.</a:t>
            </a:r>
          </a:p>
          <a:p>
            <a:pPr marL="457200" indent="-457200" algn="l" rtl="0">
              <a:spcBef>
                <a:spcPct val="50000"/>
              </a:spcBef>
              <a:buFontTx/>
              <a:buAutoNum type="arabicPeriod"/>
            </a:pPr>
            <a:r>
              <a:rPr lang="en-US" altLang="en-US" sz="2400"/>
              <a:t>Gas molecules exert neither </a:t>
            </a:r>
            <a:r>
              <a:rPr lang="en-US" altLang="en-US" sz="2400">
                <a:solidFill>
                  <a:srgbClr val="FF0000"/>
                </a:solidFill>
              </a:rPr>
              <a:t>attractive</a:t>
            </a:r>
            <a:r>
              <a:rPr lang="en-US" altLang="en-US" sz="2400"/>
              <a:t> nor </a:t>
            </a:r>
            <a:r>
              <a:rPr lang="en-US" altLang="en-US" sz="2400">
                <a:solidFill>
                  <a:srgbClr val="FF0000"/>
                </a:solidFill>
              </a:rPr>
              <a:t>repulsive</a:t>
            </a:r>
            <a:r>
              <a:rPr lang="en-US" altLang="en-US" sz="2400"/>
              <a:t> forces on one another.</a:t>
            </a:r>
          </a:p>
          <a:p>
            <a:pPr marL="457200" indent="-457200" algn="l" rtl="0">
              <a:spcBef>
                <a:spcPct val="50000"/>
              </a:spcBef>
              <a:buFontTx/>
              <a:buAutoNum type="arabicPeriod"/>
            </a:pPr>
            <a:r>
              <a:rPr lang="en-US" altLang="en-US" sz="2400"/>
              <a:t>The average </a:t>
            </a:r>
            <a:r>
              <a:rPr lang="en-US" altLang="en-US" sz="2400">
                <a:solidFill>
                  <a:srgbClr val="FF0000"/>
                </a:solidFill>
              </a:rPr>
              <a:t>kinetic energy </a:t>
            </a:r>
            <a:r>
              <a:rPr lang="en-US" altLang="en-US" sz="2400"/>
              <a:t>of the molecules is proportional to the </a:t>
            </a:r>
            <a:r>
              <a:rPr lang="en-US" altLang="en-US" sz="2400">
                <a:solidFill>
                  <a:srgbClr val="FF0000"/>
                </a:solidFill>
              </a:rPr>
              <a:t>temperature</a:t>
            </a:r>
            <a:r>
              <a:rPr lang="en-US" altLang="en-US" sz="2400"/>
              <a:t> of the gas in </a:t>
            </a:r>
            <a:r>
              <a:rPr lang="en-US" altLang="en-US" sz="2400">
                <a:solidFill>
                  <a:srgbClr val="FF0000"/>
                </a:solidFill>
              </a:rPr>
              <a:t>kelvins</a:t>
            </a:r>
            <a:r>
              <a:rPr lang="en-US" altLang="en-US" sz="2400"/>
              <a:t>.  Any two gases at the same temperature will have the same average kinetic energy</a:t>
            </a:r>
          </a:p>
        </p:txBody>
      </p:sp>
      <p:sp>
        <p:nvSpPr>
          <p:cNvPr id="290820" name="Slide Number Placeholder 6"/>
          <p:cNvSpPr>
            <a:spLocks noGrp="1"/>
          </p:cNvSpPr>
          <p:nvPr>
            <p:ph type="sldNum" sz="quarter" idx="12"/>
          </p:nvPr>
        </p:nvSpPr>
        <p:spPr>
          <a:noFill/>
        </p:spPr>
        <p:txBody>
          <a:bodyPr/>
          <a:lstStyle/>
          <a:p>
            <a:fld id="{6B5EEB52-2B7F-40D4-88EC-7F5A29C2DE78}" type="slidenum">
              <a:rPr lang="ar-SA" smtClean="0">
                <a:latin typeface="Arial" pitchFamily="34" charset="0"/>
                <a:cs typeface="Arial" pitchFamily="34" charset="0"/>
              </a:rPr>
              <a:pPr/>
              <a:t>173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500" fill="hold"/>
                                        <p:tgtEl>
                                          <p:spTgt spid="317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17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747">
                                            <p:txEl>
                                              <p:pRg st="1" end="1"/>
                                            </p:txEl>
                                          </p:spTgt>
                                        </p:tgtEl>
                                        <p:attrNameLst>
                                          <p:attrName>style.visibility</p:attrName>
                                        </p:attrNameLst>
                                      </p:cBhvr>
                                      <p:to>
                                        <p:strVal val="visible"/>
                                      </p:to>
                                    </p:set>
                                    <p:anim calcmode="lin" valueType="num">
                                      <p:cBhvr additive="base">
                                        <p:cTn id="13" dur="500" fill="hold"/>
                                        <p:tgtEl>
                                          <p:spTgt spid="3174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174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1747">
                                            <p:txEl>
                                              <p:pRg st="2" end="2"/>
                                            </p:txEl>
                                          </p:spTgt>
                                        </p:tgtEl>
                                        <p:attrNameLst>
                                          <p:attrName>style.visibility</p:attrName>
                                        </p:attrNameLst>
                                      </p:cBhvr>
                                      <p:to>
                                        <p:strVal val="visible"/>
                                      </p:to>
                                    </p:set>
                                    <p:anim calcmode="lin" valueType="num">
                                      <p:cBhvr additive="base">
                                        <p:cTn id="19" dur="500" fill="hold"/>
                                        <p:tgtEl>
                                          <p:spTgt spid="31747">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174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1747">
                                            <p:txEl>
                                              <p:pRg st="3" end="3"/>
                                            </p:txEl>
                                          </p:spTgt>
                                        </p:tgtEl>
                                        <p:attrNameLst>
                                          <p:attrName>style.visibility</p:attrName>
                                        </p:attrNameLst>
                                      </p:cBhvr>
                                      <p:to>
                                        <p:strVal val="visible"/>
                                      </p:to>
                                    </p:set>
                                    <p:anim calcmode="lin" valueType="num">
                                      <p:cBhvr additive="base">
                                        <p:cTn id="25" dur="500" fill="hold"/>
                                        <p:tgtEl>
                                          <p:spTgt spid="31747">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174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autoUpdateAnimBg="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Text Box 2"/>
          <p:cNvSpPr txBox="1">
            <a:spLocks noChangeArrowheads="1"/>
          </p:cNvSpPr>
          <p:nvPr/>
        </p:nvSpPr>
        <p:spPr bwMode="auto">
          <a:xfrm>
            <a:off x="1785938" y="15875"/>
            <a:ext cx="5597525" cy="579438"/>
          </a:xfrm>
          <a:prstGeom prst="rect">
            <a:avLst/>
          </a:prstGeom>
          <a:noFill/>
          <a:ln w="9525">
            <a:noFill/>
            <a:miter lim="800000"/>
            <a:headEnd/>
            <a:tailEnd/>
          </a:ln>
        </p:spPr>
        <p:txBody>
          <a:bodyPr wrap="none">
            <a:spAutoFit/>
          </a:bodyPr>
          <a:lstStyle/>
          <a:p>
            <a:r>
              <a:rPr lang="en-US" altLang="en-US"/>
              <a:t>Kinetic theory of gases and …</a:t>
            </a:r>
          </a:p>
        </p:txBody>
      </p:sp>
      <p:sp>
        <p:nvSpPr>
          <p:cNvPr id="32771" name="Text Box 3"/>
          <p:cNvSpPr txBox="1">
            <a:spLocks noChangeArrowheads="1"/>
          </p:cNvSpPr>
          <p:nvPr/>
        </p:nvSpPr>
        <p:spPr bwMode="auto">
          <a:xfrm>
            <a:off x="152400" y="838200"/>
            <a:ext cx="8686800" cy="5611813"/>
          </a:xfrm>
          <a:prstGeom prst="rect">
            <a:avLst/>
          </a:prstGeom>
          <a:noFill/>
          <a:ln w="9525">
            <a:noFill/>
            <a:miter lim="800000"/>
            <a:headEnd/>
            <a:tailEnd/>
          </a:ln>
        </p:spPr>
        <p:txBody>
          <a:bodyPr>
            <a:spAutoFit/>
          </a:bodyPr>
          <a:lstStyle/>
          <a:p>
            <a:pPr marL="457200" indent="-457200" algn="l" rtl="0">
              <a:spcBef>
                <a:spcPct val="50000"/>
              </a:spcBef>
              <a:buFontTx/>
              <a:buChar char="•"/>
            </a:pPr>
            <a:r>
              <a:rPr lang="en-US" altLang="en-US"/>
              <a:t>Compressibility of Gases</a:t>
            </a:r>
          </a:p>
          <a:p>
            <a:pPr marL="457200" indent="-457200" algn="l" rtl="0">
              <a:spcBef>
                <a:spcPct val="50000"/>
              </a:spcBef>
              <a:buFontTx/>
              <a:buChar char="•"/>
            </a:pPr>
            <a:r>
              <a:rPr lang="en-US" altLang="en-US"/>
              <a:t>Boyle’s Law</a:t>
            </a:r>
          </a:p>
          <a:p>
            <a:pPr marL="1371600" lvl="2" indent="-457200" algn="l" rtl="0">
              <a:spcBef>
                <a:spcPct val="50000"/>
              </a:spcBef>
            </a:pPr>
            <a:r>
              <a:rPr lang="en-US" altLang="en-US" sz="2400" i="1"/>
              <a:t>P</a:t>
            </a:r>
            <a:r>
              <a:rPr lang="en-US" altLang="en-US" sz="2400"/>
              <a:t> </a:t>
            </a:r>
            <a:r>
              <a:rPr lang="en-US" altLang="en-US" sz="2400">
                <a:latin typeface="Symbol" pitchFamily="18" charset="2"/>
              </a:rPr>
              <a:t>a</a:t>
            </a:r>
            <a:r>
              <a:rPr lang="en-US" altLang="en-US" sz="2400"/>
              <a:t> collision rate with wall</a:t>
            </a:r>
          </a:p>
          <a:p>
            <a:pPr marL="1371600" lvl="2" indent="-457200" algn="l" rtl="0">
              <a:lnSpc>
                <a:spcPct val="60000"/>
              </a:lnSpc>
              <a:spcBef>
                <a:spcPct val="50000"/>
              </a:spcBef>
            </a:pPr>
            <a:r>
              <a:rPr lang="en-US" altLang="en-US" sz="2400"/>
              <a:t>Collision rate </a:t>
            </a:r>
            <a:r>
              <a:rPr lang="en-US" altLang="en-US" sz="2400">
                <a:latin typeface="Symbol" pitchFamily="18" charset="2"/>
              </a:rPr>
              <a:t>a</a:t>
            </a:r>
            <a:r>
              <a:rPr lang="en-US" altLang="en-US" sz="2400"/>
              <a:t> number density</a:t>
            </a:r>
          </a:p>
          <a:p>
            <a:pPr marL="1371600" lvl="2" indent="-457200" algn="l" rtl="0">
              <a:lnSpc>
                <a:spcPct val="60000"/>
              </a:lnSpc>
              <a:spcBef>
                <a:spcPct val="50000"/>
              </a:spcBef>
            </a:pPr>
            <a:r>
              <a:rPr lang="en-US" altLang="en-US" sz="2400"/>
              <a:t>Number density </a:t>
            </a:r>
            <a:r>
              <a:rPr lang="en-US" altLang="en-US" sz="2400">
                <a:latin typeface="Symbol" pitchFamily="18" charset="2"/>
              </a:rPr>
              <a:t>a</a:t>
            </a:r>
            <a:r>
              <a:rPr lang="en-US" altLang="en-US" sz="2400"/>
              <a:t> 1/</a:t>
            </a:r>
            <a:r>
              <a:rPr lang="en-US" altLang="en-US" sz="2400" i="1"/>
              <a:t>V</a:t>
            </a:r>
          </a:p>
          <a:p>
            <a:pPr marL="1371600" lvl="2" indent="-457200" algn="l" rtl="0">
              <a:lnSpc>
                <a:spcPct val="60000"/>
              </a:lnSpc>
              <a:spcBef>
                <a:spcPct val="50000"/>
              </a:spcBef>
            </a:pPr>
            <a:r>
              <a:rPr lang="en-US" altLang="en-US" sz="2400" i="1"/>
              <a:t>P</a:t>
            </a:r>
            <a:r>
              <a:rPr lang="en-US" altLang="en-US" sz="2400"/>
              <a:t> </a:t>
            </a:r>
            <a:r>
              <a:rPr lang="en-US" altLang="en-US" sz="2400">
                <a:latin typeface="Symbol" pitchFamily="18" charset="2"/>
              </a:rPr>
              <a:t>a</a:t>
            </a:r>
            <a:r>
              <a:rPr lang="en-US" altLang="en-US" sz="2400"/>
              <a:t> 1/</a:t>
            </a:r>
            <a:r>
              <a:rPr lang="en-US" altLang="en-US" sz="2400" i="1"/>
              <a:t>V</a:t>
            </a:r>
          </a:p>
          <a:p>
            <a:pPr marL="457200" indent="-457200" algn="l" rtl="0">
              <a:spcBef>
                <a:spcPct val="50000"/>
              </a:spcBef>
              <a:buFontTx/>
              <a:buChar char="•"/>
            </a:pPr>
            <a:r>
              <a:rPr lang="en-US" altLang="en-US"/>
              <a:t>Charles’ Law</a:t>
            </a:r>
          </a:p>
          <a:p>
            <a:pPr marL="1371600" lvl="2" indent="-457200" algn="l" rtl="0">
              <a:lnSpc>
                <a:spcPct val="70000"/>
              </a:lnSpc>
              <a:spcBef>
                <a:spcPct val="50000"/>
              </a:spcBef>
            </a:pPr>
            <a:r>
              <a:rPr lang="en-US" altLang="en-US" sz="2400" i="1"/>
              <a:t>P</a:t>
            </a:r>
            <a:r>
              <a:rPr lang="en-US" altLang="en-US" sz="2400"/>
              <a:t> </a:t>
            </a:r>
            <a:r>
              <a:rPr lang="en-US" altLang="en-US" sz="2400">
                <a:latin typeface="Symbol" pitchFamily="18" charset="2"/>
              </a:rPr>
              <a:t>a</a:t>
            </a:r>
            <a:r>
              <a:rPr lang="en-US" altLang="en-US" sz="2400"/>
              <a:t> collision rate with wall</a:t>
            </a:r>
          </a:p>
          <a:p>
            <a:pPr marL="1371600" lvl="2" indent="-457200" algn="l" rtl="0">
              <a:lnSpc>
                <a:spcPct val="70000"/>
              </a:lnSpc>
              <a:spcBef>
                <a:spcPct val="50000"/>
              </a:spcBef>
            </a:pPr>
            <a:r>
              <a:rPr lang="en-US" altLang="en-US" sz="2400"/>
              <a:t>Collision rate </a:t>
            </a:r>
            <a:r>
              <a:rPr lang="en-US" altLang="en-US" sz="2400">
                <a:latin typeface="Symbol" pitchFamily="18" charset="2"/>
              </a:rPr>
              <a:t>a</a:t>
            </a:r>
            <a:r>
              <a:rPr lang="en-US" altLang="en-US" sz="2400"/>
              <a:t> average kinetic energy of gas molecules</a:t>
            </a:r>
          </a:p>
          <a:p>
            <a:pPr marL="1371600" lvl="2" indent="-457200" algn="l" rtl="0">
              <a:lnSpc>
                <a:spcPct val="70000"/>
              </a:lnSpc>
              <a:spcBef>
                <a:spcPct val="50000"/>
              </a:spcBef>
            </a:pPr>
            <a:r>
              <a:rPr lang="en-US" altLang="en-US" sz="2400"/>
              <a:t>Average kinetic energy </a:t>
            </a:r>
            <a:r>
              <a:rPr lang="en-US" altLang="en-US" sz="2400">
                <a:latin typeface="Symbol" pitchFamily="18" charset="2"/>
              </a:rPr>
              <a:t>a</a:t>
            </a:r>
            <a:r>
              <a:rPr lang="en-US" altLang="en-US" sz="2400"/>
              <a:t> </a:t>
            </a:r>
            <a:r>
              <a:rPr lang="en-US" altLang="en-US" sz="2400" i="1"/>
              <a:t>T</a:t>
            </a:r>
          </a:p>
          <a:p>
            <a:pPr marL="1371600" lvl="2" indent="-457200" algn="l" rtl="0">
              <a:lnSpc>
                <a:spcPct val="70000"/>
              </a:lnSpc>
              <a:spcBef>
                <a:spcPct val="50000"/>
              </a:spcBef>
            </a:pPr>
            <a:r>
              <a:rPr lang="en-US" altLang="en-US" sz="2400" i="1"/>
              <a:t>P</a:t>
            </a:r>
            <a:r>
              <a:rPr lang="en-US" altLang="en-US" sz="2400"/>
              <a:t> </a:t>
            </a:r>
            <a:r>
              <a:rPr lang="en-US" altLang="en-US" sz="2400">
                <a:latin typeface="Symbol" pitchFamily="18" charset="2"/>
              </a:rPr>
              <a:t>a</a:t>
            </a:r>
            <a:r>
              <a:rPr lang="en-US" altLang="en-US" sz="2400"/>
              <a:t> </a:t>
            </a:r>
            <a:r>
              <a:rPr lang="en-US" altLang="en-US" sz="2400" i="1"/>
              <a:t>T</a:t>
            </a:r>
          </a:p>
        </p:txBody>
      </p:sp>
      <p:sp>
        <p:nvSpPr>
          <p:cNvPr id="291844" name="Slide Number Placeholder 6"/>
          <p:cNvSpPr>
            <a:spLocks noGrp="1"/>
          </p:cNvSpPr>
          <p:nvPr>
            <p:ph type="sldNum" sz="quarter" idx="12"/>
          </p:nvPr>
        </p:nvSpPr>
        <p:spPr>
          <a:noFill/>
        </p:spPr>
        <p:txBody>
          <a:bodyPr/>
          <a:lstStyle/>
          <a:p>
            <a:fld id="{2D8AABD9-3545-4720-983D-D37BA21C5B11}" type="slidenum">
              <a:rPr lang="ar-SA" smtClean="0">
                <a:latin typeface="Arial" pitchFamily="34" charset="0"/>
                <a:cs typeface="Arial" pitchFamily="34" charset="0"/>
              </a:rPr>
              <a:pPr/>
              <a:t>174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 calcmode="lin" valueType="num">
                                      <p:cBhvr additive="base">
                                        <p:cTn id="7" dur="500" fill="hold"/>
                                        <p:tgtEl>
                                          <p:spTgt spid="3277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277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2771">
                                            <p:txEl>
                                              <p:pRg st="1" end="1"/>
                                            </p:txEl>
                                          </p:spTgt>
                                        </p:tgtEl>
                                        <p:attrNameLst>
                                          <p:attrName>style.visibility</p:attrName>
                                        </p:attrNameLst>
                                      </p:cBhvr>
                                      <p:to>
                                        <p:strVal val="visible"/>
                                      </p:to>
                                    </p:set>
                                    <p:anim calcmode="lin" valueType="num">
                                      <p:cBhvr additive="base">
                                        <p:cTn id="13" dur="500" fill="hold"/>
                                        <p:tgtEl>
                                          <p:spTgt spid="3277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277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2771">
                                            <p:txEl>
                                              <p:pRg st="2" end="2"/>
                                            </p:txEl>
                                          </p:spTgt>
                                        </p:tgtEl>
                                        <p:attrNameLst>
                                          <p:attrName>style.visibility</p:attrName>
                                        </p:attrNameLst>
                                      </p:cBhvr>
                                      <p:to>
                                        <p:strVal val="visible"/>
                                      </p:to>
                                    </p:set>
                                    <p:anim calcmode="lin" valueType="num">
                                      <p:cBhvr additive="base">
                                        <p:cTn id="19" dur="500" fill="hold"/>
                                        <p:tgtEl>
                                          <p:spTgt spid="3277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277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2771">
                                            <p:txEl>
                                              <p:pRg st="3" end="3"/>
                                            </p:txEl>
                                          </p:spTgt>
                                        </p:tgtEl>
                                        <p:attrNameLst>
                                          <p:attrName>style.visibility</p:attrName>
                                        </p:attrNameLst>
                                      </p:cBhvr>
                                      <p:to>
                                        <p:strVal val="visible"/>
                                      </p:to>
                                    </p:set>
                                    <p:anim calcmode="lin" valueType="num">
                                      <p:cBhvr additive="base">
                                        <p:cTn id="25" dur="500" fill="hold"/>
                                        <p:tgtEl>
                                          <p:spTgt spid="32771">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277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2771">
                                            <p:txEl>
                                              <p:pRg st="4" end="4"/>
                                            </p:txEl>
                                          </p:spTgt>
                                        </p:tgtEl>
                                        <p:attrNameLst>
                                          <p:attrName>style.visibility</p:attrName>
                                        </p:attrNameLst>
                                      </p:cBhvr>
                                      <p:to>
                                        <p:strVal val="visible"/>
                                      </p:to>
                                    </p:set>
                                    <p:anim calcmode="lin" valueType="num">
                                      <p:cBhvr additive="base">
                                        <p:cTn id="31" dur="500" fill="hold"/>
                                        <p:tgtEl>
                                          <p:spTgt spid="32771">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277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2771">
                                            <p:txEl>
                                              <p:pRg st="5" end="5"/>
                                            </p:txEl>
                                          </p:spTgt>
                                        </p:tgtEl>
                                        <p:attrNameLst>
                                          <p:attrName>style.visibility</p:attrName>
                                        </p:attrNameLst>
                                      </p:cBhvr>
                                      <p:to>
                                        <p:strVal val="visible"/>
                                      </p:to>
                                    </p:set>
                                    <p:anim calcmode="lin" valueType="num">
                                      <p:cBhvr additive="base">
                                        <p:cTn id="37" dur="500" fill="hold"/>
                                        <p:tgtEl>
                                          <p:spTgt spid="32771">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2771">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2771">
                                            <p:txEl>
                                              <p:pRg st="6" end="6"/>
                                            </p:txEl>
                                          </p:spTgt>
                                        </p:tgtEl>
                                        <p:attrNameLst>
                                          <p:attrName>style.visibility</p:attrName>
                                        </p:attrNameLst>
                                      </p:cBhvr>
                                      <p:to>
                                        <p:strVal val="visible"/>
                                      </p:to>
                                    </p:set>
                                    <p:anim calcmode="lin" valueType="num">
                                      <p:cBhvr additive="base">
                                        <p:cTn id="43" dur="500" fill="hold"/>
                                        <p:tgtEl>
                                          <p:spTgt spid="32771">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2771">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2771">
                                            <p:txEl>
                                              <p:pRg st="7" end="7"/>
                                            </p:txEl>
                                          </p:spTgt>
                                        </p:tgtEl>
                                        <p:attrNameLst>
                                          <p:attrName>style.visibility</p:attrName>
                                        </p:attrNameLst>
                                      </p:cBhvr>
                                      <p:to>
                                        <p:strVal val="visible"/>
                                      </p:to>
                                    </p:set>
                                    <p:anim calcmode="lin" valueType="num">
                                      <p:cBhvr additive="base">
                                        <p:cTn id="49" dur="500" fill="hold"/>
                                        <p:tgtEl>
                                          <p:spTgt spid="32771">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2771">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2771">
                                            <p:txEl>
                                              <p:pRg st="8" end="8"/>
                                            </p:txEl>
                                          </p:spTgt>
                                        </p:tgtEl>
                                        <p:attrNameLst>
                                          <p:attrName>style.visibility</p:attrName>
                                        </p:attrNameLst>
                                      </p:cBhvr>
                                      <p:to>
                                        <p:strVal val="visible"/>
                                      </p:to>
                                    </p:set>
                                    <p:anim calcmode="lin" valueType="num">
                                      <p:cBhvr additive="base">
                                        <p:cTn id="55" dur="500" fill="hold"/>
                                        <p:tgtEl>
                                          <p:spTgt spid="32771">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32771">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32771">
                                            <p:txEl>
                                              <p:pRg st="9" end="9"/>
                                            </p:txEl>
                                          </p:spTgt>
                                        </p:tgtEl>
                                        <p:attrNameLst>
                                          <p:attrName>style.visibility</p:attrName>
                                        </p:attrNameLst>
                                      </p:cBhvr>
                                      <p:to>
                                        <p:strVal val="visible"/>
                                      </p:to>
                                    </p:set>
                                    <p:anim calcmode="lin" valueType="num">
                                      <p:cBhvr additive="base">
                                        <p:cTn id="61" dur="500" fill="hold"/>
                                        <p:tgtEl>
                                          <p:spTgt spid="32771">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32771">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32771">
                                            <p:txEl>
                                              <p:pRg st="10" end="10"/>
                                            </p:txEl>
                                          </p:spTgt>
                                        </p:tgtEl>
                                        <p:attrNameLst>
                                          <p:attrName>style.visibility</p:attrName>
                                        </p:attrNameLst>
                                      </p:cBhvr>
                                      <p:to>
                                        <p:strVal val="visible"/>
                                      </p:to>
                                    </p:set>
                                    <p:anim calcmode="lin" valueType="num">
                                      <p:cBhvr additive="base">
                                        <p:cTn id="67" dur="500" fill="hold"/>
                                        <p:tgtEl>
                                          <p:spTgt spid="32771">
                                            <p:txEl>
                                              <p:pRg st="10" end="10"/>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32771">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bldLvl="3" autoUpdateAnimBg="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Text Box 2"/>
          <p:cNvSpPr txBox="1">
            <a:spLocks noChangeArrowheads="1"/>
          </p:cNvSpPr>
          <p:nvPr/>
        </p:nvSpPr>
        <p:spPr bwMode="auto">
          <a:xfrm>
            <a:off x="1785938" y="15875"/>
            <a:ext cx="5597525" cy="579438"/>
          </a:xfrm>
          <a:prstGeom prst="rect">
            <a:avLst/>
          </a:prstGeom>
          <a:noFill/>
          <a:ln w="9525">
            <a:noFill/>
            <a:miter lim="800000"/>
            <a:headEnd/>
            <a:tailEnd/>
          </a:ln>
        </p:spPr>
        <p:txBody>
          <a:bodyPr wrap="none">
            <a:spAutoFit/>
          </a:bodyPr>
          <a:lstStyle/>
          <a:p>
            <a:r>
              <a:rPr lang="en-US" altLang="en-US"/>
              <a:t>Kinetic theory of gases and …</a:t>
            </a:r>
          </a:p>
        </p:txBody>
      </p:sp>
      <p:sp>
        <p:nvSpPr>
          <p:cNvPr id="33795" name="Text Box 3"/>
          <p:cNvSpPr txBox="1">
            <a:spLocks noChangeArrowheads="1"/>
          </p:cNvSpPr>
          <p:nvPr/>
        </p:nvSpPr>
        <p:spPr bwMode="auto">
          <a:xfrm>
            <a:off x="152400" y="838200"/>
            <a:ext cx="8686800" cy="4832350"/>
          </a:xfrm>
          <a:prstGeom prst="rect">
            <a:avLst/>
          </a:prstGeom>
          <a:noFill/>
          <a:ln w="9525">
            <a:noFill/>
            <a:miter lim="800000"/>
            <a:headEnd/>
            <a:tailEnd/>
          </a:ln>
        </p:spPr>
        <p:txBody>
          <a:bodyPr>
            <a:spAutoFit/>
          </a:bodyPr>
          <a:lstStyle/>
          <a:p>
            <a:pPr marL="457200" indent="-457200" algn="l" rtl="0">
              <a:spcBef>
                <a:spcPct val="50000"/>
              </a:spcBef>
              <a:buFontTx/>
              <a:buChar char="•"/>
            </a:pPr>
            <a:r>
              <a:rPr lang="en-US" altLang="en-US"/>
              <a:t>Avogadro’s Law</a:t>
            </a:r>
          </a:p>
          <a:p>
            <a:pPr marL="1371600" lvl="2" indent="-457200" algn="l" rtl="0">
              <a:spcBef>
                <a:spcPct val="50000"/>
              </a:spcBef>
            </a:pPr>
            <a:r>
              <a:rPr lang="en-US" altLang="en-US" sz="2400" i="1"/>
              <a:t>P</a:t>
            </a:r>
            <a:r>
              <a:rPr lang="en-US" altLang="en-US" sz="2400"/>
              <a:t> </a:t>
            </a:r>
            <a:r>
              <a:rPr lang="en-US" altLang="en-US" sz="2400">
                <a:latin typeface="Symbol" pitchFamily="18" charset="2"/>
              </a:rPr>
              <a:t>a</a:t>
            </a:r>
            <a:r>
              <a:rPr lang="en-US" altLang="en-US" sz="2400"/>
              <a:t> collision rate with wall</a:t>
            </a:r>
          </a:p>
          <a:p>
            <a:pPr marL="1371600" lvl="2" indent="-457200" algn="l" rtl="0">
              <a:lnSpc>
                <a:spcPct val="60000"/>
              </a:lnSpc>
              <a:spcBef>
                <a:spcPct val="50000"/>
              </a:spcBef>
            </a:pPr>
            <a:r>
              <a:rPr lang="en-US" altLang="en-US" sz="2400"/>
              <a:t>Collision rate </a:t>
            </a:r>
            <a:r>
              <a:rPr lang="en-US" altLang="en-US" sz="2400">
                <a:latin typeface="Symbol" pitchFamily="18" charset="2"/>
              </a:rPr>
              <a:t>a</a:t>
            </a:r>
            <a:r>
              <a:rPr lang="en-US" altLang="en-US" sz="2400"/>
              <a:t> number density</a:t>
            </a:r>
          </a:p>
          <a:p>
            <a:pPr marL="1371600" lvl="2" indent="-457200" algn="l" rtl="0">
              <a:lnSpc>
                <a:spcPct val="60000"/>
              </a:lnSpc>
              <a:spcBef>
                <a:spcPct val="50000"/>
              </a:spcBef>
            </a:pPr>
            <a:r>
              <a:rPr lang="en-US" altLang="en-US" sz="2400"/>
              <a:t>Number density </a:t>
            </a:r>
            <a:r>
              <a:rPr lang="en-US" altLang="en-US" sz="2400">
                <a:latin typeface="Symbol" pitchFamily="18" charset="2"/>
              </a:rPr>
              <a:t>a</a:t>
            </a:r>
            <a:r>
              <a:rPr lang="en-US" altLang="en-US" sz="2400"/>
              <a:t> </a:t>
            </a:r>
            <a:r>
              <a:rPr lang="en-US" altLang="en-US" sz="2400" i="1"/>
              <a:t>n</a:t>
            </a:r>
          </a:p>
          <a:p>
            <a:pPr marL="1371600" lvl="2" indent="-457200" rtl="0">
              <a:lnSpc>
                <a:spcPct val="60000"/>
              </a:lnSpc>
              <a:spcBef>
                <a:spcPct val="50000"/>
              </a:spcBef>
            </a:pPr>
            <a:r>
              <a:rPr lang="en-US" altLang="en-US" sz="2400" i="1"/>
              <a:t>P</a:t>
            </a:r>
            <a:r>
              <a:rPr lang="en-US" altLang="en-US" sz="2400"/>
              <a:t> </a:t>
            </a:r>
            <a:r>
              <a:rPr lang="en-US" altLang="en-US" sz="2400">
                <a:latin typeface="Symbol" pitchFamily="18" charset="2"/>
              </a:rPr>
              <a:t>a</a:t>
            </a:r>
            <a:r>
              <a:rPr lang="en-US" altLang="en-US" sz="2400"/>
              <a:t> </a:t>
            </a:r>
            <a:r>
              <a:rPr lang="en-US" altLang="en-US" sz="2400" i="1"/>
              <a:t>n</a:t>
            </a:r>
          </a:p>
          <a:p>
            <a:pPr marL="457200" indent="-457200" algn="l" rtl="0">
              <a:spcBef>
                <a:spcPct val="50000"/>
              </a:spcBef>
              <a:buFontTx/>
              <a:buChar char="•"/>
            </a:pPr>
            <a:r>
              <a:rPr lang="en-US" altLang="en-US"/>
              <a:t>Dalton’s Law of Partial Pressures</a:t>
            </a:r>
          </a:p>
          <a:p>
            <a:pPr marL="1371600" lvl="2" indent="-457200" algn="l" rtl="0">
              <a:spcBef>
                <a:spcPct val="50000"/>
              </a:spcBef>
            </a:pPr>
            <a:r>
              <a:rPr lang="en-US" altLang="en-US" sz="2400"/>
              <a:t>Molecules do not attract or repel one another</a:t>
            </a:r>
          </a:p>
          <a:p>
            <a:pPr marL="1371600" lvl="2" indent="-457200" algn="l" rtl="0">
              <a:lnSpc>
                <a:spcPct val="80000"/>
              </a:lnSpc>
              <a:spcBef>
                <a:spcPct val="50000"/>
              </a:spcBef>
            </a:pPr>
            <a:r>
              <a:rPr lang="en-US" altLang="en-US" sz="2400" i="1"/>
              <a:t>P</a:t>
            </a:r>
            <a:r>
              <a:rPr lang="en-US" altLang="en-US" sz="2400"/>
              <a:t> exerted by one type of molecule is unaffected by the presence of another gas</a:t>
            </a:r>
            <a:endParaRPr lang="en-US" altLang="en-US" sz="2400" i="1"/>
          </a:p>
          <a:p>
            <a:pPr marL="1371600" lvl="2" indent="-457200" rtl="0">
              <a:lnSpc>
                <a:spcPct val="60000"/>
              </a:lnSpc>
              <a:spcBef>
                <a:spcPct val="50000"/>
              </a:spcBef>
            </a:pPr>
            <a:r>
              <a:rPr lang="en-US" altLang="en-US" sz="2400" i="1"/>
              <a:t>P</a:t>
            </a:r>
            <a:r>
              <a:rPr lang="en-US" altLang="en-US" sz="2400" baseline="-25000"/>
              <a:t>total</a:t>
            </a:r>
            <a:r>
              <a:rPr lang="en-US" altLang="en-US" sz="2400"/>
              <a:t> = </a:t>
            </a:r>
            <a:r>
              <a:rPr lang="en-US" altLang="en-US" sz="2400">
                <a:latin typeface="Symbol" pitchFamily="18" charset="2"/>
              </a:rPr>
              <a:t>S</a:t>
            </a:r>
            <a:r>
              <a:rPr lang="en-US" altLang="en-US" sz="2400" i="1"/>
              <a:t>P</a:t>
            </a:r>
            <a:r>
              <a:rPr lang="en-US" altLang="en-US" sz="2400" baseline="-25000"/>
              <a:t>i</a:t>
            </a:r>
            <a:endParaRPr lang="en-US" altLang="en-US" sz="2400" i="1"/>
          </a:p>
        </p:txBody>
      </p:sp>
      <p:sp>
        <p:nvSpPr>
          <p:cNvPr id="292868" name="Slide Number Placeholder 6"/>
          <p:cNvSpPr>
            <a:spLocks noGrp="1"/>
          </p:cNvSpPr>
          <p:nvPr>
            <p:ph type="sldNum" sz="quarter" idx="12"/>
          </p:nvPr>
        </p:nvSpPr>
        <p:spPr>
          <a:noFill/>
        </p:spPr>
        <p:txBody>
          <a:bodyPr/>
          <a:lstStyle/>
          <a:p>
            <a:fld id="{D0361280-DE18-4D52-8722-E6D651B486A4}" type="slidenum">
              <a:rPr lang="ar-SA" smtClean="0">
                <a:latin typeface="Arial" pitchFamily="34" charset="0"/>
                <a:cs typeface="Arial" pitchFamily="34" charset="0"/>
              </a:rPr>
              <a:pPr/>
              <a:t>175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additive="base">
                                        <p:cTn id="7" dur="500" fill="hold"/>
                                        <p:tgtEl>
                                          <p:spTgt spid="3379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379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795">
                                            <p:txEl>
                                              <p:pRg st="1" end="1"/>
                                            </p:txEl>
                                          </p:spTgt>
                                        </p:tgtEl>
                                        <p:attrNameLst>
                                          <p:attrName>style.visibility</p:attrName>
                                        </p:attrNameLst>
                                      </p:cBhvr>
                                      <p:to>
                                        <p:strVal val="visible"/>
                                      </p:to>
                                    </p:set>
                                    <p:anim calcmode="lin" valueType="num">
                                      <p:cBhvr additive="base">
                                        <p:cTn id="13" dur="500" fill="hold"/>
                                        <p:tgtEl>
                                          <p:spTgt spid="3379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379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3795">
                                            <p:txEl>
                                              <p:pRg st="2" end="2"/>
                                            </p:txEl>
                                          </p:spTgt>
                                        </p:tgtEl>
                                        <p:attrNameLst>
                                          <p:attrName>style.visibility</p:attrName>
                                        </p:attrNameLst>
                                      </p:cBhvr>
                                      <p:to>
                                        <p:strVal val="visible"/>
                                      </p:to>
                                    </p:set>
                                    <p:anim calcmode="lin" valueType="num">
                                      <p:cBhvr additive="base">
                                        <p:cTn id="19" dur="500" fill="hold"/>
                                        <p:tgtEl>
                                          <p:spTgt spid="3379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379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3795">
                                            <p:txEl>
                                              <p:pRg st="3" end="3"/>
                                            </p:txEl>
                                          </p:spTgt>
                                        </p:tgtEl>
                                        <p:attrNameLst>
                                          <p:attrName>style.visibility</p:attrName>
                                        </p:attrNameLst>
                                      </p:cBhvr>
                                      <p:to>
                                        <p:strVal val="visible"/>
                                      </p:to>
                                    </p:set>
                                    <p:anim calcmode="lin" valueType="num">
                                      <p:cBhvr additive="base">
                                        <p:cTn id="25" dur="500" fill="hold"/>
                                        <p:tgtEl>
                                          <p:spTgt spid="3379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379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3795">
                                            <p:txEl>
                                              <p:pRg st="4" end="4"/>
                                            </p:txEl>
                                          </p:spTgt>
                                        </p:tgtEl>
                                        <p:attrNameLst>
                                          <p:attrName>style.visibility</p:attrName>
                                        </p:attrNameLst>
                                      </p:cBhvr>
                                      <p:to>
                                        <p:strVal val="visible"/>
                                      </p:to>
                                    </p:set>
                                    <p:anim calcmode="lin" valueType="num">
                                      <p:cBhvr additive="base">
                                        <p:cTn id="31" dur="500" fill="hold"/>
                                        <p:tgtEl>
                                          <p:spTgt spid="3379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379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3795">
                                            <p:txEl>
                                              <p:pRg st="5" end="5"/>
                                            </p:txEl>
                                          </p:spTgt>
                                        </p:tgtEl>
                                        <p:attrNameLst>
                                          <p:attrName>style.visibility</p:attrName>
                                        </p:attrNameLst>
                                      </p:cBhvr>
                                      <p:to>
                                        <p:strVal val="visible"/>
                                      </p:to>
                                    </p:set>
                                    <p:anim calcmode="lin" valueType="num">
                                      <p:cBhvr additive="base">
                                        <p:cTn id="37" dur="500" fill="hold"/>
                                        <p:tgtEl>
                                          <p:spTgt spid="3379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379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3795">
                                            <p:txEl>
                                              <p:pRg st="6" end="6"/>
                                            </p:txEl>
                                          </p:spTgt>
                                        </p:tgtEl>
                                        <p:attrNameLst>
                                          <p:attrName>style.visibility</p:attrName>
                                        </p:attrNameLst>
                                      </p:cBhvr>
                                      <p:to>
                                        <p:strVal val="visible"/>
                                      </p:to>
                                    </p:set>
                                    <p:anim calcmode="lin" valueType="num">
                                      <p:cBhvr additive="base">
                                        <p:cTn id="43" dur="500" fill="hold"/>
                                        <p:tgtEl>
                                          <p:spTgt spid="33795">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3795">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3795">
                                            <p:txEl>
                                              <p:pRg st="7" end="7"/>
                                            </p:txEl>
                                          </p:spTgt>
                                        </p:tgtEl>
                                        <p:attrNameLst>
                                          <p:attrName>style.visibility</p:attrName>
                                        </p:attrNameLst>
                                      </p:cBhvr>
                                      <p:to>
                                        <p:strVal val="visible"/>
                                      </p:to>
                                    </p:set>
                                    <p:anim calcmode="lin" valueType="num">
                                      <p:cBhvr additive="base">
                                        <p:cTn id="49" dur="500" fill="hold"/>
                                        <p:tgtEl>
                                          <p:spTgt spid="33795">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379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3795">
                                            <p:txEl>
                                              <p:pRg st="8" end="8"/>
                                            </p:txEl>
                                          </p:spTgt>
                                        </p:tgtEl>
                                        <p:attrNameLst>
                                          <p:attrName>style.visibility</p:attrName>
                                        </p:attrNameLst>
                                      </p:cBhvr>
                                      <p:to>
                                        <p:strVal val="visible"/>
                                      </p:to>
                                    </p:set>
                                    <p:anim calcmode="lin" valueType="num">
                                      <p:cBhvr additive="base">
                                        <p:cTn id="55" dur="500" fill="hold"/>
                                        <p:tgtEl>
                                          <p:spTgt spid="33795">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33795">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bldLvl="3" autoUpdateAnimBg="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4"/>
          <p:cNvSpPr>
            <a:spLocks noGrp="1" noChangeArrowheads="1"/>
          </p:cNvSpPr>
          <p:nvPr>
            <p:ph type="title"/>
          </p:nvPr>
        </p:nvSpPr>
        <p:spPr/>
        <p:txBody>
          <a:bodyPr/>
          <a:lstStyle/>
          <a:p>
            <a:pPr eaLnBrk="1" hangingPunct="1"/>
            <a:r>
              <a:rPr lang="en-US" sz="4000" smtClean="0"/>
              <a:t> Kinetic Theory of the Ideal Gas</a:t>
            </a:r>
          </a:p>
        </p:txBody>
      </p:sp>
      <p:sp>
        <p:nvSpPr>
          <p:cNvPr id="9221" name="Text Box 5"/>
          <p:cNvSpPr txBox="1">
            <a:spLocks noChangeArrowheads="1"/>
          </p:cNvSpPr>
          <p:nvPr/>
        </p:nvSpPr>
        <p:spPr bwMode="auto">
          <a:xfrm>
            <a:off x="257175" y="1616075"/>
            <a:ext cx="8280400" cy="4616450"/>
          </a:xfrm>
          <a:prstGeom prst="rect">
            <a:avLst/>
          </a:prstGeom>
          <a:noFill/>
          <a:ln w="9525">
            <a:noFill/>
            <a:miter lim="800000"/>
            <a:headEnd/>
            <a:tailEnd/>
          </a:ln>
        </p:spPr>
        <p:txBody>
          <a:bodyPr>
            <a:spAutoFit/>
          </a:bodyPr>
          <a:lstStyle/>
          <a:p>
            <a:pPr algn="l" rtl="0">
              <a:spcBef>
                <a:spcPct val="50000"/>
              </a:spcBef>
            </a:pPr>
            <a:r>
              <a:rPr lang="en-US" sz="2800"/>
              <a:t>An </a:t>
            </a:r>
            <a:r>
              <a:rPr lang="en-US" sz="2800" b="1">
                <a:solidFill>
                  <a:srgbClr val="FFC000"/>
                </a:solidFill>
              </a:rPr>
              <a:t>ideal gas</a:t>
            </a:r>
            <a:r>
              <a:rPr lang="en-US" sz="2800">
                <a:solidFill>
                  <a:srgbClr val="FFC000"/>
                </a:solidFill>
              </a:rPr>
              <a:t> </a:t>
            </a:r>
            <a:r>
              <a:rPr lang="en-US" sz="2800"/>
              <a:t>is a dilute gas where the particles act as point particles with no interactions except for elastic collisions.</a:t>
            </a:r>
          </a:p>
          <a:p>
            <a:pPr algn="l" rtl="0">
              <a:spcBef>
                <a:spcPct val="50000"/>
              </a:spcBef>
            </a:pPr>
            <a:r>
              <a:rPr lang="en-US" sz="2800"/>
              <a:t>Point particles can have only KE, no internal PE</a:t>
            </a:r>
          </a:p>
          <a:p>
            <a:pPr algn="l" rtl="0">
              <a:spcBef>
                <a:spcPct val="50000"/>
              </a:spcBef>
            </a:pPr>
            <a:r>
              <a:rPr lang="en-US" sz="2800"/>
              <a:t>Add heat (energy) to gas, energy increases </a:t>
            </a:r>
          </a:p>
          <a:p>
            <a:pPr algn="l" rtl="0">
              <a:spcBef>
                <a:spcPct val="50000"/>
              </a:spcBef>
            </a:pPr>
            <a:r>
              <a:rPr lang="en-US" sz="2800"/>
              <a:t>KE increases.  </a:t>
            </a:r>
          </a:p>
          <a:p>
            <a:pPr algn="l" rtl="0">
              <a:spcBef>
                <a:spcPct val="50000"/>
              </a:spcBef>
            </a:pPr>
            <a:r>
              <a:rPr lang="en-US" sz="2800"/>
              <a:t>But if we add heat, temperature also increases.</a:t>
            </a:r>
          </a:p>
          <a:p>
            <a:pPr algn="l" rtl="0">
              <a:spcBef>
                <a:spcPct val="50000"/>
              </a:spcBef>
            </a:pPr>
            <a:r>
              <a:rPr lang="en-US" sz="2800"/>
              <a:t>T depends on KE</a:t>
            </a:r>
          </a:p>
        </p:txBody>
      </p:sp>
      <p:sp>
        <p:nvSpPr>
          <p:cNvPr id="7" name="Right Arrow 6"/>
          <p:cNvSpPr/>
          <p:nvPr/>
        </p:nvSpPr>
        <p:spPr>
          <a:xfrm>
            <a:off x="7197725" y="3790950"/>
            <a:ext cx="977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293893" name="Slide Number Placeholder 8"/>
          <p:cNvSpPr>
            <a:spLocks noGrp="1"/>
          </p:cNvSpPr>
          <p:nvPr>
            <p:ph type="sldNum" sz="quarter" idx="12"/>
          </p:nvPr>
        </p:nvSpPr>
        <p:spPr>
          <a:noFill/>
        </p:spPr>
        <p:txBody>
          <a:bodyPr/>
          <a:lstStyle/>
          <a:p>
            <a:fld id="{9BD1DED0-A6A0-4428-9686-3E9CFB5CEC08}" type="slidenum">
              <a:rPr lang="ar-SA" smtClean="0">
                <a:latin typeface="Arial" pitchFamily="34" charset="0"/>
                <a:cs typeface="Arial" pitchFamily="34" charset="0"/>
              </a:rPr>
              <a:pPr/>
              <a:t>176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221">
                                            <p:txEl>
                                              <p:pRg st="0" end="0"/>
                                            </p:txEl>
                                          </p:spTgt>
                                        </p:tgtEl>
                                        <p:attrNameLst>
                                          <p:attrName>style.visibility</p:attrName>
                                        </p:attrNameLst>
                                      </p:cBhvr>
                                      <p:to>
                                        <p:strVal val="visible"/>
                                      </p:to>
                                    </p:set>
                                    <p:animEffect transition="in" filter="fade">
                                      <p:cBhvr>
                                        <p:cTn id="7" dur="2000"/>
                                        <p:tgtEl>
                                          <p:spTgt spid="92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221">
                                            <p:txEl>
                                              <p:pRg st="1" end="1"/>
                                            </p:txEl>
                                          </p:spTgt>
                                        </p:tgtEl>
                                        <p:attrNameLst>
                                          <p:attrName>style.visibility</p:attrName>
                                        </p:attrNameLst>
                                      </p:cBhvr>
                                      <p:to>
                                        <p:strVal val="visible"/>
                                      </p:to>
                                    </p:set>
                                    <p:animEffect transition="in" filter="fade">
                                      <p:cBhvr>
                                        <p:cTn id="12" dur="2000"/>
                                        <p:tgtEl>
                                          <p:spTgt spid="922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221">
                                            <p:txEl>
                                              <p:pRg st="2" end="2"/>
                                            </p:txEl>
                                          </p:spTgt>
                                        </p:tgtEl>
                                        <p:attrNameLst>
                                          <p:attrName>style.visibility</p:attrName>
                                        </p:attrNameLst>
                                      </p:cBhvr>
                                      <p:to>
                                        <p:strVal val="visible"/>
                                      </p:to>
                                    </p:set>
                                    <p:animEffect transition="in" filter="fade">
                                      <p:cBhvr>
                                        <p:cTn id="17" dur="2000"/>
                                        <p:tgtEl>
                                          <p:spTgt spid="922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221">
                                            <p:txEl>
                                              <p:pRg st="3" end="3"/>
                                            </p:txEl>
                                          </p:spTgt>
                                        </p:tgtEl>
                                        <p:attrNameLst>
                                          <p:attrName>style.visibility</p:attrName>
                                        </p:attrNameLst>
                                      </p:cBhvr>
                                      <p:to>
                                        <p:strVal val="visible"/>
                                      </p:to>
                                    </p:set>
                                    <p:animEffect transition="in" filter="fade">
                                      <p:cBhvr>
                                        <p:cTn id="27" dur="2000"/>
                                        <p:tgtEl>
                                          <p:spTgt spid="922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221">
                                            <p:txEl>
                                              <p:pRg st="4" end="4"/>
                                            </p:txEl>
                                          </p:spTgt>
                                        </p:tgtEl>
                                        <p:attrNameLst>
                                          <p:attrName>style.visibility</p:attrName>
                                        </p:attrNameLst>
                                      </p:cBhvr>
                                      <p:to>
                                        <p:strVal val="visible"/>
                                      </p:to>
                                    </p:set>
                                    <p:animEffect transition="in" filter="fade">
                                      <p:cBhvr>
                                        <p:cTn id="32" dur="2000"/>
                                        <p:tgtEl>
                                          <p:spTgt spid="9221">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221">
                                            <p:txEl>
                                              <p:pRg st="5" end="5"/>
                                            </p:txEl>
                                          </p:spTgt>
                                        </p:tgtEl>
                                        <p:attrNameLst>
                                          <p:attrName>style.visibility</p:attrName>
                                        </p:attrNameLst>
                                      </p:cBhvr>
                                      <p:to>
                                        <p:strVal val="visible"/>
                                      </p:to>
                                    </p:set>
                                    <p:animEffect transition="in" filter="fade">
                                      <p:cBhvr>
                                        <p:cTn id="37" dur="2000"/>
                                        <p:tgtEl>
                                          <p:spTgt spid="922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build="p"/>
      <p:bldP spid="7" grpId="0"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itle 1"/>
          <p:cNvSpPr>
            <a:spLocks noGrp="1"/>
          </p:cNvSpPr>
          <p:nvPr>
            <p:ph type="title"/>
          </p:nvPr>
        </p:nvSpPr>
        <p:spPr/>
        <p:txBody>
          <a:bodyPr/>
          <a:lstStyle/>
          <a:p>
            <a:pPr eaLnBrk="1" hangingPunct="1"/>
            <a:r>
              <a:rPr lang="en-US" smtClean="0"/>
              <a:t>Kinetic Theory of Ideal Gas</a:t>
            </a:r>
          </a:p>
        </p:txBody>
      </p:sp>
      <p:sp>
        <p:nvSpPr>
          <p:cNvPr id="4" name="TextBox 3"/>
          <p:cNvSpPr txBox="1">
            <a:spLocks noChangeArrowheads="1"/>
          </p:cNvSpPr>
          <p:nvPr/>
        </p:nvSpPr>
        <p:spPr bwMode="auto">
          <a:xfrm>
            <a:off x="781050" y="1563688"/>
            <a:ext cx="8067675" cy="3784600"/>
          </a:xfrm>
          <a:prstGeom prst="rect">
            <a:avLst/>
          </a:prstGeom>
          <a:noFill/>
          <a:ln w="9525">
            <a:noFill/>
            <a:miter lim="800000"/>
            <a:headEnd/>
            <a:tailEnd/>
          </a:ln>
        </p:spPr>
        <p:txBody>
          <a:bodyPr>
            <a:spAutoFit/>
          </a:bodyPr>
          <a:lstStyle/>
          <a:p>
            <a:pPr algn="l" rtl="0"/>
            <a:r>
              <a:rPr lang="en-US" sz="3600"/>
              <a:t>T~ KE</a:t>
            </a:r>
            <a:r>
              <a:rPr lang="en-US" sz="3600" baseline="-25000"/>
              <a:t>av</a:t>
            </a:r>
            <a:r>
              <a:rPr lang="en-US" sz="3600"/>
              <a:t>/molecule</a:t>
            </a:r>
          </a:p>
          <a:p>
            <a:pPr algn="l" rtl="0"/>
            <a:endParaRPr lang="en-US" sz="3600"/>
          </a:p>
          <a:p>
            <a:pPr algn="l" rtl="0"/>
            <a:r>
              <a:rPr lang="en-US" sz="2800"/>
              <a:t>      if T =absolute 0,          molecules don’t move.</a:t>
            </a:r>
          </a:p>
          <a:p>
            <a:pPr algn="l" rtl="0"/>
            <a:r>
              <a:rPr lang="en-US" sz="2800"/>
              <a:t>    </a:t>
            </a:r>
          </a:p>
          <a:p>
            <a:pPr algn="l" rtl="0"/>
            <a:endParaRPr lang="en-US" sz="2800"/>
          </a:p>
          <a:p>
            <a:pPr algn="l" rtl="0"/>
            <a:endParaRPr lang="en-US" sz="2800"/>
          </a:p>
          <a:p>
            <a:pPr algn="l" rtl="0"/>
            <a:r>
              <a:rPr lang="en-US" sz="2800"/>
              <a:t>          T         T                      T</a:t>
            </a:r>
          </a:p>
          <a:p>
            <a:pPr algn="l" rtl="0"/>
            <a:r>
              <a:rPr lang="en-US" sz="2800"/>
              <a:t>More total energy, but same T, same average KE</a:t>
            </a:r>
          </a:p>
        </p:txBody>
      </p:sp>
      <p:sp>
        <p:nvSpPr>
          <p:cNvPr id="5" name="Rectangle 4"/>
          <p:cNvSpPr/>
          <p:nvPr/>
        </p:nvSpPr>
        <p:spPr>
          <a:xfrm>
            <a:off x="1784350" y="3465513"/>
            <a:ext cx="428625"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6" name="Rectangle 5"/>
          <p:cNvSpPr/>
          <p:nvPr/>
        </p:nvSpPr>
        <p:spPr>
          <a:xfrm>
            <a:off x="2801938" y="3451225"/>
            <a:ext cx="428625"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7" name="Plus 6"/>
          <p:cNvSpPr/>
          <p:nvPr/>
        </p:nvSpPr>
        <p:spPr>
          <a:xfrm>
            <a:off x="2359025" y="3613150"/>
            <a:ext cx="369888" cy="428625"/>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8" name="Right Arrow 7"/>
          <p:cNvSpPr/>
          <p:nvPr/>
        </p:nvSpPr>
        <p:spPr>
          <a:xfrm>
            <a:off x="3584575" y="3554413"/>
            <a:ext cx="977900" cy="484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9" name="Rectangle 8"/>
          <p:cNvSpPr/>
          <p:nvPr/>
        </p:nvSpPr>
        <p:spPr>
          <a:xfrm>
            <a:off x="4881563" y="3465513"/>
            <a:ext cx="1076325"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10" name="Right Arrow 9"/>
          <p:cNvSpPr/>
          <p:nvPr/>
        </p:nvSpPr>
        <p:spPr>
          <a:xfrm>
            <a:off x="4070350" y="2860675"/>
            <a:ext cx="708025" cy="192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graphicFrame>
        <p:nvGraphicFramePr>
          <p:cNvPr id="21506" name="Object 11"/>
          <p:cNvGraphicFramePr>
            <a:graphicFrameLocks noChangeAspect="1"/>
          </p:cNvGraphicFramePr>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21508" name="Equation" r:id="rId3" imgW="114120" imgH="215640" progId="Equation.3">
                  <p:embed/>
                </p:oleObj>
              </mc:Choice>
              <mc:Fallback>
                <p:oleObj name="Equation" r:id="rId3" imgW="114120" imgH="215640"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4850" y="3321050"/>
                        <a:ext cx="1143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515" name="Slide Number Placeholder 13"/>
          <p:cNvSpPr>
            <a:spLocks noGrp="1"/>
          </p:cNvSpPr>
          <p:nvPr>
            <p:ph type="sldNum" sz="quarter" idx="12"/>
          </p:nvPr>
        </p:nvSpPr>
        <p:spPr>
          <a:noFill/>
        </p:spPr>
        <p:txBody>
          <a:bodyPr/>
          <a:lstStyle/>
          <a:p>
            <a:fld id="{4499E921-1783-4989-84E2-C61D3C0602B6}" type="slidenum">
              <a:rPr lang="ar-SA" smtClean="0">
                <a:latin typeface="Arial" pitchFamily="34" charset="0"/>
                <a:cs typeface="Arial" pitchFamily="34" charset="0"/>
              </a:rPr>
              <a:pPr/>
              <a:t>177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2000"/>
                                        <p:tgtEl>
                                          <p:spTgt spid="4">
                                            <p:txEl>
                                              <p:pRg st="2" end="2"/>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dissolv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ssolv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dissolv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dissolve">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dissolve">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4">
                                            <p:txEl>
                                              <p:pRg st="6" end="6"/>
                                            </p:txEl>
                                          </p:spTgt>
                                        </p:tgtEl>
                                        <p:attrNameLst>
                                          <p:attrName>style.visibility</p:attrName>
                                        </p:attrNameLst>
                                      </p:cBhvr>
                                      <p:to>
                                        <p:strVal val="visible"/>
                                      </p:to>
                                    </p:set>
                                    <p:animEffect transition="in" filter="fade">
                                      <p:cBhvr>
                                        <p:cTn id="45" dur="2000"/>
                                        <p:tgtEl>
                                          <p:spTgt spid="4">
                                            <p:txEl>
                                              <p:pRg st="6" end="6"/>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
                                            <p:txEl>
                                              <p:pRg st="7" end="7"/>
                                            </p:txEl>
                                          </p:spTgt>
                                        </p:tgtEl>
                                        <p:attrNameLst>
                                          <p:attrName>style.visibility</p:attrName>
                                        </p:attrNameLst>
                                      </p:cBhvr>
                                      <p:to>
                                        <p:strVal val="visible"/>
                                      </p:to>
                                    </p:set>
                                    <p:animEffect transition="in" filter="fade">
                                      <p:cBhvr>
                                        <p:cTn id="50" dur="20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P spid="6" grpId="0" animBg="1"/>
      <p:bldP spid="8" grpId="0" animBg="1"/>
      <p:bldP spid="9" grpId="0" animBg="1"/>
      <p:bldP spid="10" grpId="0" animBg="1"/>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rtlCol="0">
            <a:normAutofit fontScale="90000"/>
          </a:bodyPr>
          <a:lstStyle/>
          <a:p>
            <a:pPr algn="l" rtl="0" eaLnBrk="1" fontAlgn="auto" hangingPunct="1">
              <a:spcAft>
                <a:spcPts val="0"/>
              </a:spcAft>
              <a:defRPr/>
            </a:pPr>
            <a:r>
              <a:rPr lang="en-US" dirty="0" smtClean="0"/>
              <a:t>Temperature is related to average KE</a:t>
            </a:r>
            <a:endParaRPr lang="en-US" baseline="-25000" dirty="0"/>
          </a:p>
        </p:txBody>
      </p:sp>
      <p:sp>
        <p:nvSpPr>
          <p:cNvPr id="19461" name="Content Placeholder 3"/>
          <p:cNvSpPr>
            <a:spLocks noGrp="1"/>
          </p:cNvSpPr>
          <p:nvPr>
            <p:ph idx="1"/>
          </p:nvPr>
        </p:nvSpPr>
        <p:spPr/>
        <p:txBody>
          <a:bodyPr/>
          <a:lstStyle/>
          <a:p>
            <a:pPr algn="l" rtl="0" eaLnBrk="1" hangingPunct="1"/>
            <a:endParaRPr lang="en-US" smtClean="0"/>
          </a:p>
          <a:p>
            <a:pPr algn="l" rtl="0" eaLnBrk="1" hangingPunct="1"/>
            <a:r>
              <a:rPr lang="en-US" smtClean="0"/>
              <a:t>For 1 molecule</a:t>
            </a:r>
          </a:p>
          <a:p>
            <a:pPr algn="l" rtl="0" eaLnBrk="1" hangingPunct="1"/>
            <a:endParaRPr lang="en-US" smtClean="0"/>
          </a:p>
          <a:p>
            <a:pPr algn="l" rtl="0" eaLnBrk="1" hangingPunct="1"/>
            <a:r>
              <a:rPr lang="en-US" smtClean="0"/>
              <a:t>k . N</a:t>
            </a:r>
            <a:r>
              <a:rPr lang="en-US" baseline="-25000" smtClean="0"/>
              <a:t>A</a:t>
            </a:r>
            <a:r>
              <a:rPr lang="en-US" smtClean="0"/>
              <a:t>= R</a:t>
            </a:r>
          </a:p>
          <a:p>
            <a:pPr algn="l" rtl="0" eaLnBrk="1" hangingPunct="1"/>
            <a:endParaRPr lang="en-US" smtClean="0"/>
          </a:p>
          <a:p>
            <a:pPr algn="l" rtl="0" eaLnBrk="1" hangingPunct="1">
              <a:buFontTx/>
              <a:buNone/>
            </a:pPr>
            <a:r>
              <a:rPr lang="en-US" smtClean="0"/>
              <a:t>   R: Ideal gas constant</a:t>
            </a:r>
          </a:p>
          <a:p>
            <a:pPr algn="l" rtl="0" eaLnBrk="1" hangingPunct="1">
              <a:buFontTx/>
              <a:buNone/>
            </a:pPr>
            <a:r>
              <a:rPr lang="en-US" smtClean="0"/>
              <a:t>   K: Boltzman’s constant   </a:t>
            </a:r>
          </a:p>
        </p:txBody>
      </p:sp>
      <p:graphicFrame>
        <p:nvGraphicFramePr>
          <p:cNvPr id="19458" name="Object 3" descr="Blue tissue paper"/>
          <p:cNvGraphicFramePr>
            <a:graphicFrameLocks noChangeAspect="1"/>
          </p:cNvGraphicFramePr>
          <p:nvPr/>
        </p:nvGraphicFramePr>
        <p:xfrm>
          <a:off x="5072063" y="1714500"/>
          <a:ext cx="3094037" cy="2841625"/>
        </p:xfrm>
        <a:graphic>
          <a:graphicData uri="http://schemas.openxmlformats.org/presentationml/2006/ole">
            <mc:AlternateContent xmlns:mc="http://schemas.openxmlformats.org/markup-compatibility/2006">
              <mc:Choice xmlns:v="urn:schemas-microsoft-com:vml" Requires="v">
                <p:oleObj spid="_x0000_s22534" name="Equation" r:id="rId3" imgW="914400" imgH="838080" progId="Equation.3">
                  <p:embed/>
                </p:oleObj>
              </mc:Choice>
              <mc:Fallback>
                <p:oleObj name="Equation" r:id="rId3" imgW="914400" imgH="838080" progId="Equation.3">
                  <p:embed/>
                  <p:pic>
                    <p:nvPicPr>
                      <p:cNvPr id="0" name="Object 3" descr="Blue tissue pap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2063" y="1714500"/>
                        <a:ext cx="3094037" cy="2841625"/>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19459" name="Object 5"/>
          <p:cNvGraphicFramePr>
            <a:graphicFrameLocks noChangeAspect="1"/>
          </p:cNvGraphicFramePr>
          <p:nvPr/>
        </p:nvGraphicFramePr>
        <p:xfrm>
          <a:off x="5029200" y="4800600"/>
          <a:ext cx="3505200" cy="1793875"/>
        </p:xfrm>
        <a:graphic>
          <a:graphicData uri="http://schemas.openxmlformats.org/presentationml/2006/ole">
            <mc:AlternateContent xmlns:mc="http://schemas.openxmlformats.org/markup-compatibility/2006">
              <mc:Choice xmlns:v="urn:schemas-microsoft-com:vml" Requires="v">
                <p:oleObj spid="_x0000_s22535" name="Equation" r:id="rId6" imgW="939600" imgH="482400" progId="Equation.3">
                  <p:embed/>
                </p:oleObj>
              </mc:Choice>
              <mc:Fallback>
                <p:oleObj name="Equation" r:id="rId6" imgW="939600" imgH="482400"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29200" y="4800600"/>
                        <a:ext cx="3505200" cy="179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534" name="Slide Number Placeholder 8"/>
          <p:cNvSpPr>
            <a:spLocks noGrp="1"/>
          </p:cNvSpPr>
          <p:nvPr>
            <p:ph type="sldNum" sz="quarter" idx="12"/>
          </p:nvPr>
        </p:nvSpPr>
        <p:spPr>
          <a:noFill/>
        </p:spPr>
        <p:txBody>
          <a:bodyPr/>
          <a:lstStyle/>
          <a:p>
            <a:fld id="{3C8042B9-5245-488F-9C83-E2D95E8423C1}" type="slidenum">
              <a:rPr lang="ar-SA" smtClean="0">
                <a:latin typeface="Arial" pitchFamily="34" charset="0"/>
                <a:cs typeface="Arial" pitchFamily="34" charset="0"/>
              </a:rPr>
              <a:pPr/>
              <a:t>178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61">
                                            <p:txEl>
                                              <p:pRg st="1" end="1"/>
                                            </p:txEl>
                                          </p:spTgt>
                                        </p:tgtEl>
                                        <p:attrNameLst>
                                          <p:attrName>style.visibility</p:attrName>
                                        </p:attrNameLst>
                                      </p:cBhvr>
                                      <p:to>
                                        <p:strVal val="visible"/>
                                      </p:to>
                                    </p:set>
                                    <p:anim calcmode="lin" valueType="num">
                                      <p:cBhvr additive="base">
                                        <p:cTn id="7" dur="500" fill="hold"/>
                                        <p:tgtEl>
                                          <p:spTgt spid="1946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6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458"/>
                                        </p:tgtEl>
                                        <p:attrNameLst>
                                          <p:attrName>style.visibility</p:attrName>
                                        </p:attrNameLst>
                                      </p:cBhvr>
                                      <p:to>
                                        <p:strVal val="visible"/>
                                      </p:to>
                                    </p:set>
                                    <p:anim calcmode="lin" valueType="num">
                                      <p:cBhvr additive="base">
                                        <p:cTn id="13" dur="500" fill="hold"/>
                                        <p:tgtEl>
                                          <p:spTgt spid="19458"/>
                                        </p:tgtEl>
                                        <p:attrNameLst>
                                          <p:attrName>ppt_x</p:attrName>
                                        </p:attrNameLst>
                                      </p:cBhvr>
                                      <p:tavLst>
                                        <p:tav tm="0">
                                          <p:val>
                                            <p:strVal val="#ppt_x"/>
                                          </p:val>
                                        </p:tav>
                                        <p:tav tm="100000">
                                          <p:val>
                                            <p:strVal val="#ppt_x"/>
                                          </p:val>
                                        </p:tav>
                                      </p:tavLst>
                                    </p:anim>
                                    <p:anim calcmode="lin" valueType="num">
                                      <p:cBhvr additive="base">
                                        <p:cTn id="14"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461">
                                            <p:txEl>
                                              <p:pRg st="3" end="3"/>
                                            </p:txEl>
                                          </p:spTgt>
                                        </p:tgtEl>
                                        <p:attrNameLst>
                                          <p:attrName>style.visibility</p:attrName>
                                        </p:attrNameLst>
                                      </p:cBhvr>
                                      <p:to>
                                        <p:strVal val="visible"/>
                                      </p:to>
                                    </p:set>
                                    <p:anim calcmode="lin" valueType="num">
                                      <p:cBhvr additive="base">
                                        <p:cTn id="19" dur="500" fill="hold"/>
                                        <p:tgtEl>
                                          <p:spTgt spid="1946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6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9461">
                                            <p:txEl>
                                              <p:pRg st="5" end="5"/>
                                            </p:txEl>
                                          </p:spTgt>
                                        </p:tgtEl>
                                        <p:attrNameLst>
                                          <p:attrName>style.visibility</p:attrName>
                                        </p:attrNameLst>
                                      </p:cBhvr>
                                      <p:to>
                                        <p:strVal val="visible"/>
                                      </p:to>
                                    </p:set>
                                    <p:anim calcmode="lin" valueType="num">
                                      <p:cBhvr additive="base">
                                        <p:cTn id="25" dur="500" fill="hold"/>
                                        <p:tgtEl>
                                          <p:spTgt spid="19461">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46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9461">
                                            <p:txEl>
                                              <p:pRg st="6" end="6"/>
                                            </p:txEl>
                                          </p:spTgt>
                                        </p:tgtEl>
                                        <p:attrNameLst>
                                          <p:attrName>style.visibility</p:attrName>
                                        </p:attrNameLst>
                                      </p:cBhvr>
                                      <p:to>
                                        <p:strVal val="visible"/>
                                      </p:to>
                                    </p:set>
                                    <p:anim calcmode="lin" valueType="num">
                                      <p:cBhvr additive="base">
                                        <p:cTn id="31" dur="500" fill="hold"/>
                                        <p:tgtEl>
                                          <p:spTgt spid="19461">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6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9459"/>
                                        </p:tgtEl>
                                        <p:attrNameLst>
                                          <p:attrName>style.visibility</p:attrName>
                                        </p:attrNameLst>
                                      </p:cBhvr>
                                      <p:to>
                                        <p:strVal val="visible"/>
                                      </p:to>
                                    </p:set>
                                    <p:anim calcmode="lin" valueType="num">
                                      <p:cBhvr additive="base">
                                        <p:cTn id="37" dur="500" fill="hold"/>
                                        <p:tgtEl>
                                          <p:spTgt spid="19459"/>
                                        </p:tgtEl>
                                        <p:attrNameLst>
                                          <p:attrName>ppt_x</p:attrName>
                                        </p:attrNameLst>
                                      </p:cBhvr>
                                      <p:tavLst>
                                        <p:tav tm="0">
                                          <p:val>
                                            <p:strVal val="#ppt_x"/>
                                          </p:val>
                                        </p:tav>
                                        <p:tav tm="100000">
                                          <p:val>
                                            <p:strVal val="#ppt_x"/>
                                          </p:val>
                                        </p:tav>
                                      </p:tavLst>
                                    </p:anim>
                                    <p:anim calcmode="lin" valueType="num">
                                      <p:cBhvr additive="base">
                                        <p:cTn id="38" dur="500" fill="hold"/>
                                        <p:tgtEl>
                                          <p:spTgt spid="194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ChangeArrowheads="1"/>
          </p:cNvSpPr>
          <p:nvPr>
            <p:ph type="title"/>
          </p:nvPr>
        </p:nvSpPr>
        <p:spPr/>
        <p:txBody>
          <a:bodyPr/>
          <a:lstStyle/>
          <a:p>
            <a:pPr eaLnBrk="1" hangingPunct="1"/>
            <a:r>
              <a:rPr lang="en-US" smtClean="0"/>
              <a:t>Effusion</a:t>
            </a:r>
          </a:p>
        </p:txBody>
      </p:sp>
      <p:pic>
        <p:nvPicPr>
          <p:cNvPr id="89091" name="Picture 10" descr="10_20"/>
          <p:cNvPicPr>
            <a:picLocks noGrp="1" noChangeAspect="1" noChangeArrowheads="1"/>
          </p:cNvPicPr>
          <p:nvPr>
            <p:ph sz="half" idx="1"/>
          </p:nvPr>
        </p:nvPicPr>
        <p:blipFill>
          <a:blip r:embed="rId3" cstate="print"/>
          <a:srcRect b="4688"/>
          <a:stretch>
            <a:fillRect/>
          </a:stretch>
        </p:blipFill>
        <p:spPr>
          <a:xfrm>
            <a:off x="762000" y="1524000"/>
            <a:ext cx="2819400" cy="3852863"/>
          </a:xfrm>
        </p:spPr>
      </p:pic>
      <p:sp>
        <p:nvSpPr>
          <p:cNvPr id="2" name="Rectangle 3"/>
          <p:cNvSpPr>
            <a:spLocks noGrp="1" noChangeArrowheads="1"/>
          </p:cNvSpPr>
          <p:nvPr>
            <p:ph type="body" sz="half" idx="2"/>
          </p:nvPr>
        </p:nvSpPr>
        <p:spPr>
          <a:xfrm>
            <a:off x="3810000" y="1524000"/>
            <a:ext cx="4724400" cy="3581400"/>
          </a:xfrm>
        </p:spPr>
        <p:txBody>
          <a:bodyPr/>
          <a:lstStyle/>
          <a:p>
            <a:pPr algn="l" rtl="0" eaLnBrk="1" hangingPunct="1">
              <a:buFontTx/>
              <a:buNone/>
            </a:pPr>
            <a:r>
              <a:rPr lang="en-US" sz="4000" smtClean="0"/>
              <a:t>	Effusion is the escape of gas molecules through a tiny hole into an evacuated space.</a:t>
            </a:r>
          </a:p>
        </p:txBody>
      </p:sp>
      <p:sp>
        <p:nvSpPr>
          <p:cNvPr id="294917" name="Slide Number Placeholder 7"/>
          <p:cNvSpPr>
            <a:spLocks noGrp="1"/>
          </p:cNvSpPr>
          <p:nvPr>
            <p:ph type="sldNum" sz="quarter" idx="11"/>
          </p:nvPr>
        </p:nvSpPr>
        <p:spPr>
          <a:xfrm>
            <a:off x="179388" y="6237288"/>
            <a:ext cx="1905000" cy="457200"/>
          </a:xfrm>
          <a:noFill/>
        </p:spPr>
        <p:txBody>
          <a:bodyPr/>
          <a:lstStyle/>
          <a:p>
            <a:fld id="{918218CF-5CEE-49D0-86CE-57FDB2EDCD6F}" type="slidenum">
              <a:rPr lang="ar-SA" smtClean="0">
                <a:latin typeface="Arial" pitchFamily="34" charset="0"/>
                <a:cs typeface="Arial" pitchFamily="34" charset="0"/>
              </a:rPr>
              <a:pPr/>
              <a:t>179</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9091"/>
                                        </p:tgtEl>
                                        <p:attrNameLst>
                                          <p:attrName>style.visibility</p:attrName>
                                        </p:attrNameLst>
                                      </p:cBhvr>
                                      <p:to>
                                        <p:strVal val="visible"/>
                                      </p:to>
                                    </p:set>
                                    <p:anim calcmode="lin" valueType="num">
                                      <p:cBhvr additive="base">
                                        <p:cTn id="13" dur="500" fill="hold"/>
                                        <p:tgtEl>
                                          <p:spTgt spid="89091"/>
                                        </p:tgtEl>
                                        <p:attrNameLst>
                                          <p:attrName>ppt_x</p:attrName>
                                        </p:attrNameLst>
                                      </p:cBhvr>
                                      <p:tavLst>
                                        <p:tav tm="0">
                                          <p:val>
                                            <p:strVal val="0-#ppt_w/2"/>
                                          </p:val>
                                        </p:tav>
                                        <p:tav tm="100000">
                                          <p:val>
                                            <p:strVal val="#ppt_x"/>
                                          </p:val>
                                        </p:tav>
                                      </p:tavLst>
                                    </p:anim>
                                    <p:anim calcmode="lin" valueType="num">
                                      <p:cBhvr additive="base">
                                        <p:cTn id="14" dur="500" fill="hold"/>
                                        <p:tgtEl>
                                          <p:spTgt spid="890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t>Molar Mass</a:t>
            </a:r>
          </a:p>
        </p:txBody>
      </p:sp>
      <p:sp>
        <p:nvSpPr>
          <p:cNvPr id="16387" name="Rectangle 3"/>
          <p:cNvSpPr>
            <a:spLocks noGrp="1" noChangeArrowheads="1"/>
          </p:cNvSpPr>
          <p:nvPr>
            <p:ph type="body" idx="1"/>
          </p:nvPr>
        </p:nvSpPr>
        <p:spPr>
          <a:xfrm>
            <a:off x="0" y="1341438"/>
            <a:ext cx="9144000" cy="5000625"/>
          </a:xfrm>
        </p:spPr>
        <p:txBody>
          <a:bodyPr/>
          <a:lstStyle/>
          <a:p>
            <a:pPr algn="l" rtl="0" eaLnBrk="1" hangingPunct="1"/>
            <a:r>
              <a:rPr lang="en-US" sz="3600" smtClean="0"/>
              <a:t>By definition, a molar mass is the mass of 1 mol of a substance (i.e., g/mol).</a:t>
            </a:r>
          </a:p>
          <a:p>
            <a:pPr lvl="1" algn="l" rtl="0" eaLnBrk="1" hangingPunct="1"/>
            <a:r>
              <a:rPr lang="en-US" sz="3600" smtClean="0"/>
              <a:t>The molar mass of an element is the mass number for the element that we find on the periodic table.</a:t>
            </a:r>
          </a:p>
          <a:p>
            <a:pPr lvl="1" algn="l" rtl="0" eaLnBrk="1" hangingPunct="1"/>
            <a:r>
              <a:rPr lang="en-US" sz="3600" smtClean="0"/>
              <a:t>The formula weight (in amu’s) will be the same number as the molar mass (in g/mol).</a:t>
            </a:r>
          </a:p>
          <a:p>
            <a:pPr algn="l" rtl="0" eaLnBrk="1" hangingPunct="1"/>
            <a:endParaRPr lang="en-US" sz="4000" smtClean="0"/>
          </a:p>
        </p:txBody>
      </p:sp>
      <p:sp>
        <p:nvSpPr>
          <p:cNvPr id="150532" name="Slide Number Placeholder 6"/>
          <p:cNvSpPr>
            <a:spLocks noGrp="1"/>
          </p:cNvSpPr>
          <p:nvPr>
            <p:ph type="sldNum" sz="quarter" idx="12"/>
          </p:nvPr>
        </p:nvSpPr>
        <p:spPr>
          <a:noFill/>
        </p:spPr>
        <p:txBody>
          <a:bodyPr/>
          <a:lstStyle/>
          <a:p>
            <a:fld id="{EFC854D6-6DBA-472B-B5C7-5B71484044CE}" type="slidenum">
              <a:rPr lang="ar-SA" smtClean="0">
                <a:latin typeface="Arial" pitchFamily="34" charset="0"/>
                <a:cs typeface="Arial" pitchFamily="34" charset="0"/>
              </a:rPr>
              <a:pPr/>
              <a:t>18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500" fill="hold"/>
                                        <p:tgtEl>
                                          <p:spTgt spid="23554"/>
                                        </p:tgtEl>
                                        <p:attrNameLst>
                                          <p:attrName>ppt_x</p:attrName>
                                        </p:attrNameLst>
                                      </p:cBhvr>
                                      <p:tavLst>
                                        <p:tav tm="0">
                                          <p:val>
                                            <p:strVal val="#ppt_x"/>
                                          </p:val>
                                        </p:tav>
                                        <p:tav tm="100000">
                                          <p:val>
                                            <p:strVal val="#ppt_x"/>
                                          </p:val>
                                        </p:tav>
                                      </p:tavLst>
                                    </p:anim>
                                    <p:anim calcmode="lin" valueType="num">
                                      <p:cBhvr additive="base">
                                        <p:cTn id="8"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387">
                                            <p:txEl>
                                              <p:pRg st="0" end="0"/>
                                            </p:txEl>
                                          </p:spTgt>
                                        </p:tgtEl>
                                        <p:attrNameLst>
                                          <p:attrName>style.visibility</p:attrName>
                                        </p:attrNameLst>
                                      </p:cBhvr>
                                      <p:to>
                                        <p:strVal val="visible"/>
                                      </p:to>
                                    </p:set>
                                    <p:anim calcmode="lin" valueType="num">
                                      <p:cBhvr additive="base">
                                        <p:cTn id="13" dur="5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387">
                                            <p:txEl>
                                              <p:pRg st="1" end="1"/>
                                            </p:txEl>
                                          </p:spTgt>
                                        </p:tgtEl>
                                        <p:attrNameLst>
                                          <p:attrName>style.visibility</p:attrName>
                                        </p:attrNameLst>
                                      </p:cBhvr>
                                      <p:to>
                                        <p:strVal val="visible"/>
                                      </p:to>
                                    </p:set>
                                    <p:anim calcmode="lin" valueType="num">
                                      <p:cBhvr additive="base">
                                        <p:cTn id="19" dur="5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387">
                                            <p:txEl>
                                              <p:pRg st="2" end="2"/>
                                            </p:txEl>
                                          </p:spTgt>
                                        </p:tgtEl>
                                        <p:attrNameLst>
                                          <p:attrName>style.visibility</p:attrName>
                                        </p:attrNameLst>
                                      </p:cBhvr>
                                      <p:to>
                                        <p:strVal val="visible"/>
                                      </p:to>
                                    </p:set>
                                    <p:anim calcmode="lin" valueType="num">
                                      <p:cBhvr additive="base">
                                        <p:cTn id="25" dur="500" fill="hold"/>
                                        <p:tgtEl>
                                          <p:spTgt spid="1638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38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pPr eaLnBrk="1" hangingPunct="1"/>
            <a:r>
              <a:rPr lang="en-US" smtClean="0"/>
              <a:t>Effusion</a:t>
            </a:r>
          </a:p>
        </p:txBody>
      </p:sp>
      <p:sp>
        <p:nvSpPr>
          <p:cNvPr id="8196" name="Rectangle 3"/>
          <p:cNvSpPr>
            <a:spLocks noGrp="1" noChangeArrowheads="1"/>
          </p:cNvSpPr>
          <p:nvPr>
            <p:ph type="body" sz="half" idx="1"/>
          </p:nvPr>
        </p:nvSpPr>
        <p:spPr>
          <a:xfrm>
            <a:off x="304800" y="1066800"/>
            <a:ext cx="3810000" cy="4114800"/>
          </a:xfrm>
        </p:spPr>
        <p:txBody>
          <a:bodyPr rtlCol="0">
            <a:normAutofit fontScale="92500" lnSpcReduction="20000"/>
          </a:bodyPr>
          <a:lstStyle/>
          <a:p>
            <a:pPr algn="l" rtl="0" eaLnBrk="1" fontAlgn="auto" hangingPunct="1">
              <a:spcAft>
                <a:spcPts val="0"/>
              </a:spcAft>
              <a:buFontTx/>
              <a:buNone/>
              <a:defRPr/>
            </a:pPr>
            <a:r>
              <a:rPr lang="en-US" sz="3600" dirty="0" smtClean="0"/>
              <a:t>	The difference in the  rates of effusion for helium and nitrogen, for example, explains a helium balloon would deflate faster.</a:t>
            </a:r>
          </a:p>
        </p:txBody>
      </p:sp>
      <p:pic>
        <p:nvPicPr>
          <p:cNvPr id="20485" name="Picture 6" descr="10_21"/>
          <p:cNvPicPr>
            <a:picLocks noGrp="1" noChangeAspect="1" noChangeArrowheads="1"/>
          </p:cNvPicPr>
          <p:nvPr>
            <p:ph sz="half" idx="2"/>
          </p:nvPr>
        </p:nvPicPr>
        <p:blipFill>
          <a:blip r:embed="rId4" cstate="print"/>
          <a:srcRect l="1695" t="15967" r="1695" b="6195"/>
          <a:stretch>
            <a:fillRect/>
          </a:stretch>
        </p:blipFill>
        <p:spPr>
          <a:xfrm>
            <a:off x="4114800" y="2178050"/>
            <a:ext cx="4724400" cy="3232150"/>
          </a:xfrm>
        </p:spPr>
      </p:pic>
      <p:graphicFrame>
        <p:nvGraphicFramePr>
          <p:cNvPr id="20482" name="Object 5"/>
          <p:cNvGraphicFramePr>
            <a:graphicFrameLocks noChangeAspect="1"/>
          </p:cNvGraphicFramePr>
          <p:nvPr/>
        </p:nvGraphicFramePr>
        <p:xfrm>
          <a:off x="1752600" y="5486400"/>
          <a:ext cx="3962400" cy="1098550"/>
        </p:xfrm>
        <a:graphic>
          <a:graphicData uri="http://schemas.openxmlformats.org/presentationml/2006/ole">
            <mc:AlternateContent xmlns:mc="http://schemas.openxmlformats.org/markup-compatibility/2006">
              <mc:Choice xmlns:v="urn:schemas-microsoft-com:vml" Requires="v">
                <p:oleObj spid="_x0000_s23556" name="Equation" r:id="rId5" imgW="1511280" imgH="419040" progId="Equation.3">
                  <p:embed/>
                </p:oleObj>
              </mc:Choice>
              <mc:Fallback>
                <p:oleObj name="Equation" r:id="rId5" imgW="1511280" imgH="41904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52600" y="5486400"/>
                        <a:ext cx="39624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558" name="Slide Number Placeholder 8"/>
          <p:cNvSpPr>
            <a:spLocks noGrp="1"/>
          </p:cNvSpPr>
          <p:nvPr>
            <p:ph type="sldNum" sz="quarter" idx="11"/>
          </p:nvPr>
        </p:nvSpPr>
        <p:spPr>
          <a:xfrm>
            <a:off x="250825" y="6237288"/>
            <a:ext cx="1905000" cy="457200"/>
          </a:xfrm>
          <a:noFill/>
        </p:spPr>
        <p:txBody>
          <a:bodyPr/>
          <a:lstStyle/>
          <a:p>
            <a:fld id="{5F3A5F9E-6DFF-49C6-B6B6-402DA92A146B}" type="slidenum">
              <a:rPr lang="ar-SA" smtClean="0">
                <a:latin typeface="Arial" pitchFamily="34" charset="0"/>
                <a:cs typeface="Arial" pitchFamily="34" charset="0"/>
              </a:rPr>
              <a:pPr/>
              <a:t>180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6">
                                            <p:txEl>
                                              <p:pRg st="0" end="0"/>
                                            </p:txEl>
                                          </p:spTgt>
                                        </p:tgtEl>
                                        <p:attrNameLst>
                                          <p:attrName>style.visibility</p:attrName>
                                        </p:attrNameLst>
                                      </p:cBhvr>
                                      <p:to>
                                        <p:strVal val="visible"/>
                                      </p:to>
                                    </p:set>
                                    <p:anim calcmode="lin" valueType="num">
                                      <p:cBhvr additive="base">
                                        <p:cTn id="7" dur="500" fill="hold"/>
                                        <p:tgtEl>
                                          <p:spTgt spid="819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485"/>
                                        </p:tgtEl>
                                        <p:attrNameLst>
                                          <p:attrName>style.visibility</p:attrName>
                                        </p:attrNameLst>
                                      </p:cBhvr>
                                      <p:to>
                                        <p:strVal val="visible"/>
                                      </p:to>
                                    </p:set>
                                    <p:anim calcmode="lin" valueType="num">
                                      <p:cBhvr additive="base">
                                        <p:cTn id="13" dur="500" fill="hold"/>
                                        <p:tgtEl>
                                          <p:spTgt spid="20485"/>
                                        </p:tgtEl>
                                        <p:attrNameLst>
                                          <p:attrName>ppt_x</p:attrName>
                                        </p:attrNameLst>
                                      </p:cBhvr>
                                      <p:tavLst>
                                        <p:tav tm="0">
                                          <p:val>
                                            <p:strVal val="#ppt_x"/>
                                          </p:val>
                                        </p:tav>
                                        <p:tav tm="100000">
                                          <p:val>
                                            <p:strVal val="#ppt_x"/>
                                          </p:val>
                                        </p:tav>
                                      </p:tavLst>
                                    </p:anim>
                                    <p:anim calcmode="lin" valueType="num">
                                      <p:cBhvr additive="base">
                                        <p:cTn id="14" dur="500" fill="hold"/>
                                        <p:tgtEl>
                                          <p:spTgt spid="2048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482"/>
                                        </p:tgtEl>
                                        <p:attrNameLst>
                                          <p:attrName>style.visibility</p:attrName>
                                        </p:attrNameLst>
                                      </p:cBhvr>
                                      <p:to>
                                        <p:strVal val="visible"/>
                                      </p:to>
                                    </p:set>
                                    <p:anim calcmode="lin" valueType="num">
                                      <p:cBhvr additive="base">
                                        <p:cTn id="19" dur="500" fill="hold"/>
                                        <p:tgtEl>
                                          <p:spTgt spid="20482"/>
                                        </p:tgtEl>
                                        <p:attrNameLst>
                                          <p:attrName>ppt_x</p:attrName>
                                        </p:attrNameLst>
                                      </p:cBhvr>
                                      <p:tavLst>
                                        <p:tav tm="0">
                                          <p:val>
                                            <p:strVal val="#ppt_x"/>
                                          </p:val>
                                        </p:tav>
                                        <p:tav tm="100000">
                                          <p:val>
                                            <p:strVal val="#ppt_x"/>
                                          </p:val>
                                        </p:tav>
                                      </p:tavLst>
                                    </p:anim>
                                    <p:anim calcmode="lin" valueType="num">
                                      <p:cBhvr additive="base">
                                        <p:cTn id="20"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uild="p"/>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ChangeArrowheads="1"/>
          </p:cNvSpPr>
          <p:nvPr>
            <p:ph type="title"/>
          </p:nvPr>
        </p:nvSpPr>
        <p:spPr/>
        <p:txBody>
          <a:bodyPr/>
          <a:lstStyle/>
          <a:p>
            <a:pPr eaLnBrk="1" hangingPunct="1"/>
            <a:r>
              <a:rPr lang="en-US" smtClean="0"/>
              <a:t>Diffusion</a:t>
            </a:r>
          </a:p>
        </p:txBody>
      </p:sp>
      <p:sp>
        <p:nvSpPr>
          <p:cNvPr id="90115" name="Rectangle 4"/>
          <p:cNvSpPr>
            <a:spLocks noGrp="1" noChangeArrowheads="1"/>
          </p:cNvSpPr>
          <p:nvPr>
            <p:ph type="body" sz="half" idx="1"/>
          </p:nvPr>
        </p:nvSpPr>
        <p:spPr>
          <a:xfrm>
            <a:off x="304800" y="1981200"/>
            <a:ext cx="4267200" cy="4114800"/>
          </a:xfrm>
        </p:spPr>
        <p:txBody>
          <a:bodyPr/>
          <a:lstStyle/>
          <a:p>
            <a:pPr algn="l" rtl="0" eaLnBrk="1" hangingPunct="1">
              <a:buFontTx/>
              <a:buNone/>
            </a:pPr>
            <a:r>
              <a:rPr lang="en-US" sz="3600" smtClean="0"/>
              <a:t>	Diffusion is the spread of one substance throughout a space or throughout a second substance.</a:t>
            </a:r>
          </a:p>
        </p:txBody>
      </p:sp>
      <p:pic>
        <p:nvPicPr>
          <p:cNvPr id="90116" name="Picture 10" descr="10_22"/>
          <p:cNvPicPr>
            <a:picLocks noGrp="1" noChangeAspect="1" noChangeArrowheads="1"/>
          </p:cNvPicPr>
          <p:nvPr>
            <p:ph sz="half" idx="2"/>
          </p:nvPr>
        </p:nvPicPr>
        <p:blipFill>
          <a:blip r:embed="rId3" cstate="print"/>
          <a:srcRect b="4762"/>
          <a:stretch>
            <a:fillRect/>
          </a:stretch>
        </p:blipFill>
        <p:spPr>
          <a:xfrm>
            <a:off x="4675188" y="1295400"/>
            <a:ext cx="3286125" cy="4572000"/>
          </a:xfrm>
        </p:spPr>
      </p:pic>
      <p:sp>
        <p:nvSpPr>
          <p:cNvPr id="295941" name="Slide Number Placeholder 7"/>
          <p:cNvSpPr>
            <a:spLocks noGrp="1"/>
          </p:cNvSpPr>
          <p:nvPr>
            <p:ph type="sldNum" sz="quarter" idx="11"/>
          </p:nvPr>
        </p:nvSpPr>
        <p:spPr>
          <a:xfrm>
            <a:off x="0" y="6400800"/>
            <a:ext cx="1905000" cy="457200"/>
          </a:xfrm>
          <a:noFill/>
        </p:spPr>
        <p:txBody>
          <a:bodyPr/>
          <a:lstStyle/>
          <a:p>
            <a:fld id="{70AB06AB-F39E-4FFA-90D2-CD2564EFBC6A}" type="slidenum">
              <a:rPr lang="ar-SA" smtClean="0">
                <a:latin typeface="Arial" pitchFamily="34" charset="0"/>
                <a:cs typeface="Arial" pitchFamily="34" charset="0"/>
              </a:rPr>
              <a:pPr/>
              <a:t>181</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5">
                                            <p:txEl>
                                              <p:pRg st="0" end="0"/>
                                            </p:txEl>
                                          </p:spTgt>
                                        </p:tgtEl>
                                        <p:attrNameLst>
                                          <p:attrName>style.visibility</p:attrName>
                                        </p:attrNameLst>
                                      </p:cBhvr>
                                      <p:to>
                                        <p:strVal val="visible"/>
                                      </p:to>
                                    </p:set>
                                    <p:anim calcmode="lin" valueType="num">
                                      <p:cBhvr additive="base">
                                        <p:cTn id="7" dur="500" fill="hold"/>
                                        <p:tgtEl>
                                          <p:spTgt spid="901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01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0116"/>
                                        </p:tgtEl>
                                        <p:attrNameLst>
                                          <p:attrName>style.visibility</p:attrName>
                                        </p:attrNameLst>
                                      </p:cBhvr>
                                      <p:to>
                                        <p:strVal val="visible"/>
                                      </p:to>
                                    </p:set>
                                    <p:anim calcmode="lin" valueType="num">
                                      <p:cBhvr additive="base">
                                        <p:cTn id="13" dur="500" fill="hold"/>
                                        <p:tgtEl>
                                          <p:spTgt spid="90116"/>
                                        </p:tgtEl>
                                        <p:attrNameLst>
                                          <p:attrName>ppt_x</p:attrName>
                                        </p:attrNameLst>
                                      </p:cBhvr>
                                      <p:tavLst>
                                        <p:tav tm="0">
                                          <p:val>
                                            <p:strVal val="#ppt_x"/>
                                          </p:val>
                                        </p:tav>
                                        <p:tav tm="100000">
                                          <p:val>
                                            <p:strVal val="#ppt_x"/>
                                          </p:val>
                                        </p:tav>
                                      </p:tavLst>
                                    </p:anim>
                                    <p:anim calcmode="lin" valueType="num">
                                      <p:cBhvr additive="base">
                                        <p:cTn id="14" dur="500" fill="hold"/>
                                        <p:tgtEl>
                                          <p:spTgt spid="901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build="p"/>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C:\HPFonts\Converted Art\370750_la_05_19.jpg"/>
          <p:cNvPicPr>
            <a:picLocks noChangeAspect="1" noChangeArrowheads="1"/>
          </p:cNvPicPr>
          <p:nvPr/>
        </p:nvPicPr>
        <p:blipFill>
          <a:blip r:embed="rId2" cstate="print"/>
          <a:srcRect/>
          <a:stretch>
            <a:fillRect/>
          </a:stretch>
        </p:blipFill>
        <p:spPr bwMode="auto">
          <a:xfrm>
            <a:off x="152400" y="1371600"/>
            <a:ext cx="8839200" cy="4164013"/>
          </a:xfrm>
          <a:prstGeom prst="rect">
            <a:avLst/>
          </a:prstGeom>
          <a:noFill/>
          <a:ln w="9525">
            <a:noFill/>
            <a:miter lim="800000"/>
            <a:headEnd/>
            <a:tailEnd/>
          </a:ln>
        </p:spPr>
      </p:pic>
      <p:sp>
        <p:nvSpPr>
          <p:cNvPr id="91139" name="Text Box 3"/>
          <p:cNvSpPr txBox="1">
            <a:spLocks noChangeArrowheads="1"/>
          </p:cNvSpPr>
          <p:nvPr/>
        </p:nvSpPr>
        <p:spPr bwMode="auto">
          <a:xfrm>
            <a:off x="381000" y="152400"/>
            <a:ext cx="8458200" cy="646113"/>
          </a:xfrm>
          <a:prstGeom prst="rect">
            <a:avLst/>
          </a:prstGeom>
          <a:noFill/>
          <a:ln w="12700">
            <a:noFill/>
            <a:miter lim="800000"/>
            <a:headEnd/>
            <a:tailEnd/>
          </a:ln>
        </p:spPr>
        <p:txBody>
          <a:bodyPr>
            <a:spAutoFit/>
          </a:bodyPr>
          <a:lstStyle/>
          <a:p>
            <a:pPr>
              <a:spcBef>
                <a:spcPct val="50000"/>
              </a:spcBef>
            </a:pPr>
            <a:r>
              <a:rPr lang="en-US" sz="3600"/>
              <a:t>Relative Diffusion Rates of NH</a:t>
            </a:r>
            <a:r>
              <a:rPr lang="en-US" sz="3600" baseline="-25000"/>
              <a:t>3</a:t>
            </a:r>
            <a:r>
              <a:rPr lang="en-US" sz="3600"/>
              <a:t> and HCl</a:t>
            </a:r>
          </a:p>
        </p:txBody>
      </p:sp>
      <p:sp>
        <p:nvSpPr>
          <p:cNvPr id="296964" name="Slide Number Placeholder 6"/>
          <p:cNvSpPr>
            <a:spLocks noGrp="1"/>
          </p:cNvSpPr>
          <p:nvPr>
            <p:ph type="sldNum" sz="quarter" idx="12"/>
          </p:nvPr>
        </p:nvSpPr>
        <p:spPr>
          <a:noFill/>
        </p:spPr>
        <p:txBody>
          <a:bodyPr/>
          <a:lstStyle/>
          <a:p>
            <a:fld id="{57394596-462E-4979-B438-3512DF78B7D9}" type="slidenum">
              <a:rPr lang="ar-SA" smtClean="0">
                <a:latin typeface="Arial" pitchFamily="34" charset="0"/>
                <a:cs typeface="Arial" pitchFamily="34" charset="0"/>
              </a:rPr>
              <a:pPr/>
              <a:t>182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1139"/>
                                        </p:tgtEl>
                                        <p:attrNameLst>
                                          <p:attrName>style.visibility</p:attrName>
                                        </p:attrNameLst>
                                      </p:cBhvr>
                                      <p:to>
                                        <p:strVal val="visible"/>
                                      </p:to>
                                    </p:set>
                                    <p:anim calcmode="lin" valueType="num">
                                      <p:cBhvr additive="base">
                                        <p:cTn id="7" dur="500" fill="hold"/>
                                        <p:tgtEl>
                                          <p:spTgt spid="91139"/>
                                        </p:tgtEl>
                                        <p:attrNameLst>
                                          <p:attrName>ppt_x</p:attrName>
                                        </p:attrNameLst>
                                      </p:cBhvr>
                                      <p:tavLst>
                                        <p:tav tm="0">
                                          <p:val>
                                            <p:strVal val="#ppt_x"/>
                                          </p:val>
                                        </p:tav>
                                        <p:tav tm="100000">
                                          <p:val>
                                            <p:strVal val="#ppt_x"/>
                                          </p:val>
                                        </p:tav>
                                      </p:tavLst>
                                    </p:anim>
                                    <p:anim calcmode="lin" valueType="num">
                                      <p:cBhvr additive="base">
                                        <p:cTn id="8" dur="500" fill="hold"/>
                                        <p:tgtEl>
                                          <p:spTgt spid="911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1138"/>
                                        </p:tgtEl>
                                        <p:attrNameLst>
                                          <p:attrName>style.visibility</p:attrName>
                                        </p:attrNameLst>
                                      </p:cBhvr>
                                      <p:to>
                                        <p:strVal val="visible"/>
                                      </p:to>
                                    </p:set>
                                    <p:anim calcmode="lin" valueType="num">
                                      <p:cBhvr additive="base">
                                        <p:cTn id="13" dur="500" fill="hold"/>
                                        <p:tgtEl>
                                          <p:spTgt spid="91138"/>
                                        </p:tgtEl>
                                        <p:attrNameLst>
                                          <p:attrName>ppt_x</p:attrName>
                                        </p:attrNameLst>
                                      </p:cBhvr>
                                      <p:tavLst>
                                        <p:tav tm="0">
                                          <p:val>
                                            <p:strVal val="#ppt_x"/>
                                          </p:val>
                                        </p:tav>
                                        <p:tav tm="100000">
                                          <p:val>
                                            <p:strVal val="#ppt_x"/>
                                          </p:val>
                                        </p:tav>
                                      </p:tavLst>
                                    </p:anim>
                                    <p:anim calcmode="lin" valueType="num">
                                      <p:cBhvr additive="base">
                                        <p:cTn id="14" dur="500" fill="hold"/>
                                        <p:tgtEl>
                                          <p:spTgt spid="911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 Box 2"/>
          <p:cNvSpPr txBox="1">
            <a:spLocks noChangeArrowheads="1"/>
          </p:cNvSpPr>
          <p:nvPr/>
        </p:nvSpPr>
        <p:spPr bwMode="auto">
          <a:xfrm>
            <a:off x="190500" y="228600"/>
            <a:ext cx="8763000" cy="822325"/>
          </a:xfrm>
          <a:prstGeom prst="rect">
            <a:avLst/>
          </a:prstGeom>
          <a:noFill/>
          <a:ln w="9525">
            <a:noFill/>
            <a:miter lim="800000"/>
            <a:headEnd/>
            <a:tailEnd/>
          </a:ln>
        </p:spPr>
        <p:txBody>
          <a:bodyPr>
            <a:spAutoFit/>
          </a:bodyPr>
          <a:lstStyle/>
          <a:p>
            <a:pPr>
              <a:spcBef>
                <a:spcPct val="50000"/>
              </a:spcBef>
            </a:pPr>
            <a:r>
              <a:rPr lang="en-US" altLang="en-US" sz="2400" b="1"/>
              <a:t>Gas diffusion</a:t>
            </a:r>
            <a:r>
              <a:rPr lang="en-US" altLang="en-US" sz="2400"/>
              <a:t> is the gradual mixing of molecules of one gas with molecules of another by virtue of their kinetic properties.</a:t>
            </a:r>
            <a:endParaRPr lang="en-US" altLang="en-US" sz="2400" b="1"/>
          </a:p>
        </p:txBody>
      </p:sp>
      <p:pic>
        <p:nvPicPr>
          <p:cNvPr id="92163" name="Picture 3" descr="C:\Chang Powerpoint\Figures\cng7ch05\cha56011_0519.jpeg"/>
          <p:cNvPicPr>
            <a:picLocks noChangeAspect="1" noChangeArrowheads="1"/>
          </p:cNvPicPr>
          <p:nvPr/>
        </p:nvPicPr>
        <p:blipFill>
          <a:blip r:embed="rId2" cstate="print"/>
          <a:srcRect/>
          <a:stretch>
            <a:fillRect/>
          </a:stretch>
        </p:blipFill>
        <p:spPr bwMode="auto">
          <a:xfrm>
            <a:off x="152400" y="1066800"/>
            <a:ext cx="3200400" cy="1787525"/>
          </a:xfrm>
          <a:prstGeom prst="rect">
            <a:avLst/>
          </a:prstGeom>
          <a:noFill/>
          <a:ln w="9525">
            <a:noFill/>
            <a:miter lim="800000"/>
            <a:headEnd/>
            <a:tailEnd/>
          </a:ln>
        </p:spPr>
      </p:pic>
      <p:pic>
        <p:nvPicPr>
          <p:cNvPr id="297988" name="Picture 5" descr="C:\Chang Powerpoint\Figures\cng7ch05\cha56011_0520.jpeg"/>
          <p:cNvPicPr>
            <a:picLocks noChangeAspect="1" noChangeArrowheads="1"/>
          </p:cNvPicPr>
          <p:nvPr/>
        </p:nvPicPr>
        <p:blipFill>
          <a:blip r:embed="rId3" cstate="print"/>
          <a:srcRect/>
          <a:stretch>
            <a:fillRect/>
          </a:stretch>
        </p:blipFill>
        <p:spPr bwMode="auto">
          <a:xfrm>
            <a:off x="3200400" y="2981325"/>
            <a:ext cx="5029200" cy="3724275"/>
          </a:xfrm>
          <a:prstGeom prst="rect">
            <a:avLst/>
          </a:prstGeom>
          <a:noFill/>
          <a:ln w="9525">
            <a:noFill/>
            <a:miter lim="800000"/>
            <a:headEnd/>
            <a:tailEnd/>
          </a:ln>
        </p:spPr>
      </p:pic>
      <p:sp>
        <p:nvSpPr>
          <p:cNvPr id="36870" name="Text Box 6"/>
          <p:cNvSpPr txBox="1">
            <a:spLocks noChangeArrowheads="1"/>
          </p:cNvSpPr>
          <p:nvPr/>
        </p:nvSpPr>
        <p:spPr bwMode="auto">
          <a:xfrm>
            <a:off x="3795713" y="5334000"/>
            <a:ext cx="1550987" cy="946150"/>
          </a:xfrm>
          <a:prstGeom prst="rect">
            <a:avLst/>
          </a:prstGeom>
          <a:solidFill>
            <a:schemeClr val="bg1"/>
          </a:solidFill>
          <a:ln w="9525">
            <a:noFill/>
            <a:miter lim="800000"/>
            <a:headEnd/>
            <a:tailEnd/>
          </a:ln>
        </p:spPr>
        <p:txBody>
          <a:bodyPr wrap="none">
            <a:spAutoFit/>
          </a:bodyPr>
          <a:lstStyle/>
          <a:p>
            <a:r>
              <a:rPr lang="en-US" altLang="en-US"/>
              <a:t>NH</a:t>
            </a:r>
            <a:r>
              <a:rPr lang="en-US" altLang="en-US" baseline="-25000"/>
              <a:t>3</a:t>
            </a:r>
          </a:p>
          <a:p>
            <a:r>
              <a:rPr lang="en-US" altLang="en-US"/>
              <a:t>17 g/mol</a:t>
            </a:r>
          </a:p>
        </p:txBody>
      </p:sp>
      <p:sp>
        <p:nvSpPr>
          <p:cNvPr id="36871" name="Text Box 7"/>
          <p:cNvSpPr txBox="1">
            <a:spLocks noChangeArrowheads="1"/>
          </p:cNvSpPr>
          <p:nvPr/>
        </p:nvSpPr>
        <p:spPr bwMode="auto">
          <a:xfrm>
            <a:off x="6172200" y="5334000"/>
            <a:ext cx="1550988" cy="946150"/>
          </a:xfrm>
          <a:prstGeom prst="rect">
            <a:avLst/>
          </a:prstGeom>
          <a:solidFill>
            <a:schemeClr val="bg1"/>
          </a:solidFill>
          <a:ln w="9525">
            <a:noFill/>
            <a:miter lim="800000"/>
            <a:headEnd/>
            <a:tailEnd/>
          </a:ln>
        </p:spPr>
        <p:txBody>
          <a:bodyPr wrap="none">
            <a:spAutoFit/>
          </a:bodyPr>
          <a:lstStyle/>
          <a:p>
            <a:r>
              <a:rPr lang="en-US" altLang="en-US"/>
              <a:t>HCl</a:t>
            </a:r>
            <a:endParaRPr lang="en-US" altLang="en-US" baseline="-25000"/>
          </a:p>
          <a:p>
            <a:r>
              <a:rPr lang="en-US" altLang="en-US"/>
              <a:t>36 g/mol</a:t>
            </a:r>
          </a:p>
        </p:txBody>
      </p:sp>
      <p:grpSp>
        <p:nvGrpSpPr>
          <p:cNvPr id="2" name="Group 10"/>
          <p:cNvGrpSpPr>
            <a:grpSpLocks/>
          </p:cNvGrpSpPr>
          <p:nvPr/>
        </p:nvGrpSpPr>
        <p:grpSpPr bwMode="auto">
          <a:xfrm>
            <a:off x="5715000" y="3429000"/>
            <a:ext cx="1524000" cy="609600"/>
            <a:chOff x="3648" y="1584"/>
            <a:chExt cx="960" cy="384"/>
          </a:xfrm>
        </p:grpSpPr>
        <p:sp>
          <p:nvSpPr>
            <p:cNvPr id="297993" name="Oval 9"/>
            <p:cNvSpPr>
              <a:spLocks noChangeArrowheads="1"/>
            </p:cNvSpPr>
            <p:nvPr/>
          </p:nvSpPr>
          <p:spPr bwMode="auto">
            <a:xfrm>
              <a:off x="3648" y="1584"/>
              <a:ext cx="960" cy="384"/>
            </a:xfrm>
            <a:prstGeom prst="ellipse">
              <a:avLst/>
            </a:prstGeom>
            <a:solidFill>
              <a:schemeClr val="bg1"/>
            </a:solidFill>
            <a:ln w="9525">
              <a:noFill/>
              <a:round/>
              <a:headEnd/>
              <a:tailEnd/>
            </a:ln>
          </p:spPr>
          <p:txBody>
            <a:bodyPr wrap="none" anchor="ctr"/>
            <a:lstStyle/>
            <a:p>
              <a:endParaRPr lang="en-US"/>
            </a:p>
          </p:txBody>
        </p:sp>
        <p:sp>
          <p:nvSpPr>
            <p:cNvPr id="297994" name="Text Box 8"/>
            <p:cNvSpPr txBox="1">
              <a:spLocks noChangeArrowheads="1"/>
            </p:cNvSpPr>
            <p:nvPr/>
          </p:nvSpPr>
          <p:spPr bwMode="auto">
            <a:xfrm>
              <a:off x="3759" y="1612"/>
              <a:ext cx="737" cy="327"/>
            </a:xfrm>
            <a:prstGeom prst="rect">
              <a:avLst/>
            </a:prstGeom>
            <a:noFill/>
            <a:ln w="9525">
              <a:noFill/>
              <a:miter lim="800000"/>
              <a:headEnd/>
              <a:tailEnd/>
            </a:ln>
          </p:spPr>
          <p:txBody>
            <a:bodyPr wrap="none">
              <a:spAutoFit/>
            </a:bodyPr>
            <a:lstStyle/>
            <a:p>
              <a:r>
                <a:rPr lang="en-US" altLang="en-US"/>
                <a:t>NH</a:t>
              </a:r>
              <a:r>
                <a:rPr lang="en-US" altLang="en-US" baseline="-25000"/>
                <a:t>4</a:t>
              </a:r>
              <a:r>
                <a:rPr lang="en-US" altLang="en-US"/>
                <a:t>Cl</a:t>
              </a:r>
            </a:p>
          </p:txBody>
        </p:sp>
      </p:grpSp>
      <p:sp>
        <p:nvSpPr>
          <p:cNvPr id="297992" name="Slide Number Placeholder 12"/>
          <p:cNvSpPr>
            <a:spLocks noGrp="1"/>
          </p:cNvSpPr>
          <p:nvPr>
            <p:ph type="sldNum" sz="quarter" idx="12"/>
          </p:nvPr>
        </p:nvSpPr>
        <p:spPr>
          <a:noFill/>
        </p:spPr>
        <p:txBody>
          <a:bodyPr/>
          <a:lstStyle/>
          <a:p>
            <a:fld id="{38331885-C28B-43B3-BED0-70CA0ECFC1FC}" type="slidenum">
              <a:rPr lang="ar-SA" smtClean="0">
                <a:latin typeface="Arial" pitchFamily="34" charset="0"/>
                <a:cs typeface="Arial" pitchFamily="34" charset="0"/>
              </a:rPr>
              <a:pPr/>
              <a:t>183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68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687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2162"/>
                                        </p:tgtEl>
                                        <p:attrNameLst>
                                          <p:attrName>style.visibility</p:attrName>
                                        </p:attrNameLst>
                                      </p:cBhvr>
                                      <p:to>
                                        <p:strVal val="visible"/>
                                      </p:to>
                                    </p:set>
                                    <p:anim calcmode="lin" valueType="num">
                                      <p:cBhvr additive="base">
                                        <p:cTn id="19" dur="500" fill="hold"/>
                                        <p:tgtEl>
                                          <p:spTgt spid="92162"/>
                                        </p:tgtEl>
                                        <p:attrNameLst>
                                          <p:attrName>ppt_x</p:attrName>
                                        </p:attrNameLst>
                                      </p:cBhvr>
                                      <p:tavLst>
                                        <p:tav tm="0">
                                          <p:val>
                                            <p:strVal val="#ppt_x"/>
                                          </p:val>
                                        </p:tav>
                                        <p:tav tm="100000">
                                          <p:val>
                                            <p:strVal val="#ppt_x"/>
                                          </p:val>
                                        </p:tav>
                                      </p:tavLst>
                                    </p:anim>
                                    <p:anim calcmode="lin" valueType="num">
                                      <p:cBhvr additive="base">
                                        <p:cTn id="20" dur="500" fill="hold"/>
                                        <p:tgtEl>
                                          <p:spTgt spid="9216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2163"/>
                                        </p:tgtEl>
                                        <p:attrNameLst>
                                          <p:attrName>style.visibility</p:attrName>
                                        </p:attrNameLst>
                                      </p:cBhvr>
                                      <p:to>
                                        <p:strVal val="visible"/>
                                      </p:to>
                                    </p:set>
                                    <p:anim calcmode="lin" valueType="num">
                                      <p:cBhvr additive="base">
                                        <p:cTn id="25" dur="500" fill="hold"/>
                                        <p:tgtEl>
                                          <p:spTgt spid="92163"/>
                                        </p:tgtEl>
                                        <p:attrNameLst>
                                          <p:attrName>ppt_x</p:attrName>
                                        </p:attrNameLst>
                                      </p:cBhvr>
                                      <p:tavLst>
                                        <p:tav tm="0">
                                          <p:val>
                                            <p:strVal val="#ppt_x"/>
                                          </p:val>
                                        </p:tav>
                                        <p:tav tm="100000">
                                          <p:val>
                                            <p:strVal val="#ppt_x"/>
                                          </p:val>
                                        </p:tav>
                                      </p:tavLst>
                                    </p:anim>
                                    <p:anim calcmode="lin" valueType="num">
                                      <p:cBhvr additive="base">
                                        <p:cTn id="26" dur="500" fill="hold"/>
                                        <p:tgtEl>
                                          <p:spTgt spid="921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p:bldP spid="36870" grpId="0" animBg="1" autoUpdateAnimBg="0"/>
      <p:bldP spid="36871" grpId="0" animBg="1" autoUpdateAnimBg="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2"/>
          <p:cNvSpPr>
            <a:spLocks noGrp="1" noChangeArrowheads="1"/>
          </p:cNvSpPr>
          <p:nvPr>
            <p:ph type="title"/>
          </p:nvPr>
        </p:nvSpPr>
        <p:spPr/>
        <p:txBody>
          <a:bodyPr/>
          <a:lstStyle/>
          <a:p>
            <a:pPr eaLnBrk="1" hangingPunct="1"/>
            <a:r>
              <a:rPr lang="en-US" smtClean="0"/>
              <a:t>Graham's Law</a:t>
            </a:r>
          </a:p>
        </p:txBody>
      </p:sp>
      <p:grpSp>
        <p:nvGrpSpPr>
          <p:cNvPr id="24581" name="Group 33"/>
          <p:cNvGrpSpPr>
            <a:grpSpLocks/>
          </p:cNvGrpSpPr>
          <p:nvPr/>
        </p:nvGrpSpPr>
        <p:grpSpPr bwMode="auto">
          <a:xfrm>
            <a:off x="3494088" y="1524000"/>
            <a:ext cx="2173287" cy="579438"/>
            <a:chOff x="2311" y="1085"/>
            <a:chExt cx="1159" cy="365"/>
          </a:xfrm>
        </p:grpSpPr>
        <p:sp>
          <p:nvSpPr>
            <p:cNvPr id="24597" name="Text Box 3"/>
            <p:cNvSpPr txBox="1">
              <a:spLocks noChangeArrowheads="1"/>
            </p:cNvSpPr>
            <p:nvPr/>
          </p:nvSpPr>
          <p:spPr bwMode="auto">
            <a:xfrm>
              <a:off x="2311" y="1085"/>
              <a:ext cx="446" cy="365"/>
            </a:xfrm>
            <a:prstGeom prst="rect">
              <a:avLst/>
            </a:prstGeom>
            <a:noFill/>
            <a:ln w="9525">
              <a:noFill/>
              <a:miter lim="800000"/>
              <a:headEnd/>
              <a:tailEnd/>
            </a:ln>
          </p:spPr>
          <p:txBody>
            <a:bodyPr wrap="none">
              <a:spAutoFit/>
            </a:bodyPr>
            <a:lstStyle/>
            <a:p>
              <a:r>
                <a:rPr lang="en-US" i="1">
                  <a:solidFill>
                    <a:srgbClr val="C82E32"/>
                  </a:solidFill>
                  <a:latin typeface="Calibri" pitchFamily="34" charset="0"/>
                </a:rPr>
                <a:t>KE</a:t>
              </a:r>
              <a:r>
                <a:rPr lang="en-US" baseline="-25000">
                  <a:solidFill>
                    <a:srgbClr val="C82E32"/>
                  </a:solidFill>
                  <a:latin typeface="Calibri" pitchFamily="34" charset="0"/>
                </a:rPr>
                <a:t>1</a:t>
              </a:r>
              <a:endParaRPr lang="en-US" i="1">
                <a:solidFill>
                  <a:srgbClr val="C82E32"/>
                </a:solidFill>
                <a:latin typeface="Calibri" pitchFamily="34" charset="0"/>
              </a:endParaRPr>
            </a:p>
          </p:txBody>
        </p:sp>
        <p:sp>
          <p:nvSpPr>
            <p:cNvPr id="24598" name="Text Box 4"/>
            <p:cNvSpPr txBox="1">
              <a:spLocks noChangeArrowheads="1"/>
            </p:cNvSpPr>
            <p:nvPr/>
          </p:nvSpPr>
          <p:spPr bwMode="auto">
            <a:xfrm>
              <a:off x="3024" y="1085"/>
              <a:ext cx="446" cy="365"/>
            </a:xfrm>
            <a:prstGeom prst="rect">
              <a:avLst/>
            </a:prstGeom>
            <a:noFill/>
            <a:ln w="9525">
              <a:noFill/>
              <a:miter lim="800000"/>
              <a:headEnd/>
              <a:tailEnd/>
            </a:ln>
          </p:spPr>
          <p:txBody>
            <a:bodyPr wrap="none">
              <a:spAutoFit/>
            </a:bodyPr>
            <a:lstStyle/>
            <a:p>
              <a:r>
                <a:rPr lang="en-US" i="1">
                  <a:solidFill>
                    <a:srgbClr val="C82E32"/>
                  </a:solidFill>
                  <a:latin typeface="Calibri" pitchFamily="34" charset="0"/>
                </a:rPr>
                <a:t>KE</a:t>
              </a:r>
              <a:r>
                <a:rPr lang="en-US" baseline="-25000">
                  <a:solidFill>
                    <a:srgbClr val="C82E32"/>
                  </a:solidFill>
                  <a:latin typeface="Calibri" pitchFamily="34" charset="0"/>
                </a:rPr>
                <a:t>2</a:t>
              </a:r>
              <a:endParaRPr lang="en-US" i="1">
                <a:solidFill>
                  <a:srgbClr val="C82E32"/>
                </a:solidFill>
                <a:latin typeface="Calibri" pitchFamily="34" charset="0"/>
              </a:endParaRPr>
            </a:p>
          </p:txBody>
        </p:sp>
        <p:sp>
          <p:nvSpPr>
            <p:cNvPr id="24599" name="Text Box 5"/>
            <p:cNvSpPr txBox="1">
              <a:spLocks noChangeArrowheads="1"/>
            </p:cNvSpPr>
            <p:nvPr/>
          </p:nvSpPr>
          <p:spPr bwMode="auto">
            <a:xfrm>
              <a:off x="2768" y="1085"/>
              <a:ext cx="220" cy="365"/>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a:t>
              </a:r>
            </a:p>
          </p:txBody>
        </p:sp>
      </p:grpSp>
      <p:grpSp>
        <p:nvGrpSpPr>
          <p:cNvPr id="3" name="Group 34"/>
          <p:cNvGrpSpPr>
            <a:grpSpLocks/>
          </p:cNvGrpSpPr>
          <p:nvPr/>
        </p:nvGrpSpPr>
        <p:grpSpPr bwMode="auto">
          <a:xfrm>
            <a:off x="990600" y="2438400"/>
            <a:ext cx="4484688" cy="669925"/>
            <a:chOff x="1872" y="1426"/>
            <a:chExt cx="2112" cy="422"/>
          </a:xfrm>
        </p:grpSpPr>
        <p:sp>
          <p:nvSpPr>
            <p:cNvPr id="24594" name="Text Box 7"/>
            <p:cNvSpPr txBox="1">
              <a:spLocks noChangeArrowheads="1"/>
            </p:cNvSpPr>
            <p:nvPr/>
          </p:nvSpPr>
          <p:spPr bwMode="auto">
            <a:xfrm>
              <a:off x="1872" y="1426"/>
              <a:ext cx="869" cy="365"/>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1/2 </a:t>
              </a:r>
              <a:r>
                <a:rPr lang="en-US" i="1">
                  <a:solidFill>
                    <a:srgbClr val="C82E32"/>
                  </a:solidFill>
                  <a:latin typeface="Calibri" pitchFamily="34" charset="0"/>
                </a:rPr>
                <a:t>m</a:t>
              </a:r>
              <a:r>
                <a:rPr lang="en-US" baseline="-25000">
                  <a:solidFill>
                    <a:srgbClr val="C82E32"/>
                  </a:solidFill>
                  <a:latin typeface="Calibri" pitchFamily="34" charset="0"/>
                </a:rPr>
                <a:t>1</a:t>
              </a:r>
              <a:r>
                <a:rPr lang="en-US" i="1">
                  <a:solidFill>
                    <a:srgbClr val="C82E32"/>
                  </a:solidFill>
                  <a:latin typeface="Calibri" pitchFamily="34" charset="0"/>
                </a:rPr>
                <a:t>v</a:t>
              </a:r>
              <a:r>
                <a:rPr lang="en-US" baseline="-25000">
                  <a:solidFill>
                    <a:srgbClr val="C82E32"/>
                  </a:solidFill>
                  <a:latin typeface="Calibri" pitchFamily="34" charset="0"/>
                </a:rPr>
                <a:t>1</a:t>
              </a:r>
              <a:r>
                <a:rPr lang="en-US" baseline="30000">
                  <a:solidFill>
                    <a:srgbClr val="C82E32"/>
                  </a:solidFill>
                  <a:latin typeface="Calibri" pitchFamily="34" charset="0"/>
                </a:rPr>
                <a:t>2</a:t>
              </a:r>
              <a:endParaRPr lang="en-US">
                <a:solidFill>
                  <a:srgbClr val="C82E32"/>
                </a:solidFill>
                <a:latin typeface="Calibri" pitchFamily="34" charset="0"/>
              </a:endParaRPr>
            </a:p>
          </p:txBody>
        </p:sp>
        <p:sp>
          <p:nvSpPr>
            <p:cNvPr id="24595" name="Text Box 8"/>
            <p:cNvSpPr txBox="1">
              <a:spLocks noChangeArrowheads="1"/>
            </p:cNvSpPr>
            <p:nvPr/>
          </p:nvSpPr>
          <p:spPr bwMode="auto">
            <a:xfrm>
              <a:off x="3024" y="1483"/>
              <a:ext cx="960" cy="365"/>
            </a:xfrm>
            <a:prstGeom prst="rect">
              <a:avLst/>
            </a:prstGeom>
            <a:noFill/>
            <a:ln w="9525">
              <a:noFill/>
              <a:miter lim="800000"/>
              <a:headEnd/>
              <a:tailEnd/>
            </a:ln>
          </p:spPr>
          <p:txBody>
            <a:bodyPr>
              <a:spAutoFit/>
            </a:bodyPr>
            <a:lstStyle/>
            <a:p>
              <a:r>
                <a:rPr lang="en-US">
                  <a:solidFill>
                    <a:srgbClr val="C82E32"/>
                  </a:solidFill>
                  <a:latin typeface="Calibri" pitchFamily="34" charset="0"/>
                </a:rPr>
                <a:t>1/2 </a:t>
              </a:r>
              <a:r>
                <a:rPr lang="en-US" i="1">
                  <a:solidFill>
                    <a:srgbClr val="C82E32"/>
                  </a:solidFill>
                  <a:latin typeface="Calibri" pitchFamily="34" charset="0"/>
                </a:rPr>
                <a:t>m</a:t>
              </a:r>
              <a:r>
                <a:rPr lang="en-US" baseline="-25000">
                  <a:solidFill>
                    <a:srgbClr val="C82E32"/>
                  </a:solidFill>
                  <a:latin typeface="Calibri" pitchFamily="34" charset="0"/>
                </a:rPr>
                <a:t>2</a:t>
              </a:r>
              <a:r>
                <a:rPr lang="en-US" i="1">
                  <a:solidFill>
                    <a:srgbClr val="C82E32"/>
                  </a:solidFill>
                  <a:latin typeface="Calibri" pitchFamily="34" charset="0"/>
                </a:rPr>
                <a:t>v</a:t>
              </a:r>
              <a:r>
                <a:rPr lang="en-US" baseline="-25000">
                  <a:solidFill>
                    <a:srgbClr val="C82E32"/>
                  </a:solidFill>
                  <a:latin typeface="Calibri" pitchFamily="34" charset="0"/>
                </a:rPr>
                <a:t>2</a:t>
              </a:r>
              <a:r>
                <a:rPr lang="en-US" baseline="30000">
                  <a:solidFill>
                    <a:srgbClr val="C82E32"/>
                  </a:solidFill>
                  <a:latin typeface="Calibri" pitchFamily="34" charset="0"/>
                </a:rPr>
                <a:t>2</a:t>
              </a:r>
              <a:endParaRPr lang="en-US">
                <a:solidFill>
                  <a:srgbClr val="C82E32"/>
                </a:solidFill>
                <a:latin typeface="Calibri" pitchFamily="34" charset="0"/>
              </a:endParaRPr>
            </a:p>
          </p:txBody>
        </p:sp>
        <p:sp>
          <p:nvSpPr>
            <p:cNvPr id="24596" name="Text Box 9"/>
            <p:cNvSpPr txBox="1">
              <a:spLocks noChangeArrowheads="1"/>
            </p:cNvSpPr>
            <p:nvPr/>
          </p:nvSpPr>
          <p:spPr bwMode="auto">
            <a:xfrm>
              <a:off x="2768" y="1426"/>
              <a:ext cx="199" cy="365"/>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a:t>
              </a:r>
            </a:p>
          </p:txBody>
        </p:sp>
      </p:grpSp>
      <p:grpSp>
        <p:nvGrpSpPr>
          <p:cNvPr id="4" name="Group 35"/>
          <p:cNvGrpSpPr>
            <a:grpSpLocks/>
          </p:cNvGrpSpPr>
          <p:nvPr/>
        </p:nvGrpSpPr>
        <p:grpSpPr bwMode="auto">
          <a:xfrm>
            <a:off x="5867400" y="2133600"/>
            <a:ext cx="2611438" cy="1052513"/>
            <a:chOff x="2160" y="1805"/>
            <a:chExt cx="1392" cy="663"/>
          </a:xfrm>
        </p:grpSpPr>
        <p:sp>
          <p:nvSpPr>
            <p:cNvPr id="24585" name="Text Box 12"/>
            <p:cNvSpPr txBox="1">
              <a:spLocks noChangeArrowheads="1"/>
            </p:cNvSpPr>
            <p:nvPr/>
          </p:nvSpPr>
          <p:spPr bwMode="auto">
            <a:xfrm>
              <a:off x="2768" y="1959"/>
              <a:ext cx="226" cy="365"/>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a:t>
              </a:r>
            </a:p>
          </p:txBody>
        </p:sp>
        <p:grpSp>
          <p:nvGrpSpPr>
            <p:cNvPr id="24586" name="Group 18"/>
            <p:cNvGrpSpPr>
              <a:grpSpLocks/>
            </p:cNvGrpSpPr>
            <p:nvPr/>
          </p:nvGrpSpPr>
          <p:grpSpPr bwMode="auto">
            <a:xfrm>
              <a:off x="2160" y="1805"/>
              <a:ext cx="480" cy="663"/>
              <a:chOff x="2160" y="1805"/>
              <a:chExt cx="480" cy="663"/>
            </a:xfrm>
          </p:grpSpPr>
          <p:sp>
            <p:nvSpPr>
              <p:cNvPr id="24591" name="Text Box 10"/>
              <p:cNvSpPr txBox="1">
                <a:spLocks noChangeArrowheads="1"/>
              </p:cNvSpPr>
              <p:nvPr/>
            </p:nvSpPr>
            <p:spPr bwMode="auto">
              <a:xfrm>
                <a:off x="2246" y="1805"/>
                <a:ext cx="358" cy="365"/>
              </a:xfrm>
              <a:prstGeom prst="rect">
                <a:avLst/>
              </a:prstGeom>
              <a:noFill/>
              <a:ln w="9525">
                <a:noFill/>
                <a:miter lim="800000"/>
                <a:headEnd/>
                <a:tailEnd/>
              </a:ln>
            </p:spPr>
            <p:txBody>
              <a:bodyPr wrap="none">
                <a:spAutoFit/>
              </a:bodyPr>
              <a:lstStyle/>
              <a:p>
                <a:r>
                  <a:rPr lang="en-US" i="1">
                    <a:solidFill>
                      <a:srgbClr val="C82E32"/>
                    </a:solidFill>
                    <a:latin typeface="Calibri" pitchFamily="34" charset="0"/>
                  </a:rPr>
                  <a:t>m</a:t>
                </a:r>
                <a:r>
                  <a:rPr lang="en-US" baseline="-25000">
                    <a:solidFill>
                      <a:srgbClr val="C82E32"/>
                    </a:solidFill>
                    <a:latin typeface="Calibri" pitchFamily="34" charset="0"/>
                  </a:rPr>
                  <a:t>1</a:t>
                </a:r>
                <a:endParaRPr lang="en-US" i="1">
                  <a:solidFill>
                    <a:srgbClr val="C82E32"/>
                  </a:solidFill>
                  <a:latin typeface="Calibri" pitchFamily="34" charset="0"/>
                </a:endParaRPr>
              </a:p>
            </p:txBody>
          </p:sp>
          <p:sp>
            <p:nvSpPr>
              <p:cNvPr id="24592" name="Text Box 11"/>
              <p:cNvSpPr txBox="1">
                <a:spLocks noChangeArrowheads="1"/>
              </p:cNvSpPr>
              <p:nvPr/>
            </p:nvSpPr>
            <p:spPr bwMode="auto">
              <a:xfrm>
                <a:off x="2246" y="2103"/>
                <a:ext cx="358" cy="365"/>
              </a:xfrm>
              <a:prstGeom prst="rect">
                <a:avLst/>
              </a:prstGeom>
              <a:noFill/>
              <a:ln w="9525">
                <a:noFill/>
                <a:miter lim="800000"/>
                <a:headEnd/>
                <a:tailEnd/>
              </a:ln>
            </p:spPr>
            <p:txBody>
              <a:bodyPr wrap="none">
                <a:spAutoFit/>
              </a:bodyPr>
              <a:lstStyle/>
              <a:p>
                <a:r>
                  <a:rPr lang="en-US" i="1">
                    <a:solidFill>
                      <a:srgbClr val="C82E32"/>
                    </a:solidFill>
                    <a:latin typeface="Calibri" pitchFamily="34" charset="0"/>
                  </a:rPr>
                  <a:t>m</a:t>
                </a:r>
                <a:r>
                  <a:rPr lang="en-US" baseline="-25000">
                    <a:solidFill>
                      <a:srgbClr val="C82E32"/>
                    </a:solidFill>
                    <a:latin typeface="Calibri" pitchFamily="34" charset="0"/>
                  </a:rPr>
                  <a:t>2</a:t>
                </a:r>
                <a:endParaRPr lang="en-US" i="1">
                  <a:solidFill>
                    <a:srgbClr val="C82E32"/>
                  </a:solidFill>
                  <a:latin typeface="Calibri" pitchFamily="34" charset="0"/>
                </a:endParaRPr>
              </a:p>
            </p:txBody>
          </p:sp>
          <p:sp>
            <p:nvSpPr>
              <p:cNvPr id="24593" name="Line 15"/>
              <p:cNvSpPr>
                <a:spLocks noChangeShapeType="1"/>
              </p:cNvSpPr>
              <p:nvPr/>
            </p:nvSpPr>
            <p:spPr bwMode="auto">
              <a:xfrm>
                <a:off x="2160" y="2160"/>
                <a:ext cx="480" cy="0"/>
              </a:xfrm>
              <a:prstGeom prst="line">
                <a:avLst/>
              </a:prstGeom>
              <a:noFill/>
              <a:ln w="25400">
                <a:solidFill>
                  <a:srgbClr val="C82E32"/>
                </a:solidFill>
                <a:round/>
                <a:headEnd/>
                <a:tailEnd/>
              </a:ln>
            </p:spPr>
            <p:txBody>
              <a:bodyPr wrap="none" anchor="ctr"/>
              <a:lstStyle/>
              <a:p>
                <a:endParaRPr lang="en-US"/>
              </a:p>
            </p:txBody>
          </p:sp>
        </p:grpSp>
        <p:grpSp>
          <p:nvGrpSpPr>
            <p:cNvPr id="24587" name="Group 17"/>
            <p:cNvGrpSpPr>
              <a:grpSpLocks/>
            </p:cNvGrpSpPr>
            <p:nvPr/>
          </p:nvGrpSpPr>
          <p:grpSpPr bwMode="auto">
            <a:xfrm>
              <a:off x="3072" y="1815"/>
              <a:ext cx="480" cy="653"/>
              <a:chOff x="3072" y="1815"/>
              <a:chExt cx="480" cy="653"/>
            </a:xfrm>
          </p:grpSpPr>
          <p:sp>
            <p:nvSpPr>
              <p:cNvPr id="24588" name="Text Box 13"/>
              <p:cNvSpPr txBox="1">
                <a:spLocks noChangeArrowheads="1"/>
              </p:cNvSpPr>
              <p:nvPr/>
            </p:nvSpPr>
            <p:spPr bwMode="auto">
              <a:xfrm>
                <a:off x="3161" y="1815"/>
                <a:ext cx="364" cy="365"/>
              </a:xfrm>
              <a:prstGeom prst="rect">
                <a:avLst/>
              </a:prstGeom>
              <a:noFill/>
              <a:ln w="9525">
                <a:noFill/>
                <a:miter lim="800000"/>
                <a:headEnd/>
                <a:tailEnd/>
              </a:ln>
            </p:spPr>
            <p:txBody>
              <a:bodyPr wrap="none">
                <a:spAutoFit/>
              </a:bodyPr>
              <a:lstStyle/>
              <a:p>
                <a:r>
                  <a:rPr lang="en-US" i="1">
                    <a:solidFill>
                      <a:srgbClr val="C82E32"/>
                    </a:solidFill>
                    <a:latin typeface="Calibri" pitchFamily="34" charset="0"/>
                  </a:rPr>
                  <a:t>v</a:t>
                </a:r>
                <a:r>
                  <a:rPr lang="en-US" baseline="-25000">
                    <a:solidFill>
                      <a:srgbClr val="C82E32"/>
                    </a:solidFill>
                    <a:latin typeface="Calibri" pitchFamily="34" charset="0"/>
                  </a:rPr>
                  <a:t>2</a:t>
                </a:r>
                <a:r>
                  <a:rPr lang="en-US" baseline="30000">
                    <a:solidFill>
                      <a:srgbClr val="C82E32"/>
                    </a:solidFill>
                    <a:latin typeface="Calibri" pitchFamily="34" charset="0"/>
                  </a:rPr>
                  <a:t>2</a:t>
                </a:r>
                <a:endParaRPr lang="en-US" i="1">
                  <a:solidFill>
                    <a:srgbClr val="C82E32"/>
                  </a:solidFill>
                  <a:latin typeface="Calibri" pitchFamily="34" charset="0"/>
                </a:endParaRPr>
              </a:p>
            </p:txBody>
          </p:sp>
          <p:sp>
            <p:nvSpPr>
              <p:cNvPr id="24589" name="Text Box 14"/>
              <p:cNvSpPr txBox="1">
                <a:spLocks noChangeArrowheads="1"/>
              </p:cNvSpPr>
              <p:nvPr/>
            </p:nvSpPr>
            <p:spPr bwMode="auto">
              <a:xfrm>
                <a:off x="3159" y="2103"/>
                <a:ext cx="364" cy="365"/>
              </a:xfrm>
              <a:prstGeom prst="rect">
                <a:avLst/>
              </a:prstGeom>
              <a:noFill/>
              <a:ln w="9525">
                <a:noFill/>
                <a:miter lim="800000"/>
                <a:headEnd/>
                <a:tailEnd/>
              </a:ln>
            </p:spPr>
            <p:txBody>
              <a:bodyPr wrap="none">
                <a:spAutoFit/>
              </a:bodyPr>
              <a:lstStyle/>
              <a:p>
                <a:r>
                  <a:rPr lang="en-US" i="1">
                    <a:solidFill>
                      <a:srgbClr val="C82E32"/>
                    </a:solidFill>
                    <a:latin typeface="Calibri" pitchFamily="34" charset="0"/>
                  </a:rPr>
                  <a:t>v</a:t>
                </a:r>
                <a:r>
                  <a:rPr lang="en-US" baseline="-25000">
                    <a:solidFill>
                      <a:srgbClr val="C82E32"/>
                    </a:solidFill>
                    <a:latin typeface="Calibri" pitchFamily="34" charset="0"/>
                  </a:rPr>
                  <a:t>1</a:t>
                </a:r>
                <a:r>
                  <a:rPr lang="en-US" baseline="30000">
                    <a:solidFill>
                      <a:srgbClr val="C82E32"/>
                    </a:solidFill>
                    <a:latin typeface="Calibri" pitchFamily="34" charset="0"/>
                  </a:rPr>
                  <a:t>2</a:t>
                </a:r>
                <a:endParaRPr lang="en-US" i="1">
                  <a:solidFill>
                    <a:srgbClr val="C82E32"/>
                  </a:solidFill>
                  <a:latin typeface="Calibri" pitchFamily="34" charset="0"/>
                </a:endParaRPr>
              </a:p>
            </p:txBody>
          </p:sp>
          <p:sp>
            <p:nvSpPr>
              <p:cNvPr id="24590" name="Line 16"/>
              <p:cNvSpPr>
                <a:spLocks noChangeShapeType="1"/>
              </p:cNvSpPr>
              <p:nvPr/>
            </p:nvSpPr>
            <p:spPr bwMode="auto">
              <a:xfrm>
                <a:off x="3072" y="2160"/>
                <a:ext cx="480" cy="0"/>
              </a:xfrm>
              <a:prstGeom prst="line">
                <a:avLst/>
              </a:prstGeom>
              <a:noFill/>
              <a:ln w="25400">
                <a:solidFill>
                  <a:srgbClr val="C82E32"/>
                </a:solidFill>
                <a:round/>
                <a:headEnd/>
                <a:tailEnd/>
              </a:ln>
            </p:spPr>
            <p:txBody>
              <a:bodyPr wrap="none" anchor="ctr"/>
              <a:lstStyle/>
              <a:p>
                <a:endParaRPr lang="en-US"/>
              </a:p>
            </p:txBody>
          </p:sp>
        </p:grpSp>
      </p:grpSp>
      <p:graphicFrame>
        <p:nvGraphicFramePr>
          <p:cNvPr id="89109" name="Object 21"/>
          <p:cNvGraphicFramePr>
            <a:graphicFrameLocks noChangeAspect="1"/>
          </p:cNvGraphicFramePr>
          <p:nvPr/>
        </p:nvGraphicFramePr>
        <p:xfrm>
          <a:off x="1447800" y="3429000"/>
          <a:ext cx="6400800" cy="1060450"/>
        </p:xfrm>
        <a:graphic>
          <a:graphicData uri="http://schemas.openxmlformats.org/presentationml/2006/ole">
            <mc:AlternateContent xmlns:mc="http://schemas.openxmlformats.org/markup-compatibility/2006">
              <mc:Choice xmlns:v="urn:schemas-microsoft-com:vml" Requires="v">
                <p:oleObj spid="_x0000_s24582" name="CS ChemDraw Drawing" r:id="rId4" imgW="3134160" imgH="444240" progId="">
                  <p:embed/>
                </p:oleObj>
              </mc:Choice>
              <mc:Fallback>
                <p:oleObj name="CS ChemDraw Drawing" r:id="rId4" imgW="3134160" imgH="444240" progId="">
                  <p:embed/>
                  <p:pic>
                    <p:nvPicPr>
                      <p:cNvPr id="0" name="Object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3429000"/>
                        <a:ext cx="6400800" cy="106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110" name="Object 22"/>
          <p:cNvGraphicFramePr>
            <a:graphicFrameLocks noChangeAspect="1"/>
          </p:cNvGraphicFramePr>
          <p:nvPr/>
        </p:nvGraphicFramePr>
        <p:xfrm>
          <a:off x="1643063" y="4929188"/>
          <a:ext cx="5791200" cy="889000"/>
        </p:xfrm>
        <a:graphic>
          <a:graphicData uri="http://schemas.openxmlformats.org/presentationml/2006/ole">
            <mc:AlternateContent xmlns:mc="http://schemas.openxmlformats.org/markup-compatibility/2006">
              <mc:Choice xmlns:v="urn:schemas-microsoft-com:vml" Requires="v">
                <p:oleObj spid="_x0000_s24583" name="CS ChemDraw Drawing" r:id="rId6" imgW="3261240" imgH="500400" progId="">
                  <p:embed/>
                </p:oleObj>
              </mc:Choice>
              <mc:Fallback>
                <p:oleObj name="CS ChemDraw Drawing" r:id="rId6" imgW="3261240" imgH="500400" progId="">
                  <p:embed/>
                  <p:pic>
                    <p:nvPicPr>
                      <p:cNvPr id="0" name="Object 2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43063" y="4929188"/>
                        <a:ext cx="5791200" cy="88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584" name="Slide Number Placeholder 25"/>
          <p:cNvSpPr>
            <a:spLocks noGrp="1"/>
          </p:cNvSpPr>
          <p:nvPr>
            <p:ph type="sldNum" sz="quarter" idx="12"/>
          </p:nvPr>
        </p:nvSpPr>
        <p:spPr>
          <a:noFill/>
        </p:spPr>
        <p:txBody>
          <a:bodyPr/>
          <a:lstStyle/>
          <a:p>
            <a:fld id="{099C92C7-CEBF-4630-A0DB-03405AFF7313}" type="slidenum">
              <a:rPr lang="ar-SA" smtClean="0">
                <a:latin typeface="Arial" pitchFamily="34" charset="0"/>
                <a:cs typeface="Arial" pitchFamily="34" charset="0"/>
              </a:rPr>
              <a:pPr/>
              <a:t>184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9109"/>
                                        </p:tgtEl>
                                        <p:attrNameLst>
                                          <p:attrName>style.visibility</p:attrName>
                                        </p:attrNameLst>
                                      </p:cBhvr>
                                      <p:to>
                                        <p:strVal val="visible"/>
                                      </p:to>
                                    </p:set>
                                    <p:anim calcmode="lin" valueType="num">
                                      <p:cBhvr additive="base">
                                        <p:cTn id="17" dur="500" fill="hold"/>
                                        <p:tgtEl>
                                          <p:spTgt spid="89109"/>
                                        </p:tgtEl>
                                        <p:attrNameLst>
                                          <p:attrName>ppt_x</p:attrName>
                                        </p:attrNameLst>
                                      </p:cBhvr>
                                      <p:tavLst>
                                        <p:tav tm="0">
                                          <p:val>
                                            <p:strVal val="#ppt_x"/>
                                          </p:val>
                                        </p:tav>
                                        <p:tav tm="100000">
                                          <p:val>
                                            <p:strVal val="#ppt_x"/>
                                          </p:val>
                                        </p:tav>
                                      </p:tavLst>
                                    </p:anim>
                                    <p:anim calcmode="lin" valueType="num">
                                      <p:cBhvr additive="base">
                                        <p:cTn id="18" dur="500" fill="hold"/>
                                        <p:tgtEl>
                                          <p:spTgt spid="8910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89110"/>
                                        </p:tgtEl>
                                        <p:attrNameLst>
                                          <p:attrName>style.visibility</p:attrName>
                                        </p:attrNameLst>
                                      </p:cBhvr>
                                      <p:to>
                                        <p:strVal val="visible"/>
                                      </p:to>
                                    </p:set>
                                    <p:anim calcmode="lin" valueType="num">
                                      <p:cBhvr additive="base">
                                        <p:cTn id="23" dur="500" fill="hold"/>
                                        <p:tgtEl>
                                          <p:spTgt spid="89110"/>
                                        </p:tgtEl>
                                        <p:attrNameLst>
                                          <p:attrName>ppt_x</p:attrName>
                                        </p:attrNameLst>
                                      </p:cBhvr>
                                      <p:tavLst>
                                        <p:tav tm="0">
                                          <p:val>
                                            <p:strVal val="#ppt_x"/>
                                          </p:val>
                                        </p:tav>
                                        <p:tav tm="100000">
                                          <p:val>
                                            <p:strVal val="#ppt_x"/>
                                          </p:val>
                                        </p:tav>
                                      </p:tavLst>
                                    </p:anim>
                                    <p:anim calcmode="lin" valueType="num">
                                      <p:cBhvr additive="base">
                                        <p:cTn id="24" dur="500" fill="hold"/>
                                        <p:tgtEl>
                                          <p:spTgt spid="891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9010" name="Picture 2" descr="C:\Chang Powerpoint\Figures\cng7ch05\cha56011_0517.jpeg"/>
          <p:cNvPicPr>
            <a:picLocks noChangeAspect="1" noChangeArrowheads="1"/>
          </p:cNvPicPr>
          <p:nvPr/>
        </p:nvPicPr>
        <p:blipFill>
          <a:blip r:embed="rId2" cstate="print"/>
          <a:srcRect r="50899" b="6850"/>
          <a:stretch>
            <a:fillRect/>
          </a:stretch>
        </p:blipFill>
        <p:spPr bwMode="auto">
          <a:xfrm>
            <a:off x="152400" y="152400"/>
            <a:ext cx="4264025" cy="3536950"/>
          </a:xfrm>
          <a:prstGeom prst="rect">
            <a:avLst/>
          </a:prstGeom>
          <a:noFill/>
          <a:ln w="9525">
            <a:noFill/>
            <a:miter lim="800000"/>
            <a:headEnd/>
            <a:tailEnd/>
          </a:ln>
        </p:spPr>
      </p:pic>
      <p:sp>
        <p:nvSpPr>
          <p:cNvPr id="299011" name="Text Box 3"/>
          <p:cNvSpPr txBox="1">
            <a:spLocks noChangeArrowheads="1"/>
          </p:cNvSpPr>
          <p:nvPr/>
        </p:nvSpPr>
        <p:spPr bwMode="auto">
          <a:xfrm>
            <a:off x="85725" y="3849688"/>
            <a:ext cx="4284663" cy="1187450"/>
          </a:xfrm>
          <a:prstGeom prst="rect">
            <a:avLst/>
          </a:prstGeom>
          <a:noFill/>
          <a:ln w="9525">
            <a:noFill/>
            <a:miter lim="800000"/>
            <a:headEnd/>
            <a:tailEnd/>
          </a:ln>
        </p:spPr>
        <p:txBody>
          <a:bodyPr wrap="none">
            <a:spAutoFit/>
          </a:bodyPr>
          <a:lstStyle/>
          <a:p>
            <a:r>
              <a:rPr lang="en-US" sz="2400"/>
              <a:t>The distribution of speeds</a:t>
            </a:r>
          </a:p>
          <a:p>
            <a:r>
              <a:rPr lang="en-US" sz="2400"/>
              <a:t>for nitrogen gas molecules</a:t>
            </a:r>
          </a:p>
          <a:p>
            <a:r>
              <a:rPr lang="en-US" sz="2400"/>
              <a:t>at three different temperatures</a:t>
            </a:r>
          </a:p>
        </p:txBody>
      </p:sp>
      <p:grpSp>
        <p:nvGrpSpPr>
          <p:cNvPr id="2" name="Group 12"/>
          <p:cNvGrpSpPr>
            <a:grpSpLocks/>
          </p:cNvGrpSpPr>
          <p:nvPr/>
        </p:nvGrpSpPr>
        <p:grpSpPr bwMode="auto">
          <a:xfrm>
            <a:off x="4737100" y="1631950"/>
            <a:ext cx="4265613" cy="5073650"/>
            <a:chOff x="2984" y="1028"/>
            <a:chExt cx="2687" cy="3196"/>
          </a:xfrm>
        </p:grpSpPr>
        <p:pic>
          <p:nvPicPr>
            <p:cNvPr id="299023" name="Picture 7" descr="C:\Chang Powerpoint\Figures\cng7ch05\cha56011_0517.jpeg"/>
            <p:cNvPicPr>
              <a:picLocks noChangeAspect="1" noChangeArrowheads="1"/>
            </p:cNvPicPr>
            <p:nvPr/>
          </p:nvPicPr>
          <p:blipFill>
            <a:blip r:embed="rId2" cstate="print"/>
            <a:srcRect l="50899" b="6850"/>
            <a:stretch>
              <a:fillRect/>
            </a:stretch>
          </p:blipFill>
          <p:spPr bwMode="auto">
            <a:xfrm>
              <a:off x="2984" y="1996"/>
              <a:ext cx="2687" cy="2228"/>
            </a:xfrm>
            <a:prstGeom prst="rect">
              <a:avLst/>
            </a:prstGeom>
            <a:noFill/>
            <a:ln w="9525">
              <a:noFill/>
              <a:miter lim="800000"/>
              <a:headEnd/>
              <a:tailEnd/>
            </a:ln>
          </p:spPr>
        </p:pic>
        <p:sp>
          <p:nvSpPr>
            <p:cNvPr id="299024" name="Text Box 8"/>
            <p:cNvSpPr txBox="1">
              <a:spLocks noChangeArrowheads="1"/>
            </p:cNvSpPr>
            <p:nvPr/>
          </p:nvSpPr>
          <p:spPr bwMode="auto">
            <a:xfrm>
              <a:off x="3119" y="1028"/>
              <a:ext cx="2316" cy="748"/>
            </a:xfrm>
            <a:prstGeom prst="rect">
              <a:avLst/>
            </a:prstGeom>
            <a:noFill/>
            <a:ln w="9525">
              <a:noFill/>
              <a:miter lim="800000"/>
              <a:headEnd/>
              <a:tailEnd/>
            </a:ln>
          </p:spPr>
          <p:txBody>
            <a:bodyPr wrap="none">
              <a:spAutoFit/>
            </a:bodyPr>
            <a:lstStyle/>
            <a:p>
              <a:r>
                <a:rPr lang="en-US" sz="2400"/>
                <a:t>The distribution of speeds</a:t>
              </a:r>
            </a:p>
            <a:p>
              <a:r>
                <a:rPr lang="en-US" sz="2400"/>
                <a:t>of three different gases</a:t>
              </a:r>
            </a:p>
            <a:p>
              <a:r>
                <a:rPr lang="en-US" sz="2400"/>
                <a:t>at the same temperature</a:t>
              </a:r>
            </a:p>
          </p:txBody>
        </p:sp>
      </p:grpSp>
      <p:grpSp>
        <p:nvGrpSpPr>
          <p:cNvPr id="3" name="Group 22"/>
          <p:cNvGrpSpPr>
            <a:grpSpLocks/>
          </p:cNvGrpSpPr>
          <p:nvPr/>
        </p:nvGrpSpPr>
        <p:grpSpPr bwMode="auto">
          <a:xfrm>
            <a:off x="838200" y="5334000"/>
            <a:ext cx="2344738" cy="963613"/>
            <a:chOff x="402" y="3408"/>
            <a:chExt cx="1477" cy="607"/>
          </a:xfrm>
        </p:grpSpPr>
        <p:sp>
          <p:nvSpPr>
            <p:cNvPr id="299015" name="Text Box 14"/>
            <p:cNvSpPr txBox="1">
              <a:spLocks noChangeArrowheads="1"/>
            </p:cNvSpPr>
            <p:nvPr/>
          </p:nvSpPr>
          <p:spPr bwMode="auto">
            <a:xfrm>
              <a:off x="402" y="3552"/>
              <a:ext cx="750" cy="327"/>
            </a:xfrm>
            <a:prstGeom prst="rect">
              <a:avLst/>
            </a:prstGeom>
            <a:noFill/>
            <a:ln w="9525">
              <a:noFill/>
              <a:miter lim="800000"/>
              <a:headEnd/>
              <a:tailEnd/>
            </a:ln>
          </p:spPr>
          <p:txBody>
            <a:bodyPr wrap="none">
              <a:spAutoFit/>
            </a:bodyPr>
            <a:lstStyle/>
            <a:p>
              <a:r>
                <a:rPr lang="en-US" i="1"/>
                <a:t>u</a:t>
              </a:r>
              <a:r>
                <a:rPr lang="en-US" baseline="-25000"/>
                <a:t>rms</a:t>
              </a:r>
              <a:r>
                <a:rPr lang="en-US"/>
                <a:t> = </a:t>
              </a:r>
              <a:endParaRPr lang="en-US" i="1"/>
            </a:p>
          </p:txBody>
        </p:sp>
        <p:grpSp>
          <p:nvGrpSpPr>
            <p:cNvPr id="299016" name="Group 21"/>
            <p:cNvGrpSpPr>
              <a:grpSpLocks/>
            </p:cNvGrpSpPr>
            <p:nvPr/>
          </p:nvGrpSpPr>
          <p:grpSpPr bwMode="auto">
            <a:xfrm>
              <a:off x="1056" y="3408"/>
              <a:ext cx="823" cy="607"/>
              <a:chOff x="1192" y="3416"/>
              <a:chExt cx="823" cy="607"/>
            </a:xfrm>
          </p:grpSpPr>
          <p:sp>
            <p:nvSpPr>
              <p:cNvPr id="299017" name="Text Box 15"/>
              <p:cNvSpPr txBox="1">
                <a:spLocks noChangeArrowheads="1"/>
              </p:cNvSpPr>
              <p:nvPr/>
            </p:nvSpPr>
            <p:spPr bwMode="auto">
              <a:xfrm>
                <a:off x="1459" y="3449"/>
                <a:ext cx="540" cy="327"/>
              </a:xfrm>
              <a:prstGeom prst="rect">
                <a:avLst/>
              </a:prstGeom>
              <a:noFill/>
              <a:ln w="9525">
                <a:noFill/>
                <a:miter lim="800000"/>
                <a:headEnd/>
                <a:tailEnd/>
              </a:ln>
            </p:spPr>
            <p:txBody>
              <a:bodyPr wrap="none">
                <a:spAutoFit/>
              </a:bodyPr>
              <a:lstStyle/>
              <a:p>
                <a:r>
                  <a:rPr lang="en-US"/>
                  <a:t>3</a:t>
                </a:r>
                <a:r>
                  <a:rPr lang="en-US" i="1"/>
                  <a:t>RT</a:t>
                </a:r>
                <a:endParaRPr lang="en-US"/>
              </a:p>
            </p:txBody>
          </p:sp>
          <p:sp>
            <p:nvSpPr>
              <p:cNvPr id="299018" name="Text Box 16"/>
              <p:cNvSpPr txBox="1">
                <a:spLocks noChangeArrowheads="1"/>
              </p:cNvSpPr>
              <p:nvPr/>
            </p:nvSpPr>
            <p:spPr bwMode="auto">
              <a:xfrm>
                <a:off x="1485" y="3696"/>
                <a:ext cx="376" cy="327"/>
              </a:xfrm>
              <a:prstGeom prst="rect">
                <a:avLst/>
              </a:prstGeom>
              <a:noFill/>
              <a:ln w="9525">
                <a:noFill/>
                <a:miter lim="800000"/>
                <a:headEnd/>
                <a:tailEnd/>
              </a:ln>
            </p:spPr>
            <p:txBody>
              <a:bodyPr wrap="none">
                <a:spAutoFit/>
              </a:bodyPr>
              <a:lstStyle/>
              <a:p>
                <a:r>
                  <a:rPr lang="en-US" i="1">
                    <a:latin typeface="Lucida Calligraphy" pitchFamily="66" charset="0"/>
                  </a:rPr>
                  <a:t>M</a:t>
                </a:r>
              </a:p>
            </p:txBody>
          </p:sp>
          <p:sp>
            <p:nvSpPr>
              <p:cNvPr id="299019" name="Line 17"/>
              <p:cNvSpPr>
                <a:spLocks noChangeShapeType="1"/>
              </p:cNvSpPr>
              <p:nvPr/>
            </p:nvSpPr>
            <p:spPr bwMode="auto">
              <a:xfrm>
                <a:off x="1513" y="3736"/>
                <a:ext cx="432" cy="0"/>
              </a:xfrm>
              <a:prstGeom prst="line">
                <a:avLst/>
              </a:prstGeom>
              <a:noFill/>
              <a:ln w="28575">
                <a:solidFill>
                  <a:schemeClr val="tx1"/>
                </a:solidFill>
                <a:round/>
                <a:headEnd/>
                <a:tailEnd/>
              </a:ln>
            </p:spPr>
            <p:txBody>
              <a:bodyPr/>
              <a:lstStyle/>
              <a:p>
                <a:endParaRPr lang="en-US"/>
              </a:p>
            </p:txBody>
          </p:sp>
          <p:grpSp>
            <p:nvGrpSpPr>
              <p:cNvPr id="299020" name="Group 20"/>
              <p:cNvGrpSpPr>
                <a:grpSpLocks/>
              </p:cNvGrpSpPr>
              <p:nvPr/>
            </p:nvGrpSpPr>
            <p:grpSpPr bwMode="auto">
              <a:xfrm>
                <a:off x="1192" y="3416"/>
                <a:ext cx="823" cy="576"/>
                <a:chOff x="3425" y="74"/>
                <a:chExt cx="823" cy="576"/>
              </a:xfrm>
            </p:grpSpPr>
            <p:sp>
              <p:nvSpPr>
                <p:cNvPr id="299021" name="Text Box 18"/>
                <p:cNvSpPr txBox="1">
                  <a:spLocks noChangeArrowheads="1"/>
                </p:cNvSpPr>
                <p:nvPr/>
              </p:nvSpPr>
              <p:spPr bwMode="auto">
                <a:xfrm>
                  <a:off x="3425" y="74"/>
                  <a:ext cx="353" cy="576"/>
                </a:xfrm>
                <a:prstGeom prst="rect">
                  <a:avLst/>
                </a:prstGeom>
                <a:noFill/>
                <a:ln w="9525">
                  <a:noFill/>
                  <a:miter lim="800000"/>
                  <a:headEnd/>
                  <a:tailEnd/>
                </a:ln>
              </p:spPr>
              <p:txBody>
                <a:bodyPr wrap="none">
                  <a:spAutoFit/>
                </a:bodyPr>
                <a:lstStyle/>
                <a:p>
                  <a:r>
                    <a:rPr lang="en-US" sz="5400">
                      <a:sym typeface="Symbol" pitchFamily="18" charset="2"/>
                    </a:rPr>
                    <a:t></a:t>
                  </a:r>
                  <a:endParaRPr lang="en-US" sz="5400"/>
                </a:p>
              </p:txBody>
            </p:sp>
            <p:sp>
              <p:nvSpPr>
                <p:cNvPr id="299022" name="Line 19"/>
                <p:cNvSpPr>
                  <a:spLocks noChangeShapeType="1"/>
                </p:cNvSpPr>
                <p:nvPr/>
              </p:nvSpPr>
              <p:spPr bwMode="auto">
                <a:xfrm>
                  <a:off x="3720" y="144"/>
                  <a:ext cx="528" cy="0"/>
                </a:xfrm>
                <a:prstGeom prst="line">
                  <a:avLst/>
                </a:prstGeom>
                <a:noFill/>
                <a:ln w="38100">
                  <a:solidFill>
                    <a:schemeClr val="tx1"/>
                  </a:solidFill>
                  <a:round/>
                  <a:headEnd/>
                  <a:tailEnd/>
                </a:ln>
              </p:spPr>
              <p:txBody>
                <a:bodyPr/>
                <a:lstStyle/>
                <a:p>
                  <a:endParaRPr lang="en-US"/>
                </a:p>
              </p:txBody>
            </p:sp>
          </p:grpSp>
        </p:grpSp>
      </p:grpSp>
      <p:sp>
        <p:nvSpPr>
          <p:cNvPr id="299014" name="Slide Number Placeholder 18"/>
          <p:cNvSpPr>
            <a:spLocks noGrp="1"/>
          </p:cNvSpPr>
          <p:nvPr>
            <p:ph type="sldNum" sz="quarter" idx="12"/>
          </p:nvPr>
        </p:nvSpPr>
        <p:spPr>
          <a:noFill/>
        </p:spPr>
        <p:txBody>
          <a:bodyPr/>
          <a:lstStyle/>
          <a:p>
            <a:fld id="{D1212779-7759-4462-A402-91A49A1C3E01}" type="slidenum">
              <a:rPr lang="ar-SA" smtClean="0">
                <a:latin typeface="Arial" pitchFamily="34" charset="0"/>
                <a:cs typeface="Arial" pitchFamily="34" charset="0"/>
              </a:rPr>
              <a:pPr/>
              <a:t>185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ChangeArrowheads="1"/>
          </p:cNvSpPr>
          <p:nvPr>
            <p:ph type="title"/>
          </p:nvPr>
        </p:nvSpPr>
        <p:spPr>
          <a:xfrm>
            <a:off x="228600" y="0"/>
            <a:ext cx="8686800" cy="1143000"/>
          </a:xfrm>
        </p:spPr>
        <p:txBody>
          <a:bodyPr/>
          <a:lstStyle/>
          <a:p>
            <a:pPr eaLnBrk="1" hangingPunct="1"/>
            <a:r>
              <a:rPr lang="en-US" smtClean="0">
                <a:solidFill>
                  <a:srgbClr val="3333FF"/>
                </a:solidFill>
                <a:latin typeface="Helvetica" pitchFamily="34" charset="0"/>
              </a:rPr>
              <a:t>Features of the Speed Distribution</a:t>
            </a:r>
            <a:endParaRPr lang="en-US" smtClean="0"/>
          </a:p>
        </p:txBody>
      </p:sp>
      <p:sp>
        <p:nvSpPr>
          <p:cNvPr id="95235" name="Rectangle 3"/>
          <p:cNvSpPr>
            <a:spLocks noGrp="1" noChangeArrowheads="1"/>
          </p:cNvSpPr>
          <p:nvPr>
            <p:ph idx="1"/>
          </p:nvPr>
        </p:nvSpPr>
        <p:spPr>
          <a:xfrm>
            <a:off x="381000" y="1219200"/>
            <a:ext cx="8077200" cy="4114800"/>
          </a:xfrm>
        </p:spPr>
        <p:txBody>
          <a:bodyPr/>
          <a:lstStyle/>
          <a:p>
            <a:pPr lvl="2" algn="l" rtl="0" eaLnBrk="1" hangingPunct="1">
              <a:lnSpc>
                <a:spcPct val="90000"/>
              </a:lnSpc>
            </a:pPr>
            <a:r>
              <a:rPr lang="en-US" sz="4000" smtClean="0">
                <a:solidFill>
                  <a:srgbClr val="000000"/>
                </a:solidFill>
              </a:rPr>
              <a:t>The most probable speed is at the peak of the curve.</a:t>
            </a:r>
          </a:p>
          <a:p>
            <a:pPr lvl="2" algn="l" rtl="0" eaLnBrk="1" hangingPunct="1">
              <a:lnSpc>
                <a:spcPct val="90000"/>
              </a:lnSpc>
            </a:pPr>
            <a:r>
              <a:rPr lang="en-US" sz="4000" smtClean="0">
                <a:solidFill>
                  <a:srgbClr val="000000"/>
                </a:solidFill>
              </a:rPr>
              <a:t>The most probable speed increases as the temperature increases.</a:t>
            </a:r>
          </a:p>
          <a:p>
            <a:pPr lvl="2" algn="l" rtl="0" eaLnBrk="1" hangingPunct="1">
              <a:lnSpc>
                <a:spcPct val="90000"/>
              </a:lnSpc>
            </a:pPr>
            <a:r>
              <a:rPr lang="en-US" sz="4000" smtClean="0">
                <a:solidFill>
                  <a:srgbClr val="000000"/>
                </a:solidFill>
              </a:rPr>
              <a:t>The distribution broadens as the temperature increases. </a:t>
            </a:r>
          </a:p>
          <a:p>
            <a:pPr algn="l" rtl="0" eaLnBrk="1" hangingPunct="1">
              <a:lnSpc>
                <a:spcPct val="90000"/>
              </a:lnSpc>
              <a:buFontTx/>
              <a:buNone/>
            </a:pPr>
            <a:endParaRPr lang="en-US" sz="4000" smtClean="0"/>
          </a:p>
        </p:txBody>
      </p:sp>
      <p:sp>
        <p:nvSpPr>
          <p:cNvPr id="300036" name="Slide Number Placeholder 6"/>
          <p:cNvSpPr>
            <a:spLocks noGrp="1"/>
          </p:cNvSpPr>
          <p:nvPr>
            <p:ph type="sldNum" sz="quarter" idx="12"/>
          </p:nvPr>
        </p:nvSpPr>
        <p:spPr>
          <a:noFill/>
        </p:spPr>
        <p:txBody>
          <a:bodyPr/>
          <a:lstStyle/>
          <a:p>
            <a:fld id="{CCA53E53-80E5-4C4F-8F66-329EE176A0CF}" type="slidenum">
              <a:rPr lang="ar-SA" smtClean="0">
                <a:latin typeface="Arial" pitchFamily="34" charset="0"/>
                <a:cs typeface="Arial" pitchFamily="34" charset="0"/>
              </a:rPr>
              <a:pPr/>
              <a:t>186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5235">
                                            <p:txEl>
                                              <p:pRg st="0" end="0"/>
                                            </p:txEl>
                                          </p:spTgt>
                                        </p:tgtEl>
                                        <p:attrNameLst>
                                          <p:attrName>style.visibility</p:attrName>
                                        </p:attrNameLst>
                                      </p:cBhvr>
                                      <p:to>
                                        <p:strVal val="visible"/>
                                      </p:to>
                                    </p:set>
                                    <p:anim calcmode="lin" valueType="num">
                                      <p:cBhvr additive="base">
                                        <p:cTn id="7" dur="500" fill="hold"/>
                                        <p:tgtEl>
                                          <p:spTgt spid="952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52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5235">
                                            <p:txEl>
                                              <p:pRg st="1" end="1"/>
                                            </p:txEl>
                                          </p:spTgt>
                                        </p:tgtEl>
                                        <p:attrNameLst>
                                          <p:attrName>style.visibility</p:attrName>
                                        </p:attrNameLst>
                                      </p:cBhvr>
                                      <p:to>
                                        <p:strVal val="visible"/>
                                      </p:to>
                                    </p:set>
                                    <p:anim calcmode="lin" valueType="num">
                                      <p:cBhvr additive="base">
                                        <p:cTn id="13" dur="500" fill="hold"/>
                                        <p:tgtEl>
                                          <p:spTgt spid="952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52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5235">
                                            <p:txEl>
                                              <p:pRg st="2" end="2"/>
                                            </p:txEl>
                                          </p:spTgt>
                                        </p:tgtEl>
                                        <p:attrNameLst>
                                          <p:attrName>style.visibility</p:attrName>
                                        </p:attrNameLst>
                                      </p:cBhvr>
                                      <p:to>
                                        <p:strVal val="visible"/>
                                      </p:to>
                                    </p:set>
                                    <p:anim calcmode="lin" valueType="num">
                                      <p:cBhvr additive="base">
                                        <p:cTn id="19" dur="500" fill="hold"/>
                                        <p:tgtEl>
                                          <p:spTgt spid="952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523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1"/>
          <p:cNvSpPr>
            <a:spLocks noChangeArrowheads="1"/>
          </p:cNvSpPr>
          <p:nvPr/>
        </p:nvSpPr>
        <p:spPr bwMode="auto">
          <a:xfrm>
            <a:off x="107950" y="762000"/>
            <a:ext cx="9036050" cy="1200150"/>
          </a:xfrm>
          <a:prstGeom prst="rect">
            <a:avLst/>
          </a:prstGeom>
          <a:noFill/>
          <a:ln w="9525">
            <a:noFill/>
            <a:miter lim="800000"/>
            <a:headEnd/>
            <a:tailEnd/>
          </a:ln>
        </p:spPr>
        <p:txBody>
          <a:bodyPr>
            <a:spAutoFit/>
          </a:bodyPr>
          <a:lstStyle/>
          <a:p>
            <a:pPr algn="l" rtl="0"/>
            <a:r>
              <a:rPr lang="en-US" sz="3600"/>
              <a:t>Ex: Calculate the rms (root mean square) speed, </a:t>
            </a:r>
            <a:r>
              <a:rPr lang="en-US" sz="3600" i="1"/>
              <a:t>u</a:t>
            </a:r>
            <a:r>
              <a:rPr lang="en-US" sz="3600"/>
              <a:t>, of an N</a:t>
            </a:r>
            <a:r>
              <a:rPr lang="en-US" sz="3600" baseline="-25000"/>
              <a:t>2</a:t>
            </a:r>
            <a:r>
              <a:rPr lang="en-US" sz="3600"/>
              <a:t> molecule at 25 °C.</a:t>
            </a:r>
          </a:p>
        </p:txBody>
      </p:sp>
      <p:pic>
        <p:nvPicPr>
          <p:cNvPr id="96259" name="Picture 12" descr="10"/>
          <p:cNvPicPr>
            <a:picLocks noChangeAspect="1" noChangeArrowheads="1"/>
          </p:cNvPicPr>
          <p:nvPr/>
        </p:nvPicPr>
        <p:blipFill>
          <a:blip r:embed="rId2" cstate="print"/>
          <a:srcRect/>
          <a:stretch>
            <a:fillRect/>
          </a:stretch>
        </p:blipFill>
        <p:spPr bwMode="auto">
          <a:xfrm>
            <a:off x="0" y="2895600"/>
            <a:ext cx="9140825" cy="2511425"/>
          </a:xfrm>
          <a:prstGeom prst="rect">
            <a:avLst/>
          </a:prstGeom>
          <a:noFill/>
          <a:ln w="9525">
            <a:noFill/>
            <a:miter lim="800000"/>
            <a:headEnd/>
            <a:tailEnd/>
          </a:ln>
        </p:spPr>
      </p:pic>
      <p:sp>
        <p:nvSpPr>
          <p:cNvPr id="301060" name="Slide Number Placeholder 6"/>
          <p:cNvSpPr>
            <a:spLocks noGrp="1"/>
          </p:cNvSpPr>
          <p:nvPr>
            <p:ph type="sldNum" sz="quarter" idx="12"/>
          </p:nvPr>
        </p:nvSpPr>
        <p:spPr>
          <a:noFill/>
        </p:spPr>
        <p:txBody>
          <a:bodyPr/>
          <a:lstStyle/>
          <a:p>
            <a:fld id="{450A5CA4-AF2C-4585-91CA-32093B01FB5F}" type="slidenum">
              <a:rPr lang="ar-SA" smtClean="0">
                <a:latin typeface="Arial" pitchFamily="34" charset="0"/>
                <a:cs typeface="Arial" pitchFamily="34" charset="0"/>
              </a:rPr>
              <a:pPr/>
              <a:t>187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6259"/>
                                        </p:tgtEl>
                                        <p:attrNameLst>
                                          <p:attrName>style.visibility</p:attrName>
                                        </p:attrNameLst>
                                      </p:cBhvr>
                                      <p:to>
                                        <p:strVal val="visible"/>
                                      </p:to>
                                    </p:set>
                                    <p:anim calcmode="lin" valueType="num">
                                      <p:cBhvr additive="base">
                                        <p:cTn id="7" dur="500" fill="hold"/>
                                        <p:tgtEl>
                                          <p:spTgt spid="96259"/>
                                        </p:tgtEl>
                                        <p:attrNameLst>
                                          <p:attrName>ppt_x</p:attrName>
                                        </p:attrNameLst>
                                      </p:cBhvr>
                                      <p:tavLst>
                                        <p:tav tm="0">
                                          <p:val>
                                            <p:strVal val="#ppt_x"/>
                                          </p:val>
                                        </p:tav>
                                        <p:tav tm="100000">
                                          <p:val>
                                            <p:strVal val="#ppt_x"/>
                                          </p:val>
                                        </p:tav>
                                      </p:tavLst>
                                    </p:anim>
                                    <p:anim calcmode="lin" valueType="num">
                                      <p:cBhvr additive="base">
                                        <p:cTn id="8" dur="500" fill="hold"/>
                                        <p:tgtEl>
                                          <p:spTgt spid="962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1"/>
          <p:cNvSpPr>
            <a:spLocks noChangeArrowheads="1"/>
          </p:cNvSpPr>
          <p:nvPr/>
        </p:nvSpPr>
        <p:spPr bwMode="auto">
          <a:xfrm>
            <a:off x="0" y="500063"/>
            <a:ext cx="9144000" cy="1570037"/>
          </a:xfrm>
          <a:prstGeom prst="rect">
            <a:avLst/>
          </a:prstGeom>
          <a:noFill/>
          <a:ln w="9525">
            <a:noFill/>
            <a:miter lim="800000"/>
            <a:headEnd/>
            <a:tailEnd/>
          </a:ln>
        </p:spPr>
        <p:txBody>
          <a:bodyPr>
            <a:spAutoFit/>
          </a:bodyPr>
          <a:lstStyle/>
          <a:p>
            <a:pPr algn="l" rtl="0"/>
            <a:r>
              <a:rPr lang="en-US" sz="2400"/>
              <a:t>Ex: An unknown gas composed of homonuclear diatomic molecules effuses at a rate that is only 0.355 times that of O</a:t>
            </a:r>
            <a:r>
              <a:rPr lang="en-US" sz="2400" baseline="-25000"/>
              <a:t>2</a:t>
            </a:r>
            <a:r>
              <a:rPr lang="en-US" sz="2400"/>
              <a:t> at the same temperature. Calculate the molar mass of the unknown, and identify it.</a:t>
            </a:r>
          </a:p>
        </p:txBody>
      </p:sp>
      <p:pic>
        <p:nvPicPr>
          <p:cNvPr id="97283" name="Picture 15" descr="10"/>
          <p:cNvPicPr>
            <a:picLocks noChangeAspect="1" noChangeArrowheads="1"/>
          </p:cNvPicPr>
          <p:nvPr/>
        </p:nvPicPr>
        <p:blipFill>
          <a:blip r:embed="rId2" cstate="print"/>
          <a:srcRect/>
          <a:stretch>
            <a:fillRect/>
          </a:stretch>
        </p:blipFill>
        <p:spPr bwMode="auto">
          <a:xfrm>
            <a:off x="2286000" y="2209800"/>
            <a:ext cx="3884613" cy="4267200"/>
          </a:xfrm>
          <a:prstGeom prst="rect">
            <a:avLst/>
          </a:prstGeom>
          <a:noFill/>
          <a:ln w="9525">
            <a:noFill/>
            <a:miter lim="800000"/>
            <a:headEnd/>
            <a:tailEnd/>
          </a:ln>
        </p:spPr>
      </p:pic>
      <p:sp>
        <p:nvSpPr>
          <p:cNvPr id="302084" name="Slide Number Placeholder 6"/>
          <p:cNvSpPr>
            <a:spLocks noGrp="1"/>
          </p:cNvSpPr>
          <p:nvPr>
            <p:ph type="sldNum" sz="quarter" idx="12"/>
          </p:nvPr>
        </p:nvSpPr>
        <p:spPr>
          <a:noFill/>
        </p:spPr>
        <p:txBody>
          <a:bodyPr/>
          <a:lstStyle/>
          <a:p>
            <a:fld id="{D7FCDE4B-C152-4D97-A234-FE55198B7384}" type="slidenum">
              <a:rPr lang="ar-SA" smtClean="0">
                <a:latin typeface="Arial" pitchFamily="34" charset="0"/>
                <a:cs typeface="Arial" pitchFamily="34" charset="0"/>
              </a:rPr>
              <a:pPr/>
              <a:t>188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7283"/>
                                        </p:tgtEl>
                                        <p:attrNameLst>
                                          <p:attrName>style.visibility</p:attrName>
                                        </p:attrNameLst>
                                      </p:cBhvr>
                                      <p:to>
                                        <p:strVal val="visible"/>
                                      </p:to>
                                    </p:set>
                                    <p:anim calcmode="lin" valueType="num">
                                      <p:cBhvr additive="base">
                                        <p:cTn id="7" dur="500" fill="hold"/>
                                        <p:tgtEl>
                                          <p:spTgt spid="97283"/>
                                        </p:tgtEl>
                                        <p:attrNameLst>
                                          <p:attrName>ppt_x</p:attrName>
                                        </p:attrNameLst>
                                      </p:cBhvr>
                                      <p:tavLst>
                                        <p:tav tm="0">
                                          <p:val>
                                            <p:strVal val="#ppt_x"/>
                                          </p:val>
                                        </p:tav>
                                        <p:tav tm="100000">
                                          <p:val>
                                            <p:strVal val="#ppt_x"/>
                                          </p:val>
                                        </p:tav>
                                      </p:tavLst>
                                    </p:anim>
                                    <p:anim calcmode="lin" valueType="num">
                                      <p:cBhvr additive="base">
                                        <p:cTn id="8" dur="500" fill="hold"/>
                                        <p:tgtEl>
                                          <p:spTgt spid="972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ChangeArrowheads="1"/>
          </p:cNvSpPr>
          <p:nvPr>
            <p:ph type="title"/>
          </p:nvPr>
        </p:nvSpPr>
        <p:spPr/>
        <p:txBody>
          <a:bodyPr/>
          <a:lstStyle/>
          <a:p>
            <a:pPr eaLnBrk="1" hangingPunct="1"/>
            <a:r>
              <a:rPr lang="en-US" smtClean="0"/>
              <a:t>Real Gases</a:t>
            </a:r>
          </a:p>
        </p:txBody>
      </p:sp>
      <p:pic>
        <p:nvPicPr>
          <p:cNvPr id="98307" name="Picture 9" descr="10_23a"/>
          <p:cNvPicPr>
            <a:picLocks noGrp="1" noChangeAspect="1" noChangeArrowheads="1"/>
          </p:cNvPicPr>
          <p:nvPr>
            <p:ph sz="half" idx="1"/>
          </p:nvPr>
        </p:nvPicPr>
        <p:blipFill>
          <a:blip r:embed="rId3" cstate="print"/>
          <a:srcRect/>
          <a:stretch>
            <a:fillRect/>
          </a:stretch>
        </p:blipFill>
        <p:spPr>
          <a:xfrm>
            <a:off x="152400" y="1984375"/>
            <a:ext cx="4433888" cy="3654425"/>
          </a:xfrm>
        </p:spPr>
      </p:pic>
      <p:sp>
        <p:nvSpPr>
          <p:cNvPr id="98308" name="Rectangle 3"/>
          <p:cNvSpPr>
            <a:spLocks noGrp="1" noChangeArrowheads="1"/>
          </p:cNvSpPr>
          <p:nvPr>
            <p:ph type="body" sz="half" idx="2"/>
          </p:nvPr>
        </p:nvSpPr>
        <p:spPr>
          <a:xfrm>
            <a:off x="4648200" y="1143000"/>
            <a:ext cx="4495800" cy="4114800"/>
          </a:xfrm>
        </p:spPr>
        <p:txBody>
          <a:bodyPr/>
          <a:lstStyle/>
          <a:p>
            <a:pPr algn="l" rtl="0" eaLnBrk="1" hangingPunct="1">
              <a:buFontTx/>
              <a:buNone/>
            </a:pPr>
            <a:r>
              <a:rPr lang="en-US" sz="3600" smtClean="0"/>
              <a:t>	In the real world, the behavior of gases only conforms to the ideal-gas equation at relatively high temperature and low pressure.</a:t>
            </a:r>
          </a:p>
        </p:txBody>
      </p:sp>
      <p:sp>
        <p:nvSpPr>
          <p:cNvPr id="303109" name="Slide Number Placeholder 7"/>
          <p:cNvSpPr>
            <a:spLocks noGrp="1"/>
          </p:cNvSpPr>
          <p:nvPr>
            <p:ph type="sldNum" sz="quarter" idx="11"/>
          </p:nvPr>
        </p:nvSpPr>
        <p:spPr>
          <a:xfrm>
            <a:off x="468313" y="6165850"/>
            <a:ext cx="1905000" cy="457200"/>
          </a:xfrm>
          <a:noFill/>
        </p:spPr>
        <p:txBody>
          <a:bodyPr/>
          <a:lstStyle/>
          <a:p>
            <a:fld id="{8C69F179-3466-4FDD-B658-ABA1A211651D}" type="slidenum">
              <a:rPr lang="ar-SA" smtClean="0">
                <a:latin typeface="Arial" pitchFamily="34" charset="0"/>
                <a:cs typeface="Arial" pitchFamily="34" charset="0"/>
              </a:rPr>
              <a:pPr/>
              <a:t>189</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8308">
                                            <p:txEl>
                                              <p:pRg st="0" end="0"/>
                                            </p:txEl>
                                          </p:spTgt>
                                        </p:tgtEl>
                                        <p:attrNameLst>
                                          <p:attrName>style.visibility</p:attrName>
                                        </p:attrNameLst>
                                      </p:cBhvr>
                                      <p:to>
                                        <p:strVal val="visible"/>
                                      </p:to>
                                    </p:set>
                                    <p:anim calcmode="lin" valueType="num">
                                      <p:cBhvr additive="base">
                                        <p:cTn id="7" dur="500" fill="hold"/>
                                        <p:tgtEl>
                                          <p:spTgt spid="9830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830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8307"/>
                                        </p:tgtEl>
                                        <p:attrNameLst>
                                          <p:attrName>style.visibility</p:attrName>
                                        </p:attrNameLst>
                                      </p:cBhvr>
                                      <p:to>
                                        <p:strVal val="visible"/>
                                      </p:to>
                                    </p:set>
                                    <p:anim calcmode="lin" valueType="num">
                                      <p:cBhvr additive="base">
                                        <p:cTn id="13" dur="500" fill="hold"/>
                                        <p:tgtEl>
                                          <p:spTgt spid="98307"/>
                                        </p:tgtEl>
                                        <p:attrNameLst>
                                          <p:attrName>ppt_x</p:attrName>
                                        </p:attrNameLst>
                                      </p:cBhvr>
                                      <p:tavLst>
                                        <p:tav tm="0">
                                          <p:val>
                                            <p:strVal val="#ppt_x"/>
                                          </p:val>
                                        </p:tav>
                                        <p:tav tm="100000">
                                          <p:val>
                                            <p:strVal val="#ppt_x"/>
                                          </p:val>
                                        </p:tav>
                                      </p:tavLst>
                                    </p:anim>
                                    <p:anim calcmode="lin" valueType="num">
                                      <p:cBhvr additive="base">
                                        <p:cTn id="14" dur="500" fill="hold"/>
                                        <p:tgtEl>
                                          <p:spTgt spid="983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395288" y="404813"/>
            <a:ext cx="8229600" cy="560387"/>
          </a:xfrm>
        </p:spPr>
        <p:txBody>
          <a:bodyPr/>
          <a:lstStyle/>
          <a:p>
            <a:pPr eaLnBrk="1" hangingPunct="1"/>
            <a:r>
              <a:rPr lang="en-US" sz="3600" smtClean="0"/>
              <a:t>Molar Mass</a:t>
            </a:r>
            <a:br>
              <a:rPr lang="en-US" sz="3600" smtClean="0"/>
            </a:br>
            <a:r>
              <a:rPr lang="en-US" sz="3600" smtClean="0"/>
              <a:t> Molecular &amp; Formula Weight</a:t>
            </a:r>
          </a:p>
        </p:txBody>
      </p:sp>
      <p:sp>
        <p:nvSpPr>
          <p:cNvPr id="52227" name="Rectangle 3"/>
          <p:cNvSpPr>
            <a:spLocks noGrp="1" noChangeArrowheads="1"/>
          </p:cNvSpPr>
          <p:nvPr>
            <p:ph idx="1"/>
          </p:nvPr>
        </p:nvSpPr>
        <p:spPr>
          <a:xfrm>
            <a:off x="179388" y="1341438"/>
            <a:ext cx="8964612" cy="6019800"/>
          </a:xfrm>
        </p:spPr>
        <p:txBody>
          <a:bodyPr/>
          <a:lstStyle/>
          <a:p>
            <a:pPr marL="0" indent="0" algn="l" rtl="0" eaLnBrk="1" hangingPunct="1">
              <a:lnSpc>
                <a:spcPts val="2900"/>
              </a:lnSpc>
              <a:buFont typeface="Wingdings" pitchFamily="2" charset="2"/>
              <a:buNone/>
              <a:tabLst>
                <a:tab pos="1943100" algn="l"/>
                <a:tab pos="3657600" algn="l"/>
                <a:tab pos="5486400" algn="l"/>
                <a:tab pos="6972300" algn="l"/>
              </a:tabLst>
            </a:pPr>
            <a:r>
              <a:rPr lang="en-US" smtClean="0"/>
              <a:t>The computation of </a:t>
            </a:r>
            <a:r>
              <a:rPr lang="en-US" smtClean="0">
                <a:solidFill>
                  <a:srgbClr val="FF0000"/>
                </a:solidFill>
              </a:rPr>
              <a:t>Molecular</a:t>
            </a:r>
            <a:r>
              <a:rPr lang="en-US" smtClean="0"/>
              <a:t> (covalent) or</a:t>
            </a:r>
            <a:br>
              <a:rPr lang="en-US" smtClean="0"/>
            </a:br>
            <a:r>
              <a:rPr lang="en-US" smtClean="0">
                <a:solidFill>
                  <a:srgbClr val="FF0000"/>
                </a:solidFill>
              </a:rPr>
              <a:t>Formula</a:t>
            </a:r>
            <a:r>
              <a:rPr lang="en-US" smtClean="0"/>
              <a:t>  (ionic) </a:t>
            </a:r>
            <a:r>
              <a:rPr lang="en-US" smtClean="0">
                <a:solidFill>
                  <a:srgbClr val="00B0F0"/>
                </a:solidFill>
              </a:rPr>
              <a:t>molar masses </a:t>
            </a:r>
            <a:r>
              <a:rPr lang="en-US" smtClean="0"/>
              <a:t>is mathematically the same in;</a:t>
            </a:r>
            <a:endParaRPr lang="en-US" sz="2200" smtClean="0"/>
          </a:p>
          <a:p>
            <a:pPr marL="628650" lvl="1" algn="l" rtl="0" eaLnBrk="1" hangingPunct="1">
              <a:lnSpc>
                <a:spcPts val="2900"/>
              </a:lnSpc>
              <a:buFont typeface="Wingdings" pitchFamily="2" charset="2"/>
              <a:buNone/>
              <a:tabLst>
                <a:tab pos="1943100" algn="l"/>
                <a:tab pos="3657600" algn="l"/>
                <a:tab pos="5486400" algn="l"/>
                <a:tab pos="6972300" algn="l"/>
              </a:tabLst>
            </a:pPr>
            <a:r>
              <a:rPr lang="en-US" sz="2200" smtClean="0"/>
              <a:t>Molecular </a:t>
            </a:r>
            <a:r>
              <a:rPr lang="en-US" sz="2200" smtClean="0">
                <a:solidFill>
                  <a:srgbClr val="FF0000"/>
                </a:solidFill>
              </a:rPr>
              <a:t>Molar Mass </a:t>
            </a:r>
            <a:r>
              <a:rPr lang="en-US" sz="2200" smtClean="0"/>
              <a:t>of Methane (CH</a:t>
            </a:r>
            <a:r>
              <a:rPr lang="en-US" sz="2200" baseline="-25000" smtClean="0"/>
              <a:t>4</a:t>
            </a:r>
            <a:r>
              <a:rPr lang="en-US" sz="2200" smtClean="0"/>
              <a:t>) (covalent bonds)</a:t>
            </a:r>
          </a:p>
          <a:p>
            <a:pPr marL="628650" lvl="1" algn="l" rtl="0" eaLnBrk="1" hangingPunct="1">
              <a:lnSpc>
                <a:spcPts val="2900"/>
              </a:lnSpc>
              <a:buFont typeface="Wingdings" pitchFamily="2" charset="2"/>
              <a:buNone/>
              <a:tabLst>
                <a:tab pos="1943100" algn="l"/>
                <a:tab pos="3657600" algn="l"/>
                <a:tab pos="5486400" algn="l"/>
                <a:tab pos="6972300" algn="l"/>
              </a:tabLst>
            </a:pPr>
            <a:r>
              <a:rPr lang="en-US" sz="2200" smtClean="0"/>
              <a:t>1 mol CH</a:t>
            </a:r>
            <a:r>
              <a:rPr lang="en-US" sz="2200" baseline="-25000" smtClean="0"/>
              <a:t>4</a:t>
            </a:r>
            <a:r>
              <a:rPr lang="en-US" sz="2200" smtClean="0"/>
              <a:t> = (1 mol C/mol CH</a:t>
            </a:r>
            <a:r>
              <a:rPr lang="en-US" sz="2200" baseline="-25000" smtClean="0"/>
              <a:t>4</a:t>
            </a:r>
            <a:r>
              <a:rPr lang="en-US" sz="2200" smtClean="0"/>
              <a:t>     x   12.0107 g/mol C)     +</a:t>
            </a:r>
          </a:p>
          <a:p>
            <a:pPr marL="628650" lvl="1" algn="l" rtl="0" eaLnBrk="1" hangingPunct="1">
              <a:lnSpc>
                <a:spcPts val="2900"/>
              </a:lnSpc>
              <a:buFont typeface="Wingdings" pitchFamily="2" charset="2"/>
              <a:buNone/>
              <a:tabLst>
                <a:tab pos="1943100" algn="l"/>
                <a:tab pos="3657600" algn="l"/>
                <a:tab pos="5486400" algn="l"/>
                <a:tab pos="6972300" algn="l"/>
              </a:tabLst>
            </a:pPr>
            <a:r>
              <a:rPr lang="en-US" sz="2200" smtClean="0"/>
              <a:t>                   (4 mol H/mol CH</a:t>
            </a:r>
            <a:r>
              <a:rPr lang="en-US" sz="2200" baseline="-25000" smtClean="0"/>
              <a:t>4</a:t>
            </a:r>
            <a:r>
              <a:rPr lang="en-US" sz="2200" smtClean="0"/>
              <a:t>    x     1.00794 g/mol H)</a:t>
            </a:r>
          </a:p>
          <a:p>
            <a:pPr marL="628650" lvl="1" algn="l" rtl="0" eaLnBrk="1" hangingPunct="1">
              <a:lnSpc>
                <a:spcPts val="2900"/>
              </a:lnSpc>
              <a:buFont typeface="Wingdings" pitchFamily="2" charset="2"/>
              <a:buNone/>
              <a:tabLst>
                <a:tab pos="1943100" algn="l"/>
                <a:tab pos="3657600" algn="l"/>
                <a:tab pos="5486400" algn="l"/>
                <a:tab pos="6972300" algn="l"/>
              </a:tabLst>
            </a:pPr>
            <a:r>
              <a:rPr lang="en-US" sz="2200" smtClean="0"/>
              <a:t>                = 16.0425 g/mol CH</a:t>
            </a:r>
            <a:r>
              <a:rPr lang="en-US" sz="2200" baseline="-25000" smtClean="0"/>
              <a:t>4  </a:t>
            </a:r>
            <a:r>
              <a:rPr lang="en-US" sz="2200" smtClean="0"/>
              <a:t>=  6.022 x 10</a:t>
            </a:r>
            <a:r>
              <a:rPr lang="en-US" sz="2200" baseline="30000" smtClean="0"/>
              <a:t>23</a:t>
            </a:r>
            <a:r>
              <a:rPr lang="en-US" sz="2200" smtClean="0"/>
              <a:t> molecules</a:t>
            </a:r>
            <a:endParaRPr lang="en-US" sz="2200" baseline="-25000" smtClean="0"/>
          </a:p>
          <a:p>
            <a:pPr marL="628650" lvl="1" algn="l" rtl="0" eaLnBrk="1" hangingPunct="1">
              <a:lnSpc>
                <a:spcPts val="2900"/>
              </a:lnSpc>
              <a:buFont typeface="Wingdings" pitchFamily="2" charset="2"/>
              <a:buNone/>
              <a:tabLst>
                <a:tab pos="1943100" algn="l"/>
                <a:tab pos="3657600" algn="l"/>
                <a:tab pos="5486400" algn="l"/>
                <a:tab pos="6972300" algn="l"/>
              </a:tabLst>
            </a:pPr>
            <a:r>
              <a:rPr lang="en-US" sz="2200" smtClean="0"/>
              <a:t>Formula Molar Mass of Aluminum Phosphate (ionic bonds)</a:t>
            </a:r>
          </a:p>
          <a:p>
            <a:pPr marL="628650" lvl="1" algn="l" rtl="0" eaLnBrk="1" hangingPunct="1">
              <a:lnSpc>
                <a:spcPts val="2900"/>
              </a:lnSpc>
              <a:buFont typeface="Wingdings" pitchFamily="2" charset="2"/>
              <a:buNone/>
              <a:tabLst>
                <a:tab pos="1943100" algn="l"/>
                <a:tab pos="3657600" algn="l"/>
                <a:tab pos="5486400" algn="l"/>
                <a:tab pos="6972300" algn="l"/>
              </a:tabLst>
            </a:pPr>
            <a:r>
              <a:rPr lang="en-US" sz="2200" smtClean="0"/>
              <a:t>1 mol AlPO</a:t>
            </a:r>
            <a:r>
              <a:rPr lang="en-US" sz="2200" baseline="-25000" smtClean="0"/>
              <a:t>4	</a:t>
            </a:r>
            <a:r>
              <a:rPr lang="en-US" sz="2200" smtClean="0"/>
              <a:t>=   (1 mol Al/mol AlPO</a:t>
            </a:r>
            <a:r>
              <a:rPr lang="en-US" sz="2200" baseline="-25000" smtClean="0"/>
              <a:t>4</a:t>
            </a:r>
            <a:r>
              <a:rPr lang="en-US" sz="2200" smtClean="0"/>
              <a:t>   x  26.981538 g/mol Al) +</a:t>
            </a:r>
          </a:p>
          <a:p>
            <a:pPr marL="628650" lvl="1" algn="l" rtl="0" eaLnBrk="1" hangingPunct="1">
              <a:lnSpc>
                <a:spcPts val="2900"/>
              </a:lnSpc>
              <a:buFont typeface="Wingdings" pitchFamily="2" charset="2"/>
              <a:buNone/>
              <a:tabLst>
                <a:tab pos="1943100" algn="l"/>
                <a:tab pos="3657600" algn="l"/>
                <a:tab pos="5486400" algn="l"/>
                <a:tab pos="6972300" algn="l"/>
              </a:tabLst>
            </a:pPr>
            <a:r>
              <a:rPr lang="en-US" sz="2200" smtClean="0"/>
              <a:t>		     (1 mol  P/mol AlPO</a:t>
            </a:r>
            <a:r>
              <a:rPr lang="en-US" sz="2200" baseline="-25000" smtClean="0"/>
              <a:t>4</a:t>
            </a:r>
            <a:r>
              <a:rPr lang="en-US" sz="2200" smtClean="0"/>
              <a:t>  x   30.973761 g/mol P) +</a:t>
            </a:r>
          </a:p>
          <a:p>
            <a:pPr marL="0" indent="0" algn="l" rtl="0" eaLnBrk="1" hangingPunct="1">
              <a:lnSpc>
                <a:spcPts val="2900"/>
              </a:lnSpc>
              <a:buFont typeface="Wingdings" pitchFamily="2" charset="2"/>
              <a:buNone/>
              <a:tabLst>
                <a:tab pos="1943100" algn="l"/>
                <a:tab pos="3657600" algn="l"/>
                <a:tab pos="5486400" algn="l"/>
                <a:tab pos="6972300" algn="l"/>
              </a:tabLst>
            </a:pPr>
            <a:r>
              <a:rPr lang="en-US" sz="2200" smtClean="0"/>
              <a:t>                              (4 mol O/mol AlPO</a:t>
            </a:r>
            <a:r>
              <a:rPr lang="en-US" sz="2200" baseline="-25000" smtClean="0"/>
              <a:t>4</a:t>
            </a:r>
            <a:r>
              <a:rPr lang="en-US" sz="2200" smtClean="0"/>
              <a:t>     x   15.9994 g/mol O)</a:t>
            </a:r>
          </a:p>
          <a:p>
            <a:pPr marL="628650" lvl="1" algn="l" rtl="0" eaLnBrk="1" hangingPunct="1">
              <a:lnSpc>
                <a:spcPts val="2900"/>
              </a:lnSpc>
              <a:buFont typeface="Wingdings" pitchFamily="2" charset="2"/>
              <a:buNone/>
              <a:tabLst>
                <a:tab pos="1943100" algn="l"/>
                <a:tab pos="3657600" algn="l"/>
                <a:tab pos="5486400" algn="l"/>
                <a:tab pos="6972300" algn="l"/>
              </a:tabLst>
            </a:pPr>
            <a:r>
              <a:rPr lang="en-US" sz="2200" smtClean="0"/>
              <a:t>         	  =  121.953 g/mol AlPO</a:t>
            </a:r>
            <a:r>
              <a:rPr lang="en-US" sz="2200" baseline="-25000" smtClean="0"/>
              <a:t>4</a:t>
            </a:r>
            <a:r>
              <a:rPr lang="en-US" sz="2200" smtClean="0"/>
              <a:t> =  6.022 x 10</a:t>
            </a:r>
            <a:r>
              <a:rPr lang="en-US" sz="2200" baseline="30000" smtClean="0"/>
              <a:t>23</a:t>
            </a:r>
            <a:r>
              <a:rPr lang="en-US" sz="2200" smtClean="0"/>
              <a:t> molecules</a:t>
            </a:r>
            <a:endParaRPr lang="en-US" sz="2200" baseline="-25000" smtClean="0"/>
          </a:p>
        </p:txBody>
      </p:sp>
      <p:sp>
        <p:nvSpPr>
          <p:cNvPr id="151556" name="Slide Number Placeholder 6"/>
          <p:cNvSpPr>
            <a:spLocks noGrp="1"/>
          </p:cNvSpPr>
          <p:nvPr>
            <p:ph type="sldNum" sz="quarter" idx="12"/>
          </p:nvPr>
        </p:nvSpPr>
        <p:spPr>
          <a:noFill/>
        </p:spPr>
        <p:txBody>
          <a:bodyPr/>
          <a:lstStyle/>
          <a:p>
            <a:fld id="{555C32BC-7D35-47C0-8622-16E528FA3B34}" type="slidenum">
              <a:rPr lang="ar-SA" smtClean="0">
                <a:latin typeface="Arial" pitchFamily="34" charset="0"/>
                <a:cs typeface="Arial" pitchFamily="34" charset="0"/>
              </a:rPr>
              <a:pPr/>
              <a:t>19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2227">
                                            <p:txEl>
                                              <p:pRg st="1" end="1"/>
                                            </p:txEl>
                                          </p:spTgt>
                                        </p:tgtEl>
                                        <p:attrNameLst>
                                          <p:attrName>style.visibility</p:attrName>
                                        </p:attrNameLst>
                                      </p:cBhvr>
                                      <p:to>
                                        <p:strVal val="visible"/>
                                      </p:to>
                                    </p:set>
                                    <p:anim calcmode="lin" valueType="num">
                                      <p:cBhvr additive="base">
                                        <p:cTn id="7" dur="500" fill="hold"/>
                                        <p:tgtEl>
                                          <p:spTgt spid="52227">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222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2227">
                                            <p:txEl>
                                              <p:pRg st="2" end="2"/>
                                            </p:txEl>
                                          </p:spTgt>
                                        </p:tgtEl>
                                        <p:attrNameLst>
                                          <p:attrName>style.visibility</p:attrName>
                                        </p:attrNameLst>
                                      </p:cBhvr>
                                      <p:to>
                                        <p:strVal val="visible"/>
                                      </p:to>
                                    </p:set>
                                    <p:anim calcmode="lin" valueType="num">
                                      <p:cBhvr additive="base">
                                        <p:cTn id="13" dur="500" fill="hold"/>
                                        <p:tgtEl>
                                          <p:spTgt spid="52227">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2227">
                                            <p:txEl>
                                              <p:pRg st="2" end="2"/>
                                            </p:txEl>
                                          </p:spTgt>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2227">
                                            <p:txEl>
                                              <p:pRg st="3" end="3"/>
                                            </p:txEl>
                                          </p:spTgt>
                                        </p:tgtEl>
                                        <p:attrNameLst>
                                          <p:attrName>style.visibility</p:attrName>
                                        </p:attrNameLst>
                                      </p:cBhvr>
                                      <p:to>
                                        <p:strVal val="visible"/>
                                      </p:to>
                                    </p:set>
                                    <p:anim calcmode="lin" valueType="num">
                                      <p:cBhvr additive="base">
                                        <p:cTn id="17" dur="500" fill="hold"/>
                                        <p:tgtEl>
                                          <p:spTgt spid="52227">
                                            <p:txEl>
                                              <p:pRg st="3" end="3"/>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5222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52227">
                                            <p:txEl>
                                              <p:pRg st="4" end="4"/>
                                            </p:txEl>
                                          </p:spTgt>
                                        </p:tgtEl>
                                        <p:attrNameLst>
                                          <p:attrName>style.visibility</p:attrName>
                                        </p:attrNameLst>
                                      </p:cBhvr>
                                      <p:to>
                                        <p:strVal val="visible"/>
                                      </p:to>
                                    </p:set>
                                    <p:anim calcmode="lin" valueType="num">
                                      <p:cBhvr additive="base">
                                        <p:cTn id="23" dur="500" fill="hold"/>
                                        <p:tgtEl>
                                          <p:spTgt spid="52227">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5222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52227">
                                            <p:txEl>
                                              <p:pRg st="5" end="5"/>
                                            </p:txEl>
                                          </p:spTgt>
                                        </p:tgtEl>
                                        <p:attrNameLst>
                                          <p:attrName>style.visibility</p:attrName>
                                        </p:attrNameLst>
                                      </p:cBhvr>
                                      <p:to>
                                        <p:strVal val="visible"/>
                                      </p:to>
                                    </p:set>
                                    <p:anim calcmode="lin" valueType="num">
                                      <p:cBhvr additive="base">
                                        <p:cTn id="29" dur="500" fill="hold"/>
                                        <p:tgtEl>
                                          <p:spTgt spid="52227">
                                            <p:txEl>
                                              <p:pRg st="5" end="5"/>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5222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52227">
                                            <p:txEl>
                                              <p:pRg st="6" end="6"/>
                                            </p:txEl>
                                          </p:spTgt>
                                        </p:tgtEl>
                                        <p:attrNameLst>
                                          <p:attrName>style.visibility</p:attrName>
                                        </p:attrNameLst>
                                      </p:cBhvr>
                                      <p:to>
                                        <p:strVal val="visible"/>
                                      </p:to>
                                    </p:set>
                                    <p:anim calcmode="lin" valueType="num">
                                      <p:cBhvr additive="base">
                                        <p:cTn id="35" dur="500" fill="hold"/>
                                        <p:tgtEl>
                                          <p:spTgt spid="52227">
                                            <p:txEl>
                                              <p:pRg st="6" end="6"/>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52227">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52227">
                                            <p:txEl>
                                              <p:pRg st="7" end="7"/>
                                            </p:txEl>
                                          </p:spTgt>
                                        </p:tgtEl>
                                        <p:attrNameLst>
                                          <p:attrName>style.visibility</p:attrName>
                                        </p:attrNameLst>
                                      </p:cBhvr>
                                      <p:to>
                                        <p:strVal val="visible"/>
                                      </p:to>
                                    </p:set>
                                    <p:anim calcmode="lin" valueType="num">
                                      <p:cBhvr additive="base">
                                        <p:cTn id="41" dur="500" fill="hold"/>
                                        <p:tgtEl>
                                          <p:spTgt spid="52227">
                                            <p:txEl>
                                              <p:pRg st="7" end="7"/>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52227">
                                            <p:txEl>
                                              <p:pRg st="7" end="7"/>
                                            </p:txEl>
                                          </p:spTgt>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52227">
                                            <p:txEl>
                                              <p:pRg st="8" end="8"/>
                                            </p:txEl>
                                          </p:spTgt>
                                        </p:tgtEl>
                                        <p:attrNameLst>
                                          <p:attrName>style.visibility</p:attrName>
                                        </p:attrNameLst>
                                      </p:cBhvr>
                                      <p:to>
                                        <p:strVal val="visible"/>
                                      </p:to>
                                    </p:set>
                                    <p:anim calcmode="lin" valueType="num">
                                      <p:cBhvr additive="base">
                                        <p:cTn id="45" dur="500" fill="hold"/>
                                        <p:tgtEl>
                                          <p:spTgt spid="52227">
                                            <p:txEl>
                                              <p:pRg st="8" end="8"/>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52227">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nodeType="clickEffect">
                                  <p:stCondLst>
                                    <p:cond delay="0"/>
                                  </p:stCondLst>
                                  <p:childTnLst>
                                    <p:set>
                                      <p:cBhvr>
                                        <p:cTn id="50" dur="1" fill="hold">
                                          <p:stCondLst>
                                            <p:cond delay="0"/>
                                          </p:stCondLst>
                                        </p:cTn>
                                        <p:tgtEl>
                                          <p:spTgt spid="52227">
                                            <p:txEl>
                                              <p:pRg st="9" end="9"/>
                                            </p:txEl>
                                          </p:spTgt>
                                        </p:tgtEl>
                                        <p:attrNameLst>
                                          <p:attrName>style.visibility</p:attrName>
                                        </p:attrNameLst>
                                      </p:cBhvr>
                                      <p:to>
                                        <p:strVal val="visible"/>
                                      </p:to>
                                    </p:set>
                                    <p:anim calcmode="lin" valueType="num">
                                      <p:cBhvr additive="base">
                                        <p:cTn id="51" dur="500" fill="hold"/>
                                        <p:tgtEl>
                                          <p:spTgt spid="52227">
                                            <p:txEl>
                                              <p:pRg st="9" end="9"/>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52227">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ChangeArrowheads="1"/>
          </p:cNvSpPr>
          <p:nvPr>
            <p:ph type="title"/>
          </p:nvPr>
        </p:nvSpPr>
        <p:spPr>
          <a:xfrm>
            <a:off x="685800" y="76200"/>
            <a:ext cx="7772400" cy="685800"/>
          </a:xfrm>
        </p:spPr>
        <p:txBody>
          <a:bodyPr/>
          <a:lstStyle/>
          <a:p>
            <a:pPr eaLnBrk="1" hangingPunct="1"/>
            <a:r>
              <a:rPr lang="en-US" sz="3200" b="1" smtClean="0">
                <a:solidFill>
                  <a:srgbClr val="000000"/>
                </a:solidFill>
                <a:cs typeface="Times New Roman" pitchFamily="18" charset="0"/>
              </a:rPr>
              <a:t>Non-ideal (Real) Gases</a:t>
            </a:r>
            <a:r>
              <a:rPr lang="en-US" sz="3200" smtClean="0">
                <a:cs typeface="Times New Roman" pitchFamily="18" charset="0"/>
              </a:rPr>
              <a:t/>
            </a:r>
            <a:br>
              <a:rPr lang="en-US" sz="3200" smtClean="0">
                <a:cs typeface="Times New Roman" pitchFamily="18" charset="0"/>
              </a:rPr>
            </a:br>
            <a:endParaRPr lang="en-US" sz="3200" smtClean="0">
              <a:cs typeface="Times New Roman" pitchFamily="18" charset="0"/>
            </a:endParaRPr>
          </a:p>
        </p:txBody>
      </p:sp>
      <p:sp>
        <p:nvSpPr>
          <p:cNvPr id="41987" name="Text Box 3"/>
          <p:cNvSpPr txBox="1">
            <a:spLocks noChangeArrowheads="1"/>
          </p:cNvSpPr>
          <p:nvPr/>
        </p:nvSpPr>
        <p:spPr bwMode="auto">
          <a:xfrm>
            <a:off x="357188" y="487363"/>
            <a:ext cx="8550275" cy="6370637"/>
          </a:xfrm>
          <a:prstGeom prst="rect">
            <a:avLst/>
          </a:prstGeom>
          <a:noFill/>
          <a:ln w="9525">
            <a:noFill/>
            <a:miter lim="800000"/>
            <a:headEnd/>
            <a:tailEnd/>
          </a:ln>
        </p:spPr>
        <p:txBody>
          <a:bodyPr>
            <a:spAutoFit/>
          </a:bodyPr>
          <a:lstStyle/>
          <a:p>
            <a:pPr algn="l" rtl="0"/>
            <a:r>
              <a:rPr lang="en-US" sz="2400">
                <a:cs typeface="Times New Roman" pitchFamily="18" charset="0"/>
              </a:rPr>
              <a:t>Real gases generally  behave ideally only at high temperature and low pressure. A useful measure of how much a gas deviate from idea gas behavior is found in its compressibility factor, PV/nRT.  </a:t>
            </a:r>
          </a:p>
          <a:p>
            <a:pPr algn="l" rtl="0"/>
            <a:r>
              <a:rPr lang="en-US" sz="2400">
                <a:cs typeface="Times New Roman" pitchFamily="18" charset="0"/>
              </a:rPr>
              <a:t>                             For idea gas PV/nRT = 1.</a:t>
            </a:r>
          </a:p>
          <a:p>
            <a:pPr algn="l" rtl="0"/>
            <a:r>
              <a:rPr lang="en-US" sz="2400">
                <a:cs typeface="Times New Roman" pitchFamily="18" charset="0"/>
              </a:rPr>
              <a:t>At high pressure, the assumption of ideal gas behavior does not apply to real gas because</a:t>
            </a:r>
          </a:p>
          <a:p>
            <a:pPr algn="l" rtl="0"/>
            <a:r>
              <a:rPr lang="en-US" sz="2400">
                <a:cs typeface="Times New Roman" pitchFamily="18" charset="0"/>
              </a:rPr>
              <a:t> 1)  The volume of a real gas at high pressure is larger than predicted by ideal gas law.</a:t>
            </a:r>
          </a:p>
          <a:p>
            <a:pPr algn="l" rtl="0"/>
            <a:endParaRPr lang="en-US" sz="2400">
              <a:cs typeface="Times New Roman" pitchFamily="18" charset="0"/>
            </a:endParaRPr>
          </a:p>
          <a:p>
            <a:pPr algn="l" rtl="0"/>
            <a:r>
              <a:rPr lang="en-US" sz="2400">
                <a:cs typeface="Times New Roman" pitchFamily="18" charset="0"/>
              </a:rPr>
              <a:t> 2) at high pressure, the particle are much closer together and the attractive forces between them become important.</a:t>
            </a:r>
          </a:p>
          <a:p>
            <a:pPr algn="l" rtl="0"/>
            <a:r>
              <a:rPr lang="en-US" sz="2400">
                <a:cs typeface="Times New Roman" pitchFamily="18" charset="0"/>
              </a:rPr>
              <a:t>    </a:t>
            </a:r>
          </a:p>
          <a:p>
            <a:pPr algn="l" rtl="0"/>
            <a:r>
              <a:rPr lang="en-US" sz="2400">
                <a:cs typeface="Times New Roman" pitchFamily="18" charset="0"/>
              </a:rPr>
              <a:t>A number of equations can be used for real gases, and those equations contain terms that must correct for the volume associated with the molecules themselves and for intermolecular forces of attraction.  On of these equation is </a:t>
            </a:r>
          </a:p>
        </p:txBody>
      </p:sp>
      <p:sp>
        <p:nvSpPr>
          <p:cNvPr id="304132" name="Slide Number Placeholder 6"/>
          <p:cNvSpPr>
            <a:spLocks noGrp="1"/>
          </p:cNvSpPr>
          <p:nvPr>
            <p:ph type="sldNum" sz="quarter" idx="12"/>
          </p:nvPr>
        </p:nvSpPr>
        <p:spPr>
          <a:xfrm>
            <a:off x="0" y="6237288"/>
            <a:ext cx="2133600" cy="476250"/>
          </a:xfrm>
          <a:noFill/>
        </p:spPr>
        <p:txBody>
          <a:bodyPr/>
          <a:lstStyle/>
          <a:p>
            <a:fld id="{EBF83857-4C65-44AC-BC91-F835B80E3EFC}" type="slidenum">
              <a:rPr lang="ar-SA" smtClean="0">
                <a:latin typeface="Arial" pitchFamily="34" charset="0"/>
                <a:cs typeface="Arial" pitchFamily="34" charset="0"/>
              </a:rPr>
              <a:pPr/>
              <a:t>190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9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19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198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198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198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4198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4198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autoUpdateAnimBg="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C:\Chang Powerpoint\Figures\cng7ch05\cha56011_0521.jpeg"/>
          <p:cNvPicPr>
            <a:picLocks noChangeAspect="1" noChangeArrowheads="1"/>
          </p:cNvPicPr>
          <p:nvPr/>
        </p:nvPicPr>
        <p:blipFill>
          <a:blip r:embed="rId2" cstate="print"/>
          <a:srcRect/>
          <a:stretch>
            <a:fillRect/>
          </a:stretch>
        </p:blipFill>
        <p:spPr bwMode="auto">
          <a:xfrm>
            <a:off x="3505200" y="1441450"/>
            <a:ext cx="5486400" cy="4273550"/>
          </a:xfrm>
          <a:prstGeom prst="rect">
            <a:avLst/>
          </a:prstGeom>
          <a:noFill/>
          <a:ln w="9525">
            <a:noFill/>
            <a:miter lim="800000"/>
            <a:headEnd/>
            <a:tailEnd/>
          </a:ln>
        </p:spPr>
      </p:pic>
      <p:sp>
        <p:nvSpPr>
          <p:cNvPr id="305155" name="Text Box 3"/>
          <p:cNvSpPr txBox="1">
            <a:spLocks noChangeArrowheads="1"/>
          </p:cNvSpPr>
          <p:nvPr/>
        </p:nvSpPr>
        <p:spPr bwMode="auto">
          <a:xfrm>
            <a:off x="1341438" y="471488"/>
            <a:ext cx="6534150" cy="519112"/>
          </a:xfrm>
          <a:prstGeom prst="rect">
            <a:avLst/>
          </a:prstGeom>
          <a:noFill/>
          <a:ln w="9525">
            <a:noFill/>
            <a:miter lim="800000"/>
            <a:headEnd/>
            <a:tailEnd/>
          </a:ln>
        </p:spPr>
        <p:txBody>
          <a:bodyPr wrap="none">
            <a:spAutoFit/>
          </a:bodyPr>
          <a:lstStyle/>
          <a:p>
            <a:r>
              <a:rPr lang="en-US"/>
              <a:t>________________________________</a:t>
            </a:r>
          </a:p>
        </p:txBody>
      </p:sp>
      <p:sp>
        <p:nvSpPr>
          <p:cNvPr id="37892" name="Text Box 4"/>
          <p:cNvSpPr txBox="1">
            <a:spLocks noChangeArrowheads="1"/>
          </p:cNvSpPr>
          <p:nvPr/>
        </p:nvSpPr>
        <p:spPr bwMode="auto">
          <a:xfrm>
            <a:off x="0" y="1357313"/>
            <a:ext cx="3622675" cy="584200"/>
          </a:xfrm>
          <a:prstGeom prst="rect">
            <a:avLst/>
          </a:prstGeom>
          <a:noFill/>
          <a:ln w="9525">
            <a:noFill/>
            <a:miter lim="800000"/>
            <a:headEnd/>
            <a:tailEnd/>
          </a:ln>
        </p:spPr>
        <p:txBody>
          <a:bodyPr wrap="none">
            <a:spAutoFit/>
          </a:bodyPr>
          <a:lstStyle/>
          <a:p>
            <a:r>
              <a:rPr lang="en-US" u="sng"/>
              <a:t>1 mole of ideal gas</a:t>
            </a:r>
          </a:p>
        </p:txBody>
      </p:sp>
      <p:sp>
        <p:nvSpPr>
          <p:cNvPr id="37899" name="Text Box 11"/>
          <p:cNvSpPr txBox="1">
            <a:spLocks noChangeArrowheads="1"/>
          </p:cNvSpPr>
          <p:nvPr/>
        </p:nvSpPr>
        <p:spPr bwMode="auto">
          <a:xfrm>
            <a:off x="571500" y="2286000"/>
            <a:ext cx="1735138" cy="519113"/>
          </a:xfrm>
          <a:prstGeom prst="rect">
            <a:avLst/>
          </a:prstGeom>
          <a:noFill/>
          <a:ln w="9525">
            <a:noFill/>
            <a:miter lim="800000"/>
            <a:headEnd/>
            <a:tailEnd/>
          </a:ln>
        </p:spPr>
        <p:txBody>
          <a:bodyPr wrap="none">
            <a:spAutoFit/>
          </a:bodyPr>
          <a:lstStyle/>
          <a:p>
            <a:r>
              <a:rPr lang="en-US" i="1"/>
              <a:t>PV</a:t>
            </a:r>
            <a:r>
              <a:rPr lang="en-US"/>
              <a:t> = </a:t>
            </a:r>
            <a:r>
              <a:rPr lang="en-US" i="1"/>
              <a:t>nRT</a:t>
            </a:r>
          </a:p>
        </p:txBody>
      </p:sp>
      <p:grpSp>
        <p:nvGrpSpPr>
          <p:cNvPr id="2" name="Group 13"/>
          <p:cNvGrpSpPr>
            <a:grpSpLocks/>
          </p:cNvGrpSpPr>
          <p:nvPr/>
        </p:nvGrpSpPr>
        <p:grpSpPr bwMode="auto">
          <a:xfrm>
            <a:off x="285750" y="3286125"/>
            <a:ext cx="2514600" cy="925513"/>
            <a:chOff x="288" y="1577"/>
            <a:chExt cx="1584" cy="583"/>
          </a:xfrm>
        </p:grpSpPr>
        <p:grpSp>
          <p:nvGrpSpPr>
            <p:cNvPr id="305163" name="Group 5"/>
            <p:cNvGrpSpPr>
              <a:grpSpLocks/>
            </p:cNvGrpSpPr>
            <p:nvPr/>
          </p:nvGrpSpPr>
          <p:grpSpPr bwMode="auto">
            <a:xfrm>
              <a:off x="288" y="1577"/>
              <a:ext cx="913" cy="583"/>
              <a:chOff x="665" y="1416"/>
              <a:chExt cx="913" cy="583"/>
            </a:xfrm>
          </p:grpSpPr>
          <p:sp>
            <p:nvSpPr>
              <p:cNvPr id="305165" name="Text Box 6"/>
              <p:cNvSpPr txBox="1">
                <a:spLocks noChangeArrowheads="1"/>
              </p:cNvSpPr>
              <p:nvPr/>
            </p:nvSpPr>
            <p:spPr bwMode="auto">
              <a:xfrm>
                <a:off x="665" y="1529"/>
                <a:ext cx="496" cy="327"/>
              </a:xfrm>
              <a:prstGeom prst="rect">
                <a:avLst/>
              </a:prstGeom>
              <a:noFill/>
              <a:ln w="9525">
                <a:noFill/>
                <a:miter lim="800000"/>
                <a:headEnd/>
                <a:tailEnd/>
              </a:ln>
            </p:spPr>
            <p:txBody>
              <a:bodyPr wrap="none">
                <a:spAutoFit/>
              </a:bodyPr>
              <a:lstStyle/>
              <a:p>
                <a:r>
                  <a:rPr lang="en-US" i="1"/>
                  <a:t>n = </a:t>
                </a:r>
              </a:p>
            </p:txBody>
          </p:sp>
          <p:grpSp>
            <p:nvGrpSpPr>
              <p:cNvPr id="305166" name="Group 7"/>
              <p:cNvGrpSpPr>
                <a:grpSpLocks/>
              </p:cNvGrpSpPr>
              <p:nvPr/>
            </p:nvGrpSpPr>
            <p:grpSpPr bwMode="auto">
              <a:xfrm>
                <a:off x="1146" y="1416"/>
                <a:ext cx="432" cy="583"/>
                <a:chOff x="1273" y="3209"/>
                <a:chExt cx="432" cy="583"/>
              </a:xfrm>
            </p:grpSpPr>
            <p:sp>
              <p:nvSpPr>
                <p:cNvPr id="305167" name="Text Box 8"/>
                <p:cNvSpPr txBox="1">
                  <a:spLocks noChangeArrowheads="1"/>
                </p:cNvSpPr>
                <p:nvPr/>
              </p:nvSpPr>
              <p:spPr bwMode="auto">
                <a:xfrm>
                  <a:off x="1282" y="3209"/>
                  <a:ext cx="414" cy="327"/>
                </a:xfrm>
                <a:prstGeom prst="rect">
                  <a:avLst/>
                </a:prstGeom>
                <a:noFill/>
                <a:ln w="9525">
                  <a:noFill/>
                  <a:miter lim="800000"/>
                  <a:headEnd/>
                  <a:tailEnd/>
                </a:ln>
              </p:spPr>
              <p:txBody>
                <a:bodyPr wrap="none">
                  <a:spAutoFit/>
                </a:bodyPr>
                <a:lstStyle/>
                <a:p>
                  <a:r>
                    <a:rPr lang="en-US" i="1"/>
                    <a:t>PV</a:t>
                  </a:r>
                </a:p>
              </p:txBody>
            </p:sp>
            <p:sp>
              <p:nvSpPr>
                <p:cNvPr id="305168" name="Text Box 9"/>
                <p:cNvSpPr txBox="1">
                  <a:spLocks noChangeArrowheads="1"/>
                </p:cNvSpPr>
                <p:nvPr/>
              </p:nvSpPr>
              <p:spPr bwMode="auto">
                <a:xfrm>
                  <a:off x="1282" y="3465"/>
                  <a:ext cx="415" cy="327"/>
                </a:xfrm>
                <a:prstGeom prst="rect">
                  <a:avLst/>
                </a:prstGeom>
                <a:noFill/>
                <a:ln w="9525">
                  <a:noFill/>
                  <a:miter lim="800000"/>
                  <a:headEnd/>
                  <a:tailEnd/>
                </a:ln>
              </p:spPr>
              <p:txBody>
                <a:bodyPr wrap="none">
                  <a:spAutoFit/>
                </a:bodyPr>
                <a:lstStyle/>
                <a:p>
                  <a:r>
                    <a:rPr lang="en-US" i="1"/>
                    <a:t>RT</a:t>
                  </a:r>
                </a:p>
              </p:txBody>
            </p:sp>
            <p:sp>
              <p:nvSpPr>
                <p:cNvPr id="305169" name="Line 10"/>
                <p:cNvSpPr>
                  <a:spLocks noChangeShapeType="1"/>
                </p:cNvSpPr>
                <p:nvPr/>
              </p:nvSpPr>
              <p:spPr bwMode="auto">
                <a:xfrm>
                  <a:off x="1273" y="3501"/>
                  <a:ext cx="432" cy="0"/>
                </a:xfrm>
                <a:prstGeom prst="line">
                  <a:avLst/>
                </a:prstGeom>
                <a:noFill/>
                <a:ln w="28575">
                  <a:solidFill>
                    <a:schemeClr val="tx1"/>
                  </a:solidFill>
                  <a:round/>
                  <a:headEnd/>
                  <a:tailEnd/>
                </a:ln>
              </p:spPr>
              <p:txBody>
                <a:bodyPr/>
                <a:lstStyle/>
                <a:p>
                  <a:endParaRPr lang="en-US"/>
                </a:p>
              </p:txBody>
            </p:sp>
          </p:grpSp>
        </p:grpSp>
        <p:sp>
          <p:nvSpPr>
            <p:cNvPr id="305164" name="Text Box 12"/>
            <p:cNvSpPr txBox="1">
              <a:spLocks noChangeArrowheads="1"/>
            </p:cNvSpPr>
            <p:nvPr/>
          </p:nvSpPr>
          <p:spPr bwMode="auto">
            <a:xfrm>
              <a:off x="1251" y="1688"/>
              <a:ext cx="621" cy="327"/>
            </a:xfrm>
            <a:prstGeom prst="rect">
              <a:avLst/>
            </a:prstGeom>
            <a:noFill/>
            <a:ln w="9525">
              <a:noFill/>
              <a:miter lim="800000"/>
              <a:headEnd/>
              <a:tailEnd/>
            </a:ln>
          </p:spPr>
          <p:txBody>
            <a:bodyPr wrap="none">
              <a:spAutoFit/>
            </a:bodyPr>
            <a:lstStyle/>
            <a:p>
              <a:r>
                <a:rPr lang="en-US"/>
                <a:t>= 1.0</a:t>
              </a:r>
            </a:p>
          </p:txBody>
        </p:sp>
      </p:grpSp>
      <p:sp>
        <p:nvSpPr>
          <p:cNvPr id="37903" name="Text Box 15"/>
          <p:cNvSpPr txBox="1">
            <a:spLocks noChangeArrowheads="1"/>
          </p:cNvSpPr>
          <p:nvPr/>
        </p:nvSpPr>
        <p:spPr bwMode="auto">
          <a:xfrm>
            <a:off x="4495800" y="2590800"/>
            <a:ext cx="2936875" cy="519113"/>
          </a:xfrm>
          <a:prstGeom prst="rect">
            <a:avLst/>
          </a:prstGeom>
          <a:solidFill>
            <a:schemeClr val="bg1">
              <a:alpha val="50195"/>
            </a:schemeClr>
          </a:solidFill>
          <a:ln w="9525">
            <a:noFill/>
            <a:miter lim="800000"/>
            <a:headEnd/>
            <a:tailEnd/>
          </a:ln>
        </p:spPr>
        <p:txBody>
          <a:bodyPr wrap="none">
            <a:spAutoFit/>
          </a:bodyPr>
          <a:lstStyle/>
          <a:p>
            <a:r>
              <a:rPr lang="en-US"/>
              <a:t>Repulsive Forces</a:t>
            </a:r>
          </a:p>
        </p:txBody>
      </p:sp>
      <p:sp>
        <p:nvSpPr>
          <p:cNvPr id="37904" name="Text Box 16"/>
          <p:cNvSpPr txBox="1">
            <a:spLocks noChangeArrowheads="1"/>
          </p:cNvSpPr>
          <p:nvPr/>
        </p:nvSpPr>
        <p:spPr bwMode="auto">
          <a:xfrm>
            <a:off x="5562600" y="4114800"/>
            <a:ext cx="2854325" cy="519113"/>
          </a:xfrm>
          <a:prstGeom prst="rect">
            <a:avLst/>
          </a:prstGeom>
          <a:solidFill>
            <a:schemeClr val="bg1">
              <a:alpha val="50195"/>
            </a:schemeClr>
          </a:solidFill>
          <a:ln w="9525">
            <a:noFill/>
            <a:miter lim="800000"/>
            <a:headEnd/>
            <a:tailEnd/>
          </a:ln>
        </p:spPr>
        <p:txBody>
          <a:bodyPr wrap="none">
            <a:spAutoFit/>
          </a:bodyPr>
          <a:lstStyle/>
          <a:p>
            <a:r>
              <a:rPr lang="en-US"/>
              <a:t>Attractive Forces</a:t>
            </a:r>
          </a:p>
        </p:txBody>
      </p:sp>
      <p:sp>
        <p:nvSpPr>
          <p:cNvPr id="17" name="Rectangle 2"/>
          <p:cNvSpPr txBox="1">
            <a:spLocks noChangeArrowheads="1"/>
          </p:cNvSpPr>
          <p:nvPr/>
        </p:nvSpPr>
        <p:spPr>
          <a:xfrm>
            <a:off x="685800" y="228600"/>
            <a:ext cx="7772400" cy="1143000"/>
          </a:xfrm>
          <a:prstGeom prst="rect">
            <a:avLst/>
          </a:prstGeom>
        </p:spPr>
        <p:txBody>
          <a:bodyPr/>
          <a:lstStyle/>
          <a:p>
            <a:pPr>
              <a:defRPr/>
            </a:pPr>
            <a:r>
              <a:rPr lang="en-US" sz="4400" kern="0">
                <a:solidFill>
                  <a:schemeClr val="tx2"/>
                </a:solidFill>
                <a:latin typeface="+mj-lt"/>
                <a:ea typeface="+mj-ea"/>
                <a:cs typeface="+mj-cs"/>
              </a:rPr>
              <a:t>Real Gases</a:t>
            </a:r>
            <a:endParaRPr lang="en-US" sz="4400" kern="0" dirty="0">
              <a:solidFill>
                <a:schemeClr val="tx2"/>
              </a:solidFill>
              <a:latin typeface="+mj-lt"/>
              <a:ea typeface="+mj-ea"/>
              <a:cs typeface="+mj-cs"/>
            </a:endParaRPr>
          </a:p>
        </p:txBody>
      </p:sp>
      <p:sp>
        <p:nvSpPr>
          <p:cNvPr id="305162" name="Slide Number Placeholder 19"/>
          <p:cNvSpPr>
            <a:spLocks noGrp="1"/>
          </p:cNvSpPr>
          <p:nvPr>
            <p:ph type="sldNum" sz="quarter" idx="12"/>
          </p:nvPr>
        </p:nvSpPr>
        <p:spPr>
          <a:noFill/>
        </p:spPr>
        <p:txBody>
          <a:bodyPr/>
          <a:lstStyle/>
          <a:p>
            <a:fld id="{3746BBB4-B738-4F8B-B6E6-47F6D2BDE626}" type="slidenum">
              <a:rPr lang="ar-SA" smtClean="0">
                <a:latin typeface="Arial" pitchFamily="34" charset="0"/>
                <a:cs typeface="Arial" pitchFamily="34" charset="0"/>
              </a:rPr>
              <a:pPr/>
              <a:t>191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additive="base">
                                        <p:cTn id="7" dur="500" fill="hold"/>
                                        <p:tgtEl>
                                          <p:spTgt spid="37892"/>
                                        </p:tgtEl>
                                        <p:attrNameLst>
                                          <p:attrName>ppt_x</p:attrName>
                                        </p:attrNameLst>
                                      </p:cBhvr>
                                      <p:tavLst>
                                        <p:tav tm="0">
                                          <p:val>
                                            <p:strVal val="0-#ppt_w/2"/>
                                          </p:val>
                                        </p:tav>
                                        <p:tav tm="100000">
                                          <p:val>
                                            <p:strVal val="#ppt_x"/>
                                          </p:val>
                                        </p:tav>
                                      </p:tavLst>
                                    </p:anim>
                                    <p:anim calcmode="lin" valueType="num">
                                      <p:cBhvr additive="base">
                                        <p:cTn id="8" dur="500" fill="hold"/>
                                        <p:tgtEl>
                                          <p:spTgt spid="378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899"/>
                                        </p:tgtEl>
                                        <p:attrNameLst>
                                          <p:attrName>style.visibility</p:attrName>
                                        </p:attrNameLst>
                                      </p:cBhvr>
                                      <p:to>
                                        <p:strVal val="visible"/>
                                      </p:to>
                                    </p:set>
                                    <p:anim calcmode="lin" valueType="num">
                                      <p:cBhvr additive="base">
                                        <p:cTn id="13" dur="500" fill="hold"/>
                                        <p:tgtEl>
                                          <p:spTgt spid="37899"/>
                                        </p:tgtEl>
                                        <p:attrNameLst>
                                          <p:attrName>ppt_x</p:attrName>
                                        </p:attrNameLst>
                                      </p:cBhvr>
                                      <p:tavLst>
                                        <p:tav tm="0">
                                          <p:val>
                                            <p:strVal val="0-#ppt_w/2"/>
                                          </p:val>
                                        </p:tav>
                                        <p:tav tm="100000">
                                          <p:val>
                                            <p:strVal val="#ppt_x"/>
                                          </p:val>
                                        </p:tav>
                                      </p:tavLst>
                                    </p:anim>
                                    <p:anim calcmode="lin" valueType="num">
                                      <p:cBhvr additive="base">
                                        <p:cTn id="14" dur="500" fill="hold"/>
                                        <p:tgtEl>
                                          <p:spTgt spid="3789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37890"/>
                                        </p:tgtEl>
                                        <p:attrNameLst>
                                          <p:attrName>style.visibility</p:attrName>
                                        </p:attrNameLst>
                                      </p:cBhvr>
                                      <p:to>
                                        <p:strVal val="visible"/>
                                      </p:to>
                                    </p:set>
                                    <p:anim calcmode="lin" valueType="num">
                                      <p:cBhvr>
                                        <p:cTn id="25" dur="500" fill="hold"/>
                                        <p:tgtEl>
                                          <p:spTgt spid="37890"/>
                                        </p:tgtEl>
                                        <p:attrNameLst>
                                          <p:attrName>ppt_w</p:attrName>
                                        </p:attrNameLst>
                                      </p:cBhvr>
                                      <p:tavLst>
                                        <p:tav tm="0">
                                          <p:val>
                                            <p:fltVal val="0"/>
                                          </p:val>
                                        </p:tav>
                                        <p:tav tm="100000">
                                          <p:val>
                                            <p:strVal val="#ppt_w"/>
                                          </p:val>
                                        </p:tav>
                                      </p:tavLst>
                                    </p:anim>
                                    <p:anim calcmode="lin" valueType="num">
                                      <p:cBhvr>
                                        <p:cTn id="26" dur="500" fill="hold"/>
                                        <p:tgtEl>
                                          <p:spTgt spid="37890"/>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37904"/>
                                        </p:tgtEl>
                                        <p:attrNameLst>
                                          <p:attrName>style.visibility</p:attrName>
                                        </p:attrNameLst>
                                      </p:cBhvr>
                                      <p:to>
                                        <p:strVal val="visible"/>
                                      </p:to>
                                    </p:set>
                                    <p:anim calcmode="lin" valueType="num">
                                      <p:cBhvr>
                                        <p:cTn id="31" dur="500" fill="hold"/>
                                        <p:tgtEl>
                                          <p:spTgt spid="37904"/>
                                        </p:tgtEl>
                                        <p:attrNameLst>
                                          <p:attrName>ppt_w</p:attrName>
                                        </p:attrNameLst>
                                      </p:cBhvr>
                                      <p:tavLst>
                                        <p:tav tm="0">
                                          <p:val>
                                            <p:fltVal val="0"/>
                                          </p:val>
                                        </p:tav>
                                        <p:tav tm="100000">
                                          <p:val>
                                            <p:strVal val="#ppt_w"/>
                                          </p:val>
                                        </p:tav>
                                      </p:tavLst>
                                    </p:anim>
                                    <p:anim calcmode="lin" valueType="num">
                                      <p:cBhvr>
                                        <p:cTn id="32" dur="500" fill="hold"/>
                                        <p:tgtEl>
                                          <p:spTgt spid="37904"/>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37903"/>
                                        </p:tgtEl>
                                        <p:attrNameLst>
                                          <p:attrName>style.visibility</p:attrName>
                                        </p:attrNameLst>
                                      </p:cBhvr>
                                      <p:to>
                                        <p:strVal val="visible"/>
                                      </p:to>
                                    </p:set>
                                    <p:anim calcmode="lin" valueType="num">
                                      <p:cBhvr>
                                        <p:cTn id="37" dur="500" fill="hold"/>
                                        <p:tgtEl>
                                          <p:spTgt spid="37903"/>
                                        </p:tgtEl>
                                        <p:attrNameLst>
                                          <p:attrName>ppt_w</p:attrName>
                                        </p:attrNameLst>
                                      </p:cBhvr>
                                      <p:tavLst>
                                        <p:tav tm="0">
                                          <p:val>
                                            <p:fltVal val="0"/>
                                          </p:val>
                                        </p:tav>
                                        <p:tav tm="100000">
                                          <p:val>
                                            <p:strVal val="#ppt_w"/>
                                          </p:val>
                                        </p:tav>
                                      </p:tavLst>
                                    </p:anim>
                                    <p:anim calcmode="lin" valueType="num">
                                      <p:cBhvr>
                                        <p:cTn id="38" dur="500" fill="hold"/>
                                        <p:tgtEl>
                                          <p:spTgt spid="3790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utoUpdateAnimBg="0"/>
      <p:bldP spid="37899" grpId="0" autoUpdateAnimBg="0"/>
      <p:bldP spid="37903" grpId="0" animBg="1" autoUpdateAnimBg="0"/>
      <p:bldP spid="37904" grpId="0" animBg="1" autoUpdateAnimBg="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ChangeArrowheads="1"/>
          </p:cNvSpPr>
          <p:nvPr>
            <p:ph type="title"/>
          </p:nvPr>
        </p:nvSpPr>
        <p:spPr/>
        <p:txBody>
          <a:bodyPr/>
          <a:lstStyle/>
          <a:p>
            <a:pPr eaLnBrk="1" hangingPunct="1"/>
            <a:r>
              <a:rPr lang="en-US" smtClean="0"/>
              <a:t>Real Gases</a:t>
            </a:r>
          </a:p>
        </p:txBody>
      </p:sp>
      <p:sp>
        <p:nvSpPr>
          <p:cNvPr id="101379" name="Rectangle 3"/>
          <p:cNvSpPr>
            <a:spLocks noGrp="1" noChangeArrowheads="1"/>
          </p:cNvSpPr>
          <p:nvPr>
            <p:ph type="body" sz="half" idx="1"/>
          </p:nvPr>
        </p:nvSpPr>
        <p:spPr>
          <a:xfrm>
            <a:off x="179388" y="1295400"/>
            <a:ext cx="4392612" cy="4114800"/>
          </a:xfrm>
        </p:spPr>
        <p:txBody>
          <a:bodyPr/>
          <a:lstStyle/>
          <a:p>
            <a:pPr algn="l" rtl="0" eaLnBrk="1" hangingPunct="1">
              <a:buFontTx/>
              <a:buNone/>
            </a:pPr>
            <a:r>
              <a:rPr lang="en-US" sz="3600" smtClean="0"/>
              <a:t>	Even the same gas will show wildly different behavior under high pressure at different temperatures.</a:t>
            </a:r>
          </a:p>
        </p:txBody>
      </p:sp>
      <p:pic>
        <p:nvPicPr>
          <p:cNvPr id="101380" name="Picture 6" descr="10_24"/>
          <p:cNvPicPr>
            <a:picLocks noGrp="1" noChangeAspect="1" noChangeArrowheads="1"/>
          </p:cNvPicPr>
          <p:nvPr>
            <p:ph sz="half" idx="2"/>
          </p:nvPr>
        </p:nvPicPr>
        <p:blipFill>
          <a:blip r:embed="rId3" cstate="print"/>
          <a:srcRect b="5089"/>
          <a:stretch>
            <a:fillRect/>
          </a:stretch>
        </p:blipFill>
        <p:spPr>
          <a:xfrm>
            <a:off x="4191000" y="1916113"/>
            <a:ext cx="4495800" cy="3494087"/>
          </a:xfrm>
        </p:spPr>
      </p:pic>
      <p:sp>
        <p:nvSpPr>
          <p:cNvPr id="306181" name="Slide Number Placeholder 7"/>
          <p:cNvSpPr>
            <a:spLocks noGrp="1"/>
          </p:cNvSpPr>
          <p:nvPr>
            <p:ph type="sldNum" sz="quarter" idx="11"/>
          </p:nvPr>
        </p:nvSpPr>
        <p:spPr>
          <a:xfrm>
            <a:off x="179388" y="6237288"/>
            <a:ext cx="1905000" cy="457200"/>
          </a:xfrm>
          <a:noFill/>
        </p:spPr>
        <p:txBody>
          <a:bodyPr/>
          <a:lstStyle/>
          <a:p>
            <a:fld id="{7E6A300F-C290-4FBC-A4B8-D0AFCB923976}" type="slidenum">
              <a:rPr lang="ar-SA" smtClean="0">
                <a:latin typeface="Arial" pitchFamily="34" charset="0"/>
                <a:cs typeface="Arial" pitchFamily="34" charset="0"/>
              </a:rPr>
              <a:pPr/>
              <a:t>192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anim calcmode="lin" valueType="num">
                                      <p:cBhvr additive="base">
                                        <p:cTn id="7" dur="500" fill="hold"/>
                                        <p:tgtEl>
                                          <p:spTgt spid="1013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13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1380"/>
                                        </p:tgtEl>
                                        <p:attrNameLst>
                                          <p:attrName>style.visibility</p:attrName>
                                        </p:attrNameLst>
                                      </p:cBhvr>
                                      <p:to>
                                        <p:strVal val="visible"/>
                                      </p:to>
                                    </p:set>
                                    <p:anim calcmode="lin" valueType="num">
                                      <p:cBhvr additive="base">
                                        <p:cTn id="13" dur="500" fill="hold"/>
                                        <p:tgtEl>
                                          <p:spTgt spid="101380"/>
                                        </p:tgtEl>
                                        <p:attrNameLst>
                                          <p:attrName>ppt_x</p:attrName>
                                        </p:attrNameLst>
                                      </p:cBhvr>
                                      <p:tavLst>
                                        <p:tav tm="0">
                                          <p:val>
                                            <p:strVal val="#ppt_x"/>
                                          </p:val>
                                        </p:tav>
                                        <p:tav tm="100000">
                                          <p:val>
                                            <p:strVal val="#ppt_x"/>
                                          </p:val>
                                        </p:tav>
                                      </p:tavLst>
                                    </p:anim>
                                    <p:anim calcmode="lin" valueType="num">
                                      <p:cBhvr additive="base">
                                        <p:cTn id="14" dur="500" fill="hold"/>
                                        <p:tgtEl>
                                          <p:spTgt spid="1013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build="p"/>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ChangeArrowheads="1"/>
          </p:cNvSpPr>
          <p:nvPr>
            <p:ph type="title"/>
          </p:nvPr>
        </p:nvSpPr>
        <p:spPr>
          <a:xfrm>
            <a:off x="533400" y="228600"/>
            <a:ext cx="8153400" cy="1143000"/>
          </a:xfrm>
        </p:spPr>
        <p:txBody>
          <a:bodyPr/>
          <a:lstStyle/>
          <a:p>
            <a:pPr eaLnBrk="1" hangingPunct="1"/>
            <a:r>
              <a:rPr lang="en-US" smtClean="0"/>
              <a:t>Deviations from Ideal Behavior</a:t>
            </a:r>
          </a:p>
        </p:txBody>
      </p:sp>
      <p:pic>
        <p:nvPicPr>
          <p:cNvPr id="102403" name="Picture 9" descr="10_25"/>
          <p:cNvPicPr>
            <a:picLocks noGrp="1" noChangeAspect="1" noChangeArrowheads="1"/>
          </p:cNvPicPr>
          <p:nvPr>
            <p:ph sz="quarter" idx="1"/>
          </p:nvPr>
        </p:nvPicPr>
        <p:blipFill>
          <a:blip r:embed="rId3" cstate="print"/>
          <a:srcRect/>
          <a:stretch>
            <a:fillRect/>
          </a:stretch>
        </p:blipFill>
        <p:spPr>
          <a:xfrm>
            <a:off x="1350963" y="1981200"/>
            <a:ext cx="2479675" cy="1981200"/>
          </a:xfrm>
        </p:spPr>
      </p:pic>
      <p:pic>
        <p:nvPicPr>
          <p:cNvPr id="102404" name="Picture 15" descr="10_26a"/>
          <p:cNvPicPr>
            <a:picLocks noGrp="1" noChangeAspect="1" noChangeArrowheads="1"/>
          </p:cNvPicPr>
          <p:nvPr>
            <p:ph sz="quarter" idx="2"/>
          </p:nvPr>
        </p:nvPicPr>
        <p:blipFill>
          <a:blip r:embed="rId4" cstate="print"/>
          <a:srcRect/>
          <a:stretch>
            <a:fillRect/>
          </a:stretch>
        </p:blipFill>
        <p:spPr>
          <a:xfrm>
            <a:off x="5843588" y="1981200"/>
            <a:ext cx="1419225" cy="1981200"/>
          </a:xfrm>
        </p:spPr>
      </p:pic>
      <p:sp>
        <p:nvSpPr>
          <p:cNvPr id="102405" name="Rectangle 5"/>
          <p:cNvSpPr>
            <a:spLocks noGrp="1" noChangeArrowheads="1"/>
          </p:cNvSpPr>
          <p:nvPr>
            <p:ph type="body" sz="half" idx="3"/>
          </p:nvPr>
        </p:nvSpPr>
        <p:spPr>
          <a:xfrm>
            <a:off x="381000" y="4648200"/>
            <a:ext cx="8763000" cy="2209800"/>
          </a:xfrm>
        </p:spPr>
        <p:txBody>
          <a:bodyPr/>
          <a:lstStyle/>
          <a:p>
            <a:pPr algn="l" rtl="0" eaLnBrk="1" hangingPunct="1">
              <a:lnSpc>
                <a:spcPct val="90000"/>
              </a:lnSpc>
              <a:buFontTx/>
              <a:buNone/>
            </a:pPr>
            <a:r>
              <a:rPr lang="en-US" sz="2800" smtClean="0"/>
              <a:t>	The assumptions made in the kinetic-molecular model (negligible volume of gas molecules themselves, no attractive forces between gas molecules, etc.) break down at high pressure and/or low temperature.</a:t>
            </a:r>
          </a:p>
        </p:txBody>
      </p:sp>
      <p:sp>
        <p:nvSpPr>
          <p:cNvPr id="307206" name="Slide Number Placeholder 8"/>
          <p:cNvSpPr>
            <a:spLocks noGrp="1"/>
          </p:cNvSpPr>
          <p:nvPr>
            <p:ph type="sldNum" sz="quarter" idx="11"/>
          </p:nvPr>
        </p:nvSpPr>
        <p:spPr>
          <a:xfrm>
            <a:off x="0" y="6165850"/>
            <a:ext cx="1905000" cy="457200"/>
          </a:xfrm>
          <a:noFill/>
        </p:spPr>
        <p:txBody>
          <a:bodyPr/>
          <a:lstStyle/>
          <a:p>
            <a:fld id="{A2F78A2E-20B9-48E3-89D2-949717CE6EE3}" type="slidenum">
              <a:rPr lang="ar-SA" smtClean="0">
                <a:latin typeface="Arial" pitchFamily="34" charset="0"/>
                <a:cs typeface="Arial" pitchFamily="34" charset="0"/>
              </a:rPr>
              <a:pPr/>
              <a:t>193</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03"/>
                                        </p:tgtEl>
                                        <p:attrNameLst>
                                          <p:attrName>style.visibility</p:attrName>
                                        </p:attrNameLst>
                                      </p:cBhvr>
                                      <p:to>
                                        <p:strVal val="visible"/>
                                      </p:to>
                                    </p:set>
                                    <p:anim calcmode="lin" valueType="num">
                                      <p:cBhvr additive="base">
                                        <p:cTn id="7" dur="500" fill="hold"/>
                                        <p:tgtEl>
                                          <p:spTgt spid="102403"/>
                                        </p:tgtEl>
                                        <p:attrNameLst>
                                          <p:attrName>ppt_x</p:attrName>
                                        </p:attrNameLst>
                                      </p:cBhvr>
                                      <p:tavLst>
                                        <p:tav tm="0">
                                          <p:val>
                                            <p:strVal val="#ppt_x"/>
                                          </p:val>
                                        </p:tav>
                                        <p:tav tm="100000">
                                          <p:val>
                                            <p:strVal val="#ppt_x"/>
                                          </p:val>
                                        </p:tav>
                                      </p:tavLst>
                                    </p:anim>
                                    <p:anim calcmode="lin" valueType="num">
                                      <p:cBhvr additive="base">
                                        <p:cTn id="8" dur="500" fill="hold"/>
                                        <p:tgtEl>
                                          <p:spTgt spid="1024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404"/>
                                        </p:tgtEl>
                                        <p:attrNameLst>
                                          <p:attrName>style.visibility</p:attrName>
                                        </p:attrNameLst>
                                      </p:cBhvr>
                                      <p:to>
                                        <p:strVal val="visible"/>
                                      </p:to>
                                    </p:set>
                                    <p:anim calcmode="lin" valueType="num">
                                      <p:cBhvr additive="base">
                                        <p:cTn id="13" dur="500" fill="hold"/>
                                        <p:tgtEl>
                                          <p:spTgt spid="102404"/>
                                        </p:tgtEl>
                                        <p:attrNameLst>
                                          <p:attrName>ppt_x</p:attrName>
                                        </p:attrNameLst>
                                      </p:cBhvr>
                                      <p:tavLst>
                                        <p:tav tm="0">
                                          <p:val>
                                            <p:strVal val="#ppt_x"/>
                                          </p:val>
                                        </p:tav>
                                        <p:tav tm="100000">
                                          <p:val>
                                            <p:strVal val="#ppt_x"/>
                                          </p:val>
                                        </p:tav>
                                      </p:tavLst>
                                    </p:anim>
                                    <p:anim calcmode="lin" valueType="num">
                                      <p:cBhvr additive="base">
                                        <p:cTn id="14" dur="500" fill="hold"/>
                                        <p:tgtEl>
                                          <p:spTgt spid="10240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05">
                                            <p:txEl>
                                              <p:pRg st="0" end="0"/>
                                            </p:txEl>
                                          </p:spTgt>
                                        </p:tgtEl>
                                        <p:attrNameLst>
                                          <p:attrName>style.visibility</p:attrName>
                                        </p:attrNameLst>
                                      </p:cBhvr>
                                      <p:to>
                                        <p:strVal val="visible"/>
                                      </p:to>
                                    </p:set>
                                    <p:anim calcmode="lin" valueType="num">
                                      <p:cBhvr additive="base">
                                        <p:cTn id="19" dur="500" fill="hold"/>
                                        <p:tgtEl>
                                          <p:spTgt spid="10240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0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5" grpId="0" build="p"/>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Picture 2" descr="C:\Chang Powerpoint\Figures\cng7ch05\cha56011_0522.jpeg"/>
          <p:cNvPicPr>
            <a:picLocks noChangeAspect="1" noChangeArrowheads="1"/>
          </p:cNvPicPr>
          <p:nvPr/>
        </p:nvPicPr>
        <p:blipFill>
          <a:blip r:embed="rId2" cstate="print"/>
          <a:srcRect/>
          <a:stretch>
            <a:fillRect/>
          </a:stretch>
        </p:blipFill>
        <p:spPr bwMode="auto">
          <a:xfrm>
            <a:off x="2863850" y="838200"/>
            <a:ext cx="3416300" cy="5486400"/>
          </a:xfrm>
          <a:prstGeom prst="rect">
            <a:avLst/>
          </a:prstGeom>
          <a:noFill/>
          <a:ln w="9525">
            <a:noFill/>
            <a:miter lim="800000"/>
            <a:headEnd/>
            <a:tailEnd/>
          </a:ln>
        </p:spPr>
      </p:pic>
      <p:sp>
        <p:nvSpPr>
          <p:cNvPr id="103427" name="Text Box 3"/>
          <p:cNvSpPr txBox="1">
            <a:spLocks noChangeArrowheads="1"/>
          </p:cNvSpPr>
          <p:nvPr/>
        </p:nvSpPr>
        <p:spPr bwMode="auto">
          <a:xfrm>
            <a:off x="177800" y="268288"/>
            <a:ext cx="8842375" cy="457200"/>
          </a:xfrm>
          <a:prstGeom prst="rect">
            <a:avLst/>
          </a:prstGeom>
          <a:noFill/>
          <a:ln w="9525">
            <a:noFill/>
            <a:miter lim="800000"/>
            <a:headEnd/>
            <a:tailEnd/>
          </a:ln>
        </p:spPr>
        <p:txBody>
          <a:bodyPr wrap="none">
            <a:spAutoFit/>
          </a:bodyPr>
          <a:lstStyle/>
          <a:p>
            <a:r>
              <a:rPr lang="en-US" sz="2400"/>
              <a:t>Effect of intermolecular forces on the pressure exerted by a gas.</a:t>
            </a:r>
          </a:p>
        </p:txBody>
      </p:sp>
      <p:sp>
        <p:nvSpPr>
          <p:cNvPr id="308228" name="Slide Number Placeholder 6"/>
          <p:cNvSpPr>
            <a:spLocks noGrp="1"/>
          </p:cNvSpPr>
          <p:nvPr>
            <p:ph type="sldNum" sz="quarter" idx="12"/>
          </p:nvPr>
        </p:nvSpPr>
        <p:spPr>
          <a:noFill/>
        </p:spPr>
        <p:txBody>
          <a:bodyPr/>
          <a:lstStyle/>
          <a:p>
            <a:fld id="{52C1CA16-ECE9-4B6C-814C-395C0757CC0C}" type="slidenum">
              <a:rPr lang="ar-SA" smtClean="0">
                <a:latin typeface="Arial" pitchFamily="34" charset="0"/>
                <a:cs typeface="Arial" pitchFamily="34" charset="0"/>
              </a:rPr>
              <a:pPr/>
              <a:t>194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427"/>
                                        </p:tgtEl>
                                        <p:attrNameLst>
                                          <p:attrName>style.visibility</p:attrName>
                                        </p:attrNameLst>
                                      </p:cBhvr>
                                      <p:to>
                                        <p:strVal val="visible"/>
                                      </p:to>
                                    </p:set>
                                    <p:anim calcmode="lin" valueType="num">
                                      <p:cBhvr additive="base">
                                        <p:cTn id="7" dur="500" fill="hold"/>
                                        <p:tgtEl>
                                          <p:spTgt spid="103427"/>
                                        </p:tgtEl>
                                        <p:attrNameLst>
                                          <p:attrName>ppt_x</p:attrName>
                                        </p:attrNameLst>
                                      </p:cBhvr>
                                      <p:tavLst>
                                        <p:tav tm="0">
                                          <p:val>
                                            <p:strVal val="#ppt_x"/>
                                          </p:val>
                                        </p:tav>
                                        <p:tav tm="100000">
                                          <p:val>
                                            <p:strVal val="#ppt_x"/>
                                          </p:val>
                                        </p:tav>
                                      </p:tavLst>
                                    </p:anim>
                                    <p:anim calcmode="lin" valueType="num">
                                      <p:cBhvr additive="base">
                                        <p:cTn id="8" dur="500" fill="hold"/>
                                        <p:tgtEl>
                                          <p:spTgt spid="1034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p:bldLst>
  </p:timing>
</p:sld>
</file>

<file path=ppt/slides/slide1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9250" name="Rectangle 2"/>
          <p:cNvSpPr>
            <a:spLocks noGrp="1" noChangeArrowheads="1"/>
          </p:cNvSpPr>
          <p:nvPr>
            <p:ph type="title"/>
          </p:nvPr>
        </p:nvSpPr>
        <p:spPr/>
        <p:txBody>
          <a:bodyPr/>
          <a:lstStyle/>
          <a:p>
            <a:pPr eaLnBrk="1" hangingPunct="1"/>
            <a:r>
              <a:rPr lang="en-US" smtClean="0"/>
              <a:t>Corrections for Non-ideal Behavior</a:t>
            </a:r>
          </a:p>
        </p:txBody>
      </p:sp>
      <p:sp>
        <p:nvSpPr>
          <p:cNvPr id="104451" name="Rectangle 3"/>
          <p:cNvSpPr>
            <a:spLocks noGrp="1" noChangeArrowheads="1"/>
          </p:cNvSpPr>
          <p:nvPr>
            <p:ph idx="1"/>
          </p:nvPr>
        </p:nvSpPr>
        <p:spPr>
          <a:xfrm>
            <a:off x="685800" y="2438400"/>
            <a:ext cx="7772400" cy="1905000"/>
          </a:xfrm>
        </p:spPr>
        <p:txBody>
          <a:bodyPr/>
          <a:lstStyle/>
          <a:p>
            <a:pPr algn="l" rtl="0" eaLnBrk="1" hangingPunct="1"/>
            <a:r>
              <a:rPr lang="en-US" smtClean="0"/>
              <a:t>The ideal-gas equation can be adjusted to take these deviations from ideal behavior into account.</a:t>
            </a:r>
          </a:p>
        </p:txBody>
      </p:sp>
      <p:sp>
        <p:nvSpPr>
          <p:cNvPr id="63493" name="Rectangle 5"/>
          <p:cNvSpPr>
            <a:spLocks noChangeArrowheads="1"/>
          </p:cNvSpPr>
          <p:nvPr/>
        </p:nvSpPr>
        <p:spPr bwMode="auto">
          <a:xfrm>
            <a:off x="685800" y="4267200"/>
            <a:ext cx="7772400" cy="1905000"/>
          </a:xfrm>
          <a:prstGeom prst="rect">
            <a:avLst/>
          </a:prstGeom>
          <a:noFill/>
          <a:ln w="9525">
            <a:noFill/>
            <a:miter lim="800000"/>
            <a:headEnd/>
            <a:tailEnd/>
          </a:ln>
        </p:spPr>
        <p:txBody>
          <a:bodyPr/>
          <a:lstStyle/>
          <a:p>
            <a:pPr marL="342900" indent="-342900" algn="l" rtl="0">
              <a:buFontTx/>
              <a:buChar char="•"/>
            </a:pPr>
            <a:r>
              <a:rPr lang="en-US">
                <a:solidFill>
                  <a:srgbClr val="C82E32"/>
                </a:solidFill>
              </a:rPr>
              <a:t>The corrected ideal-gas equation is known as the </a:t>
            </a:r>
            <a:r>
              <a:rPr lang="en-US">
                <a:solidFill>
                  <a:srgbClr val="000080"/>
                </a:solidFill>
              </a:rPr>
              <a:t>van der Waals equation</a:t>
            </a:r>
            <a:r>
              <a:rPr lang="en-US">
                <a:solidFill>
                  <a:srgbClr val="FF0906"/>
                </a:solidFill>
              </a:rPr>
              <a:t>.</a:t>
            </a:r>
          </a:p>
        </p:txBody>
      </p:sp>
      <p:sp>
        <p:nvSpPr>
          <p:cNvPr id="309253" name="Slide Number Placeholder 7"/>
          <p:cNvSpPr>
            <a:spLocks noGrp="1"/>
          </p:cNvSpPr>
          <p:nvPr>
            <p:ph type="sldNum" sz="quarter" idx="12"/>
          </p:nvPr>
        </p:nvSpPr>
        <p:spPr>
          <a:noFill/>
        </p:spPr>
        <p:txBody>
          <a:bodyPr/>
          <a:lstStyle/>
          <a:p>
            <a:fld id="{4E4CFAF5-3027-4987-9FA1-3325574FC178}" type="slidenum">
              <a:rPr lang="ar-SA" smtClean="0">
                <a:latin typeface="Arial" pitchFamily="34" charset="0"/>
                <a:cs typeface="Arial" pitchFamily="34" charset="0"/>
              </a:rPr>
              <a:pPr/>
              <a:t>195</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451">
                                            <p:txEl>
                                              <p:pRg st="0" end="0"/>
                                            </p:txEl>
                                          </p:spTgt>
                                        </p:tgtEl>
                                        <p:attrNameLst>
                                          <p:attrName>style.visibility</p:attrName>
                                        </p:attrNameLst>
                                      </p:cBhvr>
                                      <p:to>
                                        <p:strVal val="visible"/>
                                      </p:to>
                                    </p:set>
                                    <p:anim calcmode="lin" valueType="num">
                                      <p:cBhvr additive="base">
                                        <p:cTn id="7" dur="500" fill="hold"/>
                                        <p:tgtEl>
                                          <p:spTgt spid="1044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4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3493"/>
                                        </p:tgtEl>
                                        <p:attrNameLst>
                                          <p:attrName>style.visibility</p:attrName>
                                        </p:attrNameLst>
                                      </p:cBhvr>
                                      <p:to>
                                        <p:strVal val="visible"/>
                                      </p:to>
                                    </p:set>
                                    <p:anim calcmode="lin" valueType="num">
                                      <p:cBhvr additive="base">
                                        <p:cTn id="13" dur="500" fill="hold"/>
                                        <p:tgtEl>
                                          <p:spTgt spid="63493"/>
                                        </p:tgtEl>
                                        <p:attrNameLst>
                                          <p:attrName>ppt_x</p:attrName>
                                        </p:attrNameLst>
                                      </p:cBhvr>
                                      <p:tavLst>
                                        <p:tav tm="0">
                                          <p:val>
                                            <p:strVal val="#ppt_x"/>
                                          </p:val>
                                        </p:tav>
                                        <p:tav tm="100000">
                                          <p:val>
                                            <p:strVal val="#ppt_x"/>
                                          </p:val>
                                        </p:tav>
                                      </p:tavLst>
                                    </p:anim>
                                    <p:anim calcmode="lin" valueType="num">
                                      <p:cBhvr additive="base">
                                        <p:cTn id="14" dur="500" fill="hold"/>
                                        <p:tgtEl>
                                          <p:spTgt spid="634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build="p"/>
      <p:bldP spid="63493"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a:xfrm>
            <a:off x="642938" y="0"/>
            <a:ext cx="7772400" cy="1143000"/>
          </a:xfrm>
        </p:spPr>
        <p:txBody>
          <a:bodyPr/>
          <a:lstStyle/>
          <a:p>
            <a:pPr eaLnBrk="1" hangingPunct="1"/>
            <a:r>
              <a:rPr lang="en-US" smtClean="0"/>
              <a:t>The van der Waals Equation</a:t>
            </a:r>
          </a:p>
        </p:txBody>
      </p:sp>
      <p:pic>
        <p:nvPicPr>
          <p:cNvPr id="22532" name="Picture 21" descr="10_T03"/>
          <p:cNvPicPr>
            <a:picLocks noGrp="1" noChangeAspect="1" noChangeArrowheads="1"/>
          </p:cNvPicPr>
          <p:nvPr>
            <p:ph sz="half" idx="2"/>
          </p:nvPr>
        </p:nvPicPr>
        <p:blipFill>
          <a:blip r:embed="rId4" cstate="print"/>
          <a:srcRect/>
          <a:stretch>
            <a:fillRect/>
          </a:stretch>
        </p:blipFill>
        <p:spPr>
          <a:xfrm>
            <a:off x="4648200" y="2627313"/>
            <a:ext cx="3810000" cy="2822575"/>
          </a:xfrm>
        </p:spPr>
      </p:pic>
      <p:graphicFrame>
        <p:nvGraphicFramePr>
          <p:cNvPr id="99339" name="Object 11"/>
          <p:cNvGraphicFramePr>
            <a:graphicFrameLocks noChangeAspect="1"/>
          </p:cNvGraphicFramePr>
          <p:nvPr/>
        </p:nvGraphicFramePr>
        <p:xfrm>
          <a:off x="1143000" y="773113"/>
          <a:ext cx="7215188" cy="1449387"/>
        </p:xfrm>
        <a:graphic>
          <a:graphicData uri="http://schemas.openxmlformats.org/presentationml/2006/ole">
            <mc:AlternateContent xmlns:mc="http://schemas.openxmlformats.org/markup-compatibility/2006">
              <mc:Choice xmlns:v="urn:schemas-microsoft-com:vml" Requires="v">
                <p:oleObj spid="_x0000_s25604" name="CS ChemDraw Drawing" r:id="rId5" imgW="1630440" imgH="525600" progId="">
                  <p:embed/>
                </p:oleObj>
              </mc:Choice>
              <mc:Fallback>
                <p:oleObj name="CS ChemDraw Drawing" r:id="rId5" imgW="1630440" imgH="525600" progId="">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773113"/>
                        <a:ext cx="7215188" cy="144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534" name="Rectangle 11"/>
          <p:cNvSpPr>
            <a:spLocks noChangeArrowheads="1"/>
          </p:cNvSpPr>
          <p:nvPr/>
        </p:nvSpPr>
        <p:spPr bwMode="auto">
          <a:xfrm>
            <a:off x="539750" y="2060575"/>
            <a:ext cx="4419600" cy="1200150"/>
          </a:xfrm>
          <a:prstGeom prst="rect">
            <a:avLst/>
          </a:prstGeom>
          <a:noFill/>
          <a:ln w="9525">
            <a:noFill/>
            <a:miter lim="800000"/>
            <a:headEnd/>
            <a:tailEnd/>
          </a:ln>
        </p:spPr>
        <p:txBody>
          <a:bodyPr>
            <a:spAutoFit/>
          </a:bodyPr>
          <a:lstStyle/>
          <a:p>
            <a:pPr algn="l" rtl="0">
              <a:buFont typeface="Arial" pitchFamily="34" charset="0"/>
              <a:buChar char="•"/>
            </a:pPr>
            <a:r>
              <a:rPr lang="en-US" sz="2400">
                <a:solidFill>
                  <a:srgbClr val="000000"/>
                </a:solidFill>
                <a:cs typeface="Times New Roman" pitchFamily="18" charset="0"/>
              </a:rPr>
              <a:t> n</a:t>
            </a:r>
            <a:r>
              <a:rPr lang="en-US" sz="2400" baseline="30000">
                <a:solidFill>
                  <a:srgbClr val="000000"/>
                </a:solidFill>
                <a:cs typeface="Times New Roman" pitchFamily="18" charset="0"/>
              </a:rPr>
              <a:t>2</a:t>
            </a:r>
            <a:r>
              <a:rPr lang="en-US" sz="2400">
                <a:solidFill>
                  <a:srgbClr val="000000"/>
                </a:solidFill>
                <a:cs typeface="Times New Roman" pitchFamily="18" charset="0"/>
              </a:rPr>
              <a:t>a/V</a:t>
            </a:r>
            <a:r>
              <a:rPr lang="en-US" sz="2400" baseline="30000">
                <a:solidFill>
                  <a:srgbClr val="000000"/>
                </a:solidFill>
                <a:cs typeface="Times New Roman" pitchFamily="18" charset="0"/>
              </a:rPr>
              <a:t>2</a:t>
            </a:r>
            <a:r>
              <a:rPr lang="en-US" sz="2400">
                <a:solidFill>
                  <a:srgbClr val="000000"/>
                </a:solidFill>
                <a:cs typeface="Times New Roman" pitchFamily="18" charset="0"/>
              </a:rPr>
              <a:t> is related to intermolecular forces of attraction</a:t>
            </a:r>
            <a:endParaRPr lang="en-US" sz="2400"/>
          </a:p>
        </p:txBody>
      </p:sp>
      <p:sp>
        <p:nvSpPr>
          <p:cNvPr id="22535" name="Rectangle 12"/>
          <p:cNvSpPr>
            <a:spLocks noChangeArrowheads="1"/>
          </p:cNvSpPr>
          <p:nvPr/>
        </p:nvSpPr>
        <p:spPr bwMode="auto">
          <a:xfrm>
            <a:off x="468313" y="3284538"/>
            <a:ext cx="3733800" cy="3416300"/>
          </a:xfrm>
          <a:prstGeom prst="rect">
            <a:avLst/>
          </a:prstGeom>
          <a:noFill/>
          <a:ln w="9525">
            <a:noFill/>
            <a:miter lim="800000"/>
            <a:headEnd/>
            <a:tailEnd/>
          </a:ln>
        </p:spPr>
        <p:txBody>
          <a:bodyPr>
            <a:spAutoFit/>
          </a:bodyPr>
          <a:lstStyle/>
          <a:p>
            <a:pPr algn="l" rtl="0">
              <a:buFont typeface="Arial" pitchFamily="34" charset="0"/>
              <a:buChar char="•"/>
            </a:pPr>
            <a:r>
              <a:rPr lang="en-US" sz="2400">
                <a:solidFill>
                  <a:srgbClr val="000000"/>
                </a:solidFill>
                <a:cs typeface="Times New Roman" pitchFamily="18" charset="0"/>
              </a:rPr>
              <a:t> The value b, called excluded volume per mole, is related to the volume of the gas molecules, and nb is subtracted from the</a:t>
            </a:r>
          </a:p>
          <a:p>
            <a:pPr algn="l" rtl="0"/>
            <a:r>
              <a:rPr lang="en-US" sz="2400">
                <a:solidFill>
                  <a:srgbClr val="000000"/>
                </a:solidFill>
                <a:cs typeface="Times New Roman" pitchFamily="18" charset="0"/>
              </a:rPr>
              <a:t>measured volume to represent the free volume within the gas</a:t>
            </a:r>
            <a:endParaRPr lang="en-US" sz="2400"/>
          </a:p>
        </p:txBody>
      </p:sp>
      <p:sp>
        <p:nvSpPr>
          <p:cNvPr id="25607" name="Slide Number Placeholder 9"/>
          <p:cNvSpPr>
            <a:spLocks noGrp="1"/>
          </p:cNvSpPr>
          <p:nvPr>
            <p:ph type="sldNum" sz="quarter" idx="11"/>
          </p:nvPr>
        </p:nvSpPr>
        <p:spPr>
          <a:xfrm>
            <a:off x="0" y="5876925"/>
            <a:ext cx="1905000" cy="457200"/>
          </a:xfrm>
          <a:noFill/>
        </p:spPr>
        <p:txBody>
          <a:bodyPr/>
          <a:lstStyle/>
          <a:p>
            <a:fld id="{92B2A86F-E9F9-4B35-A574-164B7B150AB8}" type="slidenum">
              <a:rPr lang="ar-SA" smtClean="0">
                <a:latin typeface="Arial" pitchFamily="34" charset="0"/>
                <a:cs typeface="Arial" pitchFamily="34" charset="0"/>
              </a:rPr>
              <a:pPr/>
              <a:t>196</a:t>
            </a:fld>
            <a:endParaRPr lang="en-US" smtClean="0">
              <a:latin typeface="Arial" pitchFamily="34" charset="0"/>
              <a:cs typeface="Arial"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9339"/>
                                        </p:tgtEl>
                                        <p:attrNameLst>
                                          <p:attrName>style.visibility</p:attrName>
                                        </p:attrNameLst>
                                      </p:cBhvr>
                                      <p:to>
                                        <p:strVal val="visible"/>
                                      </p:to>
                                    </p:set>
                                    <p:anim calcmode="lin" valueType="num">
                                      <p:cBhvr additive="base">
                                        <p:cTn id="7" dur="500" fill="hold"/>
                                        <p:tgtEl>
                                          <p:spTgt spid="99339"/>
                                        </p:tgtEl>
                                        <p:attrNameLst>
                                          <p:attrName>ppt_x</p:attrName>
                                        </p:attrNameLst>
                                      </p:cBhvr>
                                      <p:tavLst>
                                        <p:tav tm="0">
                                          <p:val>
                                            <p:strVal val="0-#ppt_w/2"/>
                                          </p:val>
                                        </p:tav>
                                        <p:tav tm="100000">
                                          <p:val>
                                            <p:strVal val="#ppt_x"/>
                                          </p:val>
                                        </p:tav>
                                      </p:tavLst>
                                    </p:anim>
                                    <p:anim calcmode="lin" valueType="num">
                                      <p:cBhvr additive="base">
                                        <p:cTn id="8" dur="500" fill="hold"/>
                                        <p:tgtEl>
                                          <p:spTgt spid="993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4"/>
                                        </p:tgtEl>
                                        <p:attrNameLst>
                                          <p:attrName>style.visibility</p:attrName>
                                        </p:attrNameLst>
                                      </p:cBhvr>
                                      <p:to>
                                        <p:strVal val="visible"/>
                                      </p:to>
                                    </p:set>
                                    <p:anim calcmode="lin" valueType="num">
                                      <p:cBhvr additive="base">
                                        <p:cTn id="13" dur="500" fill="hold"/>
                                        <p:tgtEl>
                                          <p:spTgt spid="22534"/>
                                        </p:tgtEl>
                                        <p:attrNameLst>
                                          <p:attrName>ppt_x</p:attrName>
                                        </p:attrNameLst>
                                      </p:cBhvr>
                                      <p:tavLst>
                                        <p:tav tm="0">
                                          <p:val>
                                            <p:strVal val="#ppt_x"/>
                                          </p:val>
                                        </p:tav>
                                        <p:tav tm="100000">
                                          <p:val>
                                            <p:strVal val="#ppt_x"/>
                                          </p:val>
                                        </p:tav>
                                      </p:tavLst>
                                    </p:anim>
                                    <p:anim calcmode="lin" valueType="num">
                                      <p:cBhvr additive="base">
                                        <p:cTn id="14" dur="500" fill="hold"/>
                                        <p:tgtEl>
                                          <p:spTgt spid="2253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5"/>
                                        </p:tgtEl>
                                        <p:attrNameLst>
                                          <p:attrName>style.visibility</p:attrName>
                                        </p:attrNameLst>
                                      </p:cBhvr>
                                      <p:to>
                                        <p:strVal val="visible"/>
                                      </p:to>
                                    </p:set>
                                    <p:anim calcmode="lin" valueType="num">
                                      <p:cBhvr additive="base">
                                        <p:cTn id="19" dur="500" fill="hold"/>
                                        <p:tgtEl>
                                          <p:spTgt spid="22535"/>
                                        </p:tgtEl>
                                        <p:attrNameLst>
                                          <p:attrName>ppt_x</p:attrName>
                                        </p:attrNameLst>
                                      </p:cBhvr>
                                      <p:tavLst>
                                        <p:tav tm="0">
                                          <p:val>
                                            <p:strVal val="#ppt_x"/>
                                          </p:val>
                                        </p:tav>
                                        <p:tav tm="100000">
                                          <p:val>
                                            <p:strVal val="#ppt_x"/>
                                          </p:val>
                                        </p:tav>
                                      </p:tavLst>
                                    </p:anim>
                                    <p:anim calcmode="lin" valueType="num">
                                      <p:cBhvr additive="base">
                                        <p:cTn id="20" dur="500" fill="hold"/>
                                        <p:tgtEl>
                                          <p:spTgt spid="2253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532"/>
                                        </p:tgtEl>
                                        <p:attrNameLst>
                                          <p:attrName>style.visibility</p:attrName>
                                        </p:attrNameLst>
                                      </p:cBhvr>
                                      <p:to>
                                        <p:strVal val="visible"/>
                                      </p:to>
                                    </p:set>
                                    <p:anim calcmode="lin" valueType="num">
                                      <p:cBhvr additive="base">
                                        <p:cTn id="25" dur="500" fill="hold"/>
                                        <p:tgtEl>
                                          <p:spTgt spid="22532"/>
                                        </p:tgtEl>
                                        <p:attrNameLst>
                                          <p:attrName>ppt_x</p:attrName>
                                        </p:attrNameLst>
                                      </p:cBhvr>
                                      <p:tavLst>
                                        <p:tav tm="0">
                                          <p:val>
                                            <p:strVal val="#ppt_x"/>
                                          </p:val>
                                        </p:tav>
                                        <p:tav tm="100000">
                                          <p:val>
                                            <p:strVal val="#ppt_x"/>
                                          </p:val>
                                        </p:tav>
                                      </p:tavLst>
                                    </p:anim>
                                    <p:anim calcmode="lin" valueType="num">
                                      <p:cBhvr additive="base">
                                        <p:cTn id="26"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p:bldP spid="22535"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1"/>
          <p:cNvSpPr>
            <a:spLocks noChangeArrowheads="1"/>
          </p:cNvSpPr>
          <p:nvPr/>
        </p:nvSpPr>
        <p:spPr bwMode="auto">
          <a:xfrm>
            <a:off x="107950" y="188913"/>
            <a:ext cx="8928100" cy="1570037"/>
          </a:xfrm>
          <a:prstGeom prst="rect">
            <a:avLst/>
          </a:prstGeom>
          <a:noFill/>
          <a:ln w="9525">
            <a:noFill/>
            <a:miter lim="800000"/>
            <a:headEnd/>
            <a:tailEnd/>
          </a:ln>
        </p:spPr>
        <p:txBody>
          <a:bodyPr>
            <a:spAutoFit/>
          </a:bodyPr>
          <a:lstStyle/>
          <a:p>
            <a:pPr algn="l" rtl="0"/>
            <a:r>
              <a:rPr lang="en-US" sz="2400"/>
              <a:t>Ex: If 1.000 mol of an ideal gas were confined to 22.41 L at 0.0 °C, it would exert a pressure of 1.000 atm. Use the van der Waals equation and the constants in Table 10.3 to estimate the pressure exerted by 1.000 mol of Cl</a:t>
            </a:r>
            <a:r>
              <a:rPr lang="en-US" sz="2400" baseline="-25000"/>
              <a:t>2</a:t>
            </a:r>
            <a:r>
              <a:rPr lang="en-US" sz="2400"/>
              <a:t>(</a:t>
            </a:r>
            <a:r>
              <a:rPr lang="en-US" sz="2400" i="1"/>
              <a:t>g</a:t>
            </a:r>
            <a:r>
              <a:rPr lang="en-US" sz="2400"/>
              <a:t>) in 22.41 L at 0.0 °C.</a:t>
            </a:r>
          </a:p>
        </p:txBody>
      </p:sp>
      <p:pic>
        <p:nvPicPr>
          <p:cNvPr id="105475" name="Picture 12" descr="10"/>
          <p:cNvPicPr>
            <a:picLocks noChangeAspect="1" noChangeArrowheads="1"/>
          </p:cNvPicPr>
          <p:nvPr/>
        </p:nvPicPr>
        <p:blipFill>
          <a:blip r:embed="rId2" cstate="print"/>
          <a:srcRect/>
          <a:stretch>
            <a:fillRect/>
          </a:stretch>
        </p:blipFill>
        <p:spPr bwMode="auto">
          <a:xfrm>
            <a:off x="3124200" y="2035175"/>
            <a:ext cx="3048000" cy="1036638"/>
          </a:xfrm>
          <a:prstGeom prst="rect">
            <a:avLst/>
          </a:prstGeom>
          <a:noFill/>
          <a:ln w="9525">
            <a:noFill/>
            <a:miter lim="800000"/>
            <a:headEnd/>
            <a:tailEnd/>
          </a:ln>
        </p:spPr>
      </p:pic>
      <p:pic>
        <p:nvPicPr>
          <p:cNvPr id="105476" name="Picture 13" descr="10"/>
          <p:cNvPicPr>
            <a:picLocks noChangeAspect="1" noChangeArrowheads="1"/>
          </p:cNvPicPr>
          <p:nvPr/>
        </p:nvPicPr>
        <p:blipFill>
          <a:blip r:embed="rId3" cstate="print"/>
          <a:srcRect/>
          <a:stretch>
            <a:fillRect/>
          </a:stretch>
        </p:blipFill>
        <p:spPr bwMode="auto">
          <a:xfrm>
            <a:off x="228600" y="3200400"/>
            <a:ext cx="8915400" cy="1800225"/>
          </a:xfrm>
          <a:prstGeom prst="rect">
            <a:avLst/>
          </a:prstGeom>
          <a:noFill/>
          <a:ln w="9525">
            <a:noFill/>
            <a:miter lim="800000"/>
            <a:headEnd/>
            <a:tailEnd/>
          </a:ln>
        </p:spPr>
      </p:pic>
      <p:sp>
        <p:nvSpPr>
          <p:cNvPr id="105477" name="Rectangle 4"/>
          <p:cNvSpPr>
            <a:spLocks noChangeArrowheads="1"/>
          </p:cNvSpPr>
          <p:nvPr/>
        </p:nvSpPr>
        <p:spPr bwMode="auto">
          <a:xfrm>
            <a:off x="228600" y="5143500"/>
            <a:ext cx="8915400" cy="1200150"/>
          </a:xfrm>
          <a:prstGeom prst="rect">
            <a:avLst/>
          </a:prstGeom>
          <a:noFill/>
          <a:ln w="9525">
            <a:noFill/>
            <a:miter lim="800000"/>
            <a:headEnd/>
            <a:tailEnd/>
          </a:ln>
        </p:spPr>
        <p:txBody>
          <a:bodyPr>
            <a:spAutoFit/>
          </a:bodyPr>
          <a:lstStyle/>
          <a:p>
            <a:pPr algn="l" rtl="0"/>
            <a:r>
              <a:rPr lang="en-US" sz="2400">
                <a:solidFill>
                  <a:srgbClr val="000000"/>
                </a:solidFill>
                <a:cs typeface="Times New Roman" pitchFamily="18" charset="0"/>
              </a:rPr>
              <a:t>Ex.2.  Use Van de Waal’s equation to calculate the pressure exerted by 1.00 molCl</a:t>
            </a:r>
            <a:r>
              <a:rPr lang="en-US" sz="2400" baseline="-30000">
                <a:solidFill>
                  <a:srgbClr val="000000"/>
                </a:solidFill>
                <a:cs typeface="Times New Roman" pitchFamily="18" charset="0"/>
              </a:rPr>
              <a:t>2</a:t>
            </a:r>
            <a:r>
              <a:rPr lang="en-US" sz="2400">
                <a:solidFill>
                  <a:srgbClr val="000000"/>
                </a:solidFill>
                <a:cs typeface="Times New Roman" pitchFamily="18" charset="0"/>
              </a:rPr>
              <a:t> confined to a volume of 2.00 L at 273K. The value of a=6.49L</a:t>
            </a:r>
            <a:r>
              <a:rPr lang="en-US" sz="2400" baseline="30000">
                <a:solidFill>
                  <a:srgbClr val="000000"/>
                </a:solidFill>
                <a:cs typeface="Times New Roman" pitchFamily="18" charset="0"/>
              </a:rPr>
              <a:t>2</a:t>
            </a:r>
            <a:r>
              <a:rPr lang="en-US" sz="2400">
                <a:solidFill>
                  <a:srgbClr val="000000"/>
                </a:solidFill>
                <a:cs typeface="Times New Roman" pitchFamily="18" charset="0"/>
              </a:rPr>
              <a:t> atm/mol</a:t>
            </a:r>
            <a:r>
              <a:rPr lang="en-US" sz="2400" baseline="30000">
                <a:solidFill>
                  <a:srgbClr val="000000"/>
                </a:solidFill>
                <a:cs typeface="Times New Roman" pitchFamily="18" charset="0"/>
              </a:rPr>
              <a:t>2</a:t>
            </a:r>
            <a:r>
              <a:rPr lang="en-US" sz="2400">
                <a:solidFill>
                  <a:srgbClr val="000000"/>
                </a:solidFill>
                <a:cs typeface="Times New Roman" pitchFamily="18" charset="0"/>
              </a:rPr>
              <a:t> and b=0.0562 L/mol</a:t>
            </a:r>
            <a:endParaRPr lang="en-US" sz="2400">
              <a:cs typeface="Times New Roman" pitchFamily="18" charset="0"/>
            </a:endParaRPr>
          </a:p>
        </p:txBody>
      </p:sp>
      <p:sp>
        <p:nvSpPr>
          <p:cNvPr id="310278" name="Slide Number Placeholder 8"/>
          <p:cNvSpPr>
            <a:spLocks noGrp="1"/>
          </p:cNvSpPr>
          <p:nvPr>
            <p:ph type="sldNum" sz="quarter" idx="12"/>
          </p:nvPr>
        </p:nvSpPr>
        <p:spPr>
          <a:noFill/>
        </p:spPr>
        <p:txBody>
          <a:bodyPr/>
          <a:lstStyle/>
          <a:p>
            <a:fld id="{8C431D98-18A7-4730-ACBA-1942BBE6E739}" type="slidenum">
              <a:rPr lang="ar-SA" smtClean="0">
                <a:latin typeface="Arial" pitchFamily="34" charset="0"/>
                <a:cs typeface="Arial" pitchFamily="34" charset="0"/>
              </a:rPr>
              <a:pPr/>
              <a:t>197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5475"/>
                                        </p:tgtEl>
                                        <p:attrNameLst>
                                          <p:attrName>style.visibility</p:attrName>
                                        </p:attrNameLst>
                                      </p:cBhvr>
                                      <p:to>
                                        <p:strVal val="visible"/>
                                      </p:to>
                                    </p:set>
                                    <p:anim calcmode="lin" valueType="num">
                                      <p:cBhvr additive="base">
                                        <p:cTn id="7" dur="500" fill="hold"/>
                                        <p:tgtEl>
                                          <p:spTgt spid="105475"/>
                                        </p:tgtEl>
                                        <p:attrNameLst>
                                          <p:attrName>ppt_x</p:attrName>
                                        </p:attrNameLst>
                                      </p:cBhvr>
                                      <p:tavLst>
                                        <p:tav tm="0">
                                          <p:val>
                                            <p:strVal val="#ppt_x"/>
                                          </p:val>
                                        </p:tav>
                                        <p:tav tm="100000">
                                          <p:val>
                                            <p:strVal val="#ppt_x"/>
                                          </p:val>
                                        </p:tav>
                                      </p:tavLst>
                                    </p:anim>
                                    <p:anim calcmode="lin" valueType="num">
                                      <p:cBhvr additive="base">
                                        <p:cTn id="8" dur="500" fill="hold"/>
                                        <p:tgtEl>
                                          <p:spTgt spid="10547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5476"/>
                                        </p:tgtEl>
                                        <p:attrNameLst>
                                          <p:attrName>style.visibility</p:attrName>
                                        </p:attrNameLst>
                                      </p:cBhvr>
                                      <p:to>
                                        <p:strVal val="visible"/>
                                      </p:to>
                                    </p:set>
                                    <p:anim calcmode="lin" valueType="num">
                                      <p:cBhvr additive="base">
                                        <p:cTn id="13" dur="500" fill="hold"/>
                                        <p:tgtEl>
                                          <p:spTgt spid="105476"/>
                                        </p:tgtEl>
                                        <p:attrNameLst>
                                          <p:attrName>ppt_x</p:attrName>
                                        </p:attrNameLst>
                                      </p:cBhvr>
                                      <p:tavLst>
                                        <p:tav tm="0">
                                          <p:val>
                                            <p:strVal val="#ppt_x"/>
                                          </p:val>
                                        </p:tav>
                                        <p:tav tm="100000">
                                          <p:val>
                                            <p:strVal val="#ppt_x"/>
                                          </p:val>
                                        </p:tav>
                                      </p:tavLst>
                                    </p:anim>
                                    <p:anim calcmode="lin" valueType="num">
                                      <p:cBhvr additive="base">
                                        <p:cTn id="14" dur="500" fill="hold"/>
                                        <p:tgtEl>
                                          <p:spTgt spid="10547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5477"/>
                                        </p:tgtEl>
                                        <p:attrNameLst>
                                          <p:attrName>style.visibility</p:attrName>
                                        </p:attrNameLst>
                                      </p:cBhvr>
                                      <p:to>
                                        <p:strVal val="visible"/>
                                      </p:to>
                                    </p:set>
                                    <p:anim calcmode="lin" valueType="num">
                                      <p:cBhvr additive="base">
                                        <p:cTn id="19" dur="500" fill="hold"/>
                                        <p:tgtEl>
                                          <p:spTgt spid="105477"/>
                                        </p:tgtEl>
                                        <p:attrNameLst>
                                          <p:attrName>ppt_x</p:attrName>
                                        </p:attrNameLst>
                                      </p:cBhvr>
                                      <p:tavLst>
                                        <p:tav tm="0">
                                          <p:val>
                                            <p:strVal val="#ppt_x"/>
                                          </p:val>
                                        </p:tav>
                                        <p:tav tm="100000">
                                          <p:val>
                                            <p:strVal val="#ppt_x"/>
                                          </p:val>
                                        </p:tav>
                                      </p:tavLst>
                                    </p:anim>
                                    <p:anim calcmode="lin" valueType="num">
                                      <p:cBhvr additive="base">
                                        <p:cTn id="20" dur="500" fill="hold"/>
                                        <p:tgtEl>
                                          <p:spTgt spid="1054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7"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a:xfrm>
            <a:off x="457200" y="274638"/>
            <a:ext cx="8229600" cy="2773362"/>
          </a:xfrm>
        </p:spPr>
        <p:txBody>
          <a:bodyPr/>
          <a:lstStyle/>
          <a:p>
            <a:pPr marL="1117600" indent="-1117600" algn="l" rtl="0" eaLnBrk="1" hangingPunct="1"/>
            <a:r>
              <a:rPr lang="en-US" sz="4000" smtClean="0"/>
              <a:t>Which is correct?</a:t>
            </a:r>
            <a:br>
              <a:rPr lang="en-US" sz="4000" smtClean="0"/>
            </a:br>
            <a:r>
              <a:rPr lang="en-US" sz="4000" smtClean="0"/>
              <a:t>1.  All gases are fluids.</a:t>
            </a:r>
            <a:br>
              <a:rPr lang="en-US" sz="4000" smtClean="0"/>
            </a:br>
            <a:r>
              <a:rPr lang="en-US" sz="4000" smtClean="0"/>
              <a:t>2.  All gases are diatomic.</a:t>
            </a:r>
            <a:br>
              <a:rPr lang="en-US" sz="4000" smtClean="0"/>
            </a:br>
            <a:endParaRPr lang="en-US" sz="4000" smtClean="0"/>
          </a:p>
        </p:txBody>
      </p:sp>
      <p:sp>
        <p:nvSpPr>
          <p:cNvPr id="107523" name="Rectangle 3"/>
          <p:cNvSpPr>
            <a:spLocks noGrp="1" noChangeArrowheads="1"/>
          </p:cNvSpPr>
          <p:nvPr>
            <p:ph idx="1"/>
          </p:nvPr>
        </p:nvSpPr>
        <p:spPr>
          <a:xfrm>
            <a:off x="685800" y="2819400"/>
            <a:ext cx="8001000" cy="3306763"/>
          </a:xfrm>
        </p:spPr>
        <p:txBody>
          <a:bodyPr rtlCol="0">
            <a:normAutofit lnSpcReduction="10000"/>
          </a:bodyPr>
          <a:lstStyle/>
          <a:p>
            <a:pPr marL="609600" indent="-609600" algn="l" rtl="0" eaLnBrk="1" fontAlgn="auto" hangingPunct="1">
              <a:spcAft>
                <a:spcPts val="0"/>
              </a:spcAft>
              <a:buFontTx/>
              <a:buAutoNum type="alphaLcPeriod"/>
              <a:defRPr/>
            </a:pPr>
            <a:r>
              <a:rPr lang="en-US" dirty="0" smtClean="0"/>
              <a:t>Both statements are true.</a:t>
            </a:r>
          </a:p>
          <a:p>
            <a:pPr marL="609600" indent="-609600" algn="l" rtl="0" eaLnBrk="1" fontAlgn="auto" hangingPunct="1">
              <a:spcAft>
                <a:spcPts val="0"/>
              </a:spcAft>
              <a:buFontTx/>
              <a:buAutoNum type="alphaLcPeriod"/>
              <a:defRPr/>
            </a:pPr>
            <a:r>
              <a:rPr lang="en-US" dirty="0" smtClean="0"/>
              <a:t>Both statements are false.</a:t>
            </a:r>
          </a:p>
          <a:p>
            <a:pPr marL="609600" indent="-609600" algn="l" rtl="0" eaLnBrk="1" fontAlgn="auto" hangingPunct="1">
              <a:spcAft>
                <a:spcPts val="0"/>
              </a:spcAft>
              <a:buFontTx/>
              <a:buAutoNum type="alphaLcPeriod"/>
              <a:defRPr/>
            </a:pPr>
            <a:r>
              <a:rPr lang="en-US" dirty="0" smtClean="0">
                <a:solidFill>
                  <a:srgbClr val="FF0000"/>
                </a:solidFill>
              </a:rPr>
              <a:t>Statement 1 is true, but statement 2 is false.</a:t>
            </a:r>
          </a:p>
          <a:p>
            <a:pPr marL="609600" indent="-609600" algn="l" rtl="0" eaLnBrk="1" fontAlgn="auto" hangingPunct="1">
              <a:spcAft>
                <a:spcPts val="0"/>
              </a:spcAft>
              <a:buFontTx/>
              <a:buAutoNum type="alphaLcPeriod"/>
              <a:defRPr/>
            </a:pPr>
            <a:r>
              <a:rPr lang="en-US" dirty="0" smtClean="0"/>
              <a:t>Statement 1 is false, but statement 2 is true.</a:t>
            </a:r>
          </a:p>
        </p:txBody>
      </p:sp>
      <p:sp>
        <p:nvSpPr>
          <p:cNvPr id="311300" name="Slide Number Placeholder 6"/>
          <p:cNvSpPr>
            <a:spLocks noGrp="1"/>
          </p:cNvSpPr>
          <p:nvPr>
            <p:ph type="sldNum" sz="quarter" idx="12"/>
          </p:nvPr>
        </p:nvSpPr>
        <p:spPr>
          <a:noFill/>
        </p:spPr>
        <p:txBody>
          <a:bodyPr/>
          <a:lstStyle/>
          <a:p>
            <a:fld id="{399659CD-3F7B-4386-BADB-E87E4B2E668E}" type="slidenum">
              <a:rPr lang="ar-SA" smtClean="0">
                <a:latin typeface="Arial" pitchFamily="34" charset="0"/>
                <a:cs typeface="Arial" pitchFamily="34" charset="0"/>
              </a:rPr>
              <a:pPr/>
              <a:t>198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2"/>
          <p:cNvSpPr>
            <a:spLocks noGrp="1" noChangeArrowheads="1"/>
          </p:cNvSpPr>
          <p:nvPr>
            <p:ph type="title"/>
          </p:nvPr>
        </p:nvSpPr>
        <p:spPr>
          <a:xfrm>
            <a:off x="381000" y="274638"/>
            <a:ext cx="8305800" cy="3230562"/>
          </a:xfrm>
        </p:spPr>
        <p:txBody>
          <a:bodyPr/>
          <a:lstStyle/>
          <a:p>
            <a:pPr algn="l" eaLnBrk="1" hangingPunct="1"/>
            <a:r>
              <a:rPr lang="en-US" sz="4000" smtClean="0"/>
              <a:t>As a helium-filled balloon rises, its volume increases.  This is an example of:</a:t>
            </a:r>
          </a:p>
        </p:txBody>
      </p:sp>
      <p:sp>
        <p:nvSpPr>
          <p:cNvPr id="312323" name="Rectangle 3"/>
          <p:cNvSpPr>
            <a:spLocks noGrp="1" noChangeArrowheads="1"/>
          </p:cNvSpPr>
          <p:nvPr>
            <p:ph idx="1"/>
          </p:nvPr>
        </p:nvSpPr>
        <p:spPr>
          <a:xfrm>
            <a:off x="1143000" y="3581400"/>
            <a:ext cx="7543800" cy="2544763"/>
          </a:xfrm>
        </p:spPr>
        <p:txBody>
          <a:bodyPr/>
          <a:lstStyle/>
          <a:p>
            <a:pPr marL="609600" indent="-609600" algn="l" rtl="0" eaLnBrk="1" hangingPunct="1">
              <a:buFontTx/>
              <a:buAutoNum type="alphaLcPeriod"/>
            </a:pPr>
            <a:r>
              <a:rPr lang="en-US" smtClean="0"/>
              <a:t>Avogadro’s Law.</a:t>
            </a:r>
          </a:p>
          <a:p>
            <a:pPr marL="609600" indent="-609600" algn="l" rtl="0" eaLnBrk="1" hangingPunct="1">
              <a:buFontTx/>
              <a:buAutoNum type="alphaLcPeriod"/>
            </a:pPr>
            <a:r>
              <a:rPr lang="en-US" smtClean="0">
                <a:solidFill>
                  <a:srgbClr val="FF0000"/>
                </a:solidFill>
              </a:rPr>
              <a:t>Boyle’s Law.</a:t>
            </a:r>
          </a:p>
          <a:p>
            <a:pPr marL="609600" indent="-609600" algn="l" rtl="0" eaLnBrk="1" hangingPunct="1">
              <a:buFontTx/>
              <a:buAutoNum type="alphaLcPeriod"/>
            </a:pPr>
            <a:r>
              <a:rPr lang="en-US" smtClean="0"/>
              <a:t>Charles’ Law.</a:t>
            </a:r>
          </a:p>
          <a:p>
            <a:pPr marL="609600" indent="-609600" algn="l" rtl="0" eaLnBrk="1" hangingPunct="1">
              <a:buFontTx/>
              <a:buAutoNum type="alphaLcPeriod"/>
            </a:pPr>
            <a:r>
              <a:rPr lang="en-US" smtClean="0"/>
              <a:t>Gay-Lussac’s Law.</a:t>
            </a:r>
          </a:p>
        </p:txBody>
      </p:sp>
      <p:sp>
        <p:nvSpPr>
          <p:cNvPr id="312324" name="Slide Number Placeholder 6"/>
          <p:cNvSpPr>
            <a:spLocks noGrp="1"/>
          </p:cNvSpPr>
          <p:nvPr>
            <p:ph type="sldNum" sz="quarter" idx="12"/>
          </p:nvPr>
        </p:nvSpPr>
        <p:spPr>
          <a:noFill/>
        </p:spPr>
        <p:txBody>
          <a:bodyPr/>
          <a:lstStyle/>
          <a:p>
            <a:fld id="{D63DB7A5-DFD1-48AD-BE3A-76966402A103}" type="slidenum">
              <a:rPr lang="ar-SA" smtClean="0">
                <a:latin typeface="Arial" pitchFamily="34" charset="0"/>
                <a:cs typeface="Arial" pitchFamily="34" charset="0"/>
              </a:rPr>
              <a:pPr/>
              <a:t>199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68313" y="115888"/>
            <a:ext cx="8229600" cy="1143000"/>
          </a:xfrm>
        </p:spPr>
        <p:txBody>
          <a:bodyPr/>
          <a:lstStyle/>
          <a:p>
            <a:r>
              <a:rPr lang="en-US" sz="4800" b="1" dirty="0" smtClean="0">
                <a:effectLst>
                  <a:outerShdw blurRad="38100" dist="38100" dir="2700000" algn="tl">
                    <a:srgbClr val="000000">
                      <a:alpha val="43137"/>
                    </a:srgbClr>
                  </a:outerShdw>
                </a:effectLst>
              </a:rPr>
              <a:t>101- </a:t>
            </a:r>
            <a:r>
              <a:rPr lang="en-US" sz="4800" b="1" dirty="0" err="1" smtClean="0">
                <a:effectLst>
                  <a:outerShdw blurRad="38100" dist="38100" dir="2700000" algn="tl">
                    <a:srgbClr val="000000">
                      <a:alpha val="43137"/>
                    </a:srgbClr>
                  </a:outerShdw>
                </a:effectLst>
              </a:rPr>
              <a:t>chem</a:t>
            </a:r>
            <a:r>
              <a:rPr lang="en-US" sz="4800" b="1" dirty="0" smtClean="0">
                <a:effectLst>
                  <a:outerShdw blurRad="38100" dist="38100" dir="2700000" algn="tl">
                    <a:srgbClr val="000000">
                      <a:alpha val="43137"/>
                    </a:srgbClr>
                  </a:outerShdw>
                </a:effectLst>
              </a:rPr>
              <a:t> </a:t>
            </a:r>
            <a:br>
              <a:rPr lang="en-US" sz="4800" b="1" dirty="0" smtClean="0">
                <a:effectLst>
                  <a:outerShdw blurRad="38100" dist="38100" dir="2700000" algn="tl">
                    <a:srgbClr val="000000">
                      <a:alpha val="43137"/>
                    </a:srgbClr>
                  </a:outerShdw>
                </a:effectLst>
              </a:rPr>
            </a:br>
            <a:r>
              <a:rPr lang="en-US" sz="4800" b="1" i="1" dirty="0" smtClean="0">
                <a:solidFill>
                  <a:srgbClr val="FF0000"/>
                </a:solidFill>
                <a:effectLst>
                  <a:outerShdw blurRad="38100" dist="38100" dir="2700000" algn="tl">
                    <a:srgbClr val="000000">
                      <a:alpha val="43137"/>
                    </a:srgbClr>
                  </a:outerShdw>
                </a:effectLst>
              </a:rPr>
              <a:t>GENERAL CHEMISTRY-1</a:t>
            </a:r>
          </a:p>
        </p:txBody>
      </p:sp>
      <p:sp>
        <p:nvSpPr>
          <p:cNvPr id="5" name="Rectangle 3"/>
          <p:cNvSpPr txBox="1">
            <a:spLocks noChangeArrowheads="1"/>
          </p:cNvSpPr>
          <p:nvPr/>
        </p:nvSpPr>
        <p:spPr bwMode="auto">
          <a:xfrm>
            <a:off x="107504" y="4509120"/>
            <a:ext cx="9396536" cy="647700"/>
          </a:xfrm>
          <a:prstGeom prst="rect">
            <a:avLst/>
          </a:prstGeom>
          <a:noFill/>
          <a:ln w="9525">
            <a:noFill/>
            <a:miter lim="800000"/>
            <a:headEnd/>
            <a:tailEnd/>
          </a:ln>
        </p:spPr>
        <p:txBody>
          <a:bodyPr/>
          <a:lstStyle/>
          <a:p>
            <a:pPr marL="342900" indent="-342900" algn="l" rtl="0">
              <a:spcBef>
                <a:spcPct val="20000"/>
              </a:spcBef>
              <a:defRPr/>
            </a:pPr>
            <a:r>
              <a:rPr lang="en-US" sz="2400" kern="0" dirty="0">
                <a:latin typeface="+mn-lt"/>
                <a:cs typeface="+mn-cs"/>
              </a:rPr>
              <a:t> </a:t>
            </a:r>
            <a:r>
              <a:rPr lang="en-US" sz="2400" kern="0" dirty="0" smtClean="0">
                <a:latin typeface="+mn-lt"/>
                <a:cs typeface="+mn-cs"/>
              </a:rPr>
              <a:t>Course numbed </a:t>
            </a:r>
            <a:r>
              <a:rPr lang="en-US" sz="2400" kern="0" dirty="0">
                <a:latin typeface="+mn-lt"/>
                <a:cs typeface="+mn-cs"/>
              </a:rPr>
              <a:t>and Name: </a:t>
            </a:r>
            <a:r>
              <a:rPr lang="en-US" sz="2400" kern="0" dirty="0" err="1">
                <a:latin typeface="+mn-lt"/>
                <a:cs typeface="+mn-cs"/>
              </a:rPr>
              <a:t>Chem</a:t>
            </a:r>
            <a:r>
              <a:rPr lang="en-US" sz="2400" kern="0" dirty="0">
                <a:latin typeface="+mn-lt"/>
                <a:cs typeface="+mn-cs"/>
              </a:rPr>
              <a:t> 101, General chemistry-I</a:t>
            </a:r>
          </a:p>
          <a:p>
            <a:pPr marL="342900" indent="-342900" algn="l" rtl="0">
              <a:spcBef>
                <a:spcPct val="20000"/>
              </a:spcBef>
              <a:defRPr/>
            </a:pPr>
            <a:r>
              <a:rPr lang="en-US" sz="2400" kern="0" dirty="0">
                <a:latin typeface="+mn-lt"/>
                <a:cs typeface="+mn-cs"/>
              </a:rPr>
              <a:t>Semester credit hours: 4.0 credits, first term.</a:t>
            </a:r>
            <a:r>
              <a:rPr lang="en-US" sz="2400" dirty="0">
                <a:solidFill>
                  <a:schemeClr val="tx2"/>
                </a:solidFill>
              </a:rPr>
              <a:t> </a:t>
            </a:r>
            <a:r>
              <a:rPr lang="en-US" sz="2400" dirty="0" smtClean="0">
                <a:solidFill>
                  <a:schemeClr val="tx2"/>
                </a:solidFill>
              </a:rPr>
              <a:t>1433-1434</a:t>
            </a:r>
            <a:endParaRPr lang="en-US" sz="2400" kern="0" dirty="0">
              <a:solidFill>
                <a:srgbClr val="FF0000"/>
              </a:solidFill>
              <a:latin typeface="+mn-lt"/>
              <a:cs typeface="+mn-cs"/>
            </a:endParaRPr>
          </a:p>
          <a:p>
            <a:pPr marL="342900" indent="-342900" algn="l">
              <a:spcBef>
                <a:spcPct val="20000"/>
              </a:spcBef>
              <a:defRPr/>
            </a:pPr>
            <a:r>
              <a:rPr lang="en-US" sz="2400" kern="0" dirty="0">
                <a:latin typeface="+mn-lt"/>
                <a:cs typeface="+mn-cs"/>
              </a:rPr>
              <a:t>Total Contact Hours: 36 hr. theory (Sat, Mon, Wed</a:t>
            </a:r>
            <a:r>
              <a:rPr lang="en-US" sz="2400" kern="0" dirty="0" smtClean="0">
                <a:latin typeface="+mn-lt"/>
                <a:cs typeface="+mn-cs"/>
              </a:rPr>
              <a:t>) </a:t>
            </a:r>
            <a:r>
              <a:rPr lang="en-US" sz="2400" kern="0" dirty="0">
                <a:latin typeface="+mn-lt"/>
                <a:cs typeface="+mn-cs"/>
              </a:rPr>
              <a:t>+ 24 hr. lab</a:t>
            </a:r>
          </a:p>
          <a:p>
            <a:pPr marL="342900" indent="-342900" algn="l">
              <a:spcBef>
                <a:spcPct val="20000"/>
              </a:spcBef>
              <a:defRPr/>
            </a:pPr>
            <a:endParaRPr lang="en-US" sz="2400" kern="0" dirty="0">
              <a:latin typeface="+mn-lt"/>
              <a:cs typeface="+mn-cs"/>
            </a:endParaRPr>
          </a:p>
        </p:txBody>
      </p:sp>
      <p:sp>
        <p:nvSpPr>
          <p:cNvPr id="136196" name="Slide Number Placeholder 8"/>
          <p:cNvSpPr>
            <a:spLocks noGrp="1"/>
          </p:cNvSpPr>
          <p:nvPr>
            <p:ph type="sldNum" sz="quarter" idx="12"/>
          </p:nvPr>
        </p:nvSpPr>
        <p:spPr>
          <a:xfrm>
            <a:off x="179388" y="6381750"/>
            <a:ext cx="2133600" cy="476250"/>
          </a:xfrm>
          <a:noFill/>
        </p:spPr>
        <p:txBody>
          <a:bodyPr/>
          <a:lstStyle/>
          <a:p>
            <a:fld id="{A897AA70-90E4-49B5-BBE6-C31160C8C9F0}" type="slidenum">
              <a:rPr lang="ar-SA" smtClean="0">
                <a:latin typeface="Arial" pitchFamily="34" charset="0"/>
                <a:cs typeface="Arial" pitchFamily="34" charset="0"/>
              </a:rPr>
              <a:pPr/>
              <a:t>2</a:t>
            </a:fld>
            <a:endParaRPr lang="en-US" smtClean="0">
              <a:latin typeface="Arial" pitchFamily="34" charset="0"/>
              <a:cs typeface="Arial" pitchFamily="34" charset="0"/>
            </a:endParaRPr>
          </a:p>
        </p:txBody>
      </p:sp>
      <p:graphicFrame>
        <p:nvGraphicFramePr>
          <p:cNvPr id="10" name="Content Placeholder 5"/>
          <p:cNvGraphicFramePr>
            <a:graphicFrameLocks/>
          </p:cNvGraphicFramePr>
          <p:nvPr/>
        </p:nvGraphicFramePr>
        <p:xfrm>
          <a:off x="179511" y="3573016"/>
          <a:ext cx="8856984" cy="822960"/>
        </p:xfrm>
        <a:graphic>
          <a:graphicData uri="http://schemas.openxmlformats.org/drawingml/2006/table">
            <a:tbl>
              <a:tblPr firstRow="1" bandRow="1">
                <a:tableStyleId>{5C22544A-7EE6-4342-B048-85BDC9FD1C3A}</a:tableStyleId>
              </a:tblPr>
              <a:tblGrid>
                <a:gridCol w="2880321"/>
                <a:gridCol w="3024335"/>
                <a:gridCol w="2952328"/>
              </a:tblGrid>
              <a:tr h="0">
                <a:tc>
                  <a:txBody>
                    <a:bodyPr/>
                    <a:lstStyle/>
                    <a:p>
                      <a:pPr algn="ctr"/>
                      <a:r>
                        <a:rPr lang="en-US" sz="2400" dirty="0" smtClean="0">
                          <a:solidFill>
                            <a:schemeClr val="tx2"/>
                          </a:solidFill>
                        </a:rPr>
                        <a:t>Lab</a:t>
                      </a:r>
                    </a:p>
                    <a:p>
                      <a:pPr algn="ctr"/>
                      <a:r>
                        <a:rPr lang="en-US" sz="2400" dirty="0" smtClean="0">
                          <a:solidFill>
                            <a:schemeClr val="tx2"/>
                          </a:solidFill>
                        </a:rPr>
                        <a:t>(30</a:t>
                      </a:r>
                      <a:r>
                        <a:rPr lang="en-US" sz="2400" baseline="0" dirty="0" smtClean="0">
                          <a:solidFill>
                            <a:schemeClr val="tx2"/>
                          </a:solidFill>
                        </a:rPr>
                        <a:t> marks)</a:t>
                      </a:r>
                      <a:endParaRPr lang="en-US" sz="2400" dirty="0">
                        <a:solidFill>
                          <a:schemeClr val="tx2"/>
                        </a:solidFill>
                      </a:endParaRPr>
                    </a:p>
                  </a:txBody>
                  <a:tcPr/>
                </a:tc>
                <a:tc>
                  <a:txBody>
                    <a:bodyPr/>
                    <a:lstStyle/>
                    <a:p>
                      <a:pPr algn="ctr"/>
                      <a:r>
                        <a:rPr lang="en-US" sz="2400" dirty="0" smtClean="0">
                          <a:solidFill>
                            <a:schemeClr val="tx2"/>
                          </a:solidFill>
                        </a:rPr>
                        <a:t>Mid term </a:t>
                      </a:r>
                    </a:p>
                    <a:p>
                      <a:pPr algn="ctr"/>
                      <a:r>
                        <a:rPr lang="en-US" sz="2400" dirty="0" smtClean="0">
                          <a:solidFill>
                            <a:schemeClr val="tx2"/>
                          </a:solidFill>
                        </a:rPr>
                        <a:t>(30 marks)</a:t>
                      </a:r>
                      <a:endParaRPr lang="en-US" sz="2400" dirty="0">
                        <a:solidFill>
                          <a:schemeClr val="tx2"/>
                        </a:solidFill>
                      </a:endParaRPr>
                    </a:p>
                  </a:txBody>
                  <a:tcPr/>
                </a:tc>
                <a:tc>
                  <a:txBody>
                    <a:bodyPr/>
                    <a:lstStyle/>
                    <a:p>
                      <a:pPr algn="ctr"/>
                      <a:r>
                        <a:rPr lang="en-US" sz="2400" dirty="0" smtClean="0">
                          <a:solidFill>
                            <a:schemeClr val="tx2"/>
                          </a:solidFill>
                        </a:rPr>
                        <a:t>Final</a:t>
                      </a:r>
                    </a:p>
                    <a:p>
                      <a:pPr algn="ctr"/>
                      <a:r>
                        <a:rPr lang="en-US" sz="2400" dirty="0" smtClean="0">
                          <a:solidFill>
                            <a:schemeClr val="tx2"/>
                          </a:solidFill>
                        </a:rPr>
                        <a:t>(40 marks)</a:t>
                      </a:r>
                      <a:endParaRPr lang="en-US" sz="2400" dirty="0">
                        <a:solidFill>
                          <a:schemeClr val="tx2"/>
                        </a:solidFill>
                      </a:endParaRPr>
                    </a:p>
                  </a:txBody>
                  <a:tcPr/>
                </a:tc>
              </a:tr>
            </a:tbl>
          </a:graphicData>
        </a:graphic>
      </p:graphicFrame>
      <p:graphicFrame>
        <p:nvGraphicFramePr>
          <p:cNvPr id="11" name="Content Placeholder 5"/>
          <p:cNvGraphicFramePr>
            <a:graphicFrameLocks/>
          </p:cNvGraphicFramePr>
          <p:nvPr/>
        </p:nvGraphicFramePr>
        <p:xfrm>
          <a:off x="107505" y="1772816"/>
          <a:ext cx="8928991" cy="1554480"/>
        </p:xfrm>
        <a:graphic>
          <a:graphicData uri="http://schemas.openxmlformats.org/drawingml/2006/table">
            <a:tbl>
              <a:tblPr firstRow="1" bandRow="1">
                <a:tableStyleId>{5C22544A-7EE6-4342-B048-85BDC9FD1C3A}</a:tableStyleId>
              </a:tblPr>
              <a:tblGrid>
                <a:gridCol w="2952327"/>
                <a:gridCol w="3024336"/>
                <a:gridCol w="2952328"/>
              </a:tblGrid>
              <a:tr h="612656">
                <a:tc>
                  <a:txBody>
                    <a:bodyPr/>
                    <a:lstStyle/>
                    <a:p>
                      <a:pPr algn="ctr"/>
                      <a:r>
                        <a:rPr lang="en-US" sz="2400" dirty="0" smtClean="0">
                          <a:solidFill>
                            <a:schemeClr val="tx2"/>
                          </a:solidFill>
                        </a:rPr>
                        <a:t>First Mid Term</a:t>
                      </a:r>
                    </a:p>
                    <a:p>
                      <a:pPr algn="ctr"/>
                      <a:r>
                        <a:rPr lang="en-US" sz="2400" dirty="0" smtClean="0">
                          <a:solidFill>
                            <a:schemeClr val="tx2"/>
                          </a:solidFill>
                        </a:rPr>
                        <a:t> (12 marks)</a:t>
                      </a:r>
                    </a:p>
                    <a:p>
                      <a:pPr algn="ctr"/>
                      <a:r>
                        <a:rPr lang="en-US" sz="2400" dirty="0" smtClean="0">
                          <a:solidFill>
                            <a:schemeClr val="tx2"/>
                          </a:solidFill>
                        </a:rPr>
                        <a:t>Mon.29/</a:t>
                      </a:r>
                      <a:r>
                        <a:rPr lang="ar-SA" sz="2400" dirty="0" smtClean="0">
                          <a:solidFill>
                            <a:schemeClr val="tx2"/>
                          </a:solidFill>
                        </a:rPr>
                        <a:t>4</a:t>
                      </a:r>
                      <a:endParaRPr lang="en-US" sz="2400" baseline="0" dirty="0" smtClean="0">
                        <a:solidFill>
                          <a:schemeClr val="tx2"/>
                        </a:solidFill>
                      </a:endParaRPr>
                    </a:p>
                    <a:p>
                      <a:pPr algn="ctr"/>
                      <a:r>
                        <a:rPr lang="en-US" sz="2400" baseline="0" dirty="0" smtClean="0">
                          <a:solidFill>
                            <a:schemeClr val="tx2"/>
                          </a:solidFill>
                        </a:rPr>
                        <a:t>time(12-1)</a:t>
                      </a:r>
                      <a:endParaRPr lang="en-US" sz="2400" dirty="0">
                        <a:solidFill>
                          <a:schemeClr val="tx2"/>
                        </a:solidFill>
                      </a:endParaRPr>
                    </a:p>
                  </a:txBody>
                  <a:tcPr/>
                </a:tc>
                <a:tc>
                  <a:txBody>
                    <a:bodyPr/>
                    <a:lstStyle/>
                    <a:p>
                      <a:pPr algn="ctr"/>
                      <a:r>
                        <a:rPr lang="en-US" sz="2400" dirty="0" smtClean="0">
                          <a:solidFill>
                            <a:schemeClr val="tx2"/>
                          </a:solidFill>
                        </a:rPr>
                        <a:t>Second Mid Term</a:t>
                      </a:r>
                    </a:p>
                    <a:p>
                      <a:pPr algn="ctr"/>
                      <a:r>
                        <a:rPr lang="en-US" sz="2400" dirty="0" smtClean="0">
                          <a:solidFill>
                            <a:schemeClr val="tx2"/>
                          </a:solidFill>
                        </a:rPr>
                        <a:t>(12 marks)</a:t>
                      </a:r>
                    </a:p>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solidFill>
                            <a:schemeClr val="tx2"/>
                          </a:solidFill>
                        </a:rPr>
                        <a:t>Mon.</a:t>
                      </a:r>
                      <a:r>
                        <a:rPr lang="ar-SA" sz="2400" dirty="0" smtClean="0">
                          <a:solidFill>
                            <a:schemeClr val="tx2"/>
                          </a:solidFill>
                        </a:rPr>
                        <a:t>5/6</a:t>
                      </a:r>
                      <a:endParaRPr lang="en-US" sz="2400" dirty="0" smtClean="0">
                        <a:solidFill>
                          <a:schemeClr val="tx2"/>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solidFill>
                            <a:schemeClr val="tx2"/>
                          </a:solidFill>
                        </a:rPr>
                        <a:t> </a:t>
                      </a:r>
                      <a:r>
                        <a:rPr lang="en-US" sz="2400" baseline="0" dirty="0" smtClean="0">
                          <a:solidFill>
                            <a:schemeClr val="tx2"/>
                          </a:solidFill>
                        </a:rPr>
                        <a:t>time(12-1)</a:t>
                      </a:r>
                      <a:endParaRPr lang="en-US" sz="2400" dirty="0" smtClean="0">
                        <a:solidFill>
                          <a:schemeClr val="tx2"/>
                        </a:solidFill>
                      </a:endParaRPr>
                    </a:p>
                  </a:txBody>
                  <a:tcPr/>
                </a:tc>
                <a:tc>
                  <a:txBody>
                    <a:bodyPr/>
                    <a:lstStyle/>
                    <a:p>
                      <a:pPr algn="ctr"/>
                      <a:endParaRPr lang="en-US" sz="2400" dirty="0">
                        <a:solidFill>
                          <a:schemeClr val="tx2"/>
                        </a:solidFill>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ppt_x"/>
                                          </p:val>
                                        </p:tav>
                                        <p:tav tm="100000">
                                          <p:val>
                                            <p:strVal val="#ppt_x"/>
                                          </p:val>
                                        </p:tav>
                                      </p:tavLst>
                                    </p:anim>
                                    <p:anim calcmode="lin" valueType="num">
                                      <p:cBhvr additive="base">
                                        <p:cTn id="8"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3"/>
          <p:cNvSpPr>
            <a:spLocks noGrp="1" noChangeArrowheads="1"/>
          </p:cNvSpPr>
          <p:nvPr>
            <p:ph idx="1"/>
          </p:nvPr>
        </p:nvSpPr>
        <p:spPr>
          <a:xfrm>
            <a:off x="214313" y="692150"/>
            <a:ext cx="8929687" cy="5867400"/>
          </a:xfrm>
        </p:spPr>
        <p:txBody>
          <a:bodyPr/>
          <a:lstStyle/>
          <a:p>
            <a:pPr marL="533400" indent="-533400" algn="l" rtl="0" eaLnBrk="1" hangingPunct="1">
              <a:lnSpc>
                <a:spcPts val="2880"/>
              </a:lnSpc>
              <a:buClr>
                <a:schemeClr val="tx1"/>
              </a:buClr>
              <a:buFont typeface="Arial" charset="0"/>
              <a:buNone/>
              <a:tabLst>
                <a:tab pos="3205163" algn="l"/>
              </a:tabLst>
              <a:defRPr/>
            </a:pPr>
            <a:r>
              <a:rPr lang="en-US" dirty="0" smtClean="0"/>
              <a:t>Ex: </a:t>
            </a:r>
            <a:r>
              <a:rPr lang="en-US" sz="2800" dirty="0" smtClean="0"/>
              <a:t>What is the molar mass of </a:t>
            </a:r>
            <a:r>
              <a:rPr lang="en-US" sz="2800" dirty="0" err="1" smtClean="0"/>
              <a:t>caffein</a:t>
            </a:r>
            <a:r>
              <a:rPr lang="en-US" sz="2800" dirty="0" smtClean="0"/>
              <a:t> C</a:t>
            </a:r>
            <a:r>
              <a:rPr lang="en-US" sz="2800" baseline="-25000" dirty="0" smtClean="0"/>
              <a:t>8</a:t>
            </a:r>
            <a:r>
              <a:rPr lang="en-US" sz="2800" dirty="0" smtClean="0"/>
              <a:t>H</a:t>
            </a:r>
            <a:r>
              <a:rPr lang="en-US" sz="2800" baseline="-25000" dirty="0" smtClean="0"/>
              <a:t>10</a:t>
            </a:r>
            <a:r>
              <a:rPr lang="en-US" sz="2800" dirty="0" smtClean="0"/>
              <a:t>N</a:t>
            </a:r>
            <a:r>
              <a:rPr lang="en-US" sz="2800" baseline="-25000" dirty="0" smtClean="0"/>
              <a:t>4</a:t>
            </a:r>
            <a:r>
              <a:rPr lang="en-US" sz="2800" dirty="0" smtClean="0"/>
              <a:t>O</a:t>
            </a:r>
            <a:r>
              <a:rPr lang="en-US" sz="2800" baseline="-25000" dirty="0" smtClean="0"/>
              <a:t>2</a:t>
            </a:r>
            <a:r>
              <a:rPr lang="en-US" sz="2800" dirty="0" smtClean="0"/>
              <a:t>? </a:t>
            </a:r>
            <a:r>
              <a:rPr lang="en-US" dirty="0" smtClean="0"/>
              <a:t/>
            </a:r>
            <a:br>
              <a:rPr lang="en-US" dirty="0" smtClean="0"/>
            </a:br>
            <a:endParaRPr lang="en-US" dirty="0" smtClean="0"/>
          </a:p>
          <a:p>
            <a:pPr marL="0" indent="0" algn="l" rtl="0" eaLnBrk="1" hangingPunct="1">
              <a:lnSpc>
                <a:spcPts val="2880"/>
              </a:lnSpc>
              <a:buFont typeface="Wingdings" pitchFamily="2" charset="2"/>
              <a:buNone/>
              <a:tabLst>
                <a:tab pos="342900" algn="l"/>
                <a:tab pos="628650" algn="l"/>
                <a:tab pos="3205163" algn="l"/>
              </a:tabLst>
              <a:defRPr/>
            </a:pPr>
            <a:r>
              <a:rPr lang="en-US" sz="2000" dirty="0" smtClean="0"/>
              <a:t>C	=	12.0107 g/mol	  H = 1.00794 g/mol</a:t>
            </a:r>
          </a:p>
          <a:p>
            <a:pPr marL="0" indent="0" algn="l" rtl="0" eaLnBrk="1" hangingPunct="1">
              <a:lnSpc>
                <a:spcPts val="2880"/>
              </a:lnSpc>
              <a:buFont typeface="Wingdings" pitchFamily="2" charset="2"/>
              <a:buNone/>
              <a:tabLst>
                <a:tab pos="342900" algn="l"/>
                <a:tab pos="628650" algn="l"/>
                <a:tab pos="3205163" algn="l"/>
              </a:tabLst>
              <a:defRPr/>
            </a:pPr>
            <a:r>
              <a:rPr lang="en-US" sz="2000" dirty="0" smtClean="0"/>
              <a:t>N	=	14.0067 g/mol	  O = 15.9994 g/mol</a:t>
            </a:r>
            <a:br>
              <a:rPr lang="en-US" sz="2000" dirty="0" smtClean="0"/>
            </a:br>
            <a:endParaRPr lang="en-US" sz="2000" dirty="0" smtClean="0"/>
          </a:p>
          <a:p>
            <a:pPr marL="0" indent="0" algn="l" rtl="0" eaLnBrk="1" hangingPunct="1">
              <a:lnSpc>
                <a:spcPts val="2880"/>
              </a:lnSpc>
              <a:buFont typeface="Wingdings" pitchFamily="2" charset="2"/>
              <a:buNone/>
              <a:tabLst>
                <a:tab pos="6286500" algn="l"/>
              </a:tabLst>
              <a:defRPr/>
            </a:pPr>
            <a:r>
              <a:rPr lang="en-US" sz="2000" dirty="0" smtClean="0"/>
              <a:t>12.0107 g/mol C  x   8 mol C/mol C</a:t>
            </a:r>
            <a:r>
              <a:rPr lang="en-US" sz="2000" baseline="-25000" dirty="0" smtClean="0"/>
              <a:t>8</a:t>
            </a:r>
            <a:r>
              <a:rPr lang="en-US" sz="2000" dirty="0" smtClean="0"/>
              <a:t>H</a:t>
            </a:r>
            <a:r>
              <a:rPr lang="en-US" sz="2000" baseline="-25000" dirty="0" smtClean="0"/>
              <a:t>10</a:t>
            </a:r>
            <a:r>
              <a:rPr lang="en-US" sz="2000" dirty="0" smtClean="0"/>
              <a:t>N</a:t>
            </a:r>
            <a:r>
              <a:rPr lang="en-US" sz="2000" baseline="-25000" dirty="0" smtClean="0"/>
              <a:t>4</a:t>
            </a:r>
            <a:r>
              <a:rPr lang="en-US" sz="2000" dirty="0" smtClean="0"/>
              <a:t>O</a:t>
            </a:r>
            <a:r>
              <a:rPr lang="en-US" sz="2000" baseline="-25000" dirty="0" smtClean="0"/>
              <a:t>2</a:t>
            </a:r>
            <a:r>
              <a:rPr lang="en-US" sz="2000" dirty="0" smtClean="0"/>
              <a:t>  = 96.0856	g/mol C</a:t>
            </a:r>
            <a:r>
              <a:rPr lang="en-US" sz="2000" baseline="-25000" dirty="0" smtClean="0"/>
              <a:t>8</a:t>
            </a:r>
            <a:r>
              <a:rPr lang="en-US" sz="2000" dirty="0" smtClean="0"/>
              <a:t>H</a:t>
            </a:r>
            <a:r>
              <a:rPr lang="en-US" sz="2000" baseline="-25000" dirty="0" smtClean="0"/>
              <a:t>10</a:t>
            </a:r>
            <a:r>
              <a:rPr lang="en-US" sz="2000" dirty="0" smtClean="0"/>
              <a:t>N</a:t>
            </a:r>
            <a:r>
              <a:rPr lang="en-US" sz="2000" baseline="-25000" dirty="0" smtClean="0"/>
              <a:t>4</a:t>
            </a:r>
            <a:r>
              <a:rPr lang="en-US" sz="2000" dirty="0" smtClean="0"/>
              <a:t>O</a:t>
            </a:r>
            <a:r>
              <a:rPr lang="en-US" sz="2000" baseline="-25000" dirty="0" smtClean="0"/>
              <a:t>2</a:t>
            </a:r>
          </a:p>
          <a:p>
            <a:pPr marL="0" indent="0" algn="l" rtl="0" eaLnBrk="1" hangingPunct="1">
              <a:lnSpc>
                <a:spcPts val="2880"/>
              </a:lnSpc>
              <a:buFont typeface="Wingdings" pitchFamily="2" charset="2"/>
              <a:buNone/>
              <a:tabLst>
                <a:tab pos="6286500" algn="l"/>
              </a:tabLst>
              <a:defRPr/>
            </a:pPr>
            <a:r>
              <a:rPr lang="en-US" sz="2000" dirty="0" smtClean="0"/>
              <a:t>1.00794 g/mol H  x 10 mol H/mol C</a:t>
            </a:r>
            <a:r>
              <a:rPr lang="en-US" sz="2000" baseline="-25000" dirty="0" smtClean="0"/>
              <a:t>8</a:t>
            </a:r>
            <a:r>
              <a:rPr lang="en-US" sz="2000" dirty="0" smtClean="0"/>
              <a:t>H</a:t>
            </a:r>
            <a:r>
              <a:rPr lang="en-US" sz="2000" baseline="-25000" dirty="0" smtClean="0"/>
              <a:t>10</a:t>
            </a:r>
            <a:r>
              <a:rPr lang="en-US" sz="2000" dirty="0" smtClean="0"/>
              <a:t>N</a:t>
            </a:r>
            <a:r>
              <a:rPr lang="en-US" sz="2000" baseline="-25000" dirty="0" smtClean="0"/>
              <a:t>4</a:t>
            </a:r>
            <a:r>
              <a:rPr lang="en-US" sz="2000" dirty="0" smtClean="0"/>
              <a:t>O</a:t>
            </a:r>
            <a:r>
              <a:rPr lang="en-US" sz="2000" baseline="-25000" dirty="0" smtClean="0"/>
              <a:t>2   </a:t>
            </a:r>
            <a:r>
              <a:rPr lang="en-US" sz="2000" dirty="0" smtClean="0"/>
              <a:t>= 10.0794	g/mol C</a:t>
            </a:r>
            <a:r>
              <a:rPr lang="en-US" sz="2000" baseline="-25000" dirty="0" smtClean="0"/>
              <a:t>8</a:t>
            </a:r>
            <a:r>
              <a:rPr lang="en-US" sz="2000" dirty="0" smtClean="0"/>
              <a:t>H</a:t>
            </a:r>
            <a:r>
              <a:rPr lang="en-US" sz="2000" baseline="-25000" dirty="0" smtClean="0"/>
              <a:t>10</a:t>
            </a:r>
            <a:r>
              <a:rPr lang="en-US" sz="2000" dirty="0" smtClean="0"/>
              <a:t>N</a:t>
            </a:r>
            <a:r>
              <a:rPr lang="en-US" sz="2000" baseline="-25000" dirty="0" smtClean="0"/>
              <a:t>4</a:t>
            </a:r>
            <a:r>
              <a:rPr lang="en-US" sz="2000" dirty="0" smtClean="0"/>
              <a:t>O</a:t>
            </a:r>
            <a:r>
              <a:rPr lang="en-US" sz="2000" baseline="-25000" dirty="0" smtClean="0"/>
              <a:t>2</a:t>
            </a:r>
          </a:p>
          <a:p>
            <a:pPr marL="0" indent="0" algn="l" rtl="0" eaLnBrk="1" hangingPunct="1">
              <a:lnSpc>
                <a:spcPts val="2880"/>
              </a:lnSpc>
              <a:buFont typeface="Wingdings" pitchFamily="2" charset="2"/>
              <a:buNone/>
              <a:tabLst>
                <a:tab pos="6286500" algn="l"/>
              </a:tabLst>
              <a:defRPr/>
            </a:pPr>
            <a:r>
              <a:rPr lang="en-US" sz="2000" dirty="0" smtClean="0"/>
              <a:t>14.0067 g/mol N  x   4 mol N/mol C</a:t>
            </a:r>
            <a:r>
              <a:rPr lang="en-US" sz="2000" baseline="-25000" dirty="0" smtClean="0"/>
              <a:t>8</a:t>
            </a:r>
            <a:r>
              <a:rPr lang="en-US" sz="2000" dirty="0" smtClean="0"/>
              <a:t>H</a:t>
            </a:r>
            <a:r>
              <a:rPr lang="en-US" sz="2000" baseline="-25000" dirty="0" smtClean="0"/>
              <a:t>10</a:t>
            </a:r>
            <a:r>
              <a:rPr lang="en-US" sz="2000" dirty="0" smtClean="0"/>
              <a:t>N</a:t>
            </a:r>
            <a:r>
              <a:rPr lang="en-US" sz="2000" baseline="-25000" dirty="0" smtClean="0"/>
              <a:t>4</a:t>
            </a:r>
            <a:r>
              <a:rPr lang="en-US" sz="2000" dirty="0" smtClean="0"/>
              <a:t>O</a:t>
            </a:r>
            <a:r>
              <a:rPr lang="en-US" sz="2000" baseline="-25000" dirty="0" smtClean="0"/>
              <a:t>2</a:t>
            </a:r>
            <a:r>
              <a:rPr lang="en-US" sz="2000" dirty="0" smtClean="0"/>
              <a:t>  = 56.0268	g/mol C</a:t>
            </a:r>
            <a:r>
              <a:rPr lang="en-US" sz="2000" baseline="-25000" dirty="0" smtClean="0"/>
              <a:t>8</a:t>
            </a:r>
            <a:r>
              <a:rPr lang="en-US" sz="2000" dirty="0" smtClean="0"/>
              <a:t>H</a:t>
            </a:r>
            <a:r>
              <a:rPr lang="en-US" sz="2000" baseline="-25000" dirty="0" smtClean="0"/>
              <a:t>10</a:t>
            </a:r>
            <a:r>
              <a:rPr lang="en-US" sz="2000" dirty="0" smtClean="0"/>
              <a:t>N</a:t>
            </a:r>
            <a:r>
              <a:rPr lang="en-US" sz="2000" baseline="-25000" dirty="0" smtClean="0"/>
              <a:t>4</a:t>
            </a:r>
            <a:r>
              <a:rPr lang="en-US" sz="2000" dirty="0" smtClean="0"/>
              <a:t>O</a:t>
            </a:r>
            <a:r>
              <a:rPr lang="en-US" sz="2000" baseline="-25000" dirty="0" smtClean="0"/>
              <a:t>2</a:t>
            </a:r>
            <a:endParaRPr lang="en-US" sz="2000" dirty="0" smtClean="0"/>
          </a:p>
          <a:p>
            <a:pPr marL="0" indent="0" algn="l" rtl="0" eaLnBrk="1" hangingPunct="1">
              <a:lnSpc>
                <a:spcPts val="2880"/>
              </a:lnSpc>
              <a:buFont typeface="Wingdings" pitchFamily="2" charset="2"/>
              <a:buNone/>
              <a:tabLst>
                <a:tab pos="6286500" algn="l"/>
              </a:tabLst>
              <a:defRPr/>
            </a:pPr>
            <a:r>
              <a:rPr lang="en-US" sz="2000" dirty="0" smtClean="0"/>
              <a:t>15.9994 g/mol O  x   2 mol O/mol C</a:t>
            </a:r>
            <a:r>
              <a:rPr lang="en-US" sz="2000" baseline="-25000" dirty="0" smtClean="0"/>
              <a:t>8</a:t>
            </a:r>
            <a:r>
              <a:rPr lang="en-US" sz="2000" dirty="0" smtClean="0"/>
              <a:t>H</a:t>
            </a:r>
            <a:r>
              <a:rPr lang="en-US" sz="2000" baseline="-25000" dirty="0" smtClean="0"/>
              <a:t>10</a:t>
            </a:r>
            <a:r>
              <a:rPr lang="en-US" sz="2000" dirty="0" smtClean="0"/>
              <a:t>N</a:t>
            </a:r>
            <a:r>
              <a:rPr lang="en-US" sz="2000" baseline="-25000" dirty="0" smtClean="0"/>
              <a:t>4</a:t>
            </a:r>
            <a:r>
              <a:rPr lang="en-US" sz="2000" dirty="0" smtClean="0"/>
              <a:t>O</a:t>
            </a:r>
            <a:r>
              <a:rPr lang="en-US" sz="2000" baseline="-25000" dirty="0" smtClean="0"/>
              <a:t>2</a:t>
            </a:r>
            <a:r>
              <a:rPr lang="en-US" sz="2000" dirty="0" smtClean="0"/>
              <a:t>  = 31.9988	g/mol C</a:t>
            </a:r>
            <a:r>
              <a:rPr lang="en-US" sz="2000" baseline="-25000" dirty="0" smtClean="0"/>
              <a:t>8</a:t>
            </a:r>
            <a:r>
              <a:rPr lang="en-US" sz="2000" dirty="0" smtClean="0"/>
              <a:t>H</a:t>
            </a:r>
            <a:r>
              <a:rPr lang="en-US" sz="2000" baseline="-25000" dirty="0" smtClean="0"/>
              <a:t>10</a:t>
            </a:r>
            <a:r>
              <a:rPr lang="en-US" sz="2000" dirty="0" smtClean="0"/>
              <a:t>N</a:t>
            </a:r>
            <a:r>
              <a:rPr lang="en-US" sz="2000" baseline="-25000" dirty="0" smtClean="0"/>
              <a:t>4</a:t>
            </a:r>
            <a:r>
              <a:rPr lang="en-US" sz="2000" dirty="0" smtClean="0"/>
              <a:t>O</a:t>
            </a:r>
            <a:r>
              <a:rPr lang="en-US" sz="2000" baseline="-25000" dirty="0" smtClean="0"/>
              <a:t>2</a:t>
            </a:r>
            <a:endParaRPr lang="en-US" sz="2000" dirty="0" smtClean="0"/>
          </a:p>
          <a:p>
            <a:pPr marL="533400" indent="-533400" algn="l" rtl="0" eaLnBrk="1" hangingPunct="1">
              <a:lnSpc>
                <a:spcPts val="2880"/>
              </a:lnSpc>
              <a:buFont typeface="Wingdings" pitchFamily="2" charset="2"/>
              <a:buNone/>
              <a:tabLst>
                <a:tab pos="3205163" algn="l"/>
              </a:tabLst>
              <a:defRPr/>
            </a:pPr>
            <a:r>
              <a:rPr lang="en-US" sz="2000" dirty="0" smtClean="0"/>
              <a:t>Add total the elemental masses to get the molecular mass of caffeine     </a:t>
            </a:r>
          </a:p>
          <a:p>
            <a:pPr marL="533400" indent="-533400" algn="l" rtl="0" eaLnBrk="1" hangingPunct="1">
              <a:lnSpc>
                <a:spcPts val="2880"/>
              </a:lnSpc>
              <a:buFont typeface="Wingdings" pitchFamily="2" charset="2"/>
              <a:buNone/>
              <a:tabLst>
                <a:tab pos="3205163" algn="l"/>
              </a:tabLst>
              <a:defRPr/>
            </a:pPr>
            <a:r>
              <a:rPr lang="en-US" sz="2000" dirty="0" smtClean="0"/>
              <a:t>96.0856  +  10.0794  +  56.0268  +  31.9988  =  </a:t>
            </a:r>
          </a:p>
          <a:p>
            <a:pPr marL="533400" indent="-533400" algn="l" rtl="0" eaLnBrk="1" hangingPunct="1">
              <a:lnSpc>
                <a:spcPts val="2880"/>
              </a:lnSpc>
              <a:buFont typeface="Wingdings" pitchFamily="2" charset="2"/>
              <a:buNone/>
              <a:tabLst>
                <a:tab pos="3205163" algn="l"/>
              </a:tabLst>
              <a:defRPr/>
            </a:pPr>
            <a:r>
              <a:rPr lang="en-US" sz="2000" dirty="0" smtClean="0"/>
              <a:t>194.1906 g/mol C</a:t>
            </a:r>
            <a:r>
              <a:rPr lang="en-US" sz="2000" baseline="-25000" dirty="0" smtClean="0"/>
              <a:t>8</a:t>
            </a:r>
            <a:r>
              <a:rPr lang="en-US" sz="2000" dirty="0" smtClean="0"/>
              <a:t>H</a:t>
            </a:r>
            <a:r>
              <a:rPr lang="en-US" sz="2000" baseline="-25000" dirty="0" smtClean="0"/>
              <a:t>10</a:t>
            </a:r>
            <a:r>
              <a:rPr lang="en-US" sz="2000" dirty="0" smtClean="0"/>
              <a:t>N</a:t>
            </a:r>
            <a:r>
              <a:rPr lang="en-US" sz="2000" baseline="-25000" dirty="0" smtClean="0"/>
              <a:t>4</a:t>
            </a:r>
            <a:r>
              <a:rPr lang="en-US" sz="2000" dirty="0" smtClean="0"/>
              <a:t>O</a:t>
            </a:r>
            <a:r>
              <a:rPr lang="en-US" sz="2000" baseline="-25000" dirty="0" smtClean="0"/>
              <a:t>2</a:t>
            </a:r>
            <a:endParaRPr lang="en-US" sz="2000" dirty="0" smtClean="0"/>
          </a:p>
        </p:txBody>
      </p:sp>
      <p:cxnSp>
        <p:nvCxnSpPr>
          <p:cNvPr id="6" name="Straight Connector 5"/>
          <p:cNvCxnSpPr>
            <a:cxnSpLocks noChangeShapeType="1"/>
          </p:cNvCxnSpPr>
          <p:nvPr/>
        </p:nvCxnSpPr>
        <p:spPr bwMode="auto">
          <a:xfrm rot="16200000" flipH="1">
            <a:off x="2911475" y="2784475"/>
            <a:ext cx="457200" cy="304800"/>
          </a:xfrm>
          <a:prstGeom prst="line">
            <a:avLst/>
          </a:prstGeom>
          <a:noFill/>
          <a:ln w="19050" algn="ctr">
            <a:solidFill>
              <a:schemeClr val="tx1"/>
            </a:solidFill>
            <a:round/>
            <a:headEnd/>
            <a:tailEnd/>
          </a:ln>
        </p:spPr>
      </p:cxnSp>
      <p:cxnSp>
        <p:nvCxnSpPr>
          <p:cNvPr id="8" name="Straight Connector 7"/>
          <p:cNvCxnSpPr>
            <a:cxnSpLocks noChangeShapeType="1"/>
          </p:cNvCxnSpPr>
          <p:nvPr/>
        </p:nvCxnSpPr>
        <p:spPr bwMode="auto">
          <a:xfrm rot="16200000" flipH="1">
            <a:off x="1543050" y="2857500"/>
            <a:ext cx="457200" cy="304800"/>
          </a:xfrm>
          <a:prstGeom prst="line">
            <a:avLst/>
          </a:prstGeom>
          <a:noFill/>
          <a:ln w="19050" algn="ctr">
            <a:solidFill>
              <a:schemeClr val="tx1"/>
            </a:solidFill>
            <a:round/>
            <a:headEnd/>
            <a:tailEnd/>
          </a:ln>
        </p:spPr>
      </p:cxnSp>
      <p:cxnSp>
        <p:nvCxnSpPr>
          <p:cNvPr id="9" name="Straight Connector 8"/>
          <p:cNvCxnSpPr>
            <a:cxnSpLocks noChangeShapeType="1"/>
          </p:cNvCxnSpPr>
          <p:nvPr/>
        </p:nvCxnSpPr>
        <p:spPr bwMode="auto">
          <a:xfrm rot="16200000" flipH="1">
            <a:off x="1543050" y="3217863"/>
            <a:ext cx="457200" cy="304800"/>
          </a:xfrm>
          <a:prstGeom prst="line">
            <a:avLst/>
          </a:prstGeom>
          <a:noFill/>
          <a:ln w="19050" algn="ctr">
            <a:solidFill>
              <a:schemeClr val="tx1"/>
            </a:solidFill>
            <a:round/>
            <a:headEnd/>
            <a:tailEnd/>
          </a:ln>
        </p:spPr>
      </p:cxnSp>
      <p:cxnSp>
        <p:nvCxnSpPr>
          <p:cNvPr id="10" name="Straight Connector 9"/>
          <p:cNvCxnSpPr>
            <a:cxnSpLocks noChangeShapeType="1"/>
          </p:cNvCxnSpPr>
          <p:nvPr/>
        </p:nvCxnSpPr>
        <p:spPr bwMode="auto">
          <a:xfrm rot="16200000" flipH="1">
            <a:off x="1400175" y="3649663"/>
            <a:ext cx="457200" cy="304800"/>
          </a:xfrm>
          <a:prstGeom prst="line">
            <a:avLst/>
          </a:prstGeom>
          <a:noFill/>
          <a:ln w="19050" algn="ctr">
            <a:solidFill>
              <a:schemeClr val="tx1"/>
            </a:solidFill>
            <a:round/>
            <a:headEnd/>
            <a:tailEnd/>
          </a:ln>
        </p:spPr>
      </p:cxnSp>
      <p:cxnSp>
        <p:nvCxnSpPr>
          <p:cNvPr id="11" name="Straight Connector 10"/>
          <p:cNvCxnSpPr>
            <a:cxnSpLocks noChangeShapeType="1"/>
          </p:cNvCxnSpPr>
          <p:nvPr/>
        </p:nvCxnSpPr>
        <p:spPr bwMode="auto">
          <a:xfrm rot="16200000" flipH="1">
            <a:off x="1471613" y="4152900"/>
            <a:ext cx="457200" cy="304800"/>
          </a:xfrm>
          <a:prstGeom prst="line">
            <a:avLst/>
          </a:prstGeom>
          <a:noFill/>
          <a:ln w="19050" algn="ctr">
            <a:solidFill>
              <a:schemeClr val="tx1"/>
            </a:solidFill>
            <a:round/>
            <a:headEnd/>
            <a:tailEnd/>
          </a:ln>
        </p:spPr>
      </p:cxnSp>
      <p:cxnSp>
        <p:nvCxnSpPr>
          <p:cNvPr id="12" name="Straight Connector 11"/>
          <p:cNvCxnSpPr>
            <a:cxnSpLocks noChangeShapeType="1"/>
          </p:cNvCxnSpPr>
          <p:nvPr/>
        </p:nvCxnSpPr>
        <p:spPr bwMode="auto">
          <a:xfrm rot="16200000" flipH="1">
            <a:off x="2840038" y="4152900"/>
            <a:ext cx="457200" cy="304800"/>
          </a:xfrm>
          <a:prstGeom prst="line">
            <a:avLst/>
          </a:prstGeom>
          <a:noFill/>
          <a:ln w="19050" algn="ctr">
            <a:solidFill>
              <a:schemeClr val="tx1"/>
            </a:solidFill>
            <a:round/>
            <a:headEnd/>
            <a:tailEnd/>
          </a:ln>
        </p:spPr>
      </p:cxnSp>
      <p:cxnSp>
        <p:nvCxnSpPr>
          <p:cNvPr id="13" name="Straight Connector 12"/>
          <p:cNvCxnSpPr>
            <a:cxnSpLocks noChangeShapeType="1"/>
          </p:cNvCxnSpPr>
          <p:nvPr/>
        </p:nvCxnSpPr>
        <p:spPr bwMode="auto">
          <a:xfrm rot="16200000" flipH="1">
            <a:off x="2767013" y="3721100"/>
            <a:ext cx="457200" cy="304800"/>
          </a:xfrm>
          <a:prstGeom prst="line">
            <a:avLst/>
          </a:prstGeom>
          <a:noFill/>
          <a:ln w="19050" algn="ctr">
            <a:solidFill>
              <a:schemeClr val="tx1"/>
            </a:solidFill>
            <a:round/>
            <a:headEnd/>
            <a:tailEnd/>
          </a:ln>
        </p:spPr>
      </p:cxnSp>
      <p:cxnSp>
        <p:nvCxnSpPr>
          <p:cNvPr id="14" name="Straight Connector 13"/>
          <p:cNvCxnSpPr>
            <a:cxnSpLocks noChangeShapeType="1"/>
          </p:cNvCxnSpPr>
          <p:nvPr/>
        </p:nvCxnSpPr>
        <p:spPr bwMode="auto">
          <a:xfrm rot="16200000" flipH="1">
            <a:off x="2840038" y="3289300"/>
            <a:ext cx="457200" cy="304800"/>
          </a:xfrm>
          <a:prstGeom prst="line">
            <a:avLst/>
          </a:prstGeom>
          <a:noFill/>
          <a:ln w="19050" algn="ctr">
            <a:solidFill>
              <a:schemeClr val="tx1"/>
            </a:solidFill>
            <a:round/>
            <a:headEnd/>
            <a:tailEnd/>
          </a:ln>
        </p:spPr>
      </p:cxnSp>
      <p:sp>
        <p:nvSpPr>
          <p:cNvPr id="152587" name="Slide Number Placeholder 16"/>
          <p:cNvSpPr>
            <a:spLocks noGrp="1"/>
          </p:cNvSpPr>
          <p:nvPr>
            <p:ph type="sldNum" sz="quarter" idx="12"/>
          </p:nvPr>
        </p:nvSpPr>
        <p:spPr>
          <a:noFill/>
        </p:spPr>
        <p:txBody>
          <a:bodyPr/>
          <a:lstStyle/>
          <a:p>
            <a:fld id="{878E6522-FDC9-475E-8B5C-71BA3015678F}" type="slidenum">
              <a:rPr lang="ar-SA" smtClean="0">
                <a:latin typeface="Arial" pitchFamily="34" charset="0"/>
                <a:cs typeface="Arial" pitchFamily="34" charset="0"/>
              </a:rPr>
              <a:pPr/>
              <a:t>20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1683">
                                            <p:txEl>
                                              <p:pRg st="1" end="1"/>
                                            </p:txEl>
                                          </p:spTgt>
                                        </p:tgtEl>
                                        <p:attrNameLst>
                                          <p:attrName>style.visibility</p:attrName>
                                        </p:attrNameLst>
                                      </p:cBhvr>
                                      <p:to>
                                        <p:strVal val="visible"/>
                                      </p:to>
                                    </p:set>
                                    <p:anim calcmode="lin" valueType="num">
                                      <p:cBhvr additive="base">
                                        <p:cTn id="7" dur="500" fill="hold"/>
                                        <p:tgtEl>
                                          <p:spTgt spid="71683">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1683">
                                            <p:txEl>
                                              <p:pRg st="1" end="1"/>
                                            </p:txEl>
                                          </p:spTgt>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1683">
                                            <p:txEl>
                                              <p:pRg st="2" end="2"/>
                                            </p:txEl>
                                          </p:spTgt>
                                        </p:tgtEl>
                                        <p:attrNameLst>
                                          <p:attrName>style.visibility</p:attrName>
                                        </p:attrNameLst>
                                      </p:cBhvr>
                                      <p:to>
                                        <p:strVal val="visible"/>
                                      </p:to>
                                    </p:set>
                                    <p:anim calcmode="lin" valueType="num">
                                      <p:cBhvr additive="base">
                                        <p:cTn id="11" dur="500" fill="hold"/>
                                        <p:tgtEl>
                                          <p:spTgt spid="71683">
                                            <p:txEl>
                                              <p:pRg st="2" end="2"/>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7168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71683">
                                            <p:txEl>
                                              <p:pRg st="3" end="3"/>
                                            </p:txEl>
                                          </p:spTgt>
                                        </p:tgtEl>
                                        <p:attrNameLst>
                                          <p:attrName>style.visibility</p:attrName>
                                        </p:attrNameLst>
                                      </p:cBhvr>
                                      <p:to>
                                        <p:strVal val="visible"/>
                                      </p:to>
                                    </p:set>
                                    <p:anim calcmode="lin" valueType="num">
                                      <p:cBhvr additive="base">
                                        <p:cTn id="17" dur="500" fill="hold"/>
                                        <p:tgtEl>
                                          <p:spTgt spid="71683">
                                            <p:txEl>
                                              <p:pRg st="3" end="3"/>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7168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71683">
                                            <p:txEl>
                                              <p:pRg st="4" end="4"/>
                                            </p:txEl>
                                          </p:spTgt>
                                        </p:tgtEl>
                                        <p:attrNameLst>
                                          <p:attrName>style.visibility</p:attrName>
                                        </p:attrNameLst>
                                      </p:cBhvr>
                                      <p:to>
                                        <p:strVal val="visible"/>
                                      </p:to>
                                    </p:set>
                                    <p:anim calcmode="lin" valueType="num">
                                      <p:cBhvr additive="base">
                                        <p:cTn id="33" dur="500" fill="hold"/>
                                        <p:tgtEl>
                                          <p:spTgt spid="71683">
                                            <p:txEl>
                                              <p:pRg st="4" end="4"/>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7168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0-#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71683">
                                            <p:txEl>
                                              <p:pRg st="5" end="5"/>
                                            </p:txEl>
                                          </p:spTgt>
                                        </p:tgtEl>
                                        <p:attrNameLst>
                                          <p:attrName>style.visibility</p:attrName>
                                        </p:attrNameLst>
                                      </p:cBhvr>
                                      <p:to>
                                        <p:strVal val="visible"/>
                                      </p:to>
                                    </p:set>
                                    <p:anim calcmode="lin" valueType="num">
                                      <p:cBhvr additive="base">
                                        <p:cTn id="49" dur="500" fill="hold"/>
                                        <p:tgtEl>
                                          <p:spTgt spid="71683">
                                            <p:txEl>
                                              <p:pRg st="5" end="5"/>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7168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0-#ppt_w/2"/>
                                          </p:val>
                                        </p:tav>
                                        <p:tav tm="100000">
                                          <p:val>
                                            <p:strVal val="#ppt_x"/>
                                          </p:val>
                                        </p:tav>
                                      </p:tavLst>
                                    </p:anim>
                                    <p:anim calcmode="lin" valueType="num">
                                      <p:cBhvr additive="base">
                                        <p:cTn id="56" dur="500" fill="hold"/>
                                        <p:tgtEl>
                                          <p:spTgt spid="10"/>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0-#ppt_w/2"/>
                                          </p:val>
                                        </p:tav>
                                        <p:tav tm="100000">
                                          <p:val>
                                            <p:strVal val="#ppt_x"/>
                                          </p:val>
                                        </p:tav>
                                      </p:tavLst>
                                    </p:anim>
                                    <p:anim calcmode="lin" valueType="num">
                                      <p:cBhvr additive="base">
                                        <p:cTn id="6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nodeType="clickEffect">
                                  <p:stCondLst>
                                    <p:cond delay="0"/>
                                  </p:stCondLst>
                                  <p:childTnLst>
                                    <p:set>
                                      <p:cBhvr>
                                        <p:cTn id="64" dur="1" fill="hold">
                                          <p:stCondLst>
                                            <p:cond delay="0"/>
                                          </p:stCondLst>
                                        </p:cTn>
                                        <p:tgtEl>
                                          <p:spTgt spid="71683">
                                            <p:txEl>
                                              <p:pRg st="6" end="6"/>
                                            </p:txEl>
                                          </p:spTgt>
                                        </p:tgtEl>
                                        <p:attrNameLst>
                                          <p:attrName>style.visibility</p:attrName>
                                        </p:attrNameLst>
                                      </p:cBhvr>
                                      <p:to>
                                        <p:strVal val="visible"/>
                                      </p:to>
                                    </p:set>
                                    <p:anim calcmode="lin" valueType="num">
                                      <p:cBhvr additive="base">
                                        <p:cTn id="65" dur="500" fill="hold"/>
                                        <p:tgtEl>
                                          <p:spTgt spid="71683">
                                            <p:txEl>
                                              <p:pRg st="6" end="6"/>
                                            </p:txEl>
                                          </p:spTgt>
                                        </p:tgtEl>
                                        <p:attrNameLst>
                                          <p:attrName>ppt_x</p:attrName>
                                        </p:attrNameLst>
                                      </p:cBhvr>
                                      <p:tavLst>
                                        <p:tav tm="0">
                                          <p:val>
                                            <p:strVal val="1+#ppt_w/2"/>
                                          </p:val>
                                        </p:tav>
                                        <p:tav tm="100000">
                                          <p:val>
                                            <p:strVal val="#ppt_x"/>
                                          </p:val>
                                        </p:tav>
                                      </p:tavLst>
                                    </p:anim>
                                    <p:anim calcmode="lin" valueType="num">
                                      <p:cBhvr additive="base">
                                        <p:cTn id="66" dur="500" fill="hold"/>
                                        <p:tgtEl>
                                          <p:spTgt spid="7168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8" fill="hold" nodeType="click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additive="base">
                                        <p:cTn id="71" dur="500" fill="hold"/>
                                        <p:tgtEl>
                                          <p:spTgt spid="11"/>
                                        </p:tgtEl>
                                        <p:attrNameLst>
                                          <p:attrName>ppt_x</p:attrName>
                                        </p:attrNameLst>
                                      </p:cBhvr>
                                      <p:tavLst>
                                        <p:tav tm="0">
                                          <p:val>
                                            <p:strVal val="0-#ppt_w/2"/>
                                          </p:val>
                                        </p:tav>
                                        <p:tav tm="100000">
                                          <p:val>
                                            <p:strVal val="#ppt_x"/>
                                          </p:val>
                                        </p:tav>
                                      </p:tavLst>
                                    </p:anim>
                                    <p:anim calcmode="lin" valueType="num">
                                      <p:cBhvr additive="base">
                                        <p:cTn id="72" dur="500" fill="hold"/>
                                        <p:tgtEl>
                                          <p:spTgt spid="11"/>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500" fill="hold"/>
                                        <p:tgtEl>
                                          <p:spTgt spid="12"/>
                                        </p:tgtEl>
                                        <p:attrNameLst>
                                          <p:attrName>ppt_x</p:attrName>
                                        </p:attrNameLst>
                                      </p:cBhvr>
                                      <p:tavLst>
                                        <p:tav tm="0">
                                          <p:val>
                                            <p:strVal val="0-#ppt_w/2"/>
                                          </p:val>
                                        </p:tav>
                                        <p:tav tm="100000">
                                          <p:val>
                                            <p:strVal val="#ppt_x"/>
                                          </p:val>
                                        </p:tav>
                                      </p:tavLst>
                                    </p:anim>
                                    <p:anim calcmode="lin" valueType="num">
                                      <p:cBhvr additive="base">
                                        <p:cTn id="7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8" presetClass="entr" presetSubtype="16" fill="hold" nodeType="clickEffect">
                                  <p:stCondLst>
                                    <p:cond delay="0"/>
                                  </p:stCondLst>
                                  <p:childTnLst>
                                    <p:set>
                                      <p:cBhvr>
                                        <p:cTn id="80" dur="1" fill="hold">
                                          <p:stCondLst>
                                            <p:cond delay="0"/>
                                          </p:stCondLst>
                                        </p:cTn>
                                        <p:tgtEl>
                                          <p:spTgt spid="71683">
                                            <p:txEl>
                                              <p:pRg st="7" end="7"/>
                                            </p:txEl>
                                          </p:spTgt>
                                        </p:tgtEl>
                                        <p:attrNameLst>
                                          <p:attrName>style.visibility</p:attrName>
                                        </p:attrNameLst>
                                      </p:cBhvr>
                                      <p:to>
                                        <p:strVal val="visible"/>
                                      </p:to>
                                    </p:set>
                                    <p:animEffect transition="in" filter="diamond(in)">
                                      <p:cBhvr>
                                        <p:cTn id="81" dur="500"/>
                                        <p:tgtEl>
                                          <p:spTgt spid="71683">
                                            <p:txEl>
                                              <p:pRg st="7" end="7"/>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2" presetClass="entr" presetSubtype="2" fill="hold" nodeType="clickEffect">
                                  <p:stCondLst>
                                    <p:cond delay="0"/>
                                  </p:stCondLst>
                                  <p:childTnLst>
                                    <p:set>
                                      <p:cBhvr>
                                        <p:cTn id="85" dur="1" fill="hold">
                                          <p:stCondLst>
                                            <p:cond delay="0"/>
                                          </p:stCondLst>
                                        </p:cTn>
                                        <p:tgtEl>
                                          <p:spTgt spid="71683">
                                            <p:txEl>
                                              <p:pRg st="8" end="8"/>
                                            </p:txEl>
                                          </p:spTgt>
                                        </p:tgtEl>
                                        <p:attrNameLst>
                                          <p:attrName>style.visibility</p:attrName>
                                        </p:attrNameLst>
                                      </p:cBhvr>
                                      <p:to>
                                        <p:strVal val="visible"/>
                                      </p:to>
                                    </p:set>
                                    <p:anim calcmode="lin" valueType="num">
                                      <p:cBhvr additive="base">
                                        <p:cTn id="86" dur="500" fill="hold"/>
                                        <p:tgtEl>
                                          <p:spTgt spid="71683">
                                            <p:txEl>
                                              <p:pRg st="8" end="8"/>
                                            </p:txEl>
                                          </p:spTgt>
                                        </p:tgtEl>
                                        <p:attrNameLst>
                                          <p:attrName>ppt_x</p:attrName>
                                        </p:attrNameLst>
                                      </p:cBhvr>
                                      <p:tavLst>
                                        <p:tav tm="0">
                                          <p:val>
                                            <p:strVal val="1+#ppt_w/2"/>
                                          </p:val>
                                        </p:tav>
                                        <p:tav tm="100000">
                                          <p:val>
                                            <p:strVal val="#ppt_x"/>
                                          </p:val>
                                        </p:tav>
                                      </p:tavLst>
                                    </p:anim>
                                    <p:anim calcmode="lin" valueType="num">
                                      <p:cBhvr additive="base">
                                        <p:cTn id="87" dur="500" fill="hold"/>
                                        <p:tgtEl>
                                          <p:spTgt spid="71683">
                                            <p:txEl>
                                              <p:pRg st="8" end="8"/>
                                            </p:txEl>
                                          </p:spTgt>
                                        </p:tgtEl>
                                        <p:attrNameLst>
                                          <p:attrName>ppt_y</p:attrName>
                                        </p:attrNameLst>
                                      </p:cBhvr>
                                      <p:tavLst>
                                        <p:tav tm="0">
                                          <p:val>
                                            <p:strVal val="#ppt_y"/>
                                          </p:val>
                                        </p:tav>
                                        <p:tav tm="100000">
                                          <p:val>
                                            <p:strVal val="#ppt_y"/>
                                          </p:val>
                                        </p:tav>
                                      </p:tavLst>
                                    </p:anim>
                                  </p:childTnLst>
                                </p:cTn>
                              </p:par>
                              <p:par>
                                <p:cTn id="88" presetID="2" presetClass="entr" presetSubtype="2" fill="hold" nodeType="withEffect">
                                  <p:stCondLst>
                                    <p:cond delay="0"/>
                                  </p:stCondLst>
                                  <p:childTnLst>
                                    <p:set>
                                      <p:cBhvr>
                                        <p:cTn id="89" dur="1" fill="hold">
                                          <p:stCondLst>
                                            <p:cond delay="0"/>
                                          </p:stCondLst>
                                        </p:cTn>
                                        <p:tgtEl>
                                          <p:spTgt spid="71683">
                                            <p:txEl>
                                              <p:pRg st="9" end="9"/>
                                            </p:txEl>
                                          </p:spTgt>
                                        </p:tgtEl>
                                        <p:attrNameLst>
                                          <p:attrName>style.visibility</p:attrName>
                                        </p:attrNameLst>
                                      </p:cBhvr>
                                      <p:to>
                                        <p:strVal val="visible"/>
                                      </p:to>
                                    </p:set>
                                    <p:anim calcmode="lin" valueType="num">
                                      <p:cBhvr additive="base">
                                        <p:cTn id="90" dur="500" fill="hold"/>
                                        <p:tgtEl>
                                          <p:spTgt spid="71683">
                                            <p:txEl>
                                              <p:pRg st="9" end="9"/>
                                            </p:txEl>
                                          </p:spTgt>
                                        </p:tgtEl>
                                        <p:attrNameLst>
                                          <p:attrName>ppt_x</p:attrName>
                                        </p:attrNameLst>
                                      </p:cBhvr>
                                      <p:tavLst>
                                        <p:tav tm="0">
                                          <p:val>
                                            <p:strVal val="1+#ppt_w/2"/>
                                          </p:val>
                                        </p:tav>
                                        <p:tav tm="100000">
                                          <p:val>
                                            <p:strVal val="#ppt_x"/>
                                          </p:val>
                                        </p:tav>
                                      </p:tavLst>
                                    </p:anim>
                                    <p:anim calcmode="lin" valueType="num">
                                      <p:cBhvr additive="base">
                                        <p:cTn id="91" dur="500" fill="hold"/>
                                        <p:tgtEl>
                                          <p:spTgt spid="71683">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ChangeArrowheads="1"/>
          </p:cNvSpPr>
          <p:nvPr>
            <p:ph type="title"/>
          </p:nvPr>
        </p:nvSpPr>
        <p:spPr>
          <a:xfrm>
            <a:off x="457200" y="274638"/>
            <a:ext cx="8686800" cy="2773362"/>
          </a:xfrm>
        </p:spPr>
        <p:txBody>
          <a:bodyPr/>
          <a:lstStyle/>
          <a:p>
            <a:pPr algn="l" eaLnBrk="1" hangingPunct="1"/>
            <a:r>
              <a:rPr lang="en-US" sz="4000" smtClean="0"/>
              <a:t>Hot air balloons rise.  This is an example of:</a:t>
            </a:r>
          </a:p>
        </p:txBody>
      </p:sp>
      <p:sp>
        <p:nvSpPr>
          <p:cNvPr id="313347" name="Rectangle 3"/>
          <p:cNvSpPr>
            <a:spLocks noGrp="1" noChangeArrowheads="1"/>
          </p:cNvSpPr>
          <p:nvPr>
            <p:ph idx="1"/>
          </p:nvPr>
        </p:nvSpPr>
        <p:spPr>
          <a:xfrm>
            <a:off x="1214438" y="3143250"/>
            <a:ext cx="7467600" cy="3001963"/>
          </a:xfrm>
        </p:spPr>
        <p:txBody>
          <a:bodyPr/>
          <a:lstStyle/>
          <a:p>
            <a:pPr marL="609600" indent="-609600" algn="l" rtl="0" eaLnBrk="1" hangingPunct="1">
              <a:buFontTx/>
              <a:buAutoNum type="alphaLcPeriod"/>
            </a:pPr>
            <a:r>
              <a:rPr lang="en-US" smtClean="0"/>
              <a:t>Avogadro’s Law.</a:t>
            </a:r>
          </a:p>
          <a:p>
            <a:pPr marL="609600" indent="-609600" algn="l" rtl="0" eaLnBrk="1" hangingPunct="1">
              <a:buFontTx/>
              <a:buAutoNum type="alphaLcPeriod"/>
            </a:pPr>
            <a:r>
              <a:rPr lang="en-US" smtClean="0"/>
              <a:t>Boyle’s Law.</a:t>
            </a:r>
          </a:p>
          <a:p>
            <a:pPr marL="609600" indent="-609600" algn="l" rtl="0" eaLnBrk="1" hangingPunct="1">
              <a:buFontTx/>
              <a:buAutoNum type="alphaLcPeriod"/>
            </a:pPr>
            <a:r>
              <a:rPr lang="en-US" smtClean="0">
                <a:solidFill>
                  <a:srgbClr val="FF0000"/>
                </a:solidFill>
              </a:rPr>
              <a:t>Charles’ Law.</a:t>
            </a:r>
          </a:p>
          <a:p>
            <a:pPr marL="609600" indent="-609600" algn="l" rtl="0" eaLnBrk="1" hangingPunct="1">
              <a:buFontTx/>
              <a:buAutoNum type="alphaLcPeriod"/>
            </a:pPr>
            <a:r>
              <a:rPr lang="en-US" smtClean="0"/>
              <a:t>Gay-Lussac’s Law.</a:t>
            </a:r>
          </a:p>
        </p:txBody>
      </p:sp>
      <p:sp>
        <p:nvSpPr>
          <p:cNvPr id="313348" name="Slide Number Placeholder 6"/>
          <p:cNvSpPr>
            <a:spLocks noGrp="1"/>
          </p:cNvSpPr>
          <p:nvPr>
            <p:ph type="sldNum" sz="quarter" idx="12"/>
          </p:nvPr>
        </p:nvSpPr>
        <p:spPr>
          <a:noFill/>
        </p:spPr>
        <p:txBody>
          <a:bodyPr/>
          <a:lstStyle/>
          <a:p>
            <a:fld id="{ABF3ADE9-C4A7-4C31-B296-43431272DE8A}" type="slidenum">
              <a:rPr lang="ar-SA" smtClean="0">
                <a:latin typeface="Arial" pitchFamily="34" charset="0"/>
                <a:cs typeface="Arial" pitchFamily="34" charset="0"/>
              </a:rPr>
              <a:pPr/>
              <a:t>200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ChangeArrowheads="1"/>
          </p:cNvSpPr>
          <p:nvPr>
            <p:ph type="title"/>
          </p:nvPr>
        </p:nvSpPr>
        <p:spPr>
          <a:xfrm>
            <a:off x="457200" y="274638"/>
            <a:ext cx="8686800" cy="2925762"/>
          </a:xfrm>
        </p:spPr>
        <p:txBody>
          <a:bodyPr/>
          <a:lstStyle/>
          <a:p>
            <a:pPr algn="l" eaLnBrk="1" hangingPunct="1"/>
            <a:r>
              <a:rPr lang="en-US" sz="4000" smtClean="0"/>
              <a:t>Avogadro’s Law states that the volume of a gas is directly proportional to:</a:t>
            </a:r>
          </a:p>
        </p:txBody>
      </p:sp>
      <p:sp>
        <p:nvSpPr>
          <p:cNvPr id="314371" name="Rectangle 3"/>
          <p:cNvSpPr>
            <a:spLocks noGrp="1" noChangeArrowheads="1"/>
          </p:cNvSpPr>
          <p:nvPr>
            <p:ph idx="1"/>
          </p:nvPr>
        </p:nvSpPr>
        <p:spPr>
          <a:xfrm>
            <a:off x="1066800" y="3505200"/>
            <a:ext cx="7620000" cy="2620963"/>
          </a:xfrm>
        </p:spPr>
        <p:txBody>
          <a:bodyPr/>
          <a:lstStyle/>
          <a:p>
            <a:pPr marL="609600" indent="-609600" algn="l" rtl="0" eaLnBrk="1" hangingPunct="1">
              <a:buFontTx/>
              <a:buAutoNum type="alphaLcPeriod"/>
            </a:pPr>
            <a:r>
              <a:rPr lang="en-US" smtClean="0">
                <a:solidFill>
                  <a:srgbClr val="FF0000"/>
                </a:solidFill>
              </a:rPr>
              <a:t>the number of gas particles.</a:t>
            </a:r>
          </a:p>
          <a:p>
            <a:pPr marL="609600" indent="-609600" algn="l" rtl="0" eaLnBrk="1" hangingPunct="1">
              <a:buFontTx/>
              <a:buAutoNum type="alphaLcPeriod"/>
            </a:pPr>
            <a:r>
              <a:rPr lang="en-US" smtClean="0"/>
              <a:t>the mass of the gas.</a:t>
            </a:r>
          </a:p>
          <a:p>
            <a:pPr marL="609600" indent="-609600" algn="l" rtl="0" eaLnBrk="1" hangingPunct="1">
              <a:buFontTx/>
              <a:buAutoNum type="alphaLcPeriod"/>
            </a:pPr>
            <a:r>
              <a:rPr lang="en-US" smtClean="0"/>
              <a:t>the pressure of the gas.</a:t>
            </a:r>
          </a:p>
          <a:p>
            <a:pPr marL="609600" indent="-609600" algn="l" rtl="0" eaLnBrk="1" hangingPunct="1">
              <a:buFontTx/>
              <a:buAutoNum type="alphaLcPeriod"/>
            </a:pPr>
            <a:r>
              <a:rPr lang="en-US" smtClean="0"/>
              <a:t>the Kelvin temperature of the gas.</a:t>
            </a:r>
          </a:p>
        </p:txBody>
      </p:sp>
      <p:sp>
        <p:nvSpPr>
          <p:cNvPr id="314372" name="Slide Number Placeholder 6"/>
          <p:cNvSpPr>
            <a:spLocks noGrp="1"/>
          </p:cNvSpPr>
          <p:nvPr>
            <p:ph type="sldNum" sz="quarter" idx="12"/>
          </p:nvPr>
        </p:nvSpPr>
        <p:spPr>
          <a:noFill/>
        </p:spPr>
        <p:txBody>
          <a:bodyPr/>
          <a:lstStyle/>
          <a:p>
            <a:fld id="{9D5BE7B2-2455-45E7-AFFB-FB0F980A4408}" type="slidenum">
              <a:rPr lang="ar-SA" smtClean="0">
                <a:latin typeface="Arial" pitchFamily="34" charset="0"/>
                <a:cs typeface="Arial" pitchFamily="34" charset="0"/>
              </a:rPr>
              <a:pPr/>
              <a:t>201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ChangeArrowheads="1"/>
          </p:cNvSpPr>
          <p:nvPr>
            <p:ph type="title"/>
          </p:nvPr>
        </p:nvSpPr>
        <p:spPr>
          <a:xfrm>
            <a:off x="381000" y="274638"/>
            <a:ext cx="8305800" cy="2544762"/>
          </a:xfrm>
        </p:spPr>
        <p:txBody>
          <a:bodyPr/>
          <a:lstStyle/>
          <a:p>
            <a:pPr algn="l" eaLnBrk="1" hangingPunct="1"/>
            <a:r>
              <a:rPr lang="en-US" sz="4000" smtClean="0"/>
              <a:t>Standard temperature and pressure (STP) for a gas is:</a:t>
            </a:r>
          </a:p>
        </p:txBody>
      </p:sp>
      <p:sp>
        <p:nvSpPr>
          <p:cNvPr id="315395" name="Rectangle 3"/>
          <p:cNvSpPr>
            <a:spLocks noGrp="1" noChangeArrowheads="1"/>
          </p:cNvSpPr>
          <p:nvPr>
            <p:ph idx="1"/>
          </p:nvPr>
        </p:nvSpPr>
        <p:spPr>
          <a:xfrm>
            <a:off x="1066800" y="3048000"/>
            <a:ext cx="7620000" cy="3078163"/>
          </a:xfrm>
        </p:spPr>
        <p:txBody>
          <a:bodyPr/>
          <a:lstStyle/>
          <a:p>
            <a:pPr marL="609600" indent="-609600" algn="l" rtl="0" eaLnBrk="1" hangingPunct="1">
              <a:buFontTx/>
              <a:buAutoNum type="alphaLcPeriod"/>
            </a:pPr>
            <a:r>
              <a:rPr lang="en-US" smtClean="0"/>
              <a:t>0 atmospheres and 25 degrees C.</a:t>
            </a:r>
          </a:p>
          <a:p>
            <a:pPr marL="609600" indent="-609600" algn="l" rtl="0" eaLnBrk="1" hangingPunct="1">
              <a:buFontTx/>
              <a:buAutoNum type="alphaLcPeriod"/>
            </a:pPr>
            <a:r>
              <a:rPr lang="en-US" smtClean="0">
                <a:solidFill>
                  <a:srgbClr val="FF0000"/>
                </a:solidFill>
              </a:rPr>
              <a:t>1 atmosphere and 0 degrees C.</a:t>
            </a:r>
          </a:p>
          <a:p>
            <a:pPr marL="609600" indent="-609600" algn="l" rtl="0" eaLnBrk="1" hangingPunct="1">
              <a:buFontTx/>
              <a:buAutoNum type="alphaLcPeriod"/>
            </a:pPr>
            <a:r>
              <a:rPr lang="en-US" smtClean="0"/>
              <a:t>1 atmosphere and 25 degrees C.</a:t>
            </a:r>
          </a:p>
          <a:p>
            <a:pPr marL="609600" indent="-609600" algn="l" rtl="0" eaLnBrk="1" hangingPunct="1">
              <a:buFontTx/>
              <a:buAutoNum type="alphaLcPeriod"/>
            </a:pPr>
            <a:r>
              <a:rPr lang="en-US" smtClean="0"/>
              <a:t>0 atmospheres and 0 degrees C.</a:t>
            </a:r>
          </a:p>
        </p:txBody>
      </p:sp>
      <p:sp>
        <p:nvSpPr>
          <p:cNvPr id="315396" name="Slide Number Placeholder 6"/>
          <p:cNvSpPr>
            <a:spLocks noGrp="1"/>
          </p:cNvSpPr>
          <p:nvPr>
            <p:ph type="sldNum" sz="quarter" idx="12"/>
          </p:nvPr>
        </p:nvSpPr>
        <p:spPr>
          <a:noFill/>
        </p:spPr>
        <p:txBody>
          <a:bodyPr/>
          <a:lstStyle/>
          <a:p>
            <a:fld id="{EBF0CF1C-128C-4BDD-8220-C0AB754BB725}" type="slidenum">
              <a:rPr lang="ar-SA" smtClean="0">
                <a:latin typeface="Arial" pitchFamily="34" charset="0"/>
                <a:cs typeface="Arial" pitchFamily="34" charset="0"/>
              </a:rPr>
              <a:pPr/>
              <a:t>202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ChangeArrowheads="1"/>
          </p:cNvSpPr>
          <p:nvPr>
            <p:ph type="title"/>
          </p:nvPr>
        </p:nvSpPr>
        <p:spPr>
          <a:xfrm>
            <a:off x="381000" y="274638"/>
            <a:ext cx="8305800" cy="2620962"/>
          </a:xfrm>
        </p:spPr>
        <p:txBody>
          <a:bodyPr/>
          <a:lstStyle/>
          <a:p>
            <a:pPr algn="l" eaLnBrk="1" hangingPunct="1"/>
            <a:r>
              <a:rPr lang="en-US" sz="4000" smtClean="0"/>
              <a:t>The partial pressure of each gas in a mixture is proportional to:</a:t>
            </a:r>
          </a:p>
        </p:txBody>
      </p:sp>
      <p:sp>
        <p:nvSpPr>
          <p:cNvPr id="316419" name="Rectangle 3"/>
          <p:cNvSpPr>
            <a:spLocks noGrp="1" noChangeArrowheads="1"/>
          </p:cNvSpPr>
          <p:nvPr>
            <p:ph idx="1"/>
          </p:nvPr>
        </p:nvSpPr>
        <p:spPr>
          <a:xfrm>
            <a:off x="1143000" y="3048000"/>
            <a:ext cx="7543800" cy="3078163"/>
          </a:xfrm>
        </p:spPr>
        <p:txBody>
          <a:bodyPr/>
          <a:lstStyle/>
          <a:p>
            <a:pPr marL="609600" indent="-609600" algn="l" rtl="0" eaLnBrk="1" hangingPunct="1">
              <a:buFontTx/>
              <a:buAutoNum type="alphaLcPeriod"/>
            </a:pPr>
            <a:r>
              <a:rPr lang="en-US" smtClean="0"/>
              <a:t>the mass of the gas.</a:t>
            </a:r>
          </a:p>
          <a:p>
            <a:pPr marL="609600" indent="-609600" algn="l" rtl="0" eaLnBrk="1" hangingPunct="1">
              <a:buFontTx/>
              <a:buAutoNum type="alphaLcPeriod"/>
            </a:pPr>
            <a:r>
              <a:rPr lang="en-US" smtClean="0"/>
              <a:t>the molecular weight of the gas.</a:t>
            </a:r>
          </a:p>
          <a:p>
            <a:pPr marL="609600" indent="-609600" algn="l" rtl="0" eaLnBrk="1" hangingPunct="1">
              <a:buFontTx/>
              <a:buAutoNum type="alphaLcPeriod"/>
            </a:pPr>
            <a:r>
              <a:rPr lang="en-US" smtClean="0"/>
              <a:t>the square root of the molecular weight of the gas.</a:t>
            </a:r>
          </a:p>
          <a:p>
            <a:pPr marL="609600" indent="-609600" algn="l" rtl="0" eaLnBrk="1" hangingPunct="1">
              <a:buFontTx/>
              <a:buAutoNum type="alphaLcPeriod"/>
            </a:pPr>
            <a:r>
              <a:rPr lang="en-US" smtClean="0">
                <a:solidFill>
                  <a:srgbClr val="FF0000"/>
                </a:solidFill>
              </a:rPr>
              <a:t>the mole fraction of the gas.</a:t>
            </a:r>
          </a:p>
        </p:txBody>
      </p:sp>
      <p:sp>
        <p:nvSpPr>
          <p:cNvPr id="316420" name="Slide Number Placeholder 6"/>
          <p:cNvSpPr>
            <a:spLocks noGrp="1"/>
          </p:cNvSpPr>
          <p:nvPr>
            <p:ph type="sldNum" sz="quarter" idx="12"/>
          </p:nvPr>
        </p:nvSpPr>
        <p:spPr>
          <a:noFill/>
        </p:spPr>
        <p:txBody>
          <a:bodyPr/>
          <a:lstStyle/>
          <a:p>
            <a:fld id="{C76AA995-B612-4BA2-AE41-92501EC45E29}" type="slidenum">
              <a:rPr lang="ar-SA" smtClean="0">
                <a:latin typeface="Arial" pitchFamily="34" charset="0"/>
                <a:cs typeface="Arial" pitchFamily="34" charset="0"/>
              </a:rPr>
              <a:pPr/>
              <a:t>203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a:xfrm>
            <a:off x="381000" y="274638"/>
            <a:ext cx="8305800" cy="3382962"/>
          </a:xfrm>
        </p:spPr>
        <p:txBody>
          <a:bodyPr/>
          <a:lstStyle/>
          <a:p>
            <a:pPr algn="l" rtl="0" eaLnBrk="1" hangingPunct="1"/>
            <a:r>
              <a:rPr lang="en-US" sz="3600" smtClean="0"/>
              <a:t>The Kinetic-Molecular Theory states that the average kinetic energy of gas particles is directly proportional to:</a:t>
            </a:r>
          </a:p>
        </p:txBody>
      </p:sp>
      <p:sp>
        <p:nvSpPr>
          <p:cNvPr id="317443" name="Rectangle 3"/>
          <p:cNvSpPr>
            <a:spLocks noGrp="1" noChangeArrowheads="1"/>
          </p:cNvSpPr>
          <p:nvPr>
            <p:ph idx="1"/>
          </p:nvPr>
        </p:nvSpPr>
        <p:spPr>
          <a:xfrm>
            <a:off x="838200" y="3886200"/>
            <a:ext cx="7848600" cy="2667000"/>
          </a:xfrm>
        </p:spPr>
        <p:txBody>
          <a:bodyPr/>
          <a:lstStyle/>
          <a:p>
            <a:pPr marL="609600" indent="-609600" algn="l" rtl="0" eaLnBrk="1" hangingPunct="1">
              <a:buFontTx/>
              <a:buAutoNum type="alphaLcPeriod"/>
            </a:pPr>
            <a:r>
              <a:rPr lang="en-US" smtClean="0">
                <a:solidFill>
                  <a:srgbClr val="FF0000"/>
                </a:solidFill>
              </a:rPr>
              <a:t>the Kelvin temperature of the gas.</a:t>
            </a:r>
          </a:p>
          <a:p>
            <a:pPr marL="609600" indent="-609600" algn="l" rtl="0" eaLnBrk="1" hangingPunct="1">
              <a:buFontTx/>
              <a:buAutoNum type="alphaLcPeriod"/>
            </a:pPr>
            <a:r>
              <a:rPr lang="en-US" smtClean="0"/>
              <a:t>the Celsius temperature of the gas.</a:t>
            </a:r>
          </a:p>
          <a:p>
            <a:pPr marL="609600" indent="-609600" algn="l" rtl="0" eaLnBrk="1" hangingPunct="1">
              <a:buFontTx/>
              <a:buAutoNum type="alphaLcPeriod"/>
            </a:pPr>
            <a:r>
              <a:rPr lang="en-US" smtClean="0"/>
              <a:t>the number of gas particles.</a:t>
            </a:r>
          </a:p>
          <a:p>
            <a:pPr marL="609600" indent="-609600" algn="l" rtl="0" eaLnBrk="1" hangingPunct="1">
              <a:buFontTx/>
              <a:buAutoNum type="alphaLcPeriod"/>
            </a:pPr>
            <a:r>
              <a:rPr lang="en-US" smtClean="0"/>
              <a:t>the pressure of the gas.</a:t>
            </a:r>
          </a:p>
        </p:txBody>
      </p:sp>
      <p:sp>
        <p:nvSpPr>
          <p:cNvPr id="317444" name="Slide Number Placeholder 6"/>
          <p:cNvSpPr>
            <a:spLocks noGrp="1"/>
          </p:cNvSpPr>
          <p:nvPr>
            <p:ph type="sldNum" sz="quarter" idx="12"/>
          </p:nvPr>
        </p:nvSpPr>
        <p:spPr>
          <a:noFill/>
        </p:spPr>
        <p:txBody>
          <a:bodyPr/>
          <a:lstStyle/>
          <a:p>
            <a:fld id="{255C827B-C97E-4221-9BC1-1C6AA00E45DD}" type="slidenum">
              <a:rPr lang="ar-SA" smtClean="0">
                <a:latin typeface="Arial" pitchFamily="34" charset="0"/>
                <a:cs typeface="Arial" pitchFamily="34" charset="0"/>
              </a:rPr>
              <a:pPr/>
              <a:t>204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ChangeArrowheads="1"/>
          </p:cNvSpPr>
          <p:nvPr>
            <p:ph type="title"/>
          </p:nvPr>
        </p:nvSpPr>
        <p:spPr>
          <a:xfrm>
            <a:off x="457200" y="274638"/>
            <a:ext cx="8794750" cy="3001962"/>
          </a:xfrm>
        </p:spPr>
        <p:txBody>
          <a:bodyPr/>
          <a:lstStyle/>
          <a:p>
            <a:pPr algn="l" eaLnBrk="1" hangingPunct="1"/>
            <a:r>
              <a:rPr lang="en-US" sz="3600" smtClean="0"/>
              <a:t>Neon (</a:t>
            </a:r>
            <a:r>
              <a:rPr lang="en-US" sz="3600" baseline="-25000" smtClean="0"/>
              <a:t>10</a:t>
            </a:r>
            <a:r>
              <a:rPr lang="en-US" sz="3600" smtClean="0"/>
              <a:t>Ne) undergoes effusion __________ krypton (</a:t>
            </a:r>
            <a:r>
              <a:rPr lang="en-US" sz="3600" baseline="-25000" smtClean="0"/>
              <a:t>36</a:t>
            </a:r>
            <a:r>
              <a:rPr lang="en-US" sz="3600" smtClean="0"/>
              <a:t>Kr).</a:t>
            </a:r>
          </a:p>
        </p:txBody>
      </p:sp>
      <p:sp>
        <p:nvSpPr>
          <p:cNvPr id="318467" name="Rectangle 3"/>
          <p:cNvSpPr>
            <a:spLocks noGrp="1" noChangeArrowheads="1"/>
          </p:cNvSpPr>
          <p:nvPr>
            <p:ph idx="1"/>
          </p:nvPr>
        </p:nvSpPr>
        <p:spPr>
          <a:xfrm>
            <a:off x="990600" y="3352800"/>
            <a:ext cx="7696200" cy="2773363"/>
          </a:xfrm>
        </p:spPr>
        <p:txBody>
          <a:bodyPr/>
          <a:lstStyle/>
          <a:p>
            <a:pPr marL="609600" indent="-609600" algn="l" rtl="0" eaLnBrk="1" hangingPunct="1">
              <a:buFontTx/>
              <a:buAutoNum type="alphaLcPeriod"/>
            </a:pPr>
            <a:r>
              <a:rPr lang="en-US" smtClean="0"/>
              <a:t>slower than</a:t>
            </a:r>
          </a:p>
          <a:p>
            <a:pPr marL="609600" indent="-609600" algn="l" rtl="0" eaLnBrk="1" hangingPunct="1">
              <a:buFontTx/>
              <a:buAutoNum type="alphaLcPeriod"/>
            </a:pPr>
            <a:r>
              <a:rPr lang="en-US" smtClean="0"/>
              <a:t>at the same rate as</a:t>
            </a:r>
          </a:p>
          <a:p>
            <a:pPr marL="609600" indent="-609600" algn="l" rtl="0" eaLnBrk="1" hangingPunct="1">
              <a:buFontTx/>
              <a:buAutoNum type="alphaLcPeriod"/>
            </a:pPr>
            <a:r>
              <a:rPr lang="en-US" smtClean="0">
                <a:solidFill>
                  <a:srgbClr val="FF0000"/>
                </a:solidFill>
              </a:rPr>
              <a:t>about twice as fast as</a:t>
            </a:r>
          </a:p>
          <a:p>
            <a:pPr marL="609600" indent="-609600" algn="l" rtl="0" eaLnBrk="1" hangingPunct="1">
              <a:buFontTx/>
              <a:buAutoNum type="alphaLcPeriod"/>
            </a:pPr>
            <a:r>
              <a:rPr lang="en-US" smtClean="0"/>
              <a:t>about four times as fast as</a:t>
            </a:r>
          </a:p>
        </p:txBody>
      </p:sp>
      <p:sp>
        <p:nvSpPr>
          <p:cNvPr id="318468" name="Slide Number Placeholder 6"/>
          <p:cNvSpPr>
            <a:spLocks noGrp="1"/>
          </p:cNvSpPr>
          <p:nvPr>
            <p:ph type="sldNum" sz="quarter" idx="12"/>
          </p:nvPr>
        </p:nvSpPr>
        <p:spPr>
          <a:noFill/>
        </p:spPr>
        <p:txBody>
          <a:bodyPr/>
          <a:lstStyle/>
          <a:p>
            <a:fld id="{9EBAB47E-857F-43AD-BA5F-9D6A634CE543}" type="slidenum">
              <a:rPr lang="ar-SA" smtClean="0">
                <a:latin typeface="Arial" pitchFamily="34" charset="0"/>
                <a:cs typeface="Arial" pitchFamily="34" charset="0"/>
              </a:rPr>
              <a:pPr/>
              <a:t>205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p:cNvSpPr>
            <a:spLocks noGrp="1" noChangeArrowheads="1"/>
          </p:cNvSpPr>
          <p:nvPr>
            <p:ph type="title"/>
          </p:nvPr>
        </p:nvSpPr>
        <p:spPr>
          <a:xfrm>
            <a:off x="179388" y="333375"/>
            <a:ext cx="8839200" cy="3154363"/>
          </a:xfrm>
        </p:spPr>
        <p:txBody>
          <a:bodyPr/>
          <a:lstStyle/>
          <a:p>
            <a:pPr algn="l" eaLnBrk="1" hangingPunct="1"/>
            <a:r>
              <a:rPr lang="en-US" sz="4000" smtClean="0"/>
              <a:t>A sample of two moles of nitrogen gas (N</a:t>
            </a:r>
            <a:r>
              <a:rPr lang="en-US" sz="4000" baseline="-25000" smtClean="0"/>
              <a:t>2</a:t>
            </a:r>
            <a:r>
              <a:rPr lang="en-US" sz="4000" smtClean="0"/>
              <a:t>) will occupy what volume at STP?</a:t>
            </a:r>
          </a:p>
        </p:txBody>
      </p:sp>
      <p:sp>
        <p:nvSpPr>
          <p:cNvPr id="319491" name="Rectangle 3"/>
          <p:cNvSpPr>
            <a:spLocks noGrp="1" noChangeArrowheads="1"/>
          </p:cNvSpPr>
          <p:nvPr>
            <p:ph idx="1"/>
          </p:nvPr>
        </p:nvSpPr>
        <p:spPr>
          <a:xfrm>
            <a:off x="1066800" y="3581400"/>
            <a:ext cx="7620000" cy="2544763"/>
          </a:xfrm>
        </p:spPr>
        <p:txBody>
          <a:bodyPr/>
          <a:lstStyle/>
          <a:p>
            <a:pPr marL="609600" indent="-609600" algn="l" rtl="0" eaLnBrk="1" hangingPunct="1">
              <a:buFontTx/>
              <a:buAutoNum type="alphaLcPeriod"/>
            </a:pPr>
            <a:r>
              <a:rPr lang="en-US" smtClean="0"/>
              <a:t>11.2 liters</a:t>
            </a:r>
          </a:p>
          <a:p>
            <a:pPr marL="609600" indent="-609600" algn="l" rtl="0" eaLnBrk="1" hangingPunct="1">
              <a:buFontTx/>
              <a:buAutoNum type="alphaLcPeriod"/>
            </a:pPr>
            <a:r>
              <a:rPr lang="en-US" smtClean="0"/>
              <a:t>22.4 liters</a:t>
            </a:r>
          </a:p>
          <a:p>
            <a:pPr marL="609600" indent="-609600" algn="l" rtl="0" eaLnBrk="1" hangingPunct="1">
              <a:buFontTx/>
              <a:buAutoNum type="alphaLcPeriod"/>
            </a:pPr>
            <a:r>
              <a:rPr lang="en-US" smtClean="0">
                <a:solidFill>
                  <a:srgbClr val="FF0000"/>
                </a:solidFill>
              </a:rPr>
              <a:t>44.8 liters</a:t>
            </a:r>
          </a:p>
          <a:p>
            <a:pPr marL="609600" indent="-609600" algn="l" rtl="0" eaLnBrk="1" hangingPunct="1">
              <a:buFontTx/>
              <a:buAutoNum type="alphaLcPeriod"/>
            </a:pPr>
            <a:r>
              <a:rPr lang="en-US" smtClean="0"/>
              <a:t>89.6 liters</a:t>
            </a:r>
          </a:p>
        </p:txBody>
      </p:sp>
      <p:sp>
        <p:nvSpPr>
          <p:cNvPr id="319492" name="Slide Number Placeholder 6"/>
          <p:cNvSpPr>
            <a:spLocks noGrp="1"/>
          </p:cNvSpPr>
          <p:nvPr>
            <p:ph type="sldNum" sz="quarter" idx="12"/>
          </p:nvPr>
        </p:nvSpPr>
        <p:spPr>
          <a:noFill/>
        </p:spPr>
        <p:txBody>
          <a:bodyPr/>
          <a:lstStyle/>
          <a:p>
            <a:fld id="{1DAA501B-344A-4979-B063-06C189524FBB}" type="slidenum">
              <a:rPr lang="ar-SA" smtClean="0">
                <a:latin typeface="Arial" pitchFamily="34" charset="0"/>
                <a:cs typeface="Arial" pitchFamily="34" charset="0"/>
              </a:rPr>
              <a:pPr/>
              <a:t>206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3"/>
          <p:cNvSpPr>
            <a:spLocks noGrp="1" noChangeArrowheads="1"/>
          </p:cNvSpPr>
          <p:nvPr>
            <p:ph type="title"/>
          </p:nvPr>
        </p:nvSpPr>
        <p:spPr>
          <a:xfrm>
            <a:off x="457200" y="457200"/>
            <a:ext cx="8610600" cy="1066800"/>
          </a:xfrm>
        </p:spPr>
        <p:txBody>
          <a:bodyPr/>
          <a:lstStyle/>
          <a:p>
            <a:pPr eaLnBrk="1" hangingPunct="1"/>
            <a:r>
              <a:rPr lang="en-US" sz="2800" smtClean="0"/>
              <a:t>If 250 mL of NO is placed in a flask with O</a:t>
            </a:r>
            <a:r>
              <a:rPr lang="en-US" sz="2800" baseline="-25000" smtClean="0"/>
              <a:t>2</a:t>
            </a:r>
            <a:r>
              <a:rPr lang="en-US" sz="2800" smtClean="0"/>
              <a:t>, what volume of O</a:t>
            </a:r>
            <a:r>
              <a:rPr lang="en-US" sz="2800" baseline="-25000" smtClean="0"/>
              <a:t>2</a:t>
            </a:r>
            <a:r>
              <a:rPr lang="en-US" sz="2800" smtClean="0"/>
              <a:t> is needed for complete reaction?</a:t>
            </a:r>
            <a:endParaRPr lang="en-US" smtClean="0"/>
          </a:p>
        </p:txBody>
      </p:sp>
      <p:sp>
        <p:nvSpPr>
          <p:cNvPr id="125955" name="Rectangle 4"/>
          <p:cNvSpPr>
            <a:spLocks noGrp="1" noChangeArrowheads="1"/>
          </p:cNvSpPr>
          <p:nvPr>
            <p:ph idx="1"/>
          </p:nvPr>
        </p:nvSpPr>
        <p:spPr>
          <a:xfrm>
            <a:off x="762000" y="2209800"/>
            <a:ext cx="8001000" cy="3048000"/>
          </a:xfrm>
        </p:spPr>
        <p:txBody>
          <a:bodyPr rtlCol="0">
            <a:normAutofit lnSpcReduction="10000"/>
          </a:bodyPr>
          <a:lstStyle/>
          <a:p>
            <a:pPr algn="l" rtl="0" eaLnBrk="1" fontAlgn="auto" hangingPunct="1">
              <a:lnSpc>
                <a:spcPct val="90000"/>
              </a:lnSpc>
              <a:spcAft>
                <a:spcPts val="0"/>
              </a:spcAft>
              <a:defRPr/>
            </a:pPr>
            <a:r>
              <a:rPr lang="en-US" dirty="0" smtClean="0"/>
              <a:t>100 </a:t>
            </a:r>
            <a:r>
              <a:rPr lang="en-US" dirty="0" err="1" smtClean="0"/>
              <a:t>mL</a:t>
            </a:r>
            <a:endParaRPr lang="en-US" dirty="0" smtClean="0"/>
          </a:p>
          <a:p>
            <a:pPr algn="l" rtl="0" eaLnBrk="1" fontAlgn="auto" hangingPunct="1">
              <a:lnSpc>
                <a:spcPct val="90000"/>
              </a:lnSpc>
              <a:spcAft>
                <a:spcPts val="0"/>
              </a:spcAft>
              <a:buClr>
                <a:srgbClr val="FF0000"/>
              </a:buClr>
              <a:defRPr/>
            </a:pPr>
            <a:r>
              <a:rPr lang="en-US" dirty="0" smtClean="0">
                <a:solidFill>
                  <a:srgbClr val="FF0000"/>
                </a:solidFill>
              </a:rPr>
              <a:t>125 </a:t>
            </a:r>
            <a:r>
              <a:rPr lang="en-US" dirty="0" err="1" smtClean="0">
                <a:solidFill>
                  <a:srgbClr val="FF0000"/>
                </a:solidFill>
              </a:rPr>
              <a:t>mL</a:t>
            </a:r>
            <a:endParaRPr lang="en-US" dirty="0" smtClean="0">
              <a:solidFill>
                <a:srgbClr val="FF0000"/>
              </a:solidFill>
            </a:endParaRPr>
          </a:p>
          <a:p>
            <a:pPr algn="l" rtl="0" eaLnBrk="1" fontAlgn="auto" hangingPunct="1">
              <a:lnSpc>
                <a:spcPct val="90000"/>
              </a:lnSpc>
              <a:spcAft>
                <a:spcPts val="0"/>
              </a:spcAft>
              <a:defRPr/>
            </a:pPr>
            <a:r>
              <a:rPr lang="en-US" dirty="0" smtClean="0"/>
              <a:t>200 </a:t>
            </a:r>
            <a:r>
              <a:rPr lang="en-US" dirty="0" err="1" smtClean="0"/>
              <a:t>mL</a:t>
            </a:r>
            <a:endParaRPr lang="en-US" dirty="0" smtClean="0"/>
          </a:p>
          <a:p>
            <a:pPr algn="l" rtl="0" eaLnBrk="1" fontAlgn="auto" hangingPunct="1">
              <a:lnSpc>
                <a:spcPct val="90000"/>
              </a:lnSpc>
              <a:spcAft>
                <a:spcPts val="0"/>
              </a:spcAft>
              <a:defRPr/>
            </a:pPr>
            <a:r>
              <a:rPr lang="en-US" dirty="0" smtClean="0"/>
              <a:t>250 </a:t>
            </a:r>
            <a:r>
              <a:rPr lang="en-US" dirty="0" err="1" smtClean="0"/>
              <a:t>mL</a:t>
            </a:r>
            <a:endParaRPr lang="en-US" dirty="0" smtClean="0"/>
          </a:p>
          <a:p>
            <a:pPr algn="l" rtl="0" eaLnBrk="1" fontAlgn="auto" hangingPunct="1">
              <a:lnSpc>
                <a:spcPct val="90000"/>
              </a:lnSpc>
              <a:spcAft>
                <a:spcPts val="0"/>
              </a:spcAft>
              <a:defRPr/>
            </a:pPr>
            <a:r>
              <a:rPr lang="en-US" dirty="0" smtClean="0"/>
              <a:t>Cannot be determined from the given information.</a:t>
            </a:r>
          </a:p>
          <a:p>
            <a:pPr algn="l" rtl="0" eaLnBrk="1" fontAlgn="auto" hangingPunct="1">
              <a:lnSpc>
                <a:spcPct val="90000"/>
              </a:lnSpc>
              <a:spcAft>
                <a:spcPts val="0"/>
              </a:spcAft>
              <a:defRPr/>
            </a:pPr>
            <a:endParaRPr lang="en-US" dirty="0" smtClean="0"/>
          </a:p>
          <a:p>
            <a:pPr algn="l" rtl="0" eaLnBrk="1" fontAlgn="auto" hangingPunct="1">
              <a:lnSpc>
                <a:spcPct val="90000"/>
              </a:lnSpc>
              <a:spcAft>
                <a:spcPts val="0"/>
              </a:spcAft>
              <a:defRPr/>
            </a:pPr>
            <a:endParaRPr lang="en-US" dirty="0" smtClean="0"/>
          </a:p>
        </p:txBody>
      </p:sp>
      <p:grpSp>
        <p:nvGrpSpPr>
          <p:cNvPr id="320516" name="Group 5"/>
          <p:cNvGrpSpPr>
            <a:grpSpLocks/>
          </p:cNvGrpSpPr>
          <p:nvPr/>
        </p:nvGrpSpPr>
        <p:grpSpPr bwMode="auto">
          <a:xfrm>
            <a:off x="1676400" y="1603375"/>
            <a:ext cx="5910263" cy="420688"/>
            <a:chOff x="1056" y="1010"/>
            <a:chExt cx="3723" cy="265"/>
          </a:xfrm>
        </p:grpSpPr>
        <p:sp>
          <p:nvSpPr>
            <p:cNvPr id="320518" name="Text Box 6"/>
            <p:cNvSpPr txBox="1">
              <a:spLocks noChangeArrowheads="1"/>
            </p:cNvSpPr>
            <p:nvPr/>
          </p:nvSpPr>
          <p:spPr bwMode="auto">
            <a:xfrm>
              <a:off x="1056" y="1010"/>
              <a:ext cx="3723" cy="265"/>
            </a:xfrm>
            <a:prstGeom prst="rect">
              <a:avLst/>
            </a:prstGeom>
            <a:noFill/>
            <a:ln w="9525">
              <a:noFill/>
              <a:miter lim="800000"/>
              <a:headEnd/>
              <a:tailEnd/>
            </a:ln>
          </p:spPr>
          <p:txBody>
            <a:bodyPr wrap="none">
              <a:spAutoFit/>
            </a:bodyPr>
            <a:lstStyle/>
            <a:p>
              <a:pPr marL="457200" indent="-457200">
                <a:lnSpc>
                  <a:spcPct val="90000"/>
                </a:lnSpc>
                <a:spcBef>
                  <a:spcPct val="20000"/>
                </a:spcBef>
                <a:buClr>
                  <a:srgbClr val="000080"/>
                </a:buClr>
                <a:buFont typeface="Times" pitchFamily="18" charset="0"/>
                <a:buNone/>
              </a:pPr>
              <a:r>
                <a:rPr lang="en-US" sz="2400" b="1">
                  <a:solidFill>
                    <a:srgbClr val="FF0000"/>
                  </a:solidFill>
                </a:rPr>
                <a:t>2 NO</a:t>
              </a:r>
              <a:r>
                <a:rPr lang="en-US" sz="2400" b="1" baseline="30000">
                  <a:solidFill>
                    <a:srgbClr val="FF0000"/>
                  </a:solidFill>
                </a:rPr>
                <a:t> </a:t>
              </a:r>
              <a:r>
                <a:rPr lang="en-US" sz="2400" b="1">
                  <a:solidFill>
                    <a:srgbClr val="FF0000"/>
                  </a:solidFill>
                </a:rPr>
                <a:t>(</a:t>
              </a:r>
              <a:r>
                <a:rPr lang="en-US" sz="2400" b="1" i="1">
                  <a:solidFill>
                    <a:srgbClr val="FF0000"/>
                  </a:solidFill>
                </a:rPr>
                <a:t>g</a:t>
              </a:r>
              <a:r>
                <a:rPr lang="en-US" sz="2400" b="1">
                  <a:solidFill>
                    <a:srgbClr val="FF0000"/>
                  </a:solidFill>
                </a:rPr>
                <a:t>)    +   O</a:t>
              </a:r>
              <a:r>
                <a:rPr lang="en-US" sz="2400" b="1" baseline="-25000">
                  <a:solidFill>
                    <a:srgbClr val="FF0000"/>
                  </a:solidFill>
                </a:rPr>
                <a:t>2</a:t>
              </a:r>
              <a:r>
                <a:rPr lang="en-US" sz="2400" b="1">
                  <a:solidFill>
                    <a:srgbClr val="FF0000"/>
                  </a:solidFill>
                </a:rPr>
                <a:t> (</a:t>
              </a:r>
              <a:r>
                <a:rPr lang="en-US" sz="2400" b="1" i="1">
                  <a:solidFill>
                    <a:srgbClr val="FF0000"/>
                  </a:solidFill>
                </a:rPr>
                <a:t>g</a:t>
              </a:r>
              <a:r>
                <a:rPr lang="en-US" sz="2400" b="1">
                  <a:solidFill>
                    <a:srgbClr val="FF0000"/>
                  </a:solidFill>
                </a:rPr>
                <a:t>)                    2 NO</a:t>
              </a:r>
              <a:r>
                <a:rPr lang="en-US" sz="2400" b="1" baseline="-25000">
                  <a:solidFill>
                    <a:srgbClr val="FF0000"/>
                  </a:solidFill>
                </a:rPr>
                <a:t>2</a:t>
              </a:r>
              <a:r>
                <a:rPr lang="en-US" sz="2400" b="1">
                  <a:solidFill>
                    <a:srgbClr val="FF0000"/>
                  </a:solidFill>
                </a:rPr>
                <a:t> (</a:t>
              </a:r>
              <a:r>
                <a:rPr lang="en-US" sz="2400" b="1" i="1">
                  <a:solidFill>
                    <a:srgbClr val="FF0000"/>
                  </a:solidFill>
                </a:rPr>
                <a:t>g</a:t>
              </a:r>
              <a:r>
                <a:rPr lang="en-US" sz="2400" b="1">
                  <a:solidFill>
                    <a:srgbClr val="FF0000"/>
                  </a:solidFill>
                </a:rPr>
                <a:t>)</a:t>
              </a:r>
              <a:endParaRPr lang="en-US" sz="2400">
                <a:solidFill>
                  <a:srgbClr val="FF0000"/>
                </a:solidFill>
              </a:endParaRPr>
            </a:p>
          </p:txBody>
        </p:sp>
        <p:sp>
          <p:nvSpPr>
            <p:cNvPr id="320519" name="Line 7"/>
            <p:cNvSpPr>
              <a:spLocks noChangeShapeType="1"/>
            </p:cNvSpPr>
            <p:nvPr/>
          </p:nvSpPr>
          <p:spPr bwMode="auto">
            <a:xfrm>
              <a:off x="3072" y="1141"/>
              <a:ext cx="528" cy="0"/>
            </a:xfrm>
            <a:prstGeom prst="line">
              <a:avLst/>
            </a:prstGeom>
            <a:noFill/>
            <a:ln w="19050">
              <a:solidFill>
                <a:srgbClr val="FF0000"/>
              </a:solidFill>
              <a:round/>
              <a:headEnd/>
              <a:tailEnd type="triangle" w="med" len="med"/>
            </a:ln>
          </p:spPr>
          <p:txBody>
            <a:bodyPr wrap="none" anchor="ctr"/>
            <a:lstStyle/>
            <a:p>
              <a:endParaRPr lang="en-US"/>
            </a:p>
          </p:txBody>
        </p:sp>
      </p:grpSp>
      <p:sp>
        <p:nvSpPr>
          <p:cNvPr id="320517" name="Slide Number Placeholder 9"/>
          <p:cNvSpPr>
            <a:spLocks noGrp="1"/>
          </p:cNvSpPr>
          <p:nvPr>
            <p:ph type="sldNum" sz="quarter" idx="12"/>
          </p:nvPr>
        </p:nvSpPr>
        <p:spPr>
          <a:noFill/>
        </p:spPr>
        <p:txBody>
          <a:bodyPr/>
          <a:lstStyle/>
          <a:p>
            <a:fld id="{581639A0-47D4-4D99-B6B8-290D60F861B8}" type="slidenum">
              <a:rPr lang="ar-SA" smtClean="0">
                <a:latin typeface="Arial" pitchFamily="34" charset="0"/>
                <a:cs typeface="Arial" pitchFamily="34" charset="0"/>
              </a:rPr>
              <a:pPr/>
              <a:t>207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3"/>
          <p:cNvSpPr>
            <a:spLocks noGrp="1" noChangeArrowheads="1"/>
          </p:cNvSpPr>
          <p:nvPr>
            <p:ph type="title"/>
          </p:nvPr>
        </p:nvSpPr>
        <p:spPr>
          <a:xfrm>
            <a:off x="304800" y="457200"/>
            <a:ext cx="8610600" cy="1066800"/>
          </a:xfrm>
        </p:spPr>
        <p:txBody>
          <a:bodyPr/>
          <a:lstStyle/>
          <a:p>
            <a:pPr algn="l" rtl="0" eaLnBrk="1" hangingPunct="1"/>
            <a:r>
              <a:rPr lang="en-US" sz="2800" smtClean="0"/>
              <a:t/>
            </a:r>
            <a:br>
              <a:rPr lang="en-US" sz="2800" smtClean="0"/>
            </a:br>
            <a:r>
              <a:rPr lang="en-US" sz="2800" smtClean="0"/>
              <a:t>If an equal mass of each gas is put into a separate balloon, which will have the greatest volume? </a:t>
            </a:r>
            <a:br>
              <a:rPr lang="en-US" sz="2800" smtClean="0"/>
            </a:br>
            <a:r>
              <a:rPr lang="en-US" sz="2800" i="1" smtClean="0"/>
              <a:t>Assume that they are all the same temperature</a:t>
            </a:r>
            <a:br>
              <a:rPr lang="en-US" sz="2800" i="1" smtClean="0"/>
            </a:br>
            <a:r>
              <a:rPr lang="en-US" sz="2800" i="1" smtClean="0"/>
              <a:t>and pressure.</a:t>
            </a:r>
          </a:p>
        </p:txBody>
      </p:sp>
      <p:sp>
        <p:nvSpPr>
          <p:cNvPr id="321539" name="Rectangle 4"/>
          <p:cNvSpPr>
            <a:spLocks noGrp="1" noChangeArrowheads="1"/>
          </p:cNvSpPr>
          <p:nvPr>
            <p:ph idx="1"/>
          </p:nvPr>
        </p:nvSpPr>
        <p:spPr>
          <a:xfrm>
            <a:off x="762000" y="2209800"/>
            <a:ext cx="1981200" cy="3048000"/>
          </a:xfrm>
        </p:spPr>
        <p:txBody>
          <a:bodyPr/>
          <a:lstStyle/>
          <a:p>
            <a:pPr rtl="0" eaLnBrk="1" hangingPunct="1">
              <a:lnSpc>
                <a:spcPct val="90000"/>
              </a:lnSpc>
            </a:pPr>
            <a:r>
              <a:rPr lang="en-US" smtClean="0"/>
              <a:t>He</a:t>
            </a:r>
          </a:p>
          <a:p>
            <a:pPr rtl="0" eaLnBrk="1" hangingPunct="1">
              <a:lnSpc>
                <a:spcPct val="90000"/>
              </a:lnSpc>
              <a:buClr>
                <a:srgbClr val="FF0000"/>
              </a:buClr>
            </a:pPr>
            <a:r>
              <a:rPr lang="en-US" smtClean="0">
                <a:solidFill>
                  <a:srgbClr val="FF0000"/>
                </a:solidFill>
              </a:rPr>
              <a:t>H</a:t>
            </a:r>
            <a:r>
              <a:rPr lang="en-US" baseline="-25000" smtClean="0">
                <a:solidFill>
                  <a:srgbClr val="FF0000"/>
                </a:solidFill>
              </a:rPr>
              <a:t>2</a:t>
            </a:r>
            <a:endParaRPr lang="en-US" smtClean="0"/>
          </a:p>
          <a:p>
            <a:pPr rtl="0" eaLnBrk="1" hangingPunct="1">
              <a:lnSpc>
                <a:spcPct val="90000"/>
              </a:lnSpc>
            </a:pPr>
            <a:r>
              <a:rPr lang="en-US" smtClean="0"/>
              <a:t>N</a:t>
            </a:r>
            <a:r>
              <a:rPr lang="en-US" baseline="-25000" smtClean="0"/>
              <a:t>2</a:t>
            </a:r>
            <a:endParaRPr lang="en-US" smtClean="0"/>
          </a:p>
          <a:p>
            <a:pPr rtl="0" eaLnBrk="1" hangingPunct="1">
              <a:lnSpc>
                <a:spcPct val="90000"/>
              </a:lnSpc>
            </a:pPr>
            <a:r>
              <a:rPr lang="en-US" smtClean="0"/>
              <a:t>Ne</a:t>
            </a:r>
          </a:p>
          <a:p>
            <a:pPr rtl="0" eaLnBrk="1" hangingPunct="1">
              <a:lnSpc>
                <a:spcPct val="90000"/>
              </a:lnSpc>
            </a:pPr>
            <a:r>
              <a:rPr lang="en-US" smtClean="0"/>
              <a:t>O</a:t>
            </a:r>
            <a:r>
              <a:rPr lang="en-US" baseline="-25000" smtClean="0"/>
              <a:t>2</a:t>
            </a:r>
            <a:endParaRPr lang="en-US" smtClean="0"/>
          </a:p>
          <a:p>
            <a:pPr rtl="0" eaLnBrk="1" hangingPunct="1">
              <a:lnSpc>
                <a:spcPct val="90000"/>
              </a:lnSpc>
            </a:pPr>
            <a:endParaRPr lang="en-US" smtClean="0"/>
          </a:p>
          <a:p>
            <a:pPr rtl="0" eaLnBrk="1" hangingPunct="1">
              <a:lnSpc>
                <a:spcPct val="90000"/>
              </a:lnSpc>
              <a:buFont typeface="Times" pitchFamily="18" charset="0"/>
              <a:buNone/>
            </a:pPr>
            <a:endParaRPr lang="en-US" smtClean="0"/>
          </a:p>
        </p:txBody>
      </p:sp>
      <p:pic>
        <p:nvPicPr>
          <p:cNvPr id="321540" name="Picture 5"/>
          <p:cNvPicPr>
            <a:picLocks noChangeAspect="1" noChangeArrowheads="1"/>
          </p:cNvPicPr>
          <p:nvPr/>
        </p:nvPicPr>
        <p:blipFill>
          <a:blip r:embed="rId2" cstate="print"/>
          <a:srcRect/>
          <a:stretch>
            <a:fillRect/>
          </a:stretch>
        </p:blipFill>
        <p:spPr bwMode="auto">
          <a:xfrm>
            <a:off x="5791200" y="2133600"/>
            <a:ext cx="2605088" cy="2828925"/>
          </a:xfrm>
          <a:prstGeom prst="rect">
            <a:avLst/>
          </a:prstGeom>
          <a:noFill/>
          <a:ln w="9525">
            <a:noFill/>
            <a:miter lim="800000"/>
            <a:headEnd/>
            <a:tailEnd/>
          </a:ln>
        </p:spPr>
      </p:pic>
      <p:pic>
        <p:nvPicPr>
          <p:cNvPr id="321541" name="Picture 6"/>
          <p:cNvPicPr>
            <a:picLocks noChangeAspect="1" noChangeArrowheads="1"/>
          </p:cNvPicPr>
          <p:nvPr/>
        </p:nvPicPr>
        <p:blipFill>
          <a:blip r:embed="rId3" cstate="print"/>
          <a:srcRect/>
          <a:stretch>
            <a:fillRect/>
          </a:stretch>
        </p:blipFill>
        <p:spPr bwMode="auto">
          <a:xfrm>
            <a:off x="3581400" y="2476500"/>
            <a:ext cx="1973263" cy="2143125"/>
          </a:xfrm>
          <a:prstGeom prst="rect">
            <a:avLst/>
          </a:prstGeom>
          <a:noFill/>
          <a:ln w="9525">
            <a:noFill/>
            <a:miter lim="800000"/>
            <a:headEnd/>
            <a:tailEnd/>
          </a:ln>
        </p:spPr>
      </p:pic>
      <p:sp>
        <p:nvSpPr>
          <p:cNvPr id="321542" name="Slide Number Placeholder 8"/>
          <p:cNvSpPr>
            <a:spLocks noGrp="1"/>
          </p:cNvSpPr>
          <p:nvPr>
            <p:ph type="sldNum" sz="quarter" idx="12"/>
          </p:nvPr>
        </p:nvSpPr>
        <p:spPr>
          <a:noFill/>
        </p:spPr>
        <p:txBody>
          <a:bodyPr/>
          <a:lstStyle/>
          <a:p>
            <a:fld id="{A79B7C49-8782-47D3-83D8-257BE7C4B730}" type="slidenum">
              <a:rPr lang="ar-SA" smtClean="0">
                <a:latin typeface="Arial" pitchFamily="34" charset="0"/>
                <a:cs typeface="Arial" pitchFamily="34" charset="0"/>
              </a:rPr>
              <a:pPr/>
              <a:t>208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1027"/>
          <p:cNvSpPr>
            <a:spLocks noGrp="1" noChangeArrowheads="1"/>
          </p:cNvSpPr>
          <p:nvPr>
            <p:ph type="title"/>
          </p:nvPr>
        </p:nvSpPr>
        <p:spPr>
          <a:xfrm>
            <a:off x="0" y="533400"/>
            <a:ext cx="9396413" cy="1066800"/>
          </a:xfrm>
        </p:spPr>
        <p:txBody>
          <a:bodyPr/>
          <a:lstStyle/>
          <a:p>
            <a:pPr algn="l" eaLnBrk="1" hangingPunct="1"/>
            <a:r>
              <a:rPr lang="en-US" sz="2800" smtClean="0"/>
              <a:t>If equal masses of CH</a:t>
            </a:r>
            <a:r>
              <a:rPr lang="en-US" sz="2800" baseline="-25000" smtClean="0"/>
              <a:t>4</a:t>
            </a:r>
            <a:r>
              <a:rPr lang="en-US" sz="2800" smtClean="0"/>
              <a:t>, C</a:t>
            </a:r>
            <a:r>
              <a:rPr lang="en-US" sz="2800" baseline="-25000" smtClean="0"/>
              <a:t>2</a:t>
            </a:r>
            <a:r>
              <a:rPr lang="en-US" sz="2800" smtClean="0"/>
              <a:t>H</a:t>
            </a:r>
            <a:r>
              <a:rPr lang="en-US" sz="2800" baseline="-25000" smtClean="0"/>
              <a:t>6</a:t>
            </a:r>
            <a:r>
              <a:rPr lang="en-US" sz="2800" smtClean="0"/>
              <a:t>, and C</a:t>
            </a:r>
            <a:r>
              <a:rPr lang="en-US" sz="2800" baseline="-25000" smtClean="0"/>
              <a:t>3</a:t>
            </a:r>
            <a:r>
              <a:rPr lang="en-US" sz="2800" smtClean="0"/>
              <a:t>H</a:t>
            </a:r>
            <a:r>
              <a:rPr lang="en-US" sz="2800" baseline="-25000" smtClean="0"/>
              <a:t>8 </a:t>
            </a:r>
            <a:r>
              <a:rPr lang="en-US" sz="2800" smtClean="0"/>
              <a:t>are placed</a:t>
            </a:r>
            <a:br>
              <a:rPr lang="en-US" sz="2800" smtClean="0"/>
            </a:br>
            <a:r>
              <a:rPr lang="en-US" sz="2800" smtClean="0"/>
              <a:t>in a flask, which of the following is true?</a:t>
            </a:r>
            <a:r>
              <a:rPr lang="en-US" sz="2400" smtClean="0"/>
              <a:t> </a:t>
            </a:r>
            <a:endParaRPr lang="en-US" smtClean="0"/>
          </a:p>
        </p:txBody>
      </p:sp>
      <p:sp>
        <p:nvSpPr>
          <p:cNvPr id="322563" name="Rectangle 1028"/>
          <p:cNvSpPr>
            <a:spLocks noGrp="1" noChangeArrowheads="1"/>
          </p:cNvSpPr>
          <p:nvPr>
            <p:ph idx="1"/>
          </p:nvPr>
        </p:nvSpPr>
        <p:spPr>
          <a:xfrm>
            <a:off x="762000" y="2209800"/>
            <a:ext cx="4953000" cy="3048000"/>
          </a:xfrm>
        </p:spPr>
        <p:txBody>
          <a:bodyPr/>
          <a:lstStyle/>
          <a:p>
            <a:pPr algn="l" rtl="0" eaLnBrk="1" hangingPunct="1">
              <a:lnSpc>
                <a:spcPct val="90000"/>
              </a:lnSpc>
            </a:pPr>
            <a:r>
              <a:rPr lang="en-US" smtClean="0"/>
              <a:t> </a:t>
            </a:r>
            <a:r>
              <a:rPr lang="en-US" i="1" smtClean="0"/>
              <a:t>P</a:t>
            </a:r>
            <a:r>
              <a:rPr lang="en-US" baseline="-25000" smtClean="0"/>
              <a:t>CH</a:t>
            </a:r>
            <a:r>
              <a:rPr lang="en-US" baseline="-40000" smtClean="0"/>
              <a:t>4</a:t>
            </a:r>
            <a:r>
              <a:rPr lang="en-US" smtClean="0"/>
              <a:t> = </a:t>
            </a:r>
            <a:r>
              <a:rPr lang="en-US" i="1" smtClean="0"/>
              <a:t>P</a:t>
            </a:r>
            <a:r>
              <a:rPr lang="en-US" baseline="-25000" smtClean="0"/>
              <a:t>C</a:t>
            </a:r>
            <a:r>
              <a:rPr lang="en-US" baseline="-40000" smtClean="0"/>
              <a:t>2</a:t>
            </a:r>
            <a:r>
              <a:rPr lang="en-US" baseline="-25000" smtClean="0"/>
              <a:t>H</a:t>
            </a:r>
            <a:r>
              <a:rPr lang="en-US" baseline="-40000" smtClean="0"/>
              <a:t>6</a:t>
            </a:r>
            <a:r>
              <a:rPr lang="en-US" smtClean="0"/>
              <a:t> = </a:t>
            </a:r>
            <a:r>
              <a:rPr lang="en-US" i="1" smtClean="0"/>
              <a:t>P</a:t>
            </a:r>
            <a:r>
              <a:rPr lang="en-US" baseline="-25000" smtClean="0"/>
              <a:t>C</a:t>
            </a:r>
            <a:r>
              <a:rPr lang="en-US" baseline="-40000" smtClean="0"/>
              <a:t>3</a:t>
            </a:r>
            <a:r>
              <a:rPr lang="en-US" baseline="-25000" smtClean="0"/>
              <a:t>H</a:t>
            </a:r>
            <a:r>
              <a:rPr lang="en-US" baseline="-40000" smtClean="0"/>
              <a:t>8</a:t>
            </a:r>
          </a:p>
          <a:p>
            <a:pPr algn="l" rtl="0" eaLnBrk="1" hangingPunct="1">
              <a:lnSpc>
                <a:spcPct val="90000"/>
              </a:lnSpc>
            </a:pPr>
            <a:r>
              <a:rPr lang="en-US" smtClean="0"/>
              <a:t> </a:t>
            </a:r>
            <a:r>
              <a:rPr lang="en-US" i="1" smtClean="0"/>
              <a:t>P</a:t>
            </a:r>
            <a:r>
              <a:rPr lang="en-US" baseline="-25000" smtClean="0"/>
              <a:t>CH</a:t>
            </a:r>
            <a:r>
              <a:rPr lang="en-US" baseline="-40000" smtClean="0"/>
              <a:t>4</a:t>
            </a:r>
            <a:r>
              <a:rPr lang="en-US" smtClean="0"/>
              <a:t> ~ </a:t>
            </a:r>
            <a:r>
              <a:rPr lang="en-US" i="1" smtClean="0"/>
              <a:t>P</a:t>
            </a:r>
            <a:r>
              <a:rPr lang="en-US" baseline="-25000" smtClean="0"/>
              <a:t>C</a:t>
            </a:r>
            <a:r>
              <a:rPr lang="en-US" baseline="-40000" smtClean="0"/>
              <a:t>2</a:t>
            </a:r>
            <a:r>
              <a:rPr lang="en-US" baseline="-25000" smtClean="0"/>
              <a:t>H</a:t>
            </a:r>
            <a:r>
              <a:rPr lang="en-US" baseline="-40000" smtClean="0"/>
              <a:t>6</a:t>
            </a:r>
            <a:r>
              <a:rPr lang="en-US" smtClean="0"/>
              <a:t> ~ </a:t>
            </a:r>
            <a:r>
              <a:rPr lang="en-US" i="1" smtClean="0"/>
              <a:t>P</a:t>
            </a:r>
            <a:r>
              <a:rPr lang="en-US" baseline="-25000" smtClean="0"/>
              <a:t>C</a:t>
            </a:r>
            <a:r>
              <a:rPr lang="en-US" baseline="-40000" smtClean="0"/>
              <a:t>3</a:t>
            </a:r>
            <a:r>
              <a:rPr lang="en-US" baseline="-25000" smtClean="0"/>
              <a:t>H</a:t>
            </a:r>
            <a:r>
              <a:rPr lang="en-US" baseline="-40000" smtClean="0"/>
              <a:t>8</a:t>
            </a:r>
            <a:r>
              <a:rPr lang="en-US" smtClean="0"/>
              <a:t> </a:t>
            </a:r>
          </a:p>
          <a:p>
            <a:pPr algn="l" rtl="0" eaLnBrk="1" hangingPunct="1">
              <a:lnSpc>
                <a:spcPct val="90000"/>
              </a:lnSpc>
              <a:buClr>
                <a:srgbClr val="FF0000"/>
              </a:buClr>
            </a:pPr>
            <a:r>
              <a:rPr lang="en-US" smtClean="0">
                <a:solidFill>
                  <a:srgbClr val="FF0000"/>
                </a:solidFill>
              </a:rPr>
              <a:t> </a:t>
            </a:r>
            <a:r>
              <a:rPr lang="en-US" i="1" smtClean="0">
                <a:solidFill>
                  <a:srgbClr val="FF0000"/>
                </a:solidFill>
              </a:rPr>
              <a:t>P</a:t>
            </a:r>
            <a:r>
              <a:rPr lang="en-US" baseline="-25000" smtClean="0">
                <a:solidFill>
                  <a:srgbClr val="FF0000"/>
                </a:solidFill>
              </a:rPr>
              <a:t>CH</a:t>
            </a:r>
            <a:r>
              <a:rPr lang="en-US" baseline="-40000" smtClean="0">
                <a:solidFill>
                  <a:srgbClr val="FF0000"/>
                </a:solidFill>
              </a:rPr>
              <a:t>4</a:t>
            </a:r>
            <a:r>
              <a:rPr lang="en-US" smtClean="0">
                <a:solidFill>
                  <a:srgbClr val="FF0000"/>
                </a:solidFill>
              </a:rPr>
              <a:t> &gt; </a:t>
            </a:r>
            <a:r>
              <a:rPr lang="en-US" i="1" smtClean="0">
                <a:solidFill>
                  <a:srgbClr val="FF0000"/>
                </a:solidFill>
              </a:rPr>
              <a:t>P</a:t>
            </a:r>
            <a:r>
              <a:rPr lang="en-US" baseline="-25000" smtClean="0">
                <a:solidFill>
                  <a:srgbClr val="FF0000"/>
                </a:solidFill>
              </a:rPr>
              <a:t>C</a:t>
            </a:r>
            <a:r>
              <a:rPr lang="en-US" baseline="-40000" smtClean="0">
                <a:solidFill>
                  <a:srgbClr val="FF0000"/>
                </a:solidFill>
              </a:rPr>
              <a:t>2</a:t>
            </a:r>
            <a:r>
              <a:rPr lang="en-US" baseline="-25000" smtClean="0">
                <a:solidFill>
                  <a:srgbClr val="FF0000"/>
                </a:solidFill>
              </a:rPr>
              <a:t>H</a:t>
            </a:r>
            <a:r>
              <a:rPr lang="en-US" baseline="-40000" smtClean="0">
                <a:solidFill>
                  <a:srgbClr val="FF0000"/>
                </a:solidFill>
              </a:rPr>
              <a:t>6</a:t>
            </a:r>
            <a:r>
              <a:rPr lang="en-US" smtClean="0">
                <a:solidFill>
                  <a:srgbClr val="FF0000"/>
                </a:solidFill>
              </a:rPr>
              <a:t> &gt; </a:t>
            </a:r>
            <a:r>
              <a:rPr lang="en-US" i="1" smtClean="0">
                <a:solidFill>
                  <a:srgbClr val="FF0000"/>
                </a:solidFill>
              </a:rPr>
              <a:t>P</a:t>
            </a:r>
            <a:r>
              <a:rPr lang="en-US" baseline="-25000" smtClean="0">
                <a:solidFill>
                  <a:srgbClr val="FF0000"/>
                </a:solidFill>
              </a:rPr>
              <a:t>C</a:t>
            </a:r>
            <a:r>
              <a:rPr lang="en-US" baseline="-40000" smtClean="0">
                <a:solidFill>
                  <a:srgbClr val="FF0000"/>
                </a:solidFill>
              </a:rPr>
              <a:t>3</a:t>
            </a:r>
            <a:r>
              <a:rPr lang="en-US" baseline="-25000" smtClean="0">
                <a:solidFill>
                  <a:srgbClr val="FF0000"/>
                </a:solidFill>
              </a:rPr>
              <a:t>H</a:t>
            </a:r>
            <a:r>
              <a:rPr lang="en-US" baseline="-40000" smtClean="0">
                <a:solidFill>
                  <a:srgbClr val="FF0000"/>
                </a:solidFill>
              </a:rPr>
              <a:t>8</a:t>
            </a:r>
            <a:endParaRPr lang="en-US" baseline="-25000" smtClean="0"/>
          </a:p>
          <a:p>
            <a:pPr algn="l" rtl="0" eaLnBrk="1" hangingPunct="1">
              <a:lnSpc>
                <a:spcPct val="90000"/>
              </a:lnSpc>
            </a:pPr>
            <a:r>
              <a:rPr lang="en-US" smtClean="0"/>
              <a:t> </a:t>
            </a:r>
            <a:r>
              <a:rPr lang="en-US" i="1" smtClean="0"/>
              <a:t>P</a:t>
            </a:r>
            <a:r>
              <a:rPr lang="en-US" baseline="-25000" smtClean="0"/>
              <a:t>CH</a:t>
            </a:r>
            <a:r>
              <a:rPr lang="en-US" baseline="-40000" smtClean="0"/>
              <a:t>4</a:t>
            </a:r>
            <a:r>
              <a:rPr lang="en-US" smtClean="0"/>
              <a:t> &lt; </a:t>
            </a:r>
            <a:r>
              <a:rPr lang="en-US" i="1" smtClean="0"/>
              <a:t>P</a:t>
            </a:r>
            <a:r>
              <a:rPr lang="en-US" baseline="-25000" smtClean="0"/>
              <a:t>C</a:t>
            </a:r>
            <a:r>
              <a:rPr lang="en-US" baseline="-40000" smtClean="0"/>
              <a:t>2</a:t>
            </a:r>
            <a:r>
              <a:rPr lang="en-US" baseline="-25000" smtClean="0"/>
              <a:t>H</a:t>
            </a:r>
            <a:r>
              <a:rPr lang="en-US" baseline="-40000" smtClean="0"/>
              <a:t>6</a:t>
            </a:r>
            <a:r>
              <a:rPr lang="en-US" smtClean="0"/>
              <a:t>&lt; </a:t>
            </a:r>
            <a:r>
              <a:rPr lang="en-US" i="1" smtClean="0"/>
              <a:t>P</a:t>
            </a:r>
            <a:r>
              <a:rPr lang="en-US" baseline="-25000" smtClean="0"/>
              <a:t>C</a:t>
            </a:r>
            <a:r>
              <a:rPr lang="en-US" baseline="-40000" smtClean="0"/>
              <a:t>3</a:t>
            </a:r>
            <a:r>
              <a:rPr lang="en-US" baseline="-25000" smtClean="0"/>
              <a:t>H</a:t>
            </a:r>
            <a:r>
              <a:rPr lang="en-US" baseline="-40000" smtClean="0"/>
              <a:t>8</a:t>
            </a:r>
            <a:endParaRPr lang="en-US" smtClean="0"/>
          </a:p>
          <a:p>
            <a:pPr algn="l" rtl="0" eaLnBrk="1" hangingPunct="1">
              <a:lnSpc>
                <a:spcPct val="90000"/>
              </a:lnSpc>
            </a:pPr>
            <a:r>
              <a:rPr lang="en-US" smtClean="0"/>
              <a:t> None of the above</a:t>
            </a:r>
          </a:p>
          <a:p>
            <a:pPr algn="l" rtl="0" eaLnBrk="1" hangingPunct="1">
              <a:lnSpc>
                <a:spcPct val="90000"/>
              </a:lnSpc>
            </a:pPr>
            <a:endParaRPr lang="en-US" smtClean="0"/>
          </a:p>
          <a:p>
            <a:pPr algn="l" rtl="0" eaLnBrk="1" hangingPunct="1">
              <a:lnSpc>
                <a:spcPct val="90000"/>
              </a:lnSpc>
              <a:buFont typeface="Times" pitchFamily="18" charset="0"/>
              <a:buNone/>
            </a:pPr>
            <a:endParaRPr lang="en-US" sz="2000" smtClean="0"/>
          </a:p>
        </p:txBody>
      </p:sp>
      <p:pic>
        <p:nvPicPr>
          <p:cNvPr id="322564" name="Picture 1029"/>
          <p:cNvPicPr>
            <a:picLocks noChangeAspect="1" noChangeArrowheads="1"/>
          </p:cNvPicPr>
          <p:nvPr/>
        </p:nvPicPr>
        <p:blipFill>
          <a:blip r:embed="rId2" cstate="print"/>
          <a:srcRect/>
          <a:stretch>
            <a:fillRect/>
          </a:stretch>
        </p:blipFill>
        <p:spPr bwMode="auto">
          <a:xfrm>
            <a:off x="5791200" y="1524000"/>
            <a:ext cx="2511425" cy="3532188"/>
          </a:xfrm>
          <a:prstGeom prst="rect">
            <a:avLst/>
          </a:prstGeom>
          <a:noFill/>
          <a:ln w="9525">
            <a:noFill/>
            <a:miter lim="800000"/>
            <a:headEnd/>
            <a:tailEnd/>
          </a:ln>
        </p:spPr>
      </p:pic>
      <p:sp>
        <p:nvSpPr>
          <p:cNvPr id="322565" name="Slide Number Placeholder 7"/>
          <p:cNvSpPr>
            <a:spLocks noGrp="1"/>
          </p:cNvSpPr>
          <p:nvPr>
            <p:ph type="sldNum" sz="quarter" idx="12"/>
          </p:nvPr>
        </p:nvSpPr>
        <p:spPr>
          <a:noFill/>
        </p:spPr>
        <p:txBody>
          <a:bodyPr/>
          <a:lstStyle/>
          <a:p>
            <a:fld id="{E6A4F4D7-CCFB-4E2F-A95E-BB59D0C64732}" type="slidenum">
              <a:rPr lang="ar-SA" smtClean="0">
                <a:latin typeface="Arial" pitchFamily="34" charset="0"/>
                <a:cs typeface="Arial" pitchFamily="34" charset="0"/>
              </a:rPr>
              <a:pPr/>
              <a:t>209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pPr eaLnBrk="1" hangingPunct="1"/>
            <a:r>
              <a:rPr lang="en-US" sz="6000" smtClean="0"/>
              <a:t>Using Moles</a:t>
            </a:r>
          </a:p>
        </p:txBody>
      </p:sp>
      <p:pic>
        <p:nvPicPr>
          <p:cNvPr id="17411" name="Picture 9" descr="03_10"/>
          <p:cNvPicPr>
            <a:picLocks noGrp="1" noChangeAspect="1" noChangeArrowheads="1"/>
          </p:cNvPicPr>
          <p:nvPr>
            <p:ph type="body" idx="1"/>
          </p:nvPr>
        </p:nvPicPr>
        <p:blipFill>
          <a:blip r:embed="rId2" cstate="print"/>
          <a:srcRect b="27820"/>
          <a:stretch>
            <a:fillRect/>
          </a:stretch>
        </p:blipFill>
        <p:spPr>
          <a:xfrm>
            <a:off x="250825" y="1700213"/>
            <a:ext cx="8229600" cy="987425"/>
          </a:xfrm>
          <a:noFill/>
        </p:spPr>
      </p:pic>
      <p:sp>
        <p:nvSpPr>
          <p:cNvPr id="17412" name="Rectangle 4"/>
          <p:cNvSpPr>
            <a:spLocks noChangeArrowheads="1"/>
          </p:cNvSpPr>
          <p:nvPr/>
        </p:nvSpPr>
        <p:spPr bwMode="auto">
          <a:xfrm>
            <a:off x="866775" y="3246438"/>
            <a:ext cx="8097838" cy="2287587"/>
          </a:xfrm>
          <a:prstGeom prst="rect">
            <a:avLst/>
          </a:prstGeom>
          <a:noFill/>
          <a:ln w="9525">
            <a:noFill/>
            <a:miter lim="800000"/>
            <a:headEnd/>
            <a:tailEnd/>
          </a:ln>
        </p:spPr>
        <p:txBody>
          <a:bodyPr>
            <a:spAutoFit/>
          </a:bodyPr>
          <a:lstStyle/>
          <a:p>
            <a:pPr algn="l" rtl="0">
              <a:spcBef>
                <a:spcPct val="20000"/>
              </a:spcBef>
            </a:pPr>
            <a:r>
              <a:rPr lang="en-US" sz="4800"/>
              <a:t>Moles provide a bridge from the molecular scale to the real-world scale.</a:t>
            </a:r>
          </a:p>
        </p:txBody>
      </p:sp>
      <p:sp>
        <p:nvSpPr>
          <p:cNvPr id="153605" name="Slide Number Placeholder 7"/>
          <p:cNvSpPr>
            <a:spLocks noGrp="1"/>
          </p:cNvSpPr>
          <p:nvPr>
            <p:ph type="sldNum" sz="quarter" idx="12"/>
          </p:nvPr>
        </p:nvSpPr>
        <p:spPr>
          <a:noFill/>
        </p:spPr>
        <p:txBody>
          <a:bodyPr/>
          <a:lstStyle/>
          <a:p>
            <a:fld id="{F9E273C7-951E-4CD2-AD7C-1EF7EC79995D}" type="slidenum">
              <a:rPr lang="ar-SA" smtClean="0">
                <a:latin typeface="Arial" pitchFamily="34" charset="0"/>
                <a:cs typeface="Arial" pitchFamily="34" charset="0"/>
              </a:rPr>
              <a:pPr/>
              <a:t>21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500" fill="hold"/>
                                        <p:tgtEl>
                                          <p:spTgt spid="17411"/>
                                        </p:tgtEl>
                                        <p:attrNameLst>
                                          <p:attrName>ppt_x</p:attrName>
                                        </p:attrNameLst>
                                      </p:cBhvr>
                                      <p:tavLst>
                                        <p:tav tm="0">
                                          <p:val>
                                            <p:strVal val="#ppt_x"/>
                                          </p:val>
                                        </p:tav>
                                        <p:tav tm="100000">
                                          <p:val>
                                            <p:strVal val="#ppt_x"/>
                                          </p:val>
                                        </p:tav>
                                      </p:tavLst>
                                    </p:anim>
                                    <p:anim calcmode="lin" valueType="num">
                                      <p:cBhvr additive="base">
                                        <p:cTn id="8" dur="500" fill="hold"/>
                                        <p:tgtEl>
                                          <p:spTgt spid="174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2"/>
                                        </p:tgtEl>
                                        <p:attrNameLst>
                                          <p:attrName>style.visibility</p:attrName>
                                        </p:attrNameLst>
                                      </p:cBhvr>
                                      <p:to>
                                        <p:strVal val="visible"/>
                                      </p:to>
                                    </p:set>
                                    <p:anim calcmode="lin" valueType="num">
                                      <p:cBhvr additive="base">
                                        <p:cTn id="13" dur="500" fill="hold"/>
                                        <p:tgtEl>
                                          <p:spTgt spid="17412"/>
                                        </p:tgtEl>
                                        <p:attrNameLst>
                                          <p:attrName>ppt_x</p:attrName>
                                        </p:attrNameLst>
                                      </p:cBhvr>
                                      <p:tavLst>
                                        <p:tav tm="0">
                                          <p:val>
                                            <p:strVal val="#ppt_x"/>
                                          </p:val>
                                        </p:tav>
                                        <p:tav tm="100000">
                                          <p:val>
                                            <p:strVal val="#ppt_x"/>
                                          </p:val>
                                        </p:tav>
                                      </p:tavLst>
                                    </p:anim>
                                    <p:anim calcmode="lin" valueType="num">
                                      <p:cBhvr additive="base">
                                        <p:cTn id="14"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3"/>
          <p:cNvSpPr>
            <a:spLocks noGrp="1" noChangeArrowheads="1"/>
          </p:cNvSpPr>
          <p:nvPr>
            <p:ph type="title"/>
          </p:nvPr>
        </p:nvSpPr>
        <p:spPr>
          <a:xfrm>
            <a:off x="0" y="457200"/>
            <a:ext cx="9144000" cy="1066800"/>
          </a:xfrm>
        </p:spPr>
        <p:txBody>
          <a:bodyPr/>
          <a:lstStyle/>
          <a:p>
            <a:pPr algn="l" rtl="0" eaLnBrk="1" hangingPunct="1"/>
            <a:r>
              <a:rPr lang="en-US" sz="2800" smtClean="0"/>
              <a:t> Arrange the gases according to increasing molecular speed.</a:t>
            </a:r>
            <a:r>
              <a:rPr lang="en-US" sz="2400" smtClean="0"/>
              <a:t> </a:t>
            </a:r>
            <a:endParaRPr lang="en-US" smtClean="0"/>
          </a:p>
        </p:txBody>
      </p:sp>
      <p:sp>
        <p:nvSpPr>
          <p:cNvPr id="323587" name="Rectangle 4"/>
          <p:cNvSpPr>
            <a:spLocks noGrp="1" noChangeArrowheads="1"/>
          </p:cNvSpPr>
          <p:nvPr>
            <p:ph idx="1"/>
          </p:nvPr>
        </p:nvSpPr>
        <p:spPr>
          <a:xfrm>
            <a:off x="304800" y="2286000"/>
            <a:ext cx="8839200" cy="2590800"/>
          </a:xfrm>
        </p:spPr>
        <p:txBody>
          <a:bodyPr/>
          <a:lstStyle/>
          <a:p>
            <a:pPr marL="457200" indent="-457200" algn="l" rtl="0" eaLnBrk="1" hangingPunct="1">
              <a:lnSpc>
                <a:spcPct val="90000"/>
              </a:lnSpc>
            </a:pPr>
            <a:r>
              <a:rPr lang="en-US" smtClean="0"/>
              <a:t>He (25) &lt; He (100) &lt; Ne (25) &lt; Ne (0)</a:t>
            </a:r>
          </a:p>
          <a:p>
            <a:pPr marL="457200" indent="-457200" algn="l" rtl="0" eaLnBrk="1" hangingPunct="1">
              <a:lnSpc>
                <a:spcPct val="90000"/>
              </a:lnSpc>
            </a:pPr>
            <a:r>
              <a:rPr lang="en-US" smtClean="0"/>
              <a:t>He (25) &lt; He (100) &lt; Ne (0) &lt; Ne (25)</a:t>
            </a:r>
            <a:endParaRPr lang="en-US" baseline="-25000" smtClean="0"/>
          </a:p>
          <a:p>
            <a:pPr marL="457200" indent="-457200" algn="l" rtl="0" eaLnBrk="1" hangingPunct="1">
              <a:lnSpc>
                <a:spcPct val="90000"/>
              </a:lnSpc>
            </a:pPr>
            <a:r>
              <a:rPr lang="en-US" smtClean="0">
                <a:solidFill>
                  <a:srgbClr val="FF0000"/>
                </a:solidFill>
              </a:rPr>
              <a:t>Ne (0) &lt; Ne (25) &lt; He (25) &lt; He (100) </a:t>
            </a:r>
          </a:p>
          <a:p>
            <a:pPr marL="457200" indent="-457200" algn="l" rtl="0" eaLnBrk="1" hangingPunct="1">
              <a:lnSpc>
                <a:spcPct val="90000"/>
              </a:lnSpc>
            </a:pPr>
            <a:r>
              <a:rPr lang="en-US" smtClean="0"/>
              <a:t>Ne (25) &lt; Ne (0) &lt; He (100) &lt; He (25)</a:t>
            </a:r>
          </a:p>
          <a:p>
            <a:pPr marL="457200" indent="-457200" algn="l" rtl="0" eaLnBrk="1" hangingPunct="1">
              <a:lnSpc>
                <a:spcPct val="90000"/>
              </a:lnSpc>
            </a:pPr>
            <a:r>
              <a:rPr lang="en-US" smtClean="0"/>
              <a:t>Ne (0) &lt; He (25) &lt; Ne (25) &lt; He (100)</a:t>
            </a:r>
          </a:p>
        </p:txBody>
      </p:sp>
      <p:pic>
        <p:nvPicPr>
          <p:cNvPr id="323588" name="Picture 8"/>
          <p:cNvPicPr>
            <a:picLocks noChangeAspect="1" noChangeArrowheads="1"/>
          </p:cNvPicPr>
          <p:nvPr/>
        </p:nvPicPr>
        <p:blipFill>
          <a:blip r:embed="rId2" cstate="print"/>
          <a:srcRect/>
          <a:stretch>
            <a:fillRect/>
          </a:stretch>
        </p:blipFill>
        <p:spPr bwMode="auto">
          <a:xfrm>
            <a:off x="7072313" y="4857750"/>
            <a:ext cx="1928812" cy="1673225"/>
          </a:xfrm>
          <a:prstGeom prst="rect">
            <a:avLst/>
          </a:prstGeom>
          <a:noFill/>
          <a:ln w="9525">
            <a:noFill/>
            <a:miter lim="800000"/>
            <a:headEnd/>
            <a:tailEnd/>
          </a:ln>
        </p:spPr>
      </p:pic>
      <p:sp>
        <p:nvSpPr>
          <p:cNvPr id="323589" name="Text Box 5"/>
          <p:cNvSpPr txBox="1">
            <a:spLocks noChangeArrowheads="1"/>
          </p:cNvSpPr>
          <p:nvPr/>
        </p:nvSpPr>
        <p:spPr bwMode="auto">
          <a:xfrm>
            <a:off x="500063" y="1500188"/>
            <a:ext cx="8394700" cy="523875"/>
          </a:xfrm>
          <a:prstGeom prst="rect">
            <a:avLst/>
          </a:prstGeom>
          <a:noFill/>
          <a:ln w="9525">
            <a:noFill/>
            <a:miter lim="800000"/>
            <a:headEnd/>
            <a:tailEnd/>
          </a:ln>
        </p:spPr>
        <p:txBody>
          <a:bodyPr wrap="none">
            <a:spAutoFit/>
          </a:bodyPr>
          <a:lstStyle/>
          <a:p>
            <a:r>
              <a:rPr lang="en-US" sz="2800" b="1" baseline="-25000"/>
              <a:t>2</a:t>
            </a:r>
            <a:r>
              <a:rPr lang="en-US" sz="2800" b="1"/>
              <a:t>He (25°C)     </a:t>
            </a:r>
            <a:r>
              <a:rPr lang="en-US" sz="2800" b="1" baseline="-25000"/>
              <a:t>2</a:t>
            </a:r>
            <a:r>
              <a:rPr lang="en-US" sz="2800" b="1"/>
              <a:t>He (100°C)    </a:t>
            </a:r>
            <a:r>
              <a:rPr lang="en-US" sz="2800" b="1" baseline="-25000"/>
              <a:t>10</a:t>
            </a:r>
            <a:r>
              <a:rPr lang="en-US" sz="2800" b="1"/>
              <a:t>Ne (25°C) </a:t>
            </a:r>
            <a:r>
              <a:rPr lang="en-US" sz="2800" b="1" baseline="-25000"/>
              <a:t>10</a:t>
            </a:r>
            <a:r>
              <a:rPr lang="en-US" sz="2800" b="1"/>
              <a:t>Ne (0°C)</a:t>
            </a:r>
          </a:p>
        </p:txBody>
      </p:sp>
      <p:sp>
        <p:nvSpPr>
          <p:cNvPr id="323590" name="Slide Number Placeholder 8"/>
          <p:cNvSpPr>
            <a:spLocks noGrp="1"/>
          </p:cNvSpPr>
          <p:nvPr>
            <p:ph type="sldNum" sz="quarter" idx="12"/>
          </p:nvPr>
        </p:nvSpPr>
        <p:spPr>
          <a:noFill/>
        </p:spPr>
        <p:txBody>
          <a:bodyPr/>
          <a:lstStyle/>
          <a:p>
            <a:fld id="{A7E8DC53-2B5A-4110-8D95-F7A49BFF90C3}" type="slidenum">
              <a:rPr lang="ar-SA" smtClean="0">
                <a:latin typeface="Arial" pitchFamily="34" charset="0"/>
                <a:cs typeface="Arial" pitchFamily="34" charset="0"/>
              </a:rPr>
              <a:pPr/>
              <a:t>210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3"/>
          <p:cNvSpPr>
            <a:spLocks noGrp="1" noChangeArrowheads="1"/>
          </p:cNvSpPr>
          <p:nvPr>
            <p:ph idx="1"/>
          </p:nvPr>
        </p:nvSpPr>
        <p:spPr>
          <a:xfrm>
            <a:off x="179388" y="692150"/>
            <a:ext cx="9144000" cy="4525963"/>
          </a:xfrm>
        </p:spPr>
        <p:txBody>
          <a:bodyPr/>
          <a:lstStyle/>
          <a:p>
            <a:pPr algn="l" rtl="0" eaLnBrk="1" hangingPunct="1">
              <a:buFontTx/>
              <a:buNone/>
            </a:pPr>
            <a:r>
              <a:rPr lang="en-US" smtClean="0">
                <a:ea typeface="Times New Roman" pitchFamily="18" charset="0"/>
                <a:cs typeface="Tahoma" pitchFamily="34" charset="0"/>
              </a:rPr>
              <a:t>Ex: When the temperature of a quantity of gas is increased</a:t>
            </a:r>
          </a:p>
          <a:p>
            <a:pPr algn="l" rtl="0" eaLnBrk="1" hangingPunct="1">
              <a:buFontTx/>
              <a:buNone/>
            </a:pPr>
            <a:r>
              <a:rPr lang="en-US" smtClean="0">
                <a:ea typeface="Times New Roman" pitchFamily="18" charset="0"/>
                <a:cs typeface="Tahoma" pitchFamily="34" charset="0"/>
              </a:rPr>
              <a:t>	A)	the pressure must increase.</a:t>
            </a:r>
          </a:p>
          <a:p>
            <a:pPr algn="l" rtl="0" eaLnBrk="1" hangingPunct="1">
              <a:buFontTx/>
              <a:buNone/>
            </a:pPr>
            <a:r>
              <a:rPr lang="en-US" smtClean="0">
                <a:ea typeface="Times New Roman" pitchFamily="18" charset="0"/>
                <a:cs typeface="Tahoma" pitchFamily="34" charset="0"/>
              </a:rPr>
              <a:t>	B)	the volume must increase.</a:t>
            </a:r>
          </a:p>
          <a:p>
            <a:pPr algn="l" rtl="0" eaLnBrk="1" hangingPunct="1">
              <a:buFontTx/>
              <a:buNone/>
            </a:pPr>
            <a:r>
              <a:rPr lang="en-US" smtClean="0">
                <a:ea typeface="Times New Roman" pitchFamily="18" charset="0"/>
                <a:cs typeface="Tahoma" pitchFamily="34" charset="0"/>
              </a:rPr>
              <a:t>	C)	the pressure and/or the volume must 	                   increase.</a:t>
            </a:r>
          </a:p>
          <a:p>
            <a:pPr algn="l" rtl="0" eaLnBrk="1" hangingPunct="1">
              <a:buFontTx/>
              <a:buNone/>
            </a:pPr>
            <a:r>
              <a:rPr lang="en-US" smtClean="0">
                <a:ea typeface="Times New Roman" pitchFamily="18" charset="0"/>
                <a:cs typeface="Tahoma" pitchFamily="34" charset="0"/>
              </a:rPr>
              <a:t>	D)	none of the above</a:t>
            </a:r>
          </a:p>
        </p:txBody>
      </p:sp>
      <p:sp>
        <p:nvSpPr>
          <p:cNvPr id="324611" name="Slide Number Placeholder 6"/>
          <p:cNvSpPr>
            <a:spLocks noGrp="1"/>
          </p:cNvSpPr>
          <p:nvPr>
            <p:ph type="sldNum" sz="quarter" idx="12"/>
          </p:nvPr>
        </p:nvSpPr>
        <p:spPr>
          <a:noFill/>
        </p:spPr>
        <p:txBody>
          <a:bodyPr/>
          <a:lstStyle/>
          <a:p>
            <a:fld id="{E3B786FA-FE04-41B2-9893-970D7E836248}" type="slidenum">
              <a:rPr lang="ar-SA" smtClean="0">
                <a:latin typeface="Arial" pitchFamily="34" charset="0"/>
                <a:cs typeface="Arial" pitchFamily="34" charset="0"/>
              </a:rPr>
              <a:pPr/>
              <a:t>211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3"/>
          <p:cNvSpPr>
            <a:spLocks noGrp="1" noChangeArrowheads="1"/>
          </p:cNvSpPr>
          <p:nvPr>
            <p:ph idx="1"/>
          </p:nvPr>
        </p:nvSpPr>
        <p:spPr>
          <a:xfrm>
            <a:off x="395288" y="476250"/>
            <a:ext cx="8229600" cy="4525963"/>
          </a:xfrm>
        </p:spPr>
        <p:txBody>
          <a:bodyPr/>
          <a:lstStyle/>
          <a:p>
            <a:pPr algn="l" rtl="0" eaLnBrk="1" hangingPunct="1">
              <a:buFontTx/>
              <a:buNone/>
            </a:pPr>
            <a:r>
              <a:rPr lang="en-US" smtClean="0">
                <a:ea typeface="Times New Roman" pitchFamily="18" charset="0"/>
                <a:cs typeface="Tahoma" pitchFamily="34" charset="0"/>
              </a:rPr>
              <a:t>Ex: A pot of water on the stove is heated from 25</a:t>
            </a:r>
            <a:r>
              <a:rPr lang="en-US" baseline="30000" smtClean="0">
                <a:ea typeface="Times New Roman" pitchFamily="18" charset="0"/>
                <a:cs typeface="Tahoma" pitchFamily="34" charset="0"/>
              </a:rPr>
              <a:t>o</a:t>
            </a:r>
            <a:r>
              <a:rPr lang="en-US" smtClean="0">
                <a:ea typeface="Times New Roman" pitchFamily="18" charset="0"/>
                <a:cs typeface="Tahoma" pitchFamily="34" charset="0"/>
              </a:rPr>
              <a:t>C to 100</a:t>
            </a:r>
            <a:r>
              <a:rPr lang="en-US" baseline="30000" smtClean="0">
                <a:ea typeface="Times New Roman" pitchFamily="18" charset="0"/>
                <a:cs typeface="Tahoma" pitchFamily="34" charset="0"/>
              </a:rPr>
              <a:t>o</a:t>
            </a:r>
            <a:r>
              <a:rPr lang="en-US" smtClean="0">
                <a:ea typeface="Times New Roman" pitchFamily="18" charset="0"/>
                <a:cs typeface="Tahoma" pitchFamily="34" charset="0"/>
              </a:rPr>
              <a:t>C.  By what factor does the temperature in Kelvin change?</a:t>
            </a:r>
          </a:p>
          <a:p>
            <a:pPr algn="l" rtl="0" eaLnBrk="1" hangingPunct="1">
              <a:buFontTx/>
              <a:buNone/>
            </a:pPr>
            <a:endParaRPr lang="en-US" smtClean="0">
              <a:ea typeface="Times New Roman" pitchFamily="18" charset="0"/>
              <a:cs typeface="Tahoma" pitchFamily="34" charset="0"/>
            </a:endParaRPr>
          </a:p>
          <a:p>
            <a:pPr algn="l" rtl="0" eaLnBrk="1" hangingPunct="1">
              <a:buFontTx/>
              <a:buNone/>
            </a:pPr>
            <a:r>
              <a:rPr lang="en-US" smtClean="0">
                <a:ea typeface="Times New Roman" pitchFamily="18" charset="0"/>
                <a:cs typeface="Tahoma" pitchFamily="34" charset="0"/>
              </a:rPr>
              <a:t>	A)	T</a:t>
            </a:r>
            <a:r>
              <a:rPr lang="en-US" baseline="-30000" smtClean="0">
                <a:ea typeface="Times New Roman" pitchFamily="18" charset="0"/>
                <a:cs typeface="Tahoma" pitchFamily="34" charset="0"/>
              </a:rPr>
              <a:t>2 </a:t>
            </a:r>
            <a:r>
              <a:rPr lang="en-US" smtClean="0">
                <a:ea typeface="Times New Roman" pitchFamily="18" charset="0"/>
                <a:cs typeface="Tahoma" pitchFamily="34" charset="0"/>
              </a:rPr>
              <a:t>= 4T</a:t>
            </a:r>
            <a:r>
              <a:rPr lang="en-US" baseline="-30000" smtClean="0">
                <a:ea typeface="Times New Roman" pitchFamily="18" charset="0"/>
                <a:cs typeface="Tahoma" pitchFamily="34" charset="0"/>
              </a:rPr>
              <a:t>1</a:t>
            </a:r>
            <a:endParaRPr lang="en-US" smtClean="0">
              <a:ea typeface="Times New Roman" pitchFamily="18" charset="0"/>
              <a:cs typeface="Tahoma" pitchFamily="34" charset="0"/>
            </a:endParaRPr>
          </a:p>
          <a:p>
            <a:pPr algn="l" rtl="0" eaLnBrk="1" hangingPunct="1">
              <a:buFontTx/>
              <a:buNone/>
            </a:pPr>
            <a:r>
              <a:rPr lang="en-US" smtClean="0">
                <a:ea typeface="Times New Roman" pitchFamily="18" charset="0"/>
                <a:cs typeface="Tahoma" pitchFamily="34" charset="0"/>
              </a:rPr>
              <a:t>	B)	T</a:t>
            </a:r>
            <a:r>
              <a:rPr lang="en-US" baseline="-30000" smtClean="0">
                <a:ea typeface="Times New Roman" pitchFamily="18" charset="0"/>
                <a:cs typeface="Tahoma" pitchFamily="34" charset="0"/>
              </a:rPr>
              <a:t>2</a:t>
            </a:r>
            <a:r>
              <a:rPr lang="en-US" smtClean="0">
                <a:ea typeface="Times New Roman" pitchFamily="18" charset="0"/>
                <a:cs typeface="Tahoma" pitchFamily="34" charset="0"/>
              </a:rPr>
              <a:t> = 1.25T</a:t>
            </a:r>
            <a:r>
              <a:rPr lang="en-US" baseline="-30000" smtClean="0">
                <a:ea typeface="Times New Roman" pitchFamily="18" charset="0"/>
                <a:cs typeface="Tahoma" pitchFamily="34" charset="0"/>
              </a:rPr>
              <a:t>1</a:t>
            </a:r>
            <a:endParaRPr lang="en-US" smtClean="0">
              <a:ea typeface="Times New Roman" pitchFamily="18" charset="0"/>
              <a:cs typeface="Tahoma" pitchFamily="34" charset="0"/>
            </a:endParaRPr>
          </a:p>
          <a:p>
            <a:pPr algn="l" rtl="0" eaLnBrk="1" hangingPunct="1">
              <a:buFontTx/>
              <a:buNone/>
            </a:pPr>
            <a:r>
              <a:rPr lang="en-US" smtClean="0">
                <a:ea typeface="Times New Roman" pitchFamily="18" charset="0"/>
                <a:cs typeface="Tahoma" pitchFamily="34" charset="0"/>
              </a:rPr>
              <a:t>	C)	T</a:t>
            </a:r>
            <a:r>
              <a:rPr lang="en-US" baseline="-30000" smtClean="0">
                <a:ea typeface="Times New Roman" pitchFamily="18" charset="0"/>
                <a:cs typeface="Tahoma" pitchFamily="34" charset="0"/>
              </a:rPr>
              <a:t>2</a:t>
            </a:r>
            <a:r>
              <a:rPr lang="en-US" smtClean="0">
                <a:ea typeface="Times New Roman" pitchFamily="18" charset="0"/>
                <a:cs typeface="Tahoma" pitchFamily="34" charset="0"/>
              </a:rPr>
              <a:t> = 0.80T</a:t>
            </a:r>
            <a:r>
              <a:rPr lang="en-US" baseline="-30000" smtClean="0">
                <a:ea typeface="Times New Roman" pitchFamily="18" charset="0"/>
                <a:cs typeface="Tahoma" pitchFamily="34" charset="0"/>
              </a:rPr>
              <a:t>1</a:t>
            </a:r>
            <a:endParaRPr lang="en-US" smtClean="0">
              <a:ea typeface="Times New Roman" pitchFamily="18" charset="0"/>
              <a:cs typeface="Tahoma" pitchFamily="34" charset="0"/>
            </a:endParaRPr>
          </a:p>
          <a:p>
            <a:pPr algn="l" rtl="0" eaLnBrk="1" hangingPunct="1">
              <a:buFontTx/>
              <a:buNone/>
            </a:pPr>
            <a:r>
              <a:rPr lang="en-US" smtClean="0">
                <a:ea typeface="Times New Roman" pitchFamily="18" charset="0"/>
                <a:cs typeface="Tahoma" pitchFamily="34" charset="0"/>
              </a:rPr>
              <a:t>	D)	T</a:t>
            </a:r>
            <a:r>
              <a:rPr lang="en-US" baseline="-30000" smtClean="0">
                <a:ea typeface="Times New Roman" pitchFamily="18" charset="0"/>
                <a:cs typeface="Tahoma" pitchFamily="34" charset="0"/>
              </a:rPr>
              <a:t>2</a:t>
            </a:r>
            <a:r>
              <a:rPr lang="en-US" smtClean="0">
                <a:ea typeface="Times New Roman" pitchFamily="18" charset="0"/>
                <a:cs typeface="Tahoma" pitchFamily="34" charset="0"/>
              </a:rPr>
              <a:t> = 0.20T</a:t>
            </a:r>
            <a:r>
              <a:rPr lang="en-US" baseline="-30000" smtClean="0">
                <a:ea typeface="Times New Roman" pitchFamily="18" charset="0"/>
                <a:cs typeface="Tahoma" pitchFamily="34" charset="0"/>
              </a:rPr>
              <a:t>1</a:t>
            </a:r>
          </a:p>
        </p:txBody>
      </p:sp>
      <p:sp>
        <p:nvSpPr>
          <p:cNvPr id="325635" name="Slide Number Placeholder 6"/>
          <p:cNvSpPr>
            <a:spLocks noGrp="1"/>
          </p:cNvSpPr>
          <p:nvPr>
            <p:ph type="sldNum" sz="quarter" idx="12"/>
          </p:nvPr>
        </p:nvSpPr>
        <p:spPr>
          <a:noFill/>
        </p:spPr>
        <p:txBody>
          <a:bodyPr/>
          <a:lstStyle/>
          <a:p>
            <a:fld id="{96B19EA0-5302-4D16-A58E-6BCCA721DCE8}" type="slidenum">
              <a:rPr lang="ar-SA" smtClean="0">
                <a:latin typeface="Arial" pitchFamily="34" charset="0"/>
                <a:cs typeface="Arial" pitchFamily="34" charset="0"/>
              </a:rPr>
              <a:pPr/>
              <a:t>212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3"/>
          <p:cNvSpPr>
            <a:spLocks noGrp="1" noChangeArrowheads="1"/>
          </p:cNvSpPr>
          <p:nvPr>
            <p:ph idx="1"/>
          </p:nvPr>
        </p:nvSpPr>
        <p:spPr>
          <a:xfrm>
            <a:off x="179388" y="476250"/>
            <a:ext cx="8785225" cy="4525963"/>
          </a:xfrm>
        </p:spPr>
        <p:txBody>
          <a:bodyPr/>
          <a:lstStyle/>
          <a:p>
            <a:pPr algn="l" rtl="0" eaLnBrk="1" hangingPunct="1">
              <a:buFontTx/>
              <a:buNone/>
            </a:pPr>
            <a:r>
              <a:rPr lang="en-US" smtClean="0">
                <a:ea typeface="Times New Roman" pitchFamily="18" charset="0"/>
                <a:cs typeface="Tahoma" pitchFamily="34" charset="0"/>
              </a:rPr>
              <a:t>Ex: The Kelvin temperature of an ideal gas is doubled and the volume is halved. How is the pressure affected?</a:t>
            </a:r>
          </a:p>
          <a:p>
            <a:pPr algn="l" rtl="0" eaLnBrk="1" hangingPunct="1">
              <a:buFontTx/>
              <a:buNone/>
            </a:pPr>
            <a:endParaRPr lang="en-US" smtClean="0">
              <a:ea typeface="Times New Roman" pitchFamily="18" charset="0"/>
              <a:cs typeface="Tahoma" pitchFamily="34" charset="0"/>
            </a:endParaRPr>
          </a:p>
          <a:p>
            <a:pPr algn="l" rtl="0" eaLnBrk="1" hangingPunct="1">
              <a:buFontTx/>
              <a:buNone/>
            </a:pPr>
            <a:r>
              <a:rPr lang="en-US" smtClean="0">
                <a:ea typeface="Times New Roman" pitchFamily="18" charset="0"/>
                <a:cs typeface="Tahoma" pitchFamily="34" charset="0"/>
              </a:rPr>
              <a:t>	   A)  increases by a factor of 2</a:t>
            </a:r>
          </a:p>
          <a:p>
            <a:pPr algn="l" rtl="0" eaLnBrk="1" hangingPunct="1">
              <a:buFontTx/>
              <a:buNone/>
            </a:pPr>
            <a:r>
              <a:rPr lang="en-US" smtClean="0">
                <a:ea typeface="Times New Roman" pitchFamily="18" charset="0"/>
                <a:cs typeface="Tahoma" pitchFamily="34" charset="0"/>
              </a:rPr>
              <a:t>   	   B)  increases by a factor of 4</a:t>
            </a:r>
          </a:p>
          <a:p>
            <a:pPr algn="l" rtl="0" eaLnBrk="1" hangingPunct="1">
              <a:buFontTx/>
              <a:buNone/>
            </a:pPr>
            <a:r>
              <a:rPr lang="en-US" smtClean="0">
                <a:ea typeface="Times New Roman" pitchFamily="18" charset="0"/>
                <a:cs typeface="Tahoma" pitchFamily="34" charset="0"/>
              </a:rPr>
              <a:t>	   C)  stays the same</a:t>
            </a:r>
          </a:p>
          <a:p>
            <a:pPr algn="l" rtl="0" eaLnBrk="1" hangingPunct="1">
              <a:buFontTx/>
              <a:buNone/>
            </a:pPr>
            <a:r>
              <a:rPr lang="en-US" smtClean="0">
                <a:ea typeface="Times New Roman" pitchFamily="18" charset="0"/>
                <a:cs typeface="Tahoma" pitchFamily="34" charset="0"/>
              </a:rPr>
              <a:t>	   D)  decreases by a factor of 2</a:t>
            </a:r>
          </a:p>
          <a:p>
            <a:pPr algn="l" rtl="0" eaLnBrk="1" hangingPunct="1">
              <a:buFontTx/>
              <a:buNone/>
            </a:pPr>
            <a:r>
              <a:rPr lang="en-US" smtClean="0">
                <a:ea typeface="Times New Roman" pitchFamily="18" charset="0"/>
                <a:cs typeface="Tahoma" pitchFamily="34" charset="0"/>
              </a:rPr>
              <a:t>      E)  decreases by a factor of 4</a:t>
            </a:r>
          </a:p>
        </p:txBody>
      </p:sp>
      <p:sp>
        <p:nvSpPr>
          <p:cNvPr id="327683" name="Slide Number Placeholder 6"/>
          <p:cNvSpPr>
            <a:spLocks noGrp="1"/>
          </p:cNvSpPr>
          <p:nvPr>
            <p:ph type="sldNum" sz="quarter" idx="12"/>
          </p:nvPr>
        </p:nvSpPr>
        <p:spPr>
          <a:noFill/>
        </p:spPr>
        <p:txBody>
          <a:bodyPr/>
          <a:lstStyle/>
          <a:p>
            <a:fld id="{DB771E2A-FF41-4E75-8F40-3BBAD45B4236}" type="slidenum">
              <a:rPr lang="ar-SA" smtClean="0">
                <a:latin typeface="Arial" pitchFamily="34" charset="0"/>
                <a:cs typeface="Arial" pitchFamily="34" charset="0"/>
              </a:rPr>
              <a:pPr/>
              <a:t>213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Text Box 4"/>
          <p:cNvSpPr txBox="1">
            <a:spLocks noChangeArrowheads="1"/>
          </p:cNvSpPr>
          <p:nvPr/>
        </p:nvSpPr>
        <p:spPr bwMode="auto">
          <a:xfrm>
            <a:off x="434975" y="484188"/>
            <a:ext cx="8213725" cy="1384300"/>
          </a:xfrm>
          <a:prstGeom prst="rect">
            <a:avLst/>
          </a:prstGeom>
          <a:noFill/>
          <a:ln w="9525">
            <a:noFill/>
            <a:miter lim="800000"/>
            <a:headEnd/>
            <a:tailEnd/>
          </a:ln>
        </p:spPr>
        <p:txBody>
          <a:bodyPr>
            <a:spAutoFit/>
          </a:bodyPr>
          <a:lstStyle/>
          <a:p>
            <a:pPr algn="l" rtl="0">
              <a:spcBef>
                <a:spcPct val="50000"/>
              </a:spcBef>
            </a:pPr>
            <a:r>
              <a:rPr lang="en-US" sz="2800"/>
              <a:t>Ex: What are the rms speeds of helium atoms, and nitrogen, hydrogen, and oxygen molecules at 25 </a:t>
            </a:r>
            <a:r>
              <a:rPr lang="en-US" sz="2800">
                <a:sym typeface="Symbol" pitchFamily="18" charset="2"/>
              </a:rPr>
              <a:t>C?</a:t>
            </a:r>
            <a:r>
              <a:rPr lang="en-US" sz="2800"/>
              <a:t> </a:t>
            </a:r>
          </a:p>
        </p:txBody>
      </p:sp>
      <p:graphicFrame>
        <p:nvGraphicFramePr>
          <p:cNvPr id="56325" name="Object 5" descr="Blue tissue paper"/>
          <p:cNvGraphicFramePr>
            <a:graphicFrameLocks noChangeAspect="1"/>
          </p:cNvGraphicFramePr>
          <p:nvPr/>
        </p:nvGraphicFramePr>
        <p:xfrm>
          <a:off x="3276600" y="2852738"/>
          <a:ext cx="1552575" cy="863600"/>
        </p:xfrm>
        <a:graphic>
          <a:graphicData uri="http://schemas.openxmlformats.org/presentationml/2006/ole">
            <mc:AlternateContent xmlns:mc="http://schemas.openxmlformats.org/markup-compatibility/2006">
              <mc:Choice xmlns:v="urn:schemas-microsoft-com:vml" Requires="v">
                <p:oleObj spid="_x0000_s26628" name="Equation" r:id="rId4" imgW="799920" imgH="444240" progId="Equation.3">
                  <p:embed/>
                </p:oleObj>
              </mc:Choice>
              <mc:Fallback>
                <p:oleObj name="Equation" r:id="rId4" imgW="799920" imgH="444240" progId="Equation.3">
                  <p:embed/>
                  <p:pic>
                    <p:nvPicPr>
                      <p:cNvPr id="0" name="Object 5" descr="Blue tissue pap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6600" y="2852738"/>
                        <a:ext cx="1552575" cy="8636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56377" name="Group 57"/>
          <p:cNvGraphicFramePr>
            <a:graphicFrameLocks noGrp="1"/>
          </p:cNvGraphicFramePr>
          <p:nvPr/>
        </p:nvGraphicFramePr>
        <p:xfrm>
          <a:off x="1476375" y="3933825"/>
          <a:ext cx="5748338" cy="2524127"/>
        </p:xfrm>
        <a:graphic>
          <a:graphicData uri="http://schemas.openxmlformats.org/drawingml/2006/table">
            <a:tbl>
              <a:tblPr/>
              <a:tblGrid>
                <a:gridCol w="1397000"/>
                <a:gridCol w="1871663"/>
                <a:gridCol w="2479675"/>
              </a:tblGrid>
              <a:tr h="5000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Element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Mass (kg)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Arial" charset="0"/>
                        </a:rPr>
                        <a:t>rms</a:t>
                      </a:r>
                      <a:r>
                        <a:rPr kumimoji="0" lang="en-US" sz="2400" b="0" i="0" u="none" strike="noStrike" cap="none" normalizeH="0" baseline="0" dirty="0" smtClean="0">
                          <a:ln>
                            <a:noFill/>
                          </a:ln>
                          <a:solidFill>
                            <a:schemeClr val="tx1"/>
                          </a:solidFill>
                          <a:effectLst/>
                          <a:latin typeface="Arial" charset="0"/>
                        </a:rPr>
                        <a:t> speed (m/s)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00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He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6.64</a:t>
                      </a:r>
                      <a:r>
                        <a:rPr kumimoji="0" lang="en-US" sz="2400" b="0" i="0" u="none" strike="noStrike" cap="none" normalizeH="0" baseline="0" smtClean="0">
                          <a:ln>
                            <a:noFill/>
                          </a:ln>
                          <a:solidFill>
                            <a:schemeClr val="tx1"/>
                          </a:solidFill>
                          <a:effectLst/>
                          <a:latin typeface="Arial" charset="0"/>
                          <a:sym typeface="Symbol" pitchFamily="18" charset="2"/>
                        </a:rPr>
                        <a:t>10</a:t>
                      </a:r>
                      <a:r>
                        <a:rPr kumimoji="0" lang="en-US" sz="2400" b="0" i="0" u="none" strike="noStrike" cap="none" normalizeH="0" baseline="30000" smtClean="0">
                          <a:ln>
                            <a:noFill/>
                          </a:ln>
                          <a:solidFill>
                            <a:schemeClr val="tx1"/>
                          </a:solidFill>
                          <a:effectLst/>
                          <a:latin typeface="Arial" charset="0"/>
                          <a:sym typeface="Symbol" pitchFamily="18" charset="2"/>
                        </a:rPr>
                        <a:t>27</a:t>
                      </a:r>
                      <a:endParaRPr kumimoji="0" lang="en-US" sz="2400" b="0" i="0" u="none" strike="noStrike" cap="none" normalizeH="0" baseline="0" smtClean="0">
                        <a:ln>
                          <a:noFill/>
                        </a:ln>
                        <a:solidFill>
                          <a:schemeClr val="tx1"/>
                        </a:solidFill>
                        <a:effectLst/>
                        <a:latin typeface="Arial" charset="0"/>
                        <a:sym typeface="Symbol" pitchFamily="18" charset="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1360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59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H</a:t>
                      </a:r>
                      <a:r>
                        <a:rPr kumimoji="0" lang="en-US" sz="2400" b="0" i="0" u="none" strike="noStrike" cap="none" normalizeH="0" baseline="-25000" smtClean="0">
                          <a:ln>
                            <a:noFill/>
                          </a:ln>
                          <a:solidFill>
                            <a:schemeClr val="tx1"/>
                          </a:solidFill>
                          <a:effectLst/>
                          <a:latin typeface="Arial" charset="0"/>
                        </a:rPr>
                        <a:t>2</a:t>
                      </a:r>
                      <a:endParaRPr kumimoji="0" lang="en-US" sz="24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3.32</a:t>
                      </a:r>
                      <a:r>
                        <a:rPr kumimoji="0" lang="en-US" sz="2400" b="0" i="0" u="none" strike="noStrike" cap="none" normalizeH="0" baseline="0" smtClean="0">
                          <a:ln>
                            <a:noFill/>
                          </a:ln>
                          <a:solidFill>
                            <a:schemeClr val="tx1"/>
                          </a:solidFill>
                          <a:effectLst/>
                          <a:latin typeface="Arial" charset="0"/>
                          <a:sym typeface="Symbol" pitchFamily="18" charset="2"/>
                        </a:rPr>
                        <a:t>10</a:t>
                      </a:r>
                      <a:r>
                        <a:rPr kumimoji="0" lang="en-US" sz="2400" b="0" i="0" u="none" strike="noStrike" cap="none" normalizeH="0" baseline="30000" smtClean="0">
                          <a:ln>
                            <a:noFill/>
                          </a:ln>
                          <a:solidFill>
                            <a:schemeClr val="tx1"/>
                          </a:solidFill>
                          <a:effectLst/>
                          <a:latin typeface="Arial" charset="0"/>
                          <a:sym typeface="Symbol" pitchFamily="18" charset="2"/>
                        </a:rPr>
                        <a:t>27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1930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N</a:t>
                      </a:r>
                      <a:r>
                        <a:rPr kumimoji="0" lang="en-US" sz="2400" b="0" i="0" u="none" strike="noStrike" cap="none" normalizeH="0" baseline="-25000" smtClean="0">
                          <a:ln>
                            <a:noFill/>
                          </a:ln>
                          <a:solidFill>
                            <a:schemeClr val="tx1"/>
                          </a:solidFill>
                          <a:effectLst/>
                          <a:latin typeface="Arial" charset="0"/>
                        </a:rPr>
                        <a:t>2</a:t>
                      </a:r>
                      <a:endParaRPr kumimoji="0" lang="en-US" sz="24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4.64</a:t>
                      </a:r>
                      <a:r>
                        <a:rPr kumimoji="0" lang="en-US" sz="2400" b="0" i="0" u="none" strike="noStrike" cap="none" normalizeH="0" baseline="0" smtClean="0">
                          <a:ln>
                            <a:noFill/>
                          </a:ln>
                          <a:solidFill>
                            <a:schemeClr val="tx1"/>
                          </a:solidFill>
                          <a:effectLst/>
                          <a:latin typeface="Arial" charset="0"/>
                          <a:sym typeface="Symbol" pitchFamily="18" charset="2"/>
                        </a:rPr>
                        <a:t>10</a:t>
                      </a:r>
                      <a:r>
                        <a:rPr kumimoji="0" lang="en-US" sz="2400" b="0" i="0" u="none" strike="noStrike" cap="none" normalizeH="0" baseline="30000" smtClean="0">
                          <a:ln>
                            <a:noFill/>
                          </a:ln>
                          <a:solidFill>
                            <a:schemeClr val="tx1"/>
                          </a:solidFill>
                          <a:effectLst/>
                          <a:latin typeface="Arial" charset="0"/>
                          <a:sym typeface="Symbol" pitchFamily="18" charset="2"/>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515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00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O</a:t>
                      </a:r>
                      <a:r>
                        <a:rPr kumimoji="0" lang="en-US" sz="2400" b="0" i="0" u="none" strike="noStrike" cap="none" normalizeH="0" baseline="-25000" smtClean="0">
                          <a:ln>
                            <a:noFill/>
                          </a:ln>
                          <a:solidFill>
                            <a:schemeClr val="tx1"/>
                          </a:solidFill>
                          <a:effectLst/>
                          <a:latin typeface="Arial" charset="0"/>
                        </a:rPr>
                        <a:t>2</a:t>
                      </a:r>
                      <a:endParaRPr kumimoji="0" lang="en-US" sz="24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5.32</a:t>
                      </a:r>
                      <a:r>
                        <a:rPr kumimoji="0" lang="en-US" sz="2400" b="0" i="0" u="none" strike="noStrike" cap="none" normalizeH="0" baseline="0" smtClean="0">
                          <a:ln>
                            <a:noFill/>
                          </a:ln>
                          <a:solidFill>
                            <a:schemeClr val="tx1"/>
                          </a:solidFill>
                          <a:effectLst/>
                          <a:latin typeface="Arial" charset="0"/>
                          <a:sym typeface="Symbol" pitchFamily="18" charset="2"/>
                        </a:rPr>
                        <a:t>10</a:t>
                      </a:r>
                      <a:r>
                        <a:rPr kumimoji="0" lang="en-US" sz="2400" b="0" i="0" u="none" strike="noStrike" cap="none" normalizeH="0" baseline="30000" smtClean="0">
                          <a:ln>
                            <a:noFill/>
                          </a:ln>
                          <a:solidFill>
                            <a:schemeClr val="tx1"/>
                          </a:solidFill>
                          <a:effectLst/>
                          <a:latin typeface="Arial" charset="0"/>
                          <a:sym typeface="Symbol" pitchFamily="18" charset="2"/>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482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6360" name="Text Box 40"/>
          <p:cNvSpPr txBox="1">
            <a:spLocks noChangeArrowheads="1"/>
          </p:cNvSpPr>
          <p:nvPr/>
        </p:nvSpPr>
        <p:spPr bwMode="auto">
          <a:xfrm>
            <a:off x="395288" y="1989138"/>
            <a:ext cx="7885112" cy="584200"/>
          </a:xfrm>
          <a:prstGeom prst="rect">
            <a:avLst/>
          </a:prstGeom>
          <a:noFill/>
          <a:ln w="9525">
            <a:noFill/>
            <a:miter lim="800000"/>
            <a:headEnd/>
            <a:tailEnd/>
          </a:ln>
        </p:spPr>
        <p:txBody>
          <a:bodyPr>
            <a:spAutoFit/>
          </a:bodyPr>
          <a:lstStyle/>
          <a:p>
            <a:pPr>
              <a:spcBef>
                <a:spcPct val="50000"/>
              </a:spcBef>
            </a:pPr>
            <a:r>
              <a:rPr lang="en-US"/>
              <a:t>On the Kelvin scale T = 25 </a:t>
            </a:r>
            <a:r>
              <a:rPr lang="en-US">
                <a:sym typeface="Symbol" pitchFamily="18" charset="2"/>
              </a:rPr>
              <a:t>C = 298 K.</a:t>
            </a:r>
          </a:p>
        </p:txBody>
      </p:sp>
      <p:sp>
        <p:nvSpPr>
          <p:cNvPr id="26655" name="Slide Number Placeholder 8"/>
          <p:cNvSpPr>
            <a:spLocks noGrp="1"/>
          </p:cNvSpPr>
          <p:nvPr>
            <p:ph type="sldNum" sz="quarter" idx="12"/>
          </p:nvPr>
        </p:nvSpPr>
        <p:spPr>
          <a:noFill/>
        </p:spPr>
        <p:txBody>
          <a:bodyPr/>
          <a:lstStyle/>
          <a:p>
            <a:fld id="{140BD818-4E1F-443B-90AE-A650B180FF6F}" type="slidenum">
              <a:rPr lang="ar-SA" smtClean="0">
                <a:latin typeface="Arial" pitchFamily="34" charset="0"/>
                <a:cs typeface="Arial" pitchFamily="34" charset="0"/>
              </a:rPr>
              <a:pPr/>
              <a:t>214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dissolve">
                                      <p:cBhvr>
                                        <p:cTn id="7" dur="500"/>
                                        <p:tgtEl>
                                          <p:spTgt spid="5632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6360">
                                            <p:txEl>
                                              <p:pRg st="0" end="0"/>
                                            </p:txEl>
                                          </p:spTgt>
                                        </p:tgtEl>
                                        <p:attrNameLst>
                                          <p:attrName>style.visibility</p:attrName>
                                        </p:attrNameLst>
                                      </p:cBhvr>
                                      <p:to>
                                        <p:strVal val="visible"/>
                                      </p:to>
                                    </p:set>
                                    <p:animEffect transition="in" filter="dissolve">
                                      <p:cBhvr>
                                        <p:cTn id="12" dur="500"/>
                                        <p:tgtEl>
                                          <p:spTgt spid="5636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6377"/>
                                        </p:tgtEl>
                                        <p:attrNameLst>
                                          <p:attrName>style.visibility</p:attrName>
                                        </p:attrNameLst>
                                      </p:cBhvr>
                                      <p:to>
                                        <p:strVal val="visible"/>
                                      </p:to>
                                    </p:set>
                                    <p:animEffect transition="in" filter="dissolve">
                                      <p:cBhvr>
                                        <p:cTn id="17" dur="500"/>
                                        <p:tgtEl>
                                          <p:spTgt spid="563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3"/>
          <p:cNvSpPr>
            <a:spLocks noGrp="1" noChangeArrowheads="1"/>
          </p:cNvSpPr>
          <p:nvPr>
            <p:ph idx="1"/>
          </p:nvPr>
        </p:nvSpPr>
        <p:spPr>
          <a:xfrm>
            <a:off x="539750" y="620713"/>
            <a:ext cx="8229600" cy="4525962"/>
          </a:xfrm>
        </p:spPr>
        <p:txBody>
          <a:bodyPr/>
          <a:lstStyle/>
          <a:p>
            <a:pPr algn="l" rtl="0" eaLnBrk="1" hangingPunct="1">
              <a:buFontTx/>
              <a:buNone/>
            </a:pPr>
            <a:r>
              <a:rPr lang="en-US" smtClean="0">
                <a:ea typeface="Times New Roman" pitchFamily="18" charset="0"/>
                <a:cs typeface="Tahoma" pitchFamily="34" charset="0"/>
              </a:rPr>
              <a:t>Ex: At a given temperature, a hydrogen molecule has a speed of 800 m/s.  At the same temperature, an oxygen molecule has a speed of;</a:t>
            </a:r>
          </a:p>
          <a:p>
            <a:pPr algn="l" rtl="0" eaLnBrk="1" hangingPunct="1">
              <a:buFontTx/>
              <a:buNone/>
            </a:pPr>
            <a:endParaRPr lang="en-US" smtClean="0">
              <a:ea typeface="Times New Roman" pitchFamily="18" charset="0"/>
              <a:cs typeface="Tahoma" pitchFamily="34" charset="0"/>
            </a:endParaRPr>
          </a:p>
          <a:p>
            <a:pPr algn="l" rtl="0" eaLnBrk="1" hangingPunct="1">
              <a:buFontTx/>
              <a:buNone/>
            </a:pPr>
            <a:r>
              <a:rPr lang="en-US" smtClean="0">
                <a:ea typeface="Times New Roman" pitchFamily="18" charset="0"/>
                <a:cs typeface="Tahoma" pitchFamily="34" charset="0"/>
              </a:rPr>
              <a:t>	  A)	  800 m/s.</a:t>
            </a:r>
          </a:p>
          <a:p>
            <a:pPr algn="l" rtl="0" eaLnBrk="1" hangingPunct="1">
              <a:buFontTx/>
              <a:buNone/>
            </a:pPr>
            <a:r>
              <a:rPr lang="en-US" smtClean="0">
                <a:ea typeface="Times New Roman" pitchFamily="18" charset="0"/>
                <a:cs typeface="Tahoma" pitchFamily="34" charset="0"/>
              </a:rPr>
              <a:t>	  B)	  400 m/s.</a:t>
            </a:r>
          </a:p>
          <a:p>
            <a:pPr algn="l" rtl="0" eaLnBrk="1" hangingPunct="1">
              <a:buFontTx/>
              <a:buNone/>
            </a:pPr>
            <a:r>
              <a:rPr lang="en-US" smtClean="0">
                <a:ea typeface="Times New Roman" pitchFamily="18" charset="0"/>
                <a:cs typeface="Tahoma" pitchFamily="34" charset="0"/>
              </a:rPr>
              <a:t>	  C)	  200 m/s.</a:t>
            </a:r>
          </a:p>
          <a:p>
            <a:pPr algn="l" rtl="0" eaLnBrk="1" hangingPunct="1">
              <a:buFontTx/>
              <a:buNone/>
            </a:pPr>
            <a:r>
              <a:rPr lang="en-US" smtClean="0">
                <a:ea typeface="Times New Roman" pitchFamily="18" charset="0"/>
                <a:cs typeface="Tahoma" pitchFamily="34" charset="0"/>
              </a:rPr>
              <a:t>	  D)         100 m/s.</a:t>
            </a:r>
          </a:p>
        </p:txBody>
      </p:sp>
      <p:sp>
        <p:nvSpPr>
          <p:cNvPr id="328707" name="Slide Number Placeholder 6"/>
          <p:cNvSpPr>
            <a:spLocks noGrp="1"/>
          </p:cNvSpPr>
          <p:nvPr>
            <p:ph type="sldNum" sz="quarter" idx="12"/>
          </p:nvPr>
        </p:nvSpPr>
        <p:spPr>
          <a:noFill/>
        </p:spPr>
        <p:txBody>
          <a:bodyPr/>
          <a:lstStyle/>
          <a:p>
            <a:fld id="{AAC0C4A8-5781-4AFE-A9B4-69799C1A8F6B}" type="slidenum">
              <a:rPr lang="ar-SA" smtClean="0">
                <a:latin typeface="Arial" pitchFamily="34" charset="0"/>
                <a:cs typeface="Arial" pitchFamily="34" charset="0"/>
              </a:rPr>
              <a:pPr/>
              <a:t>215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3"/>
          <p:cNvSpPr>
            <a:spLocks noGrp="1" noChangeArrowheads="1"/>
          </p:cNvSpPr>
          <p:nvPr>
            <p:ph idx="1"/>
          </p:nvPr>
        </p:nvSpPr>
        <p:spPr>
          <a:xfrm>
            <a:off x="539750" y="476250"/>
            <a:ext cx="8229600" cy="4525963"/>
          </a:xfrm>
        </p:spPr>
        <p:txBody>
          <a:bodyPr/>
          <a:lstStyle/>
          <a:p>
            <a:pPr algn="l" rtl="0" eaLnBrk="1" hangingPunct="1">
              <a:buFontTx/>
              <a:buNone/>
            </a:pPr>
            <a:r>
              <a:rPr lang="en-US" smtClean="0"/>
              <a:t>Ex: When will a real gas behave most like an ideal gas?</a:t>
            </a:r>
          </a:p>
          <a:p>
            <a:pPr algn="l" rtl="0" eaLnBrk="1" hangingPunct="1">
              <a:buFontTx/>
              <a:buNone/>
            </a:pPr>
            <a:endParaRPr lang="en-US" smtClean="0"/>
          </a:p>
          <a:p>
            <a:pPr algn="l" rtl="0" eaLnBrk="1" hangingPunct="1">
              <a:buFontTx/>
              <a:buNone/>
            </a:pPr>
            <a:r>
              <a:rPr lang="en-US" smtClean="0"/>
              <a:t>	A)	at high temperatures and high pressures</a:t>
            </a:r>
          </a:p>
          <a:p>
            <a:pPr algn="l" rtl="0" eaLnBrk="1" hangingPunct="1">
              <a:buFontTx/>
              <a:buNone/>
            </a:pPr>
            <a:r>
              <a:rPr lang="en-US" smtClean="0"/>
              <a:t>	B)	at low temperatures and high pressures</a:t>
            </a:r>
          </a:p>
          <a:p>
            <a:pPr algn="l" rtl="0" eaLnBrk="1" hangingPunct="1">
              <a:buFontTx/>
              <a:buNone/>
            </a:pPr>
            <a:r>
              <a:rPr lang="en-US" smtClean="0"/>
              <a:t>	C)	at low temperatures and low pressures</a:t>
            </a:r>
          </a:p>
          <a:p>
            <a:pPr algn="l" rtl="0" eaLnBrk="1" hangingPunct="1">
              <a:buFontTx/>
              <a:buNone/>
            </a:pPr>
            <a:r>
              <a:rPr lang="en-US" smtClean="0"/>
              <a:t>	D)	at high temperatures and low pressures</a:t>
            </a:r>
          </a:p>
        </p:txBody>
      </p:sp>
      <p:sp>
        <p:nvSpPr>
          <p:cNvPr id="329731" name="Slide Number Placeholder 6"/>
          <p:cNvSpPr>
            <a:spLocks noGrp="1"/>
          </p:cNvSpPr>
          <p:nvPr>
            <p:ph type="sldNum" sz="quarter" idx="12"/>
          </p:nvPr>
        </p:nvSpPr>
        <p:spPr>
          <a:noFill/>
        </p:spPr>
        <p:txBody>
          <a:bodyPr/>
          <a:lstStyle/>
          <a:p>
            <a:fld id="{3AEAAD3B-BBCF-4A4F-82B1-7FA95F71CF72}" type="slidenum">
              <a:rPr lang="ar-SA" smtClean="0">
                <a:latin typeface="Arial" pitchFamily="34" charset="0"/>
                <a:cs typeface="Arial" pitchFamily="34" charset="0"/>
              </a:rPr>
              <a:pPr/>
              <a:t>216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0" y="3429000"/>
            <a:ext cx="9144000" cy="1143000"/>
          </a:xfrm>
        </p:spPr>
        <p:txBody>
          <a:bodyPr>
            <a:noAutofit/>
          </a:bodyPr>
          <a:lstStyle/>
          <a:p>
            <a:pPr eaLnBrk="1" hangingPunct="1">
              <a:defRPr/>
            </a:pPr>
            <a:r>
              <a:rPr lang="en-US" sz="8000" b="1" dirty="0" smtClean="0">
                <a:solidFill>
                  <a:srgbClr val="FF0000"/>
                </a:solidFill>
                <a:effectLst>
                  <a:outerShdw blurRad="38100" dist="38100" dir="2700000" algn="tl">
                    <a:srgbClr val="000000">
                      <a:alpha val="43137"/>
                    </a:srgbClr>
                  </a:outerShdw>
                </a:effectLst>
              </a:rPr>
              <a:t/>
            </a:r>
            <a:br>
              <a:rPr lang="en-US" sz="8000" b="1" dirty="0" smtClean="0">
                <a:solidFill>
                  <a:srgbClr val="FF0000"/>
                </a:solidFill>
                <a:effectLst>
                  <a:outerShdw blurRad="38100" dist="38100" dir="2700000" algn="tl">
                    <a:srgbClr val="000000">
                      <a:alpha val="43137"/>
                    </a:srgbClr>
                  </a:outerShdw>
                </a:effectLst>
              </a:rPr>
            </a:br>
            <a:r>
              <a:rPr lang="en-US" sz="8000" b="1" dirty="0" err="1" smtClean="0">
                <a:solidFill>
                  <a:srgbClr val="FF0000"/>
                </a:solidFill>
                <a:effectLst>
                  <a:outerShdw blurRad="38100" dist="38100" dir="2700000" algn="tl">
                    <a:srgbClr val="000000">
                      <a:alpha val="43137"/>
                    </a:srgbClr>
                  </a:outerShdw>
                </a:effectLst>
              </a:rPr>
              <a:t>Thermochemistry</a:t>
            </a:r>
            <a:endParaRPr lang="en-US" sz="8000" b="1" dirty="0" smtClean="0">
              <a:solidFill>
                <a:srgbClr val="FF0000"/>
              </a:solidFill>
              <a:effectLst>
                <a:outerShdw blurRad="38100" dist="38100" dir="2700000" algn="tl">
                  <a:srgbClr val="000000">
                    <a:alpha val="43137"/>
                  </a:srgbClr>
                </a:outerShdw>
              </a:effectLst>
            </a:endParaRPr>
          </a:p>
        </p:txBody>
      </p:sp>
      <p:sp>
        <p:nvSpPr>
          <p:cNvPr id="7" name="Rectangle 6"/>
          <p:cNvSpPr/>
          <p:nvPr/>
        </p:nvSpPr>
        <p:spPr>
          <a:xfrm>
            <a:off x="1477963" y="1447800"/>
            <a:ext cx="5627687" cy="1323975"/>
          </a:xfrm>
          <a:prstGeom prst="rect">
            <a:avLst/>
          </a:prstGeom>
        </p:spPr>
        <p:txBody>
          <a:bodyPr wrap="none">
            <a:spAutoFit/>
          </a:bodyPr>
          <a:lstStyle/>
          <a:p>
            <a:pPr>
              <a:defRPr/>
            </a:pPr>
            <a:r>
              <a:rPr lang="en-US" sz="8000" kern="10" dirty="0">
                <a:ln w="9525">
                  <a:noFill/>
                  <a:round/>
                  <a:headEnd/>
                  <a:tailEnd/>
                </a:ln>
                <a:solidFill>
                  <a:srgbClr val="336699"/>
                </a:solidFill>
                <a:effectLst>
                  <a:outerShdw blurRad="38100" dist="38100" dir="2700000" algn="tl">
                    <a:srgbClr val="000000">
                      <a:alpha val="43137"/>
                    </a:srgbClr>
                  </a:outerShdw>
                </a:effectLst>
                <a:latin typeface="Times New Roman"/>
                <a:cs typeface="Times New Roman"/>
              </a:rPr>
              <a:t>CHAPTER 3</a:t>
            </a:r>
            <a:endParaRPr lang="en-US" sz="8000" dirty="0">
              <a:effectLst>
                <a:outerShdw blurRad="38100" dist="38100" dir="2700000" algn="tl">
                  <a:srgbClr val="000000">
                    <a:alpha val="43137"/>
                  </a:srgbClr>
                </a:outerShdw>
              </a:effectLst>
            </a:endParaRPr>
          </a:p>
        </p:txBody>
      </p:sp>
      <p:sp>
        <p:nvSpPr>
          <p:cNvPr id="330756" name="Slide Number Placeholder 7"/>
          <p:cNvSpPr>
            <a:spLocks noGrp="1"/>
          </p:cNvSpPr>
          <p:nvPr>
            <p:ph type="sldNum" sz="quarter" idx="12"/>
          </p:nvPr>
        </p:nvSpPr>
        <p:spPr>
          <a:noFill/>
        </p:spPr>
        <p:txBody>
          <a:bodyPr/>
          <a:lstStyle/>
          <a:p>
            <a:fld id="{3AF184B1-0C56-4489-931E-FD8832BB8604}" type="slidenum">
              <a:rPr lang="ar-SA" smtClean="0">
                <a:latin typeface="Arial" pitchFamily="34" charset="0"/>
                <a:cs typeface="Arial" pitchFamily="34" charset="0"/>
              </a:rPr>
              <a:pPr/>
              <a:t>217</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0"/>
                                        </p:tgtEl>
                                        <p:attrNameLst>
                                          <p:attrName>style.visibility</p:attrName>
                                        </p:attrNameLst>
                                      </p:cBhvr>
                                      <p:to>
                                        <p:strVal val="visible"/>
                                      </p:to>
                                    </p:set>
                                    <p:anim calcmode="lin" valueType="num">
                                      <p:cBhvr additive="base">
                                        <p:cTn id="13" dur="500" fill="hold"/>
                                        <p:tgtEl>
                                          <p:spTgt spid="7170"/>
                                        </p:tgtEl>
                                        <p:attrNameLst>
                                          <p:attrName>ppt_x</p:attrName>
                                        </p:attrNameLst>
                                      </p:cBhvr>
                                      <p:tavLst>
                                        <p:tav tm="0">
                                          <p:val>
                                            <p:strVal val="#ppt_x"/>
                                          </p:val>
                                        </p:tav>
                                        <p:tav tm="100000">
                                          <p:val>
                                            <p:strVal val="#ppt_x"/>
                                          </p:val>
                                        </p:tav>
                                      </p:tavLst>
                                    </p:anim>
                                    <p:anim calcmode="lin" valueType="num">
                                      <p:cBhvr additive="base">
                                        <p:cTn id="14"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 grpId="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Title 1"/>
          <p:cNvSpPr>
            <a:spLocks noGrp="1"/>
          </p:cNvSpPr>
          <p:nvPr>
            <p:ph type="title"/>
          </p:nvPr>
        </p:nvSpPr>
        <p:spPr/>
        <p:txBody>
          <a:bodyPr/>
          <a:lstStyle/>
          <a:p>
            <a:r>
              <a:rPr lang="en-US" b="1" smtClean="0">
                <a:solidFill>
                  <a:schemeClr val="tx1"/>
                </a:solidFill>
                <a:cs typeface="Times New Roman" pitchFamily="18" charset="0"/>
              </a:rPr>
              <a:t>Thermochemistry</a:t>
            </a:r>
            <a:endParaRPr lang="en-US" smtClean="0"/>
          </a:p>
        </p:txBody>
      </p:sp>
      <p:sp>
        <p:nvSpPr>
          <p:cNvPr id="3" name="Content Placeholder 2"/>
          <p:cNvSpPr>
            <a:spLocks noGrp="1"/>
          </p:cNvSpPr>
          <p:nvPr>
            <p:ph idx="1"/>
          </p:nvPr>
        </p:nvSpPr>
        <p:spPr>
          <a:xfrm>
            <a:off x="395288" y="1341438"/>
            <a:ext cx="8748712" cy="4525962"/>
          </a:xfrm>
        </p:spPr>
        <p:txBody>
          <a:bodyPr/>
          <a:lstStyle/>
          <a:p>
            <a:pPr marL="0" indent="0" algn="justLow" rtl="0">
              <a:spcBef>
                <a:spcPct val="0"/>
              </a:spcBef>
              <a:buFontTx/>
              <a:buNone/>
              <a:tabLst>
                <a:tab pos="2636838" algn="ctr"/>
              </a:tabLst>
              <a:defRPr/>
            </a:pPr>
            <a:r>
              <a:rPr lang="en-US" b="1" dirty="0" smtClean="0">
                <a:ea typeface="Times New Roman" pitchFamily="18" charset="0"/>
              </a:rPr>
              <a:t>3-Thermochemistry              (6 Lectures)</a:t>
            </a:r>
          </a:p>
          <a:p>
            <a:pPr marL="0" indent="0" algn="justLow" rtl="0">
              <a:spcBef>
                <a:spcPct val="0"/>
              </a:spcBef>
              <a:buFontTx/>
              <a:buNone/>
              <a:tabLst>
                <a:tab pos="2636838" algn="ctr"/>
              </a:tabLst>
              <a:defRPr/>
            </a:pPr>
            <a:r>
              <a:rPr lang="en-US" b="1" dirty="0" smtClean="0">
                <a:ea typeface="Times New Roman" pitchFamily="18" charset="0"/>
              </a:rPr>
              <a:t>                                </a:t>
            </a:r>
            <a:endParaRPr lang="en-US" dirty="0" smtClean="0"/>
          </a:p>
          <a:p>
            <a:pPr marL="0" indent="0" algn="justLow" rtl="0">
              <a:spcBef>
                <a:spcPct val="0"/>
              </a:spcBef>
              <a:buFontTx/>
              <a:buNone/>
              <a:tabLst>
                <a:tab pos="2636838" algn="ctr"/>
              </a:tabLst>
              <a:defRPr/>
            </a:pPr>
            <a:r>
              <a:rPr lang="en-US" b="1" dirty="0" err="1" smtClean="0">
                <a:ea typeface="Times New Roman" pitchFamily="18" charset="0"/>
              </a:rPr>
              <a:t>Chp</a:t>
            </a:r>
            <a:r>
              <a:rPr lang="en-US" b="1" dirty="0" smtClean="0">
                <a:ea typeface="Times New Roman" pitchFamily="18" charset="0"/>
              </a:rPr>
              <a:t>. 5- </a:t>
            </a:r>
            <a:r>
              <a:rPr lang="en-US" b="1" dirty="0" err="1" smtClean="0">
                <a:ea typeface="Times New Roman" pitchFamily="18" charset="0"/>
              </a:rPr>
              <a:t>Thermochemistry</a:t>
            </a:r>
            <a:endParaRPr lang="en-US" b="1" dirty="0" smtClean="0"/>
          </a:p>
          <a:p>
            <a:pPr marL="0" indent="0" algn="justLow" rtl="0">
              <a:spcBef>
                <a:spcPct val="0"/>
              </a:spcBef>
              <a:buFontTx/>
              <a:buNone/>
              <a:tabLst>
                <a:tab pos="2636838" algn="ctr"/>
              </a:tabLst>
              <a:defRPr/>
            </a:pPr>
            <a:r>
              <a:rPr lang="en-US" dirty="0" smtClean="0">
                <a:ea typeface="Times New Roman" pitchFamily="18" charset="0"/>
              </a:rPr>
              <a:t>The Nature of Energy</a:t>
            </a:r>
            <a:endParaRPr lang="en-US" dirty="0" smtClean="0"/>
          </a:p>
          <a:p>
            <a:pPr marL="0" indent="0" algn="justLow" rtl="0">
              <a:spcBef>
                <a:spcPct val="0"/>
              </a:spcBef>
              <a:buFontTx/>
              <a:buNone/>
              <a:tabLst>
                <a:tab pos="2636838" algn="ctr"/>
              </a:tabLst>
              <a:defRPr/>
            </a:pPr>
            <a:r>
              <a:rPr lang="en-US" dirty="0" smtClean="0">
                <a:ea typeface="Times New Roman" pitchFamily="18" charset="0"/>
              </a:rPr>
              <a:t>The First Law of Thermodynamics</a:t>
            </a:r>
            <a:endParaRPr lang="en-US" dirty="0" smtClean="0"/>
          </a:p>
          <a:p>
            <a:pPr marL="0" indent="0" algn="justLow" rtl="0">
              <a:spcBef>
                <a:spcPct val="0"/>
              </a:spcBef>
              <a:buFontTx/>
              <a:buNone/>
              <a:tabLst>
                <a:tab pos="2636838" algn="ctr"/>
              </a:tabLst>
              <a:defRPr/>
            </a:pPr>
            <a:r>
              <a:rPr lang="en-US" dirty="0" smtClean="0">
                <a:ea typeface="Times New Roman" pitchFamily="18" charset="0"/>
              </a:rPr>
              <a:t>Enthalpy</a:t>
            </a:r>
            <a:endParaRPr lang="en-US" dirty="0" smtClean="0"/>
          </a:p>
          <a:p>
            <a:pPr marL="0" indent="0" algn="justLow" rtl="0">
              <a:spcBef>
                <a:spcPct val="0"/>
              </a:spcBef>
              <a:buFontTx/>
              <a:buNone/>
              <a:tabLst>
                <a:tab pos="2636838" algn="ctr"/>
              </a:tabLst>
              <a:defRPr/>
            </a:pPr>
            <a:r>
              <a:rPr lang="en-US" dirty="0" smtClean="0">
                <a:ea typeface="Times New Roman" pitchFamily="18" charset="0"/>
              </a:rPr>
              <a:t>Enthalpies of Reaction</a:t>
            </a:r>
            <a:endParaRPr lang="en-US" dirty="0" smtClean="0"/>
          </a:p>
          <a:p>
            <a:pPr marL="0" indent="0" algn="justLow" rtl="0">
              <a:spcBef>
                <a:spcPct val="0"/>
              </a:spcBef>
              <a:buFontTx/>
              <a:buNone/>
              <a:tabLst>
                <a:tab pos="2636838" algn="ctr"/>
              </a:tabLst>
              <a:defRPr/>
            </a:pPr>
            <a:r>
              <a:rPr lang="en-US" dirty="0" smtClean="0">
                <a:ea typeface="Times New Roman" pitchFamily="18" charset="0"/>
              </a:rPr>
              <a:t>Hess's Law</a:t>
            </a:r>
            <a:endParaRPr lang="en-US" dirty="0" smtClean="0"/>
          </a:p>
          <a:p>
            <a:pPr marL="0" indent="0" algn="justLow" rtl="0">
              <a:spcBef>
                <a:spcPct val="0"/>
              </a:spcBef>
              <a:buFontTx/>
              <a:buNone/>
              <a:tabLst>
                <a:tab pos="2636838" algn="ctr"/>
              </a:tabLst>
              <a:defRPr/>
            </a:pPr>
            <a:r>
              <a:rPr lang="en-US" dirty="0" smtClean="0">
                <a:ea typeface="Times New Roman" pitchFamily="18" charset="0"/>
              </a:rPr>
              <a:t>Enthalpies of Formation     </a:t>
            </a:r>
            <a:endParaRPr lang="en-US" dirty="0" smtClean="0"/>
          </a:p>
          <a:p>
            <a:pPr>
              <a:buFontTx/>
              <a:buNone/>
              <a:defRPr/>
            </a:pPr>
            <a:r>
              <a:rPr lang="en-US" dirty="0" smtClean="0"/>
              <a:t> </a:t>
            </a:r>
            <a:endParaRPr lang="en-US" dirty="0"/>
          </a:p>
        </p:txBody>
      </p:sp>
      <p:sp>
        <p:nvSpPr>
          <p:cNvPr id="331780" name="Slide Number Placeholder 3"/>
          <p:cNvSpPr>
            <a:spLocks noGrp="1"/>
          </p:cNvSpPr>
          <p:nvPr>
            <p:ph type="sldNum" sz="quarter" idx="12"/>
          </p:nvPr>
        </p:nvSpPr>
        <p:spPr>
          <a:noFill/>
        </p:spPr>
        <p:txBody>
          <a:bodyPr/>
          <a:lstStyle/>
          <a:p>
            <a:fld id="{DCBE6472-E822-4EE2-AFBB-D48A123730FF}" type="slidenum">
              <a:rPr lang="ar-SA" smtClean="0">
                <a:latin typeface="Arial" pitchFamily="34" charset="0"/>
                <a:cs typeface="Arial" pitchFamily="34" charset="0"/>
              </a:rPr>
              <a:pPr/>
              <a:t>218</a:t>
            </a:fld>
            <a:endParaRPr lang="en-US" smtClean="0">
              <a:latin typeface="Arial" pitchFamily="34" charset="0"/>
              <a:cs typeface="Arial" pitchFamily="34" charset="0"/>
            </a:endParaRPr>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0" y="0"/>
            <a:ext cx="7391400" cy="6770688"/>
          </a:xfrm>
          <a:prstGeom prst="rect">
            <a:avLst/>
          </a:prstGeom>
          <a:noFill/>
          <a:ln w="9525">
            <a:noFill/>
            <a:miter lim="800000"/>
            <a:headEnd/>
            <a:tailEnd/>
          </a:ln>
        </p:spPr>
        <p:txBody>
          <a:bodyPr>
            <a:spAutoFit/>
          </a:bodyPr>
          <a:lstStyle/>
          <a:p>
            <a:pPr marL="457200" indent="-457200" algn="l" rtl="0">
              <a:spcBef>
                <a:spcPct val="50000"/>
              </a:spcBef>
            </a:pPr>
            <a:r>
              <a:rPr lang="en-US" altLang="en-US" sz="2800" b="1" i="1" u="sng"/>
              <a:t>Energy</a:t>
            </a:r>
            <a:r>
              <a:rPr lang="en-US" altLang="en-US" sz="2800" b="1" u="sng"/>
              <a:t> </a:t>
            </a:r>
            <a:r>
              <a:rPr lang="en-US" altLang="en-US" sz="2800" u="sng"/>
              <a:t>is the capacity to do work</a:t>
            </a:r>
            <a:endParaRPr lang="en-US" altLang="en-US" sz="2800" i="1" u="sng"/>
          </a:p>
          <a:p>
            <a:pPr marL="457200" indent="-457200" algn="l" rtl="0">
              <a:spcBef>
                <a:spcPct val="50000"/>
              </a:spcBef>
              <a:buFontTx/>
              <a:buChar char="•"/>
            </a:pPr>
            <a:r>
              <a:rPr lang="en-US" altLang="en-US" sz="2800" b="1" i="1"/>
              <a:t>Thermal energy</a:t>
            </a:r>
            <a:r>
              <a:rPr lang="en-US" altLang="en-US" sz="2800"/>
              <a:t> is the energy associated with the random motion of atoms and molecules</a:t>
            </a:r>
          </a:p>
          <a:p>
            <a:pPr marL="457200" indent="-457200" algn="l" rtl="0">
              <a:spcBef>
                <a:spcPct val="50000"/>
              </a:spcBef>
              <a:buFontTx/>
              <a:buChar char="•"/>
            </a:pPr>
            <a:r>
              <a:rPr lang="en-US" altLang="en-US" sz="2800" b="1" i="1"/>
              <a:t>Chemical energy</a:t>
            </a:r>
            <a:r>
              <a:rPr lang="en-US" altLang="en-US" sz="2800"/>
              <a:t> is the energy stored within the bonds of chemical substances</a:t>
            </a:r>
          </a:p>
          <a:p>
            <a:pPr marL="457200" indent="-457200" algn="l" rtl="0">
              <a:spcBef>
                <a:spcPct val="50000"/>
              </a:spcBef>
              <a:buFontTx/>
              <a:buChar char="•"/>
            </a:pPr>
            <a:r>
              <a:rPr lang="en-US" altLang="en-US" sz="2800" b="1" i="1"/>
              <a:t>Nuclear energy</a:t>
            </a:r>
            <a:r>
              <a:rPr lang="en-US" altLang="en-US" sz="2800"/>
              <a:t> is the energy stored within the collection of neutrons and protons in the atom</a:t>
            </a:r>
          </a:p>
          <a:p>
            <a:pPr marL="457200" indent="-457200" algn="l" rtl="0">
              <a:spcBef>
                <a:spcPct val="50000"/>
              </a:spcBef>
              <a:buFontTx/>
              <a:buChar char="•"/>
            </a:pPr>
            <a:r>
              <a:rPr lang="en-US" altLang="en-US" sz="2800" b="1" i="1"/>
              <a:t>Electrical energy </a:t>
            </a:r>
            <a:r>
              <a:rPr lang="en-US" altLang="en-US" sz="2800"/>
              <a:t>is the energy associated with the flow of electrons</a:t>
            </a:r>
            <a:endParaRPr lang="en-US" altLang="en-US" sz="2800" b="1" i="1"/>
          </a:p>
          <a:p>
            <a:pPr marL="457200" indent="-457200" algn="l" rtl="0">
              <a:spcBef>
                <a:spcPct val="50000"/>
              </a:spcBef>
              <a:buFontTx/>
              <a:buChar char="•"/>
            </a:pPr>
            <a:r>
              <a:rPr lang="en-US" altLang="en-US" sz="2800" b="1" i="1"/>
              <a:t>Potential energy </a:t>
            </a:r>
            <a:r>
              <a:rPr lang="en-US" altLang="en-US" sz="2800"/>
              <a:t>is the energy available by virtue of an object’s position</a:t>
            </a:r>
            <a:endParaRPr lang="en-US" altLang="en-US" sz="2800" b="1" i="1"/>
          </a:p>
        </p:txBody>
      </p:sp>
      <p:pic>
        <p:nvPicPr>
          <p:cNvPr id="332803" name="Picture 3" descr="D:\mhp\Common\MSShared\Clipart\std2prem\std2dir3\DD00732_.wmf"/>
          <p:cNvPicPr>
            <a:picLocks noChangeAspect="1" noChangeArrowheads="1"/>
          </p:cNvPicPr>
          <p:nvPr/>
        </p:nvPicPr>
        <p:blipFill>
          <a:blip r:embed="rId2" cstate="print"/>
          <a:srcRect/>
          <a:stretch>
            <a:fillRect/>
          </a:stretch>
        </p:blipFill>
        <p:spPr bwMode="auto">
          <a:xfrm>
            <a:off x="7626350" y="0"/>
            <a:ext cx="1517650" cy="2130425"/>
          </a:xfrm>
          <a:prstGeom prst="rect">
            <a:avLst/>
          </a:prstGeom>
          <a:noFill/>
          <a:ln w="9525">
            <a:noFill/>
            <a:miter lim="800000"/>
            <a:headEnd/>
            <a:tailEnd/>
          </a:ln>
        </p:spPr>
      </p:pic>
      <p:pic>
        <p:nvPicPr>
          <p:cNvPr id="332804" name="Picture 4" descr="D:\mhp\Common\MSShared\Clipart\std2prem\std2dir3\IN00173_.wmf"/>
          <p:cNvPicPr>
            <a:picLocks noChangeAspect="1" noChangeArrowheads="1"/>
          </p:cNvPicPr>
          <p:nvPr/>
        </p:nvPicPr>
        <p:blipFill>
          <a:blip r:embed="rId3" cstate="print"/>
          <a:srcRect/>
          <a:stretch>
            <a:fillRect/>
          </a:stretch>
        </p:blipFill>
        <p:spPr bwMode="auto">
          <a:xfrm>
            <a:off x="5962650" y="4283075"/>
            <a:ext cx="3181350" cy="2574925"/>
          </a:xfrm>
          <a:prstGeom prst="rect">
            <a:avLst/>
          </a:prstGeom>
          <a:noFill/>
          <a:ln w="9525">
            <a:noFill/>
            <a:miter lim="800000"/>
            <a:headEnd/>
            <a:tailEnd/>
          </a:ln>
        </p:spPr>
      </p:pic>
      <p:sp>
        <p:nvSpPr>
          <p:cNvPr id="332805" name="Slide Number Placeholder 7"/>
          <p:cNvSpPr>
            <a:spLocks noGrp="1"/>
          </p:cNvSpPr>
          <p:nvPr>
            <p:ph type="sldNum" sz="quarter" idx="12"/>
          </p:nvPr>
        </p:nvSpPr>
        <p:spPr>
          <a:xfrm>
            <a:off x="0" y="6381750"/>
            <a:ext cx="2133600" cy="476250"/>
          </a:xfrm>
          <a:noFill/>
        </p:spPr>
        <p:txBody>
          <a:bodyPr/>
          <a:lstStyle/>
          <a:p>
            <a:fld id="{37E6C7B0-DA4F-462C-ABA8-4B8BA8C18596}" type="slidenum">
              <a:rPr lang="ar-SA" smtClean="0">
                <a:latin typeface="Arial" pitchFamily="34" charset="0"/>
                <a:cs typeface="Arial" pitchFamily="34" charset="0"/>
              </a:rPr>
              <a:pPr/>
              <a:t>219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50">
                                            <p:txEl>
                                              <p:pRg st="0" end="0"/>
                                            </p:txEl>
                                          </p:spTgt>
                                        </p:tgtEl>
                                        <p:attrNameLst>
                                          <p:attrName>style.visibility</p:attrName>
                                        </p:attrNameLst>
                                      </p:cBhvr>
                                      <p:to>
                                        <p:strVal val="visible"/>
                                      </p:to>
                                    </p:set>
                                    <p:anim calcmode="lin" valueType="num">
                                      <p:cBhvr additive="base">
                                        <p:cTn id="7" dur="500" fill="hold"/>
                                        <p:tgtEl>
                                          <p:spTgt spid="205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05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50">
                                            <p:txEl>
                                              <p:pRg st="1" end="1"/>
                                            </p:txEl>
                                          </p:spTgt>
                                        </p:tgtEl>
                                        <p:attrNameLst>
                                          <p:attrName>style.visibility</p:attrName>
                                        </p:attrNameLst>
                                      </p:cBhvr>
                                      <p:to>
                                        <p:strVal val="visible"/>
                                      </p:to>
                                    </p:set>
                                    <p:anim calcmode="lin" valueType="num">
                                      <p:cBhvr additive="base">
                                        <p:cTn id="13" dur="500" fill="hold"/>
                                        <p:tgtEl>
                                          <p:spTgt spid="205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05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50">
                                            <p:txEl>
                                              <p:pRg st="2" end="2"/>
                                            </p:txEl>
                                          </p:spTgt>
                                        </p:tgtEl>
                                        <p:attrNameLst>
                                          <p:attrName>style.visibility</p:attrName>
                                        </p:attrNameLst>
                                      </p:cBhvr>
                                      <p:to>
                                        <p:strVal val="visible"/>
                                      </p:to>
                                    </p:set>
                                    <p:anim calcmode="lin" valueType="num">
                                      <p:cBhvr additive="base">
                                        <p:cTn id="19" dur="500" fill="hold"/>
                                        <p:tgtEl>
                                          <p:spTgt spid="205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05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050">
                                            <p:txEl>
                                              <p:pRg st="3" end="3"/>
                                            </p:txEl>
                                          </p:spTgt>
                                        </p:tgtEl>
                                        <p:attrNameLst>
                                          <p:attrName>style.visibility</p:attrName>
                                        </p:attrNameLst>
                                      </p:cBhvr>
                                      <p:to>
                                        <p:strVal val="visible"/>
                                      </p:to>
                                    </p:set>
                                    <p:anim calcmode="lin" valueType="num">
                                      <p:cBhvr additive="base">
                                        <p:cTn id="25" dur="500" fill="hold"/>
                                        <p:tgtEl>
                                          <p:spTgt spid="2050">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05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050">
                                            <p:txEl>
                                              <p:pRg st="4" end="4"/>
                                            </p:txEl>
                                          </p:spTgt>
                                        </p:tgtEl>
                                        <p:attrNameLst>
                                          <p:attrName>style.visibility</p:attrName>
                                        </p:attrNameLst>
                                      </p:cBhvr>
                                      <p:to>
                                        <p:strVal val="visible"/>
                                      </p:to>
                                    </p:set>
                                    <p:anim calcmode="lin" valueType="num">
                                      <p:cBhvr additive="base">
                                        <p:cTn id="31" dur="500" fill="hold"/>
                                        <p:tgtEl>
                                          <p:spTgt spid="2050">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050">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050">
                                            <p:txEl>
                                              <p:pRg st="5" end="5"/>
                                            </p:txEl>
                                          </p:spTgt>
                                        </p:tgtEl>
                                        <p:attrNameLst>
                                          <p:attrName>style.visibility</p:attrName>
                                        </p:attrNameLst>
                                      </p:cBhvr>
                                      <p:to>
                                        <p:strVal val="visible"/>
                                      </p:to>
                                    </p:set>
                                    <p:anim calcmode="lin" valueType="num">
                                      <p:cBhvr additive="base">
                                        <p:cTn id="37" dur="500" fill="hold"/>
                                        <p:tgtEl>
                                          <p:spTgt spid="2050">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050">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t>Mole Relationships</a:t>
            </a:r>
          </a:p>
        </p:txBody>
      </p:sp>
      <p:pic>
        <p:nvPicPr>
          <p:cNvPr id="18435" name="Picture 1039" descr="03_T02"/>
          <p:cNvPicPr>
            <a:picLocks noGrp="1" noChangeAspect="1" noChangeArrowheads="1"/>
          </p:cNvPicPr>
          <p:nvPr>
            <p:ph type="body" idx="1"/>
          </p:nvPr>
        </p:nvPicPr>
        <p:blipFill>
          <a:blip r:embed="rId2" cstate="print"/>
          <a:srcRect t="9489" b="8759"/>
          <a:stretch>
            <a:fillRect/>
          </a:stretch>
        </p:blipFill>
        <p:spPr>
          <a:xfrm>
            <a:off x="395288" y="1196975"/>
            <a:ext cx="8229600" cy="3070225"/>
          </a:xfrm>
          <a:noFill/>
        </p:spPr>
      </p:pic>
      <p:sp>
        <p:nvSpPr>
          <p:cNvPr id="18436" name="Rectangle 4"/>
          <p:cNvSpPr>
            <a:spLocks noChangeArrowheads="1"/>
          </p:cNvSpPr>
          <p:nvPr/>
        </p:nvSpPr>
        <p:spPr bwMode="auto">
          <a:xfrm>
            <a:off x="250825" y="4365625"/>
            <a:ext cx="8677275" cy="2246313"/>
          </a:xfrm>
          <a:prstGeom prst="rect">
            <a:avLst/>
          </a:prstGeom>
          <a:noFill/>
          <a:ln w="9525">
            <a:noFill/>
            <a:miter lim="800000"/>
            <a:headEnd/>
            <a:tailEnd/>
          </a:ln>
        </p:spPr>
        <p:txBody>
          <a:bodyPr>
            <a:spAutoFit/>
          </a:bodyPr>
          <a:lstStyle/>
          <a:p>
            <a:pPr algn="l" rtl="0">
              <a:buFontTx/>
              <a:buChar char="•"/>
            </a:pPr>
            <a:r>
              <a:rPr lang="en-US" sz="2800"/>
              <a:t>One mole of atoms, ions, or molecules contains Avogadro’s number of those particles.</a:t>
            </a:r>
          </a:p>
          <a:p>
            <a:pPr algn="l" rtl="0">
              <a:buFontTx/>
              <a:buChar char="•"/>
            </a:pPr>
            <a:r>
              <a:rPr lang="en-US" sz="2800"/>
              <a:t>One mole of molecules or formula units contains Avogadro’s number times the number of atoms or ions of each element in the compound.</a:t>
            </a:r>
          </a:p>
        </p:txBody>
      </p:sp>
      <p:sp>
        <p:nvSpPr>
          <p:cNvPr id="154629" name="Slide Number Placeholder 7"/>
          <p:cNvSpPr>
            <a:spLocks noGrp="1"/>
          </p:cNvSpPr>
          <p:nvPr>
            <p:ph type="sldNum" sz="quarter" idx="12"/>
          </p:nvPr>
        </p:nvSpPr>
        <p:spPr>
          <a:xfrm>
            <a:off x="0" y="6619875"/>
            <a:ext cx="2133600" cy="476250"/>
          </a:xfrm>
          <a:noFill/>
        </p:spPr>
        <p:txBody>
          <a:bodyPr/>
          <a:lstStyle/>
          <a:p>
            <a:fld id="{9A9EF4A7-DD94-4929-BCA1-B3703DB2F3A7}" type="slidenum">
              <a:rPr lang="ar-SA" smtClean="0">
                <a:latin typeface="Arial" pitchFamily="34" charset="0"/>
                <a:cs typeface="Arial" pitchFamily="34" charset="0"/>
              </a:rPr>
              <a:pPr/>
              <a:t>22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500" fill="hold"/>
                                        <p:tgtEl>
                                          <p:spTgt spid="25602"/>
                                        </p:tgtEl>
                                        <p:attrNameLst>
                                          <p:attrName>ppt_x</p:attrName>
                                        </p:attrNameLst>
                                      </p:cBhvr>
                                      <p:tavLst>
                                        <p:tav tm="0">
                                          <p:val>
                                            <p:strVal val="#ppt_x"/>
                                          </p:val>
                                        </p:tav>
                                        <p:tav tm="100000">
                                          <p:val>
                                            <p:strVal val="#ppt_x"/>
                                          </p:val>
                                        </p:tav>
                                      </p:tavLst>
                                    </p:anim>
                                    <p:anim calcmode="lin" valueType="num">
                                      <p:cBhvr additive="base">
                                        <p:cTn id="8"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5"/>
                                        </p:tgtEl>
                                        <p:attrNameLst>
                                          <p:attrName>style.visibility</p:attrName>
                                        </p:attrNameLst>
                                      </p:cBhvr>
                                      <p:to>
                                        <p:strVal val="visible"/>
                                      </p:to>
                                    </p:set>
                                    <p:anim calcmode="lin" valueType="num">
                                      <p:cBhvr additive="base">
                                        <p:cTn id="13" dur="500" fill="hold"/>
                                        <p:tgtEl>
                                          <p:spTgt spid="18435"/>
                                        </p:tgtEl>
                                        <p:attrNameLst>
                                          <p:attrName>ppt_x</p:attrName>
                                        </p:attrNameLst>
                                      </p:cBhvr>
                                      <p:tavLst>
                                        <p:tav tm="0">
                                          <p:val>
                                            <p:strVal val="#ppt_x"/>
                                          </p:val>
                                        </p:tav>
                                        <p:tav tm="100000">
                                          <p:val>
                                            <p:strVal val="#ppt_x"/>
                                          </p:val>
                                        </p:tav>
                                      </p:tavLst>
                                    </p:anim>
                                    <p:anim calcmode="lin" valueType="num">
                                      <p:cBhvr additive="base">
                                        <p:cTn id="14" dur="500" fill="hold"/>
                                        <p:tgtEl>
                                          <p:spTgt spid="1843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436">
                                            <p:txEl>
                                              <p:pRg st="0" end="0"/>
                                            </p:txEl>
                                          </p:spTgt>
                                        </p:tgtEl>
                                        <p:attrNameLst>
                                          <p:attrName>style.visibility</p:attrName>
                                        </p:attrNameLst>
                                      </p:cBhvr>
                                      <p:to>
                                        <p:strVal val="visible"/>
                                      </p:to>
                                    </p:set>
                                    <p:anim calcmode="lin" valueType="num">
                                      <p:cBhvr additive="base">
                                        <p:cTn id="19" dur="500" fill="hold"/>
                                        <p:tgtEl>
                                          <p:spTgt spid="1843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436">
                                            <p:txEl>
                                              <p:pRg st="1" end="1"/>
                                            </p:txEl>
                                          </p:spTgt>
                                        </p:tgtEl>
                                        <p:attrNameLst>
                                          <p:attrName>style.visibility</p:attrName>
                                        </p:attrNameLst>
                                      </p:cBhvr>
                                      <p:to>
                                        <p:strVal val="visible"/>
                                      </p:to>
                                    </p:set>
                                    <p:anim calcmode="lin" valueType="num">
                                      <p:cBhvr additive="base">
                                        <p:cTn id="25" dur="500" fill="hold"/>
                                        <p:tgtEl>
                                          <p:spTgt spid="18436">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2"/>
          <p:cNvSpPr>
            <a:spLocks noGrp="1" noChangeArrowheads="1"/>
          </p:cNvSpPr>
          <p:nvPr>
            <p:ph type="title"/>
          </p:nvPr>
        </p:nvSpPr>
        <p:spPr>
          <a:xfrm>
            <a:off x="457200" y="0"/>
            <a:ext cx="8229600" cy="1143000"/>
          </a:xfrm>
        </p:spPr>
        <p:txBody>
          <a:bodyPr/>
          <a:lstStyle/>
          <a:p>
            <a:pPr eaLnBrk="1" hangingPunct="1"/>
            <a:r>
              <a:rPr lang="en-US" sz="6000" smtClean="0"/>
              <a:t>Energy</a:t>
            </a:r>
          </a:p>
        </p:txBody>
      </p:sp>
      <p:sp>
        <p:nvSpPr>
          <p:cNvPr id="2" name="Rectangle 3"/>
          <p:cNvSpPr>
            <a:spLocks noGrp="1" noChangeArrowheads="1"/>
          </p:cNvSpPr>
          <p:nvPr>
            <p:ph type="body" idx="1"/>
          </p:nvPr>
        </p:nvSpPr>
        <p:spPr>
          <a:xfrm>
            <a:off x="0" y="990600"/>
            <a:ext cx="9144000" cy="2895600"/>
          </a:xfrm>
        </p:spPr>
        <p:txBody>
          <a:bodyPr/>
          <a:lstStyle/>
          <a:p>
            <a:pPr algn="l" rtl="0" eaLnBrk="1" hangingPunct="1">
              <a:lnSpc>
                <a:spcPct val="90000"/>
              </a:lnSpc>
            </a:pPr>
            <a:r>
              <a:rPr lang="en-US" smtClean="0"/>
              <a:t>Energy is the ability to do work or transfer heat.</a:t>
            </a:r>
          </a:p>
          <a:p>
            <a:pPr lvl="1" algn="l" rtl="0" eaLnBrk="1" hangingPunct="1">
              <a:lnSpc>
                <a:spcPct val="90000"/>
              </a:lnSpc>
            </a:pPr>
            <a:r>
              <a:rPr lang="en-US" sz="3200" smtClean="0"/>
              <a:t>Energy used to cause an object that has mass to move is called </a:t>
            </a:r>
            <a:r>
              <a:rPr lang="en-US" sz="3200" u="sng" smtClean="0">
                <a:solidFill>
                  <a:srgbClr val="FF0000"/>
                </a:solidFill>
              </a:rPr>
              <a:t>work</a:t>
            </a:r>
            <a:r>
              <a:rPr lang="en-US" sz="3200" smtClean="0"/>
              <a:t>.</a:t>
            </a:r>
          </a:p>
          <a:p>
            <a:pPr lvl="1" algn="l" rtl="0" eaLnBrk="1" hangingPunct="1">
              <a:lnSpc>
                <a:spcPct val="90000"/>
              </a:lnSpc>
            </a:pPr>
            <a:r>
              <a:rPr lang="en-US" sz="3200" smtClean="0"/>
              <a:t>Energy used to cause the temperature of an object to rise is called </a:t>
            </a:r>
            <a:r>
              <a:rPr lang="en-US" sz="3200" u="sng" smtClean="0">
                <a:solidFill>
                  <a:srgbClr val="FF0000"/>
                </a:solidFill>
              </a:rPr>
              <a:t>heat</a:t>
            </a:r>
            <a:r>
              <a:rPr lang="en-US" sz="3200" smtClean="0"/>
              <a:t>.</a:t>
            </a:r>
          </a:p>
        </p:txBody>
      </p:sp>
      <p:sp>
        <p:nvSpPr>
          <p:cNvPr id="4" name="Rectangle 3"/>
          <p:cNvSpPr>
            <a:spLocks noChangeArrowheads="1"/>
          </p:cNvSpPr>
          <p:nvPr/>
        </p:nvSpPr>
        <p:spPr bwMode="auto">
          <a:xfrm>
            <a:off x="900113" y="3687763"/>
            <a:ext cx="7632700" cy="2062162"/>
          </a:xfrm>
          <a:prstGeom prst="rect">
            <a:avLst/>
          </a:prstGeom>
          <a:noFill/>
          <a:ln w="9525">
            <a:noFill/>
            <a:miter lim="800000"/>
            <a:headEnd/>
            <a:tailEnd/>
          </a:ln>
        </p:spPr>
        <p:txBody>
          <a:bodyPr>
            <a:spAutoFit/>
          </a:bodyPr>
          <a:lstStyle/>
          <a:p>
            <a:pPr algn="l" rtl="0"/>
            <a:r>
              <a:rPr lang="en-US"/>
              <a:t>Two basic types of energy:</a:t>
            </a:r>
          </a:p>
          <a:p>
            <a:pPr algn="l" rtl="0"/>
            <a:r>
              <a:rPr lang="en-US"/>
              <a:t>   – </a:t>
            </a:r>
            <a:r>
              <a:rPr lang="en-US" b="1">
                <a:solidFill>
                  <a:srgbClr val="E400E4"/>
                </a:solidFill>
              </a:rPr>
              <a:t>Potential</a:t>
            </a:r>
            <a:r>
              <a:rPr lang="en-US"/>
              <a:t> (possibility of doing work because of composition or position)</a:t>
            </a:r>
          </a:p>
          <a:p>
            <a:pPr algn="l" rtl="0"/>
            <a:r>
              <a:rPr lang="en-US"/>
              <a:t>   – </a:t>
            </a:r>
            <a:r>
              <a:rPr lang="en-US" b="1">
                <a:solidFill>
                  <a:srgbClr val="FF9900"/>
                </a:solidFill>
              </a:rPr>
              <a:t>Kinetic</a:t>
            </a:r>
            <a:r>
              <a:rPr lang="en-US"/>
              <a:t> (moving objects doing work) </a:t>
            </a:r>
          </a:p>
        </p:txBody>
      </p:sp>
      <p:sp>
        <p:nvSpPr>
          <p:cNvPr id="333829" name="Slide Number Placeholder 7"/>
          <p:cNvSpPr>
            <a:spLocks noGrp="1"/>
          </p:cNvSpPr>
          <p:nvPr>
            <p:ph type="sldNum" sz="quarter" idx="12"/>
          </p:nvPr>
        </p:nvSpPr>
        <p:spPr>
          <a:noFill/>
        </p:spPr>
        <p:txBody>
          <a:bodyPr/>
          <a:lstStyle/>
          <a:p>
            <a:fld id="{234EC3C4-3CBC-493D-9019-DF1DD1743A5C}" type="slidenum">
              <a:rPr lang="ar-SA" smtClean="0">
                <a:latin typeface="Arial" pitchFamily="34" charset="0"/>
                <a:cs typeface="Arial" pitchFamily="34" charset="0"/>
              </a:rPr>
              <a:pPr/>
              <a:t>220</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additive="base">
                                        <p:cTn id="2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anim calcmode="lin" valueType="num">
                                      <p:cBhvr additive="base">
                                        <p:cTn id="3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2" end="2"/>
                                            </p:txEl>
                                          </p:spTgt>
                                        </p:tgtEl>
                                        <p:attrNameLst>
                                          <p:attrName>style.visibility</p:attrName>
                                        </p:attrNameLst>
                                      </p:cBhvr>
                                      <p:to>
                                        <p:strVal val="visible"/>
                                      </p:to>
                                    </p:set>
                                    <p:anim calcmode="lin" valueType="num">
                                      <p:cBhvr additive="base">
                                        <p:cTn id="3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2"/>
          <p:cNvSpPr>
            <a:spLocks noGrp="1" noChangeArrowheads="1"/>
          </p:cNvSpPr>
          <p:nvPr>
            <p:ph type="title"/>
          </p:nvPr>
        </p:nvSpPr>
        <p:spPr>
          <a:xfrm>
            <a:off x="381000" y="0"/>
            <a:ext cx="8229600" cy="1143000"/>
          </a:xfrm>
        </p:spPr>
        <p:txBody>
          <a:bodyPr/>
          <a:lstStyle/>
          <a:p>
            <a:pPr eaLnBrk="1" hangingPunct="1"/>
            <a:r>
              <a:rPr lang="en-US" sz="6000" smtClean="0"/>
              <a:t>Units of Energy</a:t>
            </a:r>
          </a:p>
        </p:txBody>
      </p:sp>
      <p:sp>
        <p:nvSpPr>
          <p:cNvPr id="12291" name="Rectangle 3"/>
          <p:cNvSpPr>
            <a:spLocks noGrp="1" noChangeArrowheads="1"/>
          </p:cNvSpPr>
          <p:nvPr>
            <p:ph type="body" idx="1"/>
          </p:nvPr>
        </p:nvSpPr>
        <p:spPr>
          <a:xfrm>
            <a:off x="0" y="3571875"/>
            <a:ext cx="4991100" cy="3581400"/>
          </a:xfrm>
        </p:spPr>
        <p:txBody>
          <a:bodyPr/>
          <a:lstStyle/>
          <a:p>
            <a:pPr algn="l" rtl="0" eaLnBrk="1" hangingPunct="1"/>
            <a:r>
              <a:rPr lang="en-US" smtClean="0"/>
              <a:t>The SI unit of energy is the </a:t>
            </a:r>
            <a:r>
              <a:rPr lang="en-US" sz="4000" smtClean="0">
                <a:solidFill>
                  <a:srgbClr val="FF0000"/>
                </a:solidFill>
              </a:rPr>
              <a:t>joule (J)</a:t>
            </a:r>
            <a:r>
              <a:rPr lang="en-US" smtClean="0"/>
              <a:t>.</a:t>
            </a:r>
          </a:p>
        </p:txBody>
      </p:sp>
      <p:grpSp>
        <p:nvGrpSpPr>
          <p:cNvPr id="2" name="Group 9"/>
          <p:cNvGrpSpPr>
            <a:grpSpLocks/>
          </p:cNvGrpSpPr>
          <p:nvPr/>
        </p:nvGrpSpPr>
        <p:grpSpPr bwMode="auto">
          <a:xfrm>
            <a:off x="5029200" y="3500438"/>
            <a:ext cx="3173413" cy="1422400"/>
            <a:chOff x="2082" y="1600"/>
            <a:chExt cx="1999" cy="896"/>
          </a:xfrm>
        </p:grpSpPr>
        <p:sp>
          <p:nvSpPr>
            <p:cNvPr id="334859" name="Rectangle 4"/>
            <p:cNvSpPr>
              <a:spLocks noChangeArrowheads="1"/>
            </p:cNvSpPr>
            <p:nvPr/>
          </p:nvSpPr>
          <p:spPr bwMode="auto">
            <a:xfrm>
              <a:off x="2082" y="1807"/>
              <a:ext cx="1832" cy="446"/>
            </a:xfrm>
            <a:prstGeom prst="rect">
              <a:avLst/>
            </a:prstGeom>
            <a:noFill/>
            <a:ln w="9525">
              <a:noFill/>
              <a:miter lim="800000"/>
              <a:headEnd/>
              <a:tailEnd/>
            </a:ln>
          </p:spPr>
          <p:txBody>
            <a:bodyPr wrap="none">
              <a:spAutoFit/>
            </a:bodyPr>
            <a:lstStyle/>
            <a:p>
              <a:pPr algn="l" rtl="0"/>
              <a:r>
                <a:rPr lang="en-US" sz="4000">
                  <a:solidFill>
                    <a:srgbClr val="C82E32"/>
                  </a:solidFill>
                </a:rPr>
                <a:t>1 J = 1 </a:t>
              </a:r>
              <a:r>
                <a:rPr lang="en-US" sz="4000">
                  <a:solidFill>
                    <a:srgbClr val="C82E32"/>
                  </a:solidFill>
                  <a:sym typeface="Symbol" pitchFamily="18" charset="2"/>
                </a:rPr>
                <a:t></a:t>
              </a:r>
              <a:endParaRPr lang="en-US" sz="4000">
                <a:solidFill>
                  <a:srgbClr val="C82E32"/>
                </a:solidFill>
              </a:endParaRPr>
            </a:p>
          </p:txBody>
        </p:sp>
        <p:sp>
          <p:nvSpPr>
            <p:cNvPr id="334860" name="Rectangle 5"/>
            <p:cNvSpPr>
              <a:spLocks noChangeArrowheads="1"/>
            </p:cNvSpPr>
            <p:nvPr/>
          </p:nvSpPr>
          <p:spPr bwMode="auto">
            <a:xfrm>
              <a:off x="3144" y="1600"/>
              <a:ext cx="937" cy="446"/>
            </a:xfrm>
            <a:prstGeom prst="rect">
              <a:avLst/>
            </a:prstGeom>
            <a:noFill/>
            <a:ln w="9525">
              <a:noFill/>
              <a:miter lim="800000"/>
              <a:headEnd/>
              <a:tailEnd/>
            </a:ln>
          </p:spPr>
          <p:txBody>
            <a:bodyPr wrap="none">
              <a:spAutoFit/>
            </a:bodyPr>
            <a:lstStyle/>
            <a:p>
              <a:pPr algn="l" rtl="0"/>
              <a:r>
                <a:rPr lang="en-US" sz="4000">
                  <a:solidFill>
                    <a:srgbClr val="C82E32"/>
                  </a:solidFill>
                </a:rPr>
                <a:t>kg m</a:t>
              </a:r>
              <a:r>
                <a:rPr lang="en-US" sz="4000" baseline="30000">
                  <a:solidFill>
                    <a:srgbClr val="C82E32"/>
                  </a:solidFill>
                </a:rPr>
                <a:t>2</a:t>
              </a:r>
              <a:endParaRPr lang="en-US" sz="4000">
                <a:solidFill>
                  <a:srgbClr val="C82E32"/>
                </a:solidFill>
              </a:endParaRPr>
            </a:p>
          </p:txBody>
        </p:sp>
        <p:sp>
          <p:nvSpPr>
            <p:cNvPr id="334861" name="Rectangle 6"/>
            <p:cNvSpPr>
              <a:spLocks noChangeArrowheads="1"/>
            </p:cNvSpPr>
            <p:nvPr/>
          </p:nvSpPr>
          <p:spPr bwMode="auto">
            <a:xfrm>
              <a:off x="3369" y="2050"/>
              <a:ext cx="398" cy="446"/>
            </a:xfrm>
            <a:prstGeom prst="rect">
              <a:avLst/>
            </a:prstGeom>
            <a:noFill/>
            <a:ln w="9525">
              <a:noFill/>
              <a:miter lim="800000"/>
              <a:headEnd/>
              <a:tailEnd/>
            </a:ln>
          </p:spPr>
          <p:txBody>
            <a:bodyPr wrap="none">
              <a:spAutoFit/>
            </a:bodyPr>
            <a:lstStyle/>
            <a:p>
              <a:pPr algn="l" rtl="0"/>
              <a:r>
                <a:rPr lang="en-US" sz="4000">
                  <a:solidFill>
                    <a:srgbClr val="C82E32"/>
                  </a:solidFill>
                </a:rPr>
                <a:t>s</a:t>
              </a:r>
              <a:r>
                <a:rPr lang="en-US" sz="4000" baseline="30000">
                  <a:solidFill>
                    <a:srgbClr val="C82E32"/>
                  </a:solidFill>
                </a:rPr>
                <a:t>2</a:t>
              </a:r>
              <a:endParaRPr lang="en-US" sz="4000">
                <a:solidFill>
                  <a:srgbClr val="C82E32"/>
                </a:solidFill>
              </a:endParaRPr>
            </a:p>
          </p:txBody>
        </p:sp>
      </p:grpSp>
      <p:sp>
        <p:nvSpPr>
          <p:cNvPr id="8" name="Rectangle 7"/>
          <p:cNvSpPr>
            <a:spLocks noChangeArrowheads="1"/>
          </p:cNvSpPr>
          <p:nvPr/>
        </p:nvSpPr>
        <p:spPr bwMode="auto">
          <a:xfrm>
            <a:off x="0" y="1928813"/>
            <a:ext cx="5205413" cy="1570037"/>
          </a:xfrm>
          <a:prstGeom prst="rect">
            <a:avLst/>
          </a:prstGeom>
          <a:noFill/>
          <a:ln w="9525">
            <a:noFill/>
            <a:miter lim="800000"/>
            <a:headEnd/>
            <a:tailEnd/>
          </a:ln>
        </p:spPr>
        <p:txBody>
          <a:bodyPr>
            <a:spAutoFit/>
          </a:bodyPr>
          <a:lstStyle/>
          <a:p>
            <a:pPr algn="l" rtl="0"/>
            <a:r>
              <a:rPr lang="en-US" i="1"/>
              <a:t>m</a:t>
            </a:r>
            <a:r>
              <a:rPr lang="en-US"/>
              <a:t> = mass (kg)</a:t>
            </a:r>
          </a:p>
          <a:p>
            <a:pPr algn="l" rtl="0"/>
            <a:r>
              <a:rPr lang="en-US" i="1"/>
              <a:t>g</a:t>
            </a:r>
            <a:r>
              <a:rPr lang="en-US"/>
              <a:t> = gravity constant (m s</a:t>
            </a:r>
            <a:r>
              <a:rPr lang="en-US" baseline="30000"/>
              <a:t>–2</a:t>
            </a:r>
            <a:r>
              <a:rPr lang="en-US"/>
              <a:t>)</a:t>
            </a:r>
          </a:p>
          <a:p>
            <a:pPr algn="l" rtl="0"/>
            <a:r>
              <a:rPr lang="en-US" i="1"/>
              <a:t>h</a:t>
            </a:r>
            <a:r>
              <a:rPr lang="en-US"/>
              <a:t> = height (m)</a:t>
            </a:r>
          </a:p>
        </p:txBody>
      </p:sp>
      <p:sp>
        <p:nvSpPr>
          <p:cNvPr id="9" name="Rectangle 8"/>
          <p:cNvSpPr>
            <a:spLocks noChangeArrowheads="1"/>
          </p:cNvSpPr>
          <p:nvPr/>
        </p:nvSpPr>
        <p:spPr bwMode="auto">
          <a:xfrm>
            <a:off x="5500688" y="1857375"/>
            <a:ext cx="4191000" cy="1570038"/>
          </a:xfrm>
          <a:prstGeom prst="rect">
            <a:avLst/>
          </a:prstGeom>
          <a:noFill/>
          <a:ln w="9525">
            <a:noFill/>
            <a:miter lim="800000"/>
            <a:headEnd/>
            <a:tailEnd/>
          </a:ln>
        </p:spPr>
        <p:txBody>
          <a:bodyPr>
            <a:spAutoFit/>
          </a:bodyPr>
          <a:lstStyle/>
          <a:p>
            <a:pPr algn="l" rtl="0"/>
            <a:r>
              <a:rPr lang="en-US" i="1"/>
              <a:t>m</a:t>
            </a:r>
            <a:r>
              <a:rPr lang="en-US"/>
              <a:t> = mass (kg)</a:t>
            </a:r>
          </a:p>
          <a:p>
            <a:pPr algn="l" rtl="0"/>
            <a:r>
              <a:rPr lang="en-US" i="1"/>
              <a:t>v</a:t>
            </a:r>
            <a:r>
              <a:rPr lang="en-US"/>
              <a:t> = velocity (m s</a:t>
            </a:r>
            <a:r>
              <a:rPr lang="en-US" baseline="30000"/>
              <a:t>–1</a:t>
            </a:r>
            <a:r>
              <a:rPr lang="en-US"/>
              <a:t>)</a:t>
            </a:r>
          </a:p>
          <a:p>
            <a:pPr algn="l" rtl="0"/>
            <a:r>
              <a:rPr lang="en-US" i="1"/>
              <a:t>v</a:t>
            </a:r>
            <a:r>
              <a:rPr lang="en-US" baseline="30000"/>
              <a:t>2</a:t>
            </a:r>
            <a:r>
              <a:rPr lang="en-US"/>
              <a:t> = (m</a:t>
            </a:r>
            <a:r>
              <a:rPr lang="en-US" baseline="30000"/>
              <a:t>2</a:t>
            </a:r>
            <a:r>
              <a:rPr lang="en-US"/>
              <a:t> s</a:t>
            </a:r>
            <a:r>
              <a:rPr lang="en-US" baseline="30000"/>
              <a:t>–2</a:t>
            </a:r>
            <a:r>
              <a:rPr lang="en-US"/>
              <a:t>)</a:t>
            </a:r>
          </a:p>
        </p:txBody>
      </p:sp>
      <p:sp>
        <p:nvSpPr>
          <p:cNvPr id="11" name="Rectangle 10"/>
          <p:cNvSpPr>
            <a:spLocks noChangeArrowheads="1"/>
          </p:cNvSpPr>
          <p:nvPr/>
        </p:nvSpPr>
        <p:spPr bwMode="auto">
          <a:xfrm>
            <a:off x="533400" y="5029200"/>
            <a:ext cx="8229600" cy="1816100"/>
          </a:xfrm>
          <a:prstGeom prst="rect">
            <a:avLst/>
          </a:prstGeom>
          <a:noFill/>
          <a:ln w="9525">
            <a:noFill/>
            <a:miter lim="800000"/>
            <a:headEnd/>
            <a:tailEnd/>
          </a:ln>
        </p:spPr>
        <p:txBody>
          <a:bodyPr>
            <a:spAutoFit/>
          </a:bodyPr>
          <a:lstStyle/>
          <a:p>
            <a:pPr algn="l" rtl="0"/>
            <a:r>
              <a:rPr lang="en-US"/>
              <a:t>An older, non-SI unit is still in widespread use: the </a:t>
            </a:r>
            <a:r>
              <a:rPr lang="en-US" sz="4000">
                <a:solidFill>
                  <a:srgbClr val="FF0000"/>
                </a:solidFill>
              </a:rPr>
              <a:t>calorie </a:t>
            </a:r>
            <a:r>
              <a:rPr lang="en-US">
                <a:solidFill>
                  <a:srgbClr val="FF0000"/>
                </a:solidFill>
              </a:rPr>
              <a:t>(cal).</a:t>
            </a:r>
          </a:p>
          <a:p>
            <a:pPr algn="l" rtl="0"/>
            <a:r>
              <a:rPr lang="en-US"/>
              <a:t>		</a:t>
            </a:r>
            <a:r>
              <a:rPr lang="en-US" sz="4000">
                <a:solidFill>
                  <a:srgbClr val="FF0000"/>
                </a:solidFill>
              </a:rPr>
              <a:t>1 cal = 4.184 J</a:t>
            </a:r>
          </a:p>
        </p:txBody>
      </p:sp>
      <p:sp>
        <p:nvSpPr>
          <p:cNvPr id="12" name="Rectangle 11"/>
          <p:cNvSpPr>
            <a:spLocks noChangeArrowheads="1"/>
          </p:cNvSpPr>
          <p:nvPr/>
        </p:nvSpPr>
        <p:spPr bwMode="auto">
          <a:xfrm>
            <a:off x="5786438" y="1214438"/>
            <a:ext cx="2759075" cy="708025"/>
          </a:xfrm>
          <a:prstGeom prst="rect">
            <a:avLst/>
          </a:prstGeom>
          <a:noFill/>
          <a:ln w="9525">
            <a:noFill/>
            <a:miter lim="800000"/>
            <a:headEnd/>
            <a:tailEnd/>
          </a:ln>
        </p:spPr>
        <p:txBody>
          <a:bodyPr wrap="none">
            <a:spAutoFit/>
          </a:bodyPr>
          <a:lstStyle/>
          <a:p>
            <a:r>
              <a:rPr lang="en-US" sz="4000" b="1">
                <a:solidFill>
                  <a:srgbClr val="FF9900"/>
                </a:solidFill>
              </a:rPr>
              <a:t>KE = 1/2</a:t>
            </a:r>
            <a:r>
              <a:rPr lang="en-US" sz="4000" b="1" i="1">
                <a:solidFill>
                  <a:srgbClr val="FF9900"/>
                </a:solidFill>
              </a:rPr>
              <a:t>mv</a:t>
            </a:r>
            <a:r>
              <a:rPr lang="en-US" sz="4000" b="1" baseline="30000">
                <a:solidFill>
                  <a:srgbClr val="FF9900"/>
                </a:solidFill>
              </a:rPr>
              <a:t>2</a:t>
            </a:r>
          </a:p>
        </p:txBody>
      </p:sp>
      <p:sp>
        <p:nvSpPr>
          <p:cNvPr id="13" name="Rectangle 12"/>
          <p:cNvSpPr>
            <a:spLocks noChangeArrowheads="1"/>
          </p:cNvSpPr>
          <p:nvPr/>
        </p:nvSpPr>
        <p:spPr bwMode="auto">
          <a:xfrm>
            <a:off x="285750" y="1143000"/>
            <a:ext cx="2146300" cy="708025"/>
          </a:xfrm>
          <a:prstGeom prst="rect">
            <a:avLst/>
          </a:prstGeom>
          <a:noFill/>
          <a:ln w="9525">
            <a:noFill/>
            <a:miter lim="800000"/>
            <a:headEnd/>
            <a:tailEnd/>
          </a:ln>
        </p:spPr>
        <p:txBody>
          <a:bodyPr wrap="none">
            <a:spAutoFit/>
          </a:bodyPr>
          <a:lstStyle/>
          <a:p>
            <a:r>
              <a:rPr lang="en-US" sz="4000" b="1">
                <a:solidFill>
                  <a:srgbClr val="E400E4"/>
                </a:solidFill>
              </a:rPr>
              <a:t>PE = </a:t>
            </a:r>
            <a:r>
              <a:rPr lang="en-US" sz="4000" b="1" i="1">
                <a:solidFill>
                  <a:srgbClr val="E400E4"/>
                </a:solidFill>
              </a:rPr>
              <a:t>mgh</a:t>
            </a:r>
          </a:p>
        </p:txBody>
      </p:sp>
      <p:sp>
        <p:nvSpPr>
          <p:cNvPr id="334858" name="Slide Number Placeholder 15"/>
          <p:cNvSpPr>
            <a:spLocks noGrp="1"/>
          </p:cNvSpPr>
          <p:nvPr>
            <p:ph type="sldNum" sz="quarter" idx="12"/>
          </p:nvPr>
        </p:nvSpPr>
        <p:spPr>
          <a:noFill/>
        </p:spPr>
        <p:txBody>
          <a:bodyPr/>
          <a:lstStyle/>
          <a:p>
            <a:fld id="{288B3B17-3EFE-4B3A-AD8B-2140C169C757}" type="slidenum">
              <a:rPr lang="ar-SA" smtClean="0">
                <a:latin typeface="Arial" pitchFamily="34" charset="0"/>
                <a:cs typeface="Arial" pitchFamily="34" charset="0"/>
              </a:rPr>
              <a:pPr/>
              <a:t>221</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291">
                                            <p:txEl>
                                              <p:pRg st="0" end="0"/>
                                            </p:txEl>
                                          </p:spTgt>
                                        </p:tgtEl>
                                        <p:attrNameLst>
                                          <p:attrName>style.visibility</p:attrName>
                                        </p:attrNameLst>
                                      </p:cBhvr>
                                      <p:to>
                                        <p:strVal val="visible"/>
                                      </p:to>
                                    </p:set>
                                    <p:anim calcmode="lin" valueType="num">
                                      <p:cBhvr additive="base">
                                        <p:cTn id="37"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P spid="8" grpId="0"/>
      <p:bldP spid="9" grpId="0"/>
      <p:bldP spid="11" grpId="0"/>
      <p:bldP spid="12" grpId="0"/>
      <p:bldP spid="13"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a:xfrm>
            <a:off x="0" y="228600"/>
            <a:ext cx="8991600" cy="1143000"/>
          </a:xfrm>
        </p:spPr>
        <p:txBody>
          <a:bodyPr/>
          <a:lstStyle/>
          <a:p>
            <a:pPr eaLnBrk="1" hangingPunct="1"/>
            <a:r>
              <a:rPr lang="en-US" sz="6000" smtClean="0"/>
              <a:t>Definitions:</a:t>
            </a:r>
            <a:br>
              <a:rPr lang="en-US" sz="6000" smtClean="0"/>
            </a:br>
            <a:r>
              <a:rPr lang="en-US" sz="6000" smtClean="0">
                <a:solidFill>
                  <a:srgbClr val="FF0000"/>
                </a:solidFill>
              </a:rPr>
              <a:t>System</a:t>
            </a:r>
            <a:r>
              <a:rPr lang="en-US" sz="6000" smtClean="0"/>
              <a:t> and </a:t>
            </a:r>
            <a:r>
              <a:rPr lang="en-US" sz="6000" smtClean="0">
                <a:solidFill>
                  <a:srgbClr val="FF0000"/>
                </a:solidFill>
              </a:rPr>
              <a:t>Surroundings</a:t>
            </a:r>
          </a:p>
        </p:txBody>
      </p:sp>
      <p:sp>
        <p:nvSpPr>
          <p:cNvPr id="13315" name="Rectangle 3"/>
          <p:cNvSpPr>
            <a:spLocks noGrp="1" noChangeArrowheads="1"/>
          </p:cNvSpPr>
          <p:nvPr>
            <p:ph type="body" sz="half" idx="2"/>
          </p:nvPr>
        </p:nvSpPr>
        <p:spPr>
          <a:xfrm>
            <a:off x="3733800" y="1600200"/>
            <a:ext cx="5410200" cy="4648200"/>
          </a:xfrm>
        </p:spPr>
        <p:txBody>
          <a:bodyPr/>
          <a:lstStyle/>
          <a:p>
            <a:pPr algn="l" rtl="0" eaLnBrk="1" hangingPunct="1"/>
            <a:r>
              <a:rPr lang="en-US" sz="3600" smtClean="0"/>
              <a:t>The </a:t>
            </a:r>
            <a:r>
              <a:rPr lang="en-US" sz="4000" smtClean="0">
                <a:solidFill>
                  <a:srgbClr val="FF0000"/>
                </a:solidFill>
              </a:rPr>
              <a:t>system</a:t>
            </a:r>
            <a:r>
              <a:rPr lang="en-US" sz="3600" smtClean="0"/>
              <a:t> includes the molecules we want to study (here, the hydrogen and oxygen molecules).</a:t>
            </a:r>
          </a:p>
          <a:p>
            <a:pPr algn="l" rtl="0" eaLnBrk="1" hangingPunct="1"/>
            <a:r>
              <a:rPr lang="en-US" sz="3600" smtClean="0"/>
              <a:t>The </a:t>
            </a:r>
            <a:r>
              <a:rPr lang="en-US" sz="4000" smtClean="0">
                <a:solidFill>
                  <a:srgbClr val="FF0000"/>
                </a:solidFill>
              </a:rPr>
              <a:t>surroundings</a:t>
            </a:r>
            <a:r>
              <a:rPr lang="en-US" sz="3600" smtClean="0"/>
              <a:t> are everything else (here, the cylinder and piston).</a:t>
            </a:r>
          </a:p>
        </p:txBody>
      </p:sp>
      <p:pic>
        <p:nvPicPr>
          <p:cNvPr id="335876" name="Picture 7" descr="05_03"/>
          <p:cNvPicPr>
            <a:picLocks noGrp="1" noChangeAspect="1" noChangeArrowheads="1"/>
          </p:cNvPicPr>
          <p:nvPr>
            <p:ph sz="half" idx="1"/>
          </p:nvPr>
        </p:nvPicPr>
        <p:blipFill>
          <a:blip r:embed="rId3" cstate="print"/>
          <a:srcRect b="4967"/>
          <a:stretch>
            <a:fillRect/>
          </a:stretch>
        </p:blipFill>
        <p:spPr>
          <a:xfrm>
            <a:off x="609600" y="1752600"/>
            <a:ext cx="3565525" cy="4343400"/>
          </a:xfrm>
        </p:spPr>
      </p:pic>
      <p:sp>
        <p:nvSpPr>
          <p:cNvPr id="335877" name="Slide Number Placeholder 7"/>
          <p:cNvSpPr>
            <a:spLocks noGrp="1"/>
          </p:cNvSpPr>
          <p:nvPr>
            <p:ph type="sldNum" sz="quarter" idx="11"/>
          </p:nvPr>
        </p:nvSpPr>
        <p:spPr>
          <a:xfrm>
            <a:off x="179388" y="6237288"/>
            <a:ext cx="1905000" cy="457200"/>
          </a:xfrm>
          <a:noFill/>
        </p:spPr>
        <p:txBody>
          <a:bodyPr/>
          <a:lstStyle/>
          <a:p>
            <a:fld id="{78BA5D59-ADD5-4129-9420-1E2A8107EED3}" type="slidenum">
              <a:rPr lang="ar-SA" smtClean="0">
                <a:latin typeface="Arial" pitchFamily="34" charset="0"/>
                <a:cs typeface="Arial" pitchFamily="34" charset="0"/>
              </a:rPr>
              <a:pPr/>
              <a:t>222</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additive="base">
                                        <p:cTn id="7" dur="500" fill="hold"/>
                                        <p:tgtEl>
                                          <p:spTgt spid="12291"/>
                                        </p:tgtEl>
                                        <p:attrNameLst>
                                          <p:attrName>ppt_x</p:attrName>
                                        </p:attrNameLst>
                                      </p:cBhvr>
                                      <p:tavLst>
                                        <p:tav tm="0">
                                          <p:val>
                                            <p:strVal val="#ppt_x"/>
                                          </p:val>
                                        </p:tav>
                                        <p:tav tm="100000">
                                          <p:val>
                                            <p:strVal val="#ppt_x"/>
                                          </p:val>
                                        </p:tav>
                                      </p:tavLst>
                                    </p:anim>
                                    <p:anim calcmode="lin" valueType="num">
                                      <p:cBhvr additive="base">
                                        <p:cTn id="8"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15">
                                            <p:txEl>
                                              <p:pRg st="0" end="0"/>
                                            </p:txEl>
                                          </p:spTgt>
                                        </p:tgtEl>
                                        <p:attrNameLst>
                                          <p:attrName>style.visibility</p:attrName>
                                        </p:attrNameLst>
                                      </p:cBhvr>
                                      <p:to>
                                        <p:strVal val="visible"/>
                                      </p:to>
                                    </p:set>
                                    <p:anim calcmode="lin" valueType="num">
                                      <p:cBhvr additive="base">
                                        <p:cTn id="13"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315">
                                            <p:txEl>
                                              <p:pRg st="1" end="1"/>
                                            </p:txEl>
                                          </p:spTgt>
                                        </p:tgtEl>
                                        <p:attrNameLst>
                                          <p:attrName>style.visibility</p:attrName>
                                        </p:attrNameLst>
                                      </p:cBhvr>
                                      <p:to>
                                        <p:strVal val="visible"/>
                                      </p:to>
                                    </p:set>
                                    <p:anim calcmode="lin" valueType="num">
                                      <p:cBhvr additive="base">
                                        <p:cTn id="19"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Text Box 2"/>
          <p:cNvSpPr txBox="1">
            <a:spLocks noChangeArrowheads="1"/>
          </p:cNvSpPr>
          <p:nvPr/>
        </p:nvSpPr>
        <p:spPr bwMode="auto">
          <a:xfrm>
            <a:off x="228600" y="228600"/>
            <a:ext cx="8534400" cy="954088"/>
          </a:xfrm>
          <a:prstGeom prst="rect">
            <a:avLst/>
          </a:prstGeom>
          <a:noFill/>
          <a:ln w="9525">
            <a:noFill/>
            <a:miter lim="800000"/>
            <a:headEnd/>
            <a:tailEnd/>
          </a:ln>
        </p:spPr>
        <p:txBody>
          <a:bodyPr>
            <a:spAutoFit/>
          </a:bodyPr>
          <a:lstStyle/>
          <a:p>
            <a:pPr algn="l" rtl="0">
              <a:spcBef>
                <a:spcPct val="50000"/>
              </a:spcBef>
            </a:pPr>
            <a:r>
              <a:rPr lang="en-US" altLang="en-US" sz="2800" b="1" i="1">
                <a:solidFill>
                  <a:srgbClr val="FF0000"/>
                </a:solidFill>
              </a:rPr>
              <a:t>Thermochemistry</a:t>
            </a:r>
            <a:r>
              <a:rPr lang="en-US" altLang="en-US" sz="2800">
                <a:solidFill>
                  <a:srgbClr val="FF0000"/>
                </a:solidFill>
              </a:rPr>
              <a:t> </a:t>
            </a:r>
            <a:r>
              <a:rPr lang="en-US" altLang="en-US" sz="2800"/>
              <a:t>is the study of heat change in chemical reactions.</a:t>
            </a:r>
            <a:endParaRPr lang="en-US" altLang="en-US" sz="2800" b="1" i="1"/>
          </a:p>
        </p:txBody>
      </p:sp>
      <p:sp>
        <p:nvSpPr>
          <p:cNvPr id="5123" name="Text Box 3"/>
          <p:cNvSpPr txBox="1">
            <a:spLocks noChangeArrowheads="1"/>
          </p:cNvSpPr>
          <p:nvPr/>
        </p:nvSpPr>
        <p:spPr bwMode="auto">
          <a:xfrm>
            <a:off x="215900" y="1158875"/>
            <a:ext cx="8534400" cy="954088"/>
          </a:xfrm>
          <a:prstGeom prst="rect">
            <a:avLst/>
          </a:prstGeom>
          <a:noFill/>
          <a:ln w="9525">
            <a:noFill/>
            <a:miter lim="800000"/>
            <a:headEnd/>
            <a:tailEnd/>
          </a:ln>
        </p:spPr>
        <p:txBody>
          <a:bodyPr>
            <a:spAutoFit/>
          </a:bodyPr>
          <a:lstStyle/>
          <a:p>
            <a:pPr algn="l" rtl="0">
              <a:spcBef>
                <a:spcPct val="50000"/>
              </a:spcBef>
            </a:pPr>
            <a:r>
              <a:rPr lang="en-US" altLang="en-US" sz="2800"/>
              <a:t>The </a:t>
            </a:r>
            <a:r>
              <a:rPr lang="en-US" altLang="en-US" sz="2800" b="1" i="1">
                <a:solidFill>
                  <a:srgbClr val="FF0000"/>
                </a:solidFill>
              </a:rPr>
              <a:t>system</a:t>
            </a:r>
            <a:r>
              <a:rPr lang="en-US" altLang="en-US" sz="2800"/>
              <a:t> is the specific part of the universe that is of interest in the study.</a:t>
            </a:r>
            <a:endParaRPr lang="en-US" altLang="en-US" sz="2800" b="1" i="1"/>
          </a:p>
        </p:txBody>
      </p:sp>
      <p:pic>
        <p:nvPicPr>
          <p:cNvPr id="336900" name="Picture 4" descr="C:\Chang Powerpoint\Figures\cng7ch06\cha56011_0601.jpeg"/>
          <p:cNvPicPr>
            <a:picLocks noChangeAspect="1" noChangeArrowheads="1"/>
          </p:cNvPicPr>
          <p:nvPr/>
        </p:nvPicPr>
        <p:blipFill>
          <a:blip r:embed="rId2" cstate="print"/>
          <a:srcRect b="5424"/>
          <a:stretch>
            <a:fillRect/>
          </a:stretch>
        </p:blipFill>
        <p:spPr bwMode="auto">
          <a:xfrm>
            <a:off x="1981200" y="2209800"/>
            <a:ext cx="6248400" cy="3629025"/>
          </a:xfrm>
          <a:prstGeom prst="rect">
            <a:avLst/>
          </a:prstGeom>
          <a:noFill/>
          <a:ln w="9525">
            <a:noFill/>
            <a:miter lim="800000"/>
            <a:headEnd/>
            <a:tailEnd/>
          </a:ln>
        </p:spPr>
      </p:pic>
      <p:sp>
        <p:nvSpPr>
          <p:cNvPr id="5125" name="Text Box 5"/>
          <p:cNvSpPr txBox="1">
            <a:spLocks noChangeArrowheads="1"/>
          </p:cNvSpPr>
          <p:nvPr/>
        </p:nvSpPr>
        <p:spPr bwMode="auto">
          <a:xfrm>
            <a:off x="2820988" y="5602288"/>
            <a:ext cx="825500" cy="461962"/>
          </a:xfrm>
          <a:prstGeom prst="rect">
            <a:avLst/>
          </a:prstGeom>
          <a:noFill/>
          <a:ln w="9525">
            <a:noFill/>
            <a:miter lim="800000"/>
            <a:headEnd/>
            <a:tailEnd/>
          </a:ln>
        </p:spPr>
        <p:txBody>
          <a:bodyPr wrap="none">
            <a:spAutoFit/>
          </a:bodyPr>
          <a:lstStyle/>
          <a:p>
            <a:r>
              <a:rPr lang="en-US" altLang="en-US" sz="2400"/>
              <a:t>open</a:t>
            </a:r>
          </a:p>
        </p:txBody>
      </p:sp>
      <p:sp>
        <p:nvSpPr>
          <p:cNvPr id="5126" name="Text Box 6"/>
          <p:cNvSpPr txBox="1">
            <a:spLocks noChangeArrowheads="1"/>
          </p:cNvSpPr>
          <p:nvPr/>
        </p:nvSpPr>
        <p:spPr bwMode="auto">
          <a:xfrm>
            <a:off x="2224088" y="6172200"/>
            <a:ext cx="2020887" cy="461963"/>
          </a:xfrm>
          <a:prstGeom prst="rect">
            <a:avLst/>
          </a:prstGeom>
          <a:noFill/>
          <a:ln w="9525">
            <a:noFill/>
            <a:miter lim="800000"/>
            <a:headEnd/>
            <a:tailEnd/>
          </a:ln>
        </p:spPr>
        <p:txBody>
          <a:bodyPr wrap="none">
            <a:spAutoFit/>
          </a:bodyPr>
          <a:lstStyle/>
          <a:p>
            <a:r>
              <a:rPr lang="en-US" altLang="en-US" sz="2400"/>
              <a:t>mass &amp; energy</a:t>
            </a:r>
          </a:p>
        </p:txBody>
      </p:sp>
      <p:sp>
        <p:nvSpPr>
          <p:cNvPr id="5127" name="Text Box 7"/>
          <p:cNvSpPr txBox="1">
            <a:spLocks noChangeArrowheads="1"/>
          </p:cNvSpPr>
          <p:nvPr/>
        </p:nvSpPr>
        <p:spPr bwMode="auto">
          <a:xfrm>
            <a:off x="457200" y="6172200"/>
            <a:ext cx="1443038" cy="461963"/>
          </a:xfrm>
          <a:prstGeom prst="rect">
            <a:avLst/>
          </a:prstGeom>
          <a:noFill/>
          <a:ln w="9525">
            <a:noFill/>
            <a:miter lim="800000"/>
            <a:headEnd/>
            <a:tailEnd/>
          </a:ln>
        </p:spPr>
        <p:txBody>
          <a:bodyPr wrap="none">
            <a:spAutoFit/>
          </a:bodyPr>
          <a:lstStyle/>
          <a:p>
            <a:r>
              <a:rPr lang="en-US" altLang="en-US" sz="2400" b="1"/>
              <a:t>Exchange</a:t>
            </a:r>
            <a:r>
              <a:rPr lang="en-US" altLang="en-US" b="1"/>
              <a:t>:</a:t>
            </a:r>
          </a:p>
        </p:txBody>
      </p:sp>
      <p:sp>
        <p:nvSpPr>
          <p:cNvPr id="5128" name="Text Box 8"/>
          <p:cNvSpPr txBox="1">
            <a:spLocks noChangeArrowheads="1"/>
          </p:cNvSpPr>
          <p:nvPr/>
        </p:nvSpPr>
        <p:spPr bwMode="auto">
          <a:xfrm>
            <a:off x="4941888" y="5600700"/>
            <a:ext cx="984250" cy="461963"/>
          </a:xfrm>
          <a:prstGeom prst="rect">
            <a:avLst/>
          </a:prstGeom>
          <a:noFill/>
          <a:ln w="9525">
            <a:noFill/>
            <a:miter lim="800000"/>
            <a:headEnd/>
            <a:tailEnd/>
          </a:ln>
        </p:spPr>
        <p:txBody>
          <a:bodyPr wrap="none">
            <a:spAutoFit/>
          </a:bodyPr>
          <a:lstStyle/>
          <a:p>
            <a:r>
              <a:rPr lang="en-US" altLang="en-US" sz="2400"/>
              <a:t>closed</a:t>
            </a:r>
          </a:p>
        </p:txBody>
      </p:sp>
      <p:sp>
        <p:nvSpPr>
          <p:cNvPr id="5129" name="Text Box 9"/>
          <p:cNvSpPr txBox="1">
            <a:spLocks noChangeArrowheads="1"/>
          </p:cNvSpPr>
          <p:nvPr/>
        </p:nvSpPr>
        <p:spPr bwMode="auto">
          <a:xfrm>
            <a:off x="4910138" y="6170613"/>
            <a:ext cx="1041400" cy="461962"/>
          </a:xfrm>
          <a:prstGeom prst="rect">
            <a:avLst/>
          </a:prstGeom>
          <a:noFill/>
          <a:ln w="9525">
            <a:noFill/>
            <a:miter lim="800000"/>
            <a:headEnd/>
            <a:tailEnd/>
          </a:ln>
        </p:spPr>
        <p:txBody>
          <a:bodyPr wrap="none">
            <a:spAutoFit/>
          </a:bodyPr>
          <a:lstStyle/>
          <a:p>
            <a:r>
              <a:rPr lang="en-US" altLang="en-US" sz="2400"/>
              <a:t>energy</a:t>
            </a:r>
          </a:p>
        </p:txBody>
      </p:sp>
      <p:sp>
        <p:nvSpPr>
          <p:cNvPr id="5130" name="Text Box 10"/>
          <p:cNvSpPr txBox="1">
            <a:spLocks noChangeArrowheads="1"/>
          </p:cNvSpPr>
          <p:nvPr/>
        </p:nvSpPr>
        <p:spPr bwMode="auto">
          <a:xfrm>
            <a:off x="6992938" y="5600700"/>
            <a:ext cx="1166812" cy="461963"/>
          </a:xfrm>
          <a:prstGeom prst="rect">
            <a:avLst/>
          </a:prstGeom>
          <a:noFill/>
          <a:ln w="9525">
            <a:noFill/>
            <a:miter lim="800000"/>
            <a:headEnd/>
            <a:tailEnd/>
          </a:ln>
        </p:spPr>
        <p:txBody>
          <a:bodyPr wrap="none">
            <a:spAutoFit/>
          </a:bodyPr>
          <a:lstStyle/>
          <a:p>
            <a:r>
              <a:rPr lang="en-US" altLang="en-US" sz="2400"/>
              <a:t>isolated</a:t>
            </a:r>
          </a:p>
        </p:txBody>
      </p:sp>
      <p:sp>
        <p:nvSpPr>
          <p:cNvPr id="5131" name="Text Box 11"/>
          <p:cNvSpPr txBox="1">
            <a:spLocks noChangeArrowheads="1"/>
          </p:cNvSpPr>
          <p:nvPr/>
        </p:nvSpPr>
        <p:spPr bwMode="auto">
          <a:xfrm>
            <a:off x="6980238" y="6170613"/>
            <a:ext cx="1185862" cy="457200"/>
          </a:xfrm>
          <a:prstGeom prst="rect">
            <a:avLst/>
          </a:prstGeom>
          <a:noFill/>
          <a:ln w="9525">
            <a:noFill/>
            <a:miter lim="800000"/>
            <a:headEnd/>
            <a:tailEnd/>
          </a:ln>
        </p:spPr>
        <p:txBody>
          <a:bodyPr wrap="none">
            <a:spAutoFit/>
          </a:bodyPr>
          <a:lstStyle/>
          <a:p>
            <a:r>
              <a:rPr lang="en-US" altLang="en-US" sz="2400"/>
              <a:t>nothing</a:t>
            </a:r>
          </a:p>
        </p:txBody>
      </p:sp>
      <p:grpSp>
        <p:nvGrpSpPr>
          <p:cNvPr id="2" name="Group 16"/>
          <p:cNvGrpSpPr>
            <a:grpSpLocks/>
          </p:cNvGrpSpPr>
          <p:nvPr/>
        </p:nvGrpSpPr>
        <p:grpSpPr bwMode="auto">
          <a:xfrm>
            <a:off x="3429000" y="1589088"/>
            <a:ext cx="3810000" cy="1611312"/>
            <a:chOff x="2160" y="1001"/>
            <a:chExt cx="2400" cy="1015"/>
          </a:xfrm>
        </p:grpSpPr>
        <p:sp>
          <p:nvSpPr>
            <p:cNvPr id="336916" name="Text Box 12"/>
            <p:cNvSpPr txBox="1">
              <a:spLocks noChangeArrowheads="1"/>
            </p:cNvSpPr>
            <p:nvPr/>
          </p:nvSpPr>
          <p:spPr bwMode="auto">
            <a:xfrm>
              <a:off x="2893" y="1001"/>
              <a:ext cx="1036" cy="327"/>
            </a:xfrm>
            <a:prstGeom prst="rect">
              <a:avLst/>
            </a:prstGeom>
            <a:noFill/>
            <a:ln w="9525">
              <a:noFill/>
              <a:miter lim="800000"/>
              <a:headEnd/>
              <a:tailEnd/>
            </a:ln>
          </p:spPr>
          <p:txBody>
            <a:bodyPr wrap="none">
              <a:spAutoFit/>
            </a:bodyPr>
            <a:lstStyle/>
            <a:p>
              <a:r>
                <a:rPr lang="en-US" altLang="en-US" sz="2800"/>
                <a:t>SYSTEM</a:t>
              </a:r>
            </a:p>
          </p:txBody>
        </p:sp>
        <p:sp>
          <p:nvSpPr>
            <p:cNvPr id="336917" name="Line 13"/>
            <p:cNvSpPr>
              <a:spLocks noChangeShapeType="1"/>
            </p:cNvSpPr>
            <p:nvPr/>
          </p:nvSpPr>
          <p:spPr bwMode="auto">
            <a:xfrm flipH="1">
              <a:off x="2160" y="1296"/>
              <a:ext cx="720" cy="720"/>
            </a:xfrm>
            <a:prstGeom prst="line">
              <a:avLst/>
            </a:prstGeom>
            <a:noFill/>
            <a:ln w="28575">
              <a:solidFill>
                <a:schemeClr val="tx1"/>
              </a:solidFill>
              <a:round/>
              <a:headEnd/>
              <a:tailEnd type="triangle" w="med" len="med"/>
            </a:ln>
          </p:spPr>
          <p:txBody>
            <a:bodyPr/>
            <a:lstStyle/>
            <a:p>
              <a:endParaRPr lang="en-US"/>
            </a:p>
          </p:txBody>
        </p:sp>
        <p:sp>
          <p:nvSpPr>
            <p:cNvPr id="336918" name="Line 14"/>
            <p:cNvSpPr>
              <a:spLocks noChangeShapeType="1"/>
            </p:cNvSpPr>
            <p:nvPr/>
          </p:nvSpPr>
          <p:spPr bwMode="auto">
            <a:xfrm>
              <a:off x="3408" y="1296"/>
              <a:ext cx="0" cy="336"/>
            </a:xfrm>
            <a:prstGeom prst="line">
              <a:avLst/>
            </a:prstGeom>
            <a:noFill/>
            <a:ln w="28575">
              <a:solidFill>
                <a:schemeClr val="tx1"/>
              </a:solidFill>
              <a:round/>
              <a:headEnd/>
              <a:tailEnd type="triangle" w="med" len="med"/>
            </a:ln>
          </p:spPr>
          <p:txBody>
            <a:bodyPr/>
            <a:lstStyle/>
            <a:p>
              <a:endParaRPr lang="en-US"/>
            </a:p>
          </p:txBody>
        </p:sp>
        <p:sp>
          <p:nvSpPr>
            <p:cNvPr id="336919" name="Line 15"/>
            <p:cNvSpPr>
              <a:spLocks noChangeShapeType="1"/>
            </p:cNvSpPr>
            <p:nvPr/>
          </p:nvSpPr>
          <p:spPr bwMode="auto">
            <a:xfrm>
              <a:off x="3936" y="1248"/>
              <a:ext cx="624" cy="432"/>
            </a:xfrm>
            <a:prstGeom prst="line">
              <a:avLst/>
            </a:prstGeom>
            <a:noFill/>
            <a:ln w="28575">
              <a:solidFill>
                <a:schemeClr val="tx1"/>
              </a:solidFill>
              <a:round/>
              <a:headEnd/>
              <a:tailEnd type="triangle" w="med" len="med"/>
            </a:ln>
          </p:spPr>
          <p:txBody>
            <a:bodyPr/>
            <a:lstStyle/>
            <a:p>
              <a:endParaRPr lang="en-US"/>
            </a:p>
          </p:txBody>
        </p:sp>
      </p:grpSp>
      <p:grpSp>
        <p:nvGrpSpPr>
          <p:cNvPr id="3" name="Group 22"/>
          <p:cNvGrpSpPr>
            <a:grpSpLocks/>
          </p:cNvGrpSpPr>
          <p:nvPr/>
        </p:nvGrpSpPr>
        <p:grpSpPr bwMode="auto">
          <a:xfrm>
            <a:off x="2590800" y="1589088"/>
            <a:ext cx="6019800" cy="1839912"/>
            <a:chOff x="1632" y="1001"/>
            <a:chExt cx="3792" cy="1159"/>
          </a:xfrm>
        </p:grpSpPr>
        <p:sp>
          <p:nvSpPr>
            <p:cNvPr id="336911" name="Text Box 17"/>
            <p:cNvSpPr txBox="1">
              <a:spLocks noChangeArrowheads="1"/>
            </p:cNvSpPr>
            <p:nvPr/>
          </p:nvSpPr>
          <p:spPr bwMode="auto">
            <a:xfrm>
              <a:off x="2687" y="1001"/>
              <a:ext cx="1976" cy="330"/>
            </a:xfrm>
            <a:prstGeom prst="rect">
              <a:avLst/>
            </a:prstGeom>
            <a:noFill/>
            <a:ln w="9525">
              <a:noFill/>
              <a:miter lim="800000"/>
              <a:headEnd/>
              <a:tailEnd/>
            </a:ln>
          </p:spPr>
          <p:txBody>
            <a:bodyPr wrap="none">
              <a:spAutoFit/>
            </a:bodyPr>
            <a:lstStyle/>
            <a:p>
              <a:pPr algn="l" rtl="0"/>
              <a:r>
                <a:rPr lang="en-US" altLang="en-US" sz="2800">
                  <a:solidFill>
                    <a:srgbClr val="FF0000"/>
                  </a:solidFill>
                </a:rPr>
                <a:t>SURROUNDINGS</a:t>
              </a:r>
            </a:p>
          </p:txBody>
        </p:sp>
        <p:sp>
          <p:nvSpPr>
            <p:cNvPr id="336912" name="Line 18"/>
            <p:cNvSpPr>
              <a:spLocks noChangeShapeType="1"/>
            </p:cNvSpPr>
            <p:nvPr/>
          </p:nvSpPr>
          <p:spPr bwMode="auto">
            <a:xfrm flipH="1">
              <a:off x="1632" y="1200"/>
              <a:ext cx="912" cy="960"/>
            </a:xfrm>
            <a:prstGeom prst="line">
              <a:avLst/>
            </a:prstGeom>
            <a:noFill/>
            <a:ln w="28575">
              <a:solidFill>
                <a:schemeClr val="tx1"/>
              </a:solidFill>
              <a:round/>
              <a:headEnd/>
              <a:tailEnd type="triangle" w="med" len="med"/>
            </a:ln>
          </p:spPr>
          <p:txBody>
            <a:bodyPr/>
            <a:lstStyle/>
            <a:p>
              <a:endParaRPr lang="en-US"/>
            </a:p>
          </p:txBody>
        </p:sp>
        <p:sp>
          <p:nvSpPr>
            <p:cNvPr id="336913" name="Line 19"/>
            <p:cNvSpPr>
              <a:spLocks noChangeShapeType="1"/>
            </p:cNvSpPr>
            <p:nvPr/>
          </p:nvSpPr>
          <p:spPr bwMode="auto">
            <a:xfrm flipH="1">
              <a:off x="2736" y="1248"/>
              <a:ext cx="144" cy="816"/>
            </a:xfrm>
            <a:prstGeom prst="line">
              <a:avLst/>
            </a:prstGeom>
            <a:noFill/>
            <a:ln w="28575">
              <a:solidFill>
                <a:schemeClr val="tx1"/>
              </a:solidFill>
              <a:round/>
              <a:headEnd/>
              <a:tailEnd type="triangle" w="med" len="med"/>
            </a:ln>
          </p:spPr>
          <p:txBody>
            <a:bodyPr/>
            <a:lstStyle/>
            <a:p>
              <a:endParaRPr lang="en-US"/>
            </a:p>
          </p:txBody>
        </p:sp>
        <p:sp>
          <p:nvSpPr>
            <p:cNvPr id="336914" name="Line 20"/>
            <p:cNvSpPr>
              <a:spLocks noChangeShapeType="1"/>
            </p:cNvSpPr>
            <p:nvPr/>
          </p:nvSpPr>
          <p:spPr bwMode="auto">
            <a:xfrm>
              <a:off x="3600" y="1248"/>
              <a:ext cx="240" cy="816"/>
            </a:xfrm>
            <a:prstGeom prst="line">
              <a:avLst/>
            </a:prstGeom>
            <a:noFill/>
            <a:ln w="28575">
              <a:solidFill>
                <a:schemeClr val="tx1"/>
              </a:solidFill>
              <a:round/>
              <a:headEnd/>
              <a:tailEnd type="triangle" w="med" len="med"/>
            </a:ln>
          </p:spPr>
          <p:txBody>
            <a:bodyPr/>
            <a:lstStyle/>
            <a:p>
              <a:endParaRPr lang="en-US"/>
            </a:p>
          </p:txBody>
        </p:sp>
        <p:sp>
          <p:nvSpPr>
            <p:cNvPr id="336915" name="Line 21"/>
            <p:cNvSpPr>
              <a:spLocks noChangeShapeType="1"/>
            </p:cNvSpPr>
            <p:nvPr/>
          </p:nvSpPr>
          <p:spPr bwMode="auto">
            <a:xfrm>
              <a:off x="4464" y="1200"/>
              <a:ext cx="960" cy="864"/>
            </a:xfrm>
            <a:prstGeom prst="line">
              <a:avLst/>
            </a:prstGeom>
            <a:noFill/>
            <a:ln w="28575">
              <a:solidFill>
                <a:schemeClr val="tx1"/>
              </a:solidFill>
              <a:round/>
              <a:headEnd/>
              <a:tailEnd type="triangle" w="med" len="med"/>
            </a:ln>
          </p:spPr>
          <p:txBody>
            <a:bodyPr/>
            <a:lstStyle/>
            <a:p>
              <a:endParaRPr lang="en-US"/>
            </a:p>
          </p:txBody>
        </p:sp>
      </p:grpSp>
      <p:sp>
        <p:nvSpPr>
          <p:cNvPr id="336910" name="Slide Number Placeholder 25"/>
          <p:cNvSpPr>
            <a:spLocks noGrp="1"/>
          </p:cNvSpPr>
          <p:nvPr>
            <p:ph type="sldNum" sz="quarter" idx="12"/>
          </p:nvPr>
        </p:nvSpPr>
        <p:spPr>
          <a:xfrm>
            <a:off x="0" y="6092825"/>
            <a:ext cx="2133600" cy="476250"/>
          </a:xfrm>
          <a:noFill/>
        </p:spPr>
        <p:txBody>
          <a:bodyPr/>
          <a:lstStyle/>
          <a:p>
            <a:fld id="{E75273A2-FBFB-44CC-B7C5-37394AABE93C}" type="slidenum">
              <a:rPr lang="ar-SA" smtClean="0">
                <a:latin typeface="Arial" pitchFamily="34" charset="0"/>
                <a:cs typeface="Arial" pitchFamily="34" charset="0"/>
              </a:rPr>
              <a:pPr/>
              <a:t>223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additive="base">
                                        <p:cTn id="7" dur="500" fill="hold"/>
                                        <p:tgtEl>
                                          <p:spTgt spid="5123"/>
                                        </p:tgtEl>
                                        <p:attrNameLst>
                                          <p:attrName>ppt_x</p:attrName>
                                        </p:attrNameLst>
                                      </p:cBhvr>
                                      <p:tavLst>
                                        <p:tav tm="0">
                                          <p:val>
                                            <p:strVal val="0-#ppt_w/2"/>
                                          </p:val>
                                        </p:tav>
                                        <p:tav tm="100000">
                                          <p:val>
                                            <p:strVal val="#ppt_x"/>
                                          </p:val>
                                        </p:tav>
                                      </p:tavLst>
                                    </p:anim>
                                    <p:anim calcmode="lin" valueType="num">
                                      <p:cBhvr additive="base">
                                        <p:cTn id="8" dur="500" fill="hold"/>
                                        <p:tgtEl>
                                          <p:spTgt spid="51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499"/>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5125"/>
                                        </p:tgtEl>
                                        <p:attrNameLst>
                                          <p:attrName>style.visibility</p:attrName>
                                        </p:attrNameLst>
                                      </p:cBhvr>
                                      <p:to>
                                        <p:strVal val="visible"/>
                                      </p:to>
                                    </p:set>
                                    <p:anim calcmode="lin" valueType="num">
                                      <p:cBhvr additive="base">
                                        <p:cTn id="21" dur="500" fill="hold"/>
                                        <p:tgtEl>
                                          <p:spTgt spid="5125"/>
                                        </p:tgtEl>
                                        <p:attrNameLst>
                                          <p:attrName>ppt_x</p:attrName>
                                        </p:attrNameLst>
                                      </p:cBhvr>
                                      <p:tavLst>
                                        <p:tav tm="0">
                                          <p:val>
                                            <p:strVal val="0-#ppt_w/2"/>
                                          </p:val>
                                        </p:tav>
                                        <p:tav tm="100000">
                                          <p:val>
                                            <p:strVal val="#ppt_x"/>
                                          </p:val>
                                        </p:tav>
                                      </p:tavLst>
                                    </p:anim>
                                    <p:anim calcmode="lin" valueType="num">
                                      <p:cBhvr additive="base">
                                        <p:cTn id="22" dur="500" fill="hold"/>
                                        <p:tgtEl>
                                          <p:spTgt spid="512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5127"/>
                                        </p:tgtEl>
                                        <p:attrNameLst>
                                          <p:attrName>style.visibility</p:attrName>
                                        </p:attrNameLst>
                                      </p:cBhvr>
                                      <p:to>
                                        <p:strVal val="visible"/>
                                      </p:to>
                                    </p:set>
                                    <p:anim calcmode="lin" valueType="num">
                                      <p:cBhvr additive="base">
                                        <p:cTn id="27" dur="500" fill="hold"/>
                                        <p:tgtEl>
                                          <p:spTgt spid="5127"/>
                                        </p:tgtEl>
                                        <p:attrNameLst>
                                          <p:attrName>ppt_x</p:attrName>
                                        </p:attrNameLst>
                                      </p:cBhvr>
                                      <p:tavLst>
                                        <p:tav tm="0">
                                          <p:val>
                                            <p:strVal val="0-#ppt_w/2"/>
                                          </p:val>
                                        </p:tav>
                                        <p:tav tm="100000">
                                          <p:val>
                                            <p:strVal val="#ppt_x"/>
                                          </p:val>
                                        </p:tav>
                                      </p:tavLst>
                                    </p:anim>
                                    <p:anim calcmode="lin" valueType="num">
                                      <p:cBhvr additive="base">
                                        <p:cTn id="28" dur="500" fill="hold"/>
                                        <p:tgtEl>
                                          <p:spTgt spid="5127"/>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5126"/>
                                        </p:tgtEl>
                                        <p:attrNameLst>
                                          <p:attrName>style.visibility</p:attrName>
                                        </p:attrNameLst>
                                      </p:cBhvr>
                                      <p:to>
                                        <p:strVal val="visible"/>
                                      </p:to>
                                    </p:set>
                                    <p:anim calcmode="lin" valueType="num">
                                      <p:cBhvr>
                                        <p:cTn id="33" dur="500" fill="hold"/>
                                        <p:tgtEl>
                                          <p:spTgt spid="5126"/>
                                        </p:tgtEl>
                                        <p:attrNameLst>
                                          <p:attrName>ppt_w</p:attrName>
                                        </p:attrNameLst>
                                      </p:cBhvr>
                                      <p:tavLst>
                                        <p:tav tm="0">
                                          <p:val>
                                            <p:fltVal val="0"/>
                                          </p:val>
                                        </p:tav>
                                        <p:tav tm="100000">
                                          <p:val>
                                            <p:strVal val="#ppt_w"/>
                                          </p:val>
                                        </p:tav>
                                      </p:tavLst>
                                    </p:anim>
                                    <p:anim calcmode="lin" valueType="num">
                                      <p:cBhvr>
                                        <p:cTn id="34" dur="500" fill="hold"/>
                                        <p:tgtEl>
                                          <p:spTgt spid="5126"/>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5128"/>
                                        </p:tgtEl>
                                        <p:attrNameLst>
                                          <p:attrName>style.visibility</p:attrName>
                                        </p:attrNameLst>
                                      </p:cBhvr>
                                      <p:to>
                                        <p:strVal val="visible"/>
                                      </p:to>
                                    </p:set>
                                    <p:anim calcmode="lin" valueType="num">
                                      <p:cBhvr additive="base">
                                        <p:cTn id="39" dur="500" fill="hold"/>
                                        <p:tgtEl>
                                          <p:spTgt spid="5128"/>
                                        </p:tgtEl>
                                        <p:attrNameLst>
                                          <p:attrName>ppt_x</p:attrName>
                                        </p:attrNameLst>
                                      </p:cBhvr>
                                      <p:tavLst>
                                        <p:tav tm="0">
                                          <p:val>
                                            <p:strVal val="1+#ppt_w/2"/>
                                          </p:val>
                                        </p:tav>
                                        <p:tav tm="100000">
                                          <p:val>
                                            <p:strVal val="#ppt_x"/>
                                          </p:val>
                                        </p:tav>
                                      </p:tavLst>
                                    </p:anim>
                                    <p:anim calcmode="lin" valueType="num">
                                      <p:cBhvr additive="base">
                                        <p:cTn id="40" dur="500" fill="hold"/>
                                        <p:tgtEl>
                                          <p:spTgt spid="512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129"/>
                                        </p:tgtEl>
                                        <p:attrNameLst>
                                          <p:attrName>style.visibility</p:attrName>
                                        </p:attrNameLst>
                                      </p:cBhvr>
                                      <p:to>
                                        <p:strVal val="visible"/>
                                      </p:to>
                                    </p:set>
                                    <p:anim calcmode="lin" valueType="num">
                                      <p:cBhvr additive="base">
                                        <p:cTn id="45" dur="500" fill="hold"/>
                                        <p:tgtEl>
                                          <p:spTgt spid="5129"/>
                                        </p:tgtEl>
                                        <p:attrNameLst>
                                          <p:attrName>ppt_x</p:attrName>
                                        </p:attrNameLst>
                                      </p:cBhvr>
                                      <p:tavLst>
                                        <p:tav tm="0">
                                          <p:val>
                                            <p:strVal val="1+#ppt_w/2"/>
                                          </p:val>
                                        </p:tav>
                                        <p:tav tm="100000">
                                          <p:val>
                                            <p:strVal val="#ppt_x"/>
                                          </p:val>
                                        </p:tav>
                                      </p:tavLst>
                                    </p:anim>
                                    <p:anim calcmode="lin" valueType="num">
                                      <p:cBhvr additive="base">
                                        <p:cTn id="46" dur="500" fill="hold"/>
                                        <p:tgtEl>
                                          <p:spTgt spid="5129"/>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5130"/>
                                        </p:tgtEl>
                                        <p:attrNameLst>
                                          <p:attrName>style.visibility</p:attrName>
                                        </p:attrNameLst>
                                      </p:cBhvr>
                                      <p:to>
                                        <p:strVal val="visible"/>
                                      </p:to>
                                    </p:set>
                                    <p:anim calcmode="lin" valueType="num">
                                      <p:cBhvr additive="base">
                                        <p:cTn id="51" dur="500" fill="hold"/>
                                        <p:tgtEl>
                                          <p:spTgt spid="5130"/>
                                        </p:tgtEl>
                                        <p:attrNameLst>
                                          <p:attrName>ppt_x</p:attrName>
                                        </p:attrNameLst>
                                      </p:cBhvr>
                                      <p:tavLst>
                                        <p:tav tm="0">
                                          <p:val>
                                            <p:strVal val="1+#ppt_w/2"/>
                                          </p:val>
                                        </p:tav>
                                        <p:tav tm="100000">
                                          <p:val>
                                            <p:strVal val="#ppt_x"/>
                                          </p:val>
                                        </p:tav>
                                      </p:tavLst>
                                    </p:anim>
                                    <p:anim calcmode="lin" valueType="num">
                                      <p:cBhvr additive="base">
                                        <p:cTn id="52" dur="500" fill="hold"/>
                                        <p:tgtEl>
                                          <p:spTgt spid="5130"/>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grpId="0" nodeType="clickEffect">
                                  <p:stCondLst>
                                    <p:cond delay="0"/>
                                  </p:stCondLst>
                                  <p:childTnLst>
                                    <p:set>
                                      <p:cBhvr>
                                        <p:cTn id="56" dur="1" fill="hold">
                                          <p:stCondLst>
                                            <p:cond delay="0"/>
                                          </p:stCondLst>
                                        </p:cTn>
                                        <p:tgtEl>
                                          <p:spTgt spid="5131"/>
                                        </p:tgtEl>
                                        <p:attrNameLst>
                                          <p:attrName>style.visibility</p:attrName>
                                        </p:attrNameLst>
                                      </p:cBhvr>
                                      <p:to>
                                        <p:strVal val="visible"/>
                                      </p:to>
                                    </p:set>
                                    <p:anim calcmode="lin" valueType="num">
                                      <p:cBhvr additive="base">
                                        <p:cTn id="57" dur="500" fill="hold"/>
                                        <p:tgtEl>
                                          <p:spTgt spid="5131"/>
                                        </p:tgtEl>
                                        <p:attrNameLst>
                                          <p:attrName>ppt_x</p:attrName>
                                        </p:attrNameLst>
                                      </p:cBhvr>
                                      <p:tavLst>
                                        <p:tav tm="0">
                                          <p:val>
                                            <p:strVal val="1+#ppt_w/2"/>
                                          </p:val>
                                        </p:tav>
                                        <p:tav tm="100000">
                                          <p:val>
                                            <p:strVal val="#ppt_x"/>
                                          </p:val>
                                        </p:tav>
                                      </p:tavLst>
                                    </p:anim>
                                    <p:anim calcmode="lin" valueType="num">
                                      <p:cBhvr additive="base">
                                        <p:cTn id="58" dur="500" fill="hold"/>
                                        <p:tgtEl>
                                          <p:spTgt spid="51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utoUpdateAnimBg="0"/>
      <p:bldP spid="5125" grpId="0" autoUpdateAnimBg="0"/>
      <p:bldP spid="5126" grpId="0" autoUpdateAnimBg="0"/>
      <p:bldP spid="5127" grpId="0" autoUpdateAnimBg="0"/>
      <p:bldP spid="5128" grpId="0" autoUpdateAnimBg="0"/>
      <p:bldP spid="5129" grpId="0" autoUpdateAnimBg="0"/>
      <p:bldP spid="5130" grpId="0" autoUpdateAnimBg="0"/>
      <p:bldP spid="5131" grpId="0" autoUpdateAnimBg="0"/>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z="6000" smtClean="0"/>
              <a:t>Internal Energy</a:t>
            </a:r>
          </a:p>
        </p:txBody>
      </p:sp>
      <p:sp>
        <p:nvSpPr>
          <p:cNvPr id="337923" name="Rectangle 3"/>
          <p:cNvSpPr>
            <a:spLocks noGrp="1" noChangeArrowheads="1"/>
          </p:cNvSpPr>
          <p:nvPr>
            <p:ph type="body" sz="half" idx="1"/>
          </p:nvPr>
        </p:nvSpPr>
        <p:spPr>
          <a:xfrm>
            <a:off x="409575" y="1371600"/>
            <a:ext cx="8305800" cy="2895600"/>
          </a:xfrm>
        </p:spPr>
        <p:txBody>
          <a:bodyPr/>
          <a:lstStyle/>
          <a:p>
            <a:pPr eaLnBrk="1" hangingPunct="1">
              <a:buFontTx/>
              <a:buNone/>
            </a:pPr>
            <a:r>
              <a:rPr lang="en-US" sz="2400" smtClean="0"/>
              <a:t>	</a:t>
            </a:r>
          </a:p>
          <a:p>
            <a:pPr eaLnBrk="1" hangingPunct="1">
              <a:buFontTx/>
              <a:buNone/>
            </a:pPr>
            <a:endParaRPr lang="en-US" sz="2400" smtClean="0"/>
          </a:p>
        </p:txBody>
      </p:sp>
      <p:sp>
        <p:nvSpPr>
          <p:cNvPr id="5" name="Rectangle 4"/>
          <p:cNvSpPr>
            <a:spLocks noChangeArrowheads="1"/>
          </p:cNvSpPr>
          <p:nvPr/>
        </p:nvSpPr>
        <p:spPr bwMode="auto">
          <a:xfrm>
            <a:off x="304800" y="1295400"/>
            <a:ext cx="8839200" cy="1570038"/>
          </a:xfrm>
          <a:prstGeom prst="rect">
            <a:avLst/>
          </a:prstGeom>
          <a:noFill/>
          <a:ln w="9525">
            <a:noFill/>
            <a:miter lim="800000"/>
            <a:headEnd/>
            <a:tailEnd/>
          </a:ln>
        </p:spPr>
        <p:txBody>
          <a:bodyPr>
            <a:spAutoFit/>
          </a:bodyPr>
          <a:lstStyle/>
          <a:p>
            <a:pPr algn="l" rtl="0"/>
            <a:r>
              <a:rPr lang="en-US" b="1">
                <a:solidFill>
                  <a:srgbClr val="FF0000"/>
                </a:solidFill>
              </a:rPr>
              <a:t>Internal Energy</a:t>
            </a:r>
            <a:r>
              <a:rPr lang="en-US"/>
              <a:t> </a:t>
            </a:r>
            <a:r>
              <a:rPr lang="en-US" i="1"/>
              <a:t>E</a:t>
            </a:r>
            <a:r>
              <a:rPr lang="en-US"/>
              <a:t> is the total energy contained within the system, partly as </a:t>
            </a:r>
            <a:r>
              <a:rPr lang="en-US" b="1">
                <a:solidFill>
                  <a:srgbClr val="FF00FF"/>
                </a:solidFill>
              </a:rPr>
              <a:t>kinetic</a:t>
            </a:r>
            <a:r>
              <a:rPr lang="en-US"/>
              <a:t> energy and partly as </a:t>
            </a:r>
            <a:r>
              <a:rPr lang="en-US" b="1">
                <a:solidFill>
                  <a:srgbClr val="FF9933"/>
                </a:solidFill>
              </a:rPr>
              <a:t>potential</a:t>
            </a:r>
            <a:r>
              <a:rPr lang="en-US"/>
              <a:t> energy</a:t>
            </a:r>
          </a:p>
        </p:txBody>
      </p:sp>
      <p:grpSp>
        <p:nvGrpSpPr>
          <p:cNvPr id="2" name="Group 32"/>
          <p:cNvGrpSpPr>
            <a:grpSpLocks/>
          </p:cNvGrpSpPr>
          <p:nvPr/>
        </p:nvGrpSpPr>
        <p:grpSpPr bwMode="auto">
          <a:xfrm>
            <a:off x="533400" y="2708275"/>
            <a:ext cx="8610600" cy="2171700"/>
            <a:chOff x="751" y="1784"/>
            <a:chExt cx="7775" cy="2756"/>
          </a:xfrm>
        </p:grpSpPr>
        <p:pic>
          <p:nvPicPr>
            <p:cNvPr id="337932" name="Picture 29" descr="FG06_04a-e"/>
            <p:cNvPicPr>
              <a:picLocks noChangeAspect="1" noChangeArrowheads="1"/>
            </p:cNvPicPr>
            <p:nvPr/>
          </p:nvPicPr>
          <p:blipFill>
            <a:blip r:embed="rId3" cstate="print"/>
            <a:srcRect l="1640" b="34033"/>
            <a:stretch>
              <a:fillRect/>
            </a:stretch>
          </p:blipFill>
          <p:spPr bwMode="auto">
            <a:xfrm>
              <a:off x="1507" y="2311"/>
              <a:ext cx="4954" cy="2229"/>
            </a:xfrm>
            <a:prstGeom prst="rect">
              <a:avLst/>
            </a:prstGeom>
            <a:noFill/>
            <a:ln w="9525">
              <a:noFill/>
              <a:miter lim="800000"/>
              <a:headEnd/>
              <a:tailEnd/>
            </a:ln>
          </p:spPr>
        </p:pic>
        <p:sp>
          <p:nvSpPr>
            <p:cNvPr id="337933" name="Text Box 30"/>
            <p:cNvSpPr txBox="1">
              <a:spLocks noChangeArrowheads="1"/>
            </p:cNvSpPr>
            <p:nvPr/>
          </p:nvSpPr>
          <p:spPr bwMode="auto">
            <a:xfrm>
              <a:off x="751" y="1784"/>
              <a:ext cx="7775" cy="1367"/>
            </a:xfrm>
            <a:prstGeom prst="rect">
              <a:avLst/>
            </a:prstGeom>
            <a:noFill/>
            <a:ln w="9525">
              <a:noFill/>
              <a:miter lim="800000"/>
              <a:headEnd/>
              <a:tailEnd/>
            </a:ln>
          </p:spPr>
          <p:txBody>
            <a:bodyPr>
              <a:spAutoFit/>
            </a:bodyPr>
            <a:lstStyle/>
            <a:p>
              <a:pPr algn="l" rtl="0"/>
              <a:r>
                <a:rPr lang="en-US" b="1">
                  <a:solidFill>
                    <a:srgbClr val="FF00FF"/>
                  </a:solidFill>
                </a:rPr>
                <a:t>Kinetic</a:t>
              </a:r>
              <a:r>
                <a:rPr lang="en-US"/>
                <a:t> involves three types of molecular motion ...</a:t>
              </a:r>
            </a:p>
          </p:txBody>
        </p:sp>
      </p:grpSp>
      <p:sp>
        <p:nvSpPr>
          <p:cNvPr id="10" name="Rectangle 9"/>
          <p:cNvSpPr>
            <a:spLocks noChangeArrowheads="1"/>
          </p:cNvSpPr>
          <p:nvPr/>
        </p:nvSpPr>
        <p:spPr bwMode="auto">
          <a:xfrm>
            <a:off x="304800" y="4876800"/>
            <a:ext cx="8839200" cy="584200"/>
          </a:xfrm>
          <a:prstGeom prst="rect">
            <a:avLst/>
          </a:prstGeom>
          <a:noFill/>
          <a:ln w="9525">
            <a:noFill/>
            <a:miter lim="800000"/>
            <a:headEnd/>
            <a:tailEnd/>
          </a:ln>
        </p:spPr>
        <p:txBody>
          <a:bodyPr>
            <a:spAutoFit/>
          </a:bodyPr>
          <a:lstStyle/>
          <a:p>
            <a:pPr algn="l" rtl="0"/>
            <a:r>
              <a:rPr lang="en-US" sz="2800" b="1">
                <a:solidFill>
                  <a:srgbClr val="FF9933"/>
                </a:solidFill>
              </a:rPr>
              <a:t>Potential</a:t>
            </a:r>
            <a:r>
              <a:rPr lang="en-US"/>
              <a:t> </a:t>
            </a:r>
            <a:r>
              <a:rPr lang="en-US" sz="2800"/>
              <a:t>energy involves </a:t>
            </a:r>
            <a:r>
              <a:rPr lang="en-US" sz="2800" i="1"/>
              <a:t>int</a:t>
            </a:r>
            <a:r>
              <a:rPr lang="en-US" sz="2800" b="1" i="1">
                <a:solidFill>
                  <a:srgbClr val="6699FF"/>
                </a:solidFill>
              </a:rPr>
              <a:t>ra</a:t>
            </a:r>
            <a:r>
              <a:rPr lang="en-US" sz="2800" i="1"/>
              <a:t>molecular</a:t>
            </a:r>
            <a:r>
              <a:rPr lang="en-US" sz="2800"/>
              <a:t> interactions </a:t>
            </a:r>
          </a:p>
        </p:txBody>
      </p:sp>
      <p:pic>
        <p:nvPicPr>
          <p:cNvPr id="11" name="Picture 8" descr="FG06_04a-e"/>
          <p:cNvPicPr>
            <a:picLocks noChangeAspect="1" noChangeArrowheads="1"/>
          </p:cNvPicPr>
          <p:nvPr/>
        </p:nvPicPr>
        <p:blipFill>
          <a:blip r:embed="rId4" cstate="print"/>
          <a:srcRect l="11656" t="72433" r="65031" b="5701"/>
          <a:stretch>
            <a:fillRect/>
          </a:stretch>
        </p:blipFill>
        <p:spPr bwMode="auto">
          <a:xfrm>
            <a:off x="5334000" y="5867400"/>
            <a:ext cx="2286000" cy="787400"/>
          </a:xfrm>
          <a:prstGeom prst="rect">
            <a:avLst/>
          </a:prstGeom>
          <a:noFill/>
          <a:ln w="9525">
            <a:noFill/>
            <a:miter lim="800000"/>
            <a:headEnd/>
            <a:tailEnd/>
          </a:ln>
        </p:spPr>
      </p:pic>
      <p:grpSp>
        <p:nvGrpSpPr>
          <p:cNvPr id="3" name="Group 13"/>
          <p:cNvGrpSpPr>
            <a:grpSpLocks/>
          </p:cNvGrpSpPr>
          <p:nvPr/>
        </p:nvGrpSpPr>
        <p:grpSpPr bwMode="auto">
          <a:xfrm>
            <a:off x="533400" y="5486400"/>
            <a:ext cx="7772400" cy="1204913"/>
            <a:chOff x="145" y="3312"/>
            <a:chExt cx="8779" cy="1598"/>
          </a:xfrm>
        </p:grpSpPr>
        <p:pic>
          <p:nvPicPr>
            <p:cNvPr id="337930" name="Picture 9" descr="FG06_04a-e"/>
            <p:cNvPicPr>
              <a:picLocks noChangeAspect="1" noChangeArrowheads="1"/>
            </p:cNvPicPr>
            <p:nvPr/>
          </p:nvPicPr>
          <p:blipFill>
            <a:blip r:embed="rId4" cstate="print"/>
            <a:srcRect l="37625" t="72433" r="23312" b="5701"/>
            <a:stretch>
              <a:fillRect/>
            </a:stretch>
          </p:blipFill>
          <p:spPr bwMode="auto">
            <a:xfrm>
              <a:off x="834" y="3918"/>
              <a:ext cx="3782" cy="992"/>
            </a:xfrm>
            <a:prstGeom prst="rect">
              <a:avLst/>
            </a:prstGeom>
            <a:noFill/>
            <a:ln w="9525">
              <a:noFill/>
              <a:miter lim="800000"/>
              <a:headEnd/>
              <a:tailEnd/>
            </a:ln>
          </p:spPr>
        </p:pic>
        <p:sp>
          <p:nvSpPr>
            <p:cNvPr id="337931" name="Text Box 11"/>
            <p:cNvSpPr txBox="1">
              <a:spLocks noChangeArrowheads="1"/>
            </p:cNvSpPr>
            <p:nvPr/>
          </p:nvSpPr>
          <p:spPr bwMode="auto">
            <a:xfrm>
              <a:off x="145" y="3312"/>
              <a:ext cx="8779" cy="776"/>
            </a:xfrm>
            <a:prstGeom prst="rect">
              <a:avLst/>
            </a:prstGeom>
            <a:noFill/>
            <a:ln w="9525">
              <a:noFill/>
              <a:miter lim="800000"/>
              <a:headEnd/>
              <a:tailEnd/>
            </a:ln>
          </p:spPr>
          <p:txBody>
            <a:bodyPr>
              <a:spAutoFit/>
            </a:bodyPr>
            <a:lstStyle/>
            <a:p>
              <a:pPr algn="l" rtl="0"/>
              <a:r>
                <a:rPr lang="en-US" sz="2800"/>
                <a:t>and</a:t>
              </a:r>
              <a:r>
                <a:rPr lang="en-US" sz="2800" b="1"/>
                <a:t> </a:t>
              </a:r>
              <a:r>
                <a:rPr lang="en-US" sz="2800" i="1"/>
                <a:t>int</a:t>
              </a:r>
              <a:r>
                <a:rPr lang="en-US" sz="2800" b="1" i="1">
                  <a:solidFill>
                    <a:srgbClr val="6699FF"/>
                  </a:solidFill>
                </a:rPr>
                <a:t>er</a:t>
              </a:r>
              <a:r>
                <a:rPr lang="en-US" sz="2800" i="1"/>
                <a:t>molecular</a:t>
              </a:r>
              <a:r>
                <a:rPr lang="en-US" sz="2800"/>
                <a:t> interactions </a:t>
              </a:r>
              <a:r>
                <a:rPr lang="en-US"/>
                <a:t>...</a:t>
              </a:r>
            </a:p>
          </p:txBody>
        </p:sp>
      </p:grpSp>
      <p:sp>
        <p:nvSpPr>
          <p:cNvPr id="337929" name="Slide Number Placeholder 15"/>
          <p:cNvSpPr>
            <a:spLocks noGrp="1"/>
          </p:cNvSpPr>
          <p:nvPr>
            <p:ph type="sldNum" sz="quarter" idx="11"/>
          </p:nvPr>
        </p:nvSpPr>
        <p:spPr>
          <a:xfrm>
            <a:off x="0" y="6237288"/>
            <a:ext cx="1905000" cy="457200"/>
          </a:xfrm>
          <a:noFill/>
        </p:spPr>
        <p:txBody>
          <a:bodyPr/>
          <a:lstStyle/>
          <a:p>
            <a:fld id="{199FE9BD-C18F-4B2B-A32D-5C97FB9DDD52}" type="slidenum">
              <a:rPr lang="ar-SA" smtClean="0">
                <a:latin typeface="Arial" pitchFamily="34" charset="0"/>
                <a:cs typeface="Arial" pitchFamily="34" charset="0"/>
              </a:rPr>
              <a:pPr/>
              <a:t>224</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ppt_x"/>
                                          </p:val>
                                        </p:tav>
                                        <p:tav tm="100000">
                                          <p:val>
                                            <p:strVal val="#ppt_x"/>
                                          </p:val>
                                        </p:tav>
                                      </p:tavLst>
                                    </p:anim>
                                    <p:anim calcmode="lin" valueType="num">
                                      <p:cBhvr additive="base">
                                        <p:cTn id="8"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5" grpId="0"/>
      <p:bldP spid="10" grpId="0"/>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p:txBody>
          <a:bodyPr/>
          <a:lstStyle/>
          <a:p>
            <a:pPr eaLnBrk="1" hangingPunct="1"/>
            <a:r>
              <a:rPr lang="en-US" sz="6000" smtClean="0"/>
              <a:t>Internal Energy</a:t>
            </a:r>
          </a:p>
        </p:txBody>
      </p:sp>
      <p:sp>
        <p:nvSpPr>
          <p:cNvPr id="17411" name="Rectangle 3"/>
          <p:cNvSpPr>
            <a:spLocks noGrp="1" noChangeArrowheads="1"/>
          </p:cNvSpPr>
          <p:nvPr>
            <p:ph type="body" sz="half" idx="1"/>
          </p:nvPr>
        </p:nvSpPr>
        <p:spPr>
          <a:xfrm>
            <a:off x="457200" y="1371600"/>
            <a:ext cx="8305800" cy="2590800"/>
          </a:xfrm>
        </p:spPr>
        <p:txBody>
          <a:bodyPr>
            <a:normAutofit fontScale="92500"/>
          </a:bodyPr>
          <a:lstStyle/>
          <a:p>
            <a:pPr algn="l" rtl="0">
              <a:spcBef>
                <a:spcPct val="0"/>
              </a:spcBef>
              <a:buFontTx/>
              <a:buNone/>
              <a:defRPr/>
            </a:pPr>
            <a:r>
              <a:rPr lang="en-US" dirty="0" smtClean="0"/>
              <a:t>	By definition, the change in internal energy, </a:t>
            </a:r>
            <a:r>
              <a:rPr lang="en-US" dirty="0" smtClean="0">
                <a:latin typeface="Symbol" pitchFamily="18" charset="2"/>
                <a:sym typeface="Symbol" pitchFamily="18" charset="2"/>
              </a:rPr>
              <a:t></a:t>
            </a:r>
            <a:r>
              <a:rPr lang="en-US" i="1" dirty="0" smtClean="0"/>
              <a:t>E</a:t>
            </a:r>
            <a:r>
              <a:rPr lang="en-US" dirty="0" smtClean="0"/>
              <a:t>, is the final energy of the system minus the initial energy of the system:</a:t>
            </a:r>
          </a:p>
          <a:p>
            <a:pPr algn="l" rtl="0">
              <a:spcBef>
                <a:spcPct val="0"/>
              </a:spcBef>
              <a:buFontTx/>
              <a:buNone/>
              <a:defRPr/>
            </a:pPr>
            <a:endParaRPr lang="en-US" dirty="0" smtClean="0"/>
          </a:p>
          <a:p>
            <a:pPr algn="ctr" rtl="0">
              <a:spcBef>
                <a:spcPct val="0"/>
              </a:spcBef>
              <a:buFontTx/>
              <a:buNone/>
              <a:defRPr/>
            </a:pPr>
            <a:r>
              <a:rPr lang="en-US" sz="4000" dirty="0" smtClean="0">
                <a:solidFill>
                  <a:srgbClr val="FF0000"/>
                </a:solidFill>
                <a:latin typeface="Symbol" pitchFamily="18" charset="2"/>
                <a:sym typeface="Symbol" pitchFamily="18" charset="2"/>
              </a:rPr>
              <a:t></a:t>
            </a:r>
            <a:r>
              <a:rPr lang="en-US" sz="4000" i="1" dirty="0" smtClean="0">
                <a:solidFill>
                  <a:srgbClr val="FF0000"/>
                </a:solidFill>
              </a:rPr>
              <a:t>E</a:t>
            </a:r>
            <a:r>
              <a:rPr lang="en-US" sz="4000" dirty="0" smtClean="0">
                <a:solidFill>
                  <a:srgbClr val="FF0000"/>
                </a:solidFill>
              </a:rPr>
              <a:t> = </a:t>
            </a:r>
            <a:r>
              <a:rPr lang="en-US" sz="4000" i="1" dirty="0" err="1" smtClean="0">
                <a:solidFill>
                  <a:srgbClr val="FF0000"/>
                </a:solidFill>
              </a:rPr>
              <a:t>E</a:t>
            </a:r>
            <a:r>
              <a:rPr lang="en-US" sz="4000" baseline="-25000" dirty="0" err="1" smtClean="0">
                <a:solidFill>
                  <a:srgbClr val="FF0000"/>
                </a:solidFill>
              </a:rPr>
              <a:t>final</a:t>
            </a:r>
            <a:r>
              <a:rPr lang="en-US" sz="4000" dirty="0" smtClean="0">
                <a:solidFill>
                  <a:srgbClr val="FF0000"/>
                </a:solidFill>
              </a:rPr>
              <a:t> − </a:t>
            </a:r>
            <a:r>
              <a:rPr lang="en-US" sz="4000" i="1" dirty="0" err="1" smtClean="0">
                <a:solidFill>
                  <a:srgbClr val="FF0000"/>
                </a:solidFill>
              </a:rPr>
              <a:t>E</a:t>
            </a:r>
            <a:r>
              <a:rPr lang="en-US" sz="4000" baseline="-25000" dirty="0" err="1" smtClean="0">
                <a:solidFill>
                  <a:srgbClr val="FF0000"/>
                </a:solidFill>
              </a:rPr>
              <a:t>initial</a:t>
            </a:r>
            <a:endParaRPr lang="en-US" sz="4000" dirty="0" smtClean="0">
              <a:solidFill>
                <a:srgbClr val="FF0000"/>
              </a:solidFill>
            </a:endParaRPr>
          </a:p>
        </p:txBody>
      </p:sp>
      <p:pic>
        <p:nvPicPr>
          <p:cNvPr id="17412" name="Picture 8" descr="05_04"/>
          <p:cNvPicPr>
            <a:picLocks noGrp="1" noChangeAspect="1" noChangeArrowheads="1"/>
          </p:cNvPicPr>
          <p:nvPr>
            <p:ph sz="half" idx="2"/>
          </p:nvPr>
        </p:nvPicPr>
        <p:blipFill>
          <a:blip r:embed="rId3" cstate="print"/>
          <a:srcRect b="19304"/>
          <a:stretch>
            <a:fillRect/>
          </a:stretch>
        </p:blipFill>
        <p:spPr>
          <a:xfrm>
            <a:off x="914400" y="4191000"/>
            <a:ext cx="7924800" cy="2205038"/>
          </a:xfrm>
        </p:spPr>
      </p:pic>
      <p:sp>
        <p:nvSpPr>
          <p:cNvPr id="338949" name="Slide Number Placeholder 7"/>
          <p:cNvSpPr>
            <a:spLocks noGrp="1"/>
          </p:cNvSpPr>
          <p:nvPr>
            <p:ph type="sldNum" sz="quarter" idx="11"/>
          </p:nvPr>
        </p:nvSpPr>
        <p:spPr>
          <a:xfrm>
            <a:off x="179388" y="6165850"/>
            <a:ext cx="1905000" cy="457200"/>
          </a:xfrm>
          <a:noFill/>
        </p:spPr>
        <p:txBody>
          <a:bodyPr/>
          <a:lstStyle/>
          <a:p>
            <a:fld id="{49EC6ACC-EF33-453A-AEF4-05DE1B15CE69}" type="slidenum">
              <a:rPr lang="ar-SA" smtClean="0">
                <a:latin typeface="Arial" pitchFamily="34" charset="0"/>
                <a:cs typeface="Arial" pitchFamily="34" charset="0"/>
              </a:rPr>
              <a:pPr/>
              <a:t>225</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 calcmode="lin" valueType="num">
                                      <p:cBhvr additive="base">
                                        <p:cTn id="7" dur="5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411">
                                            <p:txEl>
                                              <p:pRg st="2" end="2"/>
                                            </p:txEl>
                                          </p:spTgt>
                                        </p:tgtEl>
                                        <p:attrNameLst>
                                          <p:attrName>style.visibility</p:attrName>
                                        </p:attrNameLst>
                                      </p:cBhvr>
                                      <p:to>
                                        <p:strVal val="visible"/>
                                      </p:to>
                                    </p:set>
                                    <p:anim calcmode="lin" valueType="num">
                                      <p:cBhvr additive="base">
                                        <p:cTn id="13" dur="500" fill="hold"/>
                                        <p:tgtEl>
                                          <p:spTgt spid="1741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412"/>
                                        </p:tgtEl>
                                        <p:attrNameLst>
                                          <p:attrName>style.visibility</p:attrName>
                                        </p:attrNameLst>
                                      </p:cBhvr>
                                      <p:to>
                                        <p:strVal val="visible"/>
                                      </p:to>
                                    </p:set>
                                    <p:anim calcmode="lin" valueType="num">
                                      <p:cBhvr additive="base">
                                        <p:cTn id="19" dur="500" fill="hold"/>
                                        <p:tgtEl>
                                          <p:spTgt spid="17412"/>
                                        </p:tgtEl>
                                        <p:attrNameLst>
                                          <p:attrName>ppt_x</p:attrName>
                                        </p:attrNameLst>
                                      </p:cBhvr>
                                      <p:tavLst>
                                        <p:tav tm="0">
                                          <p:val>
                                            <p:strVal val="#ppt_x"/>
                                          </p:val>
                                        </p:tav>
                                        <p:tav tm="100000">
                                          <p:val>
                                            <p:strVal val="#ppt_x"/>
                                          </p:val>
                                        </p:tav>
                                      </p:tavLst>
                                    </p:anim>
                                    <p:anim calcmode="lin" valueType="num">
                                      <p:cBhvr additive="base">
                                        <p:cTn id="20"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2"/>
          <p:cNvSpPr>
            <a:spLocks noGrp="1" noChangeArrowheads="1"/>
          </p:cNvSpPr>
          <p:nvPr>
            <p:ph type="title"/>
          </p:nvPr>
        </p:nvSpPr>
        <p:spPr/>
        <p:txBody>
          <a:bodyPr/>
          <a:lstStyle/>
          <a:p>
            <a:pPr eaLnBrk="1" hangingPunct="1"/>
            <a:r>
              <a:rPr lang="en-US" smtClean="0"/>
              <a:t>Changes in Internal Energy</a:t>
            </a:r>
          </a:p>
        </p:txBody>
      </p:sp>
      <p:sp>
        <p:nvSpPr>
          <p:cNvPr id="31748" name="Rectangle 4"/>
          <p:cNvSpPr>
            <a:spLocks noGrp="1" noChangeArrowheads="1"/>
          </p:cNvSpPr>
          <p:nvPr>
            <p:ph type="body" sz="half" idx="2"/>
          </p:nvPr>
        </p:nvSpPr>
        <p:spPr>
          <a:xfrm>
            <a:off x="4205288" y="2143125"/>
            <a:ext cx="4938712" cy="4114800"/>
          </a:xfrm>
        </p:spPr>
        <p:txBody>
          <a:bodyPr/>
          <a:lstStyle/>
          <a:p>
            <a:pPr algn="l" rtl="0" eaLnBrk="1" hangingPunct="1"/>
            <a:r>
              <a:rPr lang="en-US" sz="3600" smtClean="0"/>
              <a:t>If </a:t>
            </a:r>
            <a:r>
              <a:rPr lang="en-US" sz="3600" smtClean="0">
                <a:latin typeface="Symbol" pitchFamily="18" charset="2"/>
                <a:sym typeface="Symbol" pitchFamily="18" charset="2"/>
              </a:rPr>
              <a:t></a:t>
            </a:r>
            <a:r>
              <a:rPr lang="en-US" sz="3600" i="1" smtClean="0"/>
              <a:t>E</a:t>
            </a:r>
            <a:r>
              <a:rPr lang="en-US" sz="3600" smtClean="0"/>
              <a:t> &gt; 0, </a:t>
            </a:r>
            <a:r>
              <a:rPr lang="en-US" sz="3600" i="1" smtClean="0"/>
              <a:t>E</a:t>
            </a:r>
            <a:r>
              <a:rPr lang="en-US" sz="3600" baseline="-25000" smtClean="0"/>
              <a:t>final</a:t>
            </a:r>
            <a:r>
              <a:rPr lang="en-US" sz="3600" smtClean="0"/>
              <a:t> &gt; </a:t>
            </a:r>
            <a:r>
              <a:rPr lang="en-US" sz="3600" i="1" smtClean="0"/>
              <a:t>E</a:t>
            </a:r>
            <a:r>
              <a:rPr lang="en-US" sz="3600" baseline="-25000" smtClean="0"/>
              <a:t>initial</a:t>
            </a:r>
            <a:endParaRPr lang="en-US" sz="3600" smtClean="0"/>
          </a:p>
          <a:p>
            <a:pPr lvl="1" algn="l" rtl="0" eaLnBrk="1" hangingPunct="1"/>
            <a:r>
              <a:rPr lang="en-US" sz="3600" smtClean="0"/>
              <a:t>Therefore, the system </a:t>
            </a:r>
            <a:r>
              <a:rPr lang="en-US" sz="3600" i="1" smtClean="0"/>
              <a:t>absorbed</a:t>
            </a:r>
            <a:r>
              <a:rPr lang="en-US" sz="3600" smtClean="0"/>
              <a:t> energy from the surroundings.</a:t>
            </a:r>
          </a:p>
        </p:txBody>
      </p:sp>
      <p:sp>
        <p:nvSpPr>
          <p:cNvPr id="339972" name="Rectangle 6"/>
          <p:cNvSpPr>
            <a:spLocks noChangeArrowheads="1"/>
          </p:cNvSpPr>
          <p:nvPr/>
        </p:nvSpPr>
        <p:spPr bwMode="auto">
          <a:xfrm>
            <a:off x="1295400" y="2914650"/>
            <a:ext cx="1524000" cy="2266950"/>
          </a:xfrm>
          <a:prstGeom prst="rect">
            <a:avLst/>
          </a:prstGeom>
          <a:solidFill>
            <a:schemeClr val="bg1">
              <a:alpha val="50195"/>
            </a:schemeClr>
          </a:solidFill>
          <a:ln w="9525">
            <a:noFill/>
            <a:miter lim="800000"/>
            <a:headEnd/>
            <a:tailEnd/>
          </a:ln>
        </p:spPr>
        <p:txBody>
          <a:bodyPr wrap="none" anchor="ctr"/>
          <a:lstStyle/>
          <a:p>
            <a:endParaRPr lang="en-US"/>
          </a:p>
        </p:txBody>
      </p:sp>
      <p:pic>
        <p:nvPicPr>
          <p:cNvPr id="18437" name="Picture 13" descr="05_05"/>
          <p:cNvPicPr>
            <a:picLocks noGrp="1" noChangeAspect="1" noChangeArrowheads="1"/>
          </p:cNvPicPr>
          <p:nvPr>
            <p:ph sz="half" idx="1"/>
          </p:nvPr>
        </p:nvPicPr>
        <p:blipFill>
          <a:blip r:embed="rId3" cstate="print"/>
          <a:srcRect b="3885"/>
          <a:stretch>
            <a:fillRect/>
          </a:stretch>
        </p:blipFill>
        <p:spPr>
          <a:xfrm>
            <a:off x="142875" y="2071688"/>
            <a:ext cx="3810000" cy="3652837"/>
          </a:xfrm>
        </p:spPr>
      </p:pic>
      <p:sp>
        <p:nvSpPr>
          <p:cNvPr id="339974" name="Rectangle 14"/>
          <p:cNvSpPr>
            <a:spLocks noChangeArrowheads="1"/>
          </p:cNvSpPr>
          <p:nvPr/>
        </p:nvSpPr>
        <p:spPr bwMode="auto">
          <a:xfrm>
            <a:off x="1219200" y="2921000"/>
            <a:ext cx="1524000" cy="2057400"/>
          </a:xfrm>
          <a:prstGeom prst="rect">
            <a:avLst/>
          </a:prstGeom>
          <a:solidFill>
            <a:schemeClr val="bg1">
              <a:alpha val="70195"/>
            </a:schemeClr>
          </a:solidFill>
          <a:ln w="9525">
            <a:noFill/>
            <a:miter lim="800000"/>
            <a:headEnd/>
            <a:tailEnd/>
          </a:ln>
        </p:spPr>
        <p:txBody>
          <a:bodyPr wrap="none" anchor="ctr"/>
          <a:lstStyle/>
          <a:p>
            <a:endParaRPr lang="en-US"/>
          </a:p>
        </p:txBody>
      </p:sp>
      <p:sp>
        <p:nvSpPr>
          <p:cNvPr id="339975" name="Slide Number Placeholder 9"/>
          <p:cNvSpPr>
            <a:spLocks noGrp="1"/>
          </p:cNvSpPr>
          <p:nvPr>
            <p:ph type="sldNum" sz="quarter" idx="11"/>
          </p:nvPr>
        </p:nvSpPr>
        <p:spPr>
          <a:xfrm>
            <a:off x="250825" y="6237288"/>
            <a:ext cx="1905000" cy="457200"/>
          </a:xfrm>
          <a:noFill/>
        </p:spPr>
        <p:txBody>
          <a:bodyPr/>
          <a:lstStyle/>
          <a:p>
            <a:fld id="{B598C5F0-A15F-406D-A274-B116B0C55BCE}" type="slidenum">
              <a:rPr lang="ar-SA" smtClean="0">
                <a:latin typeface="Arial" pitchFamily="34" charset="0"/>
                <a:cs typeface="Arial" pitchFamily="34" charset="0"/>
              </a:rPr>
              <a:pPr/>
              <a:t>226</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31748">
                                            <p:txEl>
                                              <p:pRg st="1" end="1"/>
                                            </p:txEl>
                                          </p:spTgt>
                                        </p:tgtEl>
                                        <p:attrNameLst>
                                          <p:attrName>style.visibility</p:attrName>
                                        </p:attrNameLst>
                                      </p:cBhvr>
                                      <p:to>
                                        <p:strVal val="visible"/>
                                      </p:to>
                                    </p:set>
                                    <p:animEffect transition="in" filter="fade">
                                      <p:cBhvr>
                                        <p:cTn id="7" dur="2000"/>
                                        <p:tgtEl>
                                          <p:spTgt spid="3174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8437"/>
                                        </p:tgtEl>
                                        <p:attrNameLst>
                                          <p:attrName>style.visibility</p:attrName>
                                        </p:attrNameLst>
                                      </p:cBhvr>
                                      <p:to>
                                        <p:strVal val="visible"/>
                                      </p:to>
                                    </p:set>
                                    <p:anim calcmode="lin" valueType="num">
                                      <p:cBhvr additive="base">
                                        <p:cTn id="12" dur="500" fill="hold"/>
                                        <p:tgtEl>
                                          <p:spTgt spid="18437"/>
                                        </p:tgtEl>
                                        <p:attrNameLst>
                                          <p:attrName>ppt_x</p:attrName>
                                        </p:attrNameLst>
                                      </p:cBhvr>
                                      <p:tavLst>
                                        <p:tav tm="0">
                                          <p:val>
                                            <p:strVal val="#ppt_x"/>
                                          </p:val>
                                        </p:tav>
                                        <p:tav tm="100000">
                                          <p:val>
                                            <p:strVal val="#ppt_x"/>
                                          </p:val>
                                        </p:tav>
                                      </p:tavLst>
                                    </p:anim>
                                    <p:anim calcmode="lin" valueType="num">
                                      <p:cBhvr additive="base">
                                        <p:cTn id="13"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1" nodeType="clickEffect">
                                  <p:stCondLst>
                                    <p:cond delay="0"/>
                                  </p:stCondLst>
                                  <p:childTnLst>
                                    <p:set>
                                      <p:cBhvr>
                                        <p:cTn id="17" dur="1" fill="hold">
                                          <p:stCondLst>
                                            <p:cond delay="0"/>
                                          </p:stCondLst>
                                        </p:cTn>
                                        <p:tgtEl>
                                          <p:spTgt spid="31748">
                                            <p:txEl>
                                              <p:pRg st="0" end="0"/>
                                            </p:txEl>
                                          </p:spTgt>
                                        </p:tgtEl>
                                        <p:attrNameLst>
                                          <p:attrName>style.visibility</p:attrName>
                                        </p:attrNameLst>
                                      </p:cBhvr>
                                      <p:to>
                                        <p:strVal val="visible"/>
                                      </p:to>
                                    </p:set>
                                    <p:anim calcmode="lin" valueType="num">
                                      <p:cBhvr additive="base">
                                        <p:cTn id="18" dur="500" fill="hold"/>
                                        <p:tgtEl>
                                          <p:spTgt spid="31748">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1748">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grpId="1" nodeType="withEffect">
                                  <p:stCondLst>
                                    <p:cond delay="0"/>
                                  </p:stCondLst>
                                  <p:childTnLst>
                                    <p:set>
                                      <p:cBhvr>
                                        <p:cTn id="21" dur="1" fill="hold">
                                          <p:stCondLst>
                                            <p:cond delay="0"/>
                                          </p:stCondLst>
                                        </p:cTn>
                                        <p:tgtEl>
                                          <p:spTgt spid="31748">
                                            <p:txEl>
                                              <p:pRg st="1" end="1"/>
                                            </p:txEl>
                                          </p:spTgt>
                                        </p:tgtEl>
                                        <p:attrNameLst>
                                          <p:attrName>style.visibility</p:attrName>
                                        </p:attrNameLst>
                                      </p:cBhvr>
                                      <p:to>
                                        <p:strVal val="visible"/>
                                      </p:to>
                                    </p:set>
                                    <p:anim calcmode="lin" valueType="num">
                                      <p:cBhvr additive="base">
                                        <p:cTn id="22" dur="500" fill="hold"/>
                                        <p:tgtEl>
                                          <p:spTgt spid="31748">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174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build="p" bldLvl="3"/>
      <p:bldP spid="31748" grpId="1" build="p"/>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p:txBody>
          <a:bodyPr/>
          <a:lstStyle/>
          <a:p>
            <a:pPr eaLnBrk="1" hangingPunct="1"/>
            <a:r>
              <a:rPr lang="en-US" smtClean="0"/>
              <a:t>Changes in Internal Energy</a:t>
            </a:r>
          </a:p>
        </p:txBody>
      </p:sp>
      <p:sp>
        <p:nvSpPr>
          <p:cNvPr id="32771" name="Rectangle 3"/>
          <p:cNvSpPr>
            <a:spLocks noGrp="1" noChangeArrowheads="1"/>
          </p:cNvSpPr>
          <p:nvPr>
            <p:ph type="body" sz="half" idx="2"/>
          </p:nvPr>
        </p:nvSpPr>
        <p:spPr>
          <a:xfrm>
            <a:off x="4071938" y="1928813"/>
            <a:ext cx="5072062" cy="4114800"/>
          </a:xfrm>
        </p:spPr>
        <p:txBody>
          <a:bodyPr/>
          <a:lstStyle/>
          <a:p>
            <a:pPr algn="l" rtl="0" eaLnBrk="1" hangingPunct="1"/>
            <a:r>
              <a:rPr lang="en-US" sz="3600" smtClean="0"/>
              <a:t>If </a:t>
            </a:r>
            <a:r>
              <a:rPr lang="en-US" sz="3600" smtClean="0">
                <a:latin typeface="Symbol" pitchFamily="18" charset="2"/>
                <a:sym typeface="Symbol" pitchFamily="18" charset="2"/>
              </a:rPr>
              <a:t></a:t>
            </a:r>
            <a:r>
              <a:rPr lang="en-US" sz="3600" i="1" smtClean="0"/>
              <a:t>E</a:t>
            </a:r>
            <a:r>
              <a:rPr lang="en-US" sz="3600" smtClean="0"/>
              <a:t> &lt; 0, </a:t>
            </a:r>
            <a:r>
              <a:rPr lang="en-US" sz="3600" i="1" smtClean="0"/>
              <a:t>E</a:t>
            </a:r>
            <a:r>
              <a:rPr lang="en-US" sz="3600" baseline="-25000" smtClean="0"/>
              <a:t>final</a:t>
            </a:r>
            <a:r>
              <a:rPr lang="en-US" sz="3600" smtClean="0"/>
              <a:t> &lt; </a:t>
            </a:r>
            <a:r>
              <a:rPr lang="en-US" sz="3600" i="1" smtClean="0"/>
              <a:t>E</a:t>
            </a:r>
            <a:r>
              <a:rPr lang="en-US" sz="3600" baseline="-25000" smtClean="0"/>
              <a:t>initial</a:t>
            </a:r>
            <a:r>
              <a:rPr lang="en-US" sz="3600" smtClean="0"/>
              <a:t> </a:t>
            </a:r>
          </a:p>
          <a:p>
            <a:pPr lvl="1" algn="l" rtl="0" eaLnBrk="1" hangingPunct="1"/>
            <a:r>
              <a:rPr lang="en-US" sz="3600" smtClean="0"/>
              <a:t>Therefore, the system </a:t>
            </a:r>
            <a:r>
              <a:rPr lang="en-US" sz="3600" i="1" smtClean="0"/>
              <a:t>released</a:t>
            </a:r>
            <a:r>
              <a:rPr lang="en-US" sz="3600" smtClean="0"/>
              <a:t> energy to the surroundings.</a:t>
            </a:r>
          </a:p>
        </p:txBody>
      </p:sp>
      <p:pic>
        <p:nvPicPr>
          <p:cNvPr id="19460" name="Picture 10" descr="05_05"/>
          <p:cNvPicPr>
            <a:picLocks noGrp="1" noChangeAspect="1" noChangeArrowheads="1"/>
          </p:cNvPicPr>
          <p:nvPr>
            <p:ph sz="half" idx="1"/>
          </p:nvPr>
        </p:nvPicPr>
        <p:blipFill>
          <a:blip r:embed="rId3" cstate="print"/>
          <a:srcRect b="3885"/>
          <a:stretch>
            <a:fillRect/>
          </a:stretch>
        </p:blipFill>
        <p:spPr>
          <a:xfrm>
            <a:off x="0" y="2143125"/>
            <a:ext cx="3810000" cy="3652838"/>
          </a:xfrm>
        </p:spPr>
      </p:pic>
      <p:sp>
        <p:nvSpPr>
          <p:cNvPr id="340997" name="Rectangle 11"/>
          <p:cNvSpPr>
            <a:spLocks noChangeArrowheads="1"/>
          </p:cNvSpPr>
          <p:nvPr/>
        </p:nvSpPr>
        <p:spPr bwMode="auto">
          <a:xfrm>
            <a:off x="3048000" y="2933700"/>
            <a:ext cx="1295400" cy="2057400"/>
          </a:xfrm>
          <a:prstGeom prst="rect">
            <a:avLst/>
          </a:prstGeom>
          <a:solidFill>
            <a:schemeClr val="bg1">
              <a:alpha val="70195"/>
            </a:schemeClr>
          </a:solidFill>
          <a:ln w="9525">
            <a:noFill/>
            <a:miter lim="800000"/>
            <a:headEnd/>
            <a:tailEnd/>
          </a:ln>
        </p:spPr>
        <p:txBody>
          <a:bodyPr wrap="none" anchor="ctr"/>
          <a:lstStyle/>
          <a:p>
            <a:endParaRPr lang="en-US"/>
          </a:p>
        </p:txBody>
      </p:sp>
      <p:sp>
        <p:nvSpPr>
          <p:cNvPr id="340998" name="Slide Number Placeholder 8"/>
          <p:cNvSpPr>
            <a:spLocks noGrp="1"/>
          </p:cNvSpPr>
          <p:nvPr>
            <p:ph type="sldNum" sz="quarter" idx="11"/>
          </p:nvPr>
        </p:nvSpPr>
        <p:spPr>
          <a:xfrm>
            <a:off x="250825" y="6237288"/>
            <a:ext cx="1905000" cy="457200"/>
          </a:xfrm>
          <a:noFill/>
        </p:spPr>
        <p:txBody>
          <a:bodyPr/>
          <a:lstStyle/>
          <a:p>
            <a:fld id="{EE19487C-F868-4D43-82D3-2729954E81BD}" type="slidenum">
              <a:rPr lang="ar-SA" smtClean="0">
                <a:latin typeface="Arial" pitchFamily="34" charset="0"/>
                <a:cs typeface="Arial" pitchFamily="34" charset="0"/>
              </a:rPr>
              <a:pPr/>
              <a:t>227</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60"/>
                                        </p:tgtEl>
                                        <p:attrNameLst>
                                          <p:attrName>style.visibility</p:attrName>
                                        </p:attrNameLst>
                                      </p:cBhvr>
                                      <p:to>
                                        <p:strVal val="visible"/>
                                      </p:to>
                                    </p:set>
                                    <p:anim calcmode="lin" valueType="num">
                                      <p:cBhvr additive="base">
                                        <p:cTn id="7" dur="500" fill="hold"/>
                                        <p:tgtEl>
                                          <p:spTgt spid="19460"/>
                                        </p:tgtEl>
                                        <p:attrNameLst>
                                          <p:attrName>ppt_x</p:attrName>
                                        </p:attrNameLst>
                                      </p:cBhvr>
                                      <p:tavLst>
                                        <p:tav tm="0">
                                          <p:val>
                                            <p:strVal val="#ppt_x"/>
                                          </p:val>
                                        </p:tav>
                                        <p:tav tm="100000">
                                          <p:val>
                                            <p:strVal val="#ppt_x"/>
                                          </p:val>
                                        </p:tav>
                                      </p:tavLst>
                                    </p:anim>
                                    <p:anim calcmode="lin" valueType="num">
                                      <p:cBhvr additive="base">
                                        <p:cTn id="8"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771">
                                            <p:txEl>
                                              <p:pRg st="0" end="0"/>
                                            </p:txEl>
                                          </p:spTgt>
                                        </p:tgtEl>
                                        <p:attrNameLst>
                                          <p:attrName>style.visibility</p:attrName>
                                        </p:attrNameLst>
                                      </p:cBhvr>
                                      <p:to>
                                        <p:strVal val="visible"/>
                                      </p:to>
                                    </p:set>
                                    <p:anim calcmode="lin" valueType="num">
                                      <p:cBhvr additive="base">
                                        <p:cTn id="13" dur="5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71">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2771">
                                            <p:txEl>
                                              <p:pRg st="1" end="1"/>
                                            </p:txEl>
                                          </p:spTgt>
                                        </p:tgtEl>
                                        <p:attrNameLst>
                                          <p:attrName>style.visibility</p:attrName>
                                        </p:attrNameLst>
                                      </p:cBhvr>
                                      <p:to>
                                        <p:strVal val="visible"/>
                                      </p:to>
                                    </p:set>
                                    <p:anim calcmode="lin" valueType="num">
                                      <p:cBhvr additive="base">
                                        <p:cTn id="17" dur="500" fill="hold"/>
                                        <p:tgtEl>
                                          <p:spTgt spid="32771">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277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ChangeArrowheads="1"/>
          </p:cNvSpPr>
          <p:nvPr>
            <p:ph type="title"/>
          </p:nvPr>
        </p:nvSpPr>
        <p:spPr/>
        <p:txBody>
          <a:bodyPr/>
          <a:lstStyle/>
          <a:p>
            <a:pPr eaLnBrk="1" hangingPunct="1"/>
            <a:r>
              <a:rPr lang="en-US" smtClean="0"/>
              <a:t>Conversion of Energy</a:t>
            </a:r>
          </a:p>
        </p:txBody>
      </p:sp>
      <p:sp>
        <p:nvSpPr>
          <p:cNvPr id="132100" name="Rectangle 4"/>
          <p:cNvSpPr>
            <a:spLocks noGrp="1" noChangeArrowheads="1"/>
          </p:cNvSpPr>
          <p:nvPr>
            <p:ph type="body" sz="half" idx="2"/>
          </p:nvPr>
        </p:nvSpPr>
        <p:spPr>
          <a:xfrm>
            <a:off x="228600" y="4038600"/>
            <a:ext cx="8915400" cy="1981200"/>
          </a:xfrm>
        </p:spPr>
        <p:txBody>
          <a:bodyPr/>
          <a:lstStyle/>
          <a:p>
            <a:pPr algn="l" rtl="0" eaLnBrk="1" hangingPunct="1"/>
            <a:r>
              <a:rPr lang="en-US" smtClean="0"/>
              <a:t>Energy can be converted from one type to another.</a:t>
            </a:r>
          </a:p>
          <a:p>
            <a:pPr algn="l" rtl="0" eaLnBrk="1" hangingPunct="1"/>
            <a:r>
              <a:rPr lang="en-US" smtClean="0"/>
              <a:t>For example, the cyclist above has potential energy as she sits on top of the hill.</a:t>
            </a:r>
          </a:p>
        </p:txBody>
      </p:sp>
      <p:pic>
        <p:nvPicPr>
          <p:cNvPr id="14340" name="Picture 6" descr="05_02"/>
          <p:cNvPicPr>
            <a:picLocks noGrp="1" noChangeAspect="1" noChangeArrowheads="1"/>
          </p:cNvPicPr>
          <p:nvPr>
            <p:ph sz="half" idx="1"/>
          </p:nvPr>
        </p:nvPicPr>
        <p:blipFill>
          <a:blip r:embed="rId3" cstate="print"/>
          <a:srcRect b="7692"/>
          <a:stretch>
            <a:fillRect/>
          </a:stretch>
        </p:blipFill>
        <p:spPr>
          <a:xfrm>
            <a:off x="1768475" y="1447800"/>
            <a:ext cx="5605463" cy="2439988"/>
          </a:xfrm>
        </p:spPr>
      </p:pic>
      <p:sp>
        <p:nvSpPr>
          <p:cNvPr id="342021" name="Slide Number Placeholder 7"/>
          <p:cNvSpPr>
            <a:spLocks noGrp="1"/>
          </p:cNvSpPr>
          <p:nvPr>
            <p:ph type="sldNum" sz="quarter" idx="11"/>
          </p:nvPr>
        </p:nvSpPr>
        <p:spPr>
          <a:xfrm>
            <a:off x="179388" y="6237288"/>
            <a:ext cx="1905000" cy="457200"/>
          </a:xfrm>
          <a:noFill/>
        </p:spPr>
        <p:txBody>
          <a:bodyPr/>
          <a:lstStyle/>
          <a:p>
            <a:fld id="{EB943896-A01F-4D51-8E0E-D97FADBC0620}" type="slidenum">
              <a:rPr lang="ar-SA" smtClean="0">
                <a:latin typeface="Arial" pitchFamily="34" charset="0"/>
                <a:cs typeface="Arial" pitchFamily="34" charset="0"/>
              </a:rPr>
              <a:pPr/>
              <a:t>228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additive="base">
                                        <p:cTn id="7" dur="500" fill="hold"/>
                                        <p:tgtEl>
                                          <p:spTgt spid="14340"/>
                                        </p:tgtEl>
                                        <p:attrNameLst>
                                          <p:attrName>ppt_x</p:attrName>
                                        </p:attrNameLst>
                                      </p:cBhvr>
                                      <p:tavLst>
                                        <p:tav tm="0">
                                          <p:val>
                                            <p:strVal val="#ppt_x"/>
                                          </p:val>
                                        </p:tav>
                                        <p:tav tm="100000">
                                          <p:val>
                                            <p:strVal val="#ppt_x"/>
                                          </p:val>
                                        </p:tav>
                                      </p:tavLst>
                                    </p:anim>
                                    <p:anim calcmode="lin" valueType="num">
                                      <p:cBhvr additive="base">
                                        <p:cTn id="8"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2100">
                                            <p:txEl>
                                              <p:pRg st="0" end="0"/>
                                            </p:txEl>
                                          </p:spTgt>
                                        </p:tgtEl>
                                        <p:attrNameLst>
                                          <p:attrName>style.visibility</p:attrName>
                                        </p:attrNameLst>
                                      </p:cBhvr>
                                      <p:to>
                                        <p:strVal val="visible"/>
                                      </p:to>
                                    </p:set>
                                    <p:anim calcmode="lin" valueType="num">
                                      <p:cBhvr additive="base">
                                        <p:cTn id="13" dur="500" fill="hold"/>
                                        <p:tgtEl>
                                          <p:spTgt spid="13210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2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2100">
                                            <p:txEl>
                                              <p:pRg st="1" end="1"/>
                                            </p:txEl>
                                          </p:spTgt>
                                        </p:tgtEl>
                                        <p:attrNameLst>
                                          <p:attrName>style.visibility</p:attrName>
                                        </p:attrNameLst>
                                      </p:cBhvr>
                                      <p:to>
                                        <p:strVal val="visible"/>
                                      </p:to>
                                    </p:set>
                                    <p:anim calcmode="lin" valueType="num">
                                      <p:cBhvr additive="base">
                                        <p:cTn id="19" dur="500" fill="hold"/>
                                        <p:tgtEl>
                                          <p:spTgt spid="13210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2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0" grpId="0" build="p"/>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a:xfrm>
            <a:off x="0" y="0"/>
            <a:ext cx="8991600" cy="1143000"/>
          </a:xfrm>
        </p:spPr>
        <p:txBody>
          <a:bodyPr/>
          <a:lstStyle/>
          <a:p>
            <a:pPr eaLnBrk="1" hangingPunct="1"/>
            <a:r>
              <a:rPr lang="en-US" sz="5400" smtClean="0"/>
              <a:t>First Law of Thermodynamic</a:t>
            </a:r>
          </a:p>
        </p:txBody>
      </p:sp>
      <p:sp>
        <p:nvSpPr>
          <p:cNvPr id="5" name="Text Box 4"/>
          <p:cNvSpPr txBox="1">
            <a:spLocks noChangeArrowheads="1"/>
          </p:cNvSpPr>
          <p:nvPr/>
        </p:nvSpPr>
        <p:spPr bwMode="auto">
          <a:xfrm>
            <a:off x="0" y="928688"/>
            <a:ext cx="8839200" cy="1570037"/>
          </a:xfrm>
          <a:prstGeom prst="rect">
            <a:avLst/>
          </a:prstGeom>
          <a:noFill/>
          <a:ln w="9525">
            <a:noFill/>
            <a:miter lim="800000"/>
            <a:headEnd/>
            <a:tailEnd/>
          </a:ln>
        </p:spPr>
        <p:txBody>
          <a:bodyPr>
            <a:spAutoFit/>
          </a:bodyPr>
          <a:lstStyle/>
          <a:p>
            <a:pPr algn="l" rtl="0"/>
            <a:r>
              <a:rPr lang="en-US" sz="2400"/>
              <a:t>The </a:t>
            </a:r>
            <a:r>
              <a:rPr lang="en-US" sz="2400" b="1" u="sng"/>
              <a:t>Law of Conservation of Energy</a:t>
            </a:r>
            <a:r>
              <a:rPr lang="en-US" sz="2400" u="sng"/>
              <a:t> </a:t>
            </a:r>
            <a:r>
              <a:rPr lang="en-US" sz="2400"/>
              <a:t>states that in a physical or chemical change, energy can be exchanged between a system and its surroundings, but no energy can be created or destroyed</a:t>
            </a:r>
          </a:p>
        </p:txBody>
      </p:sp>
      <p:sp>
        <p:nvSpPr>
          <p:cNvPr id="9" name="Rectangle 9"/>
          <p:cNvSpPr>
            <a:spLocks noChangeArrowheads="1"/>
          </p:cNvSpPr>
          <p:nvPr/>
        </p:nvSpPr>
        <p:spPr bwMode="auto">
          <a:xfrm>
            <a:off x="1692275" y="2276475"/>
            <a:ext cx="5934075" cy="646113"/>
          </a:xfrm>
          <a:prstGeom prst="rect">
            <a:avLst/>
          </a:prstGeom>
          <a:noFill/>
          <a:ln w="9525">
            <a:noFill/>
            <a:miter lim="800000"/>
            <a:headEnd/>
            <a:tailEnd/>
          </a:ln>
        </p:spPr>
        <p:txBody>
          <a:bodyPr>
            <a:spAutoFit/>
          </a:bodyPr>
          <a:lstStyle/>
          <a:p>
            <a:pPr algn="l" rtl="0">
              <a:lnSpc>
                <a:spcPct val="90000"/>
              </a:lnSpc>
              <a:spcBef>
                <a:spcPct val="20000"/>
              </a:spcBef>
            </a:pPr>
            <a:r>
              <a:rPr lang="en-US" sz="2800">
                <a:solidFill>
                  <a:srgbClr val="FF0000"/>
                </a:solidFill>
              </a:rPr>
              <a:t>The First Law:</a:t>
            </a:r>
            <a:r>
              <a:rPr lang="en-US" sz="2800">
                <a:solidFill>
                  <a:srgbClr val="FF0000"/>
                </a:solidFill>
                <a:latin typeface="Symbol" pitchFamily="18" charset="2"/>
              </a:rPr>
              <a:t> </a:t>
            </a:r>
            <a:r>
              <a:rPr lang="en-US" sz="4000">
                <a:solidFill>
                  <a:srgbClr val="FF0000"/>
                </a:solidFill>
                <a:latin typeface="Symbol" pitchFamily="18" charset="2"/>
              </a:rPr>
              <a:t>D</a:t>
            </a:r>
            <a:r>
              <a:rPr lang="en-US" sz="4000" i="1">
                <a:solidFill>
                  <a:srgbClr val="FF0000"/>
                </a:solidFill>
              </a:rPr>
              <a:t>E</a:t>
            </a:r>
            <a:r>
              <a:rPr lang="en-US" sz="4000">
                <a:solidFill>
                  <a:srgbClr val="FF0000"/>
                </a:solidFill>
              </a:rPr>
              <a:t> = </a:t>
            </a:r>
            <a:r>
              <a:rPr lang="en-US" sz="4000" i="1">
                <a:solidFill>
                  <a:srgbClr val="FF0000"/>
                </a:solidFill>
              </a:rPr>
              <a:t>q</a:t>
            </a:r>
            <a:r>
              <a:rPr lang="en-US" sz="4000">
                <a:solidFill>
                  <a:srgbClr val="FF0000"/>
                </a:solidFill>
              </a:rPr>
              <a:t> + </a:t>
            </a:r>
            <a:r>
              <a:rPr lang="en-US" sz="4000" i="1">
                <a:solidFill>
                  <a:srgbClr val="FF0000"/>
                </a:solidFill>
              </a:rPr>
              <a:t>w</a:t>
            </a:r>
          </a:p>
        </p:txBody>
      </p:sp>
      <p:sp>
        <p:nvSpPr>
          <p:cNvPr id="10" name="Rectangle 9"/>
          <p:cNvSpPr>
            <a:spLocks noChangeArrowheads="1"/>
          </p:cNvSpPr>
          <p:nvPr/>
        </p:nvSpPr>
        <p:spPr bwMode="auto">
          <a:xfrm>
            <a:off x="0" y="3214688"/>
            <a:ext cx="8763000" cy="830262"/>
          </a:xfrm>
          <a:prstGeom prst="rect">
            <a:avLst/>
          </a:prstGeom>
          <a:noFill/>
          <a:ln w="9525">
            <a:noFill/>
            <a:miter lim="800000"/>
            <a:headEnd/>
            <a:tailEnd/>
          </a:ln>
        </p:spPr>
        <p:txBody>
          <a:bodyPr>
            <a:spAutoFit/>
          </a:bodyPr>
          <a:lstStyle/>
          <a:p>
            <a:pPr algn="l" rtl="0"/>
            <a:r>
              <a:rPr lang="en-US" sz="2400"/>
              <a:t>The change in </a:t>
            </a:r>
            <a:r>
              <a:rPr lang="en-US" sz="2400" i="1">
                <a:solidFill>
                  <a:srgbClr val="FF0000"/>
                </a:solidFill>
              </a:rPr>
              <a:t>E</a:t>
            </a:r>
            <a:r>
              <a:rPr lang="en-US" sz="2400"/>
              <a:t>  is related to the energy exchanges that occur as heat </a:t>
            </a:r>
            <a:r>
              <a:rPr lang="en-US" sz="2400" i="1">
                <a:solidFill>
                  <a:srgbClr val="FF0000"/>
                </a:solidFill>
              </a:rPr>
              <a:t>q</a:t>
            </a:r>
            <a:r>
              <a:rPr lang="en-US" sz="2400"/>
              <a:t> and work </a:t>
            </a:r>
            <a:r>
              <a:rPr lang="en-US" sz="2400" i="1">
                <a:solidFill>
                  <a:srgbClr val="FF0000"/>
                </a:solidFill>
              </a:rPr>
              <a:t>w</a:t>
            </a:r>
            <a:endParaRPr lang="en-US" sz="2400"/>
          </a:p>
        </p:txBody>
      </p:sp>
      <p:pic>
        <p:nvPicPr>
          <p:cNvPr id="13" name="Picture 10" descr="FG06_22-03UN"/>
          <p:cNvPicPr>
            <a:picLocks noChangeAspect="1" noChangeArrowheads="1"/>
          </p:cNvPicPr>
          <p:nvPr/>
        </p:nvPicPr>
        <p:blipFill>
          <a:blip r:embed="rId3" cstate="print"/>
          <a:srcRect b="29860"/>
          <a:stretch>
            <a:fillRect/>
          </a:stretch>
        </p:blipFill>
        <p:spPr bwMode="auto">
          <a:xfrm>
            <a:off x="1981200" y="3997325"/>
            <a:ext cx="4419600" cy="1000125"/>
          </a:xfrm>
          <a:prstGeom prst="rect">
            <a:avLst/>
          </a:prstGeom>
          <a:noFill/>
          <a:ln w="9525">
            <a:noFill/>
            <a:miter lim="800000"/>
            <a:headEnd/>
            <a:tailEnd/>
          </a:ln>
        </p:spPr>
      </p:pic>
      <p:sp>
        <p:nvSpPr>
          <p:cNvPr id="15" name="Rectangle 14"/>
          <p:cNvSpPr>
            <a:spLocks noChangeArrowheads="1"/>
          </p:cNvSpPr>
          <p:nvPr/>
        </p:nvSpPr>
        <p:spPr bwMode="auto">
          <a:xfrm>
            <a:off x="611188" y="4919663"/>
            <a:ext cx="4286250" cy="1938337"/>
          </a:xfrm>
          <a:prstGeom prst="rect">
            <a:avLst/>
          </a:prstGeom>
          <a:noFill/>
          <a:ln w="9525">
            <a:noFill/>
            <a:miter lim="800000"/>
            <a:headEnd/>
            <a:tailEnd/>
          </a:ln>
        </p:spPr>
        <p:txBody>
          <a:bodyPr>
            <a:spAutoFit/>
          </a:bodyPr>
          <a:lstStyle/>
          <a:p>
            <a:pPr algn="l" rtl="0"/>
            <a:r>
              <a:rPr lang="en-US" sz="2400"/>
              <a:t>Energy </a:t>
            </a:r>
            <a:r>
              <a:rPr lang="en-US" sz="2400" i="1"/>
              <a:t>entering</a:t>
            </a:r>
            <a:r>
              <a:rPr lang="en-US" sz="2400"/>
              <a:t> a system&gt; 0</a:t>
            </a:r>
          </a:p>
          <a:p>
            <a:pPr algn="l" rtl="0"/>
            <a:r>
              <a:rPr lang="en-US" sz="2400"/>
              <a:t> if heat is </a:t>
            </a:r>
            <a:r>
              <a:rPr lang="en-US" sz="2400" i="1"/>
              <a:t>absorbed</a:t>
            </a:r>
            <a:r>
              <a:rPr lang="en-US" sz="2400"/>
              <a:t> by the system, </a:t>
            </a:r>
            <a:r>
              <a:rPr lang="en-US" sz="2400" i="1"/>
              <a:t>q</a:t>
            </a:r>
            <a:r>
              <a:rPr lang="en-US" sz="2400"/>
              <a:t> &gt; 0.</a:t>
            </a:r>
          </a:p>
          <a:p>
            <a:pPr algn="l" rtl="0"/>
            <a:r>
              <a:rPr lang="en-US" sz="2400"/>
              <a:t> If work is done </a:t>
            </a:r>
            <a:r>
              <a:rPr lang="en-US" sz="2400" i="1"/>
              <a:t>on</a:t>
            </a:r>
            <a:r>
              <a:rPr lang="en-US" sz="2400"/>
              <a:t> a system, </a:t>
            </a:r>
            <a:r>
              <a:rPr lang="en-US" sz="2400" i="1"/>
              <a:t>w</a:t>
            </a:r>
            <a:r>
              <a:rPr lang="en-US" sz="2400"/>
              <a:t> &gt; 0</a:t>
            </a:r>
          </a:p>
        </p:txBody>
      </p:sp>
      <p:sp>
        <p:nvSpPr>
          <p:cNvPr id="16" name="Rectangle 15"/>
          <p:cNvSpPr>
            <a:spLocks noChangeArrowheads="1"/>
          </p:cNvSpPr>
          <p:nvPr/>
        </p:nvSpPr>
        <p:spPr bwMode="auto">
          <a:xfrm>
            <a:off x="4932363" y="4956175"/>
            <a:ext cx="4419600" cy="1901825"/>
          </a:xfrm>
          <a:prstGeom prst="rect">
            <a:avLst/>
          </a:prstGeom>
          <a:noFill/>
          <a:ln w="9525">
            <a:noFill/>
            <a:miter lim="800000"/>
            <a:headEnd/>
            <a:tailEnd/>
          </a:ln>
        </p:spPr>
        <p:txBody>
          <a:bodyPr>
            <a:spAutoFit/>
          </a:bodyPr>
          <a:lstStyle/>
          <a:p>
            <a:pPr algn="l" rtl="0">
              <a:lnSpc>
                <a:spcPct val="90000"/>
              </a:lnSpc>
              <a:spcBef>
                <a:spcPct val="20000"/>
              </a:spcBef>
            </a:pPr>
            <a:r>
              <a:rPr lang="en-US" sz="2400"/>
              <a:t>Energy </a:t>
            </a:r>
            <a:r>
              <a:rPr lang="en-US" sz="2400" i="1"/>
              <a:t>leaving</a:t>
            </a:r>
            <a:r>
              <a:rPr lang="en-US" sz="2400"/>
              <a:t> a system&lt; 0</a:t>
            </a:r>
          </a:p>
          <a:p>
            <a:pPr algn="l" rtl="0">
              <a:lnSpc>
                <a:spcPct val="90000"/>
              </a:lnSpc>
              <a:spcBef>
                <a:spcPct val="20000"/>
              </a:spcBef>
            </a:pPr>
            <a:r>
              <a:rPr lang="en-US" sz="2400"/>
              <a:t> if heat is </a:t>
            </a:r>
            <a:r>
              <a:rPr lang="en-US" sz="2400" i="1"/>
              <a:t>given off</a:t>
            </a:r>
            <a:r>
              <a:rPr lang="en-US" sz="2400"/>
              <a:t>  by the system, </a:t>
            </a:r>
            <a:r>
              <a:rPr lang="en-US" sz="2400" i="1"/>
              <a:t>q</a:t>
            </a:r>
            <a:r>
              <a:rPr lang="en-US" sz="2400"/>
              <a:t> &lt; 0. </a:t>
            </a:r>
          </a:p>
          <a:p>
            <a:pPr algn="l" rtl="0">
              <a:lnSpc>
                <a:spcPct val="90000"/>
              </a:lnSpc>
              <a:spcBef>
                <a:spcPct val="20000"/>
              </a:spcBef>
            </a:pPr>
            <a:r>
              <a:rPr lang="en-US" sz="2400"/>
              <a:t>If work is done </a:t>
            </a:r>
            <a:r>
              <a:rPr lang="en-US" sz="2400" i="1"/>
              <a:t>by</a:t>
            </a:r>
            <a:r>
              <a:rPr lang="en-US" sz="2400"/>
              <a:t> a system, </a:t>
            </a:r>
            <a:r>
              <a:rPr lang="en-US" sz="2400" i="1"/>
              <a:t>w</a:t>
            </a:r>
            <a:r>
              <a:rPr lang="en-US" sz="2400"/>
              <a:t> &lt; 0</a:t>
            </a:r>
          </a:p>
        </p:txBody>
      </p:sp>
      <p:sp>
        <p:nvSpPr>
          <p:cNvPr id="343049" name="Slide Number Placeholder 16"/>
          <p:cNvSpPr>
            <a:spLocks noGrp="1"/>
          </p:cNvSpPr>
          <p:nvPr>
            <p:ph type="sldNum" sz="quarter" idx="11"/>
          </p:nvPr>
        </p:nvSpPr>
        <p:spPr>
          <a:xfrm>
            <a:off x="-107950" y="6400800"/>
            <a:ext cx="1905000" cy="457200"/>
          </a:xfrm>
          <a:noFill/>
        </p:spPr>
        <p:txBody>
          <a:bodyPr/>
          <a:lstStyle/>
          <a:p>
            <a:fld id="{5DF18E89-466E-4694-BCAC-B32E51B65298}" type="slidenum">
              <a:rPr lang="ar-SA" smtClean="0">
                <a:latin typeface="Arial" pitchFamily="34" charset="0"/>
                <a:cs typeface="Arial" pitchFamily="34" charset="0"/>
              </a:rPr>
              <a:pPr/>
              <a:t>229</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ext Box 3"/>
          <p:cNvSpPr txBox="1">
            <a:spLocks noChangeArrowheads="1"/>
          </p:cNvSpPr>
          <p:nvPr/>
        </p:nvSpPr>
        <p:spPr bwMode="auto">
          <a:xfrm>
            <a:off x="106363" y="600075"/>
            <a:ext cx="8942387" cy="519113"/>
          </a:xfrm>
          <a:prstGeom prst="rect">
            <a:avLst/>
          </a:prstGeom>
          <a:noFill/>
          <a:ln w="9525">
            <a:noFill/>
            <a:miter lim="800000"/>
            <a:headEnd/>
            <a:tailEnd/>
          </a:ln>
        </p:spPr>
        <p:txBody>
          <a:bodyPr wrap="none">
            <a:spAutoFit/>
          </a:bodyPr>
          <a:lstStyle/>
          <a:p>
            <a:r>
              <a:rPr lang="en-US" sz="2800" b="1" i="1"/>
              <a:t>Molar mass</a:t>
            </a:r>
            <a:r>
              <a:rPr lang="en-US" sz="2800"/>
              <a:t> is the mass of 1 mole of                in grams</a:t>
            </a:r>
          </a:p>
        </p:txBody>
      </p:sp>
      <p:sp>
        <p:nvSpPr>
          <p:cNvPr id="22532" name="Text Box 4"/>
          <p:cNvSpPr txBox="1">
            <a:spLocks noChangeArrowheads="1"/>
          </p:cNvSpPr>
          <p:nvPr/>
        </p:nvSpPr>
        <p:spPr bwMode="auto">
          <a:xfrm>
            <a:off x="6288088" y="152400"/>
            <a:ext cx="957262" cy="519113"/>
          </a:xfrm>
          <a:prstGeom prst="rect">
            <a:avLst/>
          </a:prstGeom>
          <a:noFill/>
          <a:ln w="9525">
            <a:noFill/>
            <a:miter lim="800000"/>
            <a:headEnd/>
            <a:tailEnd/>
          </a:ln>
        </p:spPr>
        <p:txBody>
          <a:bodyPr wrap="none">
            <a:spAutoFit/>
          </a:bodyPr>
          <a:lstStyle/>
          <a:p>
            <a:r>
              <a:rPr lang="en-US" sz="2800">
                <a:solidFill>
                  <a:srgbClr val="FF0000"/>
                </a:solidFill>
              </a:rPr>
              <a:t>eggs</a:t>
            </a:r>
          </a:p>
        </p:txBody>
      </p:sp>
      <p:sp>
        <p:nvSpPr>
          <p:cNvPr id="22533" name="Text Box 5"/>
          <p:cNvSpPr txBox="1">
            <a:spLocks noChangeArrowheads="1"/>
          </p:cNvSpPr>
          <p:nvPr/>
        </p:nvSpPr>
        <p:spPr bwMode="auto">
          <a:xfrm>
            <a:off x="6219825" y="492125"/>
            <a:ext cx="1135063" cy="519113"/>
          </a:xfrm>
          <a:prstGeom prst="rect">
            <a:avLst/>
          </a:prstGeom>
          <a:noFill/>
          <a:ln w="9525">
            <a:noFill/>
            <a:miter lim="800000"/>
            <a:headEnd/>
            <a:tailEnd/>
          </a:ln>
        </p:spPr>
        <p:txBody>
          <a:bodyPr wrap="none">
            <a:spAutoFit/>
          </a:bodyPr>
          <a:lstStyle/>
          <a:p>
            <a:r>
              <a:rPr lang="en-US" sz="2800">
                <a:solidFill>
                  <a:srgbClr val="FF0000"/>
                </a:solidFill>
              </a:rPr>
              <a:t>shoes</a:t>
            </a:r>
          </a:p>
        </p:txBody>
      </p:sp>
      <p:sp>
        <p:nvSpPr>
          <p:cNvPr id="22534" name="Text Box 6"/>
          <p:cNvSpPr txBox="1">
            <a:spLocks noChangeArrowheads="1"/>
          </p:cNvSpPr>
          <p:nvPr/>
        </p:nvSpPr>
        <p:spPr bwMode="auto">
          <a:xfrm>
            <a:off x="6051550" y="785813"/>
            <a:ext cx="1452563" cy="519112"/>
          </a:xfrm>
          <a:prstGeom prst="rect">
            <a:avLst/>
          </a:prstGeom>
          <a:noFill/>
          <a:ln w="9525">
            <a:noFill/>
            <a:miter lim="800000"/>
            <a:headEnd/>
            <a:tailEnd/>
          </a:ln>
        </p:spPr>
        <p:txBody>
          <a:bodyPr wrap="none">
            <a:spAutoFit/>
          </a:bodyPr>
          <a:lstStyle/>
          <a:p>
            <a:r>
              <a:rPr lang="en-US" sz="2800">
                <a:solidFill>
                  <a:srgbClr val="FF0000"/>
                </a:solidFill>
              </a:rPr>
              <a:t>marbles</a:t>
            </a:r>
          </a:p>
        </p:txBody>
      </p:sp>
      <p:sp>
        <p:nvSpPr>
          <p:cNvPr id="22535" name="Text Box 7"/>
          <p:cNvSpPr txBox="1">
            <a:spLocks noChangeArrowheads="1"/>
          </p:cNvSpPr>
          <p:nvPr/>
        </p:nvSpPr>
        <p:spPr bwMode="auto">
          <a:xfrm>
            <a:off x="6189663" y="1076325"/>
            <a:ext cx="1154112" cy="519113"/>
          </a:xfrm>
          <a:prstGeom prst="rect">
            <a:avLst/>
          </a:prstGeom>
          <a:noFill/>
          <a:ln w="9525">
            <a:noFill/>
            <a:miter lim="800000"/>
            <a:headEnd/>
            <a:tailEnd/>
          </a:ln>
        </p:spPr>
        <p:txBody>
          <a:bodyPr wrap="none">
            <a:spAutoFit/>
          </a:bodyPr>
          <a:lstStyle/>
          <a:p>
            <a:r>
              <a:rPr lang="en-US" sz="2800">
                <a:solidFill>
                  <a:srgbClr val="FF0000"/>
                </a:solidFill>
              </a:rPr>
              <a:t>atoms</a:t>
            </a:r>
          </a:p>
        </p:txBody>
      </p:sp>
      <p:sp>
        <p:nvSpPr>
          <p:cNvPr id="22536" name="Text Box 8"/>
          <p:cNvSpPr txBox="1">
            <a:spLocks noChangeArrowheads="1"/>
          </p:cNvSpPr>
          <p:nvPr/>
        </p:nvSpPr>
        <p:spPr bwMode="auto">
          <a:xfrm>
            <a:off x="190500" y="1676400"/>
            <a:ext cx="8763000" cy="1160463"/>
          </a:xfrm>
          <a:prstGeom prst="rect">
            <a:avLst/>
          </a:prstGeom>
          <a:noFill/>
          <a:ln w="76200" cmpd="tri">
            <a:noFill/>
            <a:miter lim="800000"/>
            <a:headEnd/>
            <a:tailEnd/>
          </a:ln>
        </p:spPr>
        <p:txBody>
          <a:bodyPr>
            <a:spAutoFit/>
          </a:bodyPr>
          <a:lstStyle/>
          <a:p>
            <a:pPr>
              <a:spcBef>
                <a:spcPct val="50000"/>
              </a:spcBef>
            </a:pPr>
            <a:r>
              <a:rPr lang="en-US" sz="2800"/>
              <a:t>1 mole </a:t>
            </a:r>
            <a:r>
              <a:rPr lang="en-US" sz="2800" baseline="30000"/>
              <a:t>12</a:t>
            </a:r>
            <a:r>
              <a:rPr lang="en-US" sz="2800"/>
              <a:t>C atoms = ___________ atoms = _______ g</a:t>
            </a:r>
          </a:p>
          <a:p>
            <a:pPr>
              <a:spcBef>
                <a:spcPct val="50000"/>
              </a:spcBef>
            </a:pPr>
            <a:r>
              <a:rPr lang="en-US" sz="2800"/>
              <a:t>1 </a:t>
            </a:r>
            <a:r>
              <a:rPr lang="en-US" sz="2800" baseline="30000"/>
              <a:t>12</a:t>
            </a:r>
            <a:r>
              <a:rPr lang="en-US" sz="2800"/>
              <a:t>C atom = ________ amu</a:t>
            </a:r>
          </a:p>
        </p:txBody>
      </p:sp>
      <p:sp>
        <p:nvSpPr>
          <p:cNvPr id="22537" name="Text Box 9"/>
          <p:cNvSpPr txBox="1">
            <a:spLocks noChangeArrowheads="1"/>
          </p:cNvSpPr>
          <p:nvPr/>
        </p:nvSpPr>
        <p:spPr bwMode="auto">
          <a:xfrm>
            <a:off x="698500" y="3276600"/>
            <a:ext cx="7772400" cy="1160463"/>
          </a:xfrm>
          <a:prstGeom prst="rect">
            <a:avLst/>
          </a:prstGeom>
          <a:noFill/>
          <a:ln w="9525">
            <a:noFill/>
            <a:miter lim="800000"/>
            <a:headEnd/>
            <a:tailEnd/>
          </a:ln>
        </p:spPr>
        <p:txBody>
          <a:bodyPr>
            <a:spAutoFit/>
          </a:bodyPr>
          <a:lstStyle/>
          <a:p>
            <a:pPr>
              <a:spcBef>
                <a:spcPct val="50000"/>
              </a:spcBef>
            </a:pPr>
            <a:r>
              <a:rPr lang="en-US" sz="2800"/>
              <a:t>1 mole </a:t>
            </a:r>
            <a:r>
              <a:rPr lang="en-US" sz="2800" baseline="30000"/>
              <a:t>12</a:t>
            </a:r>
            <a:r>
              <a:rPr lang="en-US" sz="2800"/>
              <a:t>C atoms = _________ g </a:t>
            </a:r>
            <a:r>
              <a:rPr lang="en-US" sz="2800" baseline="30000"/>
              <a:t>12</a:t>
            </a:r>
            <a:r>
              <a:rPr lang="en-US" sz="2800"/>
              <a:t>C</a:t>
            </a:r>
          </a:p>
          <a:p>
            <a:pPr>
              <a:spcBef>
                <a:spcPct val="50000"/>
              </a:spcBef>
            </a:pPr>
            <a:r>
              <a:rPr lang="en-US" sz="2800"/>
              <a:t>1 mole lithium atoms = ___________ g of Li</a:t>
            </a:r>
          </a:p>
        </p:txBody>
      </p:sp>
      <p:sp>
        <p:nvSpPr>
          <p:cNvPr id="22538" name="Text Box 10"/>
          <p:cNvSpPr txBox="1">
            <a:spLocks noChangeArrowheads="1"/>
          </p:cNvSpPr>
          <p:nvPr/>
        </p:nvSpPr>
        <p:spPr bwMode="auto">
          <a:xfrm>
            <a:off x="684213" y="4581525"/>
            <a:ext cx="7734300" cy="1125538"/>
          </a:xfrm>
          <a:prstGeom prst="rect">
            <a:avLst/>
          </a:prstGeom>
          <a:noFill/>
          <a:ln w="57150" cmpd="thickThin">
            <a:solidFill>
              <a:schemeClr val="tx1"/>
            </a:solidFill>
            <a:miter lim="800000"/>
            <a:headEnd/>
            <a:tailEnd/>
          </a:ln>
        </p:spPr>
        <p:txBody>
          <a:bodyPr>
            <a:spAutoFit/>
          </a:bodyPr>
          <a:lstStyle/>
          <a:p>
            <a:pPr>
              <a:lnSpc>
                <a:spcPct val="80000"/>
              </a:lnSpc>
              <a:spcBef>
                <a:spcPct val="50000"/>
              </a:spcBef>
            </a:pPr>
            <a:r>
              <a:rPr lang="en-US">
                <a:latin typeface="Times New Roman" pitchFamily="18" charset="0"/>
              </a:rPr>
              <a:t>For any element mathematically</a:t>
            </a:r>
          </a:p>
          <a:p>
            <a:pPr>
              <a:lnSpc>
                <a:spcPct val="80000"/>
              </a:lnSpc>
              <a:spcBef>
                <a:spcPct val="50000"/>
              </a:spcBef>
            </a:pPr>
            <a:r>
              <a:rPr lang="en-US">
                <a:latin typeface="Times New Roman" pitchFamily="18" charset="0"/>
              </a:rPr>
              <a:t> atomic mass (amu) = molar mass (grams)</a:t>
            </a:r>
          </a:p>
        </p:txBody>
      </p:sp>
      <p:sp>
        <p:nvSpPr>
          <p:cNvPr id="11" name="Rectangle 10"/>
          <p:cNvSpPr/>
          <p:nvPr/>
        </p:nvSpPr>
        <p:spPr>
          <a:xfrm>
            <a:off x="647700" y="5949950"/>
            <a:ext cx="8496300" cy="584200"/>
          </a:xfrm>
          <a:prstGeom prst="rect">
            <a:avLst/>
          </a:prstGeom>
        </p:spPr>
        <p:txBody>
          <a:bodyPr>
            <a:spAutoFit/>
          </a:bodyPr>
          <a:lstStyle/>
          <a:p>
            <a:pPr algn="l" rtl="0" eaLnBrk="0" hangingPunct="0">
              <a:spcBef>
                <a:spcPct val="20000"/>
              </a:spcBef>
              <a:buClr>
                <a:schemeClr val="hlink"/>
              </a:buClr>
              <a:buSzPct val="65000"/>
              <a:tabLst>
                <a:tab pos="1035050" algn="l"/>
                <a:tab pos="1379538" algn="l"/>
              </a:tabLst>
              <a:defRPr/>
            </a:pPr>
            <a:r>
              <a:rPr lang="pl-PL" dirty="0">
                <a:effectLst>
                  <a:outerShdw blurRad="38100" dist="38100" dir="2700000" algn="tl">
                    <a:srgbClr val="000000"/>
                  </a:outerShdw>
                </a:effectLst>
                <a:latin typeface="Tahoma" pitchFamily="34" charset="0"/>
              </a:rPr>
              <a:t>1 amu</a:t>
            </a:r>
            <a:r>
              <a:rPr lang="en-US" dirty="0">
                <a:effectLst>
                  <a:outerShdw blurRad="38100" dist="38100" dir="2700000" algn="tl">
                    <a:srgbClr val="000000"/>
                  </a:outerShdw>
                </a:effectLst>
                <a:latin typeface="Tahoma" pitchFamily="34" charset="0"/>
              </a:rPr>
              <a:t>	</a:t>
            </a:r>
            <a:r>
              <a:rPr lang="pl-PL" dirty="0">
                <a:effectLst>
                  <a:outerShdw blurRad="38100" dist="38100" dir="2700000" algn="tl">
                    <a:srgbClr val="000000"/>
                  </a:outerShdw>
                </a:effectLst>
                <a:latin typeface="Tahoma" pitchFamily="34" charset="0"/>
              </a:rPr>
              <a:t>=</a:t>
            </a:r>
            <a:r>
              <a:rPr lang="en-US" dirty="0">
                <a:effectLst>
                  <a:outerShdw blurRad="38100" dist="38100" dir="2700000" algn="tl">
                    <a:srgbClr val="000000"/>
                  </a:outerShdw>
                </a:effectLst>
                <a:latin typeface="Tahoma" pitchFamily="34" charset="0"/>
              </a:rPr>
              <a:t>	1/</a:t>
            </a:r>
            <a:r>
              <a:rPr lang="en-US" dirty="0"/>
              <a:t> </a:t>
            </a:r>
            <a:r>
              <a:rPr lang="en-US" dirty="0">
                <a:effectLst>
                  <a:outerShdw blurRad="38100" dist="38100" dir="2700000" algn="tl">
                    <a:srgbClr val="000000"/>
                  </a:outerShdw>
                </a:effectLst>
                <a:latin typeface="Tahoma" pitchFamily="34" charset="0"/>
              </a:rPr>
              <a:t>6.022</a:t>
            </a:r>
            <a:r>
              <a:rPr lang="pl-PL" dirty="0">
                <a:effectLst>
                  <a:outerShdw blurRad="38100" dist="38100" dir="2700000" algn="tl">
                    <a:srgbClr val="000000"/>
                  </a:outerShdw>
                </a:effectLst>
                <a:latin typeface="Tahoma" pitchFamily="34" charset="0"/>
              </a:rPr>
              <a:t> x 10</a:t>
            </a:r>
            <a:r>
              <a:rPr lang="pl-PL" baseline="30000" dirty="0">
                <a:effectLst>
                  <a:outerShdw blurRad="38100" dist="38100" dir="2700000" algn="tl">
                    <a:srgbClr val="000000"/>
                  </a:outerShdw>
                </a:effectLst>
                <a:latin typeface="Tahoma" pitchFamily="34" charset="0"/>
              </a:rPr>
              <a:t>2</a:t>
            </a:r>
            <a:r>
              <a:rPr lang="en-US" baseline="30000" dirty="0">
                <a:effectLst>
                  <a:outerShdw blurRad="38100" dist="38100" dir="2700000" algn="tl">
                    <a:srgbClr val="000000"/>
                  </a:outerShdw>
                </a:effectLst>
                <a:latin typeface="Tahoma" pitchFamily="34" charset="0"/>
              </a:rPr>
              <a:t>3</a:t>
            </a:r>
            <a:r>
              <a:rPr lang="en-US" baseline="30000" dirty="0"/>
              <a:t> </a:t>
            </a:r>
            <a:r>
              <a:rPr lang="pl-PL" dirty="0">
                <a:effectLst>
                  <a:outerShdw blurRad="38100" dist="38100" dir="2700000" algn="tl">
                    <a:srgbClr val="000000"/>
                  </a:outerShdw>
                </a:effectLst>
                <a:latin typeface="Tahoma" pitchFamily="34" charset="0"/>
              </a:rPr>
              <a:t>=</a:t>
            </a:r>
            <a:r>
              <a:rPr lang="en-US" dirty="0">
                <a:effectLst>
                  <a:outerShdw blurRad="38100" dist="38100" dir="2700000" algn="tl">
                    <a:srgbClr val="000000"/>
                  </a:outerShdw>
                </a:effectLst>
                <a:latin typeface="Tahoma" pitchFamily="34" charset="0"/>
              </a:rPr>
              <a:t> </a:t>
            </a:r>
            <a:r>
              <a:rPr lang="pl-PL" dirty="0">
                <a:effectLst>
                  <a:outerShdw blurRad="38100" dist="38100" dir="2700000" algn="tl">
                    <a:srgbClr val="000000"/>
                  </a:outerShdw>
                </a:effectLst>
                <a:latin typeface="Tahoma" pitchFamily="34" charset="0"/>
              </a:rPr>
              <a:t>1.66054 x 10</a:t>
            </a:r>
            <a:r>
              <a:rPr lang="pl-PL" baseline="30000" dirty="0">
                <a:effectLst>
                  <a:outerShdw blurRad="38100" dist="38100" dir="2700000" algn="tl">
                    <a:srgbClr val="000000"/>
                  </a:outerShdw>
                </a:effectLst>
                <a:latin typeface="Tahoma" pitchFamily="34" charset="0"/>
              </a:rPr>
              <a:t>-24</a:t>
            </a:r>
            <a:r>
              <a:rPr lang="en-US" baseline="30000" dirty="0">
                <a:effectLst>
                  <a:outerShdw blurRad="38100" dist="38100" dir="2700000" algn="tl">
                    <a:srgbClr val="000000"/>
                  </a:outerShdw>
                </a:effectLst>
                <a:latin typeface="Tahoma" pitchFamily="34" charset="0"/>
              </a:rPr>
              <a:t> </a:t>
            </a:r>
            <a:r>
              <a:rPr lang="pl-PL" dirty="0">
                <a:effectLst>
                  <a:outerShdw blurRad="38100" dist="38100" dir="2700000" algn="tl">
                    <a:srgbClr val="000000"/>
                  </a:outerShdw>
                </a:effectLst>
                <a:latin typeface="Tahoma" pitchFamily="34" charset="0"/>
              </a:rPr>
              <a:t>g</a:t>
            </a:r>
            <a:endParaRPr lang="en-US" dirty="0">
              <a:effectLst>
                <a:outerShdw blurRad="38100" dist="38100" dir="2700000" algn="tl">
                  <a:srgbClr val="000000"/>
                </a:outerShdw>
              </a:effectLst>
              <a:latin typeface="Tahoma" pitchFamily="34" charset="0"/>
            </a:endParaRPr>
          </a:p>
        </p:txBody>
      </p:sp>
      <p:sp>
        <p:nvSpPr>
          <p:cNvPr id="155659" name="Slide Number Placeholder 13"/>
          <p:cNvSpPr>
            <a:spLocks noGrp="1"/>
          </p:cNvSpPr>
          <p:nvPr>
            <p:ph type="sldNum" sz="quarter" idx="12"/>
          </p:nvPr>
        </p:nvSpPr>
        <p:spPr>
          <a:xfrm>
            <a:off x="179388" y="6237288"/>
            <a:ext cx="2133600" cy="476250"/>
          </a:xfrm>
          <a:noFill/>
        </p:spPr>
        <p:txBody>
          <a:bodyPr/>
          <a:lstStyle/>
          <a:p>
            <a:fld id="{79FABD16-8A3A-4B5F-B729-3E016034CD3A}" type="slidenum">
              <a:rPr lang="ar-SA" smtClean="0">
                <a:latin typeface="Arial" pitchFamily="34" charset="0"/>
                <a:cs typeface="Arial" pitchFamily="34" charset="0"/>
              </a:rPr>
              <a:pPr/>
              <a:t>23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additive="base">
                                        <p:cTn id="7" dur="500" fill="hold"/>
                                        <p:tgtEl>
                                          <p:spTgt spid="22532"/>
                                        </p:tgtEl>
                                        <p:attrNameLst>
                                          <p:attrName>ppt_x</p:attrName>
                                        </p:attrNameLst>
                                      </p:cBhvr>
                                      <p:tavLst>
                                        <p:tav tm="0">
                                          <p:val>
                                            <p:strVal val="0-#ppt_w/2"/>
                                          </p:val>
                                        </p:tav>
                                        <p:tav tm="100000">
                                          <p:val>
                                            <p:strVal val="#ppt_x"/>
                                          </p:val>
                                        </p:tav>
                                      </p:tavLst>
                                    </p:anim>
                                    <p:anim calcmode="lin" valueType="num">
                                      <p:cBhvr additive="base">
                                        <p:cTn id="8" dur="500" fill="hold"/>
                                        <p:tgtEl>
                                          <p:spTgt spid="225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533"/>
                                        </p:tgtEl>
                                        <p:attrNameLst>
                                          <p:attrName>style.visibility</p:attrName>
                                        </p:attrNameLst>
                                      </p:cBhvr>
                                      <p:to>
                                        <p:strVal val="visible"/>
                                      </p:to>
                                    </p:set>
                                    <p:anim calcmode="lin" valueType="num">
                                      <p:cBhvr additive="base">
                                        <p:cTn id="13" dur="500" fill="hold"/>
                                        <p:tgtEl>
                                          <p:spTgt spid="22533"/>
                                        </p:tgtEl>
                                        <p:attrNameLst>
                                          <p:attrName>ppt_x</p:attrName>
                                        </p:attrNameLst>
                                      </p:cBhvr>
                                      <p:tavLst>
                                        <p:tav tm="0">
                                          <p:val>
                                            <p:strVal val="0-#ppt_w/2"/>
                                          </p:val>
                                        </p:tav>
                                        <p:tav tm="100000">
                                          <p:val>
                                            <p:strVal val="#ppt_x"/>
                                          </p:val>
                                        </p:tav>
                                      </p:tavLst>
                                    </p:anim>
                                    <p:anim calcmode="lin" valueType="num">
                                      <p:cBhvr additive="base">
                                        <p:cTn id="14" dur="500" fill="hold"/>
                                        <p:tgtEl>
                                          <p:spTgt spid="2253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534"/>
                                        </p:tgtEl>
                                        <p:attrNameLst>
                                          <p:attrName>style.visibility</p:attrName>
                                        </p:attrNameLst>
                                      </p:cBhvr>
                                      <p:to>
                                        <p:strVal val="visible"/>
                                      </p:to>
                                    </p:set>
                                    <p:anim calcmode="lin" valueType="num">
                                      <p:cBhvr additive="base">
                                        <p:cTn id="19" dur="500" fill="hold"/>
                                        <p:tgtEl>
                                          <p:spTgt spid="22534"/>
                                        </p:tgtEl>
                                        <p:attrNameLst>
                                          <p:attrName>ppt_x</p:attrName>
                                        </p:attrNameLst>
                                      </p:cBhvr>
                                      <p:tavLst>
                                        <p:tav tm="0">
                                          <p:val>
                                            <p:strVal val="0-#ppt_w/2"/>
                                          </p:val>
                                        </p:tav>
                                        <p:tav tm="100000">
                                          <p:val>
                                            <p:strVal val="#ppt_x"/>
                                          </p:val>
                                        </p:tav>
                                      </p:tavLst>
                                    </p:anim>
                                    <p:anim calcmode="lin" valueType="num">
                                      <p:cBhvr additive="base">
                                        <p:cTn id="20" dur="500" fill="hold"/>
                                        <p:tgtEl>
                                          <p:spTgt spid="2253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535"/>
                                        </p:tgtEl>
                                        <p:attrNameLst>
                                          <p:attrName>style.visibility</p:attrName>
                                        </p:attrNameLst>
                                      </p:cBhvr>
                                      <p:to>
                                        <p:strVal val="visible"/>
                                      </p:to>
                                    </p:set>
                                    <p:anim calcmode="lin" valueType="num">
                                      <p:cBhvr additive="base">
                                        <p:cTn id="25" dur="500" fill="hold"/>
                                        <p:tgtEl>
                                          <p:spTgt spid="22535"/>
                                        </p:tgtEl>
                                        <p:attrNameLst>
                                          <p:attrName>ppt_x</p:attrName>
                                        </p:attrNameLst>
                                      </p:cBhvr>
                                      <p:tavLst>
                                        <p:tav tm="0">
                                          <p:val>
                                            <p:strVal val="0-#ppt_w/2"/>
                                          </p:val>
                                        </p:tav>
                                        <p:tav tm="100000">
                                          <p:val>
                                            <p:strVal val="#ppt_x"/>
                                          </p:val>
                                        </p:tav>
                                      </p:tavLst>
                                    </p:anim>
                                    <p:anim calcmode="lin" valueType="num">
                                      <p:cBhvr additive="base">
                                        <p:cTn id="26" dur="500" fill="hold"/>
                                        <p:tgtEl>
                                          <p:spTgt spid="2253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2536"/>
                                        </p:tgtEl>
                                        <p:attrNameLst>
                                          <p:attrName>style.visibility</p:attrName>
                                        </p:attrNameLst>
                                      </p:cBhvr>
                                      <p:to>
                                        <p:strVal val="visible"/>
                                      </p:to>
                                    </p:set>
                                    <p:anim calcmode="lin" valueType="num">
                                      <p:cBhvr additive="base">
                                        <p:cTn id="31" dur="500" fill="hold"/>
                                        <p:tgtEl>
                                          <p:spTgt spid="22536"/>
                                        </p:tgtEl>
                                        <p:attrNameLst>
                                          <p:attrName>ppt_x</p:attrName>
                                        </p:attrNameLst>
                                      </p:cBhvr>
                                      <p:tavLst>
                                        <p:tav tm="0">
                                          <p:val>
                                            <p:strVal val="0-#ppt_w/2"/>
                                          </p:val>
                                        </p:tav>
                                        <p:tav tm="100000">
                                          <p:val>
                                            <p:strVal val="#ppt_x"/>
                                          </p:val>
                                        </p:tav>
                                      </p:tavLst>
                                    </p:anim>
                                    <p:anim calcmode="lin" valueType="num">
                                      <p:cBhvr additive="base">
                                        <p:cTn id="32" dur="500" fill="hold"/>
                                        <p:tgtEl>
                                          <p:spTgt spid="2253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2537">
                                            <p:txEl>
                                              <p:pRg st="0" end="0"/>
                                            </p:txEl>
                                          </p:spTgt>
                                        </p:tgtEl>
                                        <p:attrNameLst>
                                          <p:attrName>style.visibility</p:attrName>
                                        </p:attrNameLst>
                                      </p:cBhvr>
                                      <p:to>
                                        <p:strVal val="visible"/>
                                      </p:to>
                                    </p:set>
                                    <p:anim calcmode="lin" valueType="num">
                                      <p:cBhvr additive="base">
                                        <p:cTn id="37" dur="500" fill="hold"/>
                                        <p:tgtEl>
                                          <p:spTgt spid="22537">
                                            <p:txEl>
                                              <p:pRg st="0" end="0"/>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253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2537">
                                            <p:txEl>
                                              <p:pRg st="1" end="1"/>
                                            </p:txEl>
                                          </p:spTgt>
                                        </p:tgtEl>
                                        <p:attrNameLst>
                                          <p:attrName>style.visibility</p:attrName>
                                        </p:attrNameLst>
                                      </p:cBhvr>
                                      <p:to>
                                        <p:strVal val="visible"/>
                                      </p:to>
                                    </p:set>
                                    <p:anim calcmode="lin" valueType="num">
                                      <p:cBhvr additive="base">
                                        <p:cTn id="43" dur="500" fill="hold"/>
                                        <p:tgtEl>
                                          <p:spTgt spid="22537">
                                            <p:txEl>
                                              <p:pRg st="1" end="1"/>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253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22538"/>
                                        </p:tgtEl>
                                        <p:attrNameLst>
                                          <p:attrName>style.visibility</p:attrName>
                                        </p:attrNameLst>
                                      </p:cBhvr>
                                      <p:to>
                                        <p:strVal val="visible"/>
                                      </p:to>
                                    </p:set>
                                    <p:anim calcmode="lin" valueType="num">
                                      <p:cBhvr>
                                        <p:cTn id="49" dur="500" fill="hold"/>
                                        <p:tgtEl>
                                          <p:spTgt spid="22538"/>
                                        </p:tgtEl>
                                        <p:attrNameLst>
                                          <p:attrName>ppt_w</p:attrName>
                                        </p:attrNameLst>
                                      </p:cBhvr>
                                      <p:tavLst>
                                        <p:tav tm="0">
                                          <p:val>
                                            <p:fltVal val="0"/>
                                          </p:val>
                                        </p:tav>
                                        <p:tav tm="100000">
                                          <p:val>
                                            <p:strVal val="#ppt_w"/>
                                          </p:val>
                                        </p:tav>
                                      </p:tavLst>
                                    </p:anim>
                                    <p:anim calcmode="lin" valueType="num">
                                      <p:cBhvr>
                                        <p:cTn id="50" dur="500" fill="hold"/>
                                        <p:tgtEl>
                                          <p:spTgt spid="22538"/>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utoUpdateAnimBg="0"/>
      <p:bldP spid="22533" grpId="0" autoUpdateAnimBg="0"/>
      <p:bldP spid="22534" grpId="0" autoUpdateAnimBg="0"/>
      <p:bldP spid="22535" grpId="0" autoUpdateAnimBg="0"/>
      <p:bldP spid="22536" grpId="0" autoUpdateAnimBg="0"/>
      <p:bldP spid="22537" grpId="0" build="p" autoUpdateAnimBg="0"/>
      <p:bldP spid="22538" grpId="0" animBg="1" autoUpdateAnimBg="0"/>
      <p:bldP spid="11" grpId="0"/>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ChangeArrowheads="1"/>
          </p:cNvSpPr>
          <p:nvPr>
            <p:ph type="title"/>
          </p:nvPr>
        </p:nvSpPr>
        <p:spPr>
          <a:xfrm>
            <a:off x="0" y="0"/>
            <a:ext cx="9144000" cy="1143000"/>
          </a:xfrm>
        </p:spPr>
        <p:txBody>
          <a:bodyPr/>
          <a:lstStyle/>
          <a:p>
            <a:pPr eaLnBrk="1" hangingPunct="1"/>
            <a:r>
              <a:rPr lang="en-US" sz="5400" smtClean="0"/>
              <a:t>Changes in Internal Energy</a:t>
            </a:r>
          </a:p>
        </p:txBody>
      </p:sp>
      <p:sp>
        <p:nvSpPr>
          <p:cNvPr id="33795" name="Rectangle 3"/>
          <p:cNvSpPr>
            <a:spLocks noGrp="1" noChangeArrowheads="1"/>
          </p:cNvSpPr>
          <p:nvPr>
            <p:ph type="body" sz="half" idx="2"/>
          </p:nvPr>
        </p:nvSpPr>
        <p:spPr>
          <a:xfrm>
            <a:off x="4114800" y="1295400"/>
            <a:ext cx="4876800" cy="4114800"/>
          </a:xfrm>
        </p:spPr>
        <p:txBody>
          <a:bodyPr/>
          <a:lstStyle/>
          <a:p>
            <a:pPr algn="l" rtl="0" eaLnBrk="1" hangingPunct="1"/>
            <a:r>
              <a:rPr lang="en-US" smtClean="0"/>
              <a:t>When energy is exchanged between the system and the surroundings, it is exchanged as either heat (</a:t>
            </a:r>
            <a:r>
              <a:rPr lang="en-US" i="1" smtClean="0"/>
              <a:t>q</a:t>
            </a:r>
            <a:r>
              <a:rPr lang="en-US" smtClean="0"/>
              <a:t>) or work (</a:t>
            </a:r>
            <a:r>
              <a:rPr lang="en-US" i="1" smtClean="0"/>
              <a:t>w</a:t>
            </a:r>
            <a:r>
              <a:rPr lang="en-US" smtClean="0"/>
              <a:t>).</a:t>
            </a:r>
          </a:p>
          <a:p>
            <a:pPr algn="l" rtl="0" eaLnBrk="1" hangingPunct="1"/>
            <a:r>
              <a:rPr lang="en-US" sz="2800" smtClean="0"/>
              <a:t>That is, </a:t>
            </a:r>
            <a:r>
              <a:rPr lang="en-US" sz="4000" smtClean="0">
                <a:solidFill>
                  <a:srgbClr val="FF0000"/>
                </a:solidFill>
                <a:latin typeface="Symbol" pitchFamily="18" charset="2"/>
                <a:sym typeface="Symbol" pitchFamily="18" charset="2"/>
              </a:rPr>
              <a:t></a:t>
            </a:r>
            <a:r>
              <a:rPr lang="en-US" sz="4000" i="1" smtClean="0">
                <a:solidFill>
                  <a:srgbClr val="FF0000"/>
                </a:solidFill>
              </a:rPr>
              <a:t>E</a:t>
            </a:r>
            <a:r>
              <a:rPr lang="en-US" sz="4000" smtClean="0">
                <a:solidFill>
                  <a:srgbClr val="FF0000"/>
                </a:solidFill>
              </a:rPr>
              <a:t> = </a:t>
            </a:r>
            <a:r>
              <a:rPr lang="en-US" sz="4000" i="1" smtClean="0">
                <a:solidFill>
                  <a:srgbClr val="FF0000"/>
                </a:solidFill>
              </a:rPr>
              <a:t>q</a:t>
            </a:r>
            <a:r>
              <a:rPr lang="en-US" sz="4000" smtClean="0">
                <a:solidFill>
                  <a:srgbClr val="FF0000"/>
                </a:solidFill>
              </a:rPr>
              <a:t> + </a:t>
            </a:r>
            <a:r>
              <a:rPr lang="en-US" sz="4000" i="1" smtClean="0">
                <a:solidFill>
                  <a:srgbClr val="FF0000"/>
                </a:solidFill>
              </a:rPr>
              <a:t>w</a:t>
            </a:r>
            <a:endParaRPr lang="en-US" sz="2800" smtClean="0"/>
          </a:p>
        </p:txBody>
      </p:sp>
      <p:pic>
        <p:nvPicPr>
          <p:cNvPr id="20484" name="Picture 11" descr="05_07a"/>
          <p:cNvPicPr>
            <a:picLocks noGrp="1" noChangeAspect="1" noChangeArrowheads="1"/>
          </p:cNvPicPr>
          <p:nvPr>
            <p:ph sz="half" idx="1"/>
          </p:nvPr>
        </p:nvPicPr>
        <p:blipFill>
          <a:blip r:embed="rId3" cstate="print"/>
          <a:srcRect/>
          <a:stretch>
            <a:fillRect/>
          </a:stretch>
        </p:blipFill>
        <p:spPr>
          <a:xfrm>
            <a:off x="533400" y="1371600"/>
            <a:ext cx="3592513" cy="3662363"/>
          </a:xfrm>
        </p:spPr>
      </p:pic>
      <p:pic>
        <p:nvPicPr>
          <p:cNvPr id="20485" name="Picture 5"/>
          <p:cNvPicPr>
            <a:picLocks noChangeAspect="1" noChangeArrowheads="1"/>
          </p:cNvPicPr>
          <p:nvPr/>
        </p:nvPicPr>
        <p:blipFill>
          <a:blip r:embed="rId4" cstate="print"/>
          <a:srcRect/>
          <a:stretch>
            <a:fillRect/>
          </a:stretch>
        </p:blipFill>
        <p:spPr bwMode="auto">
          <a:xfrm>
            <a:off x="381000" y="5257800"/>
            <a:ext cx="8763000" cy="1276350"/>
          </a:xfrm>
          <a:prstGeom prst="rect">
            <a:avLst/>
          </a:prstGeom>
          <a:noFill/>
          <a:ln w="9525">
            <a:noFill/>
            <a:miter lim="800000"/>
            <a:headEnd/>
            <a:tailEnd/>
          </a:ln>
        </p:spPr>
      </p:pic>
      <p:sp>
        <p:nvSpPr>
          <p:cNvPr id="344070" name="Slide Number Placeholder 8"/>
          <p:cNvSpPr>
            <a:spLocks noGrp="1"/>
          </p:cNvSpPr>
          <p:nvPr>
            <p:ph type="sldNum" sz="quarter" idx="11"/>
          </p:nvPr>
        </p:nvSpPr>
        <p:spPr>
          <a:xfrm>
            <a:off x="0" y="6400800"/>
            <a:ext cx="1905000" cy="457200"/>
          </a:xfrm>
          <a:noFill/>
        </p:spPr>
        <p:txBody>
          <a:bodyPr/>
          <a:lstStyle/>
          <a:p>
            <a:fld id="{44DA7607-53A4-43EC-BAC8-D9436129FB2B}" type="slidenum">
              <a:rPr lang="ar-SA" smtClean="0">
                <a:latin typeface="Arial" pitchFamily="34" charset="0"/>
                <a:cs typeface="Arial" pitchFamily="34" charset="0"/>
              </a:rPr>
              <a:pPr/>
              <a:t>230</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additive="base">
                                        <p:cTn id="7" dur="5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3795">
                                            <p:txEl>
                                              <p:pRg st="1" end="1"/>
                                            </p:txEl>
                                          </p:spTgt>
                                        </p:tgtEl>
                                        <p:attrNameLst>
                                          <p:attrName>style.visibility</p:attrName>
                                        </p:attrNameLst>
                                      </p:cBhvr>
                                      <p:to>
                                        <p:strVal val="visible"/>
                                      </p:to>
                                    </p:set>
                                    <p:anim calcmode="lin" valueType="num">
                                      <p:cBhvr additive="base">
                                        <p:cTn id="13" dur="500" fill="hold"/>
                                        <p:tgtEl>
                                          <p:spTgt spid="3379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37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485"/>
                                        </p:tgtEl>
                                        <p:attrNameLst>
                                          <p:attrName>style.visibility</p:attrName>
                                        </p:attrNameLst>
                                      </p:cBhvr>
                                      <p:to>
                                        <p:strVal val="visible"/>
                                      </p:to>
                                    </p:set>
                                    <p:anim calcmode="lin" valueType="num">
                                      <p:cBhvr additive="base">
                                        <p:cTn id="19" dur="500" fill="hold"/>
                                        <p:tgtEl>
                                          <p:spTgt spid="20485"/>
                                        </p:tgtEl>
                                        <p:attrNameLst>
                                          <p:attrName>ppt_x</p:attrName>
                                        </p:attrNameLst>
                                      </p:cBhvr>
                                      <p:tavLst>
                                        <p:tav tm="0">
                                          <p:val>
                                            <p:strVal val="#ppt_x"/>
                                          </p:val>
                                        </p:tav>
                                        <p:tav tm="100000">
                                          <p:val>
                                            <p:strVal val="#ppt_x"/>
                                          </p:val>
                                        </p:tav>
                                      </p:tavLst>
                                    </p:anim>
                                    <p:anim calcmode="lin" valueType="num">
                                      <p:cBhvr additive="base">
                                        <p:cTn id="20" dur="500" fill="hold"/>
                                        <p:tgtEl>
                                          <p:spTgt spid="2048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484"/>
                                        </p:tgtEl>
                                        <p:attrNameLst>
                                          <p:attrName>style.visibility</p:attrName>
                                        </p:attrNameLst>
                                      </p:cBhvr>
                                      <p:to>
                                        <p:strVal val="visible"/>
                                      </p:to>
                                    </p:set>
                                    <p:anim calcmode="lin" valueType="num">
                                      <p:cBhvr additive="base">
                                        <p:cTn id="25" dur="500" fill="hold"/>
                                        <p:tgtEl>
                                          <p:spTgt spid="20484"/>
                                        </p:tgtEl>
                                        <p:attrNameLst>
                                          <p:attrName>ppt_x</p:attrName>
                                        </p:attrNameLst>
                                      </p:cBhvr>
                                      <p:tavLst>
                                        <p:tav tm="0">
                                          <p:val>
                                            <p:strVal val="#ppt_x"/>
                                          </p:val>
                                        </p:tav>
                                        <p:tav tm="100000">
                                          <p:val>
                                            <p:strVal val="#ppt_x"/>
                                          </p:val>
                                        </p:tav>
                                      </p:tavLst>
                                    </p:anim>
                                    <p:anim calcmode="lin" valueType="num">
                                      <p:cBhvr additive="base">
                                        <p:cTn id="26" dur="500" fill="hold"/>
                                        <p:tgtEl>
                                          <p:spTgt spid="204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Text Box 2"/>
          <p:cNvSpPr txBox="1">
            <a:spLocks noChangeArrowheads="1"/>
          </p:cNvSpPr>
          <p:nvPr/>
        </p:nvSpPr>
        <p:spPr bwMode="auto">
          <a:xfrm>
            <a:off x="2747963" y="0"/>
            <a:ext cx="3578225" cy="708025"/>
          </a:xfrm>
          <a:prstGeom prst="rect">
            <a:avLst/>
          </a:prstGeom>
          <a:noFill/>
          <a:ln w="9525">
            <a:noFill/>
            <a:miter lim="800000"/>
            <a:headEnd/>
            <a:tailEnd/>
          </a:ln>
        </p:spPr>
        <p:txBody>
          <a:bodyPr wrap="none">
            <a:spAutoFit/>
          </a:bodyPr>
          <a:lstStyle/>
          <a:p>
            <a:r>
              <a:rPr lang="en-US" altLang="en-US" sz="4000"/>
              <a:t>State functions</a:t>
            </a:r>
          </a:p>
        </p:txBody>
      </p:sp>
      <p:sp>
        <p:nvSpPr>
          <p:cNvPr id="345091" name="Text Box 4"/>
          <p:cNvSpPr txBox="1">
            <a:spLocks noChangeArrowheads="1"/>
          </p:cNvSpPr>
          <p:nvPr/>
        </p:nvSpPr>
        <p:spPr bwMode="auto">
          <a:xfrm>
            <a:off x="304800" y="785813"/>
            <a:ext cx="8839200" cy="1570037"/>
          </a:xfrm>
          <a:prstGeom prst="rect">
            <a:avLst/>
          </a:prstGeom>
          <a:noFill/>
          <a:ln w="9525">
            <a:noFill/>
            <a:miter lim="800000"/>
            <a:headEnd/>
            <a:tailEnd/>
          </a:ln>
        </p:spPr>
        <p:txBody>
          <a:bodyPr>
            <a:spAutoFit/>
          </a:bodyPr>
          <a:lstStyle/>
          <a:p>
            <a:pPr algn="l" rtl="0">
              <a:spcBef>
                <a:spcPct val="50000"/>
              </a:spcBef>
            </a:pPr>
            <a:r>
              <a:rPr lang="en-US" altLang="en-US" b="1" i="1"/>
              <a:t>State functions</a:t>
            </a:r>
            <a:r>
              <a:rPr lang="en-US" altLang="en-US"/>
              <a:t> are properties that are determined by the state of the system, regardless of how that condition was achieved.</a:t>
            </a:r>
            <a:endParaRPr lang="en-US" altLang="en-US" b="1" i="1"/>
          </a:p>
        </p:txBody>
      </p:sp>
      <p:pic>
        <p:nvPicPr>
          <p:cNvPr id="24581" name="Picture 5" descr="C:\Chang Powerpoint\Figures\cng7ch06\cha56011_0609.jpeg"/>
          <p:cNvPicPr>
            <a:picLocks noChangeAspect="1" noChangeArrowheads="1"/>
          </p:cNvPicPr>
          <p:nvPr/>
        </p:nvPicPr>
        <p:blipFill>
          <a:blip r:embed="rId2" cstate="print"/>
          <a:srcRect l="3334" b="16853"/>
          <a:stretch>
            <a:fillRect/>
          </a:stretch>
        </p:blipFill>
        <p:spPr bwMode="auto">
          <a:xfrm>
            <a:off x="357188" y="2643188"/>
            <a:ext cx="4419600" cy="2257425"/>
          </a:xfrm>
          <a:prstGeom prst="rect">
            <a:avLst/>
          </a:prstGeom>
          <a:noFill/>
          <a:ln w="9525">
            <a:noFill/>
            <a:miter lim="800000"/>
            <a:headEnd/>
            <a:tailEnd/>
          </a:ln>
        </p:spPr>
      </p:pic>
      <p:sp>
        <p:nvSpPr>
          <p:cNvPr id="24582" name="Text Box 6"/>
          <p:cNvSpPr txBox="1">
            <a:spLocks noChangeArrowheads="1"/>
          </p:cNvSpPr>
          <p:nvPr/>
        </p:nvSpPr>
        <p:spPr bwMode="auto">
          <a:xfrm>
            <a:off x="60325" y="5213350"/>
            <a:ext cx="8702675" cy="1077913"/>
          </a:xfrm>
          <a:prstGeom prst="rect">
            <a:avLst/>
          </a:prstGeom>
          <a:noFill/>
          <a:ln w="9525">
            <a:noFill/>
            <a:miter lim="800000"/>
            <a:headEnd/>
            <a:tailEnd/>
          </a:ln>
        </p:spPr>
        <p:txBody>
          <a:bodyPr>
            <a:spAutoFit/>
          </a:bodyPr>
          <a:lstStyle/>
          <a:p>
            <a:pPr algn="l" rtl="0"/>
            <a:r>
              <a:rPr lang="en-US" altLang="en-US" u="sng">
                <a:solidFill>
                  <a:schemeClr val="tx2"/>
                </a:solidFill>
              </a:rPr>
              <a:t>Potential energy </a:t>
            </a:r>
            <a:r>
              <a:rPr lang="en-US" altLang="en-US"/>
              <a:t>of </a:t>
            </a:r>
            <a:r>
              <a:rPr lang="en-US" altLang="en-US">
                <a:solidFill>
                  <a:schemeClr val="accent2"/>
                </a:solidFill>
              </a:rPr>
              <a:t>hiker 1</a:t>
            </a:r>
            <a:r>
              <a:rPr lang="en-US" altLang="en-US"/>
              <a:t> and </a:t>
            </a:r>
            <a:r>
              <a:rPr lang="en-US" altLang="en-US">
                <a:solidFill>
                  <a:srgbClr val="FF0000"/>
                </a:solidFill>
              </a:rPr>
              <a:t>hiker 2</a:t>
            </a:r>
            <a:r>
              <a:rPr lang="en-US" altLang="en-US"/>
              <a:t> </a:t>
            </a:r>
            <a:r>
              <a:rPr lang="en-US" altLang="en-US" u="sng"/>
              <a:t>is the same </a:t>
            </a:r>
            <a:r>
              <a:rPr lang="en-US" altLang="en-US"/>
              <a:t>even though they took different paths.</a:t>
            </a:r>
          </a:p>
        </p:txBody>
      </p:sp>
      <p:sp>
        <p:nvSpPr>
          <p:cNvPr id="24583" name="Text Box 7"/>
          <p:cNvSpPr txBox="1">
            <a:spLocks noChangeArrowheads="1"/>
          </p:cNvSpPr>
          <p:nvPr/>
        </p:nvSpPr>
        <p:spPr bwMode="auto">
          <a:xfrm>
            <a:off x="6072188" y="2786063"/>
            <a:ext cx="1611312" cy="708025"/>
          </a:xfrm>
          <a:prstGeom prst="rect">
            <a:avLst/>
          </a:prstGeom>
          <a:noFill/>
          <a:ln w="9525">
            <a:noFill/>
            <a:miter lim="800000"/>
            <a:headEnd/>
            <a:tailEnd/>
          </a:ln>
        </p:spPr>
        <p:txBody>
          <a:bodyPr wrap="none">
            <a:spAutoFit/>
          </a:bodyPr>
          <a:lstStyle/>
          <a:p>
            <a:r>
              <a:rPr lang="en-US" altLang="en-US" sz="4000">
                <a:solidFill>
                  <a:srgbClr val="FF0000"/>
                </a:solidFill>
              </a:rPr>
              <a:t>energy</a:t>
            </a:r>
          </a:p>
        </p:txBody>
      </p:sp>
      <p:sp>
        <p:nvSpPr>
          <p:cNvPr id="24584" name="Text Box 8"/>
          <p:cNvSpPr txBox="1">
            <a:spLocks noChangeArrowheads="1"/>
          </p:cNvSpPr>
          <p:nvPr/>
        </p:nvSpPr>
        <p:spPr bwMode="auto">
          <a:xfrm>
            <a:off x="5429250" y="3500438"/>
            <a:ext cx="2933700" cy="1323975"/>
          </a:xfrm>
          <a:prstGeom prst="rect">
            <a:avLst/>
          </a:prstGeom>
          <a:noFill/>
          <a:ln w="9525">
            <a:noFill/>
            <a:miter lim="800000"/>
            <a:headEnd/>
            <a:tailEnd/>
          </a:ln>
        </p:spPr>
        <p:txBody>
          <a:bodyPr wrap="none">
            <a:spAutoFit/>
          </a:bodyPr>
          <a:lstStyle/>
          <a:p>
            <a:r>
              <a:rPr lang="en-US" altLang="en-US" sz="4000">
                <a:solidFill>
                  <a:srgbClr val="FF0000"/>
                </a:solidFill>
              </a:rPr>
              <a:t>volume</a:t>
            </a:r>
          </a:p>
          <a:p>
            <a:r>
              <a:rPr lang="en-US" altLang="en-US" sz="4000">
                <a:solidFill>
                  <a:srgbClr val="FF0000"/>
                </a:solidFill>
              </a:rPr>
              <a:t> temperature</a:t>
            </a:r>
          </a:p>
        </p:txBody>
      </p:sp>
      <p:sp>
        <p:nvSpPr>
          <p:cNvPr id="345096" name="Slide Number Placeholder 10"/>
          <p:cNvSpPr>
            <a:spLocks noGrp="1"/>
          </p:cNvSpPr>
          <p:nvPr>
            <p:ph type="sldNum" sz="quarter" idx="12"/>
          </p:nvPr>
        </p:nvSpPr>
        <p:spPr>
          <a:noFill/>
        </p:spPr>
        <p:txBody>
          <a:bodyPr/>
          <a:lstStyle/>
          <a:p>
            <a:fld id="{63D1E8FD-F432-41E5-BC90-4CA1EF170AAD}" type="slidenum">
              <a:rPr lang="ar-SA" smtClean="0">
                <a:latin typeface="Arial" pitchFamily="34" charset="0"/>
                <a:cs typeface="Arial" pitchFamily="34" charset="0"/>
              </a:rPr>
              <a:pPr/>
              <a:t>231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83"/>
                                        </p:tgtEl>
                                        <p:attrNameLst>
                                          <p:attrName>style.visibility</p:attrName>
                                        </p:attrNameLst>
                                      </p:cBhvr>
                                      <p:to>
                                        <p:strVal val="visible"/>
                                      </p:to>
                                    </p:set>
                                    <p:anim calcmode="lin" valueType="num">
                                      <p:cBhvr additive="base">
                                        <p:cTn id="7" dur="500" fill="hold"/>
                                        <p:tgtEl>
                                          <p:spTgt spid="24583"/>
                                        </p:tgtEl>
                                        <p:attrNameLst>
                                          <p:attrName>ppt_x</p:attrName>
                                        </p:attrNameLst>
                                      </p:cBhvr>
                                      <p:tavLst>
                                        <p:tav tm="0">
                                          <p:val>
                                            <p:strVal val="0-#ppt_w/2"/>
                                          </p:val>
                                        </p:tav>
                                        <p:tav tm="100000">
                                          <p:val>
                                            <p:strVal val="#ppt_x"/>
                                          </p:val>
                                        </p:tav>
                                      </p:tavLst>
                                    </p:anim>
                                    <p:anim calcmode="lin" valueType="num">
                                      <p:cBhvr additive="base">
                                        <p:cTn id="8" dur="500" fill="hold"/>
                                        <p:tgtEl>
                                          <p:spTgt spid="245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4581"/>
                                        </p:tgtEl>
                                        <p:attrNameLst>
                                          <p:attrName>style.visibility</p:attrName>
                                        </p:attrNameLst>
                                      </p:cBhvr>
                                      <p:to>
                                        <p:strVal val="visible"/>
                                      </p:to>
                                    </p:set>
                                    <p:anim calcmode="lin" valueType="num">
                                      <p:cBhvr>
                                        <p:cTn id="13" dur="500" fill="hold"/>
                                        <p:tgtEl>
                                          <p:spTgt spid="24581"/>
                                        </p:tgtEl>
                                        <p:attrNameLst>
                                          <p:attrName>ppt_w</p:attrName>
                                        </p:attrNameLst>
                                      </p:cBhvr>
                                      <p:tavLst>
                                        <p:tav tm="0">
                                          <p:val>
                                            <p:fltVal val="0"/>
                                          </p:val>
                                        </p:tav>
                                        <p:tav tm="100000">
                                          <p:val>
                                            <p:strVal val="#ppt_w"/>
                                          </p:val>
                                        </p:tav>
                                      </p:tavLst>
                                    </p:anim>
                                    <p:anim calcmode="lin" valueType="num">
                                      <p:cBhvr>
                                        <p:cTn id="14" dur="500" fill="hold"/>
                                        <p:tgtEl>
                                          <p:spTgt spid="24581"/>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4582"/>
                                        </p:tgtEl>
                                        <p:attrNameLst>
                                          <p:attrName>style.visibility</p:attrName>
                                        </p:attrNameLst>
                                      </p:cBhvr>
                                      <p:to>
                                        <p:strVal val="visible"/>
                                      </p:to>
                                    </p:set>
                                    <p:anim calcmode="lin" valueType="num">
                                      <p:cBhvr additive="base">
                                        <p:cTn id="19" dur="500" fill="hold"/>
                                        <p:tgtEl>
                                          <p:spTgt spid="24582"/>
                                        </p:tgtEl>
                                        <p:attrNameLst>
                                          <p:attrName>ppt_x</p:attrName>
                                        </p:attrNameLst>
                                      </p:cBhvr>
                                      <p:tavLst>
                                        <p:tav tm="0">
                                          <p:val>
                                            <p:strVal val="0-#ppt_w/2"/>
                                          </p:val>
                                        </p:tav>
                                        <p:tav tm="100000">
                                          <p:val>
                                            <p:strVal val="#ppt_x"/>
                                          </p:val>
                                        </p:tav>
                                      </p:tavLst>
                                    </p:anim>
                                    <p:anim calcmode="lin" valueType="num">
                                      <p:cBhvr additive="base">
                                        <p:cTn id="20" dur="500" fill="hold"/>
                                        <p:tgtEl>
                                          <p:spTgt spid="2458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4584"/>
                                        </p:tgtEl>
                                        <p:attrNameLst>
                                          <p:attrName>style.visibility</p:attrName>
                                        </p:attrNameLst>
                                      </p:cBhvr>
                                      <p:to>
                                        <p:strVal val="visible"/>
                                      </p:to>
                                    </p:set>
                                    <p:anim calcmode="lin" valueType="num">
                                      <p:cBhvr additive="base">
                                        <p:cTn id="25" dur="500" fill="hold"/>
                                        <p:tgtEl>
                                          <p:spTgt spid="24584"/>
                                        </p:tgtEl>
                                        <p:attrNameLst>
                                          <p:attrName>ppt_x</p:attrName>
                                        </p:attrNameLst>
                                      </p:cBhvr>
                                      <p:tavLst>
                                        <p:tav tm="0">
                                          <p:val>
                                            <p:strVal val="1+#ppt_w/2"/>
                                          </p:val>
                                        </p:tav>
                                        <p:tav tm="100000">
                                          <p:val>
                                            <p:strVal val="#ppt_x"/>
                                          </p:val>
                                        </p:tav>
                                      </p:tavLst>
                                    </p:anim>
                                    <p:anim calcmode="lin" valueType="num">
                                      <p:cBhvr additive="base">
                                        <p:cTn id="26" dur="500" fill="hold"/>
                                        <p:tgtEl>
                                          <p:spTgt spid="245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autoUpdateAnimBg="0"/>
      <p:bldP spid="24583" grpId="0" autoUpdateAnimBg="0"/>
      <p:bldP spid="24584" grpId="0" autoUpdateAnimBg="0"/>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Grp="1" noChangeArrowheads="1"/>
          </p:cNvSpPr>
          <p:nvPr>
            <p:ph type="title"/>
          </p:nvPr>
        </p:nvSpPr>
        <p:spPr/>
        <p:txBody>
          <a:bodyPr/>
          <a:lstStyle/>
          <a:p>
            <a:pPr eaLnBrk="1" hangingPunct="1"/>
            <a:r>
              <a:rPr lang="en-US" sz="4800" smtClean="0">
                <a:solidFill>
                  <a:schemeClr val="tx1"/>
                </a:solidFill>
              </a:rPr>
              <a:t>State Functions</a:t>
            </a:r>
          </a:p>
        </p:txBody>
      </p:sp>
      <p:pic>
        <p:nvPicPr>
          <p:cNvPr id="22531" name="Picture 9" descr="05_09"/>
          <p:cNvPicPr>
            <a:picLocks noGrp="1" noChangeAspect="1" noChangeArrowheads="1"/>
          </p:cNvPicPr>
          <p:nvPr>
            <p:ph sz="half" idx="2"/>
          </p:nvPr>
        </p:nvPicPr>
        <p:blipFill>
          <a:blip r:embed="rId3" cstate="print"/>
          <a:srcRect b="8228"/>
          <a:stretch>
            <a:fillRect/>
          </a:stretch>
        </p:blipFill>
        <p:spPr>
          <a:xfrm>
            <a:off x="685800" y="3792538"/>
            <a:ext cx="7489825" cy="3065462"/>
          </a:xfrm>
        </p:spPr>
      </p:pic>
      <p:sp>
        <p:nvSpPr>
          <p:cNvPr id="22532" name="Text Box 4"/>
          <p:cNvSpPr txBox="1">
            <a:spLocks noChangeArrowheads="1"/>
          </p:cNvSpPr>
          <p:nvPr/>
        </p:nvSpPr>
        <p:spPr bwMode="auto">
          <a:xfrm>
            <a:off x="0" y="1357313"/>
            <a:ext cx="9144000" cy="2554287"/>
          </a:xfrm>
          <a:prstGeom prst="rect">
            <a:avLst/>
          </a:prstGeom>
          <a:noFill/>
          <a:ln w="9525">
            <a:noFill/>
            <a:miter lim="800000"/>
            <a:headEnd/>
            <a:tailEnd/>
          </a:ln>
        </p:spPr>
        <p:txBody>
          <a:bodyPr>
            <a:spAutoFit/>
          </a:bodyPr>
          <a:lstStyle/>
          <a:p>
            <a:pPr algn="l" rtl="0"/>
            <a:r>
              <a:rPr lang="en-US"/>
              <a:t>A </a:t>
            </a:r>
            <a:r>
              <a:rPr lang="en-US" b="1"/>
              <a:t>state function</a:t>
            </a:r>
            <a:r>
              <a:rPr lang="en-US"/>
              <a:t> is a property that has a unique value that </a:t>
            </a:r>
            <a:r>
              <a:rPr lang="en-US" b="1" i="1">
                <a:solidFill>
                  <a:srgbClr val="FF00FF"/>
                </a:solidFill>
              </a:rPr>
              <a:t>depends only on the present state of a system</a:t>
            </a:r>
          </a:p>
          <a:p>
            <a:pPr algn="l" rtl="0"/>
            <a:r>
              <a:rPr lang="en-US" i="1"/>
              <a:t>and </a:t>
            </a:r>
            <a:r>
              <a:rPr lang="en-US" b="1" i="1">
                <a:solidFill>
                  <a:srgbClr val="A15647"/>
                </a:solidFill>
              </a:rPr>
              <a:t>not on how the state was reached</a:t>
            </a:r>
            <a:r>
              <a:rPr lang="en-US"/>
              <a:t>, nor on the history of the system</a:t>
            </a:r>
          </a:p>
        </p:txBody>
      </p:sp>
      <p:sp>
        <p:nvSpPr>
          <p:cNvPr id="346117" name="Slide Number Placeholder 7"/>
          <p:cNvSpPr>
            <a:spLocks noGrp="1"/>
          </p:cNvSpPr>
          <p:nvPr>
            <p:ph type="sldNum" sz="quarter" idx="11"/>
          </p:nvPr>
        </p:nvSpPr>
        <p:spPr>
          <a:xfrm>
            <a:off x="0" y="6400800"/>
            <a:ext cx="1905000" cy="457200"/>
          </a:xfrm>
          <a:noFill/>
        </p:spPr>
        <p:txBody>
          <a:bodyPr/>
          <a:lstStyle/>
          <a:p>
            <a:fld id="{D6980309-7627-40DA-8E03-4032B7B77ADC}" type="slidenum">
              <a:rPr lang="ar-SA" smtClean="0">
                <a:latin typeface="Arial" pitchFamily="34" charset="0"/>
                <a:cs typeface="Arial" pitchFamily="34" charset="0"/>
              </a:rPr>
              <a:pPr/>
              <a:t>232</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 calcmode="lin" valueType="num">
                                      <p:cBhvr additive="base">
                                        <p:cTn id="7" dur="500" fill="hold"/>
                                        <p:tgtEl>
                                          <p:spTgt spid="2253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32">
                                            <p:txEl>
                                              <p:pRg st="1" end="1"/>
                                            </p:txEl>
                                          </p:spTgt>
                                        </p:tgtEl>
                                        <p:attrNameLst>
                                          <p:attrName>style.visibility</p:attrName>
                                        </p:attrNameLst>
                                      </p:cBhvr>
                                      <p:to>
                                        <p:strVal val="visible"/>
                                      </p:to>
                                    </p:set>
                                    <p:anim calcmode="lin" valueType="num">
                                      <p:cBhvr additive="base">
                                        <p:cTn id="13" dur="500" fill="hold"/>
                                        <p:tgtEl>
                                          <p:spTgt spid="2253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31"/>
                                        </p:tgtEl>
                                        <p:attrNameLst>
                                          <p:attrName>style.visibility</p:attrName>
                                        </p:attrNameLst>
                                      </p:cBhvr>
                                      <p:to>
                                        <p:strVal val="visible"/>
                                      </p:to>
                                    </p:set>
                                    <p:anim calcmode="lin" valueType="num">
                                      <p:cBhvr additive="base">
                                        <p:cTn id="19" dur="500" fill="hold"/>
                                        <p:tgtEl>
                                          <p:spTgt spid="22531"/>
                                        </p:tgtEl>
                                        <p:attrNameLst>
                                          <p:attrName>ppt_x</p:attrName>
                                        </p:attrNameLst>
                                      </p:cBhvr>
                                      <p:tavLst>
                                        <p:tav tm="0">
                                          <p:val>
                                            <p:strVal val="#ppt_x"/>
                                          </p:val>
                                        </p:tav>
                                        <p:tav tm="100000">
                                          <p:val>
                                            <p:strVal val="#ppt_x"/>
                                          </p:val>
                                        </p:tav>
                                      </p:tavLst>
                                    </p:anim>
                                    <p:anim calcmode="lin" valueType="num">
                                      <p:cBhvr additive="base">
                                        <p:cTn id="20"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noChangeArrowheads="1"/>
          </p:cNvSpPr>
          <p:nvPr>
            <p:ph type="title"/>
          </p:nvPr>
        </p:nvSpPr>
        <p:spPr>
          <a:xfrm>
            <a:off x="685800" y="0"/>
            <a:ext cx="7772400" cy="1143000"/>
          </a:xfrm>
        </p:spPr>
        <p:txBody>
          <a:bodyPr/>
          <a:lstStyle/>
          <a:p>
            <a:pPr eaLnBrk="1" hangingPunct="1"/>
            <a:r>
              <a:rPr lang="en-US" sz="6000" smtClean="0">
                <a:solidFill>
                  <a:srgbClr val="00197D"/>
                </a:solidFill>
              </a:rPr>
              <a:t>State Functions</a:t>
            </a:r>
          </a:p>
        </p:txBody>
      </p:sp>
      <p:sp>
        <p:nvSpPr>
          <p:cNvPr id="38915" name="Rectangle 3"/>
          <p:cNvSpPr>
            <a:spLocks noGrp="1" noChangeArrowheads="1"/>
          </p:cNvSpPr>
          <p:nvPr>
            <p:ph type="body" sz="half" idx="1"/>
          </p:nvPr>
        </p:nvSpPr>
        <p:spPr>
          <a:xfrm>
            <a:off x="0" y="1071563"/>
            <a:ext cx="8686800" cy="2514600"/>
          </a:xfrm>
        </p:spPr>
        <p:txBody>
          <a:bodyPr/>
          <a:lstStyle/>
          <a:p>
            <a:pPr algn="l" rtl="0" eaLnBrk="1" hangingPunct="1"/>
            <a:r>
              <a:rPr lang="en-US" smtClean="0"/>
              <a:t>However, we do know that the internal energy of a system is independent of the path by which the system achieved that state.</a:t>
            </a:r>
          </a:p>
          <a:p>
            <a:pPr lvl="1" algn="l" rtl="0" eaLnBrk="1" hangingPunct="1"/>
            <a:r>
              <a:rPr lang="en-US" sz="3200" smtClean="0"/>
              <a:t>In the system below, the water could have reached room temperature from either direction.</a:t>
            </a:r>
          </a:p>
        </p:txBody>
      </p:sp>
      <p:sp>
        <p:nvSpPr>
          <p:cNvPr id="6" name="Rectangle 3"/>
          <p:cNvSpPr txBox="1">
            <a:spLocks noChangeArrowheads="1"/>
          </p:cNvSpPr>
          <p:nvPr/>
        </p:nvSpPr>
        <p:spPr bwMode="auto">
          <a:xfrm>
            <a:off x="228600" y="4648200"/>
            <a:ext cx="8610600" cy="1066800"/>
          </a:xfrm>
          <a:prstGeom prst="rect">
            <a:avLst/>
          </a:prstGeom>
          <a:noFill/>
          <a:ln w="9525">
            <a:noFill/>
            <a:miter lim="800000"/>
            <a:headEnd/>
            <a:tailEnd/>
          </a:ln>
        </p:spPr>
        <p:txBody>
          <a:bodyPr/>
          <a:lstStyle/>
          <a:p>
            <a:pPr marL="342900" indent="-342900" algn="l" rtl="0">
              <a:spcBef>
                <a:spcPct val="20000"/>
              </a:spcBef>
              <a:defRPr/>
            </a:pPr>
            <a:r>
              <a:rPr lang="en-US" sz="3600" kern="0" dirty="0">
                <a:solidFill>
                  <a:srgbClr val="C82E32"/>
                </a:solidFill>
                <a:latin typeface="+mn-lt"/>
              </a:rPr>
              <a:t>	Usually we have no way of knowing the internal energy of a system; finding that value is simply too complex a problem.</a:t>
            </a:r>
          </a:p>
        </p:txBody>
      </p:sp>
      <p:sp>
        <p:nvSpPr>
          <p:cNvPr id="347141" name="Slide Number Placeholder 8"/>
          <p:cNvSpPr>
            <a:spLocks noGrp="1"/>
          </p:cNvSpPr>
          <p:nvPr>
            <p:ph type="sldNum" sz="quarter" idx="11"/>
          </p:nvPr>
        </p:nvSpPr>
        <p:spPr>
          <a:xfrm>
            <a:off x="179388" y="6237288"/>
            <a:ext cx="1905000" cy="457200"/>
          </a:xfrm>
          <a:noFill/>
        </p:spPr>
        <p:txBody>
          <a:bodyPr/>
          <a:lstStyle/>
          <a:p>
            <a:fld id="{2A532F7B-9C76-4439-971A-E53D100E2EE0}" type="slidenum">
              <a:rPr lang="ar-SA" smtClean="0">
                <a:latin typeface="Arial" pitchFamily="34" charset="0"/>
                <a:cs typeface="Arial" pitchFamily="34" charset="0"/>
              </a:rPr>
              <a:pPr/>
              <a:t>233</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additive="base">
                                        <p:cTn id="7" dur="500" fill="hold"/>
                                        <p:tgtEl>
                                          <p:spTgt spid="389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8915">
                                            <p:txEl>
                                              <p:pRg st="1" end="1"/>
                                            </p:txEl>
                                          </p:spTgt>
                                        </p:tgtEl>
                                        <p:attrNameLst>
                                          <p:attrName>style.visibility</p:attrName>
                                        </p:attrNameLst>
                                      </p:cBhvr>
                                      <p:to>
                                        <p:strVal val="visible"/>
                                      </p:to>
                                    </p:set>
                                    <p:anim calcmode="lin" valueType="num">
                                      <p:cBhvr additive="base">
                                        <p:cTn id="13" dur="500" fill="hold"/>
                                        <p:tgtEl>
                                          <p:spTgt spid="389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2"/>
          <p:cNvSpPr>
            <a:spLocks noGrp="1" noChangeArrowheads="1"/>
          </p:cNvSpPr>
          <p:nvPr>
            <p:ph type="title"/>
          </p:nvPr>
        </p:nvSpPr>
        <p:spPr/>
        <p:txBody>
          <a:bodyPr/>
          <a:lstStyle/>
          <a:p>
            <a:pPr eaLnBrk="1" hangingPunct="1"/>
            <a:r>
              <a:rPr lang="en-US" sz="6000" smtClean="0"/>
              <a:t>State Functions</a:t>
            </a:r>
          </a:p>
        </p:txBody>
      </p:sp>
      <p:sp>
        <p:nvSpPr>
          <p:cNvPr id="39939" name="Rectangle 3"/>
          <p:cNvSpPr>
            <a:spLocks noGrp="1" noChangeArrowheads="1"/>
          </p:cNvSpPr>
          <p:nvPr>
            <p:ph type="body" sz="half" idx="1"/>
          </p:nvPr>
        </p:nvSpPr>
        <p:spPr>
          <a:xfrm>
            <a:off x="457200" y="1371600"/>
            <a:ext cx="8382000" cy="2438400"/>
          </a:xfrm>
        </p:spPr>
        <p:txBody>
          <a:bodyPr/>
          <a:lstStyle/>
          <a:p>
            <a:pPr algn="l" rtl="0" eaLnBrk="1" hangingPunct="1"/>
            <a:r>
              <a:rPr lang="en-US" smtClean="0"/>
              <a:t>Therefore, internal energy is a state function.</a:t>
            </a:r>
          </a:p>
          <a:p>
            <a:pPr algn="l" rtl="0" eaLnBrk="1" hangingPunct="1"/>
            <a:r>
              <a:rPr lang="en-US" smtClean="0"/>
              <a:t>It depends only on the present state of the system, not on the path by which the system arrived at that state.</a:t>
            </a:r>
          </a:p>
          <a:p>
            <a:pPr algn="l" rtl="0" eaLnBrk="1" hangingPunct="1"/>
            <a:r>
              <a:rPr lang="en-US" smtClean="0"/>
              <a:t>And so, </a:t>
            </a:r>
            <a:r>
              <a:rPr lang="en-US" smtClean="0">
                <a:latin typeface="Symbol" pitchFamily="18" charset="2"/>
                <a:sym typeface="Symbol" pitchFamily="18" charset="2"/>
              </a:rPr>
              <a:t></a:t>
            </a:r>
            <a:r>
              <a:rPr lang="en-US" i="1" smtClean="0"/>
              <a:t>E</a:t>
            </a:r>
            <a:r>
              <a:rPr lang="en-US" smtClean="0"/>
              <a:t> depends only on </a:t>
            </a:r>
            <a:r>
              <a:rPr lang="en-US" i="1" smtClean="0"/>
              <a:t>E</a:t>
            </a:r>
            <a:r>
              <a:rPr lang="en-US" baseline="-25000" smtClean="0"/>
              <a:t>initial</a:t>
            </a:r>
            <a:r>
              <a:rPr lang="en-US" smtClean="0"/>
              <a:t> and </a:t>
            </a:r>
            <a:r>
              <a:rPr lang="en-US" i="1" smtClean="0"/>
              <a:t>E</a:t>
            </a:r>
            <a:r>
              <a:rPr lang="en-US" baseline="-25000" smtClean="0"/>
              <a:t>final</a:t>
            </a:r>
            <a:r>
              <a:rPr lang="en-US" smtClean="0"/>
              <a:t>.</a:t>
            </a:r>
          </a:p>
        </p:txBody>
      </p:sp>
      <p:pic>
        <p:nvPicPr>
          <p:cNvPr id="24580" name="Picture 6" descr="05_09"/>
          <p:cNvPicPr>
            <a:picLocks noGrp="1" noChangeAspect="1" noChangeArrowheads="1"/>
          </p:cNvPicPr>
          <p:nvPr>
            <p:ph sz="half" idx="2"/>
          </p:nvPr>
        </p:nvPicPr>
        <p:blipFill>
          <a:blip r:embed="rId3" cstate="print"/>
          <a:srcRect b="8228"/>
          <a:stretch>
            <a:fillRect/>
          </a:stretch>
        </p:blipFill>
        <p:spPr>
          <a:xfrm>
            <a:off x="1763713" y="4797425"/>
            <a:ext cx="4335462" cy="1773238"/>
          </a:xfrm>
        </p:spPr>
      </p:pic>
      <p:sp>
        <p:nvSpPr>
          <p:cNvPr id="24581" name="Text Box 22"/>
          <p:cNvSpPr txBox="1">
            <a:spLocks noChangeArrowheads="1"/>
          </p:cNvSpPr>
          <p:nvPr/>
        </p:nvSpPr>
        <p:spPr bwMode="auto">
          <a:xfrm>
            <a:off x="5938838" y="4797425"/>
            <a:ext cx="3205162" cy="708025"/>
          </a:xfrm>
          <a:prstGeom prst="rect">
            <a:avLst/>
          </a:prstGeom>
          <a:noFill/>
          <a:ln w="9525">
            <a:noFill/>
            <a:miter lim="800000"/>
            <a:headEnd/>
            <a:tailEnd/>
          </a:ln>
        </p:spPr>
        <p:txBody>
          <a:bodyPr>
            <a:spAutoFit/>
          </a:bodyPr>
          <a:lstStyle/>
          <a:p>
            <a:r>
              <a:rPr lang="en-US" sz="4000">
                <a:solidFill>
                  <a:srgbClr val="FF0000"/>
                </a:solidFill>
                <a:latin typeface="Symbol" pitchFamily="18" charset="2"/>
              </a:rPr>
              <a:t>D</a:t>
            </a:r>
            <a:r>
              <a:rPr lang="en-US" sz="4000" i="1">
                <a:solidFill>
                  <a:srgbClr val="FF0000"/>
                </a:solidFill>
              </a:rPr>
              <a:t>E</a:t>
            </a:r>
            <a:r>
              <a:rPr lang="en-US" sz="4000">
                <a:solidFill>
                  <a:srgbClr val="FF0000"/>
                </a:solidFill>
              </a:rPr>
              <a:t> = </a:t>
            </a:r>
            <a:r>
              <a:rPr lang="en-US" sz="4000" i="1">
                <a:solidFill>
                  <a:srgbClr val="FF0000"/>
                </a:solidFill>
              </a:rPr>
              <a:t>E</a:t>
            </a:r>
            <a:r>
              <a:rPr lang="en-US" sz="4000" baseline="-25000">
                <a:solidFill>
                  <a:srgbClr val="FF0000"/>
                </a:solidFill>
              </a:rPr>
              <a:t>f </a:t>
            </a:r>
            <a:r>
              <a:rPr lang="en-US" sz="4000">
                <a:solidFill>
                  <a:srgbClr val="FF0000"/>
                </a:solidFill>
              </a:rPr>
              <a:t>– </a:t>
            </a:r>
            <a:r>
              <a:rPr lang="en-US" sz="4000" i="1">
                <a:solidFill>
                  <a:srgbClr val="FF0000"/>
                </a:solidFill>
              </a:rPr>
              <a:t>E</a:t>
            </a:r>
            <a:r>
              <a:rPr lang="en-US" sz="4000" baseline="-25000">
                <a:solidFill>
                  <a:srgbClr val="FF0000"/>
                </a:solidFill>
              </a:rPr>
              <a:t>i</a:t>
            </a:r>
          </a:p>
        </p:txBody>
      </p:sp>
      <p:sp>
        <p:nvSpPr>
          <p:cNvPr id="348166" name="Slide Number Placeholder 8"/>
          <p:cNvSpPr>
            <a:spLocks noGrp="1"/>
          </p:cNvSpPr>
          <p:nvPr>
            <p:ph type="sldNum" sz="quarter" idx="11"/>
          </p:nvPr>
        </p:nvSpPr>
        <p:spPr>
          <a:xfrm>
            <a:off x="0" y="6237288"/>
            <a:ext cx="1905000" cy="457200"/>
          </a:xfrm>
          <a:noFill/>
        </p:spPr>
        <p:txBody>
          <a:bodyPr/>
          <a:lstStyle/>
          <a:p>
            <a:fld id="{211B1C7D-862C-464A-BD65-2C741960411F}" type="slidenum">
              <a:rPr lang="ar-SA" smtClean="0">
                <a:latin typeface="Arial" pitchFamily="34" charset="0"/>
                <a:cs typeface="Arial" pitchFamily="34" charset="0"/>
              </a:rPr>
              <a:pPr/>
              <a:t>234</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additive="base">
                                        <p:cTn id="7" dur="500" fill="hold"/>
                                        <p:tgtEl>
                                          <p:spTgt spid="399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9939">
                                            <p:txEl>
                                              <p:pRg st="1" end="1"/>
                                            </p:txEl>
                                          </p:spTgt>
                                        </p:tgtEl>
                                        <p:attrNameLst>
                                          <p:attrName>style.visibility</p:attrName>
                                        </p:attrNameLst>
                                      </p:cBhvr>
                                      <p:to>
                                        <p:strVal val="visible"/>
                                      </p:to>
                                    </p:set>
                                    <p:anim calcmode="lin" valueType="num">
                                      <p:cBhvr additive="base">
                                        <p:cTn id="13" dur="500" fill="hold"/>
                                        <p:tgtEl>
                                          <p:spTgt spid="399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9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9939">
                                            <p:txEl>
                                              <p:pRg st="2" end="2"/>
                                            </p:txEl>
                                          </p:spTgt>
                                        </p:tgtEl>
                                        <p:attrNameLst>
                                          <p:attrName>style.visibility</p:attrName>
                                        </p:attrNameLst>
                                      </p:cBhvr>
                                      <p:to>
                                        <p:strVal val="visible"/>
                                      </p:to>
                                    </p:set>
                                    <p:anim calcmode="lin" valueType="num">
                                      <p:cBhvr additive="base">
                                        <p:cTn id="19" dur="500" fill="hold"/>
                                        <p:tgtEl>
                                          <p:spTgt spid="3993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99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581"/>
                                        </p:tgtEl>
                                        <p:attrNameLst>
                                          <p:attrName>style.visibility</p:attrName>
                                        </p:attrNameLst>
                                      </p:cBhvr>
                                      <p:to>
                                        <p:strVal val="visible"/>
                                      </p:to>
                                    </p:set>
                                    <p:anim calcmode="lin" valueType="num">
                                      <p:cBhvr additive="base">
                                        <p:cTn id="25" dur="500" fill="hold"/>
                                        <p:tgtEl>
                                          <p:spTgt spid="24581"/>
                                        </p:tgtEl>
                                        <p:attrNameLst>
                                          <p:attrName>ppt_x</p:attrName>
                                        </p:attrNameLst>
                                      </p:cBhvr>
                                      <p:tavLst>
                                        <p:tav tm="0">
                                          <p:val>
                                            <p:strVal val="#ppt_x"/>
                                          </p:val>
                                        </p:tav>
                                        <p:tav tm="100000">
                                          <p:val>
                                            <p:strVal val="#ppt_x"/>
                                          </p:val>
                                        </p:tav>
                                      </p:tavLst>
                                    </p:anim>
                                    <p:anim calcmode="lin" valueType="num">
                                      <p:cBhvr additive="base">
                                        <p:cTn id="26" dur="500" fill="hold"/>
                                        <p:tgtEl>
                                          <p:spTgt spid="2458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580"/>
                                        </p:tgtEl>
                                        <p:attrNameLst>
                                          <p:attrName>style.visibility</p:attrName>
                                        </p:attrNameLst>
                                      </p:cBhvr>
                                      <p:to>
                                        <p:strVal val="visible"/>
                                      </p:to>
                                    </p:set>
                                    <p:anim calcmode="lin" valueType="num">
                                      <p:cBhvr additive="base">
                                        <p:cTn id="31" dur="500" fill="hold"/>
                                        <p:tgtEl>
                                          <p:spTgt spid="24580"/>
                                        </p:tgtEl>
                                        <p:attrNameLst>
                                          <p:attrName>ppt_x</p:attrName>
                                        </p:attrNameLst>
                                      </p:cBhvr>
                                      <p:tavLst>
                                        <p:tav tm="0">
                                          <p:val>
                                            <p:strVal val="#ppt_x"/>
                                          </p:val>
                                        </p:tav>
                                        <p:tav tm="100000">
                                          <p:val>
                                            <p:strVal val="#ppt_x"/>
                                          </p:val>
                                        </p:tav>
                                      </p:tavLst>
                                    </p:anim>
                                    <p:anim calcmode="lin" valueType="num">
                                      <p:cBhvr additive="base">
                                        <p:cTn id="32"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pPr eaLnBrk="1" hangingPunct="1"/>
            <a:r>
              <a:rPr lang="en-US" sz="6000" smtClean="0"/>
              <a:t>Heat</a:t>
            </a:r>
          </a:p>
        </p:txBody>
      </p:sp>
      <p:sp>
        <p:nvSpPr>
          <p:cNvPr id="18436" name="Rectangle 4"/>
          <p:cNvSpPr>
            <a:spLocks noGrp="1" noChangeArrowheads="1"/>
          </p:cNvSpPr>
          <p:nvPr>
            <p:ph type="body" sz="half" idx="2"/>
          </p:nvPr>
        </p:nvSpPr>
        <p:spPr>
          <a:xfrm>
            <a:off x="4357688" y="1500188"/>
            <a:ext cx="4786312" cy="4114800"/>
          </a:xfrm>
        </p:spPr>
        <p:txBody>
          <a:bodyPr/>
          <a:lstStyle/>
          <a:p>
            <a:pPr algn="l" rtl="0" eaLnBrk="1" hangingPunct="1"/>
            <a:r>
              <a:rPr lang="en-US" sz="4000" smtClean="0"/>
              <a:t>Energy can also be transferred as heat.</a:t>
            </a:r>
          </a:p>
          <a:p>
            <a:pPr algn="l" rtl="0" eaLnBrk="1" hangingPunct="1"/>
            <a:r>
              <a:rPr lang="en-US" sz="4000" smtClean="0"/>
              <a:t>Heat flows from warmer objects to cooler objects.</a:t>
            </a:r>
          </a:p>
        </p:txBody>
      </p:sp>
      <p:pic>
        <p:nvPicPr>
          <p:cNvPr id="25604" name="Picture 6" descr="05_01"/>
          <p:cNvPicPr>
            <a:picLocks noGrp="1" noChangeAspect="1" noChangeArrowheads="1"/>
          </p:cNvPicPr>
          <p:nvPr>
            <p:ph sz="half" idx="1"/>
          </p:nvPr>
        </p:nvPicPr>
        <p:blipFill>
          <a:blip r:embed="rId3" cstate="print"/>
          <a:srcRect l="15105" t="50040" r="15105" b="9241"/>
          <a:stretch>
            <a:fillRect/>
          </a:stretch>
        </p:blipFill>
        <p:spPr>
          <a:xfrm>
            <a:off x="1066800" y="2133600"/>
            <a:ext cx="2998788" cy="3673475"/>
          </a:xfrm>
        </p:spPr>
      </p:pic>
      <p:sp>
        <p:nvSpPr>
          <p:cNvPr id="349189" name="Slide Number Placeholder 7"/>
          <p:cNvSpPr>
            <a:spLocks noGrp="1"/>
          </p:cNvSpPr>
          <p:nvPr>
            <p:ph type="sldNum" sz="quarter" idx="11"/>
          </p:nvPr>
        </p:nvSpPr>
        <p:spPr>
          <a:xfrm>
            <a:off x="323850" y="6165850"/>
            <a:ext cx="1905000" cy="457200"/>
          </a:xfrm>
          <a:noFill/>
        </p:spPr>
        <p:txBody>
          <a:bodyPr/>
          <a:lstStyle/>
          <a:p>
            <a:fld id="{25F76B03-AA75-48BC-8E46-BF5EABF9A87C}" type="slidenum">
              <a:rPr lang="ar-SA" smtClean="0">
                <a:latin typeface="Arial" pitchFamily="34" charset="0"/>
                <a:cs typeface="Arial" pitchFamily="34" charset="0"/>
              </a:rPr>
              <a:pPr/>
              <a:t>235</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6">
                                            <p:txEl>
                                              <p:pRg st="0" end="0"/>
                                            </p:txEl>
                                          </p:spTgt>
                                        </p:tgtEl>
                                        <p:attrNameLst>
                                          <p:attrName>style.visibility</p:attrName>
                                        </p:attrNameLst>
                                      </p:cBhvr>
                                      <p:to>
                                        <p:strVal val="visible"/>
                                      </p:to>
                                    </p:set>
                                    <p:anim calcmode="lin" valueType="num">
                                      <p:cBhvr additive="base">
                                        <p:cTn id="7" dur="500" fill="hold"/>
                                        <p:tgtEl>
                                          <p:spTgt spid="1843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6">
                                            <p:txEl>
                                              <p:pRg st="1" end="1"/>
                                            </p:txEl>
                                          </p:spTgt>
                                        </p:tgtEl>
                                        <p:attrNameLst>
                                          <p:attrName>style.visibility</p:attrName>
                                        </p:attrNameLst>
                                      </p:cBhvr>
                                      <p:to>
                                        <p:strVal val="visible"/>
                                      </p:to>
                                    </p:set>
                                    <p:anim calcmode="lin" valueType="num">
                                      <p:cBhvr additive="base">
                                        <p:cTn id="13" dur="500" fill="hold"/>
                                        <p:tgtEl>
                                          <p:spTgt spid="1843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604"/>
                                        </p:tgtEl>
                                        <p:attrNameLst>
                                          <p:attrName>style.visibility</p:attrName>
                                        </p:attrNameLst>
                                      </p:cBhvr>
                                      <p:to>
                                        <p:strVal val="visible"/>
                                      </p:to>
                                    </p:set>
                                    <p:anim calcmode="lin" valueType="num">
                                      <p:cBhvr additive="base">
                                        <p:cTn id="19" dur="500" fill="hold"/>
                                        <p:tgtEl>
                                          <p:spTgt spid="25604"/>
                                        </p:tgtEl>
                                        <p:attrNameLst>
                                          <p:attrName>ppt_x</p:attrName>
                                        </p:attrNameLst>
                                      </p:cBhvr>
                                      <p:tavLst>
                                        <p:tav tm="0">
                                          <p:val>
                                            <p:strVal val="#ppt_x"/>
                                          </p:val>
                                        </p:tav>
                                        <p:tav tm="100000">
                                          <p:val>
                                            <p:strVal val="#ppt_x"/>
                                          </p:val>
                                        </p:tav>
                                      </p:tavLst>
                                    </p:anim>
                                    <p:anim calcmode="lin" valueType="num">
                                      <p:cBhvr additive="base">
                                        <p:cTn id="20" dur="500" fill="hold"/>
                                        <p:tgtEl>
                                          <p:spTgt spid="256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Grp="1" noChangeArrowheads="1"/>
          </p:cNvSpPr>
          <p:nvPr>
            <p:ph type="title"/>
          </p:nvPr>
        </p:nvSpPr>
        <p:spPr>
          <a:xfrm>
            <a:off x="-357188" y="228600"/>
            <a:ext cx="9501188" cy="1143000"/>
          </a:xfrm>
        </p:spPr>
        <p:txBody>
          <a:bodyPr/>
          <a:lstStyle/>
          <a:p>
            <a:pPr rtl="0" eaLnBrk="1" hangingPunct="1"/>
            <a:r>
              <a:rPr lang="en-US" sz="5400" smtClean="0"/>
              <a:t>Exchange of Heat between System and Surroundings</a:t>
            </a:r>
          </a:p>
        </p:txBody>
      </p:sp>
      <p:sp>
        <p:nvSpPr>
          <p:cNvPr id="350211" name="Rectangle 7"/>
          <p:cNvSpPr>
            <a:spLocks noChangeArrowheads="1"/>
          </p:cNvSpPr>
          <p:nvPr/>
        </p:nvSpPr>
        <p:spPr bwMode="auto">
          <a:xfrm>
            <a:off x="2514600" y="5900738"/>
            <a:ext cx="1066800" cy="228600"/>
          </a:xfrm>
          <a:prstGeom prst="rect">
            <a:avLst/>
          </a:prstGeom>
          <a:solidFill>
            <a:schemeClr val="bg1"/>
          </a:solidFill>
          <a:ln w="9525">
            <a:noFill/>
            <a:miter lim="800000"/>
            <a:headEnd/>
            <a:tailEnd/>
          </a:ln>
        </p:spPr>
        <p:txBody>
          <a:bodyPr wrap="none" anchor="ctr"/>
          <a:lstStyle/>
          <a:p>
            <a:endParaRPr lang="en-US"/>
          </a:p>
        </p:txBody>
      </p:sp>
      <p:sp>
        <p:nvSpPr>
          <p:cNvPr id="350212" name="Rectangle 8"/>
          <p:cNvSpPr>
            <a:spLocks noChangeArrowheads="1"/>
          </p:cNvSpPr>
          <p:nvPr/>
        </p:nvSpPr>
        <p:spPr bwMode="auto">
          <a:xfrm>
            <a:off x="5908675" y="3657600"/>
            <a:ext cx="1066800" cy="228600"/>
          </a:xfrm>
          <a:prstGeom prst="rect">
            <a:avLst/>
          </a:prstGeom>
          <a:solidFill>
            <a:schemeClr val="bg1"/>
          </a:solidFill>
          <a:ln w="9525">
            <a:noFill/>
            <a:miter lim="800000"/>
            <a:headEnd/>
            <a:tailEnd/>
          </a:ln>
        </p:spPr>
        <p:txBody>
          <a:bodyPr wrap="none" anchor="ctr"/>
          <a:lstStyle/>
          <a:p>
            <a:endParaRPr lang="en-US"/>
          </a:p>
        </p:txBody>
      </p:sp>
      <p:sp>
        <p:nvSpPr>
          <p:cNvPr id="26629" name="Rectangle 6"/>
          <p:cNvSpPr>
            <a:spLocks noChangeArrowheads="1"/>
          </p:cNvSpPr>
          <p:nvPr/>
        </p:nvSpPr>
        <p:spPr bwMode="auto">
          <a:xfrm>
            <a:off x="0" y="1905000"/>
            <a:ext cx="9525000" cy="1754188"/>
          </a:xfrm>
          <a:prstGeom prst="rect">
            <a:avLst/>
          </a:prstGeom>
          <a:noFill/>
          <a:ln w="9525">
            <a:noFill/>
            <a:miter lim="800000"/>
            <a:headEnd/>
            <a:tailEnd/>
          </a:ln>
        </p:spPr>
        <p:txBody>
          <a:bodyPr>
            <a:spAutoFit/>
          </a:bodyPr>
          <a:lstStyle/>
          <a:p>
            <a:pPr algn="l" rtl="0"/>
            <a:r>
              <a:rPr lang="en-US" sz="3600"/>
              <a:t>Heat is energy transfer resulting from thermal differences between the system and surrounding</a:t>
            </a:r>
          </a:p>
        </p:txBody>
      </p:sp>
      <p:sp>
        <p:nvSpPr>
          <p:cNvPr id="8" name="Text Box 47"/>
          <p:cNvSpPr txBox="1">
            <a:spLocks noChangeArrowheads="1"/>
          </p:cNvSpPr>
          <p:nvPr/>
        </p:nvSpPr>
        <p:spPr bwMode="auto">
          <a:xfrm>
            <a:off x="0" y="3857625"/>
            <a:ext cx="5072063" cy="1077913"/>
          </a:xfrm>
          <a:prstGeom prst="rect">
            <a:avLst/>
          </a:prstGeom>
          <a:noFill/>
          <a:ln w="9525">
            <a:noFill/>
            <a:miter lim="800000"/>
            <a:headEnd/>
            <a:tailEnd/>
          </a:ln>
        </p:spPr>
        <p:txBody>
          <a:bodyPr>
            <a:spAutoFit/>
          </a:bodyPr>
          <a:lstStyle/>
          <a:p>
            <a:pPr algn="l" rtl="0"/>
            <a:r>
              <a:rPr lang="en-US"/>
              <a:t>“flows” spontaneously from </a:t>
            </a:r>
            <a:r>
              <a:rPr lang="en-US" b="1">
                <a:solidFill>
                  <a:srgbClr val="FF0000"/>
                </a:solidFill>
              </a:rPr>
              <a:t>higher </a:t>
            </a:r>
            <a:r>
              <a:rPr lang="en-US" b="1" i="1">
                <a:solidFill>
                  <a:srgbClr val="FF0000"/>
                </a:solidFill>
              </a:rPr>
              <a:t>T</a:t>
            </a:r>
            <a:r>
              <a:rPr lang="en-US"/>
              <a:t> </a:t>
            </a:r>
            <a:r>
              <a:rPr lang="en-US" b="1">
                <a:sym typeface="Symbol" pitchFamily="18" charset="2"/>
              </a:rPr>
              <a:t></a:t>
            </a:r>
            <a:r>
              <a:rPr lang="en-US">
                <a:sym typeface="Symbol" pitchFamily="18" charset="2"/>
              </a:rPr>
              <a:t> </a:t>
            </a:r>
            <a:r>
              <a:rPr lang="en-US" b="1">
                <a:solidFill>
                  <a:schemeClr val="accent2"/>
                </a:solidFill>
                <a:sym typeface="Symbol" pitchFamily="18" charset="2"/>
              </a:rPr>
              <a:t>lower </a:t>
            </a:r>
            <a:r>
              <a:rPr lang="en-US" b="1" i="1">
                <a:solidFill>
                  <a:schemeClr val="accent2"/>
                </a:solidFill>
                <a:sym typeface="Symbol" pitchFamily="18" charset="2"/>
              </a:rPr>
              <a:t>T</a:t>
            </a:r>
            <a:endParaRPr lang="en-US" b="1" i="1">
              <a:solidFill>
                <a:schemeClr val="accent2"/>
              </a:solidFill>
            </a:endParaRPr>
          </a:p>
        </p:txBody>
      </p:sp>
      <p:sp>
        <p:nvSpPr>
          <p:cNvPr id="9" name="Rectangle 50"/>
          <p:cNvSpPr>
            <a:spLocks noChangeArrowheads="1"/>
          </p:cNvSpPr>
          <p:nvPr/>
        </p:nvSpPr>
        <p:spPr bwMode="auto">
          <a:xfrm>
            <a:off x="5070475" y="3651250"/>
            <a:ext cx="1703388" cy="957263"/>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10" name="Rectangle 52"/>
          <p:cNvSpPr>
            <a:spLocks noChangeArrowheads="1"/>
          </p:cNvSpPr>
          <p:nvPr/>
        </p:nvSpPr>
        <p:spPr bwMode="auto">
          <a:xfrm>
            <a:off x="6781800" y="3657600"/>
            <a:ext cx="1703388" cy="957263"/>
          </a:xfrm>
          <a:prstGeom prst="rect">
            <a:avLst/>
          </a:prstGeom>
          <a:solidFill>
            <a:schemeClr val="accent2"/>
          </a:solidFill>
          <a:ln w="9525">
            <a:solidFill>
              <a:schemeClr val="tx1"/>
            </a:solidFill>
            <a:miter lim="800000"/>
            <a:headEnd/>
            <a:tailEnd/>
          </a:ln>
        </p:spPr>
        <p:txBody>
          <a:bodyPr wrap="none" anchor="ctr"/>
          <a:lstStyle/>
          <a:p>
            <a:endParaRPr lang="en-US"/>
          </a:p>
        </p:txBody>
      </p:sp>
      <p:sp>
        <p:nvSpPr>
          <p:cNvPr id="11" name="AutoShape 53"/>
          <p:cNvSpPr>
            <a:spLocks noChangeArrowheads="1"/>
          </p:cNvSpPr>
          <p:nvPr/>
        </p:nvSpPr>
        <p:spPr bwMode="auto">
          <a:xfrm>
            <a:off x="5921375" y="4025900"/>
            <a:ext cx="1912938" cy="290513"/>
          </a:xfrm>
          <a:prstGeom prst="rightArrow">
            <a:avLst>
              <a:gd name="adj1" fmla="val 50000"/>
              <a:gd name="adj2" fmla="val 164617"/>
            </a:avLst>
          </a:prstGeom>
          <a:solidFill>
            <a:schemeClr val="hlink"/>
          </a:solidFill>
          <a:ln w="9525">
            <a:solidFill>
              <a:schemeClr val="tx1"/>
            </a:solidFill>
            <a:miter lim="800000"/>
            <a:headEnd/>
            <a:tailEnd/>
          </a:ln>
        </p:spPr>
        <p:txBody>
          <a:bodyPr wrap="none" anchor="ctr"/>
          <a:lstStyle/>
          <a:p>
            <a:endParaRPr lang="en-US"/>
          </a:p>
        </p:txBody>
      </p:sp>
      <p:grpSp>
        <p:nvGrpSpPr>
          <p:cNvPr id="2" name="Group 57"/>
          <p:cNvGrpSpPr>
            <a:grpSpLocks/>
          </p:cNvGrpSpPr>
          <p:nvPr/>
        </p:nvGrpSpPr>
        <p:grpSpPr bwMode="auto">
          <a:xfrm>
            <a:off x="152400" y="5105400"/>
            <a:ext cx="8258175" cy="1154113"/>
            <a:chOff x="-231" y="3100"/>
            <a:chExt cx="5202" cy="727"/>
          </a:xfrm>
        </p:grpSpPr>
        <p:sp>
          <p:nvSpPr>
            <p:cNvPr id="350220" name="Text Box 48"/>
            <p:cNvSpPr txBox="1">
              <a:spLocks noChangeArrowheads="1"/>
            </p:cNvSpPr>
            <p:nvPr/>
          </p:nvSpPr>
          <p:spPr bwMode="auto">
            <a:xfrm>
              <a:off x="-231" y="3148"/>
              <a:ext cx="2496" cy="679"/>
            </a:xfrm>
            <a:prstGeom prst="rect">
              <a:avLst/>
            </a:prstGeom>
            <a:noFill/>
            <a:ln w="9525">
              <a:noFill/>
              <a:miter lim="800000"/>
              <a:headEnd/>
              <a:tailEnd/>
            </a:ln>
          </p:spPr>
          <p:txBody>
            <a:bodyPr>
              <a:spAutoFit/>
            </a:bodyPr>
            <a:lstStyle/>
            <a:p>
              <a:pPr algn="l" rtl="0"/>
              <a:r>
                <a:rPr lang="en-US"/>
                <a:t>“flow” ceases at </a:t>
              </a:r>
              <a:r>
                <a:rPr lang="en-US" i="1"/>
                <a:t>thermal equilibrium</a:t>
              </a:r>
              <a:endParaRPr lang="en-US" b="1" i="1">
                <a:solidFill>
                  <a:schemeClr val="accent2"/>
                </a:solidFill>
              </a:endParaRPr>
            </a:p>
          </p:txBody>
        </p:sp>
        <p:sp>
          <p:nvSpPr>
            <p:cNvPr id="350221" name="Rectangle 54"/>
            <p:cNvSpPr>
              <a:spLocks noChangeArrowheads="1"/>
            </p:cNvSpPr>
            <p:nvPr/>
          </p:nvSpPr>
          <p:spPr bwMode="auto">
            <a:xfrm>
              <a:off x="2820" y="3100"/>
              <a:ext cx="1073" cy="603"/>
            </a:xfrm>
            <a:prstGeom prst="rect">
              <a:avLst/>
            </a:prstGeom>
            <a:solidFill>
              <a:srgbClr val="FF9933"/>
            </a:solidFill>
            <a:ln w="9525">
              <a:solidFill>
                <a:schemeClr val="tx1"/>
              </a:solidFill>
              <a:miter lim="800000"/>
              <a:headEnd/>
              <a:tailEnd/>
            </a:ln>
          </p:spPr>
          <p:txBody>
            <a:bodyPr wrap="none" anchor="ctr"/>
            <a:lstStyle/>
            <a:p>
              <a:endParaRPr lang="en-US"/>
            </a:p>
          </p:txBody>
        </p:sp>
        <p:sp>
          <p:nvSpPr>
            <p:cNvPr id="350222" name="Rectangle 55"/>
            <p:cNvSpPr>
              <a:spLocks noChangeArrowheads="1"/>
            </p:cNvSpPr>
            <p:nvPr/>
          </p:nvSpPr>
          <p:spPr bwMode="auto">
            <a:xfrm>
              <a:off x="3898" y="3104"/>
              <a:ext cx="1073" cy="603"/>
            </a:xfrm>
            <a:prstGeom prst="rect">
              <a:avLst/>
            </a:prstGeom>
            <a:solidFill>
              <a:srgbClr val="FF9933"/>
            </a:solidFill>
            <a:ln w="9525">
              <a:solidFill>
                <a:schemeClr val="tx1"/>
              </a:solidFill>
              <a:miter lim="800000"/>
              <a:headEnd/>
              <a:tailEnd/>
            </a:ln>
          </p:spPr>
          <p:txBody>
            <a:bodyPr wrap="none" anchor="ctr"/>
            <a:lstStyle/>
            <a:p>
              <a:endParaRPr lang="en-US"/>
            </a:p>
          </p:txBody>
        </p:sp>
      </p:grpSp>
      <p:sp>
        <p:nvSpPr>
          <p:cNvPr id="350219" name="Slide Number Placeholder 16"/>
          <p:cNvSpPr>
            <a:spLocks noGrp="1"/>
          </p:cNvSpPr>
          <p:nvPr>
            <p:ph type="sldNum" sz="quarter" idx="11"/>
          </p:nvPr>
        </p:nvSpPr>
        <p:spPr>
          <a:xfrm>
            <a:off x="179388" y="6237288"/>
            <a:ext cx="1905000" cy="457200"/>
          </a:xfrm>
          <a:noFill/>
        </p:spPr>
        <p:txBody>
          <a:bodyPr/>
          <a:lstStyle/>
          <a:p>
            <a:fld id="{0E078DA3-FAB2-4EC4-A9ED-04072AEA24D1}" type="slidenum">
              <a:rPr lang="ar-SA" smtClean="0">
                <a:latin typeface="Arial" pitchFamily="34" charset="0"/>
                <a:cs typeface="Arial" pitchFamily="34" charset="0"/>
              </a:rPr>
              <a:pPr/>
              <a:t>236</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9"/>
                                        </p:tgtEl>
                                        <p:attrNameLst>
                                          <p:attrName>style.visibility</p:attrName>
                                        </p:attrNameLst>
                                      </p:cBhvr>
                                      <p:to>
                                        <p:strVal val="visible"/>
                                      </p:to>
                                    </p:set>
                                    <p:anim calcmode="lin" valueType="num">
                                      <p:cBhvr additive="base">
                                        <p:cTn id="7" dur="500" fill="hold"/>
                                        <p:tgtEl>
                                          <p:spTgt spid="26629"/>
                                        </p:tgtEl>
                                        <p:attrNameLst>
                                          <p:attrName>ppt_x</p:attrName>
                                        </p:attrNameLst>
                                      </p:cBhvr>
                                      <p:tavLst>
                                        <p:tav tm="0">
                                          <p:val>
                                            <p:strVal val="#ppt_x"/>
                                          </p:val>
                                        </p:tav>
                                        <p:tav tm="100000">
                                          <p:val>
                                            <p:strVal val="#ppt_x"/>
                                          </p:val>
                                        </p:tav>
                                      </p:tavLst>
                                    </p:anim>
                                    <p:anim calcmode="lin" valueType="num">
                                      <p:cBhvr additive="base">
                                        <p:cTn id="8"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p:bldP spid="8" grpId="0"/>
      <p:bldP spid="9" grpId="0" animBg="1"/>
      <p:bldP spid="10" grpId="0" animBg="1"/>
      <p:bldP spid="11" grpId="0" animBg="1"/>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2"/>
          <p:cNvSpPr>
            <a:spLocks noGrp="1" noChangeArrowheads="1"/>
          </p:cNvSpPr>
          <p:nvPr>
            <p:ph type="title"/>
          </p:nvPr>
        </p:nvSpPr>
        <p:spPr>
          <a:xfrm>
            <a:off x="-571500" y="228600"/>
            <a:ext cx="9715500" cy="1143000"/>
          </a:xfrm>
        </p:spPr>
        <p:txBody>
          <a:bodyPr/>
          <a:lstStyle/>
          <a:p>
            <a:pPr rtl="0" eaLnBrk="1" hangingPunct="1"/>
            <a:r>
              <a:rPr lang="en-US" sz="4800" smtClean="0"/>
              <a:t>Exchange of Heat between System and Surroundings</a:t>
            </a:r>
          </a:p>
        </p:txBody>
      </p:sp>
      <p:sp>
        <p:nvSpPr>
          <p:cNvPr id="351235" name="Rectangle 5"/>
          <p:cNvSpPr>
            <a:spLocks noChangeArrowheads="1"/>
          </p:cNvSpPr>
          <p:nvPr/>
        </p:nvSpPr>
        <p:spPr bwMode="auto">
          <a:xfrm>
            <a:off x="2209800" y="4114800"/>
            <a:ext cx="2209800" cy="2286000"/>
          </a:xfrm>
          <a:prstGeom prst="rect">
            <a:avLst/>
          </a:prstGeom>
          <a:solidFill>
            <a:schemeClr val="bg1">
              <a:alpha val="50195"/>
            </a:schemeClr>
          </a:solidFill>
          <a:ln w="9525">
            <a:noFill/>
            <a:miter lim="800000"/>
            <a:headEnd/>
            <a:tailEnd/>
          </a:ln>
        </p:spPr>
        <p:txBody>
          <a:bodyPr wrap="none" anchor="ctr"/>
          <a:lstStyle/>
          <a:p>
            <a:endParaRPr lang="en-US"/>
          </a:p>
        </p:txBody>
      </p:sp>
      <p:sp>
        <p:nvSpPr>
          <p:cNvPr id="351236" name="Rectangle 6"/>
          <p:cNvSpPr>
            <a:spLocks noChangeArrowheads="1"/>
          </p:cNvSpPr>
          <p:nvPr/>
        </p:nvSpPr>
        <p:spPr bwMode="auto">
          <a:xfrm>
            <a:off x="2514600" y="5900738"/>
            <a:ext cx="1066800" cy="228600"/>
          </a:xfrm>
          <a:prstGeom prst="rect">
            <a:avLst/>
          </a:prstGeom>
          <a:solidFill>
            <a:schemeClr val="bg1"/>
          </a:solidFill>
          <a:ln w="9525">
            <a:noFill/>
            <a:miter lim="800000"/>
            <a:headEnd/>
            <a:tailEnd/>
          </a:ln>
        </p:spPr>
        <p:txBody>
          <a:bodyPr wrap="none" anchor="ctr"/>
          <a:lstStyle/>
          <a:p>
            <a:endParaRPr lang="en-US"/>
          </a:p>
        </p:txBody>
      </p:sp>
      <p:sp>
        <p:nvSpPr>
          <p:cNvPr id="351237" name="Rectangle 7"/>
          <p:cNvSpPr>
            <a:spLocks noChangeArrowheads="1"/>
          </p:cNvSpPr>
          <p:nvPr/>
        </p:nvSpPr>
        <p:spPr bwMode="auto">
          <a:xfrm>
            <a:off x="4724400" y="5900738"/>
            <a:ext cx="1066800" cy="228600"/>
          </a:xfrm>
          <a:prstGeom prst="rect">
            <a:avLst/>
          </a:prstGeom>
          <a:solidFill>
            <a:schemeClr val="bg1"/>
          </a:solidFill>
          <a:ln w="9525">
            <a:noFill/>
            <a:miter lim="800000"/>
            <a:headEnd/>
            <a:tailEnd/>
          </a:ln>
        </p:spPr>
        <p:txBody>
          <a:bodyPr wrap="none" anchor="ctr"/>
          <a:lstStyle/>
          <a:p>
            <a:endParaRPr lang="en-US"/>
          </a:p>
        </p:txBody>
      </p:sp>
      <p:pic>
        <p:nvPicPr>
          <p:cNvPr id="27654" name="Picture 11" descr="05_12exothermic"/>
          <p:cNvPicPr>
            <a:picLocks noGrp="1" noChangeAspect="1" noChangeArrowheads="1"/>
          </p:cNvPicPr>
          <p:nvPr>
            <p:ph sz="half" idx="2"/>
          </p:nvPr>
        </p:nvPicPr>
        <p:blipFill>
          <a:blip r:embed="rId3" cstate="print"/>
          <a:srcRect/>
          <a:stretch>
            <a:fillRect/>
          </a:stretch>
        </p:blipFill>
        <p:spPr>
          <a:xfrm>
            <a:off x="5429250" y="3786188"/>
            <a:ext cx="3076575" cy="2790825"/>
          </a:xfrm>
        </p:spPr>
      </p:pic>
      <p:pic>
        <p:nvPicPr>
          <p:cNvPr id="27655" name="Picture 12" descr="05_12endothermic"/>
          <p:cNvPicPr>
            <a:picLocks noChangeAspect="1" noChangeArrowheads="1"/>
          </p:cNvPicPr>
          <p:nvPr/>
        </p:nvPicPr>
        <p:blipFill>
          <a:blip r:embed="rId4" cstate="print"/>
          <a:srcRect/>
          <a:stretch>
            <a:fillRect/>
          </a:stretch>
        </p:blipFill>
        <p:spPr bwMode="auto">
          <a:xfrm>
            <a:off x="642938" y="3714750"/>
            <a:ext cx="3176587" cy="2838450"/>
          </a:xfrm>
          <a:prstGeom prst="rect">
            <a:avLst/>
          </a:prstGeom>
          <a:noFill/>
          <a:ln w="9525">
            <a:noFill/>
            <a:miter lim="800000"/>
            <a:headEnd/>
            <a:tailEnd/>
          </a:ln>
        </p:spPr>
      </p:pic>
      <p:sp>
        <p:nvSpPr>
          <p:cNvPr id="9" name="Rectangle 3"/>
          <p:cNvSpPr txBox="1">
            <a:spLocks noChangeArrowheads="1"/>
          </p:cNvSpPr>
          <p:nvPr/>
        </p:nvSpPr>
        <p:spPr bwMode="auto">
          <a:xfrm>
            <a:off x="0" y="1643063"/>
            <a:ext cx="5000625" cy="1981200"/>
          </a:xfrm>
          <a:prstGeom prst="rect">
            <a:avLst/>
          </a:prstGeom>
          <a:noFill/>
          <a:ln w="9525">
            <a:noFill/>
            <a:miter lim="800000"/>
            <a:headEnd/>
            <a:tailEnd/>
          </a:ln>
        </p:spPr>
        <p:txBody>
          <a:bodyPr/>
          <a:lstStyle/>
          <a:p>
            <a:pPr marL="342900" indent="-342900" algn="l" rtl="0">
              <a:spcBef>
                <a:spcPct val="20000"/>
              </a:spcBef>
              <a:buFontTx/>
              <a:buChar char="•"/>
              <a:defRPr/>
            </a:pPr>
            <a:r>
              <a:rPr lang="en-US" sz="2800" kern="0" dirty="0">
                <a:latin typeface="+mn-lt"/>
              </a:rPr>
              <a:t>When heat is absorbed by the system from the surroundings, the process is </a:t>
            </a:r>
            <a:r>
              <a:rPr lang="en-US" sz="2800" kern="0" dirty="0">
                <a:solidFill>
                  <a:srgbClr val="00B0F0"/>
                </a:solidFill>
                <a:latin typeface="+mn-lt"/>
              </a:rPr>
              <a:t>endothermic</a:t>
            </a:r>
            <a:r>
              <a:rPr lang="en-US" sz="2800" kern="0" dirty="0">
                <a:solidFill>
                  <a:srgbClr val="C82E32"/>
                </a:solidFill>
                <a:latin typeface="+mn-lt"/>
              </a:rPr>
              <a:t>.</a:t>
            </a:r>
          </a:p>
        </p:txBody>
      </p:sp>
      <p:sp>
        <p:nvSpPr>
          <p:cNvPr id="27657" name="Rectangle 3"/>
          <p:cNvSpPr txBox="1">
            <a:spLocks noChangeArrowheads="1"/>
          </p:cNvSpPr>
          <p:nvPr/>
        </p:nvSpPr>
        <p:spPr bwMode="auto">
          <a:xfrm>
            <a:off x="5143500" y="1643063"/>
            <a:ext cx="4271963" cy="1981200"/>
          </a:xfrm>
          <a:prstGeom prst="rect">
            <a:avLst/>
          </a:prstGeom>
          <a:noFill/>
          <a:ln w="9525">
            <a:noFill/>
            <a:miter lim="800000"/>
            <a:headEnd/>
            <a:tailEnd/>
          </a:ln>
        </p:spPr>
        <p:txBody>
          <a:bodyPr/>
          <a:lstStyle/>
          <a:p>
            <a:pPr algn="l" rtl="0">
              <a:buFont typeface="Arial" pitchFamily="34" charset="0"/>
              <a:buChar char="•"/>
            </a:pPr>
            <a:r>
              <a:rPr lang="en-US" sz="2800"/>
              <a:t>  When heat is released by the system into the surroundings, the process is </a:t>
            </a:r>
            <a:r>
              <a:rPr lang="en-US" sz="2800">
                <a:solidFill>
                  <a:srgbClr val="FF0000"/>
                </a:solidFill>
              </a:rPr>
              <a:t>exothermic</a:t>
            </a:r>
            <a:r>
              <a:rPr lang="en-US" sz="2800"/>
              <a:t>.</a:t>
            </a:r>
          </a:p>
        </p:txBody>
      </p:sp>
      <p:sp>
        <p:nvSpPr>
          <p:cNvPr id="351242" name="Slide Number Placeholder 12"/>
          <p:cNvSpPr>
            <a:spLocks noGrp="1"/>
          </p:cNvSpPr>
          <p:nvPr>
            <p:ph type="sldNum" sz="quarter" idx="11"/>
          </p:nvPr>
        </p:nvSpPr>
        <p:spPr>
          <a:xfrm>
            <a:off x="0" y="6400800"/>
            <a:ext cx="1905000" cy="457200"/>
          </a:xfrm>
          <a:noFill/>
        </p:spPr>
        <p:txBody>
          <a:bodyPr/>
          <a:lstStyle/>
          <a:p>
            <a:fld id="{877ACA51-4189-4042-9DA1-EFD5CCE84729}" type="slidenum">
              <a:rPr lang="ar-SA" smtClean="0">
                <a:latin typeface="Arial" pitchFamily="34" charset="0"/>
                <a:cs typeface="Arial" pitchFamily="34" charset="0"/>
              </a:rPr>
              <a:pPr/>
              <a:t>237</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655"/>
                                        </p:tgtEl>
                                        <p:attrNameLst>
                                          <p:attrName>style.visibility</p:attrName>
                                        </p:attrNameLst>
                                      </p:cBhvr>
                                      <p:to>
                                        <p:strVal val="visible"/>
                                      </p:to>
                                    </p:set>
                                    <p:anim calcmode="lin" valueType="num">
                                      <p:cBhvr additive="base">
                                        <p:cTn id="13" dur="500" fill="hold"/>
                                        <p:tgtEl>
                                          <p:spTgt spid="27655"/>
                                        </p:tgtEl>
                                        <p:attrNameLst>
                                          <p:attrName>ppt_x</p:attrName>
                                        </p:attrNameLst>
                                      </p:cBhvr>
                                      <p:tavLst>
                                        <p:tav tm="0">
                                          <p:val>
                                            <p:strVal val="#ppt_x"/>
                                          </p:val>
                                        </p:tav>
                                        <p:tav tm="100000">
                                          <p:val>
                                            <p:strVal val="#ppt_x"/>
                                          </p:val>
                                        </p:tav>
                                      </p:tavLst>
                                    </p:anim>
                                    <p:anim calcmode="lin" valueType="num">
                                      <p:cBhvr additive="base">
                                        <p:cTn id="14" dur="500" fill="hold"/>
                                        <p:tgtEl>
                                          <p:spTgt spid="2765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657"/>
                                        </p:tgtEl>
                                        <p:attrNameLst>
                                          <p:attrName>style.visibility</p:attrName>
                                        </p:attrNameLst>
                                      </p:cBhvr>
                                      <p:to>
                                        <p:strVal val="visible"/>
                                      </p:to>
                                    </p:set>
                                    <p:anim calcmode="lin" valueType="num">
                                      <p:cBhvr additive="base">
                                        <p:cTn id="19" dur="500" fill="hold"/>
                                        <p:tgtEl>
                                          <p:spTgt spid="27657"/>
                                        </p:tgtEl>
                                        <p:attrNameLst>
                                          <p:attrName>ppt_x</p:attrName>
                                        </p:attrNameLst>
                                      </p:cBhvr>
                                      <p:tavLst>
                                        <p:tav tm="0">
                                          <p:val>
                                            <p:strVal val="#ppt_x"/>
                                          </p:val>
                                        </p:tav>
                                        <p:tav tm="100000">
                                          <p:val>
                                            <p:strVal val="#ppt_x"/>
                                          </p:val>
                                        </p:tav>
                                      </p:tavLst>
                                    </p:anim>
                                    <p:anim calcmode="lin" valueType="num">
                                      <p:cBhvr additive="base">
                                        <p:cTn id="20" dur="500" fill="hold"/>
                                        <p:tgtEl>
                                          <p:spTgt spid="2765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7654"/>
                                        </p:tgtEl>
                                        <p:attrNameLst>
                                          <p:attrName>style.visibility</p:attrName>
                                        </p:attrNameLst>
                                      </p:cBhvr>
                                      <p:to>
                                        <p:strVal val="visible"/>
                                      </p:to>
                                    </p:set>
                                    <p:anim calcmode="lin" valueType="num">
                                      <p:cBhvr additive="base">
                                        <p:cTn id="25" dur="500" fill="hold"/>
                                        <p:tgtEl>
                                          <p:spTgt spid="27654"/>
                                        </p:tgtEl>
                                        <p:attrNameLst>
                                          <p:attrName>ppt_x</p:attrName>
                                        </p:attrNameLst>
                                      </p:cBhvr>
                                      <p:tavLst>
                                        <p:tav tm="0">
                                          <p:val>
                                            <p:strVal val="#ppt_x"/>
                                          </p:val>
                                        </p:tav>
                                        <p:tav tm="100000">
                                          <p:val>
                                            <p:strVal val="#ppt_x"/>
                                          </p:val>
                                        </p:tav>
                                      </p:tavLst>
                                    </p:anim>
                                    <p:anim calcmode="lin" valueType="num">
                                      <p:cBhvr additive="base">
                                        <p:cTn id="26" dur="500" fill="hold"/>
                                        <p:tgtEl>
                                          <p:spTgt spid="27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657"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2"/>
          <p:cNvSpPr>
            <a:spLocks noGrp="1" noChangeArrowheads="1"/>
          </p:cNvSpPr>
          <p:nvPr>
            <p:ph type="title"/>
          </p:nvPr>
        </p:nvSpPr>
        <p:spPr/>
        <p:txBody>
          <a:bodyPr/>
          <a:lstStyle/>
          <a:p>
            <a:pPr eaLnBrk="1" hangingPunct="1"/>
            <a:r>
              <a:rPr lang="en-US" sz="6000" smtClean="0"/>
              <a:t>Work</a:t>
            </a:r>
          </a:p>
        </p:txBody>
      </p:sp>
      <p:sp>
        <p:nvSpPr>
          <p:cNvPr id="28675" name="Rectangle 3"/>
          <p:cNvSpPr>
            <a:spLocks noGrp="1" noChangeArrowheads="1"/>
          </p:cNvSpPr>
          <p:nvPr>
            <p:ph type="body" sz="half" idx="2"/>
          </p:nvPr>
        </p:nvSpPr>
        <p:spPr>
          <a:xfrm>
            <a:off x="4343400" y="1214438"/>
            <a:ext cx="4800600" cy="4572000"/>
          </a:xfrm>
        </p:spPr>
        <p:txBody>
          <a:bodyPr/>
          <a:lstStyle/>
          <a:p>
            <a:pPr algn="l" rtl="0" eaLnBrk="1" hangingPunct="1">
              <a:buFontTx/>
              <a:buNone/>
            </a:pPr>
            <a:r>
              <a:rPr lang="en-US" sz="3600" smtClean="0"/>
              <a:t>	Usually in an open container the only work done is by a gas pushing on the surroundings (or by the surroundings pushing on the gas).</a:t>
            </a:r>
          </a:p>
        </p:txBody>
      </p:sp>
      <p:pic>
        <p:nvPicPr>
          <p:cNvPr id="28676" name="Picture 13" descr="05_13a"/>
          <p:cNvPicPr>
            <a:picLocks noGrp="1" noChangeAspect="1" noChangeArrowheads="1"/>
          </p:cNvPicPr>
          <p:nvPr>
            <p:ph sz="half" idx="1"/>
          </p:nvPr>
        </p:nvPicPr>
        <p:blipFill>
          <a:blip r:embed="rId3" cstate="print"/>
          <a:srcRect/>
          <a:stretch>
            <a:fillRect/>
          </a:stretch>
        </p:blipFill>
        <p:spPr>
          <a:xfrm>
            <a:off x="457200" y="2133600"/>
            <a:ext cx="4086225" cy="3651250"/>
          </a:xfrm>
        </p:spPr>
      </p:pic>
      <p:sp>
        <p:nvSpPr>
          <p:cNvPr id="352261" name="Slide Number Placeholder 7"/>
          <p:cNvSpPr>
            <a:spLocks noGrp="1"/>
          </p:cNvSpPr>
          <p:nvPr>
            <p:ph type="sldNum" sz="quarter" idx="11"/>
          </p:nvPr>
        </p:nvSpPr>
        <p:spPr>
          <a:xfrm>
            <a:off x="395288" y="6165850"/>
            <a:ext cx="1905000" cy="457200"/>
          </a:xfrm>
          <a:noFill/>
        </p:spPr>
        <p:txBody>
          <a:bodyPr/>
          <a:lstStyle/>
          <a:p>
            <a:fld id="{EDAF14F2-DE75-4EA2-9ABD-6F7349037E6E}" type="slidenum">
              <a:rPr lang="ar-SA" smtClean="0">
                <a:latin typeface="Arial" pitchFamily="34" charset="0"/>
                <a:cs typeface="Arial" pitchFamily="34" charset="0"/>
              </a:rPr>
              <a:pPr/>
              <a:t>238</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 calcmode="lin" valueType="num">
                                      <p:cBhvr additive="base">
                                        <p:cTn id="7"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676"/>
                                        </p:tgtEl>
                                        <p:attrNameLst>
                                          <p:attrName>style.visibility</p:attrName>
                                        </p:attrNameLst>
                                      </p:cBhvr>
                                      <p:to>
                                        <p:strVal val="visible"/>
                                      </p:to>
                                    </p:set>
                                    <p:anim calcmode="lin" valueType="num">
                                      <p:cBhvr additive="base">
                                        <p:cTn id="13" dur="500" fill="hold"/>
                                        <p:tgtEl>
                                          <p:spTgt spid="28676"/>
                                        </p:tgtEl>
                                        <p:attrNameLst>
                                          <p:attrName>ppt_x</p:attrName>
                                        </p:attrNameLst>
                                      </p:cBhvr>
                                      <p:tavLst>
                                        <p:tav tm="0">
                                          <p:val>
                                            <p:strVal val="#ppt_x"/>
                                          </p:val>
                                        </p:tav>
                                        <p:tav tm="100000">
                                          <p:val>
                                            <p:strVal val="#ppt_x"/>
                                          </p:val>
                                        </p:tav>
                                      </p:tavLst>
                                    </p:anim>
                                    <p:anim calcmode="lin" valueType="num">
                                      <p:cBhvr additive="base">
                                        <p:cTn id="14" dur="500" fill="hold"/>
                                        <p:tgtEl>
                                          <p:spTgt spid="286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Rectangle 2"/>
          <p:cNvSpPr>
            <a:spLocks noGrp="1" noChangeArrowheads="1"/>
          </p:cNvSpPr>
          <p:nvPr>
            <p:ph type="title"/>
          </p:nvPr>
        </p:nvSpPr>
        <p:spPr>
          <a:xfrm>
            <a:off x="609600" y="-228600"/>
            <a:ext cx="7772400" cy="1143000"/>
          </a:xfrm>
        </p:spPr>
        <p:txBody>
          <a:bodyPr/>
          <a:lstStyle/>
          <a:p>
            <a:pPr eaLnBrk="1" hangingPunct="1"/>
            <a:r>
              <a:rPr lang="en-US" sz="6000" smtClean="0"/>
              <a:t>Work</a:t>
            </a:r>
          </a:p>
        </p:txBody>
      </p:sp>
      <p:sp>
        <p:nvSpPr>
          <p:cNvPr id="29699" name="Rectangle 3"/>
          <p:cNvSpPr>
            <a:spLocks noGrp="1" noChangeArrowheads="1"/>
          </p:cNvSpPr>
          <p:nvPr>
            <p:ph type="body" sz="half" idx="1"/>
          </p:nvPr>
        </p:nvSpPr>
        <p:spPr>
          <a:xfrm>
            <a:off x="0" y="685800"/>
            <a:ext cx="9501188" cy="2286000"/>
          </a:xfrm>
        </p:spPr>
        <p:txBody>
          <a:bodyPr/>
          <a:lstStyle/>
          <a:p>
            <a:pPr algn="l" rtl="0" eaLnBrk="1" hangingPunct="1">
              <a:buFontTx/>
              <a:buNone/>
            </a:pPr>
            <a:r>
              <a:rPr lang="en-US" sz="2800" smtClean="0"/>
              <a:t>We can measure the work done by the gas if the reaction is done in a vessel that has been fitted with a piston.</a:t>
            </a:r>
          </a:p>
          <a:p>
            <a:pPr algn="l" rtl="0" eaLnBrk="1" hangingPunct="1">
              <a:buFontTx/>
              <a:buNone/>
            </a:pPr>
            <a:r>
              <a:rPr lang="en-US" sz="2800" i="1" smtClean="0">
                <a:solidFill>
                  <a:srgbClr val="FF0000"/>
                </a:solidFill>
              </a:rPr>
              <a:t>                               </a:t>
            </a:r>
            <a:r>
              <a:rPr lang="en-US" sz="4400" i="1" smtClean="0">
                <a:solidFill>
                  <a:srgbClr val="FF0000"/>
                </a:solidFill>
              </a:rPr>
              <a:t>W</a:t>
            </a:r>
            <a:r>
              <a:rPr lang="en-US" sz="4400" smtClean="0">
                <a:solidFill>
                  <a:srgbClr val="FF0000"/>
                </a:solidFill>
              </a:rPr>
              <a:t> = -</a:t>
            </a:r>
            <a:r>
              <a:rPr lang="en-US" sz="4400" i="1" smtClean="0">
                <a:solidFill>
                  <a:srgbClr val="FF0000"/>
                </a:solidFill>
              </a:rPr>
              <a:t> P</a:t>
            </a:r>
            <a:r>
              <a:rPr lang="en-US" sz="4400" smtClean="0">
                <a:solidFill>
                  <a:srgbClr val="FF0000"/>
                </a:solidFill>
                <a:latin typeface="Symbol" pitchFamily="18" charset="2"/>
                <a:sym typeface="Symbol" pitchFamily="18" charset="2"/>
              </a:rPr>
              <a:t></a:t>
            </a:r>
            <a:r>
              <a:rPr lang="en-US" sz="4400" i="1" smtClean="0">
                <a:solidFill>
                  <a:srgbClr val="FF0000"/>
                </a:solidFill>
              </a:rPr>
              <a:t>V</a:t>
            </a:r>
            <a:endParaRPr lang="en-US" sz="4400" smtClean="0"/>
          </a:p>
          <a:p>
            <a:pPr algn="l" rtl="0" eaLnBrk="1" hangingPunct="1">
              <a:buFontTx/>
              <a:buNone/>
            </a:pPr>
            <a:r>
              <a:rPr lang="en-US" sz="2800" smtClean="0"/>
              <a:t>				</a:t>
            </a:r>
            <a:endParaRPr lang="en-US" sz="5400" i="1" smtClean="0">
              <a:solidFill>
                <a:srgbClr val="FF0000"/>
              </a:solidFill>
            </a:endParaRPr>
          </a:p>
        </p:txBody>
      </p:sp>
      <p:pic>
        <p:nvPicPr>
          <p:cNvPr id="29700" name="Picture 6" descr="05_11"/>
          <p:cNvPicPr>
            <a:picLocks noGrp="1" noChangeAspect="1" noChangeArrowheads="1"/>
          </p:cNvPicPr>
          <p:nvPr>
            <p:ph sz="half" idx="2"/>
          </p:nvPr>
        </p:nvPicPr>
        <p:blipFill>
          <a:blip r:embed="rId3" cstate="print"/>
          <a:srcRect b="10732"/>
          <a:stretch>
            <a:fillRect/>
          </a:stretch>
        </p:blipFill>
        <p:spPr>
          <a:xfrm>
            <a:off x="2571750" y="4071938"/>
            <a:ext cx="3487738" cy="1931987"/>
          </a:xfrm>
        </p:spPr>
      </p:pic>
      <p:sp>
        <p:nvSpPr>
          <p:cNvPr id="29701" name="Oval 1039"/>
          <p:cNvSpPr>
            <a:spLocks noChangeArrowheads="1"/>
          </p:cNvSpPr>
          <p:nvPr/>
        </p:nvSpPr>
        <p:spPr bwMode="auto">
          <a:xfrm>
            <a:off x="152400" y="5638800"/>
            <a:ext cx="2265363" cy="1100138"/>
          </a:xfrm>
          <a:prstGeom prst="ellipse">
            <a:avLst/>
          </a:prstGeom>
          <a:solidFill>
            <a:schemeClr val="accent1"/>
          </a:solidFill>
          <a:ln w="9525">
            <a:solidFill>
              <a:schemeClr val="tx1"/>
            </a:solidFill>
            <a:round/>
            <a:headEnd/>
            <a:tailEnd/>
          </a:ln>
        </p:spPr>
        <p:txBody>
          <a:bodyPr wrap="none" anchor="ctr"/>
          <a:lstStyle/>
          <a:p>
            <a:r>
              <a:rPr lang="en-US"/>
              <a:t>SYSTEM</a:t>
            </a:r>
          </a:p>
        </p:txBody>
      </p:sp>
      <p:sp>
        <p:nvSpPr>
          <p:cNvPr id="29702" name="Oval 2056"/>
          <p:cNvSpPr>
            <a:spLocks noChangeArrowheads="1"/>
          </p:cNvSpPr>
          <p:nvPr/>
        </p:nvSpPr>
        <p:spPr bwMode="auto">
          <a:xfrm>
            <a:off x="5364163" y="5826125"/>
            <a:ext cx="2133600" cy="1031875"/>
          </a:xfrm>
          <a:prstGeom prst="ellipse">
            <a:avLst/>
          </a:prstGeom>
          <a:solidFill>
            <a:schemeClr val="accent1"/>
          </a:solidFill>
          <a:ln w="9525">
            <a:solidFill>
              <a:schemeClr val="tx1"/>
            </a:solidFill>
            <a:round/>
            <a:headEnd/>
            <a:tailEnd/>
          </a:ln>
        </p:spPr>
        <p:txBody>
          <a:bodyPr wrap="none" anchor="ctr"/>
          <a:lstStyle/>
          <a:p>
            <a:r>
              <a:rPr lang="en-US"/>
              <a:t>SYSTEM</a:t>
            </a:r>
          </a:p>
        </p:txBody>
      </p:sp>
      <p:sp>
        <p:nvSpPr>
          <p:cNvPr id="29703" name="Rectangle 14"/>
          <p:cNvSpPr>
            <a:spLocks noChangeArrowheads="1"/>
          </p:cNvSpPr>
          <p:nvPr/>
        </p:nvSpPr>
        <p:spPr bwMode="auto">
          <a:xfrm>
            <a:off x="0" y="3429000"/>
            <a:ext cx="3571875" cy="1816100"/>
          </a:xfrm>
          <a:prstGeom prst="rect">
            <a:avLst/>
          </a:prstGeom>
          <a:noFill/>
          <a:ln w="9525">
            <a:noFill/>
            <a:miter lim="800000"/>
            <a:headEnd/>
            <a:tailEnd/>
          </a:ln>
        </p:spPr>
        <p:txBody>
          <a:bodyPr>
            <a:spAutoFit/>
          </a:bodyPr>
          <a:lstStyle/>
          <a:p>
            <a:pPr algn="l" rtl="0"/>
            <a:r>
              <a:rPr lang="en-US" sz="2800"/>
              <a:t>If work is done </a:t>
            </a:r>
            <a:r>
              <a:rPr lang="en-US" sz="2800" b="1">
                <a:solidFill>
                  <a:srgbClr val="FF0000"/>
                </a:solidFill>
              </a:rPr>
              <a:t>on the system</a:t>
            </a:r>
            <a:r>
              <a:rPr lang="en-US" sz="2800"/>
              <a:t>, the system gains energy equal to</a:t>
            </a:r>
            <a:r>
              <a:rPr lang="en-US" sz="2800" b="1">
                <a:solidFill>
                  <a:srgbClr val="FF0000"/>
                </a:solidFill>
              </a:rPr>
              <a:t> +</a:t>
            </a:r>
            <a:r>
              <a:rPr lang="en-US" sz="2800" b="1" i="1">
                <a:solidFill>
                  <a:srgbClr val="FF0000"/>
                </a:solidFill>
                <a:sym typeface="Wingdings" pitchFamily="2" charset="2"/>
              </a:rPr>
              <a:t>W</a:t>
            </a:r>
          </a:p>
        </p:txBody>
      </p:sp>
      <p:sp>
        <p:nvSpPr>
          <p:cNvPr id="29704" name="AutoShape 9"/>
          <p:cNvSpPr>
            <a:spLocks noChangeArrowheads="1"/>
          </p:cNvSpPr>
          <p:nvPr/>
        </p:nvSpPr>
        <p:spPr bwMode="auto">
          <a:xfrm flipH="1">
            <a:off x="2195513" y="5949950"/>
            <a:ext cx="1289050" cy="457200"/>
          </a:xfrm>
          <a:prstGeom prst="rightArrow">
            <a:avLst>
              <a:gd name="adj1" fmla="val 50000"/>
              <a:gd name="adj2" fmla="val 70486"/>
            </a:avLst>
          </a:prstGeom>
          <a:solidFill>
            <a:schemeClr val="hlink"/>
          </a:solidFill>
          <a:ln w="9525">
            <a:solidFill>
              <a:schemeClr val="tx1"/>
            </a:solidFill>
            <a:miter lim="800000"/>
            <a:headEnd/>
            <a:tailEnd/>
          </a:ln>
        </p:spPr>
        <p:txBody>
          <a:bodyPr wrap="none" anchor="ctr"/>
          <a:lstStyle/>
          <a:p>
            <a:r>
              <a:rPr lang="en-US"/>
              <a:t>WORK</a:t>
            </a:r>
          </a:p>
        </p:txBody>
      </p:sp>
      <p:sp>
        <p:nvSpPr>
          <p:cNvPr id="29705" name="AutoShape 1041"/>
          <p:cNvSpPr>
            <a:spLocks noChangeArrowheads="1"/>
          </p:cNvSpPr>
          <p:nvPr/>
        </p:nvSpPr>
        <p:spPr bwMode="auto">
          <a:xfrm>
            <a:off x="7380288" y="6092825"/>
            <a:ext cx="1289050" cy="457200"/>
          </a:xfrm>
          <a:prstGeom prst="rightArrow">
            <a:avLst>
              <a:gd name="adj1" fmla="val 50000"/>
              <a:gd name="adj2" fmla="val 70486"/>
            </a:avLst>
          </a:prstGeom>
          <a:solidFill>
            <a:schemeClr val="hlink"/>
          </a:solidFill>
          <a:ln w="9525">
            <a:solidFill>
              <a:schemeClr val="tx1"/>
            </a:solidFill>
            <a:miter lim="800000"/>
            <a:headEnd/>
            <a:tailEnd/>
          </a:ln>
        </p:spPr>
        <p:txBody>
          <a:bodyPr wrap="none" anchor="ctr"/>
          <a:lstStyle/>
          <a:p>
            <a:r>
              <a:rPr lang="en-US"/>
              <a:t>WORK</a:t>
            </a:r>
          </a:p>
        </p:txBody>
      </p:sp>
      <p:sp>
        <p:nvSpPr>
          <p:cNvPr id="29706" name="Text Box 1044"/>
          <p:cNvSpPr txBox="1">
            <a:spLocks noChangeArrowheads="1"/>
          </p:cNvSpPr>
          <p:nvPr/>
        </p:nvSpPr>
        <p:spPr bwMode="auto">
          <a:xfrm>
            <a:off x="5857875" y="3810000"/>
            <a:ext cx="3286125" cy="1816100"/>
          </a:xfrm>
          <a:prstGeom prst="rect">
            <a:avLst/>
          </a:prstGeom>
          <a:noFill/>
          <a:ln w="9525">
            <a:noFill/>
            <a:miter lim="800000"/>
            <a:headEnd/>
            <a:tailEnd/>
          </a:ln>
        </p:spPr>
        <p:txBody>
          <a:bodyPr>
            <a:spAutoFit/>
          </a:bodyPr>
          <a:lstStyle/>
          <a:p>
            <a:pPr algn="l" rtl="0"/>
            <a:r>
              <a:rPr lang="en-US" sz="2800"/>
              <a:t>If work is done </a:t>
            </a:r>
            <a:r>
              <a:rPr lang="en-US" sz="2800" b="1">
                <a:solidFill>
                  <a:schemeClr val="accent2"/>
                </a:solidFill>
              </a:rPr>
              <a:t>by the system</a:t>
            </a:r>
            <a:r>
              <a:rPr lang="en-US" sz="2800"/>
              <a:t>, the system loses energy equal to </a:t>
            </a:r>
            <a:r>
              <a:rPr lang="en-US" sz="2800" b="1">
                <a:solidFill>
                  <a:schemeClr val="accent2"/>
                </a:solidFill>
                <a:sym typeface="Wingdings" pitchFamily="2" charset="2"/>
              </a:rPr>
              <a:t>–</a:t>
            </a:r>
            <a:r>
              <a:rPr lang="en-US" sz="2800" b="1" i="1">
                <a:solidFill>
                  <a:schemeClr val="accent2"/>
                </a:solidFill>
                <a:sym typeface="Wingdings" pitchFamily="2" charset="2"/>
              </a:rPr>
              <a:t>W</a:t>
            </a:r>
            <a:endParaRPr lang="en-US" sz="2800" b="1" i="1">
              <a:solidFill>
                <a:schemeClr val="accent2"/>
              </a:solidFill>
            </a:endParaRPr>
          </a:p>
        </p:txBody>
      </p:sp>
      <p:sp>
        <p:nvSpPr>
          <p:cNvPr id="29707" name="Text Box 2060"/>
          <p:cNvSpPr txBox="1">
            <a:spLocks noChangeArrowheads="1"/>
          </p:cNvSpPr>
          <p:nvPr/>
        </p:nvSpPr>
        <p:spPr bwMode="auto">
          <a:xfrm>
            <a:off x="6096000" y="2000250"/>
            <a:ext cx="3048000" cy="1816100"/>
          </a:xfrm>
          <a:prstGeom prst="rect">
            <a:avLst/>
          </a:prstGeom>
          <a:noFill/>
          <a:ln w="9525">
            <a:noFill/>
            <a:miter lim="800000"/>
            <a:headEnd/>
            <a:tailEnd/>
          </a:ln>
        </p:spPr>
        <p:txBody>
          <a:bodyPr>
            <a:spAutoFit/>
          </a:bodyPr>
          <a:lstStyle/>
          <a:p>
            <a:pPr algn="l" rtl="0"/>
            <a:r>
              <a:rPr lang="en-US" sz="2800" b="1">
                <a:solidFill>
                  <a:schemeClr val="accent2"/>
                </a:solidFill>
              </a:rPr>
              <a:t>Expansion</a:t>
            </a:r>
            <a:r>
              <a:rPr lang="en-US" sz="2800"/>
              <a:t> is an example of work done </a:t>
            </a:r>
            <a:r>
              <a:rPr lang="en-US" sz="2800" b="1">
                <a:solidFill>
                  <a:schemeClr val="accent2"/>
                </a:solidFill>
              </a:rPr>
              <a:t>by the system</a:t>
            </a:r>
            <a:endParaRPr lang="en-US" sz="2800" b="1">
              <a:solidFill>
                <a:srgbClr val="FF9933"/>
              </a:solidFill>
            </a:endParaRPr>
          </a:p>
        </p:txBody>
      </p:sp>
      <p:sp>
        <p:nvSpPr>
          <p:cNvPr id="29708" name="Text Box 2060"/>
          <p:cNvSpPr txBox="1">
            <a:spLocks noChangeArrowheads="1"/>
          </p:cNvSpPr>
          <p:nvPr/>
        </p:nvSpPr>
        <p:spPr bwMode="auto">
          <a:xfrm>
            <a:off x="0" y="2071688"/>
            <a:ext cx="3581400" cy="1384300"/>
          </a:xfrm>
          <a:prstGeom prst="rect">
            <a:avLst/>
          </a:prstGeom>
          <a:noFill/>
          <a:ln w="9525">
            <a:noFill/>
            <a:miter lim="800000"/>
            <a:headEnd/>
            <a:tailEnd/>
          </a:ln>
        </p:spPr>
        <p:txBody>
          <a:bodyPr>
            <a:spAutoFit/>
          </a:bodyPr>
          <a:lstStyle/>
          <a:p>
            <a:pPr algn="l" rtl="0"/>
            <a:r>
              <a:rPr lang="en-US" sz="2800" b="1">
                <a:solidFill>
                  <a:srgbClr val="FF0000"/>
                </a:solidFill>
              </a:rPr>
              <a:t>compression</a:t>
            </a:r>
            <a:r>
              <a:rPr lang="en-US" sz="2800"/>
              <a:t> is an example of work done </a:t>
            </a:r>
            <a:r>
              <a:rPr lang="en-US" sz="2800" b="1">
                <a:solidFill>
                  <a:schemeClr val="accent2"/>
                </a:solidFill>
              </a:rPr>
              <a:t>on the system</a:t>
            </a:r>
            <a:endParaRPr lang="en-US" sz="2800" b="1">
              <a:solidFill>
                <a:srgbClr val="FF9933"/>
              </a:solidFill>
            </a:endParaRPr>
          </a:p>
        </p:txBody>
      </p:sp>
      <p:sp>
        <p:nvSpPr>
          <p:cNvPr id="353293" name="Slide Number Placeholder 15"/>
          <p:cNvSpPr>
            <a:spLocks noGrp="1"/>
          </p:cNvSpPr>
          <p:nvPr>
            <p:ph type="sldNum" sz="quarter" idx="11"/>
          </p:nvPr>
        </p:nvSpPr>
        <p:spPr>
          <a:xfrm>
            <a:off x="0" y="6629400"/>
            <a:ext cx="1905000" cy="457200"/>
          </a:xfrm>
          <a:noFill/>
        </p:spPr>
        <p:txBody>
          <a:bodyPr/>
          <a:lstStyle/>
          <a:p>
            <a:fld id="{A0166C7E-1050-442C-B4C9-BD2C14B58205}" type="slidenum">
              <a:rPr lang="ar-SA" smtClean="0">
                <a:latin typeface="Arial" pitchFamily="34" charset="0"/>
                <a:cs typeface="Arial" pitchFamily="34" charset="0"/>
              </a:rPr>
              <a:pPr/>
              <a:t>239</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additive="base">
                                        <p:cTn id="7" dur="500" fill="hold"/>
                                        <p:tgtEl>
                                          <p:spTgt spid="296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9699">
                                            <p:txEl>
                                              <p:pRg st="1" end="1"/>
                                            </p:txEl>
                                          </p:spTgt>
                                        </p:tgtEl>
                                        <p:attrNameLst>
                                          <p:attrName>style.visibility</p:attrName>
                                        </p:attrNameLst>
                                      </p:cBhvr>
                                      <p:to>
                                        <p:strVal val="visible"/>
                                      </p:to>
                                    </p:set>
                                    <p:anim calcmode="lin" valueType="num">
                                      <p:cBhvr additive="base">
                                        <p:cTn id="13" dur="500" fill="hold"/>
                                        <p:tgtEl>
                                          <p:spTgt spid="2969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96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9699">
                                            <p:txEl>
                                              <p:pRg st="2" end="2"/>
                                            </p:txEl>
                                          </p:spTgt>
                                        </p:tgtEl>
                                        <p:attrNameLst>
                                          <p:attrName>style.visibility</p:attrName>
                                        </p:attrNameLst>
                                      </p:cBhvr>
                                      <p:to>
                                        <p:strVal val="visible"/>
                                      </p:to>
                                    </p:set>
                                    <p:anim calcmode="lin" valueType="num">
                                      <p:cBhvr additive="base">
                                        <p:cTn id="19" dur="500" fill="hold"/>
                                        <p:tgtEl>
                                          <p:spTgt spid="2969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96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9700"/>
                                        </p:tgtEl>
                                        <p:attrNameLst>
                                          <p:attrName>style.visibility</p:attrName>
                                        </p:attrNameLst>
                                      </p:cBhvr>
                                      <p:to>
                                        <p:strVal val="visible"/>
                                      </p:to>
                                    </p:set>
                                    <p:anim calcmode="lin" valueType="num">
                                      <p:cBhvr additive="base">
                                        <p:cTn id="25" dur="500" fill="hold"/>
                                        <p:tgtEl>
                                          <p:spTgt spid="29700"/>
                                        </p:tgtEl>
                                        <p:attrNameLst>
                                          <p:attrName>ppt_x</p:attrName>
                                        </p:attrNameLst>
                                      </p:cBhvr>
                                      <p:tavLst>
                                        <p:tav tm="0">
                                          <p:val>
                                            <p:strVal val="#ppt_x"/>
                                          </p:val>
                                        </p:tav>
                                        <p:tav tm="100000">
                                          <p:val>
                                            <p:strVal val="#ppt_x"/>
                                          </p:val>
                                        </p:tav>
                                      </p:tavLst>
                                    </p:anim>
                                    <p:anim calcmode="lin" valueType="num">
                                      <p:cBhvr additive="base">
                                        <p:cTn id="26" dur="500" fill="hold"/>
                                        <p:tgtEl>
                                          <p:spTgt spid="2970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9708"/>
                                        </p:tgtEl>
                                        <p:attrNameLst>
                                          <p:attrName>style.visibility</p:attrName>
                                        </p:attrNameLst>
                                      </p:cBhvr>
                                      <p:to>
                                        <p:strVal val="visible"/>
                                      </p:to>
                                    </p:set>
                                    <p:anim calcmode="lin" valueType="num">
                                      <p:cBhvr additive="base">
                                        <p:cTn id="31" dur="500" fill="hold"/>
                                        <p:tgtEl>
                                          <p:spTgt spid="29708"/>
                                        </p:tgtEl>
                                        <p:attrNameLst>
                                          <p:attrName>ppt_x</p:attrName>
                                        </p:attrNameLst>
                                      </p:cBhvr>
                                      <p:tavLst>
                                        <p:tav tm="0">
                                          <p:val>
                                            <p:strVal val="0-#ppt_w/2"/>
                                          </p:val>
                                        </p:tav>
                                        <p:tav tm="100000">
                                          <p:val>
                                            <p:strVal val="#ppt_x"/>
                                          </p:val>
                                        </p:tav>
                                      </p:tavLst>
                                    </p:anim>
                                    <p:anim calcmode="lin" valueType="num">
                                      <p:cBhvr additive="base">
                                        <p:cTn id="32" dur="500" fill="hold"/>
                                        <p:tgtEl>
                                          <p:spTgt spid="2970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9703"/>
                                        </p:tgtEl>
                                        <p:attrNameLst>
                                          <p:attrName>style.visibility</p:attrName>
                                        </p:attrNameLst>
                                      </p:cBhvr>
                                      <p:to>
                                        <p:strVal val="visible"/>
                                      </p:to>
                                    </p:set>
                                    <p:anim calcmode="lin" valueType="num">
                                      <p:cBhvr additive="base">
                                        <p:cTn id="37" dur="500" fill="hold"/>
                                        <p:tgtEl>
                                          <p:spTgt spid="29703"/>
                                        </p:tgtEl>
                                        <p:attrNameLst>
                                          <p:attrName>ppt_x</p:attrName>
                                        </p:attrNameLst>
                                      </p:cBhvr>
                                      <p:tavLst>
                                        <p:tav tm="0">
                                          <p:val>
                                            <p:strVal val="0-#ppt_w/2"/>
                                          </p:val>
                                        </p:tav>
                                        <p:tav tm="100000">
                                          <p:val>
                                            <p:strVal val="#ppt_x"/>
                                          </p:val>
                                        </p:tav>
                                      </p:tavLst>
                                    </p:anim>
                                    <p:anim calcmode="lin" valueType="num">
                                      <p:cBhvr additive="base">
                                        <p:cTn id="38" dur="500" fill="hold"/>
                                        <p:tgtEl>
                                          <p:spTgt spid="2970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9701"/>
                                        </p:tgtEl>
                                        <p:attrNameLst>
                                          <p:attrName>style.visibility</p:attrName>
                                        </p:attrNameLst>
                                      </p:cBhvr>
                                      <p:to>
                                        <p:strVal val="visible"/>
                                      </p:to>
                                    </p:set>
                                    <p:anim calcmode="lin" valueType="num">
                                      <p:cBhvr additive="base">
                                        <p:cTn id="43" dur="500" fill="hold"/>
                                        <p:tgtEl>
                                          <p:spTgt spid="29701"/>
                                        </p:tgtEl>
                                        <p:attrNameLst>
                                          <p:attrName>ppt_x</p:attrName>
                                        </p:attrNameLst>
                                      </p:cBhvr>
                                      <p:tavLst>
                                        <p:tav tm="0">
                                          <p:val>
                                            <p:strVal val="0-#ppt_w/2"/>
                                          </p:val>
                                        </p:tav>
                                        <p:tav tm="100000">
                                          <p:val>
                                            <p:strVal val="#ppt_x"/>
                                          </p:val>
                                        </p:tav>
                                      </p:tavLst>
                                    </p:anim>
                                    <p:anim calcmode="lin" valueType="num">
                                      <p:cBhvr additive="base">
                                        <p:cTn id="44" dur="500" fill="hold"/>
                                        <p:tgtEl>
                                          <p:spTgt spid="29701"/>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29704"/>
                                        </p:tgtEl>
                                        <p:attrNameLst>
                                          <p:attrName>style.visibility</p:attrName>
                                        </p:attrNameLst>
                                      </p:cBhvr>
                                      <p:to>
                                        <p:strVal val="visible"/>
                                      </p:to>
                                    </p:set>
                                    <p:anim calcmode="lin" valueType="num">
                                      <p:cBhvr additive="base">
                                        <p:cTn id="49" dur="500" fill="hold"/>
                                        <p:tgtEl>
                                          <p:spTgt spid="29704"/>
                                        </p:tgtEl>
                                        <p:attrNameLst>
                                          <p:attrName>ppt_x</p:attrName>
                                        </p:attrNameLst>
                                      </p:cBhvr>
                                      <p:tavLst>
                                        <p:tav tm="0">
                                          <p:val>
                                            <p:strVal val="1+#ppt_w/2"/>
                                          </p:val>
                                        </p:tav>
                                        <p:tav tm="100000">
                                          <p:val>
                                            <p:strVal val="#ppt_x"/>
                                          </p:val>
                                        </p:tav>
                                      </p:tavLst>
                                    </p:anim>
                                    <p:anim calcmode="lin" valueType="num">
                                      <p:cBhvr additive="base">
                                        <p:cTn id="50" dur="500" fill="hold"/>
                                        <p:tgtEl>
                                          <p:spTgt spid="29704"/>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9707"/>
                                        </p:tgtEl>
                                        <p:attrNameLst>
                                          <p:attrName>style.visibility</p:attrName>
                                        </p:attrNameLst>
                                      </p:cBhvr>
                                      <p:to>
                                        <p:strVal val="visible"/>
                                      </p:to>
                                    </p:set>
                                    <p:anim calcmode="lin" valueType="num">
                                      <p:cBhvr additive="base">
                                        <p:cTn id="55" dur="500" fill="hold"/>
                                        <p:tgtEl>
                                          <p:spTgt spid="29707"/>
                                        </p:tgtEl>
                                        <p:attrNameLst>
                                          <p:attrName>ppt_x</p:attrName>
                                        </p:attrNameLst>
                                      </p:cBhvr>
                                      <p:tavLst>
                                        <p:tav tm="0">
                                          <p:val>
                                            <p:strVal val="#ppt_x"/>
                                          </p:val>
                                        </p:tav>
                                        <p:tav tm="100000">
                                          <p:val>
                                            <p:strVal val="#ppt_x"/>
                                          </p:val>
                                        </p:tav>
                                      </p:tavLst>
                                    </p:anim>
                                    <p:anim calcmode="lin" valueType="num">
                                      <p:cBhvr additive="base">
                                        <p:cTn id="56" dur="500" fill="hold"/>
                                        <p:tgtEl>
                                          <p:spTgt spid="2970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9706"/>
                                        </p:tgtEl>
                                        <p:attrNameLst>
                                          <p:attrName>style.visibility</p:attrName>
                                        </p:attrNameLst>
                                      </p:cBhvr>
                                      <p:to>
                                        <p:strVal val="visible"/>
                                      </p:to>
                                    </p:set>
                                    <p:anim calcmode="lin" valueType="num">
                                      <p:cBhvr additive="base">
                                        <p:cTn id="61" dur="500" fill="hold"/>
                                        <p:tgtEl>
                                          <p:spTgt spid="29706"/>
                                        </p:tgtEl>
                                        <p:attrNameLst>
                                          <p:attrName>ppt_x</p:attrName>
                                        </p:attrNameLst>
                                      </p:cBhvr>
                                      <p:tavLst>
                                        <p:tav tm="0">
                                          <p:val>
                                            <p:strVal val="#ppt_x"/>
                                          </p:val>
                                        </p:tav>
                                        <p:tav tm="100000">
                                          <p:val>
                                            <p:strVal val="#ppt_x"/>
                                          </p:val>
                                        </p:tav>
                                      </p:tavLst>
                                    </p:anim>
                                    <p:anim calcmode="lin" valueType="num">
                                      <p:cBhvr additive="base">
                                        <p:cTn id="62" dur="500" fill="hold"/>
                                        <p:tgtEl>
                                          <p:spTgt spid="2970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29702"/>
                                        </p:tgtEl>
                                        <p:attrNameLst>
                                          <p:attrName>style.visibility</p:attrName>
                                        </p:attrNameLst>
                                      </p:cBhvr>
                                      <p:to>
                                        <p:strVal val="visible"/>
                                      </p:to>
                                    </p:set>
                                    <p:anim calcmode="lin" valueType="num">
                                      <p:cBhvr additive="base">
                                        <p:cTn id="67" dur="500" fill="hold"/>
                                        <p:tgtEl>
                                          <p:spTgt spid="29702"/>
                                        </p:tgtEl>
                                        <p:attrNameLst>
                                          <p:attrName>ppt_x</p:attrName>
                                        </p:attrNameLst>
                                      </p:cBhvr>
                                      <p:tavLst>
                                        <p:tav tm="0">
                                          <p:val>
                                            <p:strVal val="1+#ppt_w/2"/>
                                          </p:val>
                                        </p:tav>
                                        <p:tav tm="100000">
                                          <p:val>
                                            <p:strVal val="#ppt_x"/>
                                          </p:val>
                                        </p:tav>
                                      </p:tavLst>
                                    </p:anim>
                                    <p:anim calcmode="lin" valueType="num">
                                      <p:cBhvr additive="base">
                                        <p:cTn id="68" dur="500" fill="hold"/>
                                        <p:tgtEl>
                                          <p:spTgt spid="29702"/>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29705"/>
                                        </p:tgtEl>
                                        <p:attrNameLst>
                                          <p:attrName>style.visibility</p:attrName>
                                        </p:attrNameLst>
                                      </p:cBhvr>
                                      <p:to>
                                        <p:strVal val="visible"/>
                                      </p:to>
                                    </p:set>
                                    <p:anim calcmode="lin" valueType="num">
                                      <p:cBhvr additive="base">
                                        <p:cTn id="73" dur="500" fill="hold"/>
                                        <p:tgtEl>
                                          <p:spTgt spid="29705"/>
                                        </p:tgtEl>
                                        <p:attrNameLst>
                                          <p:attrName>ppt_x</p:attrName>
                                        </p:attrNameLst>
                                      </p:cBhvr>
                                      <p:tavLst>
                                        <p:tav tm="0">
                                          <p:val>
                                            <p:strVal val="0-#ppt_w/2"/>
                                          </p:val>
                                        </p:tav>
                                        <p:tav tm="100000">
                                          <p:val>
                                            <p:strVal val="#ppt_x"/>
                                          </p:val>
                                        </p:tav>
                                      </p:tavLst>
                                    </p:anim>
                                    <p:anim calcmode="lin" valueType="num">
                                      <p:cBhvr additive="base">
                                        <p:cTn id="74" dur="500" fill="hold"/>
                                        <p:tgtEl>
                                          <p:spTgt spid="297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animBg="1"/>
      <p:bldP spid="29702" grpId="0" animBg="1"/>
      <p:bldP spid="29703" grpId="0"/>
      <p:bldP spid="29704" grpId="0" animBg="1"/>
      <p:bldP spid="29705" grpId="0" animBg="1"/>
      <p:bldP spid="29706" grpId="0"/>
      <p:bldP spid="29707" grpId="0"/>
      <p:bldP spid="2970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2484438" y="2060575"/>
            <a:ext cx="5040312" cy="1169988"/>
          </a:xfrm>
          <a:prstGeom prst="rect">
            <a:avLst/>
          </a:prstGeom>
          <a:noFill/>
          <a:ln w="9525">
            <a:noFill/>
            <a:miter lim="800000"/>
            <a:headEnd/>
            <a:tailEnd/>
          </a:ln>
        </p:spPr>
        <p:txBody>
          <a:bodyPr>
            <a:spAutoFit/>
          </a:bodyPr>
          <a:lstStyle/>
          <a:p>
            <a:pPr algn="l">
              <a:spcBef>
                <a:spcPct val="50000"/>
              </a:spcBef>
              <a:defRPr/>
            </a:pPr>
            <a:r>
              <a:rPr lang="en-US" sz="2800" dirty="0">
                <a:solidFill>
                  <a:schemeClr val="tx2"/>
                </a:solidFill>
              </a:rPr>
              <a:t>1</a:t>
            </a:r>
            <a:r>
              <a:rPr lang="en-US" sz="2800" dirty="0">
                <a:solidFill>
                  <a:srgbClr val="FF0000"/>
                </a:solidFill>
              </a:rPr>
              <a:t> </a:t>
            </a:r>
            <a:r>
              <a:rPr lang="en-US" sz="2800" dirty="0" err="1">
                <a:solidFill>
                  <a:srgbClr val="FF0000"/>
                </a:solidFill>
                <a:effectLst>
                  <a:outerShdw blurRad="38100" dist="38100" dir="2700000" algn="tl">
                    <a:srgbClr val="000000">
                      <a:alpha val="43137"/>
                    </a:srgbClr>
                  </a:outerShdw>
                </a:effectLst>
              </a:rPr>
              <a:t>amu</a:t>
            </a:r>
            <a:r>
              <a:rPr lang="en-US" sz="2800" dirty="0">
                <a:solidFill>
                  <a:srgbClr val="FF0000"/>
                </a:solidFill>
              </a:rPr>
              <a:t> </a:t>
            </a:r>
            <a:r>
              <a:rPr lang="en-US" sz="2800" dirty="0"/>
              <a:t>= </a:t>
            </a:r>
            <a:r>
              <a:rPr lang="pl-PL" sz="2400" dirty="0">
                <a:effectLst>
                  <a:outerShdw blurRad="38100" dist="38100" dir="2700000" algn="tl">
                    <a:srgbClr val="000000"/>
                  </a:outerShdw>
                </a:effectLst>
                <a:latin typeface="Tahoma" pitchFamily="34" charset="0"/>
              </a:rPr>
              <a:t>1.66054 x 10</a:t>
            </a:r>
            <a:r>
              <a:rPr lang="pl-PL" sz="2400" baseline="30000" dirty="0">
                <a:effectLst>
                  <a:outerShdw blurRad="38100" dist="38100" dir="2700000" algn="tl">
                    <a:srgbClr val="000000"/>
                  </a:outerShdw>
                </a:effectLst>
                <a:latin typeface="Tahoma" pitchFamily="34" charset="0"/>
              </a:rPr>
              <a:t>-24</a:t>
            </a:r>
            <a:r>
              <a:rPr lang="pl-PL" sz="2400" dirty="0">
                <a:effectLst>
                  <a:outerShdw blurRad="38100" dist="38100" dir="2700000" algn="tl">
                    <a:srgbClr val="000000"/>
                  </a:outerShdw>
                </a:effectLst>
                <a:latin typeface="Tahoma" pitchFamily="34" charset="0"/>
              </a:rPr>
              <a:t> </a:t>
            </a:r>
            <a:r>
              <a:rPr lang="en-US" sz="2800" dirty="0">
                <a:solidFill>
                  <a:srgbClr val="FF0000"/>
                </a:solidFill>
                <a:effectLst>
                  <a:outerShdw blurRad="38100" dist="38100" dir="2700000" algn="tl">
                    <a:srgbClr val="000000">
                      <a:alpha val="43137"/>
                    </a:srgbClr>
                  </a:outerShdw>
                </a:effectLst>
              </a:rPr>
              <a:t>g</a:t>
            </a:r>
            <a:r>
              <a:rPr lang="en-US" sz="2800" dirty="0"/>
              <a:t> </a:t>
            </a:r>
          </a:p>
          <a:p>
            <a:pPr algn="l">
              <a:spcBef>
                <a:spcPct val="50000"/>
              </a:spcBef>
              <a:defRPr/>
            </a:pPr>
            <a:r>
              <a:rPr lang="en-US" sz="2800" dirty="0"/>
              <a:t>    1</a:t>
            </a:r>
            <a:r>
              <a:rPr lang="en-US" sz="2800" dirty="0">
                <a:solidFill>
                  <a:srgbClr val="FF0000"/>
                </a:solidFill>
              </a:rPr>
              <a:t> </a:t>
            </a:r>
            <a:r>
              <a:rPr lang="en-US" sz="2800" dirty="0">
                <a:solidFill>
                  <a:srgbClr val="FF0000"/>
                </a:solidFill>
                <a:effectLst>
                  <a:outerShdw blurRad="38100" dist="38100" dir="2700000" algn="tl">
                    <a:srgbClr val="000000">
                      <a:alpha val="43137"/>
                    </a:srgbClr>
                  </a:outerShdw>
                </a:effectLst>
              </a:rPr>
              <a:t>g</a:t>
            </a:r>
            <a:r>
              <a:rPr lang="en-US" sz="2800" dirty="0">
                <a:solidFill>
                  <a:srgbClr val="FF0000"/>
                </a:solidFill>
              </a:rPr>
              <a:t> </a:t>
            </a:r>
            <a:r>
              <a:rPr lang="en-US" sz="2800" dirty="0"/>
              <a:t>= </a:t>
            </a:r>
            <a:r>
              <a:rPr lang="en-US" sz="2800" dirty="0">
                <a:effectLst>
                  <a:outerShdw blurRad="38100" dist="38100" dir="2700000" algn="tl">
                    <a:srgbClr val="000000"/>
                  </a:outerShdw>
                </a:effectLst>
                <a:latin typeface="Tahoma" pitchFamily="34" charset="0"/>
              </a:rPr>
              <a:t>6.022</a:t>
            </a:r>
            <a:r>
              <a:rPr lang="pl-PL" sz="2800" dirty="0">
                <a:effectLst>
                  <a:outerShdw blurRad="38100" dist="38100" dir="2700000" algn="tl">
                    <a:srgbClr val="000000"/>
                  </a:outerShdw>
                </a:effectLst>
                <a:latin typeface="Tahoma" pitchFamily="34" charset="0"/>
              </a:rPr>
              <a:t> x 10</a:t>
            </a:r>
            <a:r>
              <a:rPr lang="pl-PL" sz="2800" baseline="30000" dirty="0">
                <a:effectLst>
                  <a:outerShdw blurRad="38100" dist="38100" dir="2700000" algn="tl">
                    <a:srgbClr val="000000"/>
                  </a:outerShdw>
                </a:effectLst>
                <a:latin typeface="Tahoma" pitchFamily="34" charset="0"/>
              </a:rPr>
              <a:t>2</a:t>
            </a:r>
            <a:r>
              <a:rPr lang="en-US" sz="2800" baseline="30000" dirty="0">
                <a:effectLst>
                  <a:outerShdw blurRad="38100" dist="38100" dir="2700000" algn="tl">
                    <a:srgbClr val="000000"/>
                  </a:outerShdw>
                </a:effectLst>
                <a:latin typeface="Tahoma" pitchFamily="34" charset="0"/>
              </a:rPr>
              <a:t>3</a:t>
            </a:r>
            <a:r>
              <a:rPr lang="en-US" sz="2800" baseline="30000" dirty="0"/>
              <a:t> </a:t>
            </a:r>
            <a:r>
              <a:rPr lang="en-US" sz="2800" dirty="0" err="1">
                <a:solidFill>
                  <a:srgbClr val="FF0000"/>
                </a:solidFill>
                <a:effectLst>
                  <a:outerShdw blurRad="38100" dist="38100" dir="2700000" algn="tl">
                    <a:srgbClr val="000000">
                      <a:alpha val="43137"/>
                    </a:srgbClr>
                  </a:outerShdw>
                </a:effectLst>
              </a:rPr>
              <a:t>amu</a:t>
            </a:r>
            <a:r>
              <a:rPr lang="en-US" sz="2800" dirty="0">
                <a:solidFill>
                  <a:srgbClr val="FF0000"/>
                </a:solidFill>
              </a:rPr>
              <a:t>  </a:t>
            </a:r>
          </a:p>
        </p:txBody>
      </p:sp>
      <p:grpSp>
        <p:nvGrpSpPr>
          <p:cNvPr id="156675" name="Group 10"/>
          <p:cNvGrpSpPr>
            <a:grpSpLocks/>
          </p:cNvGrpSpPr>
          <p:nvPr/>
        </p:nvGrpSpPr>
        <p:grpSpPr bwMode="auto">
          <a:xfrm>
            <a:off x="266700" y="787400"/>
            <a:ext cx="1898650" cy="1000125"/>
            <a:chOff x="202" y="496"/>
            <a:chExt cx="1196" cy="630"/>
          </a:xfrm>
        </p:grpSpPr>
        <p:sp>
          <p:nvSpPr>
            <p:cNvPr id="156695" name="Text Box 3"/>
            <p:cNvSpPr txBox="1">
              <a:spLocks noChangeArrowheads="1"/>
            </p:cNvSpPr>
            <p:nvPr/>
          </p:nvSpPr>
          <p:spPr bwMode="auto">
            <a:xfrm>
              <a:off x="202" y="496"/>
              <a:ext cx="1196" cy="327"/>
            </a:xfrm>
            <a:prstGeom prst="rect">
              <a:avLst/>
            </a:prstGeom>
            <a:noFill/>
            <a:ln w="9525">
              <a:noFill/>
              <a:miter lim="800000"/>
              <a:headEnd/>
              <a:tailEnd/>
            </a:ln>
          </p:spPr>
          <p:txBody>
            <a:bodyPr wrap="none">
              <a:spAutoFit/>
            </a:bodyPr>
            <a:lstStyle/>
            <a:p>
              <a:r>
                <a:rPr lang="en-US" sz="2800"/>
                <a:t>1 </a:t>
              </a:r>
              <a:r>
                <a:rPr lang="en-US" sz="2800" baseline="30000"/>
                <a:t>12</a:t>
              </a:r>
              <a:r>
                <a:rPr lang="en-US" sz="2800"/>
                <a:t>C atom</a:t>
              </a:r>
            </a:p>
          </p:txBody>
        </p:sp>
        <p:sp>
          <p:nvSpPr>
            <p:cNvPr id="156696" name="Text Box 4"/>
            <p:cNvSpPr txBox="1">
              <a:spLocks noChangeArrowheads="1"/>
            </p:cNvSpPr>
            <p:nvPr/>
          </p:nvSpPr>
          <p:spPr bwMode="auto">
            <a:xfrm>
              <a:off x="211" y="799"/>
              <a:ext cx="1177" cy="327"/>
            </a:xfrm>
            <a:prstGeom prst="rect">
              <a:avLst/>
            </a:prstGeom>
            <a:noFill/>
            <a:ln w="9525">
              <a:noFill/>
              <a:miter lim="800000"/>
              <a:headEnd/>
              <a:tailEnd/>
            </a:ln>
          </p:spPr>
          <p:txBody>
            <a:bodyPr wrap="none">
              <a:spAutoFit/>
            </a:bodyPr>
            <a:lstStyle/>
            <a:p>
              <a:r>
                <a:rPr lang="en-US" sz="2800"/>
                <a:t>12.00 amu</a:t>
              </a:r>
            </a:p>
          </p:txBody>
        </p:sp>
        <p:sp>
          <p:nvSpPr>
            <p:cNvPr id="156697" name="Line 7"/>
            <p:cNvSpPr>
              <a:spLocks noChangeShapeType="1"/>
            </p:cNvSpPr>
            <p:nvPr/>
          </p:nvSpPr>
          <p:spPr bwMode="auto">
            <a:xfrm>
              <a:off x="224" y="816"/>
              <a:ext cx="1152" cy="0"/>
            </a:xfrm>
            <a:prstGeom prst="line">
              <a:avLst/>
            </a:prstGeom>
            <a:noFill/>
            <a:ln w="22225">
              <a:solidFill>
                <a:schemeClr val="tx1"/>
              </a:solidFill>
              <a:round/>
              <a:headEnd/>
              <a:tailEnd/>
            </a:ln>
          </p:spPr>
          <p:txBody>
            <a:bodyPr/>
            <a:lstStyle/>
            <a:p>
              <a:endParaRPr lang="en-US"/>
            </a:p>
          </p:txBody>
        </p:sp>
      </p:grpSp>
      <p:sp>
        <p:nvSpPr>
          <p:cNvPr id="26632" name="Text Box 8"/>
          <p:cNvSpPr txBox="1">
            <a:spLocks noChangeArrowheads="1"/>
          </p:cNvSpPr>
          <p:nvPr/>
        </p:nvSpPr>
        <p:spPr bwMode="auto">
          <a:xfrm>
            <a:off x="2143125" y="990600"/>
            <a:ext cx="361950" cy="519113"/>
          </a:xfrm>
          <a:prstGeom prst="rect">
            <a:avLst/>
          </a:prstGeom>
          <a:noFill/>
          <a:ln w="9525">
            <a:noFill/>
            <a:miter lim="800000"/>
            <a:headEnd/>
            <a:tailEnd/>
          </a:ln>
        </p:spPr>
        <p:txBody>
          <a:bodyPr wrap="none">
            <a:spAutoFit/>
          </a:bodyPr>
          <a:lstStyle/>
          <a:p>
            <a:r>
              <a:rPr lang="en-US" sz="2800"/>
              <a:t>x</a:t>
            </a:r>
          </a:p>
        </p:txBody>
      </p:sp>
      <p:grpSp>
        <p:nvGrpSpPr>
          <p:cNvPr id="3" name="Group 11"/>
          <p:cNvGrpSpPr>
            <a:grpSpLocks/>
          </p:cNvGrpSpPr>
          <p:nvPr/>
        </p:nvGrpSpPr>
        <p:grpSpPr bwMode="auto">
          <a:xfrm>
            <a:off x="2511425" y="787400"/>
            <a:ext cx="3811588" cy="1001713"/>
            <a:chOff x="1680" y="496"/>
            <a:chExt cx="2401" cy="631"/>
          </a:xfrm>
        </p:grpSpPr>
        <p:sp>
          <p:nvSpPr>
            <p:cNvPr id="156692" name="Text Box 5"/>
            <p:cNvSpPr txBox="1">
              <a:spLocks noChangeArrowheads="1"/>
            </p:cNvSpPr>
            <p:nvPr/>
          </p:nvSpPr>
          <p:spPr bwMode="auto">
            <a:xfrm>
              <a:off x="2448" y="496"/>
              <a:ext cx="865" cy="327"/>
            </a:xfrm>
            <a:prstGeom prst="rect">
              <a:avLst/>
            </a:prstGeom>
            <a:noFill/>
            <a:ln w="9525">
              <a:noFill/>
              <a:miter lim="800000"/>
              <a:headEnd/>
              <a:tailEnd/>
            </a:ln>
          </p:spPr>
          <p:txBody>
            <a:bodyPr wrap="none">
              <a:spAutoFit/>
            </a:bodyPr>
            <a:lstStyle/>
            <a:p>
              <a:r>
                <a:rPr lang="en-US" sz="2800"/>
                <a:t>12.00 g</a:t>
              </a:r>
            </a:p>
          </p:txBody>
        </p:sp>
        <p:sp>
          <p:nvSpPr>
            <p:cNvPr id="156693" name="Text Box 6"/>
            <p:cNvSpPr txBox="1">
              <a:spLocks noChangeArrowheads="1"/>
            </p:cNvSpPr>
            <p:nvPr/>
          </p:nvSpPr>
          <p:spPr bwMode="auto">
            <a:xfrm>
              <a:off x="1680" y="800"/>
              <a:ext cx="2401" cy="327"/>
            </a:xfrm>
            <a:prstGeom prst="rect">
              <a:avLst/>
            </a:prstGeom>
            <a:noFill/>
            <a:ln w="9525">
              <a:noFill/>
              <a:miter lim="800000"/>
              <a:headEnd/>
              <a:tailEnd/>
            </a:ln>
          </p:spPr>
          <p:txBody>
            <a:bodyPr wrap="none">
              <a:spAutoFit/>
            </a:bodyPr>
            <a:lstStyle/>
            <a:p>
              <a:r>
                <a:rPr lang="en-US" sz="2800"/>
                <a:t>6.022 x 10</a:t>
              </a:r>
              <a:r>
                <a:rPr lang="en-US" sz="2800" baseline="30000"/>
                <a:t>23</a:t>
              </a:r>
              <a:r>
                <a:rPr lang="en-US" sz="2800"/>
                <a:t> </a:t>
              </a:r>
              <a:r>
                <a:rPr lang="en-US" sz="2800" baseline="30000"/>
                <a:t>12</a:t>
              </a:r>
              <a:r>
                <a:rPr lang="en-US" sz="2800"/>
                <a:t>C atoms</a:t>
              </a:r>
            </a:p>
          </p:txBody>
        </p:sp>
        <p:sp>
          <p:nvSpPr>
            <p:cNvPr id="156694" name="Line 9"/>
            <p:cNvSpPr>
              <a:spLocks noChangeShapeType="1"/>
            </p:cNvSpPr>
            <p:nvPr/>
          </p:nvSpPr>
          <p:spPr bwMode="auto">
            <a:xfrm>
              <a:off x="1728" y="816"/>
              <a:ext cx="2304" cy="0"/>
            </a:xfrm>
            <a:prstGeom prst="line">
              <a:avLst/>
            </a:prstGeom>
            <a:noFill/>
            <a:ln w="22225">
              <a:solidFill>
                <a:schemeClr val="tx1"/>
              </a:solidFill>
              <a:round/>
              <a:headEnd/>
              <a:tailEnd/>
            </a:ln>
          </p:spPr>
          <p:txBody>
            <a:bodyPr/>
            <a:lstStyle/>
            <a:p>
              <a:endParaRPr lang="en-US"/>
            </a:p>
          </p:txBody>
        </p:sp>
      </p:grpSp>
      <p:sp>
        <p:nvSpPr>
          <p:cNvPr id="156678" name="Text Box 12"/>
          <p:cNvSpPr txBox="1">
            <a:spLocks noChangeArrowheads="1"/>
          </p:cNvSpPr>
          <p:nvPr/>
        </p:nvSpPr>
        <p:spPr bwMode="auto">
          <a:xfrm>
            <a:off x="6351588" y="1016000"/>
            <a:ext cx="392112" cy="519113"/>
          </a:xfrm>
          <a:prstGeom prst="rect">
            <a:avLst/>
          </a:prstGeom>
          <a:noFill/>
          <a:ln w="9525">
            <a:noFill/>
            <a:miter lim="800000"/>
            <a:headEnd/>
            <a:tailEnd/>
          </a:ln>
        </p:spPr>
        <p:txBody>
          <a:bodyPr wrap="none">
            <a:spAutoFit/>
          </a:bodyPr>
          <a:lstStyle/>
          <a:p>
            <a:r>
              <a:rPr lang="en-US" sz="2800"/>
              <a:t>=</a:t>
            </a:r>
          </a:p>
        </p:txBody>
      </p:sp>
      <p:sp>
        <p:nvSpPr>
          <p:cNvPr id="23559" name="Text Box 13"/>
          <p:cNvSpPr txBox="1">
            <a:spLocks noChangeArrowheads="1"/>
          </p:cNvSpPr>
          <p:nvPr/>
        </p:nvSpPr>
        <p:spPr bwMode="auto">
          <a:xfrm>
            <a:off x="6607175" y="765175"/>
            <a:ext cx="2536825" cy="461963"/>
          </a:xfrm>
          <a:prstGeom prst="rect">
            <a:avLst/>
          </a:prstGeom>
          <a:noFill/>
          <a:ln w="9525">
            <a:noFill/>
            <a:miter lim="800000"/>
            <a:headEnd/>
            <a:tailEnd/>
          </a:ln>
        </p:spPr>
        <p:txBody>
          <a:bodyPr wrap="none">
            <a:spAutoFit/>
          </a:bodyPr>
          <a:lstStyle/>
          <a:p>
            <a:r>
              <a:rPr lang="pl-PL" sz="2400">
                <a:latin typeface="Tahoma" pitchFamily="34" charset="0"/>
              </a:rPr>
              <a:t>1.66054 x 10</a:t>
            </a:r>
            <a:r>
              <a:rPr lang="pl-PL" sz="2400" baseline="30000">
                <a:latin typeface="Tahoma" pitchFamily="34" charset="0"/>
              </a:rPr>
              <a:t>-24</a:t>
            </a:r>
            <a:r>
              <a:rPr lang="pl-PL" sz="2400">
                <a:latin typeface="Tahoma" pitchFamily="34" charset="0"/>
              </a:rPr>
              <a:t> </a:t>
            </a:r>
            <a:r>
              <a:rPr lang="en-US" sz="2400"/>
              <a:t>g</a:t>
            </a:r>
          </a:p>
        </p:txBody>
      </p:sp>
      <p:sp>
        <p:nvSpPr>
          <p:cNvPr id="156680" name="Text Box 14"/>
          <p:cNvSpPr txBox="1">
            <a:spLocks noChangeArrowheads="1"/>
          </p:cNvSpPr>
          <p:nvPr/>
        </p:nvSpPr>
        <p:spPr bwMode="auto">
          <a:xfrm>
            <a:off x="7223125" y="1270000"/>
            <a:ext cx="1174750" cy="519113"/>
          </a:xfrm>
          <a:prstGeom prst="rect">
            <a:avLst/>
          </a:prstGeom>
          <a:noFill/>
          <a:ln w="9525">
            <a:noFill/>
            <a:miter lim="800000"/>
            <a:headEnd/>
            <a:tailEnd/>
          </a:ln>
        </p:spPr>
        <p:txBody>
          <a:bodyPr wrap="none">
            <a:spAutoFit/>
          </a:bodyPr>
          <a:lstStyle/>
          <a:p>
            <a:r>
              <a:rPr lang="en-US" sz="2800"/>
              <a:t>1 amu</a:t>
            </a:r>
          </a:p>
        </p:txBody>
      </p:sp>
      <p:sp>
        <p:nvSpPr>
          <p:cNvPr id="156681" name="Line 15"/>
          <p:cNvSpPr>
            <a:spLocks noChangeShapeType="1"/>
          </p:cNvSpPr>
          <p:nvPr/>
        </p:nvSpPr>
        <p:spPr bwMode="auto">
          <a:xfrm>
            <a:off x="6705600" y="1295400"/>
            <a:ext cx="2209800" cy="0"/>
          </a:xfrm>
          <a:prstGeom prst="line">
            <a:avLst/>
          </a:prstGeom>
          <a:noFill/>
          <a:ln w="22225">
            <a:solidFill>
              <a:schemeClr val="tx1"/>
            </a:solidFill>
            <a:round/>
            <a:headEnd/>
            <a:tailEnd/>
          </a:ln>
        </p:spPr>
        <p:txBody>
          <a:bodyPr/>
          <a:lstStyle/>
          <a:p>
            <a:endParaRPr lang="en-US"/>
          </a:p>
        </p:txBody>
      </p:sp>
      <p:sp>
        <p:nvSpPr>
          <p:cNvPr id="26641" name="Line 17"/>
          <p:cNvSpPr>
            <a:spLocks noChangeShapeType="1"/>
          </p:cNvSpPr>
          <p:nvPr/>
        </p:nvSpPr>
        <p:spPr bwMode="auto">
          <a:xfrm flipV="1">
            <a:off x="1219200" y="914400"/>
            <a:ext cx="914400" cy="304800"/>
          </a:xfrm>
          <a:prstGeom prst="line">
            <a:avLst/>
          </a:prstGeom>
          <a:noFill/>
          <a:ln w="22225">
            <a:solidFill>
              <a:srgbClr val="FF0000"/>
            </a:solidFill>
            <a:round/>
            <a:headEnd/>
            <a:tailEnd/>
          </a:ln>
        </p:spPr>
        <p:txBody>
          <a:bodyPr/>
          <a:lstStyle/>
          <a:p>
            <a:endParaRPr lang="en-US"/>
          </a:p>
        </p:txBody>
      </p:sp>
      <p:sp>
        <p:nvSpPr>
          <p:cNvPr id="26642" name="Line 18"/>
          <p:cNvSpPr>
            <a:spLocks noChangeShapeType="1"/>
          </p:cNvSpPr>
          <p:nvPr/>
        </p:nvSpPr>
        <p:spPr bwMode="auto">
          <a:xfrm flipV="1">
            <a:off x="5334000" y="1447800"/>
            <a:ext cx="914400" cy="304800"/>
          </a:xfrm>
          <a:prstGeom prst="line">
            <a:avLst/>
          </a:prstGeom>
          <a:noFill/>
          <a:ln w="22225">
            <a:solidFill>
              <a:srgbClr val="FF0000"/>
            </a:solidFill>
            <a:round/>
            <a:headEnd/>
            <a:tailEnd/>
          </a:ln>
        </p:spPr>
        <p:txBody>
          <a:bodyPr/>
          <a:lstStyle/>
          <a:p>
            <a:endParaRPr lang="en-US"/>
          </a:p>
        </p:txBody>
      </p:sp>
      <p:pic>
        <p:nvPicPr>
          <p:cNvPr id="26644" name="Picture 20" descr="D:\cng7ch03\cha56011_0302.jpeg"/>
          <p:cNvPicPr>
            <a:picLocks noChangeAspect="1" noChangeArrowheads="1"/>
          </p:cNvPicPr>
          <p:nvPr/>
        </p:nvPicPr>
        <p:blipFill>
          <a:blip r:embed="rId2" cstate="print"/>
          <a:srcRect/>
          <a:stretch>
            <a:fillRect/>
          </a:stretch>
        </p:blipFill>
        <p:spPr bwMode="auto">
          <a:xfrm>
            <a:off x="304800" y="4022725"/>
            <a:ext cx="8534400" cy="854075"/>
          </a:xfrm>
          <a:prstGeom prst="rect">
            <a:avLst/>
          </a:prstGeom>
          <a:noFill/>
          <a:ln w="9525">
            <a:noFill/>
            <a:miter lim="800000"/>
            <a:headEnd/>
            <a:tailEnd/>
          </a:ln>
        </p:spPr>
      </p:pic>
      <p:grpSp>
        <p:nvGrpSpPr>
          <p:cNvPr id="4" name="Group 25"/>
          <p:cNvGrpSpPr>
            <a:grpSpLocks/>
          </p:cNvGrpSpPr>
          <p:nvPr/>
        </p:nvGrpSpPr>
        <p:grpSpPr bwMode="auto">
          <a:xfrm>
            <a:off x="152400" y="5540375"/>
            <a:ext cx="4152900" cy="555625"/>
            <a:chOff x="384" y="3193"/>
            <a:chExt cx="2616" cy="350"/>
          </a:xfrm>
        </p:grpSpPr>
        <p:grpSp>
          <p:nvGrpSpPr>
            <p:cNvPr id="156688" name="Group 23"/>
            <p:cNvGrpSpPr>
              <a:grpSpLocks/>
            </p:cNvGrpSpPr>
            <p:nvPr/>
          </p:nvGrpSpPr>
          <p:grpSpPr bwMode="auto">
            <a:xfrm>
              <a:off x="384" y="3216"/>
              <a:ext cx="376" cy="327"/>
              <a:chOff x="1094" y="3708"/>
              <a:chExt cx="376" cy="327"/>
            </a:xfrm>
          </p:grpSpPr>
          <p:sp>
            <p:nvSpPr>
              <p:cNvPr id="156690" name="Text Box 21"/>
              <p:cNvSpPr txBox="1">
                <a:spLocks noChangeArrowheads="1"/>
              </p:cNvSpPr>
              <p:nvPr/>
            </p:nvSpPr>
            <p:spPr bwMode="auto">
              <a:xfrm>
                <a:off x="1094" y="3708"/>
                <a:ext cx="376" cy="327"/>
              </a:xfrm>
              <a:prstGeom prst="rect">
                <a:avLst/>
              </a:prstGeom>
              <a:noFill/>
              <a:ln w="9525">
                <a:noFill/>
                <a:miter lim="800000"/>
                <a:headEnd/>
                <a:tailEnd/>
              </a:ln>
            </p:spPr>
            <p:txBody>
              <a:bodyPr wrap="none">
                <a:spAutoFit/>
              </a:bodyPr>
              <a:lstStyle/>
              <a:p>
                <a:r>
                  <a:rPr lang="en-US" sz="2800">
                    <a:latin typeface="Lucida Calligraphy" pitchFamily="66" charset="0"/>
                  </a:rPr>
                  <a:t>M</a:t>
                </a:r>
              </a:p>
            </p:txBody>
          </p:sp>
          <p:sp>
            <p:nvSpPr>
              <p:cNvPr id="156691" name="Rectangle 22"/>
              <p:cNvSpPr>
                <a:spLocks noChangeArrowheads="1"/>
              </p:cNvSpPr>
              <p:nvPr/>
            </p:nvSpPr>
            <p:spPr bwMode="auto">
              <a:xfrm>
                <a:off x="1152" y="3744"/>
                <a:ext cx="96" cy="96"/>
              </a:xfrm>
              <a:prstGeom prst="rect">
                <a:avLst/>
              </a:prstGeom>
              <a:solidFill>
                <a:schemeClr val="bg1"/>
              </a:solidFill>
              <a:ln w="9525">
                <a:noFill/>
                <a:miter lim="800000"/>
                <a:headEnd/>
                <a:tailEnd/>
              </a:ln>
            </p:spPr>
            <p:txBody>
              <a:bodyPr wrap="none" anchor="ctr"/>
              <a:lstStyle/>
              <a:p>
                <a:endParaRPr lang="en-US"/>
              </a:p>
            </p:txBody>
          </p:sp>
        </p:grpSp>
        <p:sp>
          <p:nvSpPr>
            <p:cNvPr id="156689" name="Text Box 24"/>
            <p:cNvSpPr txBox="1">
              <a:spLocks noChangeArrowheads="1"/>
            </p:cNvSpPr>
            <p:nvPr/>
          </p:nvSpPr>
          <p:spPr bwMode="auto">
            <a:xfrm>
              <a:off x="683" y="3193"/>
              <a:ext cx="2317" cy="327"/>
            </a:xfrm>
            <a:prstGeom prst="rect">
              <a:avLst/>
            </a:prstGeom>
            <a:noFill/>
            <a:ln w="9525">
              <a:noFill/>
              <a:miter lim="800000"/>
              <a:headEnd/>
              <a:tailEnd/>
            </a:ln>
          </p:spPr>
          <p:txBody>
            <a:bodyPr wrap="none">
              <a:spAutoFit/>
            </a:bodyPr>
            <a:lstStyle/>
            <a:p>
              <a:r>
                <a:rPr lang="en-US" sz="2800"/>
                <a:t>= molar mass in g/mol</a:t>
              </a:r>
            </a:p>
          </p:txBody>
        </p:sp>
      </p:grpSp>
      <p:sp>
        <p:nvSpPr>
          <p:cNvPr id="26650" name="Text Box 26"/>
          <p:cNvSpPr txBox="1">
            <a:spLocks noChangeArrowheads="1"/>
          </p:cNvSpPr>
          <p:nvPr/>
        </p:nvSpPr>
        <p:spPr bwMode="auto">
          <a:xfrm>
            <a:off x="4970463" y="5562600"/>
            <a:ext cx="4097337" cy="519113"/>
          </a:xfrm>
          <a:prstGeom prst="rect">
            <a:avLst/>
          </a:prstGeom>
          <a:noFill/>
          <a:ln w="9525">
            <a:noFill/>
            <a:miter lim="800000"/>
            <a:headEnd/>
            <a:tailEnd/>
          </a:ln>
        </p:spPr>
        <p:txBody>
          <a:bodyPr wrap="none">
            <a:spAutoFit/>
          </a:bodyPr>
          <a:lstStyle/>
          <a:p>
            <a:r>
              <a:rPr lang="en-US" sz="2800" i="1"/>
              <a:t>N</a:t>
            </a:r>
            <a:r>
              <a:rPr lang="en-US" sz="2800" i="1" baseline="-25000"/>
              <a:t>A</a:t>
            </a:r>
            <a:r>
              <a:rPr lang="en-US" sz="2800" i="1"/>
              <a:t> </a:t>
            </a:r>
            <a:r>
              <a:rPr lang="en-US" sz="2800"/>
              <a:t>= Avogadro’s number</a:t>
            </a:r>
            <a:endParaRPr lang="en-US" sz="2800" i="1"/>
          </a:p>
        </p:txBody>
      </p:sp>
      <p:sp>
        <p:nvSpPr>
          <p:cNvPr id="156687" name="Slide Number Placeholder 27"/>
          <p:cNvSpPr>
            <a:spLocks noGrp="1"/>
          </p:cNvSpPr>
          <p:nvPr>
            <p:ph type="sldNum" sz="quarter" idx="12"/>
          </p:nvPr>
        </p:nvSpPr>
        <p:spPr>
          <a:noFill/>
        </p:spPr>
        <p:txBody>
          <a:bodyPr/>
          <a:lstStyle/>
          <a:p>
            <a:fld id="{CB32E2D1-CC29-4FD4-A6BD-8D112A0C5A94}" type="slidenum">
              <a:rPr lang="ar-SA" smtClean="0">
                <a:latin typeface="Arial" pitchFamily="34" charset="0"/>
                <a:cs typeface="Arial" pitchFamily="34" charset="0"/>
              </a:rPr>
              <a:pPr/>
              <a:t>24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632"/>
                                        </p:tgtEl>
                                        <p:attrNameLst>
                                          <p:attrName>style.visibility</p:attrName>
                                        </p:attrNameLst>
                                      </p:cBhvr>
                                      <p:to>
                                        <p:strVal val="visible"/>
                                      </p:to>
                                    </p:set>
                                    <p:anim calcmode="lin" valueType="num">
                                      <p:cBhvr additive="base">
                                        <p:cTn id="7" dur="500" fill="hold"/>
                                        <p:tgtEl>
                                          <p:spTgt spid="26632"/>
                                        </p:tgtEl>
                                        <p:attrNameLst>
                                          <p:attrName>ppt_x</p:attrName>
                                        </p:attrNameLst>
                                      </p:cBhvr>
                                      <p:tavLst>
                                        <p:tav tm="0">
                                          <p:val>
                                            <p:strVal val="0-#ppt_w/2"/>
                                          </p:val>
                                        </p:tav>
                                        <p:tav tm="100000">
                                          <p:val>
                                            <p:strVal val="#ppt_x"/>
                                          </p:val>
                                        </p:tav>
                                      </p:tavLst>
                                    </p:anim>
                                    <p:anim calcmode="lin" valueType="num">
                                      <p:cBhvr additive="base">
                                        <p:cTn id="8" dur="500" fill="hold"/>
                                        <p:tgtEl>
                                          <p:spTgt spid="266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664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664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266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6650"/>
                                        </p:tgtEl>
                                        <p:attrNameLst>
                                          <p:attrName>style.visibility</p:attrName>
                                        </p:attrNameLst>
                                      </p:cBhvr>
                                      <p:to>
                                        <p:strVal val="visible"/>
                                      </p:to>
                                    </p:set>
                                    <p:anim calcmode="lin" valueType="num">
                                      <p:cBhvr additive="base">
                                        <p:cTn id="37" dur="500" fill="hold"/>
                                        <p:tgtEl>
                                          <p:spTgt spid="26650"/>
                                        </p:tgtEl>
                                        <p:attrNameLst>
                                          <p:attrName>ppt_x</p:attrName>
                                        </p:attrNameLst>
                                      </p:cBhvr>
                                      <p:tavLst>
                                        <p:tav tm="0">
                                          <p:val>
                                            <p:strVal val="0-#ppt_w/2"/>
                                          </p:val>
                                        </p:tav>
                                        <p:tav tm="100000">
                                          <p:val>
                                            <p:strVal val="#ppt_x"/>
                                          </p:val>
                                        </p:tav>
                                      </p:tavLst>
                                    </p:anim>
                                    <p:anim calcmode="lin" valueType="num">
                                      <p:cBhvr additive="base">
                                        <p:cTn id="38" dur="500" fill="hold"/>
                                        <p:tgtEl>
                                          <p:spTgt spid="2665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3559"/>
                                        </p:tgtEl>
                                        <p:attrNameLst>
                                          <p:attrName>style.visibility</p:attrName>
                                        </p:attrNameLst>
                                      </p:cBhvr>
                                      <p:to>
                                        <p:strVal val="visible"/>
                                      </p:to>
                                    </p:set>
                                    <p:anim calcmode="lin" valueType="num">
                                      <p:cBhvr additive="base">
                                        <p:cTn id="43" dur="500" fill="hold"/>
                                        <p:tgtEl>
                                          <p:spTgt spid="23559"/>
                                        </p:tgtEl>
                                        <p:attrNameLst>
                                          <p:attrName>ppt_x</p:attrName>
                                        </p:attrNameLst>
                                      </p:cBhvr>
                                      <p:tavLst>
                                        <p:tav tm="0">
                                          <p:val>
                                            <p:strVal val="#ppt_x"/>
                                          </p:val>
                                        </p:tav>
                                        <p:tav tm="100000">
                                          <p:val>
                                            <p:strVal val="#ppt_x"/>
                                          </p:val>
                                        </p:tav>
                                      </p:tavLst>
                                    </p:anim>
                                    <p:anim calcmode="lin" valueType="num">
                                      <p:cBhvr additive="base">
                                        <p:cTn id="44" dur="500" fill="hold"/>
                                        <p:tgtEl>
                                          <p:spTgt spid="2355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626"/>
                                        </p:tgtEl>
                                        <p:attrNameLst>
                                          <p:attrName>style.visibility</p:attrName>
                                        </p:attrNameLst>
                                      </p:cBhvr>
                                      <p:to>
                                        <p:strVal val="visible"/>
                                      </p:to>
                                    </p:set>
                                    <p:anim calcmode="lin" valueType="num">
                                      <p:cBhvr additive="base">
                                        <p:cTn id="49" dur="500" fill="hold"/>
                                        <p:tgtEl>
                                          <p:spTgt spid="26626"/>
                                        </p:tgtEl>
                                        <p:attrNameLst>
                                          <p:attrName>ppt_x</p:attrName>
                                        </p:attrNameLst>
                                      </p:cBhvr>
                                      <p:tavLst>
                                        <p:tav tm="0">
                                          <p:val>
                                            <p:strVal val="#ppt_x"/>
                                          </p:val>
                                        </p:tav>
                                        <p:tav tm="100000">
                                          <p:val>
                                            <p:strVal val="#ppt_x"/>
                                          </p:val>
                                        </p:tav>
                                      </p:tavLst>
                                    </p:anim>
                                    <p:anim calcmode="lin" valueType="num">
                                      <p:cBhvr additive="base">
                                        <p:cTn id="50"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32" grpId="0" autoUpdateAnimBg="0"/>
      <p:bldP spid="23559" grpId="0"/>
      <p:bldP spid="26641" grpId="0" animBg="1"/>
      <p:bldP spid="26642" grpId="0" animBg="1"/>
      <p:bldP spid="26650" grpId="0" autoUpdateAnimBg="0"/>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2"/>
          <p:cNvSpPr>
            <a:spLocks noGrp="1" noChangeArrowheads="1"/>
          </p:cNvSpPr>
          <p:nvPr>
            <p:ph type="title"/>
          </p:nvPr>
        </p:nvSpPr>
        <p:spPr>
          <a:xfrm>
            <a:off x="533400" y="0"/>
            <a:ext cx="8229600" cy="1143000"/>
          </a:xfrm>
        </p:spPr>
        <p:txBody>
          <a:bodyPr/>
          <a:lstStyle/>
          <a:p>
            <a:pPr eaLnBrk="1" hangingPunct="1"/>
            <a:r>
              <a:rPr lang="en-US" sz="6000" smtClean="0"/>
              <a:t>Enthalpy</a:t>
            </a:r>
          </a:p>
        </p:txBody>
      </p:sp>
      <p:sp>
        <p:nvSpPr>
          <p:cNvPr id="45059" name="Rectangle 3"/>
          <p:cNvSpPr>
            <a:spLocks noGrp="1" noChangeArrowheads="1"/>
          </p:cNvSpPr>
          <p:nvPr>
            <p:ph type="body" idx="1"/>
          </p:nvPr>
        </p:nvSpPr>
        <p:spPr>
          <a:xfrm>
            <a:off x="152400" y="914400"/>
            <a:ext cx="8991600" cy="4114800"/>
          </a:xfrm>
        </p:spPr>
        <p:txBody>
          <a:bodyPr/>
          <a:lstStyle/>
          <a:p>
            <a:pPr algn="l" rtl="0" eaLnBrk="1" hangingPunct="1"/>
            <a:r>
              <a:rPr lang="en-US" sz="3600" smtClean="0"/>
              <a:t>If a process takes place at constant pressure (as the majority of processes we study do) and the only work done is this pressure-volume work, we can account for heat flow during the process by measuring the </a:t>
            </a:r>
            <a:r>
              <a:rPr lang="en-US" sz="3600" smtClean="0">
                <a:solidFill>
                  <a:srgbClr val="00197D"/>
                </a:solidFill>
              </a:rPr>
              <a:t>enthalpy</a:t>
            </a:r>
            <a:r>
              <a:rPr lang="en-US" sz="3600" smtClean="0"/>
              <a:t> of the system.</a:t>
            </a:r>
          </a:p>
          <a:p>
            <a:pPr algn="l" rtl="0" eaLnBrk="1" hangingPunct="1"/>
            <a:r>
              <a:rPr lang="en-US" sz="3600" smtClean="0"/>
              <a:t>Enthalpy is the internal energy plus the product of pressure and volume:</a:t>
            </a:r>
          </a:p>
        </p:txBody>
      </p:sp>
      <p:sp>
        <p:nvSpPr>
          <p:cNvPr id="45060" name="Rectangle 4"/>
          <p:cNvSpPr>
            <a:spLocks noChangeArrowheads="1"/>
          </p:cNvSpPr>
          <p:nvPr/>
        </p:nvSpPr>
        <p:spPr bwMode="auto">
          <a:xfrm>
            <a:off x="3048000" y="5638800"/>
            <a:ext cx="3017838" cy="923925"/>
          </a:xfrm>
          <a:prstGeom prst="rect">
            <a:avLst/>
          </a:prstGeom>
          <a:noFill/>
          <a:ln w="9525">
            <a:noFill/>
            <a:miter lim="800000"/>
            <a:headEnd/>
            <a:tailEnd/>
          </a:ln>
        </p:spPr>
        <p:txBody>
          <a:bodyPr wrap="none">
            <a:spAutoFit/>
          </a:bodyPr>
          <a:lstStyle/>
          <a:p>
            <a:r>
              <a:rPr lang="en-US" sz="5400" i="1">
                <a:solidFill>
                  <a:srgbClr val="FF0000"/>
                </a:solidFill>
              </a:rPr>
              <a:t>H</a:t>
            </a:r>
            <a:r>
              <a:rPr lang="en-US" sz="5400">
                <a:solidFill>
                  <a:srgbClr val="FF0000"/>
                </a:solidFill>
              </a:rPr>
              <a:t> = </a:t>
            </a:r>
            <a:r>
              <a:rPr lang="en-US" sz="5400" i="1">
                <a:solidFill>
                  <a:srgbClr val="FF0000"/>
                </a:solidFill>
              </a:rPr>
              <a:t>E</a:t>
            </a:r>
            <a:r>
              <a:rPr lang="en-US" sz="5400">
                <a:solidFill>
                  <a:srgbClr val="FF0000"/>
                </a:solidFill>
              </a:rPr>
              <a:t> + </a:t>
            </a:r>
            <a:r>
              <a:rPr lang="en-US" sz="5400" i="1">
                <a:solidFill>
                  <a:srgbClr val="FF0000"/>
                </a:solidFill>
              </a:rPr>
              <a:t>PV</a:t>
            </a:r>
          </a:p>
        </p:txBody>
      </p:sp>
      <p:sp>
        <p:nvSpPr>
          <p:cNvPr id="354309" name="Slide Number Placeholder 7"/>
          <p:cNvSpPr>
            <a:spLocks noGrp="1"/>
          </p:cNvSpPr>
          <p:nvPr>
            <p:ph type="sldNum" sz="quarter" idx="12"/>
          </p:nvPr>
        </p:nvSpPr>
        <p:spPr>
          <a:noFill/>
        </p:spPr>
        <p:txBody>
          <a:bodyPr/>
          <a:lstStyle/>
          <a:p>
            <a:fld id="{5151CD63-2590-4F52-B04A-33FD03D47C44}" type="slidenum">
              <a:rPr lang="ar-SA" smtClean="0">
                <a:latin typeface="Arial" pitchFamily="34" charset="0"/>
                <a:cs typeface="Arial" pitchFamily="34" charset="0"/>
              </a:rPr>
              <a:pPr/>
              <a:t>240</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 calcmode="lin" valueType="num">
                                      <p:cBhvr additive="base">
                                        <p:cTn id="7" dur="500" fill="hold"/>
                                        <p:tgtEl>
                                          <p:spTgt spid="450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5059">
                                            <p:txEl>
                                              <p:pRg st="1" end="1"/>
                                            </p:txEl>
                                          </p:spTgt>
                                        </p:tgtEl>
                                        <p:attrNameLst>
                                          <p:attrName>style.visibility</p:attrName>
                                        </p:attrNameLst>
                                      </p:cBhvr>
                                      <p:to>
                                        <p:strVal val="visible"/>
                                      </p:to>
                                    </p:set>
                                    <p:anim calcmode="lin" valueType="num">
                                      <p:cBhvr additive="base">
                                        <p:cTn id="13" dur="500" fill="hold"/>
                                        <p:tgtEl>
                                          <p:spTgt spid="4505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0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5060"/>
                                        </p:tgtEl>
                                        <p:attrNameLst>
                                          <p:attrName>style.visibility</p:attrName>
                                        </p:attrNameLst>
                                      </p:cBhvr>
                                      <p:to>
                                        <p:strVal val="visible"/>
                                      </p:to>
                                    </p:set>
                                    <p:anim calcmode="lin" valueType="num">
                                      <p:cBhvr additive="base">
                                        <p:cTn id="19" dur="500" fill="hold"/>
                                        <p:tgtEl>
                                          <p:spTgt spid="45060"/>
                                        </p:tgtEl>
                                        <p:attrNameLst>
                                          <p:attrName>ppt_x</p:attrName>
                                        </p:attrNameLst>
                                      </p:cBhvr>
                                      <p:tavLst>
                                        <p:tav tm="0">
                                          <p:val>
                                            <p:strVal val="#ppt_x"/>
                                          </p:val>
                                        </p:tav>
                                        <p:tav tm="100000">
                                          <p:val>
                                            <p:strVal val="#ppt_x"/>
                                          </p:val>
                                        </p:tav>
                                      </p:tavLst>
                                    </p:anim>
                                    <p:anim calcmode="lin" valueType="num">
                                      <p:cBhvr additive="base">
                                        <p:cTn id="20" dur="500" fill="hold"/>
                                        <p:tgtEl>
                                          <p:spTgt spid="450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2"/>
          <p:cNvSpPr>
            <a:spLocks noGrp="1" noChangeArrowheads="1"/>
          </p:cNvSpPr>
          <p:nvPr>
            <p:ph type="title"/>
          </p:nvPr>
        </p:nvSpPr>
        <p:spPr/>
        <p:txBody>
          <a:bodyPr/>
          <a:lstStyle/>
          <a:p>
            <a:pPr eaLnBrk="1" hangingPunct="1"/>
            <a:r>
              <a:rPr lang="en-US" sz="6000" smtClean="0"/>
              <a:t>Enthalpy</a:t>
            </a:r>
          </a:p>
        </p:txBody>
      </p:sp>
      <p:sp>
        <p:nvSpPr>
          <p:cNvPr id="47107" name="Rectangle 3"/>
          <p:cNvSpPr>
            <a:spLocks noGrp="1" noChangeArrowheads="1"/>
          </p:cNvSpPr>
          <p:nvPr>
            <p:ph type="body" idx="1"/>
          </p:nvPr>
        </p:nvSpPr>
        <p:spPr/>
        <p:txBody>
          <a:bodyPr/>
          <a:lstStyle/>
          <a:p>
            <a:pPr algn="l" rtl="0" eaLnBrk="1" hangingPunct="1"/>
            <a:r>
              <a:rPr lang="en-US" sz="3600" smtClean="0"/>
              <a:t>When the system changes at constant pressure, the change in enthalpy, </a:t>
            </a:r>
            <a:r>
              <a:rPr lang="en-US" sz="3600" smtClean="0">
                <a:latin typeface="Symbol" pitchFamily="18" charset="2"/>
                <a:sym typeface="Symbol" pitchFamily="18" charset="2"/>
              </a:rPr>
              <a:t></a:t>
            </a:r>
            <a:r>
              <a:rPr lang="en-US" sz="3600" i="1" smtClean="0"/>
              <a:t>H</a:t>
            </a:r>
            <a:r>
              <a:rPr lang="en-US" sz="3600" smtClean="0"/>
              <a:t>, is</a:t>
            </a:r>
          </a:p>
          <a:p>
            <a:pPr algn="ctr" rtl="0" eaLnBrk="1" hangingPunct="1">
              <a:buFontTx/>
              <a:buNone/>
            </a:pPr>
            <a:r>
              <a:rPr lang="en-US" sz="3600" smtClean="0"/>
              <a:t>				</a:t>
            </a:r>
            <a:r>
              <a:rPr lang="en-US" sz="4400" smtClean="0">
                <a:solidFill>
                  <a:srgbClr val="FF0000"/>
                </a:solidFill>
                <a:latin typeface="Symbol" pitchFamily="18" charset="2"/>
                <a:sym typeface="Symbol" pitchFamily="18" charset="2"/>
              </a:rPr>
              <a:t></a:t>
            </a:r>
            <a:r>
              <a:rPr lang="en-US" sz="4400" i="1" smtClean="0">
                <a:solidFill>
                  <a:srgbClr val="FF0000"/>
                </a:solidFill>
              </a:rPr>
              <a:t>H</a:t>
            </a:r>
            <a:r>
              <a:rPr lang="en-US" sz="4400" smtClean="0">
                <a:solidFill>
                  <a:srgbClr val="FF0000"/>
                </a:solidFill>
              </a:rPr>
              <a:t> = </a:t>
            </a:r>
            <a:r>
              <a:rPr lang="en-US" sz="4400" smtClean="0">
                <a:solidFill>
                  <a:srgbClr val="FF0000"/>
                </a:solidFill>
                <a:latin typeface="Symbol" pitchFamily="18" charset="2"/>
                <a:sym typeface="Symbol" pitchFamily="18" charset="2"/>
              </a:rPr>
              <a:t></a:t>
            </a:r>
            <a:r>
              <a:rPr lang="en-US" sz="4400" smtClean="0">
                <a:solidFill>
                  <a:srgbClr val="FF0000"/>
                </a:solidFill>
              </a:rPr>
              <a:t>(</a:t>
            </a:r>
            <a:r>
              <a:rPr lang="en-US" sz="4400" i="1" smtClean="0">
                <a:solidFill>
                  <a:srgbClr val="FF0000"/>
                </a:solidFill>
              </a:rPr>
              <a:t>E</a:t>
            </a:r>
            <a:r>
              <a:rPr lang="en-US" sz="4400" smtClean="0">
                <a:solidFill>
                  <a:srgbClr val="FF0000"/>
                </a:solidFill>
              </a:rPr>
              <a:t> + </a:t>
            </a:r>
            <a:r>
              <a:rPr lang="en-US" sz="4400" i="1" smtClean="0">
                <a:solidFill>
                  <a:srgbClr val="FF0000"/>
                </a:solidFill>
              </a:rPr>
              <a:t>PV</a:t>
            </a:r>
            <a:r>
              <a:rPr lang="en-US" sz="4400" smtClean="0">
                <a:solidFill>
                  <a:srgbClr val="FF0000"/>
                </a:solidFill>
              </a:rPr>
              <a:t>)</a:t>
            </a:r>
          </a:p>
          <a:p>
            <a:pPr algn="l" rtl="0" eaLnBrk="1" hangingPunct="1"/>
            <a:r>
              <a:rPr lang="en-US" sz="3600" smtClean="0"/>
              <a:t>This can be written</a:t>
            </a:r>
          </a:p>
          <a:p>
            <a:pPr algn="ctr" rtl="0" eaLnBrk="1" hangingPunct="1">
              <a:buFontTx/>
              <a:buNone/>
            </a:pPr>
            <a:r>
              <a:rPr lang="en-US" sz="3600" smtClean="0"/>
              <a:t>				</a:t>
            </a:r>
            <a:r>
              <a:rPr lang="en-US" sz="4800" smtClean="0">
                <a:solidFill>
                  <a:srgbClr val="FF0000"/>
                </a:solidFill>
                <a:latin typeface="Symbol" pitchFamily="18" charset="2"/>
                <a:sym typeface="Symbol" pitchFamily="18" charset="2"/>
              </a:rPr>
              <a:t></a:t>
            </a:r>
            <a:r>
              <a:rPr lang="en-US" sz="4800" i="1" smtClean="0">
                <a:solidFill>
                  <a:srgbClr val="FF0000"/>
                </a:solidFill>
              </a:rPr>
              <a:t>H</a:t>
            </a:r>
            <a:r>
              <a:rPr lang="en-US" sz="4800" smtClean="0">
                <a:solidFill>
                  <a:srgbClr val="FF0000"/>
                </a:solidFill>
              </a:rPr>
              <a:t> = </a:t>
            </a:r>
            <a:r>
              <a:rPr lang="en-US" sz="4800" smtClean="0">
                <a:solidFill>
                  <a:srgbClr val="FF0000"/>
                </a:solidFill>
                <a:latin typeface="Symbol" pitchFamily="18" charset="2"/>
                <a:sym typeface="Symbol" pitchFamily="18" charset="2"/>
              </a:rPr>
              <a:t></a:t>
            </a:r>
            <a:r>
              <a:rPr lang="en-US" sz="4800" i="1" smtClean="0">
                <a:solidFill>
                  <a:srgbClr val="FF0000"/>
                </a:solidFill>
              </a:rPr>
              <a:t>E</a:t>
            </a:r>
            <a:r>
              <a:rPr lang="en-US" sz="4800" smtClean="0">
                <a:solidFill>
                  <a:srgbClr val="FF0000"/>
                </a:solidFill>
              </a:rPr>
              <a:t> + </a:t>
            </a:r>
            <a:r>
              <a:rPr lang="en-US" sz="4800" i="1" smtClean="0">
                <a:solidFill>
                  <a:srgbClr val="FF0000"/>
                </a:solidFill>
              </a:rPr>
              <a:t>P</a:t>
            </a:r>
            <a:r>
              <a:rPr lang="en-US" sz="4800" smtClean="0">
                <a:solidFill>
                  <a:srgbClr val="FF0000"/>
                </a:solidFill>
                <a:latin typeface="Symbol" pitchFamily="18" charset="2"/>
                <a:sym typeface="Symbol" pitchFamily="18" charset="2"/>
              </a:rPr>
              <a:t></a:t>
            </a:r>
            <a:r>
              <a:rPr lang="en-US" sz="4800" i="1" smtClean="0">
                <a:solidFill>
                  <a:srgbClr val="FF0000"/>
                </a:solidFill>
              </a:rPr>
              <a:t>V</a:t>
            </a:r>
          </a:p>
        </p:txBody>
      </p:sp>
      <p:sp>
        <p:nvSpPr>
          <p:cNvPr id="355332" name="Slide Number Placeholder 6"/>
          <p:cNvSpPr>
            <a:spLocks noGrp="1"/>
          </p:cNvSpPr>
          <p:nvPr>
            <p:ph type="sldNum" sz="quarter" idx="12"/>
          </p:nvPr>
        </p:nvSpPr>
        <p:spPr>
          <a:noFill/>
        </p:spPr>
        <p:txBody>
          <a:bodyPr/>
          <a:lstStyle/>
          <a:p>
            <a:fld id="{45760BA5-501E-4A65-AA03-3F4910750B17}" type="slidenum">
              <a:rPr lang="ar-SA" smtClean="0">
                <a:latin typeface="Arial" pitchFamily="34" charset="0"/>
                <a:cs typeface="Arial" pitchFamily="34" charset="0"/>
              </a:rPr>
              <a:pPr/>
              <a:t>241</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 calcmode="lin" valueType="num">
                                      <p:cBhvr additive="base">
                                        <p:cTn id="7" dur="500" fill="hold"/>
                                        <p:tgtEl>
                                          <p:spTgt spid="471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1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7107">
                                            <p:txEl>
                                              <p:pRg st="1" end="1"/>
                                            </p:txEl>
                                          </p:spTgt>
                                        </p:tgtEl>
                                        <p:attrNameLst>
                                          <p:attrName>style.visibility</p:attrName>
                                        </p:attrNameLst>
                                      </p:cBhvr>
                                      <p:to>
                                        <p:strVal val="visible"/>
                                      </p:to>
                                    </p:set>
                                    <p:anim calcmode="lin" valueType="num">
                                      <p:cBhvr additive="base">
                                        <p:cTn id="13" dur="500" fill="hold"/>
                                        <p:tgtEl>
                                          <p:spTgt spid="4710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71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7107">
                                            <p:txEl>
                                              <p:pRg st="2" end="2"/>
                                            </p:txEl>
                                          </p:spTgt>
                                        </p:tgtEl>
                                        <p:attrNameLst>
                                          <p:attrName>style.visibility</p:attrName>
                                        </p:attrNameLst>
                                      </p:cBhvr>
                                      <p:to>
                                        <p:strVal val="visible"/>
                                      </p:to>
                                    </p:set>
                                    <p:anim calcmode="lin" valueType="num">
                                      <p:cBhvr additive="base">
                                        <p:cTn id="19" dur="500" fill="hold"/>
                                        <p:tgtEl>
                                          <p:spTgt spid="4710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710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7107">
                                            <p:txEl>
                                              <p:pRg st="3" end="3"/>
                                            </p:txEl>
                                          </p:spTgt>
                                        </p:tgtEl>
                                        <p:attrNameLst>
                                          <p:attrName>style.visibility</p:attrName>
                                        </p:attrNameLst>
                                      </p:cBhvr>
                                      <p:to>
                                        <p:strVal val="visible"/>
                                      </p:to>
                                    </p:set>
                                    <p:anim calcmode="lin" valueType="num">
                                      <p:cBhvr additive="base">
                                        <p:cTn id="25" dur="500" fill="hold"/>
                                        <p:tgtEl>
                                          <p:spTgt spid="4710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710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2"/>
          <p:cNvSpPr>
            <a:spLocks noGrp="1" noChangeArrowheads="1"/>
          </p:cNvSpPr>
          <p:nvPr>
            <p:ph type="title"/>
          </p:nvPr>
        </p:nvSpPr>
        <p:spPr/>
        <p:txBody>
          <a:bodyPr/>
          <a:lstStyle/>
          <a:p>
            <a:pPr eaLnBrk="1" hangingPunct="1"/>
            <a:r>
              <a:rPr lang="en-US" smtClean="0"/>
              <a:t>Enthalpy</a:t>
            </a:r>
          </a:p>
        </p:txBody>
      </p:sp>
      <p:sp>
        <p:nvSpPr>
          <p:cNvPr id="48131" name="Rectangle 3"/>
          <p:cNvSpPr>
            <a:spLocks noGrp="1" noChangeArrowheads="1"/>
          </p:cNvSpPr>
          <p:nvPr>
            <p:ph type="body" idx="1"/>
          </p:nvPr>
        </p:nvSpPr>
        <p:spPr>
          <a:xfrm>
            <a:off x="142875" y="1143000"/>
            <a:ext cx="9001125" cy="4724400"/>
          </a:xfrm>
        </p:spPr>
        <p:txBody>
          <a:bodyPr/>
          <a:lstStyle/>
          <a:p>
            <a:pPr algn="l" rtl="0" eaLnBrk="1" hangingPunct="1"/>
            <a:r>
              <a:rPr lang="en-US" sz="3600" smtClean="0"/>
              <a:t>Since </a:t>
            </a:r>
            <a:r>
              <a:rPr lang="en-US" sz="4000" smtClean="0">
                <a:solidFill>
                  <a:srgbClr val="FF0000"/>
                </a:solidFill>
                <a:latin typeface="Symbol" pitchFamily="18" charset="2"/>
                <a:sym typeface="Symbol" pitchFamily="18" charset="2"/>
              </a:rPr>
              <a:t></a:t>
            </a:r>
            <a:r>
              <a:rPr lang="en-US" sz="4000" i="1" smtClean="0">
                <a:solidFill>
                  <a:srgbClr val="FF0000"/>
                </a:solidFill>
              </a:rPr>
              <a:t>E</a:t>
            </a:r>
            <a:r>
              <a:rPr lang="en-US" sz="4000" smtClean="0">
                <a:solidFill>
                  <a:srgbClr val="FF0000"/>
                </a:solidFill>
              </a:rPr>
              <a:t> = </a:t>
            </a:r>
            <a:r>
              <a:rPr lang="en-US" sz="4000" i="1" smtClean="0">
                <a:solidFill>
                  <a:srgbClr val="FF0000"/>
                </a:solidFill>
              </a:rPr>
              <a:t>q</a:t>
            </a:r>
            <a:r>
              <a:rPr lang="en-US" sz="4000" smtClean="0">
                <a:solidFill>
                  <a:srgbClr val="FF0000"/>
                </a:solidFill>
              </a:rPr>
              <a:t> + </a:t>
            </a:r>
            <a:r>
              <a:rPr lang="en-US" sz="4000" i="1" smtClean="0">
                <a:solidFill>
                  <a:srgbClr val="FF0000"/>
                </a:solidFill>
              </a:rPr>
              <a:t>w</a:t>
            </a:r>
            <a:r>
              <a:rPr lang="en-US" sz="4000" smtClean="0">
                <a:solidFill>
                  <a:srgbClr val="FF0000"/>
                </a:solidFill>
              </a:rPr>
              <a:t> </a:t>
            </a:r>
            <a:r>
              <a:rPr lang="en-US" sz="3600" smtClean="0"/>
              <a:t>and </a:t>
            </a:r>
            <a:r>
              <a:rPr lang="en-US" sz="4000" i="1" smtClean="0">
                <a:solidFill>
                  <a:srgbClr val="FF0000"/>
                </a:solidFill>
              </a:rPr>
              <a:t>w</a:t>
            </a:r>
            <a:r>
              <a:rPr lang="en-US" sz="4000" smtClean="0">
                <a:solidFill>
                  <a:srgbClr val="FF0000"/>
                </a:solidFill>
              </a:rPr>
              <a:t> = -</a:t>
            </a:r>
            <a:r>
              <a:rPr lang="en-US" sz="4000" i="1" smtClean="0">
                <a:solidFill>
                  <a:srgbClr val="FF0000"/>
                </a:solidFill>
              </a:rPr>
              <a:t>P</a:t>
            </a:r>
            <a:r>
              <a:rPr lang="en-US" sz="4000" smtClean="0">
                <a:solidFill>
                  <a:srgbClr val="FF0000"/>
                </a:solidFill>
                <a:latin typeface="Symbol" pitchFamily="18" charset="2"/>
                <a:sym typeface="Symbol" pitchFamily="18" charset="2"/>
              </a:rPr>
              <a:t></a:t>
            </a:r>
            <a:r>
              <a:rPr lang="en-US" sz="4000" i="1" smtClean="0">
                <a:solidFill>
                  <a:srgbClr val="FF0000"/>
                </a:solidFill>
              </a:rPr>
              <a:t>V</a:t>
            </a:r>
            <a:r>
              <a:rPr lang="en-US" sz="3600" smtClean="0"/>
              <a:t>, we can substitute these into the enthalpy expression:</a:t>
            </a:r>
          </a:p>
          <a:p>
            <a:pPr algn="l" rtl="0" eaLnBrk="1" hangingPunct="1">
              <a:buFontTx/>
              <a:buNone/>
            </a:pPr>
            <a:r>
              <a:rPr lang="en-US" sz="3600" smtClean="0"/>
              <a:t>				</a:t>
            </a:r>
            <a:r>
              <a:rPr lang="en-US" sz="4400" smtClean="0">
                <a:solidFill>
                  <a:srgbClr val="FF0000"/>
                </a:solidFill>
                <a:latin typeface="Symbol" pitchFamily="18" charset="2"/>
                <a:sym typeface="Symbol" pitchFamily="18" charset="2"/>
              </a:rPr>
              <a:t></a:t>
            </a:r>
            <a:r>
              <a:rPr lang="en-US" sz="4400" i="1" smtClean="0">
                <a:solidFill>
                  <a:srgbClr val="FF0000"/>
                </a:solidFill>
              </a:rPr>
              <a:t>H</a:t>
            </a:r>
            <a:r>
              <a:rPr lang="en-US" sz="4400" smtClean="0">
                <a:solidFill>
                  <a:srgbClr val="FF0000"/>
                </a:solidFill>
              </a:rPr>
              <a:t> = </a:t>
            </a:r>
            <a:r>
              <a:rPr lang="en-US" sz="4400" smtClean="0">
                <a:solidFill>
                  <a:srgbClr val="FF0000"/>
                </a:solidFill>
                <a:latin typeface="Symbol" pitchFamily="18" charset="2"/>
                <a:sym typeface="Symbol" pitchFamily="18" charset="2"/>
              </a:rPr>
              <a:t></a:t>
            </a:r>
            <a:r>
              <a:rPr lang="en-US" sz="4400" i="1" smtClean="0">
                <a:solidFill>
                  <a:srgbClr val="FF0000"/>
                </a:solidFill>
              </a:rPr>
              <a:t>E</a:t>
            </a:r>
            <a:r>
              <a:rPr lang="en-US" sz="4400" smtClean="0">
                <a:solidFill>
                  <a:srgbClr val="FF0000"/>
                </a:solidFill>
              </a:rPr>
              <a:t> + </a:t>
            </a:r>
            <a:r>
              <a:rPr lang="en-US" sz="4400" i="1" smtClean="0">
                <a:solidFill>
                  <a:srgbClr val="FF0000"/>
                </a:solidFill>
              </a:rPr>
              <a:t>P</a:t>
            </a:r>
            <a:r>
              <a:rPr lang="en-US" sz="4400" smtClean="0">
                <a:solidFill>
                  <a:srgbClr val="FF0000"/>
                </a:solidFill>
                <a:latin typeface="Symbol" pitchFamily="18" charset="2"/>
                <a:sym typeface="Symbol" pitchFamily="18" charset="2"/>
              </a:rPr>
              <a:t></a:t>
            </a:r>
            <a:r>
              <a:rPr lang="en-US" sz="4400" i="1" smtClean="0">
                <a:solidFill>
                  <a:srgbClr val="FF0000"/>
                </a:solidFill>
              </a:rPr>
              <a:t>V</a:t>
            </a:r>
          </a:p>
          <a:p>
            <a:pPr algn="l" rtl="0" eaLnBrk="1" hangingPunct="1">
              <a:buFontTx/>
              <a:buNone/>
            </a:pPr>
            <a:r>
              <a:rPr lang="en-US" sz="3600" smtClean="0"/>
              <a:t>				</a:t>
            </a:r>
            <a:r>
              <a:rPr lang="en-US" sz="4400" smtClean="0">
                <a:solidFill>
                  <a:srgbClr val="FF0000"/>
                </a:solidFill>
                <a:latin typeface="Symbol" pitchFamily="18" charset="2"/>
                <a:sym typeface="Symbol" pitchFamily="18" charset="2"/>
              </a:rPr>
              <a:t></a:t>
            </a:r>
            <a:r>
              <a:rPr lang="en-US" sz="4400" i="1" smtClean="0">
                <a:solidFill>
                  <a:srgbClr val="FF0000"/>
                </a:solidFill>
              </a:rPr>
              <a:t>H</a:t>
            </a:r>
            <a:r>
              <a:rPr lang="en-US" sz="4400" smtClean="0">
                <a:solidFill>
                  <a:srgbClr val="FF0000"/>
                </a:solidFill>
              </a:rPr>
              <a:t> = (</a:t>
            </a:r>
            <a:r>
              <a:rPr lang="en-US" sz="4400" i="1" smtClean="0">
                <a:solidFill>
                  <a:srgbClr val="FF0000"/>
                </a:solidFill>
              </a:rPr>
              <a:t>q </a:t>
            </a:r>
            <a:r>
              <a:rPr lang="en-US" sz="4400" smtClean="0">
                <a:solidFill>
                  <a:srgbClr val="FF0000"/>
                </a:solidFill>
              </a:rPr>
              <a:t>+</a:t>
            </a:r>
            <a:r>
              <a:rPr lang="en-US" sz="4400" i="1" smtClean="0">
                <a:solidFill>
                  <a:srgbClr val="FF0000"/>
                </a:solidFill>
              </a:rPr>
              <a:t>w</a:t>
            </a:r>
            <a:r>
              <a:rPr lang="en-US" sz="4400" smtClean="0">
                <a:solidFill>
                  <a:srgbClr val="FF0000"/>
                </a:solidFill>
              </a:rPr>
              <a:t>) − </a:t>
            </a:r>
            <a:r>
              <a:rPr lang="en-US" sz="4400" i="1" smtClean="0">
                <a:solidFill>
                  <a:srgbClr val="FF0000"/>
                </a:solidFill>
              </a:rPr>
              <a:t>w</a:t>
            </a:r>
            <a:r>
              <a:rPr lang="en-US" sz="4400" smtClean="0">
                <a:solidFill>
                  <a:srgbClr val="FF0000"/>
                </a:solidFill>
              </a:rPr>
              <a:t> </a:t>
            </a:r>
          </a:p>
          <a:p>
            <a:pPr algn="l" rtl="0" eaLnBrk="1" hangingPunct="1">
              <a:buFontTx/>
              <a:buNone/>
            </a:pPr>
            <a:r>
              <a:rPr lang="en-US" sz="3600" smtClean="0"/>
              <a:t>				</a:t>
            </a:r>
            <a:r>
              <a:rPr lang="en-US" sz="4400" smtClean="0">
                <a:solidFill>
                  <a:srgbClr val="FF0000"/>
                </a:solidFill>
                <a:latin typeface="Symbol" pitchFamily="18" charset="2"/>
                <a:sym typeface="Symbol" pitchFamily="18" charset="2"/>
              </a:rPr>
              <a:t></a:t>
            </a:r>
            <a:r>
              <a:rPr lang="en-US" sz="4400" i="1" smtClean="0">
                <a:solidFill>
                  <a:srgbClr val="FF0000"/>
                </a:solidFill>
              </a:rPr>
              <a:t>H</a:t>
            </a:r>
            <a:r>
              <a:rPr lang="en-US" sz="4400" smtClean="0">
                <a:solidFill>
                  <a:srgbClr val="FF0000"/>
                </a:solidFill>
              </a:rPr>
              <a:t> = </a:t>
            </a:r>
            <a:r>
              <a:rPr lang="en-US" sz="4400" i="1" smtClean="0">
                <a:solidFill>
                  <a:srgbClr val="FF0000"/>
                </a:solidFill>
              </a:rPr>
              <a:t>q</a:t>
            </a:r>
            <a:r>
              <a:rPr lang="en-US" sz="4400" i="1" baseline="-25000" smtClean="0">
                <a:solidFill>
                  <a:srgbClr val="FF0000"/>
                </a:solidFill>
              </a:rPr>
              <a:t>p</a:t>
            </a:r>
            <a:endParaRPr lang="en-US" sz="4400" baseline="-25000" smtClean="0">
              <a:solidFill>
                <a:srgbClr val="FF0000"/>
              </a:solidFill>
            </a:endParaRPr>
          </a:p>
          <a:p>
            <a:pPr algn="l" rtl="0" eaLnBrk="1" hangingPunct="1"/>
            <a:r>
              <a:rPr lang="en-US" sz="3600" smtClean="0"/>
              <a:t>So, at constant pressure, the change in enthalpy </a:t>
            </a:r>
            <a:r>
              <a:rPr lang="en-US" sz="3600" i="1" smtClean="0"/>
              <a:t>is</a:t>
            </a:r>
            <a:r>
              <a:rPr lang="en-US" sz="3600" smtClean="0"/>
              <a:t> the heat gained or lost.</a:t>
            </a:r>
          </a:p>
        </p:txBody>
      </p:sp>
      <p:sp>
        <p:nvSpPr>
          <p:cNvPr id="356356" name="Slide Number Placeholder 6"/>
          <p:cNvSpPr>
            <a:spLocks noGrp="1"/>
          </p:cNvSpPr>
          <p:nvPr>
            <p:ph type="sldNum" sz="quarter" idx="12"/>
          </p:nvPr>
        </p:nvSpPr>
        <p:spPr>
          <a:xfrm>
            <a:off x="0" y="6381750"/>
            <a:ext cx="2133600" cy="476250"/>
          </a:xfrm>
          <a:noFill/>
        </p:spPr>
        <p:txBody>
          <a:bodyPr/>
          <a:lstStyle/>
          <a:p>
            <a:fld id="{692F1D46-2114-432F-A5E0-4576F905F073}" type="slidenum">
              <a:rPr lang="ar-SA" smtClean="0">
                <a:latin typeface="Arial" pitchFamily="34" charset="0"/>
                <a:cs typeface="Arial" pitchFamily="34" charset="0"/>
              </a:rPr>
              <a:pPr/>
              <a:t>242</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 calcmode="lin" valueType="num">
                                      <p:cBhvr additive="base">
                                        <p:cTn id="7" dur="500" fill="hold"/>
                                        <p:tgtEl>
                                          <p:spTgt spid="481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8131">
                                            <p:txEl>
                                              <p:pRg st="1" end="1"/>
                                            </p:txEl>
                                          </p:spTgt>
                                        </p:tgtEl>
                                        <p:attrNameLst>
                                          <p:attrName>style.visibility</p:attrName>
                                        </p:attrNameLst>
                                      </p:cBhvr>
                                      <p:to>
                                        <p:strVal val="visible"/>
                                      </p:to>
                                    </p:set>
                                    <p:anim calcmode="lin" valueType="num">
                                      <p:cBhvr additive="base">
                                        <p:cTn id="13" dur="500" fill="hold"/>
                                        <p:tgtEl>
                                          <p:spTgt spid="4813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1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8131">
                                            <p:txEl>
                                              <p:pRg st="2" end="2"/>
                                            </p:txEl>
                                          </p:spTgt>
                                        </p:tgtEl>
                                        <p:attrNameLst>
                                          <p:attrName>style.visibility</p:attrName>
                                        </p:attrNameLst>
                                      </p:cBhvr>
                                      <p:to>
                                        <p:strVal val="visible"/>
                                      </p:to>
                                    </p:set>
                                    <p:anim calcmode="lin" valueType="num">
                                      <p:cBhvr additive="base">
                                        <p:cTn id="19" dur="500" fill="hold"/>
                                        <p:tgtEl>
                                          <p:spTgt spid="4813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813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8131">
                                            <p:txEl>
                                              <p:pRg st="3" end="3"/>
                                            </p:txEl>
                                          </p:spTgt>
                                        </p:tgtEl>
                                        <p:attrNameLst>
                                          <p:attrName>style.visibility</p:attrName>
                                        </p:attrNameLst>
                                      </p:cBhvr>
                                      <p:to>
                                        <p:strVal val="visible"/>
                                      </p:to>
                                    </p:set>
                                    <p:anim calcmode="lin" valueType="num">
                                      <p:cBhvr additive="base">
                                        <p:cTn id="25" dur="500" fill="hold"/>
                                        <p:tgtEl>
                                          <p:spTgt spid="4813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813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8131">
                                            <p:txEl>
                                              <p:pRg st="4" end="4"/>
                                            </p:txEl>
                                          </p:spTgt>
                                        </p:tgtEl>
                                        <p:attrNameLst>
                                          <p:attrName>style.visibility</p:attrName>
                                        </p:attrNameLst>
                                      </p:cBhvr>
                                      <p:to>
                                        <p:strVal val="visible"/>
                                      </p:to>
                                    </p:set>
                                    <p:anim calcmode="lin" valueType="num">
                                      <p:cBhvr additive="base">
                                        <p:cTn id="31" dur="500" fill="hold"/>
                                        <p:tgtEl>
                                          <p:spTgt spid="4813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813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Text Box 2"/>
          <p:cNvSpPr txBox="1">
            <a:spLocks noChangeArrowheads="1"/>
          </p:cNvSpPr>
          <p:nvPr/>
        </p:nvSpPr>
        <p:spPr bwMode="auto">
          <a:xfrm>
            <a:off x="152400" y="685800"/>
            <a:ext cx="8839200" cy="1570038"/>
          </a:xfrm>
          <a:prstGeom prst="rect">
            <a:avLst/>
          </a:prstGeom>
          <a:noFill/>
          <a:ln w="9525">
            <a:noFill/>
            <a:miter lim="800000"/>
            <a:headEnd/>
            <a:tailEnd/>
          </a:ln>
        </p:spPr>
        <p:txBody>
          <a:bodyPr>
            <a:spAutoFit/>
          </a:bodyPr>
          <a:lstStyle/>
          <a:p>
            <a:pPr algn="l" rtl="0">
              <a:spcBef>
                <a:spcPct val="50000"/>
              </a:spcBef>
            </a:pPr>
            <a:r>
              <a:rPr lang="en-US" altLang="en-US" b="1" i="1">
                <a:solidFill>
                  <a:srgbClr val="FF0000"/>
                </a:solidFill>
              </a:rPr>
              <a:t>Exothermic process</a:t>
            </a:r>
            <a:r>
              <a:rPr lang="en-US" altLang="en-US">
                <a:solidFill>
                  <a:srgbClr val="FF0000"/>
                </a:solidFill>
              </a:rPr>
              <a:t> </a:t>
            </a:r>
            <a:r>
              <a:rPr lang="en-US" altLang="en-US"/>
              <a:t>is any process that gives off heat – transfers thermal energy from the system to the surroundings.  </a:t>
            </a:r>
            <a:endParaRPr lang="en-US" altLang="en-US" b="1" i="1"/>
          </a:p>
        </p:txBody>
      </p:sp>
      <p:sp>
        <p:nvSpPr>
          <p:cNvPr id="6147" name="Text Box 3"/>
          <p:cNvSpPr txBox="1">
            <a:spLocks noChangeArrowheads="1"/>
          </p:cNvSpPr>
          <p:nvPr/>
        </p:nvSpPr>
        <p:spPr bwMode="auto">
          <a:xfrm>
            <a:off x="0" y="3962400"/>
            <a:ext cx="8839200" cy="1570038"/>
          </a:xfrm>
          <a:prstGeom prst="rect">
            <a:avLst/>
          </a:prstGeom>
          <a:noFill/>
          <a:ln w="9525">
            <a:noFill/>
            <a:miter lim="800000"/>
            <a:headEnd/>
            <a:tailEnd/>
          </a:ln>
        </p:spPr>
        <p:txBody>
          <a:bodyPr>
            <a:spAutoFit/>
          </a:bodyPr>
          <a:lstStyle/>
          <a:p>
            <a:pPr algn="l" rtl="0">
              <a:spcBef>
                <a:spcPct val="50000"/>
              </a:spcBef>
            </a:pPr>
            <a:r>
              <a:rPr lang="en-US" altLang="en-US" b="1" i="1">
                <a:solidFill>
                  <a:srgbClr val="00B0F0"/>
                </a:solidFill>
              </a:rPr>
              <a:t>Endothermic process</a:t>
            </a:r>
            <a:r>
              <a:rPr lang="en-US" altLang="en-US">
                <a:solidFill>
                  <a:srgbClr val="00B0F0"/>
                </a:solidFill>
              </a:rPr>
              <a:t> </a:t>
            </a:r>
            <a:r>
              <a:rPr lang="en-US" altLang="en-US"/>
              <a:t>is any process in which heat has to be supplied to the system from the surroundings.  </a:t>
            </a:r>
            <a:endParaRPr lang="en-US" altLang="en-US" b="1" i="1"/>
          </a:p>
        </p:txBody>
      </p:sp>
      <p:grpSp>
        <p:nvGrpSpPr>
          <p:cNvPr id="2" name="Group 8"/>
          <p:cNvGrpSpPr>
            <a:grpSpLocks/>
          </p:cNvGrpSpPr>
          <p:nvPr/>
        </p:nvGrpSpPr>
        <p:grpSpPr bwMode="auto">
          <a:xfrm>
            <a:off x="1752600" y="2197100"/>
            <a:ext cx="5688013" cy="523875"/>
            <a:chOff x="1120" y="1360"/>
            <a:chExt cx="3583" cy="330"/>
          </a:xfrm>
        </p:grpSpPr>
        <p:sp>
          <p:nvSpPr>
            <p:cNvPr id="357394" name="Text Box 4"/>
            <p:cNvSpPr txBox="1">
              <a:spLocks noChangeArrowheads="1"/>
            </p:cNvSpPr>
            <p:nvPr/>
          </p:nvSpPr>
          <p:spPr bwMode="auto">
            <a:xfrm>
              <a:off x="1120" y="1360"/>
              <a:ext cx="3583" cy="330"/>
            </a:xfrm>
            <a:prstGeom prst="rect">
              <a:avLst/>
            </a:prstGeom>
            <a:noFill/>
            <a:ln w="9525">
              <a:noFill/>
              <a:miter lim="800000"/>
              <a:headEnd/>
              <a:tailEnd/>
            </a:ln>
          </p:spPr>
          <p:txBody>
            <a:bodyPr wrap="none">
              <a:spAutoFit/>
            </a:bodyPr>
            <a:lstStyle/>
            <a:p>
              <a:r>
                <a:rPr lang="en-US" altLang="en-US" sz="2800"/>
                <a:t>2H</a:t>
              </a:r>
              <a:r>
                <a:rPr lang="en-US" altLang="en-US" sz="2800" baseline="-25000"/>
                <a:t>2</a:t>
              </a:r>
              <a:r>
                <a:rPr lang="en-US" altLang="en-US" sz="2800"/>
                <a:t> (</a:t>
              </a:r>
              <a:r>
                <a:rPr lang="en-US" altLang="en-US" sz="2800" i="1"/>
                <a:t>g</a:t>
              </a:r>
              <a:r>
                <a:rPr lang="en-US" altLang="en-US" sz="2800"/>
                <a:t>) + O</a:t>
              </a:r>
              <a:r>
                <a:rPr lang="en-US" altLang="en-US" sz="2800" baseline="-25000"/>
                <a:t>2</a:t>
              </a:r>
              <a:r>
                <a:rPr lang="en-US" altLang="en-US" sz="2800"/>
                <a:t> (</a:t>
              </a:r>
              <a:r>
                <a:rPr lang="en-US" altLang="en-US" sz="2800" i="1"/>
                <a:t>g</a:t>
              </a:r>
              <a:r>
                <a:rPr lang="en-US" altLang="en-US" sz="2800"/>
                <a:t>)          2H</a:t>
              </a:r>
              <a:r>
                <a:rPr lang="en-US" altLang="en-US" sz="2800" baseline="-25000"/>
                <a:t>2</a:t>
              </a:r>
              <a:r>
                <a:rPr lang="en-US" altLang="en-US" sz="2800"/>
                <a:t>O (</a:t>
              </a:r>
              <a:r>
                <a:rPr lang="en-US" altLang="en-US" sz="2800" i="1"/>
                <a:t>l</a:t>
              </a:r>
              <a:r>
                <a:rPr lang="en-US" altLang="en-US" sz="2800"/>
                <a:t>) + energy</a:t>
              </a:r>
            </a:p>
          </p:txBody>
        </p:sp>
        <p:sp>
          <p:nvSpPr>
            <p:cNvPr id="357395" name="Line 5"/>
            <p:cNvSpPr>
              <a:spLocks noChangeShapeType="1"/>
            </p:cNvSpPr>
            <p:nvPr/>
          </p:nvSpPr>
          <p:spPr bwMode="auto">
            <a:xfrm>
              <a:off x="2656" y="1512"/>
              <a:ext cx="400" cy="0"/>
            </a:xfrm>
            <a:prstGeom prst="line">
              <a:avLst/>
            </a:prstGeom>
            <a:noFill/>
            <a:ln w="28575">
              <a:solidFill>
                <a:schemeClr val="tx1"/>
              </a:solidFill>
              <a:round/>
              <a:headEnd/>
              <a:tailEnd type="triangle" w="med" len="med"/>
            </a:ln>
          </p:spPr>
          <p:txBody>
            <a:bodyPr/>
            <a:lstStyle/>
            <a:p>
              <a:endParaRPr lang="en-US"/>
            </a:p>
          </p:txBody>
        </p:sp>
      </p:grpSp>
      <p:grpSp>
        <p:nvGrpSpPr>
          <p:cNvPr id="3" name="Group 12"/>
          <p:cNvGrpSpPr>
            <a:grpSpLocks/>
          </p:cNvGrpSpPr>
          <p:nvPr/>
        </p:nvGrpSpPr>
        <p:grpSpPr bwMode="auto">
          <a:xfrm>
            <a:off x="2209800" y="2895600"/>
            <a:ext cx="4373563" cy="523875"/>
            <a:chOff x="1392" y="1824"/>
            <a:chExt cx="2755" cy="330"/>
          </a:xfrm>
        </p:grpSpPr>
        <p:sp>
          <p:nvSpPr>
            <p:cNvPr id="357392" name="Text Box 6"/>
            <p:cNvSpPr txBox="1">
              <a:spLocks noChangeArrowheads="1"/>
            </p:cNvSpPr>
            <p:nvPr/>
          </p:nvSpPr>
          <p:spPr bwMode="auto">
            <a:xfrm>
              <a:off x="1392" y="1824"/>
              <a:ext cx="2755" cy="330"/>
            </a:xfrm>
            <a:prstGeom prst="rect">
              <a:avLst/>
            </a:prstGeom>
            <a:noFill/>
            <a:ln w="9525">
              <a:noFill/>
              <a:miter lim="800000"/>
              <a:headEnd/>
              <a:tailEnd/>
            </a:ln>
          </p:spPr>
          <p:txBody>
            <a:bodyPr wrap="none">
              <a:spAutoFit/>
            </a:bodyPr>
            <a:lstStyle/>
            <a:p>
              <a:r>
                <a:rPr lang="en-US" altLang="en-US" sz="2800"/>
                <a:t>H</a:t>
              </a:r>
              <a:r>
                <a:rPr lang="en-US" altLang="en-US" sz="2800" baseline="-25000"/>
                <a:t>2</a:t>
              </a:r>
              <a:r>
                <a:rPr lang="en-US" altLang="en-US" sz="2800"/>
                <a:t>O (</a:t>
              </a:r>
              <a:r>
                <a:rPr lang="en-US" altLang="en-US" sz="2800" i="1"/>
                <a:t>g</a:t>
              </a:r>
              <a:r>
                <a:rPr lang="en-US" altLang="en-US" sz="2800"/>
                <a:t>)          H</a:t>
              </a:r>
              <a:r>
                <a:rPr lang="en-US" altLang="en-US" sz="2800" baseline="-25000"/>
                <a:t>2</a:t>
              </a:r>
              <a:r>
                <a:rPr lang="en-US" altLang="en-US" sz="2800"/>
                <a:t>O (</a:t>
              </a:r>
              <a:r>
                <a:rPr lang="en-US" altLang="en-US" sz="2800" i="1"/>
                <a:t>l</a:t>
              </a:r>
              <a:r>
                <a:rPr lang="en-US" altLang="en-US" sz="2800"/>
                <a:t>) + energy</a:t>
              </a:r>
            </a:p>
          </p:txBody>
        </p:sp>
        <p:sp>
          <p:nvSpPr>
            <p:cNvPr id="357393" name="Line 7"/>
            <p:cNvSpPr>
              <a:spLocks noChangeShapeType="1"/>
            </p:cNvSpPr>
            <p:nvPr/>
          </p:nvSpPr>
          <p:spPr bwMode="auto">
            <a:xfrm>
              <a:off x="2208" y="2016"/>
              <a:ext cx="400" cy="0"/>
            </a:xfrm>
            <a:prstGeom prst="line">
              <a:avLst/>
            </a:prstGeom>
            <a:noFill/>
            <a:ln w="28575">
              <a:solidFill>
                <a:schemeClr val="tx1"/>
              </a:solidFill>
              <a:round/>
              <a:headEnd/>
              <a:tailEnd type="triangle" w="med" len="med"/>
            </a:ln>
          </p:spPr>
          <p:txBody>
            <a:bodyPr/>
            <a:lstStyle/>
            <a:p>
              <a:endParaRPr lang="en-US"/>
            </a:p>
          </p:txBody>
        </p:sp>
      </p:grpSp>
      <p:grpSp>
        <p:nvGrpSpPr>
          <p:cNvPr id="4" name="Group 17"/>
          <p:cNvGrpSpPr>
            <a:grpSpLocks/>
          </p:cNvGrpSpPr>
          <p:nvPr/>
        </p:nvGrpSpPr>
        <p:grpSpPr bwMode="auto">
          <a:xfrm>
            <a:off x="2667000" y="5029200"/>
            <a:ext cx="5735638" cy="523875"/>
            <a:chOff x="1089" y="3001"/>
            <a:chExt cx="3613" cy="330"/>
          </a:xfrm>
        </p:grpSpPr>
        <p:sp>
          <p:nvSpPr>
            <p:cNvPr id="357390" name="Text Box 10"/>
            <p:cNvSpPr txBox="1">
              <a:spLocks noChangeArrowheads="1"/>
            </p:cNvSpPr>
            <p:nvPr/>
          </p:nvSpPr>
          <p:spPr bwMode="auto">
            <a:xfrm>
              <a:off x="1089" y="3001"/>
              <a:ext cx="3613" cy="330"/>
            </a:xfrm>
            <a:prstGeom prst="rect">
              <a:avLst/>
            </a:prstGeom>
            <a:noFill/>
            <a:ln w="9525">
              <a:noFill/>
              <a:miter lim="800000"/>
              <a:headEnd/>
              <a:tailEnd/>
            </a:ln>
          </p:spPr>
          <p:txBody>
            <a:bodyPr wrap="none">
              <a:spAutoFit/>
            </a:bodyPr>
            <a:lstStyle/>
            <a:p>
              <a:r>
                <a:rPr lang="en-US" altLang="en-US" sz="2800"/>
                <a:t>energy + 2HgO (</a:t>
              </a:r>
              <a:r>
                <a:rPr lang="en-US" altLang="en-US" sz="2800" i="1"/>
                <a:t>s</a:t>
              </a:r>
              <a:r>
                <a:rPr lang="en-US" altLang="en-US" sz="2800"/>
                <a:t>)          2Hg (</a:t>
              </a:r>
              <a:r>
                <a:rPr lang="en-US" altLang="en-US" sz="2800" i="1"/>
                <a:t>l</a:t>
              </a:r>
              <a:r>
                <a:rPr lang="en-US" altLang="en-US" sz="2800"/>
                <a:t>) + O</a:t>
              </a:r>
              <a:r>
                <a:rPr lang="en-US" altLang="en-US" sz="2800" baseline="-25000"/>
                <a:t>2</a:t>
              </a:r>
              <a:r>
                <a:rPr lang="en-US" altLang="en-US" sz="2800"/>
                <a:t> (</a:t>
              </a:r>
              <a:r>
                <a:rPr lang="en-US" altLang="en-US" sz="2800" i="1"/>
                <a:t>g</a:t>
              </a:r>
              <a:r>
                <a:rPr lang="en-US" altLang="en-US" sz="2800"/>
                <a:t>)</a:t>
              </a:r>
            </a:p>
          </p:txBody>
        </p:sp>
        <p:sp>
          <p:nvSpPr>
            <p:cNvPr id="357391" name="Line 11"/>
            <p:cNvSpPr>
              <a:spLocks noChangeShapeType="1"/>
            </p:cNvSpPr>
            <p:nvPr/>
          </p:nvSpPr>
          <p:spPr bwMode="auto">
            <a:xfrm>
              <a:off x="2856" y="3152"/>
              <a:ext cx="400" cy="0"/>
            </a:xfrm>
            <a:prstGeom prst="line">
              <a:avLst/>
            </a:prstGeom>
            <a:noFill/>
            <a:ln w="28575">
              <a:solidFill>
                <a:schemeClr val="tx1"/>
              </a:solidFill>
              <a:round/>
              <a:headEnd/>
              <a:tailEnd type="triangle" w="med" len="med"/>
            </a:ln>
          </p:spPr>
          <p:txBody>
            <a:bodyPr/>
            <a:lstStyle/>
            <a:p>
              <a:endParaRPr lang="en-US"/>
            </a:p>
          </p:txBody>
        </p:sp>
      </p:grpSp>
      <p:grpSp>
        <p:nvGrpSpPr>
          <p:cNvPr id="5" name="Group 18"/>
          <p:cNvGrpSpPr>
            <a:grpSpLocks/>
          </p:cNvGrpSpPr>
          <p:nvPr/>
        </p:nvGrpSpPr>
        <p:grpSpPr bwMode="auto">
          <a:xfrm>
            <a:off x="1143000" y="5715000"/>
            <a:ext cx="6605588" cy="523875"/>
            <a:chOff x="821" y="3696"/>
            <a:chExt cx="4161" cy="330"/>
          </a:xfrm>
        </p:grpSpPr>
        <p:sp>
          <p:nvSpPr>
            <p:cNvPr id="357388" name="Line 13"/>
            <p:cNvSpPr>
              <a:spLocks noChangeShapeType="1"/>
            </p:cNvSpPr>
            <p:nvPr/>
          </p:nvSpPr>
          <p:spPr bwMode="auto">
            <a:xfrm>
              <a:off x="3221" y="3888"/>
              <a:ext cx="400" cy="0"/>
            </a:xfrm>
            <a:prstGeom prst="line">
              <a:avLst/>
            </a:prstGeom>
            <a:noFill/>
            <a:ln w="28575">
              <a:solidFill>
                <a:schemeClr val="tx1"/>
              </a:solidFill>
              <a:round/>
              <a:headEnd/>
              <a:tailEnd type="triangle" w="med" len="med"/>
            </a:ln>
          </p:spPr>
          <p:txBody>
            <a:bodyPr/>
            <a:lstStyle/>
            <a:p>
              <a:endParaRPr lang="en-US"/>
            </a:p>
          </p:txBody>
        </p:sp>
        <p:sp>
          <p:nvSpPr>
            <p:cNvPr id="357389" name="Text Box 15"/>
            <p:cNvSpPr txBox="1">
              <a:spLocks noChangeArrowheads="1"/>
            </p:cNvSpPr>
            <p:nvPr/>
          </p:nvSpPr>
          <p:spPr bwMode="auto">
            <a:xfrm>
              <a:off x="821" y="3696"/>
              <a:ext cx="4161" cy="330"/>
            </a:xfrm>
            <a:prstGeom prst="rect">
              <a:avLst/>
            </a:prstGeom>
            <a:noFill/>
            <a:ln w="9525">
              <a:noFill/>
              <a:miter lim="800000"/>
              <a:headEnd/>
              <a:tailEnd/>
            </a:ln>
          </p:spPr>
          <p:txBody>
            <a:bodyPr>
              <a:spAutoFit/>
            </a:bodyPr>
            <a:lstStyle/>
            <a:p>
              <a:pPr algn="l" rtl="0"/>
              <a:r>
                <a:rPr lang="en-US" altLang="en-US" sz="2800"/>
                <a:t> energy + H</a:t>
              </a:r>
              <a:r>
                <a:rPr lang="en-US" altLang="en-US" sz="2800" baseline="-25000"/>
                <a:t>2</a:t>
              </a:r>
              <a:r>
                <a:rPr lang="en-US" altLang="en-US" sz="2800"/>
                <a:t>O (</a:t>
              </a:r>
              <a:r>
                <a:rPr lang="en-US" altLang="en-US" sz="2800" i="1"/>
                <a:t>s  </a:t>
              </a:r>
              <a:r>
                <a:rPr lang="en-US" altLang="en-US" sz="2800"/>
                <a:t>)                   H</a:t>
              </a:r>
              <a:r>
                <a:rPr lang="en-US" altLang="en-US" sz="2800" baseline="-25000"/>
                <a:t>2</a:t>
              </a:r>
              <a:r>
                <a:rPr lang="en-US" altLang="en-US" sz="2800"/>
                <a:t>O (</a:t>
              </a:r>
              <a:r>
                <a:rPr lang="en-US" altLang="en-US" sz="2800" i="1"/>
                <a:t>l</a:t>
              </a:r>
              <a:r>
                <a:rPr lang="en-US" altLang="en-US" sz="2800"/>
                <a:t>)</a:t>
              </a:r>
            </a:p>
          </p:txBody>
        </p:sp>
      </p:grpSp>
      <p:sp>
        <p:nvSpPr>
          <p:cNvPr id="33800" name="Rectangle 17"/>
          <p:cNvSpPr>
            <a:spLocks noChangeArrowheads="1"/>
          </p:cNvSpPr>
          <p:nvPr/>
        </p:nvSpPr>
        <p:spPr bwMode="auto">
          <a:xfrm>
            <a:off x="3352800" y="3505200"/>
            <a:ext cx="1530350" cy="646113"/>
          </a:xfrm>
          <a:prstGeom prst="rect">
            <a:avLst/>
          </a:prstGeom>
          <a:noFill/>
          <a:ln w="9525">
            <a:noFill/>
            <a:miter lim="800000"/>
            <a:headEnd/>
            <a:tailEnd/>
          </a:ln>
        </p:spPr>
        <p:txBody>
          <a:bodyPr wrap="none">
            <a:spAutoFit/>
          </a:bodyPr>
          <a:lstStyle/>
          <a:p>
            <a:r>
              <a:rPr lang="en-US" altLang="en-US" sz="3600">
                <a:solidFill>
                  <a:srgbClr val="FF0000"/>
                </a:solidFill>
                <a:latin typeface="Symbol" pitchFamily="18" charset="2"/>
              </a:rPr>
              <a:t>D</a:t>
            </a:r>
            <a:r>
              <a:rPr lang="en-US" altLang="en-US" sz="3600" i="1">
                <a:solidFill>
                  <a:srgbClr val="FF0000"/>
                </a:solidFill>
              </a:rPr>
              <a:t>H  &lt; 0</a:t>
            </a:r>
            <a:endParaRPr lang="en-US" sz="3600">
              <a:solidFill>
                <a:srgbClr val="FF0000"/>
              </a:solidFill>
            </a:endParaRPr>
          </a:p>
        </p:txBody>
      </p:sp>
      <p:sp>
        <p:nvSpPr>
          <p:cNvPr id="33801" name="Rectangle 18"/>
          <p:cNvSpPr>
            <a:spLocks noChangeArrowheads="1"/>
          </p:cNvSpPr>
          <p:nvPr/>
        </p:nvSpPr>
        <p:spPr bwMode="auto">
          <a:xfrm>
            <a:off x="3505200" y="6172200"/>
            <a:ext cx="1530350" cy="646113"/>
          </a:xfrm>
          <a:prstGeom prst="rect">
            <a:avLst/>
          </a:prstGeom>
          <a:noFill/>
          <a:ln w="9525">
            <a:noFill/>
            <a:miter lim="800000"/>
            <a:headEnd/>
            <a:tailEnd/>
          </a:ln>
        </p:spPr>
        <p:txBody>
          <a:bodyPr wrap="none">
            <a:spAutoFit/>
          </a:bodyPr>
          <a:lstStyle/>
          <a:p>
            <a:r>
              <a:rPr lang="en-US" altLang="en-US" sz="3600">
                <a:solidFill>
                  <a:srgbClr val="00B0F0"/>
                </a:solidFill>
                <a:latin typeface="Symbol" pitchFamily="18" charset="2"/>
              </a:rPr>
              <a:t>D</a:t>
            </a:r>
            <a:r>
              <a:rPr lang="en-US" altLang="en-US" sz="3600" i="1">
                <a:solidFill>
                  <a:srgbClr val="00B0F0"/>
                </a:solidFill>
              </a:rPr>
              <a:t>H  &gt; 0</a:t>
            </a:r>
            <a:endParaRPr lang="en-US" sz="3600">
              <a:solidFill>
                <a:srgbClr val="00B0F0"/>
              </a:solidFill>
            </a:endParaRPr>
          </a:p>
        </p:txBody>
      </p:sp>
      <p:sp>
        <p:nvSpPr>
          <p:cNvPr id="357386" name="Text Box 8"/>
          <p:cNvSpPr txBox="1">
            <a:spLocks noChangeArrowheads="1"/>
          </p:cNvSpPr>
          <p:nvPr/>
        </p:nvSpPr>
        <p:spPr bwMode="auto">
          <a:xfrm>
            <a:off x="1101725" y="90488"/>
            <a:ext cx="6965950" cy="830262"/>
          </a:xfrm>
          <a:prstGeom prst="rect">
            <a:avLst/>
          </a:prstGeom>
          <a:noFill/>
          <a:ln w="9525">
            <a:noFill/>
            <a:miter lim="800000"/>
            <a:headEnd/>
            <a:tailEnd/>
          </a:ln>
        </p:spPr>
        <p:txBody>
          <a:bodyPr wrap="none">
            <a:spAutoFit/>
          </a:bodyPr>
          <a:lstStyle/>
          <a:p>
            <a:r>
              <a:rPr lang="en-US" altLang="en-US" sz="4800"/>
              <a:t>Thermochemical Equations</a:t>
            </a:r>
          </a:p>
        </p:txBody>
      </p:sp>
      <p:sp>
        <p:nvSpPr>
          <p:cNvPr id="357387" name="Slide Number Placeholder 21"/>
          <p:cNvSpPr>
            <a:spLocks noGrp="1"/>
          </p:cNvSpPr>
          <p:nvPr>
            <p:ph type="sldNum" sz="quarter" idx="12"/>
          </p:nvPr>
        </p:nvSpPr>
        <p:spPr>
          <a:noFill/>
        </p:spPr>
        <p:txBody>
          <a:bodyPr/>
          <a:lstStyle/>
          <a:p>
            <a:fld id="{69BC3242-6476-41ED-BEFD-8541FB01F46A}" type="slidenum">
              <a:rPr lang="ar-SA" smtClean="0">
                <a:latin typeface="Arial" pitchFamily="34" charset="0"/>
                <a:cs typeface="Arial" pitchFamily="34" charset="0"/>
              </a:rPr>
              <a:pPr/>
              <a:t>243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800"/>
                                        </p:tgtEl>
                                        <p:attrNameLst>
                                          <p:attrName>style.visibility</p:attrName>
                                        </p:attrNameLst>
                                      </p:cBhvr>
                                      <p:to>
                                        <p:strVal val="visible"/>
                                      </p:to>
                                    </p:set>
                                    <p:anim calcmode="lin" valueType="num">
                                      <p:cBhvr additive="base">
                                        <p:cTn id="19" dur="500" fill="hold"/>
                                        <p:tgtEl>
                                          <p:spTgt spid="33800"/>
                                        </p:tgtEl>
                                        <p:attrNameLst>
                                          <p:attrName>ppt_x</p:attrName>
                                        </p:attrNameLst>
                                      </p:cBhvr>
                                      <p:tavLst>
                                        <p:tav tm="0">
                                          <p:val>
                                            <p:strVal val="#ppt_x"/>
                                          </p:val>
                                        </p:tav>
                                        <p:tav tm="100000">
                                          <p:val>
                                            <p:strVal val="#ppt_x"/>
                                          </p:val>
                                        </p:tav>
                                      </p:tavLst>
                                    </p:anim>
                                    <p:anim calcmode="lin" valueType="num">
                                      <p:cBhvr additive="base">
                                        <p:cTn id="20" dur="500" fill="hold"/>
                                        <p:tgtEl>
                                          <p:spTgt spid="3380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147"/>
                                        </p:tgtEl>
                                        <p:attrNameLst>
                                          <p:attrName>style.visibility</p:attrName>
                                        </p:attrNameLst>
                                      </p:cBhvr>
                                      <p:to>
                                        <p:strVal val="visible"/>
                                      </p:to>
                                    </p:set>
                                    <p:anim calcmode="lin" valueType="num">
                                      <p:cBhvr additive="base">
                                        <p:cTn id="25" dur="500" fill="hold"/>
                                        <p:tgtEl>
                                          <p:spTgt spid="6147"/>
                                        </p:tgtEl>
                                        <p:attrNameLst>
                                          <p:attrName>ppt_x</p:attrName>
                                        </p:attrNameLst>
                                      </p:cBhvr>
                                      <p:tavLst>
                                        <p:tav tm="0">
                                          <p:val>
                                            <p:strVal val="#ppt_x"/>
                                          </p:val>
                                        </p:tav>
                                        <p:tav tm="100000">
                                          <p:val>
                                            <p:strVal val="#ppt_x"/>
                                          </p:val>
                                        </p:tav>
                                      </p:tavLst>
                                    </p:anim>
                                    <p:anim calcmode="lin" valueType="num">
                                      <p:cBhvr additive="base">
                                        <p:cTn id="26"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3801"/>
                                        </p:tgtEl>
                                        <p:attrNameLst>
                                          <p:attrName>style.visibility</p:attrName>
                                        </p:attrNameLst>
                                      </p:cBhvr>
                                      <p:to>
                                        <p:strVal val="visible"/>
                                      </p:to>
                                    </p:set>
                                    <p:anim calcmode="lin" valueType="num">
                                      <p:cBhvr additive="base">
                                        <p:cTn id="43" dur="500" fill="hold"/>
                                        <p:tgtEl>
                                          <p:spTgt spid="33801"/>
                                        </p:tgtEl>
                                        <p:attrNameLst>
                                          <p:attrName>ppt_x</p:attrName>
                                        </p:attrNameLst>
                                      </p:cBhvr>
                                      <p:tavLst>
                                        <p:tav tm="0">
                                          <p:val>
                                            <p:strVal val="#ppt_x"/>
                                          </p:val>
                                        </p:tav>
                                        <p:tav tm="100000">
                                          <p:val>
                                            <p:strVal val="#ppt_x"/>
                                          </p:val>
                                        </p:tav>
                                      </p:tavLst>
                                    </p:anim>
                                    <p:anim calcmode="lin" valueType="num">
                                      <p:cBhvr additive="base">
                                        <p:cTn id="44" dur="500" fill="hold"/>
                                        <p:tgtEl>
                                          <p:spTgt spid="338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33800" grpId="0"/>
      <p:bldP spid="33801" grpId="0"/>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642938" y="1984375"/>
            <a:ext cx="7054850" cy="536575"/>
            <a:chOff x="578" y="3648"/>
            <a:chExt cx="4444" cy="338"/>
          </a:xfrm>
        </p:grpSpPr>
        <p:grpSp>
          <p:nvGrpSpPr>
            <p:cNvPr id="358420" name="Group 3"/>
            <p:cNvGrpSpPr>
              <a:grpSpLocks/>
            </p:cNvGrpSpPr>
            <p:nvPr/>
          </p:nvGrpSpPr>
          <p:grpSpPr bwMode="auto">
            <a:xfrm>
              <a:off x="578" y="3656"/>
              <a:ext cx="3330" cy="330"/>
              <a:chOff x="102" y="3504"/>
              <a:chExt cx="3330" cy="330"/>
            </a:xfrm>
          </p:grpSpPr>
          <p:sp>
            <p:nvSpPr>
              <p:cNvPr id="358422" name="Line 4"/>
              <p:cNvSpPr>
                <a:spLocks noChangeShapeType="1"/>
              </p:cNvSpPr>
              <p:nvPr/>
            </p:nvSpPr>
            <p:spPr bwMode="auto">
              <a:xfrm>
                <a:off x="1696" y="3664"/>
                <a:ext cx="400" cy="0"/>
              </a:xfrm>
              <a:prstGeom prst="line">
                <a:avLst/>
              </a:prstGeom>
              <a:noFill/>
              <a:ln w="28575">
                <a:solidFill>
                  <a:schemeClr val="tx1"/>
                </a:solidFill>
                <a:round/>
                <a:headEnd/>
                <a:tailEnd type="triangle" w="med" len="med"/>
              </a:ln>
            </p:spPr>
            <p:txBody>
              <a:bodyPr/>
              <a:lstStyle/>
              <a:p>
                <a:endParaRPr lang="en-US"/>
              </a:p>
            </p:txBody>
          </p:sp>
          <p:sp>
            <p:nvSpPr>
              <p:cNvPr id="358423" name="Text Box 5"/>
              <p:cNvSpPr txBox="1">
                <a:spLocks noChangeArrowheads="1"/>
              </p:cNvSpPr>
              <p:nvPr/>
            </p:nvSpPr>
            <p:spPr bwMode="auto">
              <a:xfrm>
                <a:off x="102" y="3504"/>
                <a:ext cx="3330" cy="330"/>
              </a:xfrm>
              <a:prstGeom prst="rect">
                <a:avLst/>
              </a:prstGeom>
              <a:noFill/>
              <a:ln w="9525">
                <a:noFill/>
                <a:miter lim="800000"/>
                <a:headEnd/>
                <a:tailEnd/>
              </a:ln>
            </p:spPr>
            <p:txBody>
              <a:bodyPr>
                <a:spAutoFit/>
              </a:bodyPr>
              <a:lstStyle/>
              <a:p>
                <a:r>
                  <a:rPr lang="en-US" altLang="en-US" sz="2800"/>
                  <a:t>H</a:t>
                </a:r>
                <a:r>
                  <a:rPr lang="en-US" altLang="en-US" sz="2800" baseline="-25000"/>
                  <a:t>2</a:t>
                </a:r>
                <a:r>
                  <a:rPr lang="en-US" altLang="en-US" sz="2800"/>
                  <a:t>O (</a:t>
                </a:r>
                <a:r>
                  <a:rPr lang="en-US" altLang="en-US" sz="2800" i="1"/>
                  <a:t>s</a:t>
                </a:r>
                <a:r>
                  <a:rPr lang="en-US" altLang="en-US" sz="2800"/>
                  <a:t>)                 H</a:t>
                </a:r>
                <a:r>
                  <a:rPr lang="en-US" altLang="en-US" sz="2800" baseline="-25000"/>
                  <a:t>2</a:t>
                </a:r>
                <a:r>
                  <a:rPr lang="en-US" altLang="en-US" sz="2800"/>
                  <a:t>O (</a:t>
                </a:r>
                <a:r>
                  <a:rPr lang="en-US" altLang="en-US" sz="2800" i="1"/>
                  <a:t>l</a:t>
                </a:r>
                <a:r>
                  <a:rPr lang="en-US" altLang="en-US" sz="2800"/>
                  <a:t>)</a:t>
                </a:r>
              </a:p>
            </p:txBody>
          </p:sp>
        </p:grpSp>
        <p:sp>
          <p:nvSpPr>
            <p:cNvPr id="358421" name="Text Box 6"/>
            <p:cNvSpPr txBox="1">
              <a:spLocks noChangeArrowheads="1"/>
            </p:cNvSpPr>
            <p:nvPr/>
          </p:nvSpPr>
          <p:spPr bwMode="auto">
            <a:xfrm>
              <a:off x="3447" y="3648"/>
              <a:ext cx="1575" cy="330"/>
            </a:xfrm>
            <a:prstGeom prst="rect">
              <a:avLst/>
            </a:prstGeom>
            <a:noFill/>
            <a:ln w="9525">
              <a:noFill/>
              <a:miter lim="800000"/>
              <a:headEnd/>
              <a:tailEnd/>
            </a:ln>
          </p:spPr>
          <p:txBody>
            <a:bodyPr wrap="none">
              <a:spAutoFit/>
            </a:bodyPr>
            <a:lstStyle/>
            <a:p>
              <a:r>
                <a:rPr lang="en-US" altLang="en-US" sz="2800">
                  <a:latin typeface="Symbol" pitchFamily="18" charset="2"/>
                </a:rPr>
                <a:t>   D</a:t>
              </a:r>
              <a:r>
                <a:rPr lang="en-US" altLang="en-US" sz="2800" i="1"/>
                <a:t>H </a:t>
              </a:r>
              <a:r>
                <a:rPr lang="en-US" altLang="en-US" sz="2800"/>
                <a:t>= 6.01 kJ</a:t>
              </a:r>
            </a:p>
          </p:txBody>
        </p:sp>
      </p:grpSp>
      <p:sp>
        <p:nvSpPr>
          <p:cNvPr id="358403" name="Text Box 7"/>
          <p:cNvSpPr txBox="1">
            <a:spLocks noChangeArrowheads="1"/>
          </p:cNvSpPr>
          <p:nvPr/>
        </p:nvSpPr>
        <p:spPr bwMode="auto">
          <a:xfrm>
            <a:off x="304800" y="685800"/>
            <a:ext cx="8534400" cy="1077913"/>
          </a:xfrm>
          <a:prstGeom prst="rect">
            <a:avLst/>
          </a:prstGeom>
          <a:noFill/>
          <a:ln w="9525">
            <a:noFill/>
            <a:miter lim="800000"/>
            <a:headEnd/>
            <a:tailEnd/>
          </a:ln>
        </p:spPr>
        <p:txBody>
          <a:bodyPr>
            <a:spAutoFit/>
          </a:bodyPr>
          <a:lstStyle/>
          <a:p>
            <a:pPr marL="457200" indent="-457200">
              <a:spcBef>
                <a:spcPct val="50000"/>
              </a:spcBef>
              <a:buFontTx/>
              <a:buChar char="•"/>
            </a:pPr>
            <a:r>
              <a:rPr lang="en-US" altLang="en-US"/>
              <a:t>The </a:t>
            </a:r>
            <a:r>
              <a:rPr lang="en-US" altLang="en-US">
                <a:solidFill>
                  <a:srgbClr val="0070C0"/>
                </a:solidFill>
              </a:rPr>
              <a:t>stoichiometric coefficients </a:t>
            </a:r>
            <a:r>
              <a:rPr lang="en-US" altLang="en-US"/>
              <a:t>always refer to the number of moles of a substance</a:t>
            </a:r>
          </a:p>
        </p:txBody>
      </p:sp>
      <p:sp>
        <p:nvSpPr>
          <p:cNvPr id="358404" name="Text Box 8"/>
          <p:cNvSpPr txBox="1">
            <a:spLocks noChangeArrowheads="1"/>
          </p:cNvSpPr>
          <p:nvPr/>
        </p:nvSpPr>
        <p:spPr bwMode="auto">
          <a:xfrm>
            <a:off x="304800" y="-152400"/>
            <a:ext cx="7651750" cy="830263"/>
          </a:xfrm>
          <a:prstGeom prst="rect">
            <a:avLst/>
          </a:prstGeom>
          <a:noFill/>
          <a:ln w="9525">
            <a:noFill/>
            <a:miter lim="800000"/>
            <a:headEnd/>
            <a:tailEnd/>
          </a:ln>
        </p:spPr>
        <p:txBody>
          <a:bodyPr wrap="none">
            <a:spAutoFit/>
          </a:bodyPr>
          <a:lstStyle/>
          <a:p>
            <a:r>
              <a:rPr lang="en-US" altLang="en-US" sz="4800"/>
              <a:t>Thermochemical Equations</a:t>
            </a:r>
          </a:p>
        </p:txBody>
      </p:sp>
      <p:sp>
        <p:nvSpPr>
          <p:cNvPr id="11273" name="Text Box 9"/>
          <p:cNvSpPr txBox="1">
            <a:spLocks noChangeArrowheads="1"/>
          </p:cNvSpPr>
          <p:nvPr/>
        </p:nvSpPr>
        <p:spPr bwMode="auto">
          <a:xfrm>
            <a:off x="0" y="2673350"/>
            <a:ext cx="9296400" cy="1077913"/>
          </a:xfrm>
          <a:prstGeom prst="rect">
            <a:avLst/>
          </a:prstGeom>
          <a:noFill/>
          <a:ln w="9525">
            <a:noFill/>
            <a:miter lim="800000"/>
            <a:headEnd/>
            <a:tailEnd/>
          </a:ln>
        </p:spPr>
        <p:txBody>
          <a:bodyPr>
            <a:spAutoFit/>
          </a:bodyPr>
          <a:lstStyle/>
          <a:p>
            <a:pPr marL="457200" indent="-457200" algn="l" rtl="0">
              <a:spcBef>
                <a:spcPct val="50000"/>
              </a:spcBef>
              <a:buFontTx/>
              <a:buChar char="•"/>
            </a:pPr>
            <a:r>
              <a:rPr lang="en-US" altLang="en-US"/>
              <a:t>If you </a:t>
            </a:r>
            <a:r>
              <a:rPr lang="en-US" altLang="en-US">
                <a:solidFill>
                  <a:srgbClr val="0070C0"/>
                </a:solidFill>
              </a:rPr>
              <a:t>reverse a reaction</a:t>
            </a:r>
            <a:r>
              <a:rPr lang="en-US" altLang="en-US"/>
              <a:t>, the sign of </a:t>
            </a:r>
            <a:r>
              <a:rPr lang="en-US" altLang="en-US">
                <a:latin typeface="Symbol" pitchFamily="18" charset="2"/>
              </a:rPr>
              <a:t>D</a:t>
            </a:r>
            <a:r>
              <a:rPr lang="en-US" altLang="en-US" i="1"/>
              <a:t>H</a:t>
            </a:r>
            <a:r>
              <a:rPr lang="en-US" altLang="en-US"/>
              <a:t> changes</a:t>
            </a:r>
          </a:p>
        </p:txBody>
      </p:sp>
      <p:grpSp>
        <p:nvGrpSpPr>
          <p:cNvPr id="4" name="Group 10"/>
          <p:cNvGrpSpPr>
            <a:grpSpLocks/>
          </p:cNvGrpSpPr>
          <p:nvPr/>
        </p:nvGrpSpPr>
        <p:grpSpPr bwMode="auto">
          <a:xfrm>
            <a:off x="2571750" y="3357563"/>
            <a:ext cx="6381750" cy="582612"/>
            <a:chOff x="1304" y="3619"/>
            <a:chExt cx="4020" cy="367"/>
          </a:xfrm>
        </p:grpSpPr>
        <p:grpSp>
          <p:nvGrpSpPr>
            <p:cNvPr id="358416" name="Group 11"/>
            <p:cNvGrpSpPr>
              <a:grpSpLocks/>
            </p:cNvGrpSpPr>
            <p:nvPr/>
          </p:nvGrpSpPr>
          <p:grpSpPr bwMode="auto">
            <a:xfrm>
              <a:off x="1304" y="3656"/>
              <a:ext cx="2431" cy="330"/>
              <a:chOff x="828" y="3504"/>
              <a:chExt cx="2431" cy="330"/>
            </a:xfrm>
          </p:grpSpPr>
          <p:sp>
            <p:nvSpPr>
              <p:cNvPr id="358418" name="Line 12"/>
              <p:cNvSpPr>
                <a:spLocks noChangeShapeType="1"/>
              </p:cNvSpPr>
              <p:nvPr/>
            </p:nvSpPr>
            <p:spPr bwMode="auto">
              <a:xfrm>
                <a:off x="1696" y="3664"/>
                <a:ext cx="400" cy="0"/>
              </a:xfrm>
              <a:prstGeom prst="line">
                <a:avLst/>
              </a:prstGeom>
              <a:noFill/>
              <a:ln w="28575">
                <a:solidFill>
                  <a:schemeClr val="tx1"/>
                </a:solidFill>
                <a:round/>
                <a:headEnd/>
                <a:tailEnd type="triangle" w="med" len="med"/>
              </a:ln>
            </p:spPr>
            <p:txBody>
              <a:bodyPr/>
              <a:lstStyle/>
              <a:p>
                <a:endParaRPr lang="en-US"/>
              </a:p>
            </p:txBody>
          </p:sp>
          <p:sp>
            <p:nvSpPr>
              <p:cNvPr id="358419" name="Text Box 13"/>
              <p:cNvSpPr txBox="1">
                <a:spLocks noChangeArrowheads="1"/>
              </p:cNvSpPr>
              <p:nvPr/>
            </p:nvSpPr>
            <p:spPr bwMode="auto">
              <a:xfrm>
                <a:off x="828" y="3504"/>
                <a:ext cx="2431" cy="330"/>
              </a:xfrm>
              <a:prstGeom prst="rect">
                <a:avLst/>
              </a:prstGeom>
              <a:noFill/>
              <a:ln w="9525">
                <a:noFill/>
                <a:miter lim="800000"/>
                <a:headEnd/>
                <a:tailEnd/>
              </a:ln>
            </p:spPr>
            <p:txBody>
              <a:bodyPr wrap="none">
                <a:spAutoFit/>
              </a:bodyPr>
              <a:lstStyle/>
              <a:p>
                <a:pPr algn="l" rtl="0"/>
                <a:r>
                  <a:rPr lang="en-US" altLang="en-US" sz="2800"/>
                  <a:t>H</a:t>
                </a:r>
                <a:r>
                  <a:rPr lang="en-US" altLang="en-US" sz="2800" baseline="-25000"/>
                  <a:t>2</a:t>
                </a:r>
                <a:r>
                  <a:rPr lang="en-US" altLang="en-US" sz="2800"/>
                  <a:t>O (</a:t>
                </a:r>
                <a:r>
                  <a:rPr lang="en-US" altLang="en-US" sz="2800" i="1"/>
                  <a:t>l</a:t>
                </a:r>
                <a:r>
                  <a:rPr lang="en-US" altLang="en-US" sz="2800"/>
                  <a:t>)              H</a:t>
                </a:r>
                <a:r>
                  <a:rPr lang="en-US" altLang="en-US" sz="2800" baseline="-25000"/>
                  <a:t>2</a:t>
                </a:r>
                <a:r>
                  <a:rPr lang="en-US" altLang="en-US" sz="2800"/>
                  <a:t>O (</a:t>
                </a:r>
                <a:r>
                  <a:rPr lang="en-US" altLang="en-US" sz="2800" i="1"/>
                  <a:t>s</a:t>
                </a:r>
                <a:r>
                  <a:rPr lang="en-US" altLang="en-US" sz="2800"/>
                  <a:t>)</a:t>
                </a:r>
              </a:p>
            </p:txBody>
          </p:sp>
        </p:grpSp>
        <p:sp>
          <p:nvSpPr>
            <p:cNvPr id="358417" name="Text Box 14"/>
            <p:cNvSpPr txBox="1">
              <a:spLocks noChangeArrowheads="1"/>
            </p:cNvSpPr>
            <p:nvPr/>
          </p:nvSpPr>
          <p:spPr bwMode="auto">
            <a:xfrm>
              <a:off x="3447" y="3619"/>
              <a:ext cx="1877" cy="330"/>
            </a:xfrm>
            <a:prstGeom prst="rect">
              <a:avLst/>
            </a:prstGeom>
            <a:noFill/>
            <a:ln w="9525">
              <a:noFill/>
              <a:miter lim="800000"/>
              <a:headEnd/>
              <a:tailEnd/>
            </a:ln>
          </p:spPr>
          <p:txBody>
            <a:bodyPr wrap="none">
              <a:spAutoFit/>
            </a:bodyPr>
            <a:lstStyle/>
            <a:p>
              <a:pPr algn="l" rtl="0"/>
              <a:r>
                <a:rPr lang="en-US" altLang="en-US" sz="2800">
                  <a:latin typeface="Symbol" pitchFamily="18" charset="2"/>
                </a:rPr>
                <a:t>       D</a:t>
              </a:r>
              <a:r>
                <a:rPr lang="en-US" altLang="en-US" sz="2800" i="1"/>
                <a:t>H </a:t>
              </a:r>
              <a:r>
                <a:rPr lang="en-US" altLang="en-US" sz="2800"/>
                <a:t>= </a:t>
              </a:r>
              <a:r>
                <a:rPr lang="en-US" altLang="en-US" sz="2800">
                  <a:solidFill>
                    <a:srgbClr val="FF0000"/>
                  </a:solidFill>
                </a:rPr>
                <a:t>-6.01</a:t>
              </a:r>
              <a:r>
                <a:rPr lang="en-US" altLang="en-US" sz="2800"/>
                <a:t> kJ</a:t>
              </a:r>
            </a:p>
          </p:txBody>
        </p:sp>
      </p:grpSp>
      <p:sp>
        <p:nvSpPr>
          <p:cNvPr id="11279" name="Text Box 15"/>
          <p:cNvSpPr txBox="1">
            <a:spLocks noChangeArrowheads="1"/>
          </p:cNvSpPr>
          <p:nvPr/>
        </p:nvSpPr>
        <p:spPr bwMode="auto">
          <a:xfrm>
            <a:off x="0" y="3906838"/>
            <a:ext cx="9144000" cy="1570037"/>
          </a:xfrm>
          <a:prstGeom prst="rect">
            <a:avLst/>
          </a:prstGeom>
          <a:noFill/>
          <a:ln w="9525">
            <a:noFill/>
            <a:miter lim="800000"/>
            <a:headEnd/>
            <a:tailEnd/>
          </a:ln>
        </p:spPr>
        <p:txBody>
          <a:bodyPr>
            <a:spAutoFit/>
          </a:bodyPr>
          <a:lstStyle/>
          <a:p>
            <a:pPr marL="457200" indent="-457200" algn="l" rtl="0">
              <a:spcBef>
                <a:spcPct val="50000"/>
              </a:spcBef>
              <a:buFontTx/>
              <a:buChar char="•"/>
            </a:pPr>
            <a:r>
              <a:rPr lang="en-US" altLang="en-US"/>
              <a:t>If you </a:t>
            </a:r>
            <a:r>
              <a:rPr lang="en-US" altLang="en-US">
                <a:solidFill>
                  <a:srgbClr val="0070C0"/>
                </a:solidFill>
              </a:rPr>
              <a:t>multiply</a:t>
            </a:r>
            <a:r>
              <a:rPr lang="en-US" altLang="en-US"/>
              <a:t> both sides of the equation by a factor </a:t>
            </a:r>
            <a:r>
              <a:rPr lang="en-US" altLang="en-US" i="1"/>
              <a:t>n</a:t>
            </a:r>
            <a:r>
              <a:rPr lang="en-US" altLang="en-US"/>
              <a:t>, then </a:t>
            </a:r>
            <a:r>
              <a:rPr lang="en-US" altLang="en-US">
                <a:latin typeface="Symbol" pitchFamily="18" charset="2"/>
              </a:rPr>
              <a:t>D</a:t>
            </a:r>
            <a:r>
              <a:rPr lang="en-US" altLang="en-US" i="1"/>
              <a:t>H</a:t>
            </a:r>
            <a:r>
              <a:rPr lang="en-US" altLang="en-US"/>
              <a:t> must change by the same factor </a:t>
            </a:r>
            <a:r>
              <a:rPr lang="en-US" altLang="en-US" i="1"/>
              <a:t>n</a:t>
            </a:r>
            <a:r>
              <a:rPr lang="en-US" altLang="en-US"/>
              <a:t>.  </a:t>
            </a:r>
          </a:p>
        </p:txBody>
      </p:sp>
      <p:grpSp>
        <p:nvGrpSpPr>
          <p:cNvPr id="6" name="Group 16"/>
          <p:cNvGrpSpPr>
            <a:grpSpLocks/>
          </p:cNvGrpSpPr>
          <p:nvPr/>
        </p:nvGrpSpPr>
        <p:grpSpPr bwMode="auto">
          <a:xfrm>
            <a:off x="642938" y="5486400"/>
            <a:ext cx="8516937" cy="536575"/>
            <a:chOff x="1293" y="3648"/>
            <a:chExt cx="4906" cy="338"/>
          </a:xfrm>
        </p:grpSpPr>
        <p:grpSp>
          <p:nvGrpSpPr>
            <p:cNvPr id="358412" name="Group 17"/>
            <p:cNvGrpSpPr>
              <a:grpSpLocks/>
            </p:cNvGrpSpPr>
            <p:nvPr/>
          </p:nvGrpSpPr>
          <p:grpSpPr bwMode="auto">
            <a:xfrm>
              <a:off x="1293" y="3656"/>
              <a:ext cx="2433" cy="330"/>
              <a:chOff x="817" y="3504"/>
              <a:chExt cx="2433" cy="330"/>
            </a:xfrm>
          </p:grpSpPr>
          <p:sp>
            <p:nvSpPr>
              <p:cNvPr id="358414" name="Line 18"/>
              <p:cNvSpPr>
                <a:spLocks noChangeShapeType="1"/>
              </p:cNvSpPr>
              <p:nvPr/>
            </p:nvSpPr>
            <p:spPr bwMode="auto">
              <a:xfrm>
                <a:off x="1696" y="3664"/>
                <a:ext cx="400" cy="0"/>
              </a:xfrm>
              <a:prstGeom prst="line">
                <a:avLst/>
              </a:prstGeom>
              <a:noFill/>
              <a:ln w="28575">
                <a:solidFill>
                  <a:schemeClr val="tx1"/>
                </a:solidFill>
                <a:round/>
                <a:headEnd/>
                <a:tailEnd type="triangle" w="med" len="med"/>
              </a:ln>
            </p:spPr>
            <p:txBody>
              <a:bodyPr/>
              <a:lstStyle/>
              <a:p>
                <a:endParaRPr lang="en-US"/>
              </a:p>
            </p:txBody>
          </p:sp>
          <p:sp>
            <p:nvSpPr>
              <p:cNvPr id="358415" name="Text Box 19"/>
              <p:cNvSpPr txBox="1">
                <a:spLocks noChangeArrowheads="1"/>
              </p:cNvSpPr>
              <p:nvPr/>
            </p:nvSpPr>
            <p:spPr bwMode="auto">
              <a:xfrm>
                <a:off x="817" y="3504"/>
                <a:ext cx="2433" cy="330"/>
              </a:xfrm>
              <a:prstGeom prst="rect">
                <a:avLst/>
              </a:prstGeom>
              <a:noFill/>
              <a:ln w="9525">
                <a:noFill/>
                <a:miter lim="800000"/>
                <a:headEnd/>
                <a:tailEnd/>
              </a:ln>
            </p:spPr>
            <p:txBody>
              <a:bodyPr wrap="none">
                <a:spAutoFit/>
              </a:bodyPr>
              <a:lstStyle/>
              <a:p>
                <a:pPr algn="l" rtl="0"/>
                <a:r>
                  <a:rPr lang="en-US" altLang="en-US" sz="2800"/>
                  <a:t>2H</a:t>
                </a:r>
                <a:r>
                  <a:rPr lang="en-US" altLang="en-US" sz="2800" baseline="-25000"/>
                  <a:t>2</a:t>
                </a:r>
                <a:r>
                  <a:rPr lang="en-US" altLang="en-US" sz="2800"/>
                  <a:t>O (</a:t>
                </a:r>
                <a:r>
                  <a:rPr lang="en-US" altLang="en-US" sz="2800" i="1"/>
                  <a:t>s</a:t>
                </a:r>
                <a:r>
                  <a:rPr lang="en-US" altLang="en-US" sz="2800"/>
                  <a:t>)          2H</a:t>
                </a:r>
                <a:r>
                  <a:rPr lang="en-US" altLang="en-US" sz="2800" baseline="-25000"/>
                  <a:t>2</a:t>
                </a:r>
                <a:r>
                  <a:rPr lang="en-US" altLang="en-US" sz="2800"/>
                  <a:t>O (</a:t>
                </a:r>
                <a:r>
                  <a:rPr lang="en-US" altLang="en-US" sz="2800" i="1"/>
                  <a:t>l</a:t>
                </a:r>
                <a:r>
                  <a:rPr lang="en-US" altLang="en-US" sz="2800"/>
                  <a:t>)</a:t>
                </a:r>
              </a:p>
            </p:txBody>
          </p:sp>
        </p:grpSp>
        <p:sp>
          <p:nvSpPr>
            <p:cNvPr id="358413" name="Text Box 20"/>
            <p:cNvSpPr txBox="1">
              <a:spLocks noChangeArrowheads="1"/>
            </p:cNvSpPr>
            <p:nvPr/>
          </p:nvSpPr>
          <p:spPr bwMode="auto">
            <a:xfrm>
              <a:off x="3447" y="3648"/>
              <a:ext cx="2752" cy="330"/>
            </a:xfrm>
            <a:prstGeom prst="rect">
              <a:avLst/>
            </a:prstGeom>
            <a:noFill/>
            <a:ln w="9525">
              <a:noFill/>
              <a:miter lim="800000"/>
              <a:headEnd/>
              <a:tailEnd/>
            </a:ln>
          </p:spPr>
          <p:txBody>
            <a:bodyPr wrap="none">
              <a:spAutoFit/>
            </a:bodyPr>
            <a:lstStyle/>
            <a:p>
              <a:pPr algn="l" rtl="0"/>
              <a:r>
                <a:rPr lang="en-US" altLang="en-US" sz="2800">
                  <a:latin typeface="Symbol" pitchFamily="18" charset="2"/>
                </a:rPr>
                <a:t>     D</a:t>
              </a:r>
              <a:r>
                <a:rPr lang="en-US" altLang="en-US" sz="2800" i="1"/>
                <a:t>H </a:t>
              </a:r>
              <a:r>
                <a:rPr lang="en-US" altLang="en-US" sz="2800"/>
                <a:t>= </a:t>
              </a:r>
              <a:r>
                <a:rPr lang="en-US" altLang="en-US" sz="2800">
                  <a:solidFill>
                    <a:srgbClr val="FF0000"/>
                  </a:solidFill>
                </a:rPr>
                <a:t>2 x </a:t>
              </a:r>
              <a:r>
                <a:rPr lang="en-US" altLang="en-US" sz="2800"/>
                <a:t>6.01</a:t>
              </a:r>
              <a:r>
                <a:rPr lang="en-US" altLang="en-US" sz="2800">
                  <a:solidFill>
                    <a:srgbClr val="FF0000"/>
                  </a:solidFill>
                </a:rPr>
                <a:t> </a:t>
              </a:r>
              <a:r>
                <a:rPr lang="en-US" altLang="en-US" sz="2800"/>
                <a:t>= 12.0 kJ</a:t>
              </a:r>
            </a:p>
          </p:txBody>
        </p:sp>
      </p:grpSp>
      <p:sp>
        <p:nvSpPr>
          <p:cNvPr id="11286" name="Oval 22"/>
          <p:cNvSpPr>
            <a:spLocks noChangeArrowheads="1"/>
          </p:cNvSpPr>
          <p:nvPr/>
        </p:nvSpPr>
        <p:spPr bwMode="auto">
          <a:xfrm>
            <a:off x="3357563" y="3500438"/>
            <a:ext cx="457200" cy="381000"/>
          </a:xfrm>
          <a:prstGeom prst="ellipse">
            <a:avLst/>
          </a:prstGeom>
          <a:noFill/>
          <a:ln w="28575">
            <a:solidFill>
              <a:srgbClr val="FF0000"/>
            </a:solidFill>
            <a:round/>
            <a:headEnd/>
            <a:tailEnd/>
          </a:ln>
        </p:spPr>
        <p:txBody>
          <a:bodyPr wrap="none" anchor="ctr"/>
          <a:lstStyle/>
          <a:p>
            <a:endParaRPr lang="en-US"/>
          </a:p>
        </p:txBody>
      </p:sp>
      <p:sp>
        <p:nvSpPr>
          <p:cNvPr id="11287" name="Oval 23"/>
          <p:cNvSpPr>
            <a:spLocks noChangeArrowheads="1"/>
          </p:cNvSpPr>
          <p:nvPr/>
        </p:nvSpPr>
        <p:spPr bwMode="auto">
          <a:xfrm>
            <a:off x="5857875" y="3500438"/>
            <a:ext cx="457200" cy="381000"/>
          </a:xfrm>
          <a:prstGeom prst="ellipse">
            <a:avLst/>
          </a:prstGeom>
          <a:noFill/>
          <a:ln w="28575">
            <a:solidFill>
              <a:srgbClr val="FF0000"/>
            </a:solidFill>
            <a:round/>
            <a:headEnd/>
            <a:tailEnd/>
          </a:ln>
        </p:spPr>
        <p:txBody>
          <a:bodyPr wrap="none" anchor="ctr"/>
          <a:lstStyle/>
          <a:p>
            <a:endParaRPr lang="en-US"/>
          </a:p>
        </p:txBody>
      </p:sp>
      <p:sp>
        <p:nvSpPr>
          <p:cNvPr id="358411" name="Slide Number Placeholder 25"/>
          <p:cNvSpPr>
            <a:spLocks noGrp="1"/>
          </p:cNvSpPr>
          <p:nvPr>
            <p:ph type="sldNum" sz="quarter" idx="12"/>
          </p:nvPr>
        </p:nvSpPr>
        <p:spPr>
          <a:noFill/>
        </p:spPr>
        <p:txBody>
          <a:bodyPr/>
          <a:lstStyle/>
          <a:p>
            <a:fld id="{E89AA00A-FEDF-45B7-91C4-1C782FBCE062}" type="slidenum">
              <a:rPr lang="ar-SA" smtClean="0">
                <a:latin typeface="Arial" pitchFamily="34" charset="0"/>
                <a:cs typeface="Arial" pitchFamily="34" charset="0"/>
              </a:rPr>
              <a:pPr/>
              <a:t>244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273"/>
                                        </p:tgtEl>
                                        <p:attrNameLst>
                                          <p:attrName>style.visibility</p:attrName>
                                        </p:attrNameLst>
                                      </p:cBhvr>
                                      <p:to>
                                        <p:strVal val="visible"/>
                                      </p:to>
                                    </p:set>
                                    <p:anim calcmode="lin" valueType="num">
                                      <p:cBhvr additive="base">
                                        <p:cTn id="13" dur="500" fill="hold"/>
                                        <p:tgtEl>
                                          <p:spTgt spid="11273"/>
                                        </p:tgtEl>
                                        <p:attrNameLst>
                                          <p:attrName>ppt_x</p:attrName>
                                        </p:attrNameLst>
                                      </p:cBhvr>
                                      <p:tavLst>
                                        <p:tav tm="0">
                                          <p:val>
                                            <p:strVal val="0-#ppt_w/2"/>
                                          </p:val>
                                        </p:tav>
                                        <p:tav tm="100000">
                                          <p:val>
                                            <p:strVal val="#ppt_x"/>
                                          </p:val>
                                        </p:tav>
                                      </p:tavLst>
                                    </p:anim>
                                    <p:anim calcmode="lin" valueType="num">
                                      <p:cBhvr additive="base">
                                        <p:cTn id="14" dur="500" fill="hold"/>
                                        <p:tgtEl>
                                          <p:spTgt spid="1127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128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1128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1279"/>
                                        </p:tgtEl>
                                        <p:attrNameLst>
                                          <p:attrName>style.visibility</p:attrName>
                                        </p:attrNameLst>
                                      </p:cBhvr>
                                      <p:to>
                                        <p:strVal val="visible"/>
                                      </p:to>
                                    </p:set>
                                    <p:anim calcmode="lin" valueType="num">
                                      <p:cBhvr additive="base">
                                        <p:cTn id="33" dur="500" fill="hold"/>
                                        <p:tgtEl>
                                          <p:spTgt spid="11279"/>
                                        </p:tgtEl>
                                        <p:attrNameLst>
                                          <p:attrName>ppt_x</p:attrName>
                                        </p:attrNameLst>
                                      </p:cBhvr>
                                      <p:tavLst>
                                        <p:tav tm="0">
                                          <p:val>
                                            <p:strVal val="0-#ppt_w/2"/>
                                          </p:val>
                                        </p:tav>
                                        <p:tav tm="100000">
                                          <p:val>
                                            <p:strVal val="#ppt_x"/>
                                          </p:val>
                                        </p:tav>
                                      </p:tavLst>
                                    </p:anim>
                                    <p:anim calcmode="lin" valueType="num">
                                      <p:cBhvr additive="base">
                                        <p:cTn id="34" dur="500" fill="hold"/>
                                        <p:tgtEl>
                                          <p:spTgt spid="1127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0-#ppt_w/2"/>
                                          </p:val>
                                        </p:tav>
                                        <p:tav tm="100000">
                                          <p:val>
                                            <p:strVal val="#ppt_x"/>
                                          </p:val>
                                        </p:tav>
                                      </p:tavLst>
                                    </p:anim>
                                    <p:anim calcmode="lin" valueType="num">
                                      <p:cBhvr additive="base">
                                        <p:cTn id="4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autoUpdateAnimBg="0"/>
      <p:bldP spid="11279" grpId="0" autoUpdateAnimBg="0"/>
      <p:bldP spid="11286" grpId="0" animBg="1"/>
      <p:bldP spid="11287" grpId="0" animBg="1"/>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1116013" y="2133600"/>
            <a:ext cx="10693401" cy="533400"/>
            <a:chOff x="524" y="3687"/>
            <a:chExt cx="6736" cy="336"/>
          </a:xfrm>
        </p:grpSpPr>
        <p:grpSp>
          <p:nvGrpSpPr>
            <p:cNvPr id="359463" name="Group 4"/>
            <p:cNvGrpSpPr>
              <a:grpSpLocks/>
            </p:cNvGrpSpPr>
            <p:nvPr/>
          </p:nvGrpSpPr>
          <p:grpSpPr bwMode="auto">
            <a:xfrm>
              <a:off x="524" y="3687"/>
              <a:ext cx="3493" cy="330"/>
              <a:chOff x="48" y="3535"/>
              <a:chExt cx="3493" cy="330"/>
            </a:xfrm>
          </p:grpSpPr>
          <p:sp>
            <p:nvSpPr>
              <p:cNvPr id="359465" name="Line 5"/>
              <p:cNvSpPr>
                <a:spLocks noChangeShapeType="1"/>
              </p:cNvSpPr>
              <p:nvPr/>
            </p:nvSpPr>
            <p:spPr bwMode="auto">
              <a:xfrm>
                <a:off x="1696" y="3664"/>
                <a:ext cx="400" cy="0"/>
              </a:xfrm>
              <a:prstGeom prst="line">
                <a:avLst/>
              </a:prstGeom>
              <a:noFill/>
              <a:ln w="28575">
                <a:solidFill>
                  <a:schemeClr val="tx1"/>
                </a:solidFill>
                <a:round/>
                <a:headEnd/>
                <a:tailEnd type="triangle" w="med" len="med"/>
              </a:ln>
            </p:spPr>
            <p:txBody>
              <a:bodyPr/>
              <a:lstStyle/>
              <a:p>
                <a:endParaRPr lang="en-US"/>
              </a:p>
            </p:txBody>
          </p:sp>
          <p:sp>
            <p:nvSpPr>
              <p:cNvPr id="359466" name="Text Box 6"/>
              <p:cNvSpPr txBox="1">
                <a:spLocks noChangeArrowheads="1"/>
              </p:cNvSpPr>
              <p:nvPr/>
            </p:nvSpPr>
            <p:spPr bwMode="auto">
              <a:xfrm>
                <a:off x="48" y="3535"/>
                <a:ext cx="3493" cy="330"/>
              </a:xfrm>
              <a:prstGeom prst="rect">
                <a:avLst/>
              </a:prstGeom>
              <a:noFill/>
              <a:ln w="9525">
                <a:noFill/>
                <a:miter lim="800000"/>
                <a:headEnd/>
                <a:tailEnd/>
              </a:ln>
            </p:spPr>
            <p:txBody>
              <a:bodyPr>
                <a:spAutoFit/>
              </a:bodyPr>
              <a:lstStyle/>
              <a:p>
                <a:pPr rtl="0"/>
                <a:r>
                  <a:rPr lang="en-US" altLang="en-US" sz="2800"/>
                  <a:t>       H</a:t>
                </a:r>
                <a:r>
                  <a:rPr lang="en-US" altLang="en-US" sz="2800" baseline="-25000"/>
                  <a:t>2</a:t>
                </a:r>
                <a:r>
                  <a:rPr lang="en-US" altLang="en-US" sz="2800"/>
                  <a:t>O (</a:t>
                </a:r>
                <a:r>
                  <a:rPr lang="en-US" altLang="en-US" sz="2800" i="1"/>
                  <a:t>s</a:t>
                </a:r>
                <a:r>
                  <a:rPr lang="en-US" altLang="en-US" sz="2800"/>
                  <a:t>)          H</a:t>
                </a:r>
                <a:r>
                  <a:rPr lang="en-US" altLang="en-US" sz="2800" baseline="-25000"/>
                  <a:t>2</a:t>
                </a:r>
                <a:r>
                  <a:rPr lang="en-US" altLang="en-US" sz="2800"/>
                  <a:t>O (</a:t>
                </a:r>
                <a:r>
                  <a:rPr lang="en-US" altLang="en-US" sz="2800" i="1"/>
                  <a:t>l</a:t>
                </a:r>
                <a:r>
                  <a:rPr lang="en-US" altLang="en-US" sz="2800"/>
                  <a:t>)</a:t>
                </a:r>
              </a:p>
            </p:txBody>
          </p:sp>
        </p:grpSp>
        <p:sp>
          <p:nvSpPr>
            <p:cNvPr id="359464" name="Text Box 7"/>
            <p:cNvSpPr txBox="1">
              <a:spLocks noChangeArrowheads="1"/>
            </p:cNvSpPr>
            <p:nvPr/>
          </p:nvSpPr>
          <p:spPr bwMode="auto">
            <a:xfrm>
              <a:off x="3477" y="3693"/>
              <a:ext cx="3783" cy="330"/>
            </a:xfrm>
            <a:prstGeom prst="rect">
              <a:avLst/>
            </a:prstGeom>
            <a:noFill/>
            <a:ln w="9525">
              <a:noFill/>
              <a:miter lim="800000"/>
              <a:headEnd/>
              <a:tailEnd/>
            </a:ln>
          </p:spPr>
          <p:txBody>
            <a:bodyPr wrap="none">
              <a:spAutoFit/>
            </a:bodyPr>
            <a:lstStyle/>
            <a:p>
              <a:pPr rtl="0"/>
              <a:r>
                <a:rPr lang="en-US" altLang="en-US" sz="2800">
                  <a:latin typeface="Symbol" pitchFamily="18" charset="2"/>
                </a:rPr>
                <a:t>                     D</a:t>
              </a:r>
              <a:r>
                <a:rPr lang="en-US" altLang="en-US" sz="2800" i="1"/>
                <a:t>H </a:t>
              </a:r>
              <a:r>
                <a:rPr lang="en-US" altLang="en-US" sz="2800"/>
                <a:t>= 6.01 kJ                   </a:t>
              </a:r>
            </a:p>
          </p:txBody>
        </p:sp>
      </p:grpSp>
      <p:sp>
        <p:nvSpPr>
          <p:cNvPr id="359427" name="Text Box 8"/>
          <p:cNvSpPr txBox="1">
            <a:spLocks noChangeArrowheads="1"/>
          </p:cNvSpPr>
          <p:nvPr/>
        </p:nvSpPr>
        <p:spPr bwMode="auto">
          <a:xfrm>
            <a:off x="0" y="1071563"/>
            <a:ext cx="9396413" cy="954087"/>
          </a:xfrm>
          <a:prstGeom prst="rect">
            <a:avLst/>
          </a:prstGeom>
          <a:noFill/>
          <a:ln w="9525">
            <a:noFill/>
            <a:miter lim="800000"/>
            <a:headEnd/>
            <a:tailEnd/>
          </a:ln>
        </p:spPr>
        <p:txBody>
          <a:bodyPr>
            <a:spAutoFit/>
          </a:bodyPr>
          <a:lstStyle/>
          <a:p>
            <a:pPr marL="457200" indent="-457200" algn="l" rtl="0">
              <a:spcBef>
                <a:spcPct val="50000"/>
              </a:spcBef>
            </a:pPr>
            <a:r>
              <a:rPr lang="en-US" altLang="en-US" sz="2800"/>
              <a:t>The </a:t>
            </a:r>
            <a:r>
              <a:rPr lang="en-US" altLang="en-US" sz="2800">
                <a:solidFill>
                  <a:srgbClr val="0070C0"/>
                </a:solidFill>
              </a:rPr>
              <a:t>physical states </a:t>
            </a:r>
            <a:r>
              <a:rPr lang="en-US" altLang="en-US" sz="2800"/>
              <a:t>of all reactants and products must be specified in thermochemical equations.</a:t>
            </a:r>
          </a:p>
        </p:txBody>
      </p:sp>
      <p:sp>
        <p:nvSpPr>
          <p:cNvPr id="359428" name="Text Box 9"/>
          <p:cNvSpPr txBox="1">
            <a:spLocks noChangeArrowheads="1"/>
          </p:cNvSpPr>
          <p:nvPr/>
        </p:nvSpPr>
        <p:spPr bwMode="auto">
          <a:xfrm>
            <a:off x="758825" y="90488"/>
            <a:ext cx="7651750" cy="830262"/>
          </a:xfrm>
          <a:prstGeom prst="rect">
            <a:avLst/>
          </a:prstGeom>
          <a:noFill/>
          <a:ln w="9525">
            <a:noFill/>
            <a:miter lim="800000"/>
            <a:headEnd/>
            <a:tailEnd/>
          </a:ln>
        </p:spPr>
        <p:txBody>
          <a:bodyPr wrap="none">
            <a:spAutoFit/>
          </a:bodyPr>
          <a:lstStyle/>
          <a:p>
            <a:r>
              <a:rPr lang="en-US" altLang="en-US" sz="4800"/>
              <a:t>Thermochemical Equations</a:t>
            </a:r>
          </a:p>
        </p:txBody>
      </p:sp>
      <p:grpSp>
        <p:nvGrpSpPr>
          <p:cNvPr id="4" name="Group 28"/>
          <p:cNvGrpSpPr>
            <a:grpSpLocks/>
          </p:cNvGrpSpPr>
          <p:nvPr/>
        </p:nvGrpSpPr>
        <p:grpSpPr bwMode="auto">
          <a:xfrm>
            <a:off x="714375" y="2798763"/>
            <a:ext cx="6985000" cy="582612"/>
            <a:chOff x="1394" y="3656"/>
            <a:chExt cx="4400" cy="367"/>
          </a:xfrm>
        </p:grpSpPr>
        <p:grpSp>
          <p:nvGrpSpPr>
            <p:cNvPr id="359459" name="Group 29"/>
            <p:cNvGrpSpPr>
              <a:grpSpLocks/>
            </p:cNvGrpSpPr>
            <p:nvPr/>
          </p:nvGrpSpPr>
          <p:grpSpPr bwMode="auto">
            <a:xfrm>
              <a:off x="1394" y="3656"/>
              <a:ext cx="1912" cy="330"/>
              <a:chOff x="918" y="3504"/>
              <a:chExt cx="1912" cy="330"/>
            </a:xfrm>
          </p:grpSpPr>
          <p:sp>
            <p:nvSpPr>
              <p:cNvPr id="359461" name="Line 30"/>
              <p:cNvSpPr>
                <a:spLocks noChangeShapeType="1"/>
              </p:cNvSpPr>
              <p:nvPr/>
            </p:nvSpPr>
            <p:spPr bwMode="auto">
              <a:xfrm>
                <a:off x="1696" y="3664"/>
                <a:ext cx="400" cy="0"/>
              </a:xfrm>
              <a:prstGeom prst="line">
                <a:avLst/>
              </a:prstGeom>
              <a:noFill/>
              <a:ln w="28575">
                <a:solidFill>
                  <a:schemeClr val="tx1"/>
                </a:solidFill>
                <a:round/>
                <a:headEnd/>
                <a:tailEnd type="triangle" w="med" len="med"/>
              </a:ln>
            </p:spPr>
            <p:txBody>
              <a:bodyPr/>
              <a:lstStyle/>
              <a:p>
                <a:endParaRPr lang="en-US"/>
              </a:p>
            </p:txBody>
          </p:sp>
          <p:sp>
            <p:nvSpPr>
              <p:cNvPr id="359462" name="Text Box 31"/>
              <p:cNvSpPr txBox="1">
                <a:spLocks noChangeArrowheads="1"/>
              </p:cNvSpPr>
              <p:nvPr/>
            </p:nvSpPr>
            <p:spPr bwMode="auto">
              <a:xfrm>
                <a:off x="918" y="3504"/>
                <a:ext cx="1912" cy="330"/>
              </a:xfrm>
              <a:prstGeom prst="rect">
                <a:avLst/>
              </a:prstGeom>
              <a:noFill/>
              <a:ln w="9525">
                <a:noFill/>
                <a:miter lim="800000"/>
                <a:headEnd/>
                <a:tailEnd/>
              </a:ln>
            </p:spPr>
            <p:txBody>
              <a:bodyPr wrap="none">
                <a:spAutoFit/>
              </a:bodyPr>
              <a:lstStyle/>
              <a:p>
                <a:r>
                  <a:rPr lang="en-US" altLang="en-US" sz="2800"/>
                  <a:t>H</a:t>
                </a:r>
                <a:r>
                  <a:rPr lang="en-US" altLang="en-US" sz="2800" baseline="-25000"/>
                  <a:t>2</a:t>
                </a:r>
                <a:r>
                  <a:rPr lang="en-US" altLang="en-US" sz="2800"/>
                  <a:t>O (</a:t>
                </a:r>
                <a:r>
                  <a:rPr lang="en-US" altLang="en-US" sz="2800" i="1"/>
                  <a:t>l</a:t>
                </a:r>
                <a:r>
                  <a:rPr lang="en-US" altLang="en-US" sz="2800"/>
                  <a:t>)          H</a:t>
                </a:r>
                <a:r>
                  <a:rPr lang="en-US" altLang="en-US" sz="2800" baseline="-25000"/>
                  <a:t>2</a:t>
                </a:r>
                <a:r>
                  <a:rPr lang="en-US" altLang="en-US" sz="2800"/>
                  <a:t>O (</a:t>
                </a:r>
                <a:r>
                  <a:rPr lang="en-US" altLang="en-US" sz="2800" i="1"/>
                  <a:t>g</a:t>
                </a:r>
                <a:r>
                  <a:rPr lang="en-US" altLang="en-US" sz="2800"/>
                  <a:t>)</a:t>
                </a:r>
              </a:p>
            </p:txBody>
          </p:sp>
        </p:grpSp>
        <p:sp>
          <p:nvSpPr>
            <p:cNvPr id="359460" name="Text Box 32"/>
            <p:cNvSpPr txBox="1">
              <a:spLocks noChangeArrowheads="1"/>
            </p:cNvSpPr>
            <p:nvPr/>
          </p:nvSpPr>
          <p:spPr bwMode="auto">
            <a:xfrm>
              <a:off x="4049" y="3693"/>
              <a:ext cx="1745" cy="330"/>
            </a:xfrm>
            <a:prstGeom prst="rect">
              <a:avLst/>
            </a:prstGeom>
            <a:noFill/>
            <a:ln w="9525">
              <a:noFill/>
              <a:miter lim="800000"/>
              <a:headEnd/>
              <a:tailEnd/>
            </a:ln>
          </p:spPr>
          <p:txBody>
            <a:bodyPr wrap="none">
              <a:spAutoFit/>
            </a:bodyPr>
            <a:lstStyle/>
            <a:p>
              <a:r>
                <a:rPr lang="en-US" altLang="en-US" sz="2800">
                  <a:latin typeface="Symbol" pitchFamily="18" charset="2"/>
                </a:rPr>
                <a:t>      D</a:t>
              </a:r>
              <a:r>
                <a:rPr lang="en-US" altLang="en-US" sz="2800" i="1"/>
                <a:t>H </a:t>
              </a:r>
              <a:r>
                <a:rPr lang="en-US" altLang="en-US" sz="2800"/>
                <a:t>= 44.0 kJ</a:t>
              </a:r>
            </a:p>
          </p:txBody>
        </p:sp>
      </p:grpSp>
      <p:grpSp>
        <p:nvGrpSpPr>
          <p:cNvPr id="6" name="Group 35"/>
          <p:cNvGrpSpPr>
            <a:grpSpLocks/>
          </p:cNvGrpSpPr>
          <p:nvPr/>
        </p:nvGrpSpPr>
        <p:grpSpPr bwMode="auto">
          <a:xfrm>
            <a:off x="1357313" y="2928938"/>
            <a:ext cx="2524125" cy="381000"/>
            <a:chOff x="1620" y="1845"/>
            <a:chExt cx="1590" cy="240"/>
          </a:xfrm>
        </p:grpSpPr>
        <p:sp>
          <p:nvSpPr>
            <p:cNvPr id="359457" name="Oval 33"/>
            <p:cNvSpPr>
              <a:spLocks noChangeArrowheads="1"/>
            </p:cNvSpPr>
            <p:nvPr/>
          </p:nvSpPr>
          <p:spPr bwMode="auto">
            <a:xfrm>
              <a:off x="1620" y="1845"/>
              <a:ext cx="240" cy="240"/>
            </a:xfrm>
            <a:prstGeom prst="ellipse">
              <a:avLst/>
            </a:prstGeom>
            <a:noFill/>
            <a:ln w="28575">
              <a:solidFill>
                <a:srgbClr val="FF0000"/>
              </a:solidFill>
              <a:round/>
              <a:headEnd/>
              <a:tailEnd/>
            </a:ln>
          </p:spPr>
          <p:txBody>
            <a:bodyPr wrap="none" anchor="ctr"/>
            <a:lstStyle/>
            <a:p>
              <a:endParaRPr lang="en-US"/>
            </a:p>
          </p:txBody>
        </p:sp>
        <p:sp>
          <p:nvSpPr>
            <p:cNvPr id="359458" name="Oval 34"/>
            <p:cNvSpPr>
              <a:spLocks noChangeArrowheads="1"/>
            </p:cNvSpPr>
            <p:nvPr/>
          </p:nvSpPr>
          <p:spPr bwMode="auto">
            <a:xfrm>
              <a:off x="2970" y="1845"/>
              <a:ext cx="240" cy="240"/>
            </a:xfrm>
            <a:prstGeom prst="ellipse">
              <a:avLst/>
            </a:prstGeom>
            <a:noFill/>
            <a:ln w="28575">
              <a:solidFill>
                <a:srgbClr val="FF0000"/>
              </a:solidFill>
              <a:round/>
              <a:headEnd/>
              <a:tailEnd/>
            </a:ln>
          </p:spPr>
          <p:txBody>
            <a:bodyPr wrap="none" anchor="ctr"/>
            <a:lstStyle/>
            <a:p>
              <a:endParaRPr lang="en-US"/>
            </a:p>
          </p:txBody>
        </p:sp>
      </p:grpSp>
      <p:grpSp>
        <p:nvGrpSpPr>
          <p:cNvPr id="7" name="Group 36"/>
          <p:cNvGrpSpPr>
            <a:grpSpLocks/>
          </p:cNvGrpSpPr>
          <p:nvPr/>
        </p:nvGrpSpPr>
        <p:grpSpPr bwMode="auto">
          <a:xfrm>
            <a:off x="1187450" y="2205038"/>
            <a:ext cx="2532063" cy="390525"/>
            <a:chOff x="1453" y="1674"/>
            <a:chExt cx="1595" cy="246"/>
          </a:xfrm>
        </p:grpSpPr>
        <p:sp>
          <p:nvSpPr>
            <p:cNvPr id="359455" name="Oval 37"/>
            <p:cNvSpPr>
              <a:spLocks noChangeArrowheads="1"/>
            </p:cNvSpPr>
            <p:nvPr/>
          </p:nvSpPr>
          <p:spPr bwMode="auto">
            <a:xfrm>
              <a:off x="1453" y="1674"/>
              <a:ext cx="240" cy="240"/>
            </a:xfrm>
            <a:prstGeom prst="ellipse">
              <a:avLst/>
            </a:prstGeom>
            <a:noFill/>
            <a:ln w="28575">
              <a:solidFill>
                <a:srgbClr val="FF0000"/>
              </a:solidFill>
              <a:round/>
              <a:headEnd/>
              <a:tailEnd/>
            </a:ln>
          </p:spPr>
          <p:txBody>
            <a:bodyPr wrap="none" anchor="ctr"/>
            <a:lstStyle/>
            <a:p>
              <a:endParaRPr lang="en-US"/>
            </a:p>
          </p:txBody>
        </p:sp>
        <p:sp>
          <p:nvSpPr>
            <p:cNvPr id="359456" name="Oval 38"/>
            <p:cNvSpPr>
              <a:spLocks noChangeArrowheads="1"/>
            </p:cNvSpPr>
            <p:nvPr/>
          </p:nvSpPr>
          <p:spPr bwMode="auto">
            <a:xfrm>
              <a:off x="2808" y="1680"/>
              <a:ext cx="240" cy="240"/>
            </a:xfrm>
            <a:prstGeom prst="ellipse">
              <a:avLst/>
            </a:prstGeom>
            <a:noFill/>
            <a:ln w="28575">
              <a:solidFill>
                <a:srgbClr val="FF0000"/>
              </a:solidFill>
              <a:round/>
              <a:headEnd/>
              <a:tailEnd/>
            </a:ln>
          </p:spPr>
          <p:txBody>
            <a:bodyPr wrap="none" anchor="ctr"/>
            <a:lstStyle/>
            <a:p>
              <a:endParaRPr lang="en-US"/>
            </a:p>
          </p:txBody>
        </p:sp>
      </p:grpSp>
      <p:sp>
        <p:nvSpPr>
          <p:cNvPr id="359432" name="Text Box 40"/>
          <p:cNvSpPr txBox="1">
            <a:spLocks noChangeArrowheads="1"/>
          </p:cNvSpPr>
          <p:nvPr/>
        </p:nvSpPr>
        <p:spPr bwMode="auto">
          <a:xfrm>
            <a:off x="107950" y="3500438"/>
            <a:ext cx="8604250" cy="954087"/>
          </a:xfrm>
          <a:prstGeom prst="rect">
            <a:avLst/>
          </a:prstGeom>
          <a:noFill/>
          <a:ln w="9525">
            <a:noFill/>
            <a:miter lim="800000"/>
            <a:headEnd/>
            <a:tailEnd/>
          </a:ln>
        </p:spPr>
        <p:txBody>
          <a:bodyPr>
            <a:spAutoFit/>
          </a:bodyPr>
          <a:lstStyle/>
          <a:p>
            <a:pPr algn="l" rtl="0"/>
            <a:r>
              <a:rPr lang="en-US" altLang="en-US" sz="2800"/>
              <a:t>Ex: How much heat is evolved when 266 g of white phosphorus (P</a:t>
            </a:r>
            <a:r>
              <a:rPr lang="en-US" altLang="en-US" sz="2800" baseline="-25000"/>
              <a:t>4</a:t>
            </a:r>
            <a:r>
              <a:rPr lang="en-US" altLang="en-US" sz="2800"/>
              <a:t>) burn in air?</a:t>
            </a:r>
          </a:p>
        </p:txBody>
      </p:sp>
      <p:grpSp>
        <p:nvGrpSpPr>
          <p:cNvPr id="8" name="Group 45"/>
          <p:cNvGrpSpPr>
            <a:grpSpLocks/>
          </p:cNvGrpSpPr>
          <p:nvPr/>
        </p:nvGrpSpPr>
        <p:grpSpPr bwMode="auto">
          <a:xfrm>
            <a:off x="1285875" y="4500563"/>
            <a:ext cx="6742113" cy="523875"/>
            <a:chOff x="759" y="2640"/>
            <a:chExt cx="4247" cy="330"/>
          </a:xfrm>
        </p:grpSpPr>
        <p:sp>
          <p:nvSpPr>
            <p:cNvPr id="359453" name="Text Box 43"/>
            <p:cNvSpPr txBox="1">
              <a:spLocks noChangeArrowheads="1"/>
            </p:cNvSpPr>
            <p:nvPr/>
          </p:nvSpPr>
          <p:spPr bwMode="auto">
            <a:xfrm>
              <a:off x="759" y="2640"/>
              <a:ext cx="4247" cy="330"/>
            </a:xfrm>
            <a:prstGeom prst="rect">
              <a:avLst/>
            </a:prstGeom>
            <a:noFill/>
            <a:ln w="9525">
              <a:noFill/>
              <a:miter lim="800000"/>
              <a:headEnd/>
              <a:tailEnd/>
            </a:ln>
          </p:spPr>
          <p:txBody>
            <a:bodyPr wrap="none">
              <a:spAutoFit/>
            </a:bodyPr>
            <a:lstStyle/>
            <a:p>
              <a:r>
                <a:rPr lang="en-US" altLang="en-US" sz="2800"/>
                <a:t>P</a:t>
              </a:r>
              <a:r>
                <a:rPr lang="en-US" altLang="en-US" sz="2800" baseline="-25000"/>
                <a:t>4</a:t>
              </a:r>
              <a:r>
                <a:rPr lang="en-US" altLang="en-US" sz="2800"/>
                <a:t> (</a:t>
              </a:r>
              <a:r>
                <a:rPr lang="en-US" altLang="en-US" sz="2800" i="1"/>
                <a:t>s</a:t>
              </a:r>
              <a:r>
                <a:rPr lang="en-US" altLang="en-US" sz="2800"/>
                <a:t>) + 5O</a:t>
              </a:r>
              <a:r>
                <a:rPr lang="en-US" altLang="en-US" sz="2800" baseline="-25000"/>
                <a:t>2</a:t>
              </a:r>
              <a:r>
                <a:rPr lang="en-US" altLang="en-US" sz="2800"/>
                <a:t> (</a:t>
              </a:r>
              <a:r>
                <a:rPr lang="en-US" altLang="en-US" sz="2800" i="1"/>
                <a:t>g</a:t>
              </a:r>
              <a:r>
                <a:rPr lang="en-US" altLang="en-US" sz="2800"/>
                <a:t>)          P</a:t>
              </a:r>
              <a:r>
                <a:rPr lang="en-US" altLang="en-US" sz="2800" baseline="-25000"/>
                <a:t>4</a:t>
              </a:r>
              <a:r>
                <a:rPr lang="en-US" altLang="en-US" sz="2800"/>
                <a:t>O</a:t>
              </a:r>
              <a:r>
                <a:rPr lang="en-US" altLang="en-US" sz="2800" baseline="-25000"/>
                <a:t>10</a:t>
              </a:r>
              <a:r>
                <a:rPr lang="en-US" altLang="en-US" sz="2800"/>
                <a:t> (</a:t>
              </a:r>
              <a:r>
                <a:rPr lang="en-US" altLang="en-US" sz="2800" i="1"/>
                <a:t>s</a:t>
              </a:r>
              <a:r>
                <a:rPr lang="en-US" altLang="en-US" sz="2800"/>
                <a:t>)     </a:t>
              </a:r>
              <a:r>
                <a:rPr lang="en-US" altLang="en-US" sz="2800">
                  <a:latin typeface="Symbol" pitchFamily="18" charset="2"/>
                </a:rPr>
                <a:t>D</a:t>
              </a:r>
              <a:r>
                <a:rPr lang="en-US" altLang="en-US" sz="2800" i="1"/>
                <a:t>H</a:t>
              </a:r>
              <a:r>
                <a:rPr lang="en-US" altLang="en-US" sz="2800"/>
                <a:t> = -3013 kJ</a:t>
              </a:r>
            </a:p>
          </p:txBody>
        </p:sp>
        <p:sp>
          <p:nvSpPr>
            <p:cNvPr id="359454" name="Line 44"/>
            <p:cNvSpPr>
              <a:spLocks noChangeShapeType="1"/>
            </p:cNvSpPr>
            <p:nvPr/>
          </p:nvSpPr>
          <p:spPr bwMode="auto">
            <a:xfrm>
              <a:off x="2208" y="2792"/>
              <a:ext cx="384" cy="0"/>
            </a:xfrm>
            <a:prstGeom prst="line">
              <a:avLst/>
            </a:prstGeom>
            <a:noFill/>
            <a:ln w="28575">
              <a:solidFill>
                <a:schemeClr val="tx1"/>
              </a:solidFill>
              <a:round/>
              <a:headEnd/>
              <a:tailEnd type="triangle" w="med" len="med"/>
            </a:ln>
          </p:spPr>
          <p:txBody>
            <a:bodyPr/>
            <a:lstStyle/>
            <a:p>
              <a:endParaRPr lang="en-US"/>
            </a:p>
          </p:txBody>
        </p:sp>
      </p:grpSp>
      <p:sp>
        <p:nvSpPr>
          <p:cNvPr id="10286" name="Text Box 46"/>
          <p:cNvSpPr txBox="1">
            <a:spLocks noChangeArrowheads="1"/>
          </p:cNvSpPr>
          <p:nvPr/>
        </p:nvSpPr>
        <p:spPr bwMode="auto">
          <a:xfrm>
            <a:off x="1600200" y="5268913"/>
            <a:ext cx="1373188" cy="523875"/>
          </a:xfrm>
          <a:prstGeom prst="rect">
            <a:avLst/>
          </a:prstGeom>
          <a:noFill/>
          <a:ln w="9525">
            <a:noFill/>
            <a:miter lim="800000"/>
            <a:headEnd/>
            <a:tailEnd/>
          </a:ln>
        </p:spPr>
        <p:txBody>
          <a:bodyPr wrap="none">
            <a:spAutoFit/>
          </a:bodyPr>
          <a:lstStyle/>
          <a:p>
            <a:r>
              <a:rPr lang="en-US" altLang="en-US" sz="2800"/>
              <a:t>266 g P</a:t>
            </a:r>
            <a:r>
              <a:rPr lang="en-US" altLang="en-US" sz="2800" baseline="-25000"/>
              <a:t>4</a:t>
            </a:r>
            <a:endParaRPr lang="en-US" altLang="en-US" sz="2800"/>
          </a:p>
        </p:txBody>
      </p:sp>
      <p:grpSp>
        <p:nvGrpSpPr>
          <p:cNvPr id="9" name="Group 57"/>
          <p:cNvGrpSpPr>
            <a:grpSpLocks/>
          </p:cNvGrpSpPr>
          <p:nvPr/>
        </p:nvGrpSpPr>
        <p:grpSpPr bwMode="auto">
          <a:xfrm>
            <a:off x="3059113" y="5084763"/>
            <a:ext cx="1925637" cy="931862"/>
            <a:chOff x="1216" y="3312"/>
            <a:chExt cx="1213" cy="587"/>
          </a:xfrm>
        </p:grpSpPr>
        <p:grpSp>
          <p:nvGrpSpPr>
            <p:cNvPr id="359448" name="Group 53"/>
            <p:cNvGrpSpPr>
              <a:grpSpLocks/>
            </p:cNvGrpSpPr>
            <p:nvPr/>
          </p:nvGrpSpPr>
          <p:grpSpPr bwMode="auto">
            <a:xfrm>
              <a:off x="1392" y="3312"/>
              <a:ext cx="1037" cy="587"/>
              <a:chOff x="1584" y="3583"/>
              <a:chExt cx="1037" cy="587"/>
            </a:xfrm>
          </p:grpSpPr>
          <p:sp>
            <p:nvSpPr>
              <p:cNvPr id="359450" name="Text Box 47"/>
              <p:cNvSpPr txBox="1">
                <a:spLocks noChangeArrowheads="1"/>
              </p:cNvSpPr>
              <p:nvPr/>
            </p:nvSpPr>
            <p:spPr bwMode="auto">
              <a:xfrm>
                <a:off x="1655" y="3583"/>
                <a:ext cx="880" cy="330"/>
              </a:xfrm>
              <a:prstGeom prst="rect">
                <a:avLst/>
              </a:prstGeom>
              <a:noFill/>
              <a:ln w="9525">
                <a:noFill/>
                <a:miter lim="800000"/>
                <a:headEnd/>
                <a:tailEnd/>
              </a:ln>
            </p:spPr>
            <p:txBody>
              <a:bodyPr wrap="none">
                <a:spAutoFit/>
              </a:bodyPr>
              <a:lstStyle/>
              <a:p>
                <a:r>
                  <a:rPr lang="en-US" altLang="en-US" sz="2800"/>
                  <a:t>1 mol P</a:t>
                </a:r>
                <a:r>
                  <a:rPr lang="en-US" altLang="en-US" sz="2800" baseline="-25000"/>
                  <a:t>4</a:t>
                </a:r>
                <a:endParaRPr lang="en-US" altLang="en-US" sz="2800"/>
              </a:p>
            </p:txBody>
          </p:sp>
          <p:sp>
            <p:nvSpPr>
              <p:cNvPr id="359451" name="Text Box 48"/>
              <p:cNvSpPr txBox="1">
                <a:spLocks noChangeArrowheads="1"/>
              </p:cNvSpPr>
              <p:nvPr/>
            </p:nvSpPr>
            <p:spPr bwMode="auto">
              <a:xfrm>
                <a:off x="1584" y="3840"/>
                <a:ext cx="1037" cy="330"/>
              </a:xfrm>
              <a:prstGeom prst="rect">
                <a:avLst/>
              </a:prstGeom>
              <a:noFill/>
              <a:ln w="9525">
                <a:noFill/>
                <a:miter lim="800000"/>
                <a:headEnd/>
                <a:tailEnd/>
              </a:ln>
            </p:spPr>
            <p:txBody>
              <a:bodyPr wrap="none">
                <a:spAutoFit/>
              </a:bodyPr>
              <a:lstStyle/>
              <a:p>
                <a:r>
                  <a:rPr lang="en-US" altLang="en-US" sz="2800"/>
                  <a:t>123.9 g P</a:t>
                </a:r>
                <a:r>
                  <a:rPr lang="en-US" altLang="en-US" sz="2800" baseline="-25000"/>
                  <a:t>4</a:t>
                </a:r>
                <a:endParaRPr lang="en-US" altLang="en-US" sz="2800"/>
              </a:p>
            </p:txBody>
          </p:sp>
          <p:sp>
            <p:nvSpPr>
              <p:cNvPr id="359452" name="Line 51"/>
              <p:cNvSpPr>
                <a:spLocks noChangeShapeType="1"/>
              </p:cNvSpPr>
              <p:nvPr/>
            </p:nvSpPr>
            <p:spPr bwMode="auto">
              <a:xfrm>
                <a:off x="1629" y="3840"/>
                <a:ext cx="768" cy="0"/>
              </a:xfrm>
              <a:prstGeom prst="line">
                <a:avLst/>
              </a:prstGeom>
              <a:noFill/>
              <a:ln w="28575">
                <a:solidFill>
                  <a:schemeClr val="tx1"/>
                </a:solidFill>
                <a:round/>
                <a:headEnd/>
                <a:tailEnd/>
              </a:ln>
            </p:spPr>
            <p:txBody>
              <a:bodyPr/>
              <a:lstStyle/>
              <a:p>
                <a:endParaRPr lang="en-US"/>
              </a:p>
            </p:txBody>
          </p:sp>
        </p:grpSp>
        <p:sp>
          <p:nvSpPr>
            <p:cNvPr id="359449" name="Text Box 55"/>
            <p:cNvSpPr txBox="1">
              <a:spLocks noChangeArrowheads="1"/>
            </p:cNvSpPr>
            <p:nvPr/>
          </p:nvSpPr>
          <p:spPr bwMode="auto">
            <a:xfrm>
              <a:off x="1216" y="3416"/>
              <a:ext cx="214" cy="330"/>
            </a:xfrm>
            <a:prstGeom prst="rect">
              <a:avLst/>
            </a:prstGeom>
            <a:noFill/>
            <a:ln w="9525">
              <a:noFill/>
              <a:miter lim="800000"/>
              <a:headEnd/>
              <a:tailEnd/>
            </a:ln>
          </p:spPr>
          <p:txBody>
            <a:bodyPr wrap="none">
              <a:spAutoFit/>
            </a:bodyPr>
            <a:lstStyle/>
            <a:p>
              <a:r>
                <a:rPr lang="en-US" altLang="en-US" sz="2800"/>
                <a:t>x</a:t>
              </a:r>
            </a:p>
          </p:txBody>
        </p:sp>
      </p:grpSp>
      <p:grpSp>
        <p:nvGrpSpPr>
          <p:cNvPr id="11" name="Group 58"/>
          <p:cNvGrpSpPr>
            <a:grpSpLocks/>
          </p:cNvGrpSpPr>
          <p:nvPr/>
        </p:nvGrpSpPr>
        <p:grpSpPr bwMode="auto">
          <a:xfrm>
            <a:off x="5292725" y="5157788"/>
            <a:ext cx="1671638" cy="877887"/>
            <a:chOff x="2992" y="3511"/>
            <a:chExt cx="1053" cy="553"/>
          </a:xfrm>
        </p:grpSpPr>
        <p:grpSp>
          <p:nvGrpSpPr>
            <p:cNvPr id="359443" name="Group 54"/>
            <p:cNvGrpSpPr>
              <a:grpSpLocks/>
            </p:cNvGrpSpPr>
            <p:nvPr/>
          </p:nvGrpSpPr>
          <p:grpSpPr bwMode="auto">
            <a:xfrm>
              <a:off x="3165" y="3511"/>
              <a:ext cx="880" cy="553"/>
              <a:chOff x="3165" y="3511"/>
              <a:chExt cx="880" cy="553"/>
            </a:xfrm>
          </p:grpSpPr>
          <p:sp>
            <p:nvSpPr>
              <p:cNvPr id="359445" name="Text Box 49"/>
              <p:cNvSpPr txBox="1">
                <a:spLocks noChangeArrowheads="1"/>
              </p:cNvSpPr>
              <p:nvPr/>
            </p:nvSpPr>
            <p:spPr bwMode="auto">
              <a:xfrm>
                <a:off x="3185" y="3511"/>
                <a:ext cx="803" cy="330"/>
              </a:xfrm>
              <a:prstGeom prst="rect">
                <a:avLst/>
              </a:prstGeom>
              <a:noFill/>
              <a:ln w="9525">
                <a:noFill/>
                <a:miter lim="800000"/>
                <a:headEnd/>
                <a:tailEnd/>
              </a:ln>
            </p:spPr>
            <p:txBody>
              <a:bodyPr wrap="none">
                <a:spAutoFit/>
              </a:bodyPr>
              <a:lstStyle/>
              <a:p>
                <a:r>
                  <a:rPr lang="en-US" altLang="en-US" sz="2800"/>
                  <a:t>3013 kJ</a:t>
                </a:r>
              </a:p>
            </p:txBody>
          </p:sp>
          <p:sp>
            <p:nvSpPr>
              <p:cNvPr id="359446" name="Text Box 50"/>
              <p:cNvSpPr txBox="1">
                <a:spLocks noChangeArrowheads="1"/>
              </p:cNvSpPr>
              <p:nvPr/>
            </p:nvSpPr>
            <p:spPr bwMode="auto">
              <a:xfrm>
                <a:off x="3165" y="3734"/>
                <a:ext cx="880" cy="330"/>
              </a:xfrm>
              <a:prstGeom prst="rect">
                <a:avLst/>
              </a:prstGeom>
              <a:noFill/>
              <a:ln w="9525">
                <a:noFill/>
                <a:miter lim="800000"/>
                <a:headEnd/>
                <a:tailEnd/>
              </a:ln>
            </p:spPr>
            <p:txBody>
              <a:bodyPr wrap="none">
                <a:spAutoFit/>
              </a:bodyPr>
              <a:lstStyle/>
              <a:p>
                <a:r>
                  <a:rPr lang="en-US" altLang="en-US" sz="2800"/>
                  <a:t>1 mol P</a:t>
                </a:r>
                <a:r>
                  <a:rPr lang="en-US" altLang="en-US" sz="2800" baseline="-25000"/>
                  <a:t>4</a:t>
                </a:r>
                <a:endParaRPr lang="en-US" altLang="en-US" sz="2800"/>
              </a:p>
            </p:txBody>
          </p:sp>
          <p:sp>
            <p:nvSpPr>
              <p:cNvPr id="359447" name="Line 52"/>
              <p:cNvSpPr>
                <a:spLocks noChangeShapeType="1"/>
              </p:cNvSpPr>
              <p:nvPr/>
            </p:nvSpPr>
            <p:spPr bwMode="auto">
              <a:xfrm>
                <a:off x="3211" y="3744"/>
                <a:ext cx="624" cy="0"/>
              </a:xfrm>
              <a:prstGeom prst="line">
                <a:avLst/>
              </a:prstGeom>
              <a:noFill/>
              <a:ln w="28575">
                <a:solidFill>
                  <a:schemeClr val="tx1"/>
                </a:solidFill>
                <a:round/>
                <a:headEnd/>
                <a:tailEnd/>
              </a:ln>
            </p:spPr>
            <p:txBody>
              <a:bodyPr/>
              <a:lstStyle/>
              <a:p>
                <a:endParaRPr lang="en-US"/>
              </a:p>
            </p:txBody>
          </p:sp>
        </p:grpSp>
        <p:sp>
          <p:nvSpPr>
            <p:cNvPr id="359444" name="Text Box 56"/>
            <p:cNvSpPr txBox="1">
              <a:spLocks noChangeArrowheads="1"/>
            </p:cNvSpPr>
            <p:nvPr/>
          </p:nvSpPr>
          <p:spPr bwMode="auto">
            <a:xfrm>
              <a:off x="2992" y="3592"/>
              <a:ext cx="214" cy="330"/>
            </a:xfrm>
            <a:prstGeom prst="rect">
              <a:avLst/>
            </a:prstGeom>
            <a:noFill/>
            <a:ln w="9525">
              <a:noFill/>
              <a:miter lim="800000"/>
              <a:headEnd/>
              <a:tailEnd/>
            </a:ln>
          </p:spPr>
          <p:txBody>
            <a:bodyPr wrap="none">
              <a:spAutoFit/>
            </a:bodyPr>
            <a:lstStyle/>
            <a:p>
              <a:r>
                <a:rPr lang="en-US" altLang="en-US" sz="2800"/>
                <a:t>x</a:t>
              </a:r>
            </a:p>
          </p:txBody>
        </p:sp>
      </p:grpSp>
      <p:sp>
        <p:nvSpPr>
          <p:cNvPr id="10299" name="Text Box 59"/>
          <p:cNvSpPr txBox="1">
            <a:spLocks noChangeArrowheads="1"/>
          </p:cNvSpPr>
          <p:nvPr/>
        </p:nvSpPr>
        <p:spPr bwMode="auto">
          <a:xfrm>
            <a:off x="5867400" y="5229225"/>
            <a:ext cx="2847975" cy="523875"/>
          </a:xfrm>
          <a:prstGeom prst="rect">
            <a:avLst/>
          </a:prstGeom>
          <a:noFill/>
          <a:ln w="9525">
            <a:noFill/>
            <a:miter lim="800000"/>
            <a:headEnd/>
            <a:tailEnd/>
          </a:ln>
        </p:spPr>
        <p:txBody>
          <a:bodyPr wrap="none">
            <a:spAutoFit/>
          </a:bodyPr>
          <a:lstStyle/>
          <a:p>
            <a:r>
              <a:rPr lang="en-US" altLang="en-US" sz="2800"/>
              <a:t>           = 6470 kJ</a:t>
            </a:r>
          </a:p>
        </p:txBody>
      </p:sp>
      <p:sp>
        <p:nvSpPr>
          <p:cNvPr id="10300" name="Line 60"/>
          <p:cNvSpPr>
            <a:spLocks noChangeShapeType="1"/>
          </p:cNvSpPr>
          <p:nvPr/>
        </p:nvSpPr>
        <p:spPr bwMode="auto">
          <a:xfrm flipV="1">
            <a:off x="2339975" y="5373688"/>
            <a:ext cx="533400" cy="304800"/>
          </a:xfrm>
          <a:prstGeom prst="line">
            <a:avLst/>
          </a:prstGeom>
          <a:noFill/>
          <a:ln w="28575">
            <a:solidFill>
              <a:srgbClr val="FF0000"/>
            </a:solidFill>
            <a:round/>
            <a:headEnd/>
            <a:tailEnd/>
          </a:ln>
        </p:spPr>
        <p:txBody>
          <a:bodyPr/>
          <a:lstStyle/>
          <a:p>
            <a:endParaRPr lang="en-US"/>
          </a:p>
        </p:txBody>
      </p:sp>
      <p:sp>
        <p:nvSpPr>
          <p:cNvPr id="10301" name="Line 61"/>
          <p:cNvSpPr>
            <a:spLocks noChangeShapeType="1"/>
          </p:cNvSpPr>
          <p:nvPr/>
        </p:nvSpPr>
        <p:spPr bwMode="auto">
          <a:xfrm flipV="1">
            <a:off x="4500563" y="5589588"/>
            <a:ext cx="533400" cy="304800"/>
          </a:xfrm>
          <a:prstGeom prst="line">
            <a:avLst/>
          </a:prstGeom>
          <a:noFill/>
          <a:ln w="28575">
            <a:solidFill>
              <a:srgbClr val="FF0000"/>
            </a:solidFill>
            <a:round/>
            <a:headEnd/>
            <a:tailEnd/>
          </a:ln>
        </p:spPr>
        <p:txBody>
          <a:bodyPr/>
          <a:lstStyle/>
          <a:p>
            <a:endParaRPr lang="en-US"/>
          </a:p>
        </p:txBody>
      </p:sp>
      <p:sp>
        <p:nvSpPr>
          <p:cNvPr id="10302" name="Line 62"/>
          <p:cNvSpPr>
            <a:spLocks noChangeShapeType="1"/>
          </p:cNvSpPr>
          <p:nvPr/>
        </p:nvSpPr>
        <p:spPr bwMode="auto">
          <a:xfrm flipV="1">
            <a:off x="4067175" y="5157788"/>
            <a:ext cx="533400" cy="304800"/>
          </a:xfrm>
          <a:prstGeom prst="line">
            <a:avLst/>
          </a:prstGeom>
          <a:noFill/>
          <a:ln w="28575">
            <a:solidFill>
              <a:srgbClr val="FF0000"/>
            </a:solidFill>
            <a:round/>
            <a:headEnd/>
            <a:tailEnd/>
          </a:ln>
        </p:spPr>
        <p:txBody>
          <a:bodyPr/>
          <a:lstStyle/>
          <a:p>
            <a:endParaRPr lang="en-US"/>
          </a:p>
        </p:txBody>
      </p:sp>
      <p:sp>
        <p:nvSpPr>
          <p:cNvPr id="10303" name="Line 63"/>
          <p:cNvSpPr>
            <a:spLocks noChangeShapeType="1"/>
          </p:cNvSpPr>
          <p:nvPr/>
        </p:nvSpPr>
        <p:spPr bwMode="auto">
          <a:xfrm flipV="1">
            <a:off x="6227763" y="5661025"/>
            <a:ext cx="533400" cy="304800"/>
          </a:xfrm>
          <a:prstGeom prst="line">
            <a:avLst/>
          </a:prstGeom>
          <a:noFill/>
          <a:ln w="28575">
            <a:solidFill>
              <a:srgbClr val="FF0000"/>
            </a:solidFill>
            <a:round/>
            <a:headEnd/>
            <a:tailEnd/>
          </a:ln>
        </p:spPr>
        <p:txBody>
          <a:bodyPr/>
          <a:lstStyle/>
          <a:p>
            <a:endParaRPr lang="en-US"/>
          </a:p>
        </p:txBody>
      </p:sp>
      <p:sp>
        <p:nvSpPr>
          <p:cNvPr id="359442" name="Slide Number Placeholder 44"/>
          <p:cNvSpPr>
            <a:spLocks noGrp="1"/>
          </p:cNvSpPr>
          <p:nvPr>
            <p:ph type="sldNum" sz="quarter" idx="12"/>
          </p:nvPr>
        </p:nvSpPr>
        <p:spPr>
          <a:noFill/>
        </p:spPr>
        <p:txBody>
          <a:bodyPr/>
          <a:lstStyle/>
          <a:p>
            <a:fld id="{5195411E-5B06-4DB9-B45F-8480CE7EEDAD}" type="slidenum">
              <a:rPr lang="ar-SA" smtClean="0">
                <a:latin typeface="Arial" pitchFamily="34" charset="0"/>
                <a:cs typeface="Arial" pitchFamily="34" charset="0"/>
              </a:rPr>
              <a:pPr/>
              <a:t>245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499"/>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0286"/>
                                        </p:tgtEl>
                                        <p:attrNameLst>
                                          <p:attrName>style.visibility</p:attrName>
                                        </p:attrNameLst>
                                      </p:cBhvr>
                                      <p:to>
                                        <p:strVal val="visible"/>
                                      </p:to>
                                    </p:set>
                                    <p:anim calcmode="lin" valueType="num">
                                      <p:cBhvr additive="base">
                                        <p:cTn id="33" dur="500" fill="hold"/>
                                        <p:tgtEl>
                                          <p:spTgt spid="10286"/>
                                        </p:tgtEl>
                                        <p:attrNameLst>
                                          <p:attrName>ppt_x</p:attrName>
                                        </p:attrNameLst>
                                      </p:cBhvr>
                                      <p:tavLst>
                                        <p:tav tm="0">
                                          <p:val>
                                            <p:strVal val="0-#ppt_w/2"/>
                                          </p:val>
                                        </p:tav>
                                        <p:tav tm="100000">
                                          <p:val>
                                            <p:strVal val="#ppt_x"/>
                                          </p:val>
                                        </p:tav>
                                      </p:tavLst>
                                    </p:anim>
                                    <p:anim calcmode="lin" valueType="num">
                                      <p:cBhvr additive="base">
                                        <p:cTn id="34" dur="500" fill="hold"/>
                                        <p:tgtEl>
                                          <p:spTgt spid="10286"/>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1+#ppt_w/2"/>
                                          </p:val>
                                        </p:tav>
                                        <p:tav tm="100000">
                                          <p:val>
                                            <p:strVal val="#ppt_x"/>
                                          </p:val>
                                        </p:tav>
                                      </p:tavLst>
                                    </p:anim>
                                    <p:anim calcmode="lin" valueType="num">
                                      <p:cBhvr additive="base">
                                        <p:cTn id="4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1030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1030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1030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1030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10299"/>
                                        </p:tgtEl>
                                        <p:attrNameLst>
                                          <p:attrName>style.visibility</p:attrName>
                                        </p:attrNameLst>
                                      </p:cBhvr>
                                      <p:to>
                                        <p:strVal val="visible"/>
                                      </p:to>
                                    </p:set>
                                    <p:anim calcmode="lin" valueType="num">
                                      <p:cBhvr additive="base">
                                        <p:cTn id="67" dur="500" fill="hold"/>
                                        <p:tgtEl>
                                          <p:spTgt spid="10299"/>
                                        </p:tgtEl>
                                        <p:attrNameLst>
                                          <p:attrName>ppt_x</p:attrName>
                                        </p:attrNameLst>
                                      </p:cBhvr>
                                      <p:tavLst>
                                        <p:tav tm="0">
                                          <p:val>
                                            <p:strVal val="1+#ppt_w/2"/>
                                          </p:val>
                                        </p:tav>
                                        <p:tav tm="100000">
                                          <p:val>
                                            <p:strVal val="#ppt_x"/>
                                          </p:val>
                                        </p:tav>
                                      </p:tavLst>
                                    </p:anim>
                                    <p:anim calcmode="lin" valueType="num">
                                      <p:cBhvr additive="base">
                                        <p:cTn id="68" dur="500" fill="hold"/>
                                        <p:tgtEl>
                                          <p:spTgt spid="102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6" grpId="0" autoUpdateAnimBg="0"/>
      <p:bldP spid="10299" grpId="0" autoUpdateAnimBg="0"/>
      <p:bldP spid="10300" grpId="0" animBg="1"/>
      <p:bldP spid="10301" grpId="0" animBg="1"/>
      <p:bldP spid="10302" grpId="0" animBg="1"/>
      <p:bldP spid="10303" grpId="0" animBg="1"/>
    </p:bld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2"/>
          <p:cNvSpPr>
            <a:spLocks noGrp="1" noChangeArrowheads="1"/>
          </p:cNvSpPr>
          <p:nvPr>
            <p:ph type="title"/>
          </p:nvPr>
        </p:nvSpPr>
        <p:spPr/>
        <p:txBody>
          <a:bodyPr/>
          <a:lstStyle/>
          <a:p>
            <a:pPr eaLnBrk="1" hangingPunct="1"/>
            <a:r>
              <a:rPr lang="en-US" sz="4800" smtClean="0"/>
              <a:t>Enthalpy of Reaction</a:t>
            </a:r>
          </a:p>
        </p:txBody>
      </p:sp>
      <p:sp>
        <p:nvSpPr>
          <p:cNvPr id="54275" name="Rectangle 3"/>
          <p:cNvSpPr>
            <a:spLocks noGrp="1" noChangeArrowheads="1"/>
          </p:cNvSpPr>
          <p:nvPr>
            <p:ph type="body" sz="half" idx="1"/>
          </p:nvPr>
        </p:nvSpPr>
        <p:spPr>
          <a:xfrm>
            <a:off x="0" y="1981200"/>
            <a:ext cx="5500688" cy="4114800"/>
          </a:xfrm>
        </p:spPr>
        <p:txBody>
          <a:bodyPr/>
          <a:lstStyle/>
          <a:p>
            <a:pPr algn="l" rtl="0" eaLnBrk="1" hangingPunct="1">
              <a:buFontTx/>
              <a:buNone/>
            </a:pPr>
            <a:r>
              <a:rPr lang="en-US" smtClean="0"/>
              <a:t>	The </a:t>
            </a:r>
            <a:r>
              <a:rPr lang="en-US" i="1" smtClean="0"/>
              <a:t>change</a:t>
            </a:r>
            <a:r>
              <a:rPr lang="en-US" smtClean="0"/>
              <a:t> in enthalpy, </a:t>
            </a:r>
            <a:r>
              <a:rPr lang="en-US" smtClean="0">
                <a:latin typeface="Symbol" pitchFamily="18" charset="2"/>
                <a:sym typeface="Symbol" pitchFamily="18" charset="2"/>
              </a:rPr>
              <a:t></a:t>
            </a:r>
            <a:r>
              <a:rPr lang="en-US" i="1" smtClean="0"/>
              <a:t>H</a:t>
            </a:r>
            <a:r>
              <a:rPr lang="en-US" smtClean="0"/>
              <a:t>, is the enthalpy of the products minus the enthalpy of the reactants: </a:t>
            </a:r>
          </a:p>
          <a:p>
            <a:pPr algn="l" rtl="0" eaLnBrk="1" hangingPunct="1">
              <a:buFontTx/>
              <a:buNone/>
            </a:pPr>
            <a:endParaRPr lang="en-US" smtClean="0"/>
          </a:p>
          <a:p>
            <a:pPr algn="l" rtl="0" eaLnBrk="1" hangingPunct="1">
              <a:buFontTx/>
              <a:buNone/>
            </a:pPr>
            <a:r>
              <a:rPr lang="en-US" sz="4000" smtClean="0">
                <a:solidFill>
                  <a:srgbClr val="FF0000"/>
                </a:solidFill>
                <a:latin typeface="Symbol" pitchFamily="18" charset="2"/>
                <a:sym typeface="Symbol" pitchFamily="18" charset="2"/>
              </a:rPr>
              <a:t></a:t>
            </a:r>
            <a:r>
              <a:rPr lang="en-US" sz="4000" i="1" smtClean="0">
                <a:solidFill>
                  <a:srgbClr val="FF0000"/>
                </a:solidFill>
              </a:rPr>
              <a:t>H</a:t>
            </a:r>
            <a:r>
              <a:rPr lang="en-US" sz="4000" smtClean="0">
                <a:solidFill>
                  <a:srgbClr val="FF0000"/>
                </a:solidFill>
              </a:rPr>
              <a:t> = </a:t>
            </a:r>
            <a:r>
              <a:rPr lang="en-US" sz="4000" i="1" smtClean="0">
                <a:solidFill>
                  <a:srgbClr val="FF0000"/>
                </a:solidFill>
              </a:rPr>
              <a:t>H</a:t>
            </a:r>
            <a:r>
              <a:rPr lang="en-US" sz="4000" baseline="-25000" smtClean="0">
                <a:solidFill>
                  <a:srgbClr val="FF0000"/>
                </a:solidFill>
              </a:rPr>
              <a:t>products</a:t>
            </a:r>
            <a:r>
              <a:rPr lang="en-US" sz="4000" i="1" smtClean="0">
                <a:solidFill>
                  <a:srgbClr val="FF0000"/>
                </a:solidFill>
              </a:rPr>
              <a:t> </a:t>
            </a:r>
            <a:r>
              <a:rPr lang="en-US" sz="4000" smtClean="0">
                <a:solidFill>
                  <a:srgbClr val="FF0000"/>
                </a:solidFill>
              </a:rPr>
              <a:t>− </a:t>
            </a:r>
            <a:r>
              <a:rPr lang="en-US" sz="4000" i="1" smtClean="0">
                <a:solidFill>
                  <a:srgbClr val="FF0000"/>
                </a:solidFill>
              </a:rPr>
              <a:t>H</a:t>
            </a:r>
            <a:r>
              <a:rPr lang="en-US" sz="4000" baseline="-25000" smtClean="0">
                <a:solidFill>
                  <a:srgbClr val="FF0000"/>
                </a:solidFill>
              </a:rPr>
              <a:t>reactants </a:t>
            </a:r>
            <a:endParaRPr lang="en-US" sz="4000" smtClean="0">
              <a:solidFill>
                <a:srgbClr val="FF0000"/>
              </a:solidFill>
            </a:endParaRPr>
          </a:p>
        </p:txBody>
      </p:sp>
      <p:pic>
        <p:nvPicPr>
          <p:cNvPr id="35844" name="Picture 7" descr="05_16"/>
          <p:cNvPicPr>
            <a:picLocks noGrp="1" noChangeAspect="1" noChangeArrowheads="1"/>
          </p:cNvPicPr>
          <p:nvPr>
            <p:ph sz="half" idx="2"/>
          </p:nvPr>
        </p:nvPicPr>
        <p:blipFill>
          <a:blip r:embed="rId3" cstate="print"/>
          <a:srcRect b="4395"/>
          <a:stretch>
            <a:fillRect/>
          </a:stretch>
        </p:blipFill>
        <p:spPr>
          <a:xfrm>
            <a:off x="5572125" y="1714500"/>
            <a:ext cx="3571875" cy="3833813"/>
          </a:xfrm>
        </p:spPr>
      </p:pic>
      <p:sp>
        <p:nvSpPr>
          <p:cNvPr id="360453" name="Slide Number Placeholder 7"/>
          <p:cNvSpPr>
            <a:spLocks noGrp="1"/>
          </p:cNvSpPr>
          <p:nvPr>
            <p:ph type="sldNum" sz="quarter" idx="11"/>
          </p:nvPr>
        </p:nvSpPr>
        <p:spPr>
          <a:xfrm>
            <a:off x="323850" y="6165850"/>
            <a:ext cx="1905000" cy="457200"/>
          </a:xfrm>
          <a:noFill/>
        </p:spPr>
        <p:txBody>
          <a:bodyPr/>
          <a:lstStyle/>
          <a:p>
            <a:fld id="{88086890-6717-46D3-B8B7-24F83C3B6C29}" type="slidenum">
              <a:rPr lang="ar-SA" smtClean="0">
                <a:latin typeface="Arial" pitchFamily="34" charset="0"/>
                <a:cs typeface="Arial" pitchFamily="34" charset="0"/>
              </a:rPr>
              <a:pPr/>
              <a:t>246</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 calcmode="lin" valueType="num">
                                      <p:cBhvr additive="base">
                                        <p:cTn id="7" dur="500" fill="hold"/>
                                        <p:tgtEl>
                                          <p:spTgt spid="542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4275">
                                            <p:txEl>
                                              <p:pRg st="2" end="2"/>
                                            </p:txEl>
                                          </p:spTgt>
                                        </p:tgtEl>
                                        <p:attrNameLst>
                                          <p:attrName>style.visibility</p:attrName>
                                        </p:attrNameLst>
                                      </p:cBhvr>
                                      <p:to>
                                        <p:strVal val="visible"/>
                                      </p:to>
                                    </p:set>
                                    <p:anim calcmode="lin" valueType="num">
                                      <p:cBhvr additive="base">
                                        <p:cTn id="13" dur="500" fill="hold"/>
                                        <p:tgtEl>
                                          <p:spTgt spid="5427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427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5844"/>
                                        </p:tgtEl>
                                        <p:attrNameLst>
                                          <p:attrName>style.visibility</p:attrName>
                                        </p:attrNameLst>
                                      </p:cBhvr>
                                      <p:to>
                                        <p:strVal val="visible"/>
                                      </p:to>
                                    </p:set>
                                    <p:anim calcmode="lin" valueType="num">
                                      <p:cBhvr additive="base">
                                        <p:cTn id="19" dur="500" fill="hold"/>
                                        <p:tgtEl>
                                          <p:spTgt spid="35844"/>
                                        </p:tgtEl>
                                        <p:attrNameLst>
                                          <p:attrName>ppt_x</p:attrName>
                                        </p:attrNameLst>
                                      </p:cBhvr>
                                      <p:tavLst>
                                        <p:tav tm="0">
                                          <p:val>
                                            <p:strVal val="#ppt_x"/>
                                          </p:val>
                                        </p:tav>
                                        <p:tav tm="100000">
                                          <p:val>
                                            <p:strVal val="#ppt_x"/>
                                          </p:val>
                                        </p:tav>
                                      </p:tavLst>
                                    </p:anim>
                                    <p:anim calcmode="lin" valueType="num">
                                      <p:cBhvr additive="base">
                                        <p:cTn id="20"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2"/>
          <p:cNvSpPr>
            <a:spLocks noGrp="1" noChangeArrowheads="1"/>
          </p:cNvSpPr>
          <p:nvPr>
            <p:ph type="title"/>
          </p:nvPr>
        </p:nvSpPr>
        <p:spPr/>
        <p:txBody>
          <a:bodyPr/>
          <a:lstStyle/>
          <a:p>
            <a:pPr eaLnBrk="1" hangingPunct="1"/>
            <a:r>
              <a:rPr lang="en-US" smtClean="0"/>
              <a:t>Enthalpy of Reaction</a:t>
            </a:r>
          </a:p>
        </p:txBody>
      </p:sp>
      <p:sp>
        <p:nvSpPr>
          <p:cNvPr id="36867" name="Rectangle 4"/>
          <p:cNvSpPr>
            <a:spLocks noGrp="1" noChangeArrowheads="1"/>
          </p:cNvSpPr>
          <p:nvPr>
            <p:ph type="body" sz="half" idx="1"/>
          </p:nvPr>
        </p:nvSpPr>
        <p:spPr>
          <a:xfrm>
            <a:off x="533400" y="1219200"/>
            <a:ext cx="8458200" cy="1981200"/>
          </a:xfrm>
        </p:spPr>
        <p:txBody>
          <a:bodyPr/>
          <a:lstStyle/>
          <a:p>
            <a:pPr algn="l" rtl="0" eaLnBrk="1" hangingPunct="1">
              <a:buFontTx/>
              <a:buNone/>
            </a:pPr>
            <a:r>
              <a:rPr lang="en-US" sz="4400" smtClean="0"/>
              <a:t>	This quantity, </a:t>
            </a:r>
            <a:r>
              <a:rPr lang="en-US" sz="4400" smtClean="0">
                <a:latin typeface="Symbol" pitchFamily="18" charset="2"/>
                <a:sym typeface="Symbol" pitchFamily="18" charset="2"/>
              </a:rPr>
              <a:t></a:t>
            </a:r>
            <a:r>
              <a:rPr lang="en-US" sz="4400" i="1" smtClean="0"/>
              <a:t>H</a:t>
            </a:r>
            <a:r>
              <a:rPr lang="en-US" sz="4400" smtClean="0"/>
              <a:t>, is called the </a:t>
            </a:r>
            <a:r>
              <a:rPr lang="en-US" sz="4400" smtClean="0">
                <a:solidFill>
                  <a:srgbClr val="00197D"/>
                </a:solidFill>
              </a:rPr>
              <a:t>enthalpy of reaction</a:t>
            </a:r>
            <a:r>
              <a:rPr lang="en-US" sz="4400" smtClean="0"/>
              <a:t>, or the </a:t>
            </a:r>
            <a:r>
              <a:rPr lang="en-US" sz="4400" smtClean="0">
                <a:solidFill>
                  <a:srgbClr val="00197D"/>
                </a:solidFill>
              </a:rPr>
              <a:t>heat of reaction</a:t>
            </a:r>
            <a:r>
              <a:rPr lang="en-US" sz="4400" smtClean="0"/>
              <a:t>.</a:t>
            </a:r>
          </a:p>
        </p:txBody>
      </p:sp>
      <p:pic>
        <p:nvPicPr>
          <p:cNvPr id="36868" name="Picture 8" descr="05_14"/>
          <p:cNvPicPr>
            <a:picLocks noGrp="1" noChangeAspect="1" noChangeArrowheads="1"/>
          </p:cNvPicPr>
          <p:nvPr>
            <p:ph sz="half" idx="2"/>
          </p:nvPr>
        </p:nvPicPr>
        <p:blipFill>
          <a:blip r:embed="rId3" cstate="print"/>
          <a:srcRect b="16473"/>
          <a:stretch>
            <a:fillRect/>
          </a:stretch>
        </p:blipFill>
        <p:spPr>
          <a:xfrm>
            <a:off x="0" y="3581400"/>
            <a:ext cx="9169400" cy="2895600"/>
          </a:xfrm>
        </p:spPr>
      </p:pic>
      <p:sp>
        <p:nvSpPr>
          <p:cNvPr id="361477" name="Slide Number Placeholder 7"/>
          <p:cNvSpPr>
            <a:spLocks noGrp="1"/>
          </p:cNvSpPr>
          <p:nvPr>
            <p:ph type="sldNum" sz="quarter" idx="11"/>
          </p:nvPr>
        </p:nvSpPr>
        <p:spPr>
          <a:xfrm>
            <a:off x="250825" y="6400800"/>
            <a:ext cx="1905000" cy="457200"/>
          </a:xfrm>
          <a:noFill/>
        </p:spPr>
        <p:txBody>
          <a:bodyPr/>
          <a:lstStyle/>
          <a:p>
            <a:fld id="{2490903B-C963-4B42-9CD3-8A6779293A34}" type="slidenum">
              <a:rPr lang="ar-SA" smtClean="0">
                <a:latin typeface="Arial" pitchFamily="34" charset="0"/>
                <a:cs typeface="Arial" pitchFamily="34" charset="0"/>
              </a:rPr>
              <a:pPr/>
              <a:t>247</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additive="base">
                                        <p:cTn id="7" dur="500" fill="hold"/>
                                        <p:tgtEl>
                                          <p:spTgt spid="368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6868"/>
                                        </p:tgtEl>
                                        <p:attrNameLst>
                                          <p:attrName>style.visibility</p:attrName>
                                        </p:attrNameLst>
                                      </p:cBhvr>
                                      <p:to>
                                        <p:strVal val="visible"/>
                                      </p:to>
                                    </p:set>
                                    <p:anim calcmode="lin" valueType="num">
                                      <p:cBhvr additive="base">
                                        <p:cTn id="13" dur="500" fill="hold"/>
                                        <p:tgtEl>
                                          <p:spTgt spid="36868"/>
                                        </p:tgtEl>
                                        <p:attrNameLst>
                                          <p:attrName>ppt_x</p:attrName>
                                        </p:attrNameLst>
                                      </p:cBhvr>
                                      <p:tavLst>
                                        <p:tav tm="0">
                                          <p:val>
                                            <p:strVal val="#ppt_x"/>
                                          </p:val>
                                        </p:tav>
                                        <p:tav tm="100000">
                                          <p:val>
                                            <p:strVal val="#ppt_x"/>
                                          </p:val>
                                        </p:tav>
                                      </p:tavLst>
                                    </p:anim>
                                    <p:anim calcmode="lin" valueType="num">
                                      <p:cBhvr additive="base">
                                        <p:cTn id="14" dur="500" fill="hold"/>
                                        <p:tgtEl>
                                          <p:spTgt spid="368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ChangeArrowheads="1"/>
          </p:cNvSpPr>
          <p:nvPr>
            <p:ph type="title"/>
          </p:nvPr>
        </p:nvSpPr>
        <p:spPr>
          <a:xfrm>
            <a:off x="428625" y="0"/>
            <a:ext cx="8229600" cy="1143000"/>
          </a:xfrm>
        </p:spPr>
        <p:txBody>
          <a:bodyPr/>
          <a:lstStyle/>
          <a:p>
            <a:pPr eaLnBrk="1" hangingPunct="1"/>
            <a:r>
              <a:rPr lang="en-US" smtClean="0"/>
              <a:t>The Truth about Enthalpy</a:t>
            </a:r>
          </a:p>
        </p:txBody>
      </p:sp>
      <p:sp>
        <p:nvSpPr>
          <p:cNvPr id="56323" name="Rectangle 3"/>
          <p:cNvSpPr>
            <a:spLocks noGrp="1" noChangeArrowheads="1"/>
          </p:cNvSpPr>
          <p:nvPr>
            <p:ph type="body" idx="1"/>
          </p:nvPr>
        </p:nvSpPr>
        <p:spPr>
          <a:xfrm>
            <a:off x="304800" y="928688"/>
            <a:ext cx="8839200" cy="4114800"/>
          </a:xfrm>
        </p:spPr>
        <p:txBody>
          <a:bodyPr/>
          <a:lstStyle/>
          <a:p>
            <a:pPr marL="609600" indent="-609600" algn="l" rtl="0" eaLnBrk="1" hangingPunct="1">
              <a:buFontTx/>
              <a:buAutoNum type="arabicPeriod"/>
            </a:pPr>
            <a:r>
              <a:rPr lang="en-US" sz="3600" smtClean="0"/>
              <a:t>Enthalpy is an </a:t>
            </a:r>
            <a:r>
              <a:rPr lang="en-US" sz="3600" u="sng" smtClean="0">
                <a:solidFill>
                  <a:srgbClr val="00197D"/>
                </a:solidFill>
              </a:rPr>
              <a:t>extensive property </a:t>
            </a:r>
            <a:r>
              <a:rPr lang="en-US" sz="3600" smtClean="0"/>
              <a:t>(is directly proportional to the system size or the amount of material) in the system.</a:t>
            </a:r>
          </a:p>
          <a:p>
            <a:pPr marL="609600" indent="-609600" algn="l" rtl="0" eaLnBrk="1" hangingPunct="1">
              <a:buFontTx/>
              <a:buAutoNum type="arabicPeriod"/>
            </a:pPr>
            <a:r>
              <a:rPr lang="en-US" sz="3600" smtClean="0">
                <a:sym typeface="Symbol" pitchFamily="18" charset="2"/>
              </a:rPr>
              <a:t></a:t>
            </a:r>
            <a:r>
              <a:rPr lang="en-US" sz="3600" i="1" smtClean="0"/>
              <a:t>H</a:t>
            </a:r>
            <a:r>
              <a:rPr lang="en-US" sz="3600" smtClean="0"/>
              <a:t> for a reaction in the </a:t>
            </a:r>
            <a:r>
              <a:rPr lang="en-US" sz="3600" u="sng" smtClean="0">
                <a:solidFill>
                  <a:srgbClr val="00197D"/>
                </a:solidFill>
              </a:rPr>
              <a:t>forward direction </a:t>
            </a:r>
            <a:r>
              <a:rPr lang="en-US" sz="3600" smtClean="0"/>
              <a:t>is equal in size, but </a:t>
            </a:r>
            <a:r>
              <a:rPr lang="en-US" sz="3600" smtClean="0">
                <a:solidFill>
                  <a:srgbClr val="FF0000"/>
                </a:solidFill>
              </a:rPr>
              <a:t>opposite in sign</a:t>
            </a:r>
            <a:r>
              <a:rPr lang="en-US" sz="3600" smtClean="0"/>
              <a:t>, to </a:t>
            </a:r>
            <a:r>
              <a:rPr lang="en-US" sz="3600" smtClean="0">
                <a:sym typeface="Symbol" pitchFamily="18" charset="2"/>
              </a:rPr>
              <a:t></a:t>
            </a:r>
            <a:r>
              <a:rPr lang="en-US" sz="3600" i="1" smtClean="0"/>
              <a:t>H</a:t>
            </a:r>
            <a:r>
              <a:rPr lang="en-US" sz="3600" smtClean="0"/>
              <a:t> for the </a:t>
            </a:r>
            <a:r>
              <a:rPr lang="en-US" sz="3600" u="sng" smtClean="0">
                <a:solidFill>
                  <a:srgbClr val="00197D"/>
                </a:solidFill>
              </a:rPr>
              <a:t>reverse reaction</a:t>
            </a:r>
            <a:r>
              <a:rPr lang="en-US" sz="3600" smtClean="0"/>
              <a:t>.</a:t>
            </a:r>
          </a:p>
          <a:p>
            <a:pPr marL="609600" indent="-609600" algn="l" rtl="0" eaLnBrk="1" hangingPunct="1">
              <a:buFontTx/>
              <a:buAutoNum type="arabicPeriod"/>
            </a:pPr>
            <a:r>
              <a:rPr lang="en-US" sz="3600" smtClean="0">
                <a:sym typeface="Symbol" pitchFamily="18" charset="2"/>
              </a:rPr>
              <a:t></a:t>
            </a:r>
            <a:r>
              <a:rPr lang="en-US" sz="3600" i="1" smtClean="0"/>
              <a:t>H</a:t>
            </a:r>
            <a:r>
              <a:rPr lang="en-US" sz="3600" smtClean="0"/>
              <a:t> for a reaction depends on the </a:t>
            </a:r>
            <a:r>
              <a:rPr lang="en-US" sz="3600" u="sng" smtClean="0">
                <a:solidFill>
                  <a:srgbClr val="00197D"/>
                </a:solidFill>
              </a:rPr>
              <a:t>state </a:t>
            </a:r>
            <a:r>
              <a:rPr lang="en-US" sz="3600" smtClean="0"/>
              <a:t>of the products and the state of the reactants.</a:t>
            </a:r>
          </a:p>
        </p:txBody>
      </p:sp>
      <p:sp>
        <p:nvSpPr>
          <p:cNvPr id="362500" name="Slide Number Placeholder 6"/>
          <p:cNvSpPr>
            <a:spLocks noGrp="1"/>
          </p:cNvSpPr>
          <p:nvPr>
            <p:ph type="sldNum" sz="quarter" idx="12"/>
          </p:nvPr>
        </p:nvSpPr>
        <p:spPr>
          <a:noFill/>
        </p:spPr>
        <p:txBody>
          <a:bodyPr/>
          <a:lstStyle/>
          <a:p>
            <a:fld id="{E5E51E1E-7599-4ABA-AF8A-810DD2FB56E2}" type="slidenum">
              <a:rPr lang="ar-SA" smtClean="0">
                <a:latin typeface="Arial" pitchFamily="34" charset="0"/>
                <a:cs typeface="Arial" pitchFamily="34" charset="0"/>
              </a:rPr>
              <a:pPr/>
              <a:t>248</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 calcmode="lin" valueType="num">
                                      <p:cBhvr additive="base">
                                        <p:cTn id="7" dur="500" fill="hold"/>
                                        <p:tgtEl>
                                          <p:spTgt spid="563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3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6323">
                                            <p:txEl>
                                              <p:pRg st="1" end="1"/>
                                            </p:txEl>
                                          </p:spTgt>
                                        </p:tgtEl>
                                        <p:attrNameLst>
                                          <p:attrName>style.visibility</p:attrName>
                                        </p:attrNameLst>
                                      </p:cBhvr>
                                      <p:to>
                                        <p:strVal val="visible"/>
                                      </p:to>
                                    </p:set>
                                    <p:anim calcmode="lin" valueType="num">
                                      <p:cBhvr additive="base">
                                        <p:cTn id="13" dur="500" fill="hold"/>
                                        <p:tgtEl>
                                          <p:spTgt spid="563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63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6323">
                                            <p:txEl>
                                              <p:pRg st="2" end="2"/>
                                            </p:txEl>
                                          </p:spTgt>
                                        </p:tgtEl>
                                        <p:attrNameLst>
                                          <p:attrName>style.visibility</p:attrName>
                                        </p:attrNameLst>
                                      </p:cBhvr>
                                      <p:to>
                                        <p:strVal val="visible"/>
                                      </p:to>
                                    </p:set>
                                    <p:anim calcmode="lin" valueType="num">
                                      <p:cBhvr additive="base">
                                        <p:cTn id="19" dur="500" fill="hold"/>
                                        <p:tgtEl>
                                          <p:spTgt spid="563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632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Grp="1" noChangeArrowheads="1"/>
          </p:cNvSpPr>
          <p:nvPr>
            <p:ph type="title"/>
          </p:nvPr>
        </p:nvSpPr>
        <p:spPr>
          <a:xfrm>
            <a:off x="457200" y="0"/>
            <a:ext cx="8229600" cy="1143000"/>
          </a:xfrm>
        </p:spPr>
        <p:txBody>
          <a:bodyPr/>
          <a:lstStyle/>
          <a:p>
            <a:pPr eaLnBrk="1" hangingPunct="1"/>
            <a:r>
              <a:rPr lang="en-US" sz="6000" smtClean="0"/>
              <a:t>Hess’s Law</a:t>
            </a:r>
          </a:p>
        </p:txBody>
      </p:sp>
      <p:sp>
        <p:nvSpPr>
          <p:cNvPr id="92163" name="Rectangle 3"/>
          <p:cNvSpPr>
            <a:spLocks noGrp="1" noChangeArrowheads="1"/>
          </p:cNvSpPr>
          <p:nvPr>
            <p:ph type="body" idx="1"/>
          </p:nvPr>
        </p:nvSpPr>
        <p:spPr>
          <a:xfrm>
            <a:off x="304800" y="1000125"/>
            <a:ext cx="8839200" cy="4114800"/>
          </a:xfrm>
        </p:spPr>
        <p:txBody>
          <a:bodyPr/>
          <a:lstStyle/>
          <a:p>
            <a:pPr algn="l" rtl="0" eaLnBrk="1" hangingPunct="1">
              <a:buFontTx/>
              <a:buNone/>
            </a:pPr>
            <a:r>
              <a:rPr lang="en-US" smtClean="0">
                <a:latin typeface="Symbol" pitchFamily="18" charset="2"/>
                <a:sym typeface="Symbol" pitchFamily="18" charset="2"/>
              </a:rPr>
              <a:t>  - </a:t>
            </a:r>
            <a:r>
              <a:rPr lang="en-US" i="1" smtClean="0"/>
              <a:t>H</a:t>
            </a:r>
            <a:r>
              <a:rPr lang="en-US" smtClean="0"/>
              <a:t> is well known for many reactions, and it is inconvenient to measure </a:t>
            </a:r>
            <a:r>
              <a:rPr lang="en-US" smtClean="0">
                <a:latin typeface="Symbol" pitchFamily="18" charset="2"/>
                <a:sym typeface="Symbol" pitchFamily="18" charset="2"/>
              </a:rPr>
              <a:t></a:t>
            </a:r>
            <a:r>
              <a:rPr lang="en-US" i="1" smtClean="0"/>
              <a:t>H</a:t>
            </a:r>
            <a:r>
              <a:rPr lang="en-US" smtClean="0"/>
              <a:t> for every reaction in which we are interested.</a:t>
            </a:r>
          </a:p>
          <a:p>
            <a:pPr algn="l" rtl="0" eaLnBrk="1" hangingPunct="1"/>
            <a:r>
              <a:rPr lang="en-US" smtClean="0"/>
              <a:t>However, we can estimate </a:t>
            </a:r>
            <a:r>
              <a:rPr lang="en-US" smtClean="0">
                <a:latin typeface="Symbol" pitchFamily="18" charset="2"/>
                <a:sym typeface="Symbol" pitchFamily="18" charset="2"/>
              </a:rPr>
              <a:t></a:t>
            </a:r>
            <a:r>
              <a:rPr lang="en-US" i="1" smtClean="0"/>
              <a:t>H</a:t>
            </a:r>
            <a:r>
              <a:rPr lang="en-US" smtClean="0"/>
              <a:t> using published </a:t>
            </a:r>
            <a:r>
              <a:rPr lang="en-US" smtClean="0">
                <a:latin typeface="Symbol" pitchFamily="18" charset="2"/>
                <a:sym typeface="Symbol" pitchFamily="18" charset="2"/>
              </a:rPr>
              <a:t></a:t>
            </a:r>
            <a:r>
              <a:rPr lang="en-US" i="1" smtClean="0"/>
              <a:t>H</a:t>
            </a:r>
            <a:r>
              <a:rPr lang="en-US" smtClean="0"/>
              <a:t> values and the properties of enthalpy.</a:t>
            </a:r>
          </a:p>
        </p:txBody>
      </p:sp>
      <p:sp>
        <p:nvSpPr>
          <p:cNvPr id="4" name="Text Box 63"/>
          <p:cNvSpPr txBox="1">
            <a:spLocks noChangeArrowheads="1"/>
          </p:cNvSpPr>
          <p:nvPr/>
        </p:nvSpPr>
        <p:spPr bwMode="auto">
          <a:xfrm>
            <a:off x="571500" y="4286250"/>
            <a:ext cx="8382000" cy="2062163"/>
          </a:xfrm>
          <a:prstGeom prst="rect">
            <a:avLst/>
          </a:prstGeom>
          <a:noFill/>
          <a:ln w="57150" cmpd="thinThick">
            <a:solidFill>
              <a:schemeClr val="tx1"/>
            </a:solidFill>
            <a:miter lim="800000"/>
            <a:headEnd/>
            <a:tailEnd/>
          </a:ln>
        </p:spPr>
        <p:txBody>
          <a:bodyPr>
            <a:spAutoFit/>
          </a:bodyPr>
          <a:lstStyle/>
          <a:p>
            <a:pPr algn="l">
              <a:spcBef>
                <a:spcPct val="50000"/>
              </a:spcBef>
            </a:pPr>
            <a:r>
              <a:rPr lang="en-US" altLang="en-US" b="1" i="1"/>
              <a:t>Hess’s Law:</a:t>
            </a:r>
            <a:r>
              <a:rPr lang="en-US" altLang="en-US"/>
              <a:t>  When reactants are converted to products, the change in enthalpy is the same whether the reaction takes place in one step or in a series of steps.</a:t>
            </a:r>
          </a:p>
        </p:txBody>
      </p:sp>
      <p:sp>
        <p:nvSpPr>
          <p:cNvPr id="363525" name="Slide Number Placeholder 7"/>
          <p:cNvSpPr>
            <a:spLocks noGrp="1"/>
          </p:cNvSpPr>
          <p:nvPr>
            <p:ph type="sldNum" sz="quarter" idx="12"/>
          </p:nvPr>
        </p:nvSpPr>
        <p:spPr>
          <a:xfrm>
            <a:off x="250825" y="6381750"/>
            <a:ext cx="2133600" cy="476250"/>
          </a:xfrm>
          <a:noFill/>
        </p:spPr>
        <p:txBody>
          <a:bodyPr/>
          <a:lstStyle/>
          <a:p>
            <a:fld id="{343D1E9D-46FA-4805-8F36-5D0AF9618F6E}" type="slidenum">
              <a:rPr lang="ar-SA" smtClean="0">
                <a:latin typeface="Arial" pitchFamily="34" charset="0"/>
                <a:cs typeface="Arial" pitchFamily="34" charset="0"/>
              </a:rPr>
              <a:pPr/>
              <a:t>249</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63">
                                            <p:txEl>
                                              <p:pRg st="0" end="0"/>
                                            </p:txEl>
                                          </p:spTgt>
                                        </p:tgtEl>
                                        <p:attrNameLst>
                                          <p:attrName>style.visibility</p:attrName>
                                        </p:attrNameLst>
                                      </p:cBhvr>
                                      <p:to>
                                        <p:strVal val="visible"/>
                                      </p:to>
                                    </p:set>
                                    <p:anim calcmode="lin" valueType="num">
                                      <p:cBhvr additive="base">
                                        <p:cTn id="7" dur="500" fill="hold"/>
                                        <p:tgtEl>
                                          <p:spTgt spid="921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163">
                                            <p:txEl>
                                              <p:pRg st="1" end="1"/>
                                            </p:txEl>
                                          </p:spTgt>
                                        </p:tgtEl>
                                        <p:attrNameLst>
                                          <p:attrName>style.visibility</p:attrName>
                                        </p:attrNameLst>
                                      </p:cBhvr>
                                      <p:to>
                                        <p:strVal val="visible"/>
                                      </p:to>
                                    </p:set>
                                    <p:anim calcmode="lin" valueType="num">
                                      <p:cBhvr additive="base">
                                        <p:cTn id="13" dur="500" fill="hold"/>
                                        <p:tgtEl>
                                          <p:spTgt spid="921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0" y="1143000"/>
            <a:ext cx="8532813" cy="5410200"/>
          </a:xfrm>
          <a:prstGeom prst="rect">
            <a:avLst/>
          </a:prstGeom>
        </p:spPr>
        <p:txBody>
          <a:bodyPr/>
          <a:lstStyle/>
          <a:p>
            <a:pPr algn="l" rtl="0">
              <a:lnSpc>
                <a:spcPts val="2875"/>
              </a:lnSpc>
              <a:spcBef>
                <a:spcPct val="20000"/>
              </a:spcBef>
              <a:buFont typeface="Wingdings" pitchFamily="2" charset="2"/>
              <a:buNone/>
              <a:tabLst>
                <a:tab pos="4689475" algn="l"/>
              </a:tabLst>
              <a:defRPr/>
            </a:pPr>
            <a:r>
              <a:rPr lang="en-US" sz="2800" kern="0" dirty="0">
                <a:latin typeface="+mn-lt"/>
                <a:cs typeface="+mn-cs"/>
              </a:rPr>
              <a:t>Ex:  How many </a:t>
            </a:r>
            <a:r>
              <a:rPr lang="en-US" sz="2800" u="sng" kern="0" dirty="0">
                <a:latin typeface="+mn-lt"/>
                <a:cs typeface="+mn-cs"/>
              </a:rPr>
              <a:t>molecules</a:t>
            </a:r>
            <a:r>
              <a:rPr lang="en-US" sz="2800" kern="0" dirty="0">
                <a:latin typeface="+mn-lt"/>
                <a:cs typeface="+mn-cs"/>
              </a:rPr>
              <a:t> of H</a:t>
            </a:r>
            <a:r>
              <a:rPr lang="en-US" sz="2800" kern="0" baseline="-25000" dirty="0">
                <a:latin typeface="+mn-lt"/>
                <a:cs typeface="+mn-cs"/>
              </a:rPr>
              <a:t>2</a:t>
            </a:r>
            <a:r>
              <a:rPr lang="en-US" sz="2800" kern="0" dirty="0">
                <a:latin typeface="+mn-lt"/>
                <a:cs typeface="+mn-cs"/>
              </a:rPr>
              <a:t>O are in 251 kg of water?</a:t>
            </a:r>
          </a:p>
          <a:p>
            <a:pPr algn="l" rtl="0">
              <a:lnSpc>
                <a:spcPts val="2875"/>
              </a:lnSpc>
              <a:spcBef>
                <a:spcPct val="20000"/>
              </a:spcBef>
              <a:buFont typeface="Wingdings" pitchFamily="2" charset="2"/>
              <a:buNone/>
              <a:tabLst>
                <a:tab pos="4689475" algn="l"/>
              </a:tabLst>
              <a:defRPr/>
            </a:pPr>
            <a:endParaRPr lang="en-US" sz="2800" kern="0" dirty="0">
              <a:latin typeface="+mn-lt"/>
              <a:cs typeface="+mn-cs"/>
            </a:endParaRPr>
          </a:p>
          <a:p>
            <a:pPr algn="l" rtl="0">
              <a:lnSpc>
                <a:spcPts val="2875"/>
              </a:lnSpc>
              <a:spcBef>
                <a:spcPct val="20000"/>
              </a:spcBef>
              <a:buFont typeface="Wingdings" pitchFamily="2" charset="2"/>
              <a:buNone/>
              <a:tabLst>
                <a:tab pos="4689475" algn="l"/>
              </a:tabLst>
              <a:defRPr/>
            </a:pPr>
            <a:r>
              <a:rPr lang="en-US" sz="2800" kern="0" dirty="0">
                <a:latin typeface="+mn-lt"/>
                <a:cs typeface="+mn-cs"/>
              </a:rPr>
              <a:t>251 kg x (1000 g/kg) = 2.51 x 10</a:t>
            </a:r>
            <a:r>
              <a:rPr lang="en-US" sz="2800" kern="0" baseline="30000" dirty="0">
                <a:latin typeface="+mn-lt"/>
                <a:cs typeface="+mn-cs"/>
              </a:rPr>
              <a:t>5</a:t>
            </a:r>
            <a:r>
              <a:rPr lang="en-US" sz="2800" kern="0" dirty="0">
                <a:latin typeface="+mn-lt"/>
                <a:cs typeface="+mn-cs"/>
              </a:rPr>
              <a:t> g H</a:t>
            </a:r>
            <a:r>
              <a:rPr lang="en-US" sz="2800" kern="0" baseline="-25000" dirty="0">
                <a:latin typeface="+mn-lt"/>
                <a:cs typeface="+mn-cs"/>
              </a:rPr>
              <a:t>2</a:t>
            </a:r>
            <a:r>
              <a:rPr lang="en-US" sz="2800" kern="0" dirty="0">
                <a:latin typeface="+mn-lt"/>
                <a:cs typeface="+mn-cs"/>
              </a:rPr>
              <a:t>O</a:t>
            </a:r>
          </a:p>
          <a:p>
            <a:pPr algn="l" rtl="0">
              <a:lnSpc>
                <a:spcPts val="2875"/>
              </a:lnSpc>
              <a:spcBef>
                <a:spcPct val="20000"/>
              </a:spcBef>
              <a:buFont typeface="Wingdings" pitchFamily="2" charset="2"/>
              <a:buNone/>
              <a:tabLst>
                <a:tab pos="4689475" algn="l"/>
              </a:tabLst>
              <a:defRPr/>
            </a:pPr>
            <a:r>
              <a:rPr lang="en-US" sz="2800" kern="0" dirty="0">
                <a:latin typeface="+mn-lt"/>
                <a:cs typeface="+mn-cs"/>
              </a:rPr>
              <a:t>2.51 x 10</a:t>
            </a:r>
            <a:r>
              <a:rPr lang="en-US" sz="2800" kern="0" baseline="30000" dirty="0">
                <a:latin typeface="+mn-lt"/>
                <a:cs typeface="+mn-cs"/>
              </a:rPr>
              <a:t>5</a:t>
            </a:r>
            <a:r>
              <a:rPr lang="en-US" sz="2800" kern="0" dirty="0">
                <a:latin typeface="+mn-lt"/>
                <a:cs typeface="+mn-cs"/>
              </a:rPr>
              <a:t> g H</a:t>
            </a:r>
            <a:r>
              <a:rPr lang="en-US" sz="2800" kern="0" baseline="-25000" dirty="0">
                <a:latin typeface="+mn-lt"/>
                <a:cs typeface="+mn-cs"/>
              </a:rPr>
              <a:t>2</a:t>
            </a:r>
            <a:r>
              <a:rPr lang="en-US" sz="2800" kern="0" dirty="0">
                <a:latin typeface="+mn-lt"/>
                <a:cs typeface="+mn-cs"/>
              </a:rPr>
              <a:t>O x (1 mol H</a:t>
            </a:r>
            <a:r>
              <a:rPr lang="en-US" sz="2800" kern="0" baseline="-25000" dirty="0">
                <a:latin typeface="+mn-lt"/>
                <a:cs typeface="+mn-cs"/>
              </a:rPr>
              <a:t>2</a:t>
            </a:r>
            <a:r>
              <a:rPr lang="en-US" sz="2800" kern="0" dirty="0">
                <a:latin typeface="+mn-lt"/>
                <a:cs typeface="+mn-cs"/>
              </a:rPr>
              <a:t>O/18.0153 g) =</a:t>
            </a:r>
          </a:p>
          <a:p>
            <a:pPr algn="l" rtl="0">
              <a:lnSpc>
                <a:spcPts val="2875"/>
              </a:lnSpc>
              <a:spcBef>
                <a:spcPct val="20000"/>
              </a:spcBef>
              <a:buFont typeface="Wingdings" pitchFamily="2" charset="2"/>
              <a:buNone/>
              <a:tabLst>
                <a:tab pos="4689475" algn="l"/>
              </a:tabLst>
              <a:defRPr/>
            </a:pPr>
            <a:r>
              <a:rPr lang="en-US" sz="2800" kern="0" dirty="0">
                <a:latin typeface="+mn-lt"/>
                <a:cs typeface="+mn-cs"/>
              </a:rPr>
              <a:t>1.39326 x 10</a:t>
            </a:r>
            <a:r>
              <a:rPr lang="en-US" sz="2800" kern="0" baseline="30000" dirty="0">
                <a:latin typeface="+mn-lt"/>
                <a:cs typeface="+mn-cs"/>
              </a:rPr>
              <a:t>4</a:t>
            </a:r>
            <a:r>
              <a:rPr lang="en-US" sz="2800" kern="0" dirty="0">
                <a:latin typeface="+mn-lt"/>
                <a:cs typeface="+mn-cs"/>
              </a:rPr>
              <a:t> mol H</a:t>
            </a:r>
            <a:r>
              <a:rPr lang="en-US" sz="2800" kern="0" baseline="-25000" dirty="0">
                <a:latin typeface="+mn-lt"/>
                <a:cs typeface="+mn-cs"/>
              </a:rPr>
              <a:t>2</a:t>
            </a:r>
            <a:r>
              <a:rPr lang="en-US" sz="2800" kern="0" dirty="0">
                <a:latin typeface="+mn-lt"/>
                <a:cs typeface="+mn-cs"/>
              </a:rPr>
              <a:t>O</a:t>
            </a:r>
            <a:endParaRPr lang="en-US" sz="2800" kern="0" baseline="30000" dirty="0">
              <a:latin typeface="+mn-lt"/>
              <a:cs typeface="+mn-cs"/>
            </a:endParaRPr>
          </a:p>
          <a:p>
            <a:pPr algn="l" rtl="0">
              <a:lnSpc>
                <a:spcPts val="2875"/>
              </a:lnSpc>
              <a:spcBef>
                <a:spcPct val="20000"/>
              </a:spcBef>
              <a:buFont typeface="Wingdings" pitchFamily="2" charset="2"/>
              <a:buNone/>
              <a:tabLst>
                <a:tab pos="4689475" algn="l"/>
              </a:tabLst>
              <a:defRPr/>
            </a:pPr>
            <a:r>
              <a:rPr lang="en-US" sz="2800" kern="0" dirty="0">
                <a:latin typeface="+mn-lt"/>
                <a:cs typeface="+mn-cs"/>
              </a:rPr>
              <a:t>1.39326 x 10</a:t>
            </a:r>
            <a:r>
              <a:rPr lang="en-US" sz="2800" kern="0" baseline="30000" dirty="0">
                <a:latin typeface="+mn-lt"/>
                <a:cs typeface="+mn-cs"/>
              </a:rPr>
              <a:t>4</a:t>
            </a:r>
            <a:r>
              <a:rPr lang="en-US" sz="2800" kern="0" dirty="0">
                <a:latin typeface="+mn-lt"/>
                <a:cs typeface="+mn-cs"/>
              </a:rPr>
              <a:t> mol x 6.022 x 10</a:t>
            </a:r>
            <a:r>
              <a:rPr lang="en-US" sz="2800" kern="0" baseline="30000" dirty="0">
                <a:latin typeface="+mn-lt"/>
                <a:cs typeface="+mn-cs"/>
              </a:rPr>
              <a:t>23 </a:t>
            </a:r>
            <a:r>
              <a:rPr lang="en-US" sz="2800" kern="0" dirty="0">
                <a:latin typeface="+mn-lt"/>
                <a:cs typeface="+mn-cs"/>
              </a:rPr>
              <a:t>atoms/mol  =</a:t>
            </a:r>
          </a:p>
          <a:p>
            <a:pPr algn="l" rtl="0">
              <a:lnSpc>
                <a:spcPts val="2875"/>
              </a:lnSpc>
              <a:spcBef>
                <a:spcPct val="20000"/>
              </a:spcBef>
              <a:buFont typeface="Wingdings" pitchFamily="2" charset="2"/>
              <a:buNone/>
              <a:tabLst>
                <a:tab pos="4689475" algn="l"/>
              </a:tabLst>
              <a:defRPr/>
            </a:pPr>
            <a:r>
              <a:rPr lang="en-US" sz="2800" kern="0" dirty="0">
                <a:latin typeface="+mn-lt"/>
                <a:cs typeface="+mn-cs"/>
              </a:rPr>
              <a:t> 8.39021 x 10</a:t>
            </a:r>
            <a:r>
              <a:rPr lang="en-US" sz="2800" kern="0" baseline="30000" dirty="0">
                <a:latin typeface="+mn-lt"/>
                <a:cs typeface="+mn-cs"/>
              </a:rPr>
              <a:t>27</a:t>
            </a:r>
            <a:r>
              <a:rPr lang="en-US" sz="2800" kern="0" dirty="0">
                <a:latin typeface="+mn-lt"/>
                <a:cs typeface="+mn-cs"/>
              </a:rPr>
              <a:t> molecules</a:t>
            </a:r>
          </a:p>
          <a:p>
            <a:pPr algn="l" rtl="0">
              <a:lnSpc>
                <a:spcPts val="2875"/>
              </a:lnSpc>
              <a:spcBef>
                <a:spcPct val="20000"/>
              </a:spcBef>
              <a:buFont typeface="Wingdings" pitchFamily="2" charset="2"/>
              <a:buNone/>
              <a:tabLst>
                <a:tab pos="4689475" algn="l"/>
              </a:tabLst>
              <a:defRPr/>
            </a:pPr>
            <a:endParaRPr lang="en-US" sz="2800" kern="0" dirty="0">
              <a:latin typeface="+mn-lt"/>
              <a:cs typeface="+mn-cs"/>
            </a:endParaRPr>
          </a:p>
          <a:p>
            <a:pPr algn="l" rtl="0">
              <a:lnSpc>
                <a:spcPts val="2875"/>
              </a:lnSpc>
              <a:spcBef>
                <a:spcPct val="20000"/>
              </a:spcBef>
              <a:buFont typeface="Wingdings" pitchFamily="2" charset="2"/>
              <a:buNone/>
              <a:tabLst>
                <a:tab pos="4689475" algn="l"/>
              </a:tabLst>
              <a:defRPr/>
            </a:pPr>
            <a:r>
              <a:rPr lang="en-US" sz="2800" kern="0" dirty="0">
                <a:latin typeface="+mn-lt"/>
                <a:cs typeface="+mn-cs"/>
              </a:rPr>
              <a:t>Ex: How many </a:t>
            </a:r>
            <a:r>
              <a:rPr lang="en-US" sz="2800" u="sng" kern="0" dirty="0">
                <a:latin typeface="+mn-lt"/>
                <a:cs typeface="+mn-cs"/>
              </a:rPr>
              <a:t>total atoms</a:t>
            </a:r>
            <a:r>
              <a:rPr lang="en-US" sz="2800" kern="0" dirty="0">
                <a:latin typeface="+mn-lt"/>
                <a:cs typeface="+mn-cs"/>
              </a:rPr>
              <a:t> are in 251 kg of water?</a:t>
            </a:r>
          </a:p>
          <a:p>
            <a:pPr algn="l" rtl="0">
              <a:lnSpc>
                <a:spcPts val="2875"/>
              </a:lnSpc>
              <a:spcBef>
                <a:spcPct val="20000"/>
              </a:spcBef>
              <a:buFont typeface="Wingdings" pitchFamily="2" charset="2"/>
              <a:buNone/>
              <a:tabLst>
                <a:tab pos="4689475" algn="l"/>
              </a:tabLst>
              <a:defRPr/>
            </a:pPr>
            <a:r>
              <a:rPr lang="en-US" sz="2800" kern="0" dirty="0">
                <a:latin typeface="+mn-lt"/>
                <a:cs typeface="+mn-cs"/>
              </a:rPr>
              <a:t>8.39021 x 10</a:t>
            </a:r>
            <a:r>
              <a:rPr lang="en-US" sz="2800" kern="0" baseline="30000" dirty="0">
                <a:latin typeface="+mn-lt"/>
                <a:cs typeface="+mn-cs"/>
              </a:rPr>
              <a:t>27</a:t>
            </a:r>
            <a:r>
              <a:rPr lang="en-US" sz="2800" kern="0" dirty="0">
                <a:latin typeface="+mn-lt"/>
                <a:cs typeface="+mn-cs"/>
              </a:rPr>
              <a:t> molecules x (3 atoms/1 molecule) = 2.52 x 10</a:t>
            </a:r>
            <a:r>
              <a:rPr lang="en-US" sz="2800" kern="0" baseline="30000" dirty="0">
                <a:latin typeface="+mn-lt"/>
                <a:cs typeface="+mn-cs"/>
              </a:rPr>
              <a:t>28</a:t>
            </a:r>
            <a:r>
              <a:rPr lang="en-US" sz="2800" kern="0" dirty="0">
                <a:latin typeface="+mn-lt"/>
                <a:cs typeface="+mn-cs"/>
              </a:rPr>
              <a:t> atoms </a:t>
            </a:r>
          </a:p>
        </p:txBody>
      </p:sp>
      <p:sp>
        <p:nvSpPr>
          <p:cNvPr id="4" name="Rectangle 2"/>
          <p:cNvSpPr txBox="1">
            <a:spLocks noChangeArrowheads="1"/>
          </p:cNvSpPr>
          <p:nvPr/>
        </p:nvSpPr>
        <p:spPr>
          <a:xfrm>
            <a:off x="457200" y="0"/>
            <a:ext cx="8229600" cy="765175"/>
          </a:xfrm>
          <a:prstGeom prst="rect">
            <a:avLst/>
          </a:prstGeom>
        </p:spPr>
        <p:txBody>
          <a:bodyPr/>
          <a:lstStyle/>
          <a:p>
            <a:pPr>
              <a:defRPr/>
            </a:pPr>
            <a:r>
              <a:rPr lang="en-US" kern="0" dirty="0">
                <a:solidFill>
                  <a:schemeClr val="tx2"/>
                </a:solidFill>
                <a:latin typeface="+mj-lt"/>
                <a:ea typeface="+mj-ea"/>
                <a:cs typeface="+mj-cs"/>
              </a:rPr>
              <a:t>Mole Relationships</a:t>
            </a:r>
          </a:p>
        </p:txBody>
      </p:sp>
      <p:sp>
        <p:nvSpPr>
          <p:cNvPr id="157700" name="Slide Number Placeholder 6"/>
          <p:cNvSpPr>
            <a:spLocks noGrp="1"/>
          </p:cNvSpPr>
          <p:nvPr>
            <p:ph type="sldNum" sz="quarter" idx="12"/>
          </p:nvPr>
        </p:nvSpPr>
        <p:spPr>
          <a:noFill/>
        </p:spPr>
        <p:txBody>
          <a:bodyPr/>
          <a:lstStyle/>
          <a:p>
            <a:fld id="{F6496134-CEF8-4416-A71F-7AAC79030B30}" type="slidenum">
              <a:rPr lang="ar-SA" smtClean="0">
                <a:latin typeface="Arial" pitchFamily="34" charset="0"/>
                <a:cs typeface="Arial" pitchFamily="34" charset="0"/>
              </a:rPr>
              <a:pPr/>
              <a:t>25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diamond(in)">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 calcmode="lin" valueType="num">
                                      <p:cBhvr additive="base">
                                        <p:cTn id="42"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43"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noChangeArrowheads="1"/>
          </p:cNvSpPr>
          <p:nvPr>
            <p:ph type="title"/>
          </p:nvPr>
        </p:nvSpPr>
        <p:spPr/>
        <p:txBody>
          <a:bodyPr/>
          <a:lstStyle/>
          <a:p>
            <a:pPr eaLnBrk="1" hangingPunct="1"/>
            <a:r>
              <a:rPr lang="en-US" sz="6000" smtClean="0"/>
              <a:t>Hess’s Law</a:t>
            </a:r>
          </a:p>
        </p:txBody>
      </p:sp>
      <p:sp>
        <p:nvSpPr>
          <p:cNvPr id="40963" name="Rectangle 4"/>
          <p:cNvSpPr>
            <a:spLocks noGrp="1" noChangeArrowheads="1"/>
          </p:cNvSpPr>
          <p:nvPr>
            <p:ph type="body" sz="half" idx="2"/>
          </p:nvPr>
        </p:nvSpPr>
        <p:spPr>
          <a:xfrm>
            <a:off x="4419600" y="1295400"/>
            <a:ext cx="4724400" cy="4114800"/>
          </a:xfrm>
        </p:spPr>
        <p:txBody>
          <a:bodyPr/>
          <a:lstStyle/>
          <a:p>
            <a:pPr algn="l" rtl="0" eaLnBrk="1" hangingPunct="1">
              <a:buFontTx/>
              <a:buNone/>
            </a:pPr>
            <a:r>
              <a:rPr lang="en-US" sz="3600" smtClean="0"/>
              <a:t>	Hess’s law states that “if a reaction is carried out in a series of steps, </a:t>
            </a:r>
            <a:r>
              <a:rPr lang="en-US" sz="3600" smtClean="0">
                <a:latin typeface="Symbol" pitchFamily="18" charset="2"/>
                <a:sym typeface="Symbol" pitchFamily="18" charset="2"/>
              </a:rPr>
              <a:t></a:t>
            </a:r>
            <a:r>
              <a:rPr lang="en-US" sz="3600" i="1" smtClean="0"/>
              <a:t>H</a:t>
            </a:r>
            <a:r>
              <a:rPr lang="en-US" sz="3600" smtClean="0"/>
              <a:t> for the overall reaction will be equal to the sum of the enthalpy changes for the individual steps.”</a:t>
            </a:r>
          </a:p>
        </p:txBody>
      </p:sp>
      <p:pic>
        <p:nvPicPr>
          <p:cNvPr id="40964" name="Picture 10" descr="05_21"/>
          <p:cNvPicPr>
            <a:picLocks noGrp="1" noChangeAspect="1" noChangeArrowheads="1"/>
          </p:cNvPicPr>
          <p:nvPr>
            <p:ph sz="half" idx="1"/>
          </p:nvPr>
        </p:nvPicPr>
        <p:blipFill>
          <a:blip r:embed="rId3" cstate="print"/>
          <a:srcRect b="3600"/>
          <a:stretch>
            <a:fillRect/>
          </a:stretch>
        </p:blipFill>
        <p:spPr>
          <a:xfrm>
            <a:off x="304800" y="1827213"/>
            <a:ext cx="4267200" cy="3898900"/>
          </a:xfrm>
        </p:spPr>
      </p:pic>
      <p:sp>
        <p:nvSpPr>
          <p:cNvPr id="364549" name="Slide Number Placeholder 7"/>
          <p:cNvSpPr>
            <a:spLocks noGrp="1"/>
          </p:cNvSpPr>
          <p:nvPr>
            <p:ph type="sldNum" sz="quarter" idx="11"/>
          </p:nvPr>
        </p:nvSpPr>
        <p:spPr>
          <a:xfrm>
            <a:off x="0" y="6165850"/>
            <a:ext cx="1905000" cy="457200"/>
          </a:xfrm>
          <a:noFill/>
        </p:spPr>
        <p:txBody>
          <a:bodyPr/>
          <a:lstStyle/>
          <a:p>
            <a:fld id="{70D2A096-E00C-4932-84A5-7E10A7287FD2}" type="slidenum">
              <a:rPr lang="ar-SA" smtClean="0">
                <a:latin typeface="Arial" pitchFamily="34" charset="0"/>
                <a:cs typeface="Arial" pitchFamily="34" charset="0"/>
              </a:rPr>
              <a:pPr/>
              <a:t>250</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64"/>
                                        </p:tgtEl>
                                        <p:attrNameLst>
                                          <p:attrName>style.visibility</p:attrName>
                                        </p:attrNameLst>
                                      </p:cBhvr>
                                      <p:to>
                                        <p:strVal val="visible"/>
                                      </p:to>
                                    </p:set>
                                    <p:anim calcmode="lin" valueType="num">
                                      <p:cBhvr additive="base">
                                        <p:cTn id="7" dur="500" fill="hold"/>
                                        <p:tgtEl>
                                          <p:spTgt spid="40964"/>
                                        </p:tgtEl>
                                        <p:attrNameLst>
                                          <p:attrName>ppt_x</p:attrName>
                                        </p:attrNameLst>
                                      </p:cBhvr>
                                      <p:tavLst>
                                        <p:tav tm="0">
                                          <p:val>
                                            <p:strVal val="#ppt_x"/>
                                          </p:val>
                                        </p:tav>
                                        <p:tav tm="100000">
                                          <p:val>
                                            <p:strVal val="#ppt_x"/>
                                          </p:val>
                                        </p:tav>
                                      </p:tavLst>
                                    </p:anim>
                                    <p:anim calcmode="lin" valueType="num">
                                      <p:cBhvr additive="base">
                                        <p:cTn id="8" dur="500" fill="hold"/>
                                        <p:tgtEl>
                                          <p:spTgt spid="4096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63">
                                            <p:txEl>
                                              <p:pRg st="0" end="0"/>
                                            </p:txEl>
                                          </p:spTgt>
                                        </p:tgtEl>
                                        <p:attrNameLst>
                                          <p:attrName>style.visibility</p:attrName>
                                        </p:attrNameLst>
                                      </p:cBhvr>
                                      <p:to>
                                        <p:strVal val="visible"/>
                                      </p:to>
                                    </p:set>
                                    <p:anim calcmode="lin" valueType="num">
                                      <p:cBhvr additive="base">
                                        <p:cTn id="13" dur="500" fill="hold"/>
                                        <p:tgtEl>
                                          <p:spTgt spid="4096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6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2"/>
          <p:cNvSpPr>
            <a:spLocks noGrp="1" noChangeArrowheads="1"/>
          </p:cNvSpPr>
          <p:nvPr>
            <p:ph type="title"/>
          </p:nvPr>
        </p:nvSpPr>
        <p:spPr>
          <a:xfrm>
            <a:off x="762000" y="228600"/>
            <a:ext cx="7772400" cy="1143000"/>
          </a:xfrm>
        </p:spPr>
        <p:txBody>
          <a:bodyPr/>
          <a:lstStyle/>
          <a:p>
            <a:pPr eaLnBrk="1" hangingPunct="1"/>
            <a:r>
              <a:rPr lang="en-US" sz="6000" smtClean="0"/>
              <a:t>Hess’s Law</a:t>
            </a:r>
          </a:p>
        </p:txBody>
      </p:sp>
      <p:sp>
        <p:nvSpPr>
          <p:cNvPr id="41987" name="Rectangle 3"/>
          <p:cNvSpPr>
            <a:spLocks noGrp="1" noChangeArrowheads="1"/>
          </p:cNvSpPr>
          <p:nvPr>
            <p:ph type="body" sz="half" idx="2"/>
          </p:nvPr>
        </p:nvSpPr>
        <p:spPr>
          <a:xfrm>
            <a:off x="4495800" y="1524000"/>
            <a:ext cx="4648200" cy="3124200"/>
          </a:xfrm>
        </p:spPr>
        <p:txBody>
          <a:bodyPr/>
          <a:lstStyle/>
          <a:p>
            <a:pPr algn="l" rtl="0" eaLnBrk="1" hangingPunct="1">
              <a:buFontTx/>
              <a:buNone/>
            </a:pPr>
            <a:r>
              <a:rPr lang="en-US" sz="3600" smtClean="0"/>
              <a:t>	Because </a:t>
            </a:r>
            <a:r>
              <a:rPr lang="en-US" sz="3600" smtClean="0">
                <a:latin typeface="Symbol" pitchFamily="18" charset="2"/>
                <a:sym typeface="Symbol" pitchFamily="18" charset="2"/>
              </a:rPr>
              <a:t></a:t>
            </a:r>
            <a:r>
              <a:rPr lang="en-US" sz="3600" i="1" smtClean="0"/>
              <a:t>H</a:t>
            </a:r>
            <a:r>
              <a:rPr lang="en-US" sz="3600" smtClean="0"/>
              <a:t> is a state function, the total enthalpy change depends only on the initial state of the reactants and the final state of the products.</a:t>
            </a:r>
          </a:p>
        </p:txBody>
      </p:sp>
      <p:pic>
        <p:nvPicPr>
          <p:cNvPr id="41988" name="Picture 9" descr="05_21"/>
          <p:cNvPicPr>
            <a:picLocks noGrp="1" noChangeAspect="1" noChangeArrowheads="1"/>
          </p:cNvPicPr>
          <p:nvPr>
            <p:ph sz="half" idx="1"/>
          </p:nvPr>
        </p:nvPicPr>
        <p:blipFill>
          <a:blip r:embed="rId3" cstate="print"/>
          <a:srcRect b="3600"/>
          <a:stretch>
            <a:fillRect/>
          </a:stretch>
        </p:blipFill>
        <p:spPr>
          <a:xfrm>
            <a:off x="301625" y="1827213"/>
            <a:ext cx="4268788" cy="3900487"/>
          </a:xfrm>
        </p:spPr>
      </p:pic>
      <p:sp>
        <p:nvSpPr>
          <p:cNvPr id="365573" name="Slide Number Placeholder 7"/>
          <p:cNvSpPr>
            <a:spLocks noGrp="1"/>
          </p:cNvSpPr>
          <p:nvPr>
            <p:ph type="sldNum" sz="quarter" idx="11"/>
          </p:nvPr>
        </p:nvSpPr>
        <p:spPr>
          <a:xfrm>
            <a:off x="323850" y="6165850"/>
            <a:ext cx="1905000" cy="457200"/>
          </a:xfrm>
          <a:noFill/>
        </p:spPr>
        <p:txBody>
          <a:bodyPr/>
          <a:lstStyle/>
          <a:p>
            <a:fld id="{2D1576EC-460D-48D0-ADD6-C534D351E797}" type="slidenum">
              <a:rPr lang="ar-SA" smtClean="0">
                <a:latin typeface="Arial" pitchFamily="34" charset="0"/>
                <a:cs typeface="Arial" pitchFamily="34" charset="0"/>
              </a:rPr>
              <a:pPr/>
              <a:t>251</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 calcmode="lin" valueType="num">
                                      <p:cBhvr additive="base">
                                        <p:cTn id="7" dur="500" fill="hold"/>
                                        <p:tgtEl>
                                          <p:spTgt spid="419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988"/>
                                        </p:tgtEl>
                                        <p:attrNameLst>
                                          <p:attrName>style.visibility</p:attrName>
                                        </p:attrNameLst>
                                      </p:cBhvr>
                                      <p:to>
                                        <p:strVal val="visible"/>
                                      </p:to>
                                    </p:set>
                                    <p:anim calcmode="lin" valueType="num">
                                      <p:cBhvr additive="base">
                                        <p:cTn id="13" dur="500" fill="hold"/>
                                        <p:tgtEl>
                                          <p:spTgt spid="41988"/>
                                        </p:tgtEl>
                                        <p:attrNameLst>
                                          <p:attrName>ppt_x</p:attrName>
                                        </p:attrNameLst>
                                      </p:cBhvr>
                                      <p:tavLst>
                                        <p:tav tm="0">
                                          <p:val>
                                            <p:strVal val="#ppt_x"/>
                                          </p:val>
                                        </p:tav>
                                        <p:tav tm="100000">
                                          <p:val>
                                            <p:strVal val="#ppt_x"/>
                                          </p:val>
                                        </p:tav>
                                      </p:tavLst>
                                    </p:anim>
                                    <p:anim calcmode="lin" valueType="num">
                                      <p:cBhvr additive="base">
                                        <p:cTn id="14" dur="500" fill="hold"/>
                                        <p:tgtEl>
                                          <p:spTgt spid="419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Text Box 3"/>
          <p:cNvSpPr txBox="1">
            <a:spLocks noChangeArrowheads="1"/>
          </p:cNvSpPr>
          <p:nvPr/>
        </p:nvSpPr>
        <p:spPr bwMode="auto">
          <a:xfrm>
            <a:off x="0" y="0"/>
            <a:ext cx="9144000" cy="1077913"/>
          </a:xfrm>
          <a:prstGeom prst="rect">
            <a:avLst/>
          </a:prstGeom>
          <a:noFill/>
          <a:ln w="9525">
            <a:noFill/>
            <a:miter lim="800000"/>
            <a:headEnd/>
            <a:tailEnd/>
          </a:ln>
        </p:spPr>
        <p:txBody>
          <a:bodyPr>
            <a:spAutoFit/>
          </a:bodyPr>
          <a:lstStyle/>
          <a:p>
            <a:pPr algn="l" rtl="0"/>
            <a:r>
              <a:rPr lang="en-US" altLang="en-US"/>
              <a:t>Ex: Calculate the standard enthalpy of formation of CS</a:t>
            </a:r>
            <a:r>
              <a:rPr lang="en-US" altLang="en-US" baseline="-25000"/>
              <a:t>2</a:t>
            </a:r>
            <a:r>
              <a:rPr lang="en-US" altLang="en-US"/>
              <a:t> (</a:t>
            </a:r>
            <a:r>
              <a:rPr lang="en-US" altLang="en-US" i="1"/>
              <a:t>l</a:t>
            </a:r>
            <a:r>
              <a:rPr lang="en-US" altLang="en-US"/>
              <a:t>) given that:</a:t>
            </a:r>
          </a:p>
        </p:txBody>
      </p:sp>
      <p:grpSp>
        <p:nvGrpSpPr>
          <p:cNvPr id="366595" name="Group 22"/>
          <p:cNvGrpSpPr>
            <a:grpSpLocks/>
          </p:cNvGrpSpPr>
          <p:nvPr/>
        </p:nvGrpSpPr>
        <p:grpSpPr bwMode="auto">
          <a:xfrm>
            <a:off x="914400" y="950913"/>
            <a:ext cx="7512050" cy="654050"/>
            <a:chOff x="576" y="864"/>
            <a:chExt cx="4732" cy="412"/>
          </a:xfrm>
        </p:grpSpPr>
        <p:sp>
          <p:nvSpPr>
            <p:cNvPr id="366646" name="Text Box 5"/>
            <p:cNvSpPr txBox="1">
              <a:spLocks noChangeArrowheads="1"/>
            </p:cNvSpPr>
            <p:nvPr/>
          </p:nvSpPr>
          <p:spPr bwMode="auto">
            <a:xfrm>
              <a:off x="576" y="864"/>
              <a:ext cx="4732" cy="291"/>
            </a:xfrm>
            <a:prstGeom prst="rect">
              <a:avLst/>
            </a:prstGeom>
            <a:noFill/>
            <a:ln w="9525">
              <a:noFill/>
              <a:miter lim="800000"/>
              <a:headEnd/>
              <a:tailEnd/>
            </a:ln>
          </p:spPr>
          <p:txBody>
            <a:bodyPr wrap="none">
              <a:spAutoFit/>
            </a:bodyPr>
            <a:lstStyle/>
            <a:p>
              <a:r>
                <a:rPr lang="en-US" altLang="en-US" sz="2400">
                  <a:solidFill>
                    <a:schemeClr val="accent2"/>
                  </a:solidFill>
                </a:rPr>
                <a:t>C(graphite) + O</a:t>
              </a:r>
              <a:r>
                <a:rPr lang="en-US" altLang="en-US" sz="2400" baseline="-25000">
                  <a:solidFill>
                    <a:schemeClr val="accent2"/>
                  </a:solidFill>
                </a:rPr>
                <a:t>2</a:t>
              </a:r>
              <a:r>
                <a:rPr lang="en-US" altLang="en-US" sz="2400">
                  <a:solidFill>
                    <a:schemeClr val="accent2"/>
                  </a:solidFill>
                </a:rPr>
                <a:t> (</a:t>
              </a:r>
              <a:r>
                <a:rPr lang="en-US" altLang="en-US" sz="2400" i="1">
                  <a:solidFill>
                    <a:schemeClr val="accent2"/>
                  </a:solidFill>
                </a:rPr>
                <a:t>g</a:t>
              </a:r>
              <a:r>
                <a:rPr lang="en-US" altLang="en-US" sz="2400">
                  <a:solidFill>
                    <a:schemeClr val="accent2"/>
                  </a:solidFill>
                </a:rPr>
                <a:t>)          CO</a:t>
              </a:r>
              <a:r>
                <a:rPr lang="en-US" altLang="en-US" sz="2400" baseline="-25000">
                  <a:solidFill>
                    <a:schemeClr val="accent2"/>
                  </a:solidFill>
                </a:rPr>
                <a:t>2</a:t>
              </a:r>
              <a:r>
                <a:rPr lang="en-US" altLang="en-US" sz="2400">
                  <a:solidFill>
                    <a:schemeClr val="accent2"/>
                  </a:solidFill>
                </a:rPr>
                <a:t> (</a:t>
              </a:r>
              <a:r>
                <a:rPr lang="en-US" altLang="en-US" sz="2400" i="1">
                  <a:solidFill>
                    <a:schemeClr val="accent2"/>
                  </a:solidFill>
                </a:rPr>
                <a:t>g</a:t>
              </a:r>
              <a:r>
                <a:rPr lang="en-US" altLang="en-US" sz="2400">
                  <a:solidFill>
                    <a:schemeClr val="accent2"/>
                  </a:solidFill>
                </a:rPr>
                <a:t>)     </a:t>
              </a:r>
              <a:r>
                <a:rPr lang="en-US" altLang="en-US" sz="2400">
                  <a:solidFill>
                    <a:schemeClr val="accent2"/>
                  </a:solidFill>
                  <a:latin typeface="Symbol" pitchFamily="18" charset="2"/>
                </a:rPr>
                <a:t>D</a:t>
              </a:r>
              <a:r>
                <a:rPr lang="en-US" altLang="en-US" sz="2400">
                  <a:solidFill>
                    <a:schemeClr val="accent2"/>
                  </a:solidFill>
                </a:rPr>
                <a:t>H</a:t>
              </a:r>
              <a:r>
                <a:rPr lang="en-US" altLang="en-US" sz="2400" baseline="30000">
                  <a:solidFill>
                    <a:schemeClr val="accent2"/>
                  </a:solidFill>
                </a:rPr>
                <a:t>0</a:t>
              </a:r>
              <a:r>
                <a:rPr lang="en-US" altLang="en-US" sz="2400">
                  <a:solidFill>
                    <a:schemeClr val="accent2"/>
                  </a:solidFill>
                </a:rPr>
                <a:t>   = -393.5 kJ</a:t>
              </a:r>
            </a:p>
          </p:txBody>
        </p:sp>
        <p:sp>
          <p:nvSpPr>
            <p:cNvPr id="366647" name="Text Box 6"/>
            <p:cNvSpPr txBox="1">
              <a:spLocks noChangeArrowheads="1"/>
            </p:cNvSpPr>
            <p:nvPr/>
          </p:nvSpPr>
          <p:spPr bwMode="auto">
            <a:xfrm>
              <a:off x="3984" y="985"/>
              <a:ext cx="386" cy="291"/>
            </a:xfrm>
            <a:prstGeom prst="rect">
              <a:avLst/>
            </a:prstGeom>
            <a:noFill/>
            <a:ln w="9525">
              <a:noFill/>
              <a:miter lim="800000"/>
              <a:headEnd/>
              <a:tailEnd/>
            </a:ln>
          </p:spPr>
          <p:txBody>
            <a:bodyPr wrap="none">
              <a:spAutoFit/>
            </a:bodyPr>
            <a:lstStyle/>
            <a:p>
              <a:r>
                <a:rPr lang="en-US" altLang="en-US" sz="2400">
                  <a:solidFill>
                    <a:schemeClr val="accent2"/>
                  </a:solidFill>
                </a:rPr>
                <a:t>rxn</a:t>
              </a:r>
            </a:p>
          </p:txBody>
        </p:sp>
        <p:sp>
          <p:nvSpPr>
            <p:cNvPr id="366648" name="Line 7"/>
            <p:cNvSpPr>
              <a:spLocks noChangeShapeType="1"/>
            </p:cNvSpPr>
            <p:nvPr/>
          </p:nvSpPr>
          <p:spPr bwMode="auto">
            <a:xfrm>
              <a:off x="2400" y="1033"/>
              <a:ext cx="480" cy="0"/>
            </a:xfrm>
            <a:prstGeom prst="line">
              <a:avLst/>
            </a:prstGeom>
            <a:noFill/>
            <a:ln w="28575">
              <a:solidFill>
                <a:schemeClr val="accent2"/>
              </a:solidFill>
              <a:round/>
              <a:headEnd/>
              <a:tailEnd type="triangle" w="med" len="med"/>
            </a:ln>
          </p:spPr>
          <p:txBody>
            <a:bodyPr/>
            <a:lstStyle/>
            <a:p>
              <a:endParaRPr lang="en-US"/>
            </a:p>
          </p:txBody>
        </p:sp>
      </p:grpSp>
      <p:grpSp>
        <p:nvGrpSpPr>
          <p:cNvPr id="366596" name="Group 21"/>
          <p:cNvGrpSpPr>
            <a:grpSpLocks/>
          </p:cNvGrpSpPr>
          <p:nvPr/>
        </p:nvGrpSpPr>
        <p:grpSpPr bwMode="auto">
          <a:xfrm>
            <a:off x="914400" y="1446213"/>
            <a:ext cx="7459663" cy="615950"/>
            <a:chOff x="576" y="1176"/>
            <a:chExt cx="4699" cy="388"/>
          </a:xfrm>
        </p:grpSpPr>
        <p:sp>
          <p:nvSpPr>
            <p:cNvPr id="366643" name="Text Box 10"/>
            <p:cNvSpPr txBox="1">
              <a:spLocks noChangeArrowheads="1"/>
            </p:cNvSpPr>
            <p:nvPr/>
          </p:nvSpPr>
          <p:spPr bwMode="auto">
            <a:xfrm>
              <a:off x="576" y="1176"/>
              <a:ext cx="4699" cy="291"/>
            </a:xfrm>
            <a:prstGeom prst="rect">
              <a:avLst/>
            </a:prstGeom>
            <a:noFill/>
            <a:ln w="9525">
              <a:noFill/>
              <a:miter lim="800000"/>
              <a:headEnd/>
              <a:tailEnd/>
            </a:ln>
          </p:spPr>
          <p:txBody>
            <a:bodyPr wrap="none">
              <a:spAutoFit/>
            </a:bodyPr>
            <a:lstStyle/>
            <a:p>
              <a:r>
                <a:rPr lang="en-US" altLang="en-US" sz="2400">
                  <a:solidFill>
                    <a:schemeClr val="accent2"/>
                  </a:solidFill>
                </a:rPr>
                <a:t>S(rhombic) + O</a:t>
              </a:r>
              <a:r>
                <a:rPr lang="en-US" altLang="en-US" sz="2400" baseline="-25000">
                  <a:solidFill>
                    <a:schemeClr val="accent2"/>
                  </a:solidFill>
                </a:rPr>
                <a:t>2</a:t>
              </a:r>
              <a:r>
                <a:rPr lang="en-US" altLang="en-US" sz="2400">
                  <a:solidFill>
                    <a:schemeClr val="accent2"/>
                  </a:solidFill>
                </a:rPr>
                <a:t> (</a:t>
              </a:r>
              <a:r>
                <a:rPr lang="en-US" altLang="en-US" sz="2400" i="1">
                  <a:solidFill>
                    <a:schemeClr val="accent2"/>
                  </a:solidFill>
                </a:rPr>
                <a:t>g</a:t>
              </a:r>
              <a:r>
                <a:rPr lang="en-US" altLang="en-US" sz="2400">
                  <a:solidFill>
                    <a:schemeClr val="accent2"/>
                  </a:solidFill>
                </a:rPr>
                <a:t>)          SO</a:t>
              </a:r>
              <a:r>
                <a:rPr lang="en-US" altLang="en-US" sz="2400" baseline="-25000">
                  <a:solidFill>
                    <a:schemeClr val="accent2"/>
                  </a:solidFill>
                </a:rPr>
                <a:t>2</a:t>
              </a:r>
              <a:r>
                <a:rPr lang="en-US" altLang="en-US" sz="2400">
                  <a:solidFill>
                    <a:schemeClr val="accent2"/>
                  </a:solidFill>
                </a:rPr>
                <a:t> (</a:t>
              </a:r>
              <a:r>
                <a:rPr lang="en-US" altLang="en-US" sz="2400" i="1">
                  <a:solidFill>
                    <a:schemeClr val="accent2"/>
                  </a:solidFill>
                </a:rPr>
                <a:t>g</a:t>
              </a:r>
              <a:r>
                <a:rPr lang="en-US" altLang="en-US" sz="2400">
                  <a:solidFill>
                    <a:schemeClr val="accent2"/>
                  </a:solidFill>
                </a:rPr>
                <a:t>)     </a:t>
              </a:r>
              <a:r>
                <a:rPr lang="en-US" altLang="en-US" sz="2400">
                  <a:solidFill>
                    <a:schemeClr val="accent2"/>
                  </a:solidFill>
                  <a:latin typeface="Symbol" pitchFamily="18" charset="2"/>
                </a:rPr>
                <a:t>D</a:t>
              </a:r>
              <a:r>
                <a:rPr lang="en-US" altLang="en-US" sz="2400">
                  <a:solidFill>
                    <a:schemeClr val="accent2"/>
                  </a:solidFill>
                </a:rPr>
                <a:t>H</a:t>
              </a:r>
              <a:r>
                <a:rPr lang="en-US" altLang="en-US" sz="2400" baseline="30000">
                  <a:solidFill>
                    <a:schemeClr val="accent2"/>
                  </a:solidFill>
                </a:rPr>
                <a:t>0</a:t>
              </a:r>
              <a:r>
                <a:rPr lang="en-US" altLang="en-US" sz="2400">
                  <a:solidFill>
                    <a:schemeClr val="accent2"/>
                  </a:solidFill>
                </a:rPr>
                <a:t>   = -296.1 kJ</a:t>
              </a:r>
            </a:p>
          </p:txBody>
        </p:sp>
        <p:sp>
          <p:nvSpPr>
            <p:cNvPr id="366644" name="Text Box 11"/>
            <p:cNvSpPr txBox="1">
              <a:spLocks noChangeArrowheads="1"/>
            </p:cNvSpPr>
            <p:nvPr/>
          </p:nvSpPr>
          <p:spPr bwMode="auto">
            <a:xfrm>
              <a:off x="3984" y="1273"/>
              <a:ext cx="386" cy="291"/>
            </a:xfrm>
            <a:prstGeom prst="rect">
              <a:avLst/>
            </a:prstGeom>
            <a:noFill/>
            <a:ln w="9525">
              <a:noFill/>
              <a:miter lim="800000"/>
              <a:headEnd/>
              <a:tailEnd/>
            </a:ln>
          </p:spPr>
          <p:txBody>
            <a:bodyPr wrap="none">
              <a:spAutoFit/>
            </a:bodyPr>
            <a:lstStyle/>
            <a:p>
              <a:r>
                <a:rPr lang="en-US" altLang="en-US" sz="2400">
                  <a:solidFill>
                    <a:schemeClr val="accent2"/>
                  </a:solidFill>
                </a:rPr>
                <a:t>rxn</a:t>
              </a:r>
            </a:p>
          </p:txBody>
        </p:sp>
        <p:sp>
          <p:nvSpPr>
            <p:cNvPr id="366645" name="Line 12"/>
            <p:cNvSpPr>
              <a:spLocks noChangeShapeType="1"/>
            </p:cNvSpPr>
            <p:nvPr/>
          </p:nvSpPr>
          <p:spPr bwMode="auto">
            <a:xfrm>
              <a:off x="2400" y="1321"/>
              <a:ext cx="480" cy="0"/>
            </a:xfrm>
            <a:prstGeom prst="line">
              <a:avLst/>
            </a:prstGeom>
            <a:noFill/>
            <a:ln w="28575">
              <a:solidFill>
                <a:schemeClr val="accent2"/>
              </a:solidFill>
              <a:round/>
              <a:headEnd/>
              <a:tailEnd type="triangle" w="med" len="med"/>
            </a:ln>
          </p:spPr>
          <p:txBody>
            <a:bodyPr/>
            <a:lstStyle/>
            <a:p>
              <a:endParaRPr lang="en-US"/>
            </a:p>
          </p:txBody>
        </p:sp>
      </p:grpSp>
      <p:grpSp>
        <p:nvGrpSpPr>
          <p:cNvPr id="366597" name="Group 20"/>
          <p:cNvGrpSpPr>
            <a:grpSpLocks/>
          </p:cNvGrpSpPr>
          <p:nvPr/>
        </p:nvGrpSpPr>
        <p:grpSpPr bwMode="auto">
          <a:xfrm>
            <a:off x="457200" y="1981200"/>
            <a:ext cx="8328025" cy="730250"/>
            <a:chOff x="576" y="1488"/>
            <a:chExt cx="5246" cy="460"/>
          </a:xfrm>
        </p:grpSpPr>
        <p:sp>
          <p:nvSpPr>
            <p:cNvPr id="366640" name="Text Box 16"/>
            <p:cNvSpPr txBox="1">
              <a:spLocks noChangeArrowheads="1"/>
            </p:cNvSpPr>
            <p:nvPr/>
          </p:nvSpPr>
          <p:spPr bwMode="auto">
            <a:xfrm>
              <a:off x="576" y="1488"/>
              <a:ext cx="5246" cy="291"/>
            </a:xfrm>
            <a:prstGeom prst="rect">
              <a:avLst/>
            </a:prstGeom>
            <a:noFill/>
            <a:ln w="9525">
              <a:noFill/>
              <a:miter lim="800000"/>
              <a:headEnd/>
              <a:tailEnd/>
            </a:ln>
          </p:spPr>
          <p:txBody>
            <a:bodyPr wrap="none">
              <a:spAutoFit/>
            </a:bodyPr>
            <a:lstStyle/>
            <a:p>
              <a:r>
                <a:rPr lang="en-US" altLang="en-US" sz="2400">
                  <a:solidFill>
                    <a:schemeClr val="accent2"/>
                  </a:solidFill>
                </a:rPr>
                <a:t>CS</a:t>
              </a:r>
              <a:r>
                <a:rPr lang="en-US" altLang="en-US" sz="2400" baseline="-25000">
                  <a:solidFill>
                    <a:schemeClr val="accent2"/>
                  </a:solidFill>
                </a:rPr>
                <a:t>2</a:t>
              </a:r>
              <a:r>
                <a:rPr lang="en-US" altLang="en-US" sz="2400">
                  <a:solidFill>
                    <a:schemeClr val="accent2"/>
                  </a:solidFill>
                </a:rPr>
                <a:t>(</a:t>
              </a:r>
              <a:r>
                <a:rPr lang="en-US" altLang="en-US" sz="2400" i="1">
                  <a:solidFill>
                    <a:schemeClr val="accent2"/>
                  </a:solidFill>
                </a:rPr>
                <a:t>l</a:t>
              </a:r>
              <a:r>
                <a:rPr lang="en-US" altLang="en-US" sz="2400">
                  <a:solidFill>
                    <a:schemeClr val="accent2"/>
                  </a:solidFill>
                </a:rPr>
                <a:t>) + 3O</a:t>
              </a:r>
              <a:r>
                <a:rPr lang="en-US" altLang="en-US" sz="2400" baseline="-25000">
                  <a:solidFill>
                    <a:schemeClr val="accent2"/>
                  </a:solidFill>
                </a:rPr>
                <a:t>2</a:t>
              </a:r>
              <a:r>
                <a:rPr lang="en-US" altLang="en-US" sz="2400">
                  <a:solidFill>
                    <a:schemeClr val="accent2"/>
                  </a:solidFill>
                </a:rPr>
                <a:t> (</a:t>
              </a:r>
              <a:r>
                <a:rPr lang="en-US" altLang="en-US" sz="2400" i="1">
                  <a:solidFill>
                    <a:schemeClr val="accent2"/>
                  </a:solidFill>
                </a:rPr>
                <a:t>g</a:t>
              </a:r>
              <a:r>
                <a:rPr lang="en-US" altLang="en-US" sz="2400">
                  <a:solidFill>
                    <a:schemeClr val="accent2"/>
                  </a:solidFill>
                </a:rPr>
                <a:t>)          CO</a:t>
              </a:r>
              <a:r>
                <a:rPr lang="en-US" altLang="en-US" sz="2400" baseline="-25000">
                  <a:solidFill>
                    <a:schemeClr val="accent2"/>
                  </a:solidFill>
                </a:rPr>
                <a:t>2</a:t>
              </a:r>
              <a:r>
                <a:rPr lang="en-US" altLang="en-US" sz="2400">
                  <a:solidFill>
                    <a:schemeClr val="accent2"/>
                  </a:solidFill>
                </a:rPr>
                <a:t> (</a:t>
              </a:r>
              <a:r>
                <a:rPr lang="en-US" altLang="en-US" sz="2400" i="1">
                  <a:solidFill>
                    <a:schemeClr val="accent2"/>
                  </a:solidFill>
                </a:rPr>
                <a:t>g</a:t>
              </a:r>
              <a:r>
                <a:rPr lang="en-US" altLang="en-US" sz="2400">
                  <a:solidFill>
                    <a:schemeClr val="accent2"/>
                  </a:solidFill>
                </a:rPr>
                <a:t>) + 2SO</a:t>
              </a:r>
              <a:r>
                <a:rPr lang="en-US" altLang="en-US" sz="2400" baseline="-25000">
                  <a:solidFill>
                    <a:schemeClr val="accent2"/>
                  </a:solidFill>
                </a:rPr>
                <a:t>2</a:t>
              </a:r>
              <a:r>
                <a:rPr lang="en-US" altLang="en-US" sz="2400">
                  <a:solidFill>
                    <a:schemeClr val="accent2"/>
                  </a:solidFill>
                </a:rPr>
                <a:t> (</a:t>
              </a:r>
              <a:r>
                <a:rPr lang="en-US" altLang="en-US" sz="2400" i="1">
                  <a:solidFill>
                    <a:schemeClr val="accent2"/>
                  </a:solidFill>
                </a:rPr>
                <a:t>g</a:t>
              </a:r>
              <a:r>
                <a:rPr lang="en-US" altLang="en-US" sz="2400">
                  <a:solidFill>
                    <a:schemeClr val="accent2"/>
                  </a:solidFill>
                </a:rPr>
                <a:t>)    </a:t>
              </a:r>
              <a:r>
                <a:rPr lang="en-US" altLang="en-US" sz="2400">
                  <a:solidFill>
                    <a:schemeClr val="accent2"/>
                  </a:solidFill>
                  <a:latin typeface="Symbol" pitchFamily="18" charset="2"/>
                </a:rPr>
                <a:t>D</a:t>
              </a:r>
              <a:r>
                <a:rPr lang="en-US" altLang="en-US" sz="2400">
                  <a:solidFill>
                    <a:schemeClr val="accent2"/>
                  </a:solidFill>
                </a:rPr>
                <a:t>H</a:t>
              </a:r>
              <a:r>
                <a:rPr lang="en-US" altLang="en-US" sz="2400" baseline="30000">
                  <a:solidFill>
                    <a:schemeClr val="accent2"/>
                  </a:solidFill>
                </a:rPr>
                <a:t>0</a:t>
              </a:r>
              <a:r>
                <a:rPr lang="en-US" altLang="en-US" sz="2400">
                  <a:solidFill>
                    <a:schemeClr val="accent2"/>
                  </a:solidFill>
                </a:rPr>
                <a:t>   = -1072 kJ</a:t>
              </a:r>
            </a:p>
          </p:txBody>
        </p:sp>
        <p:sp>
          <p:nvSpPr>
            <p:cNvPr id="366641" name="Text Box 17"/>
            <p:cNvSpPr txBox="1">
              <a:spLocks noChangeArrowheads="1"/>
            </p:cNvSpPr>
            <p:nvPr/>
          </p:nvSpPr>
          <p:spPr bwMode="auto">
            <a:xfrm>
              <a:off x="4464" y="1657"/>
              <a:ext cx="386" cy="291"/>
            </a:xfrm>
            <a:prstGeom prst="rect">
              <a:avLst/>
            </a:prstGeom>
            <a:noFill/>
            <a:ln w="9525">
              <a:noFill/>
              <a:miter lim="800000"/>
              <a:headEnd/>
              <a:tailEnd/>
            </a:ln>
          </p:spPr>
          <p:txBody>
            <a:bodyPr wrap="none">
              <a:spAutoFit/>
            </a:bodyPr>
            <a:lstStyle/>
            <a:p>
              <a:r>
                <a:rPr lang="en-US" altLang="en-US" sz="2400">
                  <a:solidFill>
                    <a:schemeClr val="accent2"/>
                  </a:solidFill>
                </a:rPr>
                <a:t>rxn</a:t>
              </a:r>
            </a:p>
          </p:txBody>
        </p:sp>
        <p:sp>
          <p:nvSpPr>
            <p:cNvPr id="366642" name="Line 18"/>
            <p:cNvSpPr>
              <a:spLocks noChangeShapeType="1"/>
            </p:cNvSpPr>
            <p:nvPr/>
          </p:nvSpPr>
          <p:spPr bwMode="auto">
            <a:xfrm>
              <a:off x="2016" y="1632"/>
              <a:ext cx="480" cy="0"/>
            </a:xfrm>
            <a:prstGeom prst="line">
              <a:avLst/>
            </a:prstGeom>
            <a:noFill/>
            <a:ln w="28575">
              <a:solidFill>
                <a:schemeClr val="accent2"/>
              </a:solidFill>
              <a:round/>
              <a:headEnd/>
              <a:tailEnd type="triangle" w="med" len="med"/>
            </a:ln>
          </p:spPr>
          <p:txBody>
            <a:bodyPr/>
            <a:lstStyle/>
            <a:p>
              <a:endParaRPr lang="en-US"/>
            </a:p>
          </p:txBody>
        </p:sp>
      </p:grpSp>
      <p:sp>
        <p:nvSpPr>
          <p:cNvPr id="20503" name="Text Box 23"/>
          <p:cNvSpPr txBox="1">
            <a:spLocks noChangeArrowheads="1"/>
          </p:cNvSpPr>
          <p:nvPr/>
        </p:nvSpPr>
        <p:spPr bwMode="auto">
          <a:xfrm>
            <a:off x="152400" y="2438400"/>
            <a:ext cx="7529513" cy="523875"/>
          </a:xfrm>
          <a:prstGeom prst="rect">
            <a:avLst/>
          </a:prstGeom>
          <a:noFill/>
          <a:ln w="9525">
            <a:noFill/>
            <a:miter lim="800000"/>
            <a:headEnd/>
            <a:tailEnd/>
          </a:ln>
        </p:spPr>
        <p:txBody>
          <a:bodyPr wrap="none">
            <a:spAutoFit/>
          </a:bodyPr>
          <a:lstStyle/>
          <a:p>
            <a:r>
              <a:rPr lang="en-US" altLang="en-US" sz="2800"/>
              <a:t>1. Write the enthalpy of formation reaction for CS</a:t>
            </a:r>
            <a:r>
              <a:rPr lang="en-US" altLang="en-US" sz="2800" baseline="-25000"/>
              <a:t>2</a:t>
            </a:r>
            <a:endParaRPr lang="en-US" altLang="en-US" sz="2800"/>
          </a:p>
        </p:txBody>
      </p:sp>
      <p:grpSp>
        <p:nvGrpSpPr>
          <p:cNvPr id="5" name="Group 26"/>
          <p:cNvGrpSpPr>
            <a:grpSpLocks/>
          </p:cNvGrpSpPr>
          <p:nvPr/>
        </p:nvGrpSpPr>
        <p:grpSpPr bwMode="auto">
          <a:xfrm>
            <a:off x="2057400" y="3124200"/>
            <a:ext cx="5824538" cy="523875"/>
            <a:chOff x="614" y="2953"/>
            <a:chExt cx="3669" cy="330"/>
          </a:xfrm>
        </p:grpSpPr>
        <p:sp>
          <p:nvSpPr>
            <p:cNvPr id="366638" name="Text Box 24"/>
            <p:cNvSpPr txBox="1">
              <a:spLocks noChangeArrowheads="1"/>
            </p:cNvSpPr>
            <p:nvPr/>
          </p:nvSpPr>
          <p:spPr bwMode="auto">
            <a:xfrm>
              <a:off x="614" y="2953"/>
              <a:ext cx="3669" cy="330"/>
            </a:xfrm>
            <a:prstGeom prst="rect">
              <a:avLst/>
            </a:prstGeom>
            <a:noFill/>
            <a:ln w="9525">
              <a:noFill/>
              <a:miter lim="800000"/>
              <a:headEnd/>
              <a:tailEnd/>
            </a:ln>
          </p:spPr>
          <p:txBody>
            <a:bodyPr wrap="none">
              <a:spAutoFit/>
            </a:bodyPr>
            <a:lstStyle/>
            <a:p>
              <a:r>
                <a:rPr lang="en-US" altLang="en-US" sz="2800"/>
                <a:t>C(graphite) + 2S(rhombic)             CS</a:t>
              </a:r>
              <a:r>
                <a:rPr lang="en-US" altLang="en-US" sz="2800" baseline="-25000"/>
                <a:t>2 </a:t>
              </a:r>
              <a:r>
                <a:rPr lang="en-US" altLang="en-US" sz="2800"/>
                <a:t>(</a:t>
              </a:r>
              <a:r>
                <a:rPr lang="en-US" altLang="en-US" sz="2800" i="1"/>
                <a:t>l</a:t>
              </a:r>
              <a:r>
                <a:rPr lang="en-US" altLang="en-US" sz="2800"/>
                <a:t>)</a:t>
              </a:r>
            </a:p>
          </p:txBody>
        </p:sp>
        <p:sp>
          <p:nvSpPr>
            <p:cNvPr id="366639" name="Line 25"/>
            <p:cNvSpPr>
              <a:spLocks noChangeShapeType="1"/>
            </p:cNvSpPr>
            <p:nvPr/>
          </p:nvSpPr>
          <p:spPr bwMode="auto">
            <a:xfrm>
              <a:off x="3151" y="3097"/>
              <a:ext cx="432" cy="0"/>
            </a:xfrm>
            <a:prstGeom prst="line">
              <a:avLst/>
            </a:prstGeom>
            <a:noFill/>
            <a:ln w="28575">
              <a:solidFill>
                <a:schemeClr val="tx1"/>
              </a:solidFill>
              <a:round/>
              <a:headEnd/>
              <a:tailEnd type="triangle" w="med" len="med"/>
            </a:ln>
          </p:spPr>
          <p:txBody>
            <a:bodyPr/>
            <a:lstStyle/>
            <a:p>
              <a:endParaRPr lang="en-US"/>
            </a:p>
          </p:txBody>
        </p:sp>
      </p:grpSp>
      <p:sp>
        <p:nvSpPr>
          <p:cNvPr id="20507" name="Text Box 27"/>
          <p:cNvSpPr txBox="1">
            <a:spLocks noChangeArrowheads="1"/>
          </p:cNvSpPr>
          <p:nvPr/>
        </p:nvSpPr>
        <p:spPr bwMode="auto">
          <a:xfrm>
            <a:off x="152400" y="3657600"/>
            <a:ext cx="8494713" cy="523875"/>
          </a:xfrm>
          <a:prstGeom prst="rect">
            <a:avLst/>
          </a:prstGeom>
          <a:noFill/>
          <a:ln w="9525">
            <a:noFill/>
            <a:miter lim="800000"/>
            <a:headEnd/>
            <a:tailEnd/>
          </a:ln>
        </p:spPr>
        <p:txBody>
          <a:bodyPr wrap="none">
            <a:spAutoFit/>
          </a:bodyPr>
          <a:lstStyle/>
          <a:p>
            <a:r>
              <a:rPr lang="en-US" altLang="en-US" sz="2800"/>
              <a:t>2. Add the given rxns so that the result is the desired rxn.</a:t>
            </a:r>
          </a:p>
        </p:txBody>
      </p:sp>
      <p:grpSp>
        <p:nvGrpSpPr>
          <p:cNvPr id="6" name="Group 49"/>
          <p:cNvGrpSpPr>
            <a:grpSpLocks/>
          </p:cNvGrpSpPr>
          <p:nvPr/>
        </p:nvGrpSpPr>
        <p:grpSpPr bwMode="auto">
          <a:xfrm>
            <a:off x="827088" y="4149725"/>
            <a:ext cx="7767637" cy="731838"/>
            <a:chOff x="274" y="2973"/>
            <a:chExt cx="4893" cy="461"/>
          </a:xfrm>
        </p:grpSpPr>
        <p:sp>
          <p:nvSpPr>
            <p:cNvPr id="366634" name="Text Box 30"/>
            <p:cNvSpPr txBox="1">
              <a:spLocks noChangeArrowheads="1"/>
            </p:cNvSpPr>
            <p:nvPr/>
          </p:nvSpPr>
          <p:spPr bwMode="auto">
            <a:xfrm>
              <a:off x="3977" y="3143"/>
              <a:ext cx="386" cy="291"/>
            </a:xfrm>
            <a:prstGeom prst="rect">
              <a:avLst/>
            </a:prstGeom>
            <a:noFill/>
            <a:ln w="9525">
              <a:noFill/>
              <a:miter lim="800000"/>
              <a:headEnd/>
              <a:tailEnd/>
            </a:ln>
          </p:spPr>
          <p:txBody>
            <a:bodyPr wrap="none">
              <a:spAutoFit/>
            </a:bodyPr>
            <a:lstStyle/>
            <a:p>
              <a:r>
                <a:rPr lang="en-US" altLang="en-US" sz="2400"/>
                <a:t>rxn</a:t>
              </a:r>
            </a:p>
          </p:txBody>
        </p:sp>
        <p:grpSp>
          <p:nvGrpSpPr>
            <p:cNvPr id="366635" name="Group 34"/>
            <p:cNvGrpSpPr>
              <a:grpSpLocks/>
            </p:cNvGrpSpPr>
            <p:nvPr/>
          </p:nvGrpSpPr>
          <p:grpSpPr bwMode="auto">
            <a:xfrm>
              <a:off x="274" y="2973"/>
              <a:ext cx="4893" cy="291"/>
              <a:chOff x="473" y="3165"/>
              <a:chExt cx="4893" cy="291"/>
            </a:xfrm>
          </p:grpSpPr>
          <p:sp>
            <p:nvSpPr>
              <p:cNvPr id="366636" name="Text Box 29"/>
              <p:cNvSpPr txBox="1">
                <a:spLocks noChangeArrowheads="1"/>
              </p:cNvSpPr>
              <p:nvPr/>
            </p:nvSpPr>
            <p:spPr bwMode="auto">
              <a:xfrm>
                <a:off x="473" y="3165"/>
                <a:ext cx="4893" cy="291"/>
              </a:xfrm>
              <a:prstGeom prst="rect">
                <a:avLst/>
              </a:prstGeom>
              <a:noFill/>
              <a:ln w="9525">
                <a:noFill/>
                <a:miter lim="800000"/>
                <a:headEnd/>
                <a:tailEnd/>
              </a:ln>
            </p:spPr>
            <p:txBody>
              <a:bodyPr wrap="none">
                <a:spAutoFit/>
              </a:bodyPr>
              <a:lstStyle/>
              <a:p>
                <a:r>
                  <a:rPr lang="en-US" altLang="en-US" sz="2400"/>
                  <a:t>C(graphite) + O</a:t>
                </a:r>
                <a:r>
                  <a:rPr lang="en-US" altLang="en-US" sz="2400" baseline="-25000"/>
                  <a:t>2</a:t>
                </a:r>
                <a:r>
                  <a:rPr lang="en-US" altLang="en-US" sz="2400"/>
                  <a:t> (</a:t>
                </a:r>
                <a:r>
                  <a:rPr lang="en-US" altLang="en-US" sz="2400" i="1"/>
                  <a:t>g</a:t>
                </a:r>
                <a:r>
                  <a:rPr lang="en-US" altLang="en-US" sz="2400"/>
                  <a:t>)          CO</a:t>
                </a:r>
                <a:r>
                  <a:rPr lang="en-US" altLang="en-US" sz="2400" baseline="-25000"/>
                  <a:t>2</a:t>
                </a:r>
                <a:r>
                  <a:rPr lang="en-US" altLang="en-US" sz="2400"/>
                  <a:t> (</a:t>
                </a:r>
                <a:r>
                  <a:rPr lang="en-US" altLang="en-US" sz="2400" i="1"/>
                  <a:t>g</a:t>
                </a:r>
                <a:r>
                  <a:rPr lang="en-US" altLang="en-US" sz="2400"/>
                  <a:t>)        </a:t>
                </a:r>
                <a:r>
                  <a:rPr lang="en-US" altLang="en-US" sz="2400">
                    <a:latin typeface="Symbol" pitchFamily="18" charset="2"/>
                  </a:rPr>
                  <a:t>D</a:t>
                </a:r>
                <a:r>
                  <a:rPr lang="en-US" altLang="en-US" sz="2400"/>
                  <a:t>H</a:t>
                </a:r>
                <a:r>
                  <a:rPr lang="en-US" altLang="en-US" sz="2400" baseline="30000"/>
                  <a:t>0</a:t>
                </a:r>
                <a:r>
                  <a:rPr lang="en-US" altLang="en-US" sz="2400"/>
                  <a:t>   = -393.5 kJ</a:t>
                </a:r>
              </a:p>
            </p:txBody>
          </p:sp>
          <p:sp>
            <p:nvSpPr>
              <p:cNvPr id="366637" name="Line 31"/>
              <p:cNvSpPr>
                <a:spLocks noChangeShapeType="1"/>
              </p:cNvSpPr>
              <p:nvPr/>
            </p:nvSpPr>
            <p:spPr bwMode="auto">
              <a:xfrm>
                <a:off x="2448" y="3383"/>
                <a:ext cx="480" cy="0"/>
              </a:xfrm>
              <a:prstGeom prst="line">
                <a:avLst/>
              </a:prstGeom>
              <a:noFill/>
              <a:ln w="28575">
                <a:solidFill>
                  <a:schemeClr val="tx1"/>
                </a:solidFill>
                <a:round/>
                <a:headEnd/>
                <a:tailEnd type="triangle" w="med" len="med"/>
              </a:ln>
            </p:spPr>
            <p:txBody>
              <a:bodyPr/>
              <a:lstStyle/>
              <a:p>
                <a:endParaRPr lang="en-US"/>
              </a:p>
            </p:txBody>
          </p:sp>
        </p:grpSp>
      </p:grpSp>
      <p:sp>
        <p:nvSpPr>
          <p:cNvPr id="20512" name="Oval 32"/>
          <p:cNvSpPr>
            <a:spLocks noChangeArrowheads="1"/>
          </p:cNvSpPr>
          <p:nvPr/>
        </p:nvSpPr>
        <p:spPr bwMode="auto">
          <a:xfrm>
            <a:off x="1857375" y="3071813"/>
            <a:ext cx="1600200" cy="711200"/>
          </a:xfrm>
          <a:prstGeom prst="ellipse">
            <a:avLst/>
          </a:prstGeom>
          <a:noFill/>
          <a:ln w="28575">
            <a:solidFill>
              <a:srgbClr val="FF0000"/>
            </a:solidFill>
            <a:round/>
            <a:headEnd/>
            <a:tailEnd/>
          </a:ln>
        </p:spPr>
        <p:txBody>
          <a:bodyPr wrap="none" anchor="ctr"/>
          <a:lstStyle/>
          <a:p>
            <a:endParaRPr lang="en-US"/>
          </a:p>
        </p:txBody>
      </p:sp>
      <p:sp>
        <p:nvSpPr>
          <p:cNvPr id="20513" name="Oval 33"/>
          <p:cNvSpPr>
            <a:spLocks noChangeArrowheads="1"/>
          </p:cNvSpPr>
          <p:nvPr/>
        </p:nvSpPr>
        <p:spPr bwMode="auto">
          <a:xfrm>
            <a:off x="1042988" y="4076700"/>
            <a:ext cx="1447800" cy="635000"/>
          </a:xfrm>
          <a:prstGeom prst="ellipse">
            <a:avLst/>
          </a:prstGeom>
          <a:noFill/>
          <a:ln w="28575">
            <a:solidFill>
              <a:srgbClr val="FF0000"/>
            </a:solidFill>
            <a:round/>
            <a:headEnd/>
            <a:tailEnd/>
          </a:ln>
        </p:spPr>
        <p:txBody>
          <a:bodyPr wrap="none" anchor="ctr"/>
          <a:lstStyle/>
          <a:p>
            <a:endParaRPr lang="en-US"/>
          </a:p>
        </p:txBody>
      </p:sp>
      <p:sp>
        <p:nvSpPr>
          <p:cNvPr id="20515" name="Oval 35"/>
          <p:cNvSpPr>
            <a:spLocks noChangeArrowheads="1"/>
          </p:cNvSpPr>
          <p:nvPr/>
        </p:nvSpPr>
        <p:spPr bwMode="auto">
          <a:xfrm>
            <a:off x="3929063" y="3071813"/>
            <a:ext cx="1828800" cy="635000"/>
          </a:xfrm>
          <a:prstGeom prst="ellipse">
            <a:avLst/>
          </a:prstGeom>
          <a:noFill/>
          <a:ln w="28575">
            <a:solidFill>
              <a:srgbClr val="FF0000"/>
            </a:solidFill>
            <a:round/>
            <a:headEnd/>
            <a:tailEnd/>
          </a:ln>
        </p:spPr>
        <p:txBody>
          <a:bodyPr wrap="none" anchor="ctr"/>
          <a:lstStyle/>
          <a:p>
            <a:endParaRPr lang="en-US"/>
          </a:p>
        </p:txBody>
      </p:sp>
      <p:grpSp>
        <p:nvGrpSpPr>
          <p:cNvPr id="8" name="Group 55"/>
          <p:cNvGrpSpPr>
            <a:grpSpLocks/>
          </p:cNvGrpSpPr>
          <p:nvPr/>
        </p:nvGrpSpPr>
        <p:grpSpPr bwMode="auto">
          <a:xfrm>
            <a:off x="690563" y="4724400"/>
            <a:ext cx="8469312" cy="690563"/>
            <a:chOff x="104" y="2951"/>
            <a:chExt cx="5335" cy="435"/>
          </a:xfrm>
        </p:grpSpPr>
        <p:sp>
          <p:nvSpPr>
            <p:cNvPr id="366631" name="Text Box 37"/>
            <p:cNvSpPr txBox="1">
              <a:spLocks noChangeArrowheads="1"/>
            </p:cNvSpPr>
            <p:nvPr/>
          </p:nvSpPr>
          <p:spPr bwMode="auto">
            <a:xfrm>
              <a:off x="104" y="2951"/>
              <a:ext cx="5335" cy="291"/>
            </a:xfrm>
            <a:prstGeom prst="rect">
              <a:avLst/>
            </a:prstGeom>
            <a:noFill/>
            <a:ln w="9525">
              <a:noFill/>
              <a:miter lim="800000"/>
              <a:headEnd/>
              <a:tailEnd/>
            </a:ln>
          </p:spPr>
          <p:txBody>
            <a:bodyPr wrap="none">
              <a:spAutoFit/>
            </a:bodyPr>
            <a:lstStyle/>
            <a:p>
              <a:r>
                <a:rPr lang="en-US" altLang="en-US" sz="2400"/>
                <a:t>  2S(rhombic) + 2O</a:t>
              </a:r>
              <a:r>
                <a:rPr lang="en-US" altLang="en-US" sz="2400" baseline="-25000"/>
                <a:t>2</a:t>
              </a:r>
              <a:r>
                <a:rPr lang="en-US" altLang="en-US" sz="2400"/>
                <a:t> (</a:t>
              </a:r>
              <a:r>
                <a:rPr lang="en-US" altLang="en-US" sz="2400" i="1"/>
                <a:t>g</a:t>
              </a:r>
              <a:r>
                <a:rPr lang="en-US" altLang="en-US" sz="2400"/>
                <a:t>)          2SO</a:t>
              </a:r>
              <a:r>
                <a:rPr lang="en-US" altLang="en-US" sz="2400" baseline="-25000"/>
                <a:t>2</a:t>
              </a:r>
              <a:r>
                <a:rPr lang="en-US" altLang="en-US" sz="2400"/>
                <a:t> (</a:t>
              </a:r>
              <a:r>
                <a:rPr lang="en-US" altLang="en-US" sz="2400" i="1"/>
                <a:t>g</a:t>
              </a:r>
              <a:r>
                <a:rPr lang="en-US" altLang="en-US" sz="2400"/>
                <a:t>)     </a:t>
              </a:r>
              <a:r>
                <a:rPr lang="en-US" altLang="en-US" sz="2400">
                  <a:latin typeface="Symbol" pitchFamily="18" charset="2"/>
                </a:rPr>
                <a:t>D</a:t>
              </a:r>
              <a:r>
                <a:rPr lang="en-US" altLang="en-US" sz="2400"/>
                <a:t>H</a:t>
              </a:r>
              <a:r>
                <a:rPr lang="en-US" altLang="en-US" sz="2400" baseline="30000"/>
                <a:t>0</a:t>
              </a:r>
              <a:r>
                <a:rPr lang="en-US" altLang="en-US" sz="2400"/>
                <a:t>   = -296.1</a:t>
              </a:r>
              <a:r>
                <a:rPr lang="en-US" altLang="en-US" sz="2400">
                  <a:solidFill>
                    <a:srgbClr val="FF0000"/>
                  </a:solidFill>
                </a:rPr>
                <a:t>x2</a:t>
              </a:r>
              <a:r>
                <a:rPr lang="en-US" altLang="en-US" sz="2400"/>
                <a:t> kJ</a:t>
              </a:r>
            </a:p>
          </p:txBody>
        </p:sp>
        <p:sp>
          <p:nvSpPr>
            <p:cNvPr id="366632" name="Text Box 38"/>
            <p:cNvSpPr txBox="1">
              <a:spLocks noChangeArrowheads="1"/>
            </p:cNvSpPr>
            <p:nvPr/>
          </p:nvSpPr>
          <p:spPr bwMode="auto">
            <a:xfrm>
              <a:off x="3845" y="3095"/>
              <a:ext cx="386" cy="291"/>
            </a:xfrm>
            <a:prstGeom prst="rect">
              <a:avLst/>
            </a:prstGeom>
            <a:noFill/>
            <a:ln w="9525">
              <a:noFill/>
              <a:miter lim="800000"/>
              <a:headEnd/>
              <a:tailEnd/>
            </a:ln>
          </p:spPr>
          <p:txBody>
            <a:bodyPr wrap="none">
              <a:spAutoFit/>
            </a:bodyPr>
            <a:lstStyle/>
            <a:p>
              <a:r>
                <a:rPr lang="en-US" altLang="en-US" sz="2400"/>
                <a:t>rxn</a:t>
              </a:r>
            </a:p>
          </p:txBody>
        </p:sp>
        <p:sp>
          <p:nvSpPr>
            <p:cNvPr id="366633" name="Line 39"/>
            <p:cNvSpPr>
              <a:spLocks noChangeShapeType="1"/>
            </p:cNvSpPr>
            <p:nvPr/>
          </p:nvSpPr>
          <p:spPr bwMode="auto">
            <a:xfrm>
              <a:off x="2261" y="3143"/>
              <a:ext cx="480" cy="0"/>
            </a:xfrm>
            <a:prstGeom prst="line">
              <a:avLst/>
            </a:prstGeom>
            <a:noFill/>
            <a:ln w="28575">
              <a:solidFill>
                <a:schemeClr val="tx1"/>
              </a:solidFill>
              <a:round/>
              <a:headEnd/>
              <a:tailEnd type="triangle" w="med" len="med"/>
            </a:ln>
          </p:spPr>
          <p:txBody>
            <a:bodyPr/>
            <a:lstStyle/>
            <a:p>
              <a:endParaRPr lang="en-US"/>
            </a:p>
          </p:txBody>
        </p:sp>
      </p:grpSp>
      <p:sp>
        <p:nvSpPr>
          <p:cNvPr id="20521" name="Oval 41"/>
          <p:cNvSpPr>
            <a:spLocks noChangeArrowheads="1"/>
          </p:cNvSpPr>
          <p:nvPr/>
        </p:nvSpPr>
        <p:spPr bwMode="auto">
          <a:xfrm>
            <a:off x="1042988" y="4652963"/>
            <a:ext cx="1574800" cy="635000"/>
          </a:xfrm>
          <a:prstGeom prst="ellipse">
            <a:avLst/>
          </a:prstGeom>
          <a:noFill/>
          <a:ln w="28575">
            <a:solidFill>
              <a:srgbClr val="FF0000"/>
            </a:solidFill>
            <a:round/>
            <a:headEnd/>
            <a:tailEnd/>
          </a:ln>
        </p:spPr>
        <p:txBody>
          <a:bodyPr wrap="none" anchor="ctr"/>
          <a:lstStyle/>
          <a:p>
            <a:endParaRPr lang="en-US"/>
          </a:p>
        </p:txBody>
      </p:sp>
      <p:sp>
        <p:nvSpPr>
          <p:cNvPr id="20522" name="Oval 42"/>
          <p:cNvSpPr>
            <a:spLocks noChangeArrowheads="1"/>
          </p:cNvSpPr>
          <p:nvPr/>
        </p:nvSpPr>
        <p:spPr bwMode="auto">
          <a:xfrm>
            <a:off x="7143750" y="3071813"/>
            <a:ext cx="990600" cy="635000"/>
          </a:xfrm>
          <a:prstGeom prst="ellipse">
            <a:avLst/>
          </a:prstGeom>
          <a:noFill/>
          <a:ln w="28575">
            <a:solidFill>
              <a:srgbClr val="FF0000"/>
            </a:solidFill>
            <a:round/>
            <a:headEnd/>
            <a:tailEnd/>
          </a:ln>
        </p:spPr>
        <p:txBody>
          <a:bodyPr wrap="none" anchor="ctr"/>
          <a:lstStyle/>
          <a:p>
            <a:endParaRPr lang="en-US"/>
          </a:p>
        </p:txBody>
      </p:sp>
      <p:grpSp>
        <p:nvGrpSpPr>
          <p:cNvPr id="9" name="Group 47"/>
          <p:cNvGrpSpPr>
            <a:grpSpLocks/>
          </p:cNvGrpSpPr>
          <p:nvPr/>
        </p:nvGrpSpPr>
        <p:grpSpPr bwMode="auto">
          <a:xfrm>
            <a:off x="762000" y="5181600"/>
            <a:ext cx="8404225" cy="628650"/>
            <a:chOff x="576" y="3552"/>
            <a:chExt cx="5294" cy="396"/>
          </a:xfrm>
        </p:grpSpPr>
        <p:sp>
          <p:nvSpPr>
            <p:cNvPr id="366628" name="Text Box 44"/>
            <p:cNvSpPr txBox="1">
              <a:spLocks noChangeArrowheads="1"/>
            </p:cNvSpPr>
            <p:nvPr/>
          </p:nvSpPr>
          <p:spPr bwMode="auto">
            <a:xfrm>
              <a:off x="576" y="3552"/>
              <a:ext cx="5294" cy="291"/>
            </a:xfrm>
            <a:prstGeom prst="rect">
              <a:avLst/>
            </a:prstGeom>
            <a:noFill/>
            <a:ln w="9525">
              <a:noFill/>
              <a:miter lim="800000"/>
              <a:headEnd/>
              <a:tailEnd/>
            </a:ln>
          </p:spPr>
          <p:txBody>
            <a:bodyPr wrap="none">
              <a:spAutoFit/>
            </a:bodyPr>
            <a:lstStyle/>
            <a:p>
              <a:r>
                <a:rPr lang="en-US" altLang="en-US" sz="2400"/>
                <a:t>CO</a:t>
              </a:r>
              <a:r>
                <a:rPr lang="en-US" altLang="en-US" sz="2400" baseline="-25000"/>
                <a:t>2</a:t>
              </a:r>
              <a:r>
                <a:rPr lang="en-US" altLang="en-US" sz="2400"/>
                <a:t>(</a:t>
              </a:r>
              <a:r>
                <a:rPr lang="en-US" altLang="en-US" sz="2400" i="1"/>
                <a:t>g</a:t>
              </a:r>
              <a:r>
                <a:rPr lang="en-US" altLang="en-US" sz="2400"/>
                <a:t>) + 2SO</a:t>
              </a:r>
              <a:r>
                <a:rPr lang="en-US" altLang="en-US" sz="2400" baseline="-25000"/>
                <a:t>2</a:t>
              </a:r>
              <a:r>
                <a:rPr lang="en-US" altLang="en-US" sz="2400"/>
                <a:t> (</a:t>
              </a:r>
              <a:r>
                <a:rPr lang="en-US" altLang="en-US" sz="2400" i="1"/>
                <a:t>g</a:t>
              </a:r>
              <a:r>
                <a:rPr lang="en-US" altLang="en-US" sz="2400"/>
                <a:t>)          CS</a:t>
              </a:r>
              <a:r>
                <a:rPr lang="en-US" altLang="en-US" sz="2400" baseline="-25000"/>
                <a:t>2</a:t>
              </a:r>
              <a:r>
                <a:rPr lang="en-US" altLang="en-US" sz="2400"/>
                <a:t> (</a:t>
              </a:r>
              <a:r>
                <a:rPr lang="en-US" altLang="en-US" sz="2400" i="1"/>
                <a:t>l</a:t>
              </a:r>
              <a:r>
                <a:rPr lang="en-US" altLang="en-US" sz="2400"/>
                <a:t>) + 3O</a:t>
              </a:r>
              <a:r>
                <a:rPr lang="en-US" altLang="en-US" sz="2400" baseline="-25000"/>
                <a:t>2</a:t>
              </a:r>
              <a:r>
                <a:rPr lang="en-US" altLang="en-US" sz="2400"/>
                <a:t> (</a:t>
              </a:r>
              <a:r>
                <a:rPr lang="en-US" altLang="en-US" sz="2400" i="1"/>
                <a:t>g</a:t>
              </a:r>
              <a:r>
                <a:rPr lang="en-US" altLang="en-US" sz="2400"/>
                <a:t>)    </a:t>
              </a:r>
              <a:r>
                <a:rPr lang="en-US" altLang="en-US" sz="2400">
                  <a:latin typeface="Symbol" pitchFamily="18" charset="2"/>
                </a:rPr>
                <a:t>D</a:t>
              </a:r>
              <a:r>
                <a:rPr lang="en-US" altLang="en-US" sz="2400"/>
                <a:t>H</a:t>
              </a:r>
              <a:r>
                <a:rPr lang="en-US" altLang="en-US" sz="2400" baseline="30000"/>
                <a:t>0</a:t>
              </a:r>
              <a:r>
                <a:rPr lang="en-US" altLang="en-US" sz="2400"/>
                <a:t>   = </a:t>
              </a:r>
              <a:r>
                <a:rPr lang="en-US" altLang="en-US" sz="2400">
                  <a:solidFill>
                    <a:srgbClr val="FF0000"/>
                  </a:solidFill>
                </a:rPr>
                <a:t>+1072</a:t>
              </a:r>
              <a:r>
                <a:rPr lang="en-US" altLang="en-US" sz="2400"/>
                <a:t> kJ</a:t>
              </a:r>
            </a:p>
          </p:txBody>
        </p:sp>
        <p:sp>
          <p:nvSpPr>
            <p:cNvPr id="366629" name="Text Box 45"/>
            <p:cNvSpPr txBox="1">
              <a:spLocks noChangeArrowheads="1"/>
            </p:cNvSpPr>
            <p:nvPr/>
          </p:nvSpPr>
          <p:spPr bwMode="auto">
            <a:xfrm>
              <a:off x="4512" y="3696"/>
              <a:ext cx="327" cy="252"/>
            </a:xfrm>
            <a:prstGeom prst="rect">
              <a:avLst/>
            </a:prstGeom>
            <a:noFill/>
            <a:ln w="9525">
              <a:noFill/>
              <a:miter lim="800000"/>
              <a:headEnd/>
              <a:tailEnd/>
            </a:ln>
          </p:spPr>
          <p:txBody>
            <a:bodyPr wrap="none">
              <a:spAutoFit/>
            </a:bodyPr>
            <a:lstStyle/>
            <a:p>
              <a:r>
                <a:rPr lang="en-US" altLang="en-US" sz="2000"/>
                <a:t>rxn</a:t>
              </a:r>
            </a:p>
          </p:txBody>
        </p:sp>
        <p:sp>
          <p:nvSpPr>
            <p:cNvPr id="366630" name="Line 46"/>
            <p:cNvSpPr>
              <a:spLocks noChangeShapeType="1"/>
            </p:cNvSpPr>
            <p:nvPr/>
          </p:nvSpPr>
          <p:spPr bwMode="auto">
            <a:xfrm>
              <a:off x="2208" y="3744"/>
              <a:ext cx="480" cy="0"/>
            </a:xfrm>
            <a:prstGeom prst="line">
              <a:avLst/>
            </a:prstGeom>
            <a:noFill/>
            <a:ln w="28575">
              <a:solidFill>
                <a:schemeClr val="tx1"/>
              </a:solidFill>
              <a:round/>
              <a:headEnd/>
              <a:tailEnd type="triangle" w="med" len="med"/>
            </a:ln>
          </p:spPr>
          <p:txBody>
            <a:bodyPr/>
            <a:lstStyle/>
            <a:p>
              <a:endParaRPr lang="en-US"/>
            </a:p>
          </p:txBody>
        </p:sp>
      </p:grpSp>
      <p:sp>
        <p:nvSpPr>
          <p:cNvPr id="20528" name="Oval 48"/>
          <p:cNvSpPr>
            <a:spLocks noChangeArrowheads="1"/>
          </p:cNvSpPr>
          <p:nvPr/>
        </p:nvSpPr>
        <p:spPr bwMode="auto">
          <a:xfrm>
            <a:off x="3898900" y="5143500"/>
            <a:ext cx="990600" cy="635000"/>
          </a:xfrm>
          <a:prstGeom prst="ellipse">
            <a:avLst/>
          </a:prstGeom>
          <a:noFill/>
          <a:ln w="28575">
            <a:solidFill>
              <a:srgbClr val="FF0000"/>
            </a:solidFill>
            <a:round/>
            <a:headEnd/>
            <a:tailEnd/>
          </a:ln>
        </p:spPr>
        <p:txBody>
          <a:bodyPr wrap="none" anchor="ctr"/>
          <a:lstStyle/>
          <a:p>
            <a:endParaRPr lang="en-US"/>
          </a:p>
        </p:txBody>
      </p:sp>
      <p:grpSp>
        <p:nvGrpSpPr>
          <p:cNvPr id="10" name="Group 52"/>
          <p:cNvGrpSpPr>
            <a:grpSpLocks/>
          </p:cNvGrpSpPr>
          <p:nvPr/>
        </p:nvGrpSpPr>
        <p:grpSpPr bwMode="auto">
          <a:xfrm>
            <a:off x="228600" y="5181600"/>
            <a:ext cx="8839200" cy="533400"/>
            <a:chOff x="144" y="3264"/>
            <a:chExt cx="5568" cy="336"/>
          </a:xfrm>
        </p:grpSpPr>
        <p:sp>
          <p:nvSpPr>
            <p:cNvPr id="366626" name="Line 50"/>
            <p:cNvSpPr>
              <a:spLocks noChangeShapeType="1"/>
            </p:cNvSpPr>
            <p:nvPr/>
          </p:nvSpPr>
          <p:spPr bwMode="auto">
            <a:xfrm>
              <a:off x="192" y="3600"/>
              <a:ext cx="5520" cy="0"/>
            </a:xfrm>
            <a:prstGeom prst="line">
              <a:avLst/>
            </a:prstGeom>
            <a:noFill/>
            <a:ln w="28575">
              <a:solidFill>
                <a:schemeClr val="tx1"/>
              </a:solidFill>
              <a:round/>
              <a:headEnd/>
              <a:tailEnd/>
            </a:ln>
          </p:spPr>
          <p:txBody>
            <a:bodyPr/>
            <a:lstStyle/>
            <a:p>
              <a:endParaRPr lang="en-US"/>
            </a:p>
          </p:txBody>
        </p:sp>
        <p:sp>
          <p:nvSpPr>
            <p:cNvPr id="366627" name="Text Box 51"/>
            <p:cNvSpPr txBox="1">
              <a:spLocks noChangeArrowheads="1"/>
            </p:cNvSpPr>
            <p:nvPr/>
          </p:nvSpPr>
          <p:spPr bwMode="auto">
            <a:xfrm>
              <a:off x="144" y="3264"/>
              <a:ext cx="228" cy="288"/>
            </a:xfrm>
            <a:prstGeom prst="rect">
              <a:avLst/>
            </a:prstGeom>
            <a:noFill/>
            <a:ln w="9525">
              <a:noFill/>
              <a:miter lim="800000"/>
              <a:headEnd/>
              <a:tailEnd/>
            </a:ln>
          </p:spPr>
          <p:txBody>
            <a:bodyPr wrap="none">
              <a:spAutoFit/>
            </a:bodyPr>
            <a:lstStyle/>
            <a:p>
              <a:r>
                <a:rPr lang="en-US" altLang="en-US"/>
                <a:t>+</a:t>
              </a:r>
            </a:p>
          </p:txBody>
        </p:sp>
      </p:grpSp>
      <p:grpSp>
        <p:nvGrpSpPr>
          <p:cNvPr id="11" name="Group 63"/>
          <p:cNvGrpSpPr>
            <a:grpSpLocks/>
          </p:cNvGrpSpPr>
          <p:nvPr/>
        </p:nvGrpSpPr>
        <p:grpSpPr bwMode="auto">
          <a:xfrm>
            <a:off x="2843213" y="4221163"/>
            <a:ext cx="609600" cy="838200"/>
            <a:chOff x="1488" y="2688"/>
            <a:chExt cx="384" cy="528"/>
          </a:xfrm>
        </p:grpSpPr>
        <p:sp>
          <p:nvSpPr>
            <p:cNvPr id="366624" name="Line 56"/>
            <p:cNvSpPr>
              <a:spLocks noChangeShapeType="1"/>
            </p:cNvSpPr>
            <p:nvPr/>
          </p:nvSpPr>
          <p:spPr bwMode="auto">
            <a:xfrm>
              <a:off x="1488" y="2688"/>
              <a:ext cx="240" cy="240"/>
            </a:xfrm>
            <a:prstGeom prst="line">
              <a:avLst/>
            </a:prstGeom>
            <a:noFill/>
            <a:ln w="28575">
              <a:solidFill>
                <a:srgbClr val="FF0000"/>
              </a:solidFill>
              <a:round/>
              <a:headEnd/>
              <a:tailEnd/>
            </a:ln>
          </p:spPr>
          <p:txBody>
            <a:bodyPr/>
            <a:lstStyle/>
            <a:p>
              <a:endParaRPr lang="en-US"/>
            </a:p>
          </p:txBody>
        </p:sp>
        <p:sp>
          <p:nvSpPr>
            <p:cNvPr id="366625" name="Line 57"/>
            <p:cNvSpPr>
              <a:spLocks noChangeShapeType="1"/>
            </p:cNvSpPr>
            <p:nvPr/>
          </p:nvSpPr>
          <p:spPr bwMode="auto">
            <a:xfrm>
              <a:off x="1632" y="2976"/>
              <a:ext cx="240" cy="240"/>
            </a:xfrm>
            <a:prstGeom prst="line">
              <a:avLst/>
            </a:prstGeom>
            <a:noFill/>
            <a:ln w="28575">
              <a:solidFill>
                <a:srgbClr val="FF0000"/>
              </a:solidFill>
              <a:round/>
              <a:headEnd/>
              <a:tailEnd/>
            </a:ln>
          </p:spPr>
          <p:txBody>
            <a:bodyPr/>
            <a:lstStyle/>
            <a:p>
              <a:endParaRPr lang="en-US"/>
            </a:p>
          </p:txBody>
        </p:sp>
      </p:grpSp>
      <p:sp>
        <p:nvSpPr>
          <p:cNvPr id="20538" name="Line 58"/>
          <p:cNvSpPr>
            <a:spLocks noChangeShapeType="1"/>
          </p:cNvSpPr>
          <p:nvPr/>
        </p:nvSpPr>
        <p:spPr bwMode="auto">
          <a:xfrm>
            <a:off x="5410200" y="5257800"/>
            <a:ext cx="381000" cy="381000"/>
          </a:xfrm>
          <a:prstGeom prst="line">
            <a:avLst/>
          </a:prstGeom>
          <a:noFill/>
          <a:ln w="28575">
            <a:solidFill>
              <a:srgbClr val="FF0000"/>
            </a:solidFill>
            <a:round/>
            <a:headEnd/>
            <a:tailEnd/>
          </a:ln>
        </p:spPr>
        <p:txBody>
          <a:bodyPr/>
          <a:lstStyle/>
          <a:p>
            <a:endParaRPr lang="en-US"/>
          </a:p>
        </p:txBody>
      </p:sp>
      <p:sp>
        <p:nvSpPr>
          <p:cNvPr id="20539" name="Line 59"/>
          <p:cNvSpPr>
            <a:spLocks noChangeShapeType="1"/>
          </p:cNvSpPr>
          <p:nvPr/>
        </p:nvSpPr>
        <p:spPr bwMode="auto">
          <a:xfrm>
            <a:off x="990600" y="5334000"/>
            <a:ext cx="381000" cy="381000"/>
          </a:xfrm>
          <a:prstGeom prst="line">
            <a:avLst/>
          </a:prstGeom>
          <a:noFill/>
          <a:ln w="28575">
            <a:solidFill>
              <a:srgbClr val="FF0000"/>
            </a:solidFill>
            <a:round/>
            <a:headEnd/>
            <a:tailEnd/>
          </a:ln>
        </p:spPr>
        <p:txBody>
          <a:bodyPr/>
          <a:lstStyle/>
          <a:p>
            <a:endParaRPr lang="en-US"/>
          </a:p>
        </p:txBody>
      </p:sp>
      <p:sp>
        <p:nvSpPr>
          <p:cNvPr id="20540" name="Line 60"/>
          <p:cNvSpPr>
            <a:spLocks noChangeShapeType="1"/>
          </p:cNvSpPr>
          <p:nvPr/>
        </p:nvSpPr>
        <p:spPr bwMode="auto">
          <a:xfrm>
            <a:off x="4643438" y="4149725"/>
            <a:ext cx="381000" cy="381000"/>
          </a:xfrm>
          <a:prstGeom prst="line">
            <a:avLst/>
          </a:prstGeom>
          <a:noFill/>
          <a:ln w="28575">
            <a:solidFill>
              <a:srgbClr val="FF0000"/>
            </a:solidFill>
            <a:round/>
            <a:headEnd/>
            <a:tailEnd/>
          </a:ln>
        </p:spPr>
        <p:txBody>
          <a:bodyPr/>
          <a:lstStyle/>
          <a:p>
            <a:endParaRPr lang="en-US"/>
          </a:p>
        </p:txBody>
      </p:sp>
      <p:sp>
        <p:nvSpPr>
          <p:cNvPr id="20541" name="Line 61"/>
          <p:cNvSpPr>
            <a:spLocks noChangeShapeType="1"/>
          </p:cNvSpPr>
          <p:nvPr/>
        </p:nvSpPr>
        <p:spPr bwMode="auto">
          <a:xfrm>
            <a:off x="2362200" y="5257800"/>
            <a:ext cx="381000" cy="381000"/>
          </a:xfrm>
          <a:prstGeom prst="line">
            <a:avLst/>
          </a:prstGeom>
          <a:noFill/>
          <a:ln w="28575">
            <a:solidFill>
              <a:srgbClr val="FF0000"/>
            </a:solidFill>
            <a:round/>
            <a:headEnd/>
            <a:tailEnd/>
          </a:ln>
        </p:spPr>
        <p:txBody>
          <a:bodyPr/>
          <a:lstStyle/>
          <a:p>
            <a:endParaRPr lang="en-US"/>
          </a:p>
        </p:txBody>
      </p:sp>
      <p:sp>
        <p:nvSpPr>
          <p:cNvPr id="20542" name="Line 62"/>
          <p:cNvSpPr>
            <a:spLocks noChangeShapeType="1"/>
          </p:cNvSpPr>
          <p:nvPr/>
        </p:nvSpPr>
        <p:spPr bwMode="auto">
          <a:xfrm>
            <a:off x="5029200" y="4724400"/>
            <a:ext cx="381000" cy="381000"/>
          </a:xfrm>
          <a:prstGeom prst="line">
            <a:avLst/>
          </a:prstGeom>
          <a:noFill/>
          <a:ln w="28575">
            <a:solidFill>
              <a:srgbClr val="FF0000"/>
            </a:solidFill>
            <a:round/>
            <a:headEnd/>
            <a:tailEnd/>
          </a:ln>
        </p:spPr>
        <p:txBody>
          <a:bodyPr/>
          <a:lstStyle/>
          <a:p>
            <a:endParaRPr lang="en-US"/>
          </a:p>
        </p:txBody>
      </p:sp>
      <p:grpSp>
        <p:nvGrpSpPr>
          <p:cNvPr id="12" name="Group 64"/>
          <p:cNvGrpSpPr>
            <a:grpSpLocks/>
          </p:cNvGrpSpPr>
          <p:nvPr/>
        </p:nvGrpSpPr>
        <p:grpSpPr bwMode="auto">
          <a:xfrm>
            <a:off x="685800" y="5867400"/>
            <a:ext cx="7261225" cy="461963"/>
            <a:chOff x="614" y="2953"/>
            <a:chExt cx="4574" cy="291"/>
          </a:xfrm>
        </p:grpSpPr>
        <p:sp>
          <p:nvSpPr>
            <p:cNvPr id="366622" name="Text Box 65"/>
            <p:cNvSpPr txBox="1">
              <a:spLocks noChangeArrowheads="1"/>
            </p:cNvSpPr>
            <p:nvPr/>
          </p:nvSpPr>
          <p:spPr bwMode="auto">
            <a:xfrm>
              <a:off x="614" y="2953"/>
              <a:ext cx="4574" cy="291"/>
            </a:xfrm>
            <a:prstGeom prst="rect">
              <a:avLst/>
            </a:prstGeom>
            <a:noFill/>
            <a:ln w="9525">
              <a:noFill/>
              <a:miter lim="800000"/>
              <a:headEnd/>
              <a:tailEnd/>
            </a:ln>
          </p:spPr>
          <p:txBody>
            <a:bodyPr wrap="none">
              <a:spAutoFit/>
            </a:bodyPr>
            <a:lstStyle/>
            <a:p>
              <a:r>
                <a:rPr lang="en-US" altLang="en-US" sz="2400"/>
                <a:t>C(graphite) + 2S(rhombic)                               CS</a:t>
              </a:r>
              <a:r>
                <a:rPr lang="en-US" altLang="en-US" sz="2400" baseline="-25000"/>
                <a:t>2 </a:t>
              </a:r>
              <a:r>
                <a:rPr lang="en-US" altLang="en-US" sz="2400"/>
                <a:t>(</a:t>
              </a:r>
              <a:r>
                <a:rPr lang="en-US" altLang="en-US" sz="2400" i="1"/>
                <a:t>l</a:t>
              </a:r>
              <a:r>
                <a:rPr lang="en-US" altLang="en-US" sz="2400"/>
                <a:t>)</a:t>
              </a:r>
            </a:p>
          </p:txBody>
        </p:sp>
        <p:sp>
          <p:nvSpPr>
            <p:cNvPr id="366623" name="Line 66"/>
            <p:cNvSpPr>
              <a:spLocks noChangeShapeType="1"/>
            </p:cNvSpPr>
            <p:nvPr/>
          </p:nvSpPr>
          <p:spPr bwMode="auto">
            <a:xfrm>
              <a:off x="3542" y="3097"/>
              <a:ext cx="432" cy="0"/>
            </a:xfrm>
            <a:prstGeom prst="line">
              <a:avLst/>
            </a:prstGeom>
            <a:noFill/>
            <a:ln w="28575">
              <a:solidFill>
                <a:schemeClr val="tx1"/>
              </a:solidFill>
              <a:round/>
              <a:headEnd/>
              <a:tailEnd type="triangle" w="med" len="med"/>
            </a:ln>
          </p:spPr>
          <p:txBody>
            <a:bodyPr/>
            <a:lstStyle/>
            <a:p>
              <a:endParaRPr lang="en-US"/>
            </a:p>
          </p:txBody>
        </p:sp>
      </p:grpSp>
      <p:grpSp>
        <p:nvGrpSpPr>
          <p:cNvPr id="13" name="Group 69"/>
          <p:cNvGrpSpPr>
            <a:grpSpLocks/>
          </p:cNvGrpSpPr>
          <p:nvPr/>
        </p:nvGrpSpPr>
        <p:grpSpPr bwMode="auto">
          <a:xfrm>
            <a:off x="1447800" y="6296025"/>
            <a:ext cx="6318250" cy="623888"/>
            <a:chOff x="1806" y="3966"/>
            <a:chExt cx="3980" cy="393"/>
          </a:xfrm>
        </p:grpSpPr>
        <p:sp>
          <p:nvSpPr>
            <p:cNvPr id="366620" name="Text Box 67"/>
            <p:cNvSpPr txBox="1">
              <a:spLocks noChangeArrowheads="1"/>
            </p:cNvSpPr>
            <p:nvPr/>
          </p:nvSpPr>
          <p:spPr bwMode="auto">
            <a:xfrm>
              <a:off x="1806" y="3966"/>
              <a:ext cx="3980" cy="291"/>
            </a:xfrm>
            <a:prstGeom prst="rect">
              <a:avLst/>
            </a:prstGeom>
            <a:noFill/>
            <a:ln w="9525">
              <a:noFill/>
              <a:miter lim="800000"/>
              <a:headEnd/>
              <a:tailEnd/>
            </a:ln>
          </p:spPr>
          <p:txBody>
            <a:bodyPr wrap="none">
              <a:spAutoFit/>
            </a:bodyPr>
            <a:lstStyle/>
            <a:p>
              <a:r>
                <a:rPr lang="en-US" altLang="en-US" sz="2400">
                  <a:latin typeface="Symbol" pitchFamily="18" charset="2"/>
                </a:rPr>
                <a:t>D</a:t>
              </a:r>
              <a:r>
                <a:rPr lang="en-US" altLang="en-US" sz="2400"/>
                <a:t>H</a:t>
              </a:r>
              <a:r>
                <a:rPr lang="en-US" altLang="en-US" sz="2400" baseline="30000"/>
                <a:t>0</a:t>
              </a:r>
              <a:r>
                <a:rPr lang="en-US" altLang="en-US" sz="2400"/>
                <a:t>    = -393.5 + (2x-296.1) + 1072 = 86.3 kJ</a:t>
              </a:r>
            </a:p>
          </p:txBody>
        </p:sp>
        <p:sp>
          <p:nvSpPr>
            <p:cNvPr id="366621" name="Text Box 68"/>
            <p:cNvSpPr txBox="1">
              <a:spLocks noChangeArrowheads="1"/>
            </p:cNvSpPr>
            <p:nvPr/>
          </p:nvSpPr>
          <p:spPr bwMode="auto">
            <a:xfrm>
              <a:off x="2112" y="4068"/>
              <a:ext cx="386" cy="291"/>
            </a:xfrm>
            <a:prstGeom prst="rect">
              <a:avLst/>
            </a:prstGeom>
            <a:noFill/>
            <a:ln w="9525">
              <a:noFill/>
              <a:miter lim="800000"/>
              <a:headEnd/>
              <a:tailEnd/>
            </a:ln>
          </p:spPr>
          <p:txBody>
            <a:bodyPr wrap="none">
              <a:spAutoFit/>
            </a:bodyPr>
            <a:lstStyle/>
            <a:p>
              <a:r>
                <a:rPr lang="en-US" altLang="en-US" sz="2400"/>
                <a:t>rxn</a:t>
              </a:r>
            </a:p>
          </p:txBody>
        </p:sp>
      </p:grpSp>
      <p:sp>
        <p:nvSpPr>
          <p:cNvPr id="366619" name="Slide Number Placeholder 58"/>
          <p:cNvSpPr>
            <a:spLocks noGrp="1"/>
          </p:cNvSpPr>
          <p:nvPr>
            <p:ph type="sldNum" sz="quarter" idx="12"/>
          </p:nvPr>
        </p:nvSpPr>
        <p:spPr>
          <a:noFill/>
        </p:spPr>
        <p:txBody>
          <a:bodyPr/>
          <a:lstStyle/>
          <a:p>
            <a:fld id="{119D8264-C866-4922-991D-32B403038E1B}" type="slidenum">
              <a:rPr lang="ar-SA" smtClean="0">
                <a:latin typeface="Arial" pitchFamily="34" charset="0"/>
                <a:cs typeface="Arial" pitchFamily="34" charset="0"/>
              </a:rPr>
              <a:pPr/>
              <a:t>252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503"/>
                                        </p:tgtEl>
                                        <p:attrNameLst>
                                          <p:attrName>style.visibility</p:attrName>
                                        </p:attrNameLst>
                                      </p:cBhvr>
                                      <p:to>
                                        <p:strVal val="visible"/>
                                      </p:to>
                                    </p:set>
                                    <p:anim calcmode="lin" valueType="num">
                                      <p:cBhvr additive="base">
                                        <p:cTn id="7" dur="500" fill="hold"/>
                                        <p:tgtEl>
                                          <p:spTgt spid="20503"/>
                                        </p:tgtEl>
                                        <p:attrNameLst>
                                          <p:attrName>ppt_x</p:attrName>
                                        </p:attrNameLst>
                                      </p:cBhvr>
                                      <p:tavLst>
                                        <p:tav tm="0">
                                          <p:val>
                                            <p:strVal val="0-#ppt_w/2"/>
                                          </p:val>
                                        </p:tav>
                                        <p:tav tm="100000">
                                          <p:val>
                                            <p:strVal val="#ppt_x"/>
                                          </p:val>
                                        </p:tav>
                                      </p:tavLst>
                                    </p:anim>
                                    <p:anim calcmode="lin" valueType="num">
                                      <p:cBhvr additive="base">
                                        <p:cTn id="8" dur="500" fill="hold"/>
                                        <p:tgtEl>
                                          <p:spTgt spid="2050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507"/>
                                        </p:tgtEl>
                                        <p:attrNameLst>
                                          <p:attrName>style.visibility</p:attrName>
                                        </p:attrNameLst>
                                      </p:cBhvr>
                                      <p:to>
                                        <p:strVal val="visible"/>
                                      </p:to>
                                    </p:set>
                                    <p:anim calcmode="lin" valueType="num">
                                      <p:cBhvr additive="base">
                                        <p:cTn id="19" dur="500" fill="hold"/>
                                        <p:tgtEl>
                                          <p:spTgt spid="20507"/>
                                        </p:tgtEl>
                                        <p:attrNameLst>
                                          <p:attrName>ppt_x</p:attrName>
                                        </p:attrNameLst>
                                      </p:cBhvr>
                                      <p:tavLst>
                                        <p:tav tm="0">
                                          <p:val>
                                            <p:strVal val="0-#ppt_w/2"/>
                                          </p:val>
                                        </p:tav>
                                        <p:tav tm="100000">
                                          <p:val>
                                            <p:strVal val="#ppt_x"/>
                                          </p:val>
                                        </p:tav>
                                      </p:tavLst>
                                    </p:anim>
                                    <p:anim calcmode="lin" valueType="num">
                                      <p:cBhvr additive="base">
                                        <p:cTn id="20" dur="500" fill="hold"/>
                                        <p:tgtEl>
                                          <p:spTgt spid="2050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20512"/>
                                        </p:tgtEl>
                                        <p:attrNameLst>
                                          <p:attrName>style.visibility</p:attrName>
                                        </p:attrNameLst>
                                      </p:cBhvr>
                                      <p:to>
                                        <p:strVal val="visible"/>
                                      </p:to>
                                    </p:set>
                                  </p:childTnLst>
                                  <p:subTnLst>
                                    <p:set>
                                      <p:cBhvr override="childStyle">
                                        <p:cTn dur="1" fill="hold" display="0" masterRel="nextClick" afterEffect="1"/>
                                        <p:tgtEl>
                                          <p:spTgt spid="20512"/>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20513"/>
                                        </p:tgtEl>
                                        <p:attrNameLst>
                                          <p:attrName>style.visibility</p:attrName>
                                        </p:attrNameLst>
                                      </p:cBhvr>
                                      <p:to>
                                        <p:strVal val="visible"/>
                                      </p:to>
                                    </p:set>
                                  </p:childTnLst>
                                  <p:subTnLst>
                                    <p:set>
                                      <p:cBhvr override="childStyle">
                                        <p:cTn dur="1" fill="hold" display="0" masterRel="nextClick" afterEffect="1"/>
                                        <p:tgtEl>
                                          <p:spTgt spid="20513"/>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20515"/>
                                        </p:tgtEl>
                                        <p:attrNameLst>
                                          <p:attrName>style.visibility</p:attrName>
                                        </p:attrNameLst>
                                      </p:cBhvr>
                                      <p:to>
                                        <p:strVal val="visible"/>
                                      </p:to>
                                    </p:set>
                                  </p:childTnLst>
                                  <p:subTnLst>
                                    <p:set>
                                      <p:cBhvr override="childStyle">
                                        <p:cTn dur="1" fill="hold" display="0" masterRel="nextClick" afterEffect="1"/>
                                        <p:tgtEl>
                                          <p:spTgt spid="20515"/>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0-#ppt_w/2"/>
                                          </p:val>
                                        </p:tav>
                                        <p:tav tm="100000">
                                          <p:val>
                                            <p:strVal val="#ppt_x"/>
                                          </p:val>
                                        </p:tav>
                                      </p:tavLst>
                                    </p:anim>
                                    <p:anim calcmode="lin" valueType="num">
                                      <p:cBhvr additive="base">
                                        <p:cTn id="4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20521"/>
                                        </p:tgtEl>
                                        <p:attrNameLst>
                                          <p:attrName>style.visibility</p:attrName>
                                        </p:attrNameLst>
                                      </p:cBhvr>
                                      <p:to>
                                        <p:strVal val="visible"/>
                                      </p:to>
                                    </p:set>
                                  </p:childTnLst>
                                  <p:subTnLst>
                                    <p:set>
                                      <p:cBhvr override="childStyle">
                                        <p:cTn dur="1" fill="hold" display="0" masterRel="nextClick" afterEffect="1"/>
                                        <p:tgtEl>
                                          <p:spTgt spid="20521"/>
                                        </p:tgtEl>
                                        <p:attrNameLst>
                                          <p:attrName>style.visibility</p:attrName>
                                        </p:attrNameLst>
                                      </p:cBhvr>
                                      <p:to>
                                        <p:strVal val="hidden"/>
                                      </p:to>
                                    </p:set>
                                  </p:sub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20522"/>
                                        </p:tgtEl>
                                        <p:attrNameLst>
                                          <p:attrName>style.visibility</p:attrName>
                                        </p:attrNameLst>
                                      </p:cBhvr>
                                      <p:to>
                                        <p:strVal val="visible"/>
                                      </p:to>
                                    </p:set>
                                  </p:childTnLst>
                                  <p:subTnLst>
                                    <p:set>
                                      <p:cBhvr override="childStyle">
                                        <p:cTn dur="1" fill="hold" display="0" masterRel="nextClick" afterEffect="1"/>
                                        <p:tgtEl>
                                          <p:spTgt spid="20522"/>
                                        </p:tgtEl>
                                        <p:attrNameLst>
                                          <p:attrName>style.visibility</p:attrName>
                                        </p:attrNameLst>
                                      </p:cBhvr>
                                      <p:to>
                                        <p:strVal val="hidden"/>
                                      </p:to>
                                    </p:set>
                                  </p:subTnLst>
                                </p:cTn>
                              </p:par>
                            </p:childTnLst>
                          </p:cTn>
                        </p:par>
                      </p:childTnLst>
                    </p:cTn>
                  </p:par>
                  <p:par>
                    <p:cTn id="53" fill="hold">
                      <p:stCondLst>
                        <p:cond delay="indefinite"/>
                      </p:stCondLst>
                      <p:childTnLst>
                        <p:par>
                          <p:cTn id="54" fill="hold">
                            <p:stCondLst>
                              <p:cond delay="0"/>
                            </p:stCondLst>
                            <p:childTnLst>
                              <p:par>
                                <p:cTn id="55" presetID="2" presetClass="entr" presetSubtype="8" fill="hold" nodeType="click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0-#ppt_w/2"/>
                                          </p:val>
                                        </p:tav>
                                        <p:tav tm="100000">
                                          <p:val>
                                            <p:strVal val="#ppt_x"/>
                                          </p:val>
                                        </p:tav>
                                      </p:tavLst>
                                    </p:anim>
                                    <p:anim calcmode="lin" valueType="num">
                                      <p:cBhvr additive="base">
                                        <p:cTn id="5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20528"/>
                                        </p:tgtEl>
                                        <p:attrNameLst>
                                          <p:attrName>style.visibility</p:attrName>
                                        </p:attrNameLst>
                                      </p:cBhvr>
                                      <p:to>
                                        <p:strVal val="visible"/>
                                      </p:to>
                                    </p:set>
                                  </p:childTnLst>
                                  <p:subTnLst>
                                    <p:set>
                                      <p:cBhvr override="childStyle">
                                        <p:cTn dur="1" fill="hold" display="0" masterRel="nextClick" afterEffect="1"/>
                                        <p:tgtEl>
                                          <p:spTgt spid="20528"/>
                                        </p:tgtEl>
                                        <p:attrNameLst>
                                          <p:attrName>style.visibility</p:attrName>
                                        </p:attrNameLst>
                                      </p:cBhvr>
                                      <p:to>
                                        <p:strVal val="hidden"/>
                                      </p:to>
                                    </p:set>
                                  </p:subTnLst>
                                </p:cTn>
                              </p:par>
                            </p:childTnLst>
                          </p:cTn>
                        </p:par>
                      </p:childTnLst>
                    </p:cTn>
                  </p:par>
                  <p:par>
                    <p:cTn id="63" fill="hold">
                      <p:stCondLst>
                        <p:cond delay="indefinite"/>
                      </p:stCondLst>
                      <p:childTnLst>
                        <p:par>
                          <p:cTn id="64" fill="hold">
                            <p:stCondLst>
                              <p:cond delay="0"/>
                            </p:stCondLst>
                            <p:childTnLst>
                              <p:par>
                                <p:cTn id="65" presetID="23" presetClass="entr" presetSubtype="16" fill="hold" nodeType="click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499"/>
                                          </p:stCondLst>
                                        </p:cTn>
                                        <p:tgtEl>
                                          <p:spTgt spid="11"/>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499"/>
                                          </p:stCondLst>
                                        </p:cTn>
                                        <p:tgtEl>
                                          <p:spTgt spid="20538"/>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499"/>
                                          </p:stCondLst>
                                        </p:cTn>
                                        <p:tgtEl>
                                          <p:spTgt spid="20539"/>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499"/>
                                          </p:stCondLst>
                                        </p:cTn>
                                        <p:tgtEl>
                                          <p:spTgt spid="20540"/>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499"/>
                                          </p:stCondLst>
                                        </p:cTn>
                                        <p:tgtEl>
                                          <p:spTgt spid="20541"/>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499"/>
                                          </p:stCondLst>
                                        </p:cTn>
                                        <p:tgtEl>
                                          <p:spTgt spid="20542"/>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additive="base">
                                        <p:cTn id="97" dur="500" fill="hold"/>
                                        <p:tgtEl>
                                          <p:spTgt spid="12"/>
                                        </p:tgtEl>
                                        <p:attrNameLst>
                                          <p:attrName>ppt_x</p:attrName>
                                        </p:attrNameLst>
                                      </p:cBhvr>
                                      <p:tavLst>
                                        <p:tav tm="0">
                                          <p:val>
                                            <p:strVal val="0-#ppt_w/2"/>
                                          </p:val>
                                        </p:tav>
                                        <p:tav tm="100000">
                                          <p:val>
                                            <p:strVal val="#ppt_x"/>
                                          </p:val>
                                        </p:tav>
                                      </p:tavLst>
                                    </p:anim>
                                    <p:anim calcmode="lin" valueType="num">
                                      <p:cBhvr additive="base">
                                        <p:cTn id="9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nodeType="clickEffect">
                                  <p:stCondLst>
                                    <p:cond delay="0"/>
                                  </p:stCondLst>
                                  <p:childTnLst>
                                    <p:set>
                                      <p:cBhvr>
                                        <p:cTn id="102" dur="1" fill="hold">
                                          <p:stCondLst>
                                            <p:cond delay="0"/>
                                          </p:stCondLst>
                                        </p:cTn>
                                        <p:tgtEl>
                                          <p:spTgt spid="13"/>
                                        </p:tgtEl>
                                        <p:attrNameLst>
                                          <p:attrName>style.visibility</p:attrName>
                                        </p:attrNameLst>
                                      </p:cBhvr>
                                      <p:to>
                                        <p:strVal val="visible"/>
                                      </p:to>
                                    </p:set>
                                    <p:anim calcmode="lin" valueType="num">
                                      <p:cBhvr additive="base">
                                        <p:cTn id="103" dur="500" fill="hold"/>
                                        <p:tgtEl>
                                          <p:spTgt spid="13"/>
                                        </p:tgtEl>
                                        <p:attrNameLst>
                                          <p:attrName>ppt_x</p:attrName>
                                        </p:attrNameLst>
                                      </p:cBhvr>
                                      <p:tavLst>
                                        <p:tav tm="0">
                                          <p:val>
                                            <p:strVal val="0-#ppt_w/2"/>
                                          </p:val>
                                        </p:tav>
                                        <p:tav tm="100000">
                                          <p:val>
                                            <p:strVal val="#ppt_x"/>
                                          </p:val>
                                        </p:tav>
                                      </p:tavLst>
                                    </p:anim>
                                    <p:anim calcmode="lin" valueType="num">
                                      <p:cBhvr additive="base">
                                        <p:cTn id="10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3" grpId="0" autoUpdateAnimBg="0"/>
      <p:bldP spid="20507" grpId="0" autoUpdateAnimBg="0"/>
      <p:bldP spid="20512" grpId="0" animBg="1"/>
      <p:bldP spid="20513" grpId="0" animBg="1"/>
      <p:bldP spid="20515" grpId="0" animBg="1"/>
      <p:bldP spid="20521" grpId="0" animBg="1"/>
      <p:bldP spid="20522" grpId="0" animBg="1"/>
      <p:bldP spid="20528" grpId="0" animBg="1"/>
      <p:bldP spid="20538" grpId="0" animBg="1"/>
      <p:bldP spid="20539" grpId="0" animBg="1"/>
      <p:bldP spid="20540" grpId="0" animBg="1"/>
      <p:bldP spid="20541" grpId="0" animBg="1"/>
      <p:bldP spid="20542" grpId="0" animBg="1"/>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Grp="1" noChangeArrowheads="1"/>
          </p:cNvSpPr>
          <p:nvPr>
            <p:ph type="title"/>
          </p:nvPr>
        </p:nvSpPr>
        <p:spPr/>
        <p:txBody>
          <a:bodyPr/>
          <a:lstStyle/>
          <a:p>
            <a:pPr eaLnBrk="1" hangingPunct="1"/>
            <a:r>
              <a:rPr lang="en-US" sz="6000" smtClean="0"/>
              <a:t>Calculation of </a:t>
            </a:r>
            <a:r>
              <a:rPr lang="en-US" sz="6000" smtClean="0">
                <a:latin typeface="Symbol" pitchFamily="18" charset="2"/>
                <a:sym typeface="Symbol" pitchFamily="18" charset="2"/>
              </a:rPr>
              <a:t></a:t>
            </a:r>
            <a:r>
              <a:rPr lang="en-US" sz="6000" i="1" smtClean="0"/>
              <a:t>H</a:t>
            </a:r>
            <a:endParaRPr lang="en-US" sz="6000" smtClean="0"/>
          </a:p>
        </p:txBody>
      </p:sp>
      <p:sp>
        <p:nvSpPr>
          <p:cNvPr id="367619" name="Rectangle 3"/>
          <p:cNvSpPr>
            <a:spLocks noGrp="1" noChangeArrowheads="1"/>
          </p:cNvSpPr>
          <p:nvPr>
            <p:ph type="body" sz="half" idx="1"/>
          </p:nvPr>
        </p:nvSpPr>
        <p:spPr>
          <a:xfrm>
            <a:off x="228600" y="2133600"/>
            <a:ext cx="4876800" cy="1295400"/>
          </a:xfrm>
        </p:spPr>
        <p:txBody>
          <a:bodyPr/>
          <a:lstStyle/>
          <a:p>
            <a:pPr marL="228600" indent="-228600" algn="l" rtl="0" eaLnBrk="1" hangingPunct="1">
              <a:lnSpc>
                <a:spcPct val="90000"/>
              </a:lnSpc>
            </a:pPr>
            <a:r>
              <a:rPr lang="en-US" sz="2800" smtClean="0"/>
              <a:t>Imagine this as occurring</a:t>
            </a:r>
          </a:p>
          <a:p>
            <a:pPr marL="228600" indent="-228600" algn="l" rtl="0" eaLnBrk="1" hangingPunct="1">
              <a:lnSpc>
                <a:spcPct val="90000"/>
              </a:lnSpc>
              <a:buFontTx/>
              <a:buNone/>
            </a:pPr>
            <a:r>
              <a:rPr lang="en-US" sz="2800" smtClean="0"/>
              <a:t>	in three steps:</a:t>
            </a:r>
          </a:p>
          <a:p>
            <a:pPr marL="228600" indent="-228600" algn="l" rtl="0" eaLnBrk="1" hangingPunct="1">
              <a:lnSpc>
                <a:spcPct val="90000"/>
              </a:lnSpc>
              <a:buFontTx/>
              <a:buNone/>
            </a:pPr>
            <a:endParaRPr lang="en-US" sz="2400" smtClean="0"/>
          </a:p>
        </p:txBody>
      </p:sp>
      <p:sp>
        <p:nvSpPr>
          <p:cNvPr id="367620" name="Rectangle 7"/>
          <p:cNvSpPr>
            <a:spLocks noChangeArrowheads="1"/>
          </p:cNvSpPr>
          <p:nvPr/>
        </p:nvSpPr>
        <p:spPr bwMode="auto">
          <a:xfrm>
            <a:off x="820738" y="1249363"/>
            <a:ext cx="7535862" cy="579437"/>
          </a:xfrm>
          <a:prstGeom prst="rect">
            <a:avLst/>
          </a:prstGeom>
          <a:noFill/>
          <a:ln w="9525">
            <a:noFill/>
            <a:miter lim="800000"/>
            <a:headEnd/>
            <a:tailEnd/>
          </a:ln>
        </p:spPr>
        <p:txBody>
          <a:bodyPr wrap="none">
            <a:spAutoFit/>
          </a:bodyPr>
          <a:lstStyle/>
          <a:p>
            <a:r>
              <a:rPr lang="en-US">
                <a:solidFill>
                  <a:srgbClr val="C82E32"/>
                </a:solidFill>
              </a:rPr>
              <a:t>C</a:t>
            </a:r>
            <a:r>
              <a:rPr lang="en-US" baseline="-25000">
                <a:solidFill>
                  <a:srgbClr val="C82E32"/>
                </a:solidFill>
              </a:rPr>
              <a:t>3</a:t>
            </a:r>
            <a:r>
              <a:rPr lang="en-US">
                <a:solidFill>
                  <a:srgbClr val="C82E32"/>
                </a:solidFill>
              </a:rPr>
              <a:t>H</a:t>
            </a:r>
            <a:r>
              <a:rPr lang="en-US" baseline="-25000">
                <a:solidFill>
                  <a:srgbClr val="C82E32"/>
                </a:solidFill>
              </a:rPr>
              <a:t>8 (</a:t>
            </a:r>
            <a:r>
              <a:rPr lang="en-US" i="1" baseline="-25000">
                <a:solidFill>
                  <a:srgbClr val="C82E32"/>
                </a:solidFill>
              </a:rPr>
              <a:t>g</a:t>
            </a:r>
            <a:r>
              <a:rPr lang="en-US" baseline="-25000">
                <a:solidFill>
                  <a:srgbClr val="C82E32"/>
                </a:solidFill>
              </a:rPr>
              <a:t>)</a:t>
            </a:r>
            <a:r>
              <a:rPr lang="en-US">
                <a:solidFill>
                  <a:srgbClr val="C82E32"/>
                </a:solidFill>
              </a:rPr>
              <a:t> + 5 O</a:t>
            </a:r>
            <a:r>
              <a:rPr lang="en-US" baseline="-25000">
                <a:solidFill>
                  <a:srgbClr val="C82E32"/>
                </a:solidFill>
              </a:rPr>
              <a:t>2 (</a:t>
            </a:r>
            <a:r>
              <a:rPr lang="en-US" i="1" baseline="-25000">
                <a:solidFill>
                  <a:srgbClr val="C82E32"/>
                </a:solidFill>
              </a:rPr>
              <a:t>g</a:t>
            </a:r>
            <a:r>
              <a:rPr lang="en-US" baseline="-25000">
                <a:solidFill>
                  <a:srgbClr val="C82E32"/>
                </a:solidFill>
              </a:rPr>
              <a:t>) </a:t>
            </a:r>
            <a:r>
              <a:rPr lang="en-US">
                <a:solidFill>
                  <a:srgbClr val="C82E32"/>
                </a:solidFill>
                <a:sym typeface="Symbol" pitchFamily="18" charset="2"/>
              </a:rPr>
              <a:t> 3 CO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+ 4 H</a:t>
            </a:r>
            <a:r>
              <a:rPr lang="en-US" baseline="-25000">
                <a:solidFill>
                  <a:srgbClr val="C82E32"/>
                </a:solidFill>
                <a:sym typeface="Symbol" pitchFamily="18" charset="2"/>
              </a:rPr>
              <a:t>2</a:t>
            </a:r>
            <a:r>
              <a:rPr lang="en-US">
                <a:solidFill>
                  <a:srgbClr val="C82E32"/>
                </a:solidFill>
                <a:sym typeface="Symbol" pitchFamily="18" charset="2"/>
              </a:rPr>
              <a:t>O </a:t>
            </a:r>
            <a:r>
              <a:rPr lang="en-US" baseline="-25000">
                <a:solidFill>
                  <a:srgbClr val="C82E32"/>
                </a:solidFill>
                <a:sym typeface="Symbol" pitchFamily="18" charset="2"/>
              </a:rPr>
              <a:t>(</a:t>
            </a:r>
            <a:r>
              <a:rPr lang="en-US" i="1" baseline="-25000">
                <a:solidFill>
                  <a:srgbClr val="C82E32"/>
                </a:solidFill>
                <a:sym typeface="Symbol" pitchFamily="18" charset="2"/>
              </a:rPr>
              <a:t>l</a:t>
            </a:r>
            <a:r>
              <a:rPr lang="en-US" baseline="-25000">
                <a:solidFill>
                  <a:srgbClr val="C82E32"/>
                </a:solidFill>
                <a:sym typeface="Symbol" pitchFamily="18" charset="2"/>
              </a:rPr>
              <a:t>)</a:t>
            </a:r>
            <a:endParaRPr lang="en-US" baseline="-25000">
              <a:solidFill>
                <a:srgbClr val="C82E32"/>
              </a:solidFill>
            </a:endParaRPr>
          </a:p>
        </p:txBody>
      </p:sp>
      <p:sp>
        <p:nvSpPr>
          <p:cNvPr id="97289" name="Rectangle 9"/>
          <p:cNvSpPr>
            <a:spLocks noChangeArrowheads="1"/>
          </p:cNvSpPr>
          <p:nvPr/>
        </p:nvSpPr>
        <p:spPr bwMode="auto">
          <a:xfrm>
            <a:off x="0" y="2997200"/>
            <a:ext cx="7956550" cy="2652713"/>
          </a:xfrm>
          <a:prstGeom prst="rect">
            <a:avLst/>
          </a:prstGeom>
          <a:noFill/>
          <a:ln w="9525">
            <a:noFill/>
            <a:miter lim="800000"/>
            <a:headEnd/>
            <a:tailEnd/>
          </a:ln>
        </p:spPr>
        <p:txBody>
          <a:bodyPr>
            <a:spAutoFit/>
          </a:bodyPr>
          <a:lstStyle/>
          <a:p>
            <a:pPr algn="l" rtl="0">
              <a:spcBef>
                <a:spcPct val="20000"/>
              </a:spcBef>
            </a:pPr>
            <a:r>
              <a:rPr lang="en-US">
                <a:solidFill>
                  <a:srgbClr val="C82E32"/>
                </a:solidFill>
              </a:rPr>
              <a:t>C</a:t>
            </a:r>
            <a:r>
              <a:rPr lang="en-US" baseline="-25000">
                <a:solidFill>
                  <a:srgbClr val="C82E32"/>
                </a:solidFill>
              </a:rPr>
              <a:t>3</a:t>
            </a:r>
            <a:r>
              <a:rPr lang="en-US">
                <a:solidFill>
                  <a:srgbClr val="C82E32"/>
                </a:solidFill>
              </a:rPr>
              <a:t>H</a:t>
            </a:r>
            <a:r>
              <a:rPr lang="en-US" baseline="-25000">
                <a:solidFill>
                  <a:srgbClr val="C82E32"/>
                </a:solidFill>
              </a:rPr>
              <a:t>8 (</a:t>
            </a:r>
            <a:r>
              <a:rPr lang="en-US" i="1" baseline="-25000">
                <a:solidFill>
                  <a:srgbClr val="C82E32"/>
                </a:solidFill>
              </a:rPr>
              <a:t>g</a:t>
            </a:r>
            <a:r>
              <a:rPr lang="en-US" baseline="-25000">
                <a:solidFill>
                  <a:srgbClr val="C82E32"/>
                </a:solidFill>
              </a:rPr>
              <a:t>) </a:t>
            </a:r>
            <a:r>
              <a:rPr lang="en-US">
                <a:solidFill>
                  <a:srgbClr val="C82E32"/>
                </a:solidFill>
                <a:sym typeface="Symbol" pitchFamily="18" charset="2"/>
              </a:rPr>
              <a:t> 3 C </a:t>
            </a:r>
            <a:r>
              <a:rPr lang="en-US" baseline="-25000">
                <a:solidFill>
                  <a:srgbClr val="C82E32"/>
                </a:solidFill>
                <a:sym typeface="Symbol" pitchFamily="18" charset="2"/>
              </a:rPr>
              <a:t>(</a:t>
            </a:r>
            <a:r>
              <a:rPr lang="en-US" i="1" baseline="-25000">
                <a:solidFill>
                  <a:srgbClr val="C82E32"/>
                </a:solidFill>
                <a:sym typeface="Symbol" pitchFamily="18" charset="2"/>
              </a:rPr>
              <a:t>graphite</a:t>
            </a:r>
            <a:r>
              <a:rPr lang="en-US" baseline="-25000">
                <a:solidFill>
                  <a:srgbClr val="C82E32"/>
                </a:solidFill>
                <a:sym typeface="Symbol" pitchFamily="18" charset="2"/>
              </a:rPr>
              <a:t>)</a:t>
            </a:r>
            <a:r>
              <a:rPr lang="en-US">
                <a:solidFill>
                  <a:srgbClr val="C82E32"/>
                </a:solidFill>
                <a:sym typeface="Symbol" pitchFamily="18" charset="2"/>
              </a:rPr>
              <a:t> + 4 H</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p>
          <a:p>
            <a:pPr algn="l" rtl="0">
              <a:spcBef>
                <a:spcPct val="20000"/>
              </a:spcBef>
            </a:pPr>
            <a:endParaRPr lang="en-US" baseline="-25000">
              <a:solidFill>
                <a:srgbClr val="C82E32"/>
              </a:solidFill>
              <a:sym typeface="Symbol" pitchFamily="18" charset="2"/>
            </a:endParaRPr>
          </a:p>
          <a:p>
            <a:pPr algn="l" rtl="0">
              <a:spcBef>
                <a:spcPct val="20000"/>
              </a:spcBef>
            </a:pPr>
            <a:r>
              <a:rPr lang="en-US">
                <a:solidFill>
                  <a:srgbClr val="C82E32"/>
                </a:solidFill>
                <a:sym typeface="Symbol" pitchFamily="18" charset="2"/>
              </a:rPr>
              <a:t>3 C </a:t>
            </a:r>
            <a:r>
              <a:rPr lang="en-US" baseline="-25000">
                <a:solidFill>
                  <a:srgbClr val="C82E32"/>
                </a:solidFill>
                <a:sym typeface="Symbol" pitchFamily="18" charset="2"/>
              </a:rPr>
              <a:t>(</a:t>
            </a:r>
            <a:r>
              <a:rPr lang="en-US" i="1" baseline="-25000">
                <a:solidFill>
                  <a:srgbClr val="C82E32"/>
                </a:solidFill>
                <a:sym typeface="Symbol" pitchFamily="18" charset="2"/>
              </a:rPr>
              <a:t>graphite</a:t>
            </a:r>
            <a:r>
              <a:rPr lang="en-US" baseline="-25000">
                <a:solidFill>
                  <a:srgbClr val="C82E32"/>
                </a:solidFill>
                <a:sym typeface="Symbol" pitchFamily="18" charset="2"/>
              </a:rPr>
              <a:t>)</a:t>
            </a:r>
            <a:r>
              <a:rPr lang="en-US">
                <a:solidFill>
                  <a:srgbClr val="C82E32"/>
                </a:solidFill>
                <a:sym typeface="Symbol" pitchFamily="18" charset="2"/>
              </a:rPr>
              <a:t> + 3 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 3 CO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a:t>
            </a:r>
          </a:p>
          <a:p>
            <a:pPr algn="l" rtl="0">
              <a:spcBef>
                <a:spcPct val="20000"/>
              </a:spcBef>
            </a:pPr>
            <a:r>
              <a:rPr lang="en-US">
                <a:solidFill>
                  <a:srgbClr val="C82E32"/>
                </a:solidFill>
                <a:sym typeface="Symbol" pitchFamily="18" charset="2"/>
              </a:rPr>
              <a:t>4 H</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+ 2 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 4 H</a:t>
            </a:r>
            <a:r>
              <a:rPr lang="en-US" baseline="-25000">
                <a:solidFill>
                  <a:srgbClr val="C82E32"/>
                </a:solidFill>
                <a:sym typeface="Symbol" pitchFamily="18" charset="2"/>
              </a:rPr>
              <a:t>2</a:t>
            </a:r>
            <a:r>
              <a:rPr lang="en-US">
                <a:solidFill>
                  <a:srgbClr val="C82E32"/>
                </a:solidFill>
                <a:sym typeface="Symbol" pitchFamily="18" charset="2"/>
              </a:rPr>
              <a:t>O </a:t>
            </a:r>
            <a:r>
              <a:rPr lang="en-US" baseline="-25000">
                <a:solidFill>
                  <a:srgbClr val="C82E32"/>
                </a:solidFill>
                <a:sym typeface="Symbol" pitchFamily="18" charset="2"/>
              </a:rPr>
              <a:t>(</a:t>
            </a:r>
            <a:r>
              <a:rPr lang="en-US" i="1" baseline="-25000">
                <a:solidFill>
                  <a:srgbClr val="C82E32"/>
                </a:solidFill>
                <a:sym typeface="Symbol" pitchFamily="18" charset="2"/>
              </a:rPr>
              <a:t>l</a:t>
            </a:r>
            <a:r>
              <a:rPr lang="en-US" baseline="-25000">
                <a:solidFill>
                  <a:srgbClr val="C82E32"/>
                </a:solidFill>
                <a:sym typeface="Symbol" pitchFamily="18" charset="2"/>
              </a:rPr>
              <a:t>)</a:t>
            </a:r>
          </a:p>
          <a:p>
            <a:pPr algn="l" rtl="0"/>
            <a:endParaRPr lang="en-US"/>
          </a:p>
        </p:txBody>
      </p:sp>
      <p:sp>
        <p:nvSpPr>
          <p:cNvPr id="367622" name="Rectangle 11"/>
          <p:cNvSpPr>
            <a:spLocks noChangeArrowheads="1"/>
          </p:cNvSpPr>
          <p:nvPr/>
        </p:nvSpPr>
        <p:spPr bwMode="auto">
          <a:xfrm>
            <a:off x="0" y="3933825"/>
            <a:ext cx="6227763" cy="685800"/>
          </a:xfrm>
          <a:prstGeom prst="rect">
            <a:avLst/>
          </a:prstGeom>
          <a:solidFill>
            <a:schemeClr val="bg1"/>
          </a:solidFill>
          <a:ln w="9525">
            <a:noFill/>
            <a:miter lim="800000"/>
            <a:headEnd/>
            <a:tailEnd/>
          </a:ln>
        </p:spPr>
        <p:txBody>
          <a:bodyPr wrap="none" anchor="ctr"/>
          <a:lstStyle/>
          <a:p>
            <a:endParaRPr lang="en-US"/>
          </a:p>
        </p:txBody>
      </p:sp>
      <p:sp>
        <p:nvSpPr>
          <p:cNvPr id="367623" name="Rectangle 13"/>
          <p:cNvSpPr>
            <a:spLocks noChangeArrowheads="1"/>
          </p:cNvSpPr>
          <p:nvPr/>
        </p:nvSpPr>
        <p:spPr bwMode="auto">
          <a:xfrm>
            <a:off x="179388" y="5805488"/>
            <a:ext cx="4343400" cy="457200"/>
          </a:xfrm>
          <a:prstGeom prst="rect">
            <a:avLst/>
          </a:prstGeom>
          <a:solidFill>
            <a:schemeClr val="bg1"/>
          </a:solidFill>
          <a:ln w="9525">
            <a:noFill/>
            <a:miter lim="800000"/>
            <a:headEnd/>
            <a:tailEnd/>
          </a:ln>
        </p:spPr>
        <p:txBody>
          <a:bodyPr wrap="none" anchor="ctr"/>
          <a:lstStyle/>
          <a:p>
            <a:endParaRPr lang="en-US"/>
          </a:p>
        </p:txBody>
      </p:sp>
      <p:pic>
        <p:nvPicPr>
          <p:cNvPr id="367624" name="Picture 24" descr="05_22a"/>
          <p:cNvPicPr>
            <a:picLocks noGrp="1" noChangeAspect="1" noChangeArrowheads="1"/>
          </p:cNvPicPr>
          <p:nvPr>
            <p:ph sz="half" idx="2"/>
          </p:nvPr>
        </p:nvPicPr>
        <p:blipFill>
          <a:blip r:embed="rId3" cstate="print"/>
          <a:srcRect/>
          <a:stretch>
            <a:fillRect/>
          </a:stretch>
        </p:blipFill>
        <p:spPr>
          <a:xfrm>
            <a:off x="6345238" y="2205038"/>
            <a:ext cx="2798762" cy="2106612"/>
          </a:xfrm>
        </p:spPr>
      </p:pic>
      <p:sp>
        <p:nvSpPr>
          <p:cNvPr id="367625" name="Rectangle 11"/>
          <p:cNvSpPr>
            <a:spLocks noChangeArrowheads="1"/>
          </p:cNvSpPr>
          <p:nvPr/>
        </p:nvSpPr>
        <p:spPr bwMode="auto">
          <a:xfrm>
            <a:off x="0" y="4652963"/>
            <a:ext cx="6227763" cy="685800"/>
          </a:xfrm>
          <a:prstGeom prst="rect">
            <a:avLst/>
          </a:prstGeom>
          <a:solidFill>
            <a:schemeClr val="bg1"/>
          </a:solidFill>
          <a:ln w="9525">
            <a:noFill/>
            <a:miter lim="800000"/>
            <a:headEnd/>
            <a:tailEnd/>
          </a:ln>
        </p:spPr>
        <p:txBody>
          <a:bodyPr wrap="none" anchor="ctr"/>
          <a:lstStyle/>
          <a:p>
            <a:endParaRPr lang="en-US"/>
          </a:p>
        </p:txBody>
      </p:sp>
      <p:sp>
        <p:nvSpPr>
          <p:cNvPr id="367626" name="Slide Number Placeholder 12"/>
          <p:cNvSpPr>
            <a:spLocks noGrp="1"/>
          </p:cNvSpPr>
          <p:nvPr>
            <p:ph type="sldNum" sz="quarter" idx="11"/>
          </p:nvPr>
        </p:nvSpPr>
        <p:spPr>
          <a:xfrm>
            <a:off x="107950" y="6021388"/>
            <a:ext cx="1905000" cy="457200"/>
          </a:xfrm>
          <a:noFill/>
        </p:spPr>
        <p:txBody>
          <a:bodyPr/>
          <a:lstStyle/>
          <a:p>
            <a:fld id="{9636B999-C2E3-434A-B4B5-8AD748C2EACD}" type="slidenum">
              <a:rPr lang="ar-SA" smtClean="0">
                <a:latin typeface="Arial" pitchFamily="34" charset="0"/>
                <a:cs typeface="Arial" pitchFamily="34" charset="0"/>
              </a:rPr>
              <a:pPr/>
              <a:t>253</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97289"/>
                                        </p:tgtEl>
                                        <p:attrNameLst>
                                          <p:attrName>style.visibility</p:attrName>
                                        </p:attrNameLst>
                                      </p:cBhvr>
                                      <p:to>
                                        <p:strVal val="visible"/>
                                      </p:to>
                                    </p:set>
                                    <p:animEffect transition="in" filter="fade">
                                      <p:cBhvr>
                                        <p:cTn id="7" dur="1000"/>
                                        <p:tgtEl>
                                          <p:spTgt spid="97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9" grpId="0"/>
    </p:bld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2"/>
          <p:cNvSpPr>
            <a:spLocks noGrp="1" noChangeArrowheads="1"/>
          </p:cNvSpPr>
          <p:nvPr>
            <p:ph type="title"/>
          </p:nvPr>
        </p:nvSpPr>
        <p:spPr/>
        <p:txBody>
          <a:bodyPr/>
          <a:lstStyle/>
          <a:p>
            <a:pPr eaLnBrk="1" hangingPunct="1"/>
            <a:r>
              <a:rPr lang="en-US" sz="6000" smtClean="0"/>
              <a:t>Calculation of </a:t>
            </a:r>
            <a:r>
              <a:rPr lang="en-US" sz="6000" smtClean="0">
                <a:latin typeface="Symbol" pitchFamily="18" charset="2"/>
                <a:sym typeface="Symbol" pitchFamily="18" charset="2"/>
              </a:rPr>
              <a:t></a:t>
            </a:r>
            <a:r>
              <a:rPr lang="en-US" sz="6000" i="1" smtClean="0"/>
              <a:t>H</a:t>
            </a:r>
            <a:endParaRPr lang="en-US" sz="6000" smtClean="0"/>
          </a:p>
        </p:txBody>
      </p:sp>
      <p:sp>
        <p:nvSpPr>
          <p:cNvPr id="368643" name="Rectangle 3"/>
          <p:cNvSpPr>
            <a:spLocks noGrp="1" noChangeArrowheads="1"/>
          </p:cNvSpPr>
          <p:nvPr>
            <p:ph type="body" sz="half" idx="1"/>
          </p:nvPr>
        </p:nvSpPr>
        <p:spPr>
          <a:xfrm>
            <a:off x="228600" y="2133600"/>
            <a:ext cx="4876800" cy="1295400"/>
          </a:xfrm>
        </p:spPr>
        <p:txBody>
          <a:bodyPr/>
          <a:lstStyle/>
          <a:p>
            <a:pPr marL="228600" indent="-228600" algn="l" rtl="0" eaLnBrk="1" hangingPunct="1">
              <a:lnSpc>
                <a:spcPct val="90000"/>
              </a:lnSpc>
            </a:pPr>
            <a:r>
              <a:rPr lang="en-US" sz="2800" smtClean="0"/>
              <a:t>Imagine this as occurring</a:t>
            </a:r>
          </a:p>
          <a:p>
            <a:pPr marL="228600" indent="-228600" algn="l" rtl="0" eaLnBrk="1" hangingPunct="1">
              <a:lnSpc>
                <a:spcPct val="90000"/>
              </a:lnSpc>
              <a:buFontTx/>
              <a:buNone/>
            </a:pPr>
            <a:r>
              <a:rPr lang="en-US" sz="2800" smtClean="0"/>
              <a:t>	in three steps:</a:t>
            </a:r>
          </a:p>
          <a:p>
            <a:pPr marL="228600" indent="-228600" algn="l" rtl="0" eaLnBrk="1" hangingPunct="1">
              <a:lnSpc>
                <a:spcPct val="90000"/>
              </a:lnSpc>
              <a:buFontTx/>
              <a:buNone/>
            </a:pPr>
            <a:endParaRPr lang="en-US" sz="2400" smtClean="0"/>
          </a:p>
        </p:txBody>
      </p:sp>
      <p:sp>
        <p:nvSpPr>
          <p:cNvPr id="368644" name="Rectangle 7"/>
          <p:cNvSpPr>
            <a:spLocks noChangeArrowheads="1"/>
          </p:cNvSpPr>
          <p:nvPr/>
        </p:nvSpPr>
        <p:spPr bwMode="auto">
          <a:xfrm>
            <a:off x="820738" y="1249363"/>
            <a:ext cx="7535862" cy="579437"/>
          </a:xfrm>
          <a:prstGeom prst="rect">
            <a:avLst/>
          </a:prstGeom>
          <a:noFill/>
          <a:ln w="9525">
            <a:noFill/>
            <a:miter lim="800000"/>
            <a:headEnd/>
            <a:tailEnd/>
          </a:ln>
        </p:spPr>
        <p:txBody>
          <a:bodyPr wrap="none">
            <a:spAutoFit/>
          </a:bodyPr>
          <a:lstStyle/>
          <a:p>
            <a:r>
              <a:rPr lang="en-US">
                <a:solidFill>
                  <a:srgbClr val="C82E32"/>
                </a:solidFill>
              </a:rPr>
              <a:t>C</a:t>
            </a:r>
            <a:r>
              <a:rPr lang="en-US" baseline="-25000">
                <a:solidFill>
                  <a:srgbClr val="C82E32"/>
                </a:solidFill>
              </a:rPr>
              <a:t>3</a:t>
            </a:r>
            <a:r>
              <a:rPr lang="en-US">
                <a:solidFill>
                  <a:srgbClr val="C82E32"/>
                </a:solidFill>
              </a:rPr>
              <a:t>H</a:t>
            </a:r>
            <a:r>
              <a:rPr lang="en-US" baseline="-25000">
                <a:solidFill>
                  <a:srgbClr val="C82E32"/>
                </a:solidFill>
              </a:rPr>
              <a:t>8 (</a:t>
            </a:r>
            <a:r>
              <a:rPr lang="en-US" i="1" baseline="-25000">
                <a:solidFill>
                  <a:srgbClr val="C82E32"/>
                </a:solidFill>
              </a:rPr>
              <a:t>g</a:t>
            </a:r>
            <a:r>
              <a:rPr lang="en-US" baseline="-25000">
                <a:solidFill>
                  <a:srgbClr val="C82E32"/>
                </a:solidFill>
              </a:rPr>
              <a:t>)</a:t>
            </a:r>
            <a:r>
              <a:rPr lang="en-US">
                <a:solidFill>
                  <a:srgbClr val="C82E32"/>
                </a:solidFill>
              </a:rPr>
              <a:t> + 5 O</a:t>
            </a:r>
            <a:r>
              <a:rPr lang="en-US" baseline="-25000">
                <a:solidFill>
                  <a:srgbClr val="C82E32"/>
                </a:solidFill>
              </a:rPr>
              <a:t>2 (</a:t>
            </a:r>
            <a:r>
              <a:rPr lang="en-US" i="1" baseline="-25000">
                <a:solidFill>
                  <a:srgbClr val="C82E32"/>
                </a:solidFill>
              </a:rPr>
              <a:t>g</a:t>
            </a:r>
            <a:r>
              <a:rPr lang="en-US" baseline="-25000">
                <a:solidFill>
                  <a:srgbClr val="C82E32"/>
                </a:solidFill>
              </a:rPr>
              <a:t>) </a:t>
            </a:r>
            <a:r>
              <a:rPr lang="en-US">
                <a:solidFill>
                  <a:srgbClr val="C82E32"/>
                </a:solidFill>
                <a:sym typeface="Symbol" pitchFamily="18" charset="2"/>
              </a:rPr>
              <a:t> 3 CO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+ 4 H</a:t>
            </a:r>
            <a:r>
              <a:rPr lang="en-US" baseline="-25000">
                <a:solidFill>
                  <a:srgbClr val="C82E32"/>
                </a:solidFill>
                <a:sym typeface="Symbol" pitchFamily="18" charset="2"/>
              </a:rPr>
              <a:t>2</a:t>
            </a:r>
            <a:r>
              <a:rPr lang="en-US">
                <a:solidFill>
                  <a:srgbClr val="C82E32"/>
                </a:solidFill>
                <a:sym typeface="Symbol" pitchFamily="18" charset="2"/>
              </a:rPr>
              <a:t>O </a:t>
            </a:r>
            <a:r>
              <a:rPr lang="en-US" baseline="-25000">
                <a:solidFill>
                  <a:srgbClr val="C82E32"/>
                </a:solidFill>
                <a:sym typeface="Symbol" pitchFamily="18" charset="2"/>
              </a:rPr>
              <a:t>(</a:t>
            </a:r>
            <a:r>
              <a:rPr lang="en-US" i="1" baseline="-25000">
                <a:solidFill>
                  <a:srgbClr val="C82E32"/>
                </a:solidFill>
                <a:sym typeface="Symbol" pitchFamily="18" charset="2"/>
              </a:rPr>
              <a:t>l</a:t>
            </a:r>
            <a:r>
              <a:rPr lang="en-US" baseline="-25000">
                <a:solidFill>
                  <a:srgbClr val="C82E32"/>
                </a:solidFill>
                <a:sym typeface="Symbol" pitchFamily="18" charset="2"/>
              </a:rPr>
              <a:t>)</a:t>
            </a:r>
            <a:endParaRPr lang="en-US" baseline="-25000">
              <a:solidFill>
                <a:srgbClr val="C82E32"/>
              </a:solidFill>
            </a:endParaRPr>
          </a:p>
        </p:txBody>
      </p:sp>
      <p:sp>
        <p:nvSpPr>
          <p:cNvPr id="97289" name="Rectangle 9"/>
          <p:cNvSpPr>
            <a:spLocks noChangeArrowheads="1"/>
          </p:cNvSpPr>
          <p:nvPr/>
        </p:nvSpPr>
        <p:spPr bwMode="auto">
          <a:xfrm>
            <a:off x="0" y="2997200"/>
            <a:ext cx="7956550" cy="2652713"/>
          </a:xfrm>
          <a:prstGeom prst="rect">
            <a:avLst/>
          </a:prstGeom>
          <a:noFill/>
          <a:ln w="9525">
            <a:noFill/>
            <a:miter lim="800000"/>
            <a:headEnd/>
            <a:tailEnd/>
          </a:ln>
        </p:spPr>
        <p:txBody>
          <a:bodyPr>
            <a:spAutoFit/>
          </a:bodyPr>
          <a:lstStyle/>
          <a:p>
            <a:pPr algn="l" rtl="0">
              <a:spcBef>
                <a:spcPct val="20000"/>
              </a:spcBef>
            </a:pPr>
            <a:r>
              <a:rPr lang="en-US">
                <a:solidFill>
                  <a:srgbClr val="C82E32"/>
                </a:solidFill>
              </a:rPr>
              <a:t>C</a:t>
            </a:r>
            <a:r>
              <a:rPr lang="en-US" baseline="-25000">
                <a:solidFill>
                  <a:srgbClr val="C82E32"/>
                </a:solidFill>
              </a:rPr>
              <a:t>3</a:t>
            </a:r>
            <a:r>
              <a:rPr lang="en-US">
                <a:solidFill>
                  <a:srgbClr val="C82E32"/>
                </a:solidFill>
              </a:rPr>
              <a:t>H</a:t>
            </a:r>
            <a:r>
              <a:rPr lang="en-US" baseline="-25000">
                <a:solidFill>
                  <a:srgbClr val="C82E32"/>
                </a:solidFill>
              </a:rPr>
              <a:t>8 (</a:t>
            </a:r>
            <a:r>
              <a:rPr lang="en-US" i="1" baseline="-25000">
                <a:solidFill>
                  <a:srgbClr val="C82E32"/>
                </a:solidFill>
              </a:rPr>
              <a:t>g</a:t>
            </a:r>
            <a:r>
              <a:rPr lang="en-US" baseline="-25000">
                <a:solidFill>
                  <a:srgbClr val="C82E32"/>
                </a:solidFill>
              </a:rPr>
              <a:t>) </a:t>
            </a:r>
            <a:r>
              <a:rPr lang="en-US">
                <a:solidFill>
                  <a:srgbClr val="C82E32"/>
                </a:solidFill>
                <a:sym typeface="Symbol" pitchFamily="18" charset="2"/>
              </a:rPr>
              <a:t> 3 C </a:t>
            </a:r>
            <a:r>
              <a:rPr lang="en-US" baseline="-25000">
                <a:solidFill>
                  <a:srgbClr val="C82E32"/>
                </a:solidFill>
                <a:sym typeface="Symbol" pitchFamily="18" charset="2"/>
              </a:rPr>
              <a:t>(</a:t>
            </a:r>
            <a:r>
              <a:rPr lang="en-US" i="1" baseline="-25000">
                <a:solidFill>
                  <a:srgbClr val="C82E32"/>
                </a:solidFill>
                <a:sym typeface="Symbol" pitchFamily="18" charset="2"/>
              </a:rPr>
              <a:t>graphite</a:t>
            </a:r>
            <a:r>
              <a:rPr lang="en-US" baseline="-25000">
                <a:solidFill>
                  <a:srgbClr val="C82E32"/>
                </a:solidFill>
                <a:sym typeface="Symbol" pitchFamily="18" charset="2"/>
              </a:rPr>
              <a:t>)</a:t>
            </a:r>
            <a:r>
              <a:rPr lang="en-US">
                <a:solidFill>
                  <a:srgbClr val="C82E32"/>
                </a:solidFill>
                <a:sym typeface="Symbol" pitchFamily="18" charset="2"/>
              </a:rPr>
              <a:t> + 4 H</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p>
          <a:p>
            <a:pPr algn="l" rtl="0">
              <a:spcBef>
                <a:spcPct val="20000"/>
              </a:spcBef>
            </a:pPr>
            <a:endParaRPr lang="en-US" baseline="-25000">
              <a:solidFill>
                <a:srgbClr val="C82E32"/>
              </a:solidFill>
              <a:sym typeface="Symbol" pitchFamily="18" charset="2"/>
            </a:endParaRPr>
          </a:p>
          <a:p>
            <a:pPr algn="l" rtl="0">
              <a:spcBef>
                <a:spcPct val="20000"/>
              </a:spcBef>
            </a:pPr>
            <a:r>
              <a:rPr lang="en-US">
                <a:solidFill>
                  <a:srgbClr val="C82E32"/>
                </a:solidFill>
                <a:sym typeface="Symbol" pitchFamily="18" charset="2"/>
              </a:rPr>
              <a:t>3 C </a:t>
            </a:r>
            <a:r>
              <a:rPr lang="en-US" baseline="-25000">
                <a:solidFill>
                  <a:srgbClr val="C82E32"/>
                </a:solidFill>
                <a:sym typeface="Symbol" pitchFamily="18" charset="2"/>
              </a:rPr>
              <a:t>(</a:t>
            </a:r>
            <a:r>
              <a:rPr lang="en-US" i="1" baseline="-25000">
                <a:solidFill>
                  <a:srgbClr val="C82E32"/>
                </a:solidFill>
                <a:sym typeface="Symbol" pitchFamily="18" charset="2"/>
              </a:rPr>
              <a:t>graphite</a:t>
            </a:r>
            <a:r>
              <a:rPr lang="en-US" baseline="-25000">
                <a:solidFill>
                  <a:srgbClr val="C82E32"/>
                </a:solidFill>
                <a:sym typeface="Symbol" pitchFamily="18" charset="2"/>
              </a:rPr>
              <a:t>)</a:t>
            </a:r>
            <a:r>
              <a:rPr lang="en-US">
                <a:solidFill>
                  <a:srgbClr val="C82E32"/>
                </a:solidFill>
                <a:sym typeface="Symbol" pitchFamily="18" charset="2"/>
              </a:rPr>
              <a:t> + 3 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 3 CO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a:t>
            </a:r>
          </a:p>
          <a:p>
            <a:pPr algn="l" rtl="0">
              <a:spcBef>
                <a:spcPct val="20000"/>
              </a:spcBef>
            </a:pPr>
            <a:r>
              <a:rPr lang="en-US">
                <a:solidFill>
                  <a:srgbClr val="C82E32"/>
                </a:solidFill>
                <a:sym typeface="Symbol" pitchFamily="18" charset="2"/>
              </a:rPr>
              <a:t>4 H</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+ 2 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 4 H</a:t>
            </a:r>
            <a:r>
              <a:rPr lang="en-US" baseline="-25000">
                <a:solidFill>
                  <a:srgbClr val="C82E32"/>
                </a:solidFill>
                <a:sym typeface="Symbol" pitchFamily="18" charset="2"/>
              </a:rPr>
              <a:t>2</a:t>
            </a:r>
            <a:r>
              <a:rPr lang="en-US">
                <a:solidFill>
                  <a:srgbClr val="C82E32"/>
                </a:solidFill>
                <a:sym typeface="Symbol" pitchFamily="18" charset="2"/>
              </a:rPr>
              <a:t>O </a:t>
            </a:r>
            <a:r>
              <a:rPr lang="en-US" baseline="-25000">
                <a:solidFill>
                  <a:srgbClr val="C82E32"/>
                </a:solidFill>
                <a:sym typeface="Symbol" pitchFamily="18" charset="2"/>
              </a:rPr>
              <a:t>(</a:t>
            </a:r>
            <a:r>
              <a:rPr lang="en-US" i="1" baseline="-25000">
                <a:solidFill>
                  <a:srgbClr val="C82E32"/>
                </a:solidFill>
                <a:sym typeface="Symbol" pitchFamily="18" charset="2"/>
              </a:rPr>
              <a:t>l</a:t>
            </a:r>
            <a:r>
              <a:rPr lang="en-US" baseline="-25000">
                <a:solidFill>
                  <a:srgbClr val="C82E32"/>
                </a:solidFill>
                <a:sym typeface="Symbol" pitchFamily="18" charset="2"/>
              </a:rPr>
              <a:t>)</a:t>
            </a:r>
          </a:p>
          <a:p>
            <a:pPr algn="l" rtl="0"/>
            <a:endParaRPr lang="en-US"/>
          </a:p>
        </p:txBody>
      </p:sp>
      <p:sp>
        <p:nvSpPr>
          <p:cNvPr id="368646" name="Rectangle 13"/>
          <p:cNvSpPr>
            <a:spLocks noChangeArrowheads="1"/>
          </p:cNvSpPr>
          <p:nvPr/>
        </p:nvSpPr>
        <p:spPr bwMode="auto">
          <a:xfrm>
            <a:off x="179388" y="5805488"/>
            <a:ext cx="4343400" cy="457200"/>
          </a:xfrm>
          <a:prstGeom prst="rect">
            <a:avLst/>
          </a:prstGeom>
          <a:solidFill>
            <a:schemeClr val="bg1"/>
          </a:solidFill>
          <a:ln w="9525">
            <a:noFill/>
            <a:miter lim="800000"/>
            <a:headEnd/>
            <a:tailEnd/>
          </a:ln>
        </p:spPr>
        <p:txBody>
          <a:bodyPr wrap="none" anchor="ctr"/>
          <a:lstStyle/>
          <a:p>
            <a:endParaRPr lang="en-US"/>
          </a:p>
        </p:txBody>
      </p:sp>
      <p:pic>
        <p:nvPicPr>
          <p:cNvPr id="368647" name="Picture 24" descr="05_22a"/>
          <p:cNvPicPr>
            <a:picLocks noGrp="1" noChangeAspect="1" noChangeArrowheads="1"/>
          </p:cNvPicPr>
          <p:nvPr>
            <p:ph sz="half" idx="2"/>
          </p:nvPr>
        </p:nvPicPr>
        <p:blipFill>
          <a:blip r:embed="rId3" cstate="print"/>
          <a:srcRect/>
          <a:stretch>
            <a:fillRect/>
          </a:stretch>
        </p:blipFill>
        <p:spPr>
          <a:xfrm>
            <a:off x="6345238" y="2205038"/>
            <a:ext cx="2798762" cy="2106612"/>
          </a:xfrm>
        </p:spPr>
      </p:pic>
      <p:sp>
        <p:nvSpPr>
          <p:cNvPr id="368648" name="Rectangle 11"/>
          <p:cNvSpPr>
            <a:spLocks noChangeArrowheads="1"/>
          </p:cNvSpPr>
          <p:nvPr/>
        </p:nvSpPr>
        <p:spPr bwMode="auto">
          <a:xfrm>
            <a:off x="0" y="4652963"/>
            <a:ext cx="6227763" cy="685800"/>
          </a:xfrm>
          <a:prstGeom prst="rect">
            <a:avLst/>
          </a:prstGeom>
          <a:solidFill>
            <a:schemeClr val="bg1"/>
          </a:solidFill>
          <a:ln w="9525">
            <a:noFill/>
            <a:miter lim="800000"/>
            <a:headEnd/>
            <a:tailEnd/>
          </a:ln>
        </p:spPr>
        <p:txBody>
          <a:bodyPr wrap="none" anchor="ctr"/>
          <a:lstStyle/>
          <a:p>
            <a:endParaRPr lang="en-US"/>
          </a:p>
        </p:txBody>
      </p:sp>
      <p:sp>
        <p:nvSpPr>
          <p:cNvPr id="368649" name="Slide Number Placeholder 9"/>
          <p:cNvSpPr>
            <a:spLocks noGrp="1"/>
          </p:cNvSpPr>
          <p:nvPr>
            <p:ph type="sldNum" sz="quarter" idx="11"/>
          </p:nvPr>
        </p:nvSpPr>
        <p:spPr>
          <a:xfrm>
            <a:off x="250825" y="6092825"/>
            <a:ext cx="1905000" cy="457200"/>
          </a:xfrm>
          <a:noFill/>
        </p:spPr>
        <p:txBody>
          <a:bodyPr/>
          <a:lstStyle/>
          <a:p>
            <a:fld id="{683109F2-AE02-40B2-859D-5F8BF8B75B73}" type="slidenum">
              <a:rPr lang="ar-SA" smtClean="0">
                <a:latin typeface="Arial" pitchFamily="34" charset="0"/>
                <a:cs typeface="Arial" pitchFamily="34" charset="0"/>
              </a:rPr>
              <a:pPr/>
              <a:t>254</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97289"/>
                                        </p:tgtEl>
                                        <p:attrNameLst>
                                          <p:attrName>style.visibility</p:attrName>
                                        </p:attrNameLst>
                                      </p:cBhvr>
                                      <p:to>
                                        <p:strVal val="visible"/>
                                      </p:to>
                                    </p:set>
                                    <p:animEffect transition="in" filter="fade">
                                      <p:cBhvr>
                                        <p:cTn id="7" dur="1000"/>
                                        <p:tgtEl>
                                          <p:spTgt spid="97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9" grpId="0"/>
    </p:bld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Grp="1" noChangeArrowheads="1"/>
          </p:cNvSpPr>
          <p:nvPr>
            <p:ph type="title"/>
          </p:nvPr>
        </p:nvSpPr>
        <p:spPr/>
        <p:txBody>
          <a:bodyPr/>
          <a:lstStyle/>
          <a:p>
            <a:pPr eaLnBrk="1" hangingPunct="1"/>
            <a:r>
              <a:rPr lang="en-US" sz="6000" smtClean="0"/>
              <a:t>Calculation of </a:t>
            </a:r>
            <a:r>
              <a:rPr lang="en-US" sz="6000" smtClean="0">
                <a:latin typeface="Symbol" pitchFamily="18" charset="2"/>
                <a:sym typeface="Symbol" pitchFamily="18" charset="2"/>
              </a:rPr>
              <a:t></a:t>
            </a:r>
            <a:r>
              <a:rPr lang="en-US" sz="6000" i="1" smtClean="0"/>
              <a:t>H</a:t>
            </a:r>
            <a:endParaRPr lang="en-US" sz="6000" smtClean="0"/>
          </a:p>
        </p:txBody>
      </p:sp>
      <p:sp>
        <p:nvSpPr>
          <p:cNvPr id="369667" name="Rectangle 3"/>
          <p:cNvSpPr>
            <a:spLocks noGrp="1" noChangeArrowheads="1"/>
          </p:cNvSpPr>
          <p:nvPr>
            <p:ph type="body" sz="half" idx="1"/>
          </p:nvPr>
        </p:nvSpPr>
        <p:spPr>
          <a:xfrm>
            <a:off x="228600" y="2133600"/>
            <a:ext cx="4876800" cy="1295400"/>
          </a:xfrm>
        </p:spPr>
        <p:txBody>
          <a:bodyPr/>
          <a:lstStyle/>
          <a:p>
            <a:pPr marL="228600" indent="-228600" algn="l" rtl="0" eaLnBrk="1" hangingPunct="1">
              <a:lnSpc>
                <a:spcPct val="90000"/>
              </a:lnSpc>
            </a:pPr>
            <a:r>
              <a:rPr lang="en-US" sz="2800" smtClean="0"/>
              <a:t>Imagine this as occurring</a:t>
            </a:r>
          </a:p>
          <a:p>
            <a:pPr marL="228600" indent="-228600" algn="l" rtl="0" eaLnBrk="1" hangingPunct="1">
              <a:lnSpc>
                <a:spcPct val="90000"/>
              </a:lnSpc>
              <a:buFontTx/>
              <a:buNone/>
            </a:pPr>
            <a:r>
              <a:rPr lang="en-US" sz="2800" smtClean="0"/>
              <a:t>	in three steps:</a:t>
            </a:r>
          </a:p>
          <a:p>
            <a:pPr marL="228600" indent="-228600" algn="l" rtl="0" eaLnBrk="1" hangingPunct="1">
              <a:lnSpc>
                <a:spcPct val="90000"/>
              </a:lnSpc>
              <a:buFontTx/>
              <a:buNone/>
            </a:pPr>
            <a:endParaRPr lang="en-US" sz="2400" smtClean="0"/>
          </a:p>
        </p:txBody>
      </p:sp>
      <p:sp>
        <p:nvSpPr>
          <p:cNvPr id="369668" name="Rectangle 7"/>
          <p:cNvSpPr>
            <a:spLocks noChangeArrowheads="1"/>
          </p:cNvSpPr>
          <p:nvPr/>
        </p:nvSpPr>
        <p:spPr bwMode="auto">
          <a:xfrm>
            <a:off x="820738" y="1249363"/>
            <a:ext cx="7535862" cy="579437"/>
          </a:xfrm>
          <a:prstGeom prst="rect">
            <a:avLst/>
          </a:prstGeom>
          <a:noFill/>
          <a:ln w="9525">
            <a:noFill/>
            <a:miter lim="800000"/>
            <a:headEnd/>
            <a:tailEnd/>
          </a:ln>
        </p:spPr>
        <p:txBody>
          <a:bodyPr wrap="none">
            <a:spAutoFit/>
          </a:bodyPr>
          <a:lstStyle/>
          <a:p>
            <a:r>
              <a:rPr lang="en-US">
                <a:solidFill>
                  <a:srgbClr val="C82E32"/>
                </a:solidFill>
              </a:rPr>
              <a:t>C</a:t>
            </a:r>
            <a:r>
              <a:rPr lang="en-US" baseline="-25000">
                <a:solidFill>
                  <a:srgbClr val="C82E32"/>
                </a:solidFill>
              </a:rPr>
              <a:t>3</a:t>
            </a:r>
            <a:r>
              <a:rPr lang="en-US">
                <a:solidFill>
                  <a:srgbClr val="C82E32"/>
                </a:solidFill>
              </a:rPr>
              <a:t>H</a:t>
            </a:r>
            <a:r>
              <a:rPr lang="en-US" baseline="-25000">
                <a:solidFill>
                  <a:srgbClr val="C82E32"/>
                </a:solidFill>
              </a:rPr>
              <a:t>8 (</a:t>
            </a:r>
            <a:r>
              <a:rPr lang="en-US" i="1" baseline="-25000">
                <a:solidFill>
                  <a:srgbClr val="C82E32"/>
                </a:solidFill>
              </a:rPr>
              <a:t>g</a:t>
            </a:r>
            <a:r>
              <a:rPr lang="en-US" baseline="-25000">
                <a:solidFill>
                  <a:srgbClr val="C82E32"/>
                </a:solidFill>
              </a:rPr>
              <a:t>)</a:t>
            </a:r>
            <a:r>
              <a:rPr lang="en-US">
                <a:solidFill>
                  <a:srgbClr val="C82E32"/>
                </a:solidFill>
              </a:rPr>
              <a:t> + 5 O</a:t>
            </a:r>
            <a:r>
              <a:rPr lang="en-US" baseline="-25000">
                <a:solidFill>
                  <a:srgbClr val="C82E32"/>
                </a:solidFill>
              </a:rPr>
              <a:t>2 (</a:t>
            </a:r>
            <a:r>
              <a:rPr lang="en-US" i="1" baseline="-25000">
                <a:solidFill>
                  <a:srgbClr val="C82E32"/>
                </a:solidFill>
              </a:rPr>
              <a:t>g</a:t>
            </a:r>
            <a:r>
              <a:rPr lang="en-US" baseline="-25000">
                <a:solidFill>
                  <a:srgbClr val="C82E32"/>
                </a:solidFill>
              </a:rPr>
              <a:t>) </a:t>
            </a:r>
            <a:r>
              <a:rPr lang="en-US">
                <a:solidFill>
                  <a:srgbClr val="C82E32"/>
                </a:solidFill>
                <a:sym typeface="Symbol" pitchFamily="18" charset="2"/>
              </a:rPr>
              <a:t> 3 CO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+ 4 H</a:t>
            </a:r>
            <a:r>
              <a:rPr lang="en-US" baseline="-25000">
                <a:solidFill>
                  <a:srgbClr val="C82E32"/>
                </a:solidFill>
                <a:sym typeface="Symbol" pitchFamily="18" charset="2"/>
              </a:rPr>
              <a:t>2</a:t>
            </a:r>
            <a:r>
              <a:rPr lang="en-US">
                <a:solidFill>
                  <a:srgbClr val="C82E32"/>
                </a:solidFill>
                <a:sym typeface="Symbol" pitchFamily="18" charset="2"/>
              </a:rPr>
              <a:t>O </a:t>
            </a:r>
            <a:r>
              <a:rPr lang="en-US" baseline="-25000">
                <a:solidFill>
                  <a:srgbClr val="C82E32"/>
                </a:solidFill>
                <a:sym typeface="Symbol" pitchFamily="18" charset="2"/>
              </a:rPr>
              <a:t>(</a:t>
            </a:r>
            <a:r>
              <a:rPr lang="en-US" i="1" baseline="-25000">
                <a:solidFill>
                  <a:srgbClr val="C82E32"/>
                </a:solidFill>
                <a:sym typeface="Symbol" pitchFamily="18" charset="2"/>
              </a:rPr>
              <a:t>l</a:t>
            </a:r>
            <a:r>
              <a:rPr lang="en-US" baseline="-25000">
                <a:solidFill>
                  <a:srgbClr val="C82E32"/>
                </a:solidFill>
                <a:sym typeface="Symbol" pitchFamily="18" charset="2"/>
              </a:rPr>
              <a:t>)</a:t>
            </a:r>
            <a:endParaRPr lang="en-US" baseline="-25000">
              <a:solidFill>
                <a:srgbClr val="C82E32"/>
              </a:solidFill>
            </a:endParaRPr>
          </a:p>
        </p:txBody>
      </p:sp>
      <p:sp>
        <p:nvSpPr>
          <p:cNvPr id="97289" name="Rectangle 9"/>
          <p:cNvSpPr>
            <a:spLocks noChangeArrowheads="1"/>
          </p:cNvSpPr>
          <p:nvPr/>
        </p:nvSpPr>
        <p:spPr bwMode="auto">
          <a:xfrm>
            <a:off x="0" y="2997200"/>
            <a:ext cx="7956550" cy="2652713"/>
          </a:xfrm>
          <a:prstGeom prst="rect">
            <a:avLst/>
          </a:prstGeom>
          <a:noFill/>
          <a:ln w="9525">
            <a:noFill/>
            <a:miter lim="800000"/>
            <a:headEnd/>
            <a:tailEnd/>
          </a:ln>
        </p:spPr>
        <p:txBody>
          <a:bodyPr>
            <a:spAutoFit/>
          </a:bodyPr>
          <a:lstStyle/>
          <a:p>
            <a:pPr algn="l" rtl="0">
              <a:spcBef>
                <a:spcPct val="20000"/>
              </a:spcBef>
            </a:pPr>
            <a:r>
              <a:rPr lang="en-US">
                <a:solidFill>
                  <a:srgbClr val="C82E32"/>
                </a:solidFill>
              </a:rPr>
              <a:t>C</a:t>
            </a:r>
            <a:r>
              <a:rPr lang="en-US" baseline="-25000">
                <a:solidFill>
                  <a:srgbClr val="C82E32"/>
                </a:solidFill>
              </a:rPr>
              <a:t>3</a:t>
            </a:r>
            <a:r>
              <a:rPr lang="en-US">
                <a:solidFill>
                  <a:srgbClr val="C82E32"/>
                </a:solidFill>
              </a:rPr>
              <a:t>H</a:t>
            </a:r>
            <a:r>
              <a:rPr lang="en-US" baseline="-25000">
                <a:solidFill>
                  <a:srgbClr val="C82E32"/>
                </a:solidFill>
              </a:rPr>
              <a:t>8 (</a:t>
            </a:r>
            <a:r>
              <a:rPr lang="en-US" i="1" baseline="-25000">
                <a:solidFill>
                  <a:srgbClr val="C82E32"/>
                </a:solidFill>
              </a:rPr>
              <a:t>g</a:t>
            </a:r>
            <a:r>
              <a:rPr lang="en-US" baseline="-25000">
                <a:solidFill>
                  <a:srgbClr val="C82E32"/>
                </a:solidFill>
              </a:rPr>
              <a:t>) </a:t>
            </a:r>
            <a:r>
              <a:rPr lang="en-US">
                <a:solidFill>
                  <a:srgbClr val="C82E32"/>
                </a:solidFill>
                <a:sym typeface="Symbol" pitchFamily="18" charset="2"/>
              </a:rPr>
              <a:t> 3 C </a:t>
            </a:r>
            <a:r>
              <a:rPr lang="en-US" baseline="-25000">
                <a:solidFill>
                  <a:srgbClr val="C82E32"/>
                </a:solidFill>
                <a:sym typeface="Symbol" pitchFamily="18" charset="2"/>
              </a:rPr>
              <a:t>(</a:t>
            </a:r>
            <a:r>
              <a:rPr lang="en-US" i="1" baseline="-25000">
                <a:solidFill>
                  <a:srgbClr val="C82E32"/>
                </a:solidFill>
                <a:sym typeface="Symbol" pitchFamily="18" charset="2"/>
              </a:rPr>
              <a:t>graphite</a:t>
            </a:r>
            <a:r>
              <a:rPr lang="en-US" baseline="-25000">
                <a:solidFill>
                  <a:srgbClr val="C82E32"/>
                </a:solidFill>
                <a:sym typeface="Symbol" pitchFamily="18" charset="2"/>
              </a:rPr>
              <a:t>)</a:t>
            </a:r>
            <a:r>
              <a:rPr lang="en-US">
                <a:solidFill>
                  <a:srgbClr val="C82E32"/>
                </a:solidFill>
                <a:sym typeface="Symbol" pitchFamily="18" charset="2"/>
              </a:rPr>
              <a:t> + 4 H</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p>
          <a:p>
            <a:pPr algn="l" rtl="0">
              <a:spcBef>
                <a:spcPct val="20000"/>
              </a:spcBef>
            </a:pPr>
            <a:endParaRPr lang="en-US" baseline="-25000">
              <a:solidFill>
                <a:srgbClr val="C82E32"/>
              </a:solidFill>
              <a:sym typeface="Symbol" pitchFamily="18" charset="2"/>
            </a:endParaRPr>
          </a:p>
          <a:p>
            <a:pPr algn="l" rtl="0">
              <a:spcBef>
                <a:spcPct val="20000"/>
              </a:spcBef>
            </a:pPr>
            <a:r>
              <a:rPr lang="en-US">
                <a:solidFill>
                  <a:srgbClr val="C82E32"/>
                </a:solidFill>
                <a:sym typeface="Symbol" pitchFamily="18" charset="2"/>
              </a:rPr>
              <a:t>3 C </a:t>
            </a:r>
            <a:r>
              <a:rPr lang="en-US" baseline="-25000">
                <a:solidFill>
                  <a:srgbClr val="C82E32"/>
                </a:solidFill>
                <a:sym typeface="Symbol" pitchFamily="18" charset="2"/>
              </a:rPr>
              <a:t>(</a:t>
            </a:r>
            <a:r>
              <a:rPr lang="en-US" i="1" baseline="-25000">
                <a:solidFill>
                  <a:srgbClr val="C82E32"/>
                </a:solidFill>
                <a:sym typeface="Symbol" pitchFamily="18" charset="2"/>
              </a:rPr>
              <a:t>graphite</a:t>
            </a:r>
            <a:r>
              <a:rPr lang="en-US" baseline="-25000">
                <a:solidFill>
                  <a:srgbClr val="C82E32"/>
                </a:solidFill>
                <a:sym typeface="Symbol" pitchFamily="18" charset="2"/>
              </a:rPr>
              <a:t>)</a:t>
            </a:r>
            <a:r>
              <a:rPr lang="en-US">
                <a:solidFill>
                  <a:srgbClr val="C82E32"/>
                </a:solidFill>
                <a:sym typeface="Symbol" pitchFamily="18" charset="2"/>
              </a:rPr>
              <a:t> + 3 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 3 CO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a:t>
            </a:r>
          </a:p>
          <a:p>
            <a:pPr algn="l" rtl="0">
              <a:spcBef>
                <a:spcPct val="20000"/>
              </a:spcBef>
            </a:pPr>
            <a:r>
              <a:rPr lang="en-US">
                <a:solidFill>
                  <a:srgbClr val="C82E32"/>
                </a:solidFill>
                <a:sym typeface="Symbol" pitchFamily="18" charset="2"/>
              </a:rPr>
              <a:t>4 H</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+ 2 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 4 H</a:t>
            </a:r>
            <a:r>
              <a:rPr lang="en-US" baseline="-25000">
                <a:solidFill>
                  <a:srgbClr val="C82E32"/>
                </a:solidFill>
                <a:sym typeface="Symbol" pitchFamily="18" charset="2"/>
              </a:rPr>
              <a:t>2</a:t>
            </a:r>
            <a:r>
              <a:rPr lang="en-US">
                <a:solidFill>
                  <a:srgbClr val="C82E32"/>
                </a:solidFill>
                <a:sym typeface="Symbol" pitchFamily="18" charset="2"/>
              </a:rPr>
              <a:t>O </a:t>
            </a:r>
            <a:r>
              <a:rPr lang="en-US" baseline="-25000">
                <a:solidFill>
                  <a:srgbClr val="C82E32"/>
                </a:solidFill>
                <a:sym typeface="Symbol" pitchFamily="18" charset="2"/>
              </a:rPr>
              <a:t>(</a:t>
            </a:r>
            <a:r>
              <a:rPr lang="en-US" i="1" baseline="-25000">
                <a:solidFill>
                  <a:srgbClr val="C82E32"/>
                </a:solidFill>
                <a:sym typeface="Symbol" pitchFamily="18" charset="2"/>
              </a:rPr>
              <a:t>l</a:t>
            </a:r>
            <a:r>
              <a:rPr lang="en-US" baseline="-25000">
                <a:solidFill>
                  <a:srgbClr val="C82E32"/>
                </a:solidFill>
                <a:sym typeface="Symbol" pitchFamily="18" charset="2"/>
              </a:rPr>
              <a:t>)</a:t>
            </a:r>
          </a:p>
          <a:p>
            <a:pPr algn="l" rtl="0"/>
            <a:endParaRPr lang="en-US"/>
          </a:p>
        </p:txBody>
      </p:sp>
      <p:sp>
        <p:nvSpPr>
          <p:cNvPr id="369670" name="Rectangle 13"/>
          <p:cNvSpPr>
            <a:spLocks noChangeArrowheads="1"/>
          </p:cNvSpPr>
          <p:nvPr/>
        </p:nvSpPr>
        <p:spPr bwMode="auto">
          <a:xfrm>
            <a:off x="179388" y="5805488"/>
            <a:ext cx="4343400" cy="457200"/>
          </a:xfrm>
          <a:prstGeom prst="rect">
            <a:avLst/>
          </a:prstGeom>
          <a:solidFill>
            <a:schemeClr val="bg1"/>
          </a:solidFill>
          <a:ln w="9525">
            <a:noFill/>
            <a:miter lim="800000"/>
            <a:headEnd/>
            <a:tailEnd/>
          </a:ln>
        </p:spPr>
        <p:txBody>
          <a:bodyPr wrap="none" anchor="ctr"/>
          <a:lstStyle/>
          <a:p>
            <a:endParaRPr lang="en-US"/>
          </a:p>
        </p:txBody>
      </p:sp>
      <p:pic>
        <p:nvPicPr>
          <p:cNvPr id="369671" name="Picture 24" descr="05_22a"/>
          <p:cNvPicPr>
            <a:picLocks noGrp="1" noChangeAspect="1" noChangeArrowheads="1"/>
          </p:cNvPicPr>
          <p:nvPr>
            <p:ph sz="half" idx="2"/>
          </p:nvPr>
        </p:nvPicPr>
        <p:blipFill>
          <a:blip r:embed="rId3" cstate="print"/>
          <a:srcRect/>
          <a:stretch>
            <a:fillRect/>
          </a:stretch>
        </p:blipFill>
        <p:spPr>
          <a:xfrm>
            <a:off x="6345238" y="2205038"/>
            <a:ext cx="2798762" cy="2106612"/>
          </a:xfrm>
        </p:spPr>
      </p:pic>
      <p:sp>
        <p:nvSpPr>
          <p:cNvPr id="369672" name="Slide Number Placeholder 9"/>
          <p:cNvSpPr>
            <a:spLocks noGrp="1"/>
          </p:cNvSpPr>
          <p:nvPr>
            <p:ph type="sldNum" sz="quarter" idx="11"/>
          </p:nvPr>
        </p:nvSpPr>
        <p:spPr>
          <a:xfrm>
            <a:off x="179388" y="6021388"/>
            <a:ext cx="1905000" cy="457200"/>
          </a:xfrm>
          <a:noFill/>
        </p:spPr>
        <p:txBody>
          <a:bodyPr/>
          <a:lstStyle/>
          <a:p>
            <a:fld id="{03E3B55B-7EDB-438D-9827-7EF514FF13A5}" type="slidenum">
              <a:rPr lang="ar-SA" smtClean="0">
                <a:latin typeface="Arial" pitchFamily="34" charset="0"/>
                <a:cs typeface="Arial" pitchFamily="34" charset="0"/>
              </a:rPr>
              <a:pPr/>
              <a:t>255</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97289"/>
                                        </p:tgtEl>
                                        <p:attrNameLst>
                                          <p:attrName>style.visibility</p:attrName>
                                        </p:attrNameLst>
                                      </p:cBhvr>
                                      <p:to>
                                        <p:strVal val="visible"/>
                                      </p:to>
                                    </p:set>
                                    <p:animEffect transition="in" filter="fade">
                                      <p:cBhvr>
                                        <p:cTn id="7" dur="1000"/>
                                        <p:tgtEl>
                                          <p:spTgt spid="97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9" grpId="0"/>
    </p:bld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2"/>
          <p:cNvSpPr>
            <a:spLocks noGrp="1" noChangeArrowheads="1"/>
          </p:cNvSpPr>
          <p:nvPr>
            <p:ph type="title"/>
          </p:nvPr>
        </p:nvSpPr>
        <p:spPr/>
        <p:txBody>
          <a:bodyPr/>
          <a:lstStyle/>
          <a:p>
            <a:pPr eaLnBrk="1" hangingPunct="1"/>
            <a:r>
              <a:rPr lang="en-US" sz="6000" smtClean="0"/>
              <a:t>Calculation of </a:t>
            </a:r>
            <a:r>
              <a:rPr lang="en-US" sz="6000" smtClean="0">
                <a:latin typeface="Symbol" pitchFamily="18" charset="2"/>
                <a:sym typeface="Symbol" pitchFamily="18" charset="2"/>
              </a:rPr>
              <a:t></a:t>
            </a:r>
            <a:r>
              <a:rPr lang="en-US" sz="6000" i="1" smtClean="0"/>
              <a:t>H</a:t>
            </a:r>
            <a:endParaRPr lang="en-US" sz="6000" smtClean="0"/>
          </a:p>
        </p:txBody>
      </p:sp>
      <p:sp>
        <p:nvSpPr>
          <p:cNvPr id="370691" name="Rectangle 3"/>
          <p:cNvSpPr>
            <a:spLocks noGrp="1" noChangeArrowheads="1"/>
          </p:cNvSpPr>
          <p:nvPr>
            <p:ph type="body" sz="half" idx="1"/>
          </p:nvPr>
        </p:nvSpPr>
        <p:spPr>
          <a:xfrm>
            <a:off x="228600" y="2133600"/>
            <a:ext cx="4876800" cy="1295400"/>
          </a:xfrm>
        </p:spPr>
        <p:txBody>
          <a:bodyPr/>
          <a:lstStyle/>
          <a:p>
            <a:pPr marL="228600" indent="-228600" algn="l" rtl="0" eaLnBrk="1" hangingPunct="1">
              <a:lnSpc>
                <a:spcPct val="90000"/>
              </a:lnSpc>
            </a:pPr>
            <a:r>
              <a:rPr lang="en-US" sz="2800" smtClean="0"/>
              <a:t>Imagine this as occurring</a:t>
            </a:r>
          </a:p>
          <a:p>
            <a:pPr marL="228600" indent="-228600" algn="l" rtl="0" eaLnBrk="1" hangingPunct="1">
              <a:lnSpc>
                <a:spcPct val="90000"/>
              </a:lnSpc>
              <a:buFontTx/>
              <a:buNone/>
            </a:pPr>
            <a:r>
              <a:rPr lang="en-US" sz="2800" smtClean="0"/>
              <a:t>	in three steps:</a:t>
            </a:r>
          </a:p>
          <a:p>
            <a:pPr marL="228600" indent="-228600" algn="l" rtl="0" eaLnBrk="1" hangingPunct="1">
              <a:lnSpc>
                <a:spcPct val="90000"/>
              </a:lnSpc>
              <a:buFontTx/>
              <a:buNone/>
            </a:pPr>
            <a:endParaRPr lang="en-US" sz="2400" smtClean="0"/>
          </a:p>
        </p:txBody>
      </p:sp>
      <p:sp>
        <p:nvSpPr>
          <p:cNvPr id="370692" name="Rectangle 7"/>
          <p:cNvSpPr>
            <a:spLocks noChangeArrowheads="1"/>
          </p:cNvSpPr>
          <p:nvPr/>
        </p:nvSpPr>
        <p:spPr bwMode="auto">
          <a:xfrm>
            <a:off x="820738" y="1249363"/>
            <a:ext cx="7535862" cy="579437"/>
          </a:xfrm>
          <a:prstGeom prst="rect">
            <a:avLst/>
          </a:prstGeom>
          <a:noFill/>
          <a:ln w="9525">
            <a:noFill/>
            <a:miter lim="800000"/>
            <a:headEnd/>
            <a:tailEnd/>
          </a:ln>
        </p:spPr>
        <p:txBody>
          <a:bodyPr wrap="none">
            <a:spAutoFit/>
          </a:bodyPr>
          <a:lstStyle/>
          <a:p>
            <a:r>
              <a:rPr lang="en-US">
                <a:solidFill>
                  <a:srgbClr val="C82E32"/>
                </a:solidFill>
              </a:rPr>
              <a:t>C</a:t>
            </a:r>
            <a:r>
              <a:rPr lang="en-US" baseline="-25000">
                <a:solidFill>
                  <a:srgbClr val="C82E32"/>
                </a:solidFill>
              </a:rPr>
              <a:t>3</a:t>
            </a:r>
            <a:r>
              <a:rPr lang="en-US">
                <a:solidFill>
                  <a:srgbClr val="C82E32"/>
                </a:solidFill>
              </a:rPr>
              <a:t>H</a:t>
            </a:r>
            <a:r>
              <a:rPr lang="en-US" baseline="-25000">
                <a:solidFill>
                  <a:srgbClr val="C82E32"/>
                </a:solidFill>
              </a:rPr>
              <a:t>8 (</a:t>
            </a:r>
            <a:r>
              <a:rPr lang="en-US" i="1" baseline="-25000">
                <a:solidFill>
                  <a:srgbClr val="C82E32"/>
                </a:solidFill>
              </a:rPr>
              <a:t>g</a:t>
            </a:r>
            <a:r>
              <a:rPr lang="en-US" baseline="-25000">
                <a:solidFill>
                  <a:srgbClr val="C82E32"/>
                </a:solidFill>
              </a:rPr>
              <a:t>)</a:t>
            </a:r>
            <a:r>
              <a:rPr lang="en-US">
                <a:solidFill>
                  <a:srgbClr val="C82E32"/>
                </a:solidFill>
              </a:rPr>
              <a:t> + 5 O</a:t>
            </a:r>
            <a:r>
              <a:rPr lang="en-US" baseline="-25000">
                <a:solidFill>
                  <a:srgbClr val="C82E32"/>
                </a:solidFill>
              </a:rPr>
              <a:t>2 (</a:t>
            </a:r>
            <a:r>
              <a:rPr lang="en-US" i="1" baseline="-25000">
                <a:solidFill>
                  <a:srgbClr val="C82E32"/>
                </a:solidFill>
              </a:rPr>
              <a:t>g</a:t>
            </a:r>
            <a:r>
              <a:rPr lang="en-US" baseline="-25000">
                <a:solidFill>
                  <a:srgbClr val="C82E32"/>
                </a:solidFill>
              </a:rPr>
              <a:t>) </a:t>
            </a:r>
            <a:r>
              <a:rPr lang="en-US">
                <a:solidFill>
                  <a:srgbClr val="C82E32"/>
                </a:solidFill>
                <a:sym typeface="Symbol" pitchFamily="18" charset="2"/>
              </a:rPr>
              <a:t> 3 CO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+ 4 H</a:t>
            </a:r>
            <a:r>
              <a:rPr lang="en-US" baseline="-25000">
                <a:solidFill>
                  <a:srgbClr val="C82E32"/>
                </a:solidFill>
                <a:sym typeface="Symbol" pitchFamily="18" charset="2"/>
              </a:rPr>
              <a:t>2</a:t>
            </a:r>
            <a:r>
              <a:rPr lang="en-US">
                <a:solidFill>
                  <a:srgbClr val="C82E32"/>
                </a:solidFill>
                <a:sym typeface="Symbol" pitchFamily="18" charset="2"/>
              </a:rPr>
              <a:t>O </a:t>
            </a:r>
            <a:r>
              <a:rPr lang="en-US" baseline="-25000">
                <a:solidFill>
                  <a:srgbClr val="C82E32"/>
                </a:solidFill>
                <a:sym typeface="Symbol" pitchFamily="18" charset="2"/>
              </a:rPr>
              <a:t>(</a:t>
            </a:r>
            <a:r>
              <a:rPr lang="en-US" i="1" baseline="-25000">
                <a:solidFill>
                  <a:srgbClr val="C82E32"/>
                </a:solidFill>
                <a:sym typeface="Symbol" pitchFamily="18" charset="2"/>
              </a:rPr>
              <a:t>l</a:t>
            </a:r>
            <a:r>
              <a:rPr lang="en-US" baseline="-25000">
                <a:solidFill>
                  <a:srgbClr val="C82E32"/>
                </a:solidFill>
                <a:sym typeface="Symbol" pitchFamily="18" charset="2"/>
              </a:rPr>
              <a:t>)</a:t>
            </a:r>
            <a:endParaRPr lang="en-US" baseline="-25000">
              <a:solidFill>
                <a:srgbClr val="C82E32"/>
              </a:solidFill>
            </a:endParaRPr>
          </a:p>
        </p:txBody>
      </p:sp>
      <p:sp>
        <p:nvSpPr>
          <p:cNvPr id="97289" name="Rectangle 9"/>
          <p:cNvSpPr>
            <a:spLocks noChangeArrowheads="1"/>
          </p:cNvSpPr>
          <p:nvPr/>
        </p:nvSpPr>
        <p:spPr bwMode="auto">
          <a:xfrm>
            <a:off x="0" y="2997200"/>
            <a:ext cx="7956550" cy="3046413"/>
          </a:xfrm>
          <a:prstGeom prst="rect">
            <a:avLst/>
          </a:prstGeom>
          <a:noFill/>
          <a:ln w="9525">
            <a:noFill/>
            <a:miter lim="800000"/>
            <a:headEnd/>
            <a:tailEnd/>
          </a:ln>
        </p:spPr>
        <p:txBody>
          <a:bodyPr>
            <a:spAutoFit/>
          </a:bodyPr>
          <a:lstStyle/>
          <a:p>
            <a:pPr algn="l" rtl="0">
              <a:spcBef>
                <a:spcPct val="20000"/>
              </a:spcBef>
            </a:pPr>
            <a:r>
              <a:rPr lang="en-US">
                <a:solidFill>
                  <a:srgbClr val="C82E32"/>
                </a:solidFill>
              </a:rPr>
              <a:t>C</a:t>
            </a:r>
            <a:r>
              <a:rPr lang="en-US" baseline="-25000">
                <a:solidFill>
                  <a:srgbClr val="C82E32"/>
                </a:solidFill>
              </a:rPr>
              <a:t>3</a:t>
            </a:r>
            <a:r>
              <a:rPr lang="en-US">
                <a:solidFill>
                  <a:srgbClr val="C82E32"/>
                </a:solidFill>
              </a:rPr>
              <a:t>H</a:t>
            </a:r>
            <a:r>
              <a:rPr lang="en-US" baseline="-25000">
                <a:solidFill>
                  <a:srgbClr val="C82E32"/>
                </a:solidFill>
              </a:rPr>
              <a:t>8 (</a:t>
            </a:r>
            <a:r>
              <a:rPr lang="en-US" i="1" baseline="-25000">
                <a:solidFill>
                  <a:srgbClr val="C82E32"/>
                </a:solidFill>
              </a:rPr>
              <a:t>g</a:t>
            </a:r>
            <a:r>
              <a:rPr lang="en-US" baseline="-25000">
                <a:solidFill>
                  <a:srgbClr val="C82E32"/>
                </a:solidFill>
              </a:rPr>
              <a:t>) </a:t>
            </a:r>
            <a:r>
              <a:rPr lang="en-US">
                <a:solidFill>
                  <a:srgbClr val="C82E32"/>
                </a:solidFill>
                <a:sym typeface="Symbol" pitchFamily="18" charset="2"/>
              </a:rPr>
              <a:t> 3 C </a:t>
            </a:r>
            <a:r>
              <a:rPr lang="en-US" baseline="-25000">
                <a:solidFill>
                  <a:srgbClr val="C82E32"/>
                </a:solidFill>
                <a:sym typeface="Symbol" pitchFamily="18" charset="2"/>
              </a:rPr>
              <a:t>(</a:t>
            </a:r>
            <a:r>
              <a:rPr lang="en-US" i="1" baseline="-25000">
                <a:solidFill>
                  <a:srgbClr val="C82E32"/>
                </a:solidFill>
                <a:sym typeface="Symbol" pitchFamily="18" charset="2"/>
              </a:rPr>
              <a:t>graphite</a:t>
            </a:r>
            <a:r>
              <a:rPr lang="en-US" baseline="-25000">
                <a:solidFill>
                  <a:srgbClr val="C82E32"/>
                </a:solidFill>
                <a:sym typeface="Symbol" pitchFamily="18" charset="2"/>
              </a:rPr>
              <a:t>)</a:t>
            </a:r>
            <a:r>
              <a:rPr lang="en-US">
                <a:solidFill>
                  <a:srgbClr val="C82E32"/>
                </a:solidFill>
                <a:sym typeface="Symbol" pitchFamily="18" charset="2"/>
              </a:rPr>
              <a:t> + 4 H</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p>
          <a:p>
            <a:pPr algn="l" rtl="0">
              <a:spcBef>
                <a:spcPct val="20000"/>
              </a:spcBef>
            </a:pPr>
            <a:endParaRPr lang="en-US" baseline="-25000">
              <a:solidFill>
                <a:srgbClr val="C82E32"/>
              </a:solidFill>
              <a:sym typeface="Symbol" pitchFamily="18" charset="2"/>
            </a:endParaRPr>
          </a:p>
          <a:p>
            <a:pPr algn="l" rtl="0">
              <a:spcBef>
                <a:spcPct val="20000"/>
              </a:spcBef>
            </a:pPr>
            <a:r>
              <a:rPr lang="en-US">
                <a:solidFill>
                  <a:srgbClr val="C82E32"/>
                </a:solidFill>
                <a:sym typeface="Symbol" pitchFamily="18" charset="2"/>
              </a:rPr>
              <a:t>3 C </a:t>
            </a:r>
            <a:r>
              <a:rPr lang="en-US" baseline="-25000">
                <a:solidFill>
                  <a:srgbClr val="C82E32"/>
                </a:solidFill>
                <a:sym typeface="Symbol" pitchFamily="18" charset="2"/>
              </a:rPr>
              <a:t>(</a:t>
            </a:r>
            <a:r>
              <a:rPr lang="en-US" i="1" baseline="-25000">
                <a:solidFill>
                  <a:srgbClr val="C82E32"/>
                </a:solidFill>
                <a:sym typeface="Symbol" pitchFamily="18" charset="2"/>
              </a:rPr>
              <a:t>graphite</a:t>
            </a:r>
            <a:r>
              <a:rPr lang="en-US" baseline="-25000">
                <a:solidFill>
                  <a:srgbClr val="C82E32"/>
                </a:solidFill>
                <a:sym typeface="Symbol" pitchFamily="18" charset="2"/>
              </a:rPr>
              <a:t>)</a:t>
            </a:r>
            <a:r>
              <a:rPr lang="en-US">
                <a:solidFill>
                  <a:srgbClr val="C82E32"/>
                </a:solidFill>
                <a:sym typeface="Symbol" pitchFamily="18" charset="2"/>
              </a:rPr>
              <a:t> + 3 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 3 CO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a:t>
            </a:r>
          </a:p>
          <a:p>
            <a:pPr algn="l" rtl="0">
              <a:spcBef>
                <a:spcPct val="20000"/>
              </a:spcBef>
            </a:pPr>
            <a:r>
              <a:rPr lang="en-US">
                <a:solidFill>
                  <a:srgbClr val="C82E32"/>
                </a:solidFill>
                <a:sym typeface="Symbol" pitchFamily="18" charset="2"/>
              </a:rPr>
              <a:t>4 H</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+ 2 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 4 H</a:t>
            </a:r>
            <a:r>
              <a:rPr lang="en-US" baseline="-25000">
                <a:solidFill>
                  <a:srgbClr val="C82E32"/>
                </a:solidFill>
                <a:sym typeface="Symbol" pitchFamily="18" charset="2"/>
              </a:rPr>
              <a:t>2</a:t>
            </a:r>
            <a:r>
              <a:rPr lang="en-US">
                <a:solidFill>
                  <a:srgbClr val="C82E32"/>
                </a:solidFill>
                <a:sym typeface="Symbol" pitchFamily="18" charset="2"/>
              </a:rPr>
              <a:t>O </a:t>
            </a:r>
            <a:r>
              <a:rPr lang="en-US" baseline="-25000">
                <a:solidFill>
                  <a:srgbClr val="C82E32"/>
                </a:solidFill>
                <a:sym typeface="Symbol" pitchFamily="18" charset="2"/>
              </a:rPr>
              <a:t>(</a:t>
            </a:r>
            <a:r>
              <a:rPr lang="en-US" i="1" baseline="-25000">
                <a:solidFill>
                  <a:srgbClr val="C82E32"/>
                </a:solidFill>
                <a:sym typeface="Symbol" pitchFamily="18" charset="2"/>
              </a:rPr>
              <a:t>l</a:t>
            </a:r>
            <a:r>
              <a:rPr lang="en-US" baseline="-25000">
                <a:solidFill>
                  <a:srgbClr val="C82E32"/>
                </a:solidFill>
                <a:sym typeface="Symbol" pitchFamily="18" charset="2"/>
              </a:rPr>
              <a:t>)</a:t>
            </a:r>
          </a:p>
          <a:p>
            <a:pPr algn="l" rtl="0">
              <a:spcBef>
                <a:spcPct val="20000"/>
              </a:spcBef>
            </a:pPr>
            <a:r>
              <a:rPr lang="en-US" baseline="-25000">
                <a:solidFill>
                  <a:srgbClr val="C82E32"/>
                </a:solidFill>
                <a:sym typeface="Symbol" pitchFamily="18" charset="2"/>
              </a:rPr>
              <a:t>_________________________________________________</a:t>
            </a:r>
          </a:p>
          <a:p>
            <a:pPr algn="l" rtl="0"/>
            <a:endParaRPr lang="en-US"/>
          </a:p>
        </p:txBody>
      </p:sp>
      <p:pic>
        <p:nvPicPr>
          <p:cNvPr id="370694" name="Picture 24" descr="05_22a"/>
          <p:cNvPicPr>
            <a:picLocks noGrp="1" noChangeAspect="1" noChangeArrowheads="1"/>
          </p:cNvPicPr>
          <p:nvPr>
            <p:ph sz="half" idx="2"/>
          </p:nvPr>
        </p:nvPicPr>
        <p:blipFill>
          <a:blip r:embed="rId3" cstate="print"/>
          <a:srcRect/>
          <a:stretch>
            <a:fillRect/>
          </a:stretch>
        </p:blipFill>
        <p:spPr>
          <a:xfrm>
            <a:off x="6345238" y="2205038"/>
            <a:ext cx="2798762" cy="2106612"/>
          </a:xfrm>
        </p:spPr>
      </p:pic>
      <p:sp>
        <p:nvSpPr>
          <p:cNvPr id="370695" name="Rectangle 9"/>
          <p:cNvSpPr>
            <a:spLocks noChangeArrowheads="1"/>
          </p:cNvSpPr>
          <p:nvPr/>
        </p:nvSpPr>
        <p:spPr bwMode="auto">
          <a:xfrm>
            <a:off x="0" y="5876925"/>
            <a:ext cx="8969375" cy="585788"/>
          </a:xfrm>
          <a:prstGeom prst="rect">
            <a:avLst/>
          </a:prstGeom>
          <a:noFill/>
          <a:ln w="9525">
            <a:noFill/>
            <a:miter lim="800000"/>
            <a:headEnd/>
            <a:tailEnd/>
          </a:ln>
        </p:spPr>
        <p:txBody>
          <a:bodyPr>
            <a:spAutoFit/>
          </a:bodyPr>
          <a:lstStyle/>
          <a:p>
            <a:r>
              <a:rPr lang="en-US">
                <a:solidFill>
                  <a:srgbClr val="C82E32"/>
                </a:solidFill>
              </a:rPr>
              <a:t>C</a:t>
            </a:r>
            <a:r>
              <a:rPr lang="en-US" baseline="-25000">
                <a:solidFill>
                  <a:srgbClr val="C82E32"/>
                </a:solidFill>
              </a:rPr>
              <a:t>3</a:t>
            </a:r>
            <a:r>
              <a:rPr lang="en-US">
                <a:solidFill>
                  <a:srgbClr val="C82E32"/>
                </a:solidFill>
              </a:rPr>
              <a:t>H</a:t>
            </a:r>
            <a:r>
              <a:rPr lang="en-US" baseline="-25000">
                <a:solidFill>
                  <a:srgbClr val="C82E32"/>
                </a:solidFill>
              </a:rPr>
              <a:t>8 (</a:t>
            </a:r>
            <a:r>
              <a:rPr lang="en-US" i="1" baseline="-25000">
                <a:solidFill>
                  <a:srgbClr val="C82E32"/>
                </a:solidFill>
              </a:rPr>
              <a:t>g</a:t>
            </a:r>
            <a:r>
              <a:rPr lang="en-US" baseline="-25000">
                <a:solidFill>
                  <a:srgbClr val="C82E32"/>
                </a:solidFill>
              </a:rPr>
              <a:t>)</a:t>
            </a:r>
            <a:r>
              <a:rPr lang="en-US">
                <a:solidFill>
                  <a:srgbClr val="C82E32"/>
                </a:solidFill>
              </a:rPr>
              <a:t> + 5 O</a:t>
            </a:r>
            <a:r>
              <a:rPr lang="en-US" baseline="-25000">
                <a:solidFill>
                  <a:srgbClr val="C82E32"/>
                </a:solidFill>
              </a:rPr>
              <a:t>2 (</a:t>
            </a:r>
            <a:r>
              <a:rPr lang="en-US" i="1" baseline="-25000">
                <a:solidFill>
                  <a:srgbClr val="C82E32"/>
                </a:solidFill>
              </a:rPr>
              <a:t>g</a:t>
            </a:r>
            <a:r>
              <a:rPr lang="en-US" baseline="-25000">
                <a:solidFill>
                  <a:srgbClr val="C82E32"/>
                </a:solidFill>
              </a:rPr>
              <a:t>)</a:t>
            </a:r>
            <a:r>
              <a:rPr lang="en-US">
                <a:solidFill>
                  <a:srgbClr val="C82E32"/>
                </a:solidFill>
              </a:rPr>
              <a:t> </a:t>
            </a:r>
            <a:r>
              <a:rPr lang="en-US">
                <a:solidFill>
                  <a:srgbClr val="C82E32"/>
                </a:solidFill>
                <a:sym typeface="Symbol" pitchFamily="18" charset="2"/>
              </a:rPr>
              <a:t> 3 CO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 </a:t>
            </a:r>
            <a:r>
              <a:rPr lang="en-US">
                <a:solidFill>
                  <a:srgbClr val="C82E32"/>
                </a:solidFill>
                <a:sym typeface="Symbol" pitchFamily="18" charset="2"/>
              </a:rPr>
              <a:t>+ 4 H</a:t>
            </a:r>
            <a:r>
              <a:rPr lang="en-US" baseline="-25000">
                <a:solidFill>
                  <a:srgbClr val="C82E32"/>
                </a:solidFill>
                <a:sym typeface="Symbol" pitchFamily="18" charset="2"/>
              </a:rPr>
              <a:t>2</a:t>
            </a:r>
            <a:r>
              <a:rPr lang="en-US">
                <a:solidFill>
                  <a:srgbClr val="C82E32"/>
                </a:solidFill>
                <a:sym typeface="Symbol" pitchFamily="18" charset="2"/>
              </a:rPr>
              <a:t>O</a:t>
            </a:r>
            <a:r>
              <a:rPr lang="en-US" baseline="-25000">
                <a:solidFill>
                  <a:srgbClr val="C82E32"/>
                </a:solidFill>
                <a:sym typeface="Symbol" pitchFamily="18" charset="2"/>
              </a:rPr>
              <a:t> (</a:t>
            </a:r>
            <a:r>
              <a:rPr lang="en-US" i="1" baseline="-25000">
                <a:solidFill>
                  <a:srgbClr val="C82E32"/>
                </a:solidFill>
                <a:sym typeface="Symbol" pitchFamily="18" charset="2"/>
              </a:rPr>
              <a:t>l</a:t>
            </a:r>
            <a:r>
              <a:rPr lang="en-US" baseline="-25000">
                <a:solidFill>
                  <a:srgbClr val="C82E32"/>
                </a:solidFill>
                <a:sym typeface="Symbol" pitchFamily="18" charset="2"/>
              </a:rPr>
              <a:t>)</a:t>
            </a:r>
            <a:r>
              <a:rPr lang="en-US">
                <a:solidFill>
                  <a:srgbClr val="C82E32"/>
                </a:solidFill>
                <a:sym typeface="Symbol" pitchFamily="18" charset="2"/>
              </a:rPr>
              <a:t> </a:t>
            </a:r>
          </a:p>
        </p:txBody>
      </p:sp>
      <p:sp>
        <p:nvSpPr>
          <p:cNvPr id="370696" name="Slide Number Placeholder 8"/>
          <p:cNvSpPr>
            <a:spLocks noGrp="1"/>
          </p:cNvSpPr>
          <p:nvPr>
            <p:ph type="sldNum" sz="quarter" idx="11"/>
          </p:nvPr>
        </p:nvSpPr>
        <p:spPr>
          <a:xfrm>
            <a:off x="0" y="6400800"/>
            <a:ext cx="1905000" cy="457200"/>
          </a:xfrm>
          <a:noFill/>
        </p:spPr>
        <p:txBody>
          <a:bodyPr/>
          <a:lstStyle/>
          <a:p>
            <a:fld id="{C5001F7F-5BBA-4E7D-A393-CDDB30AF1F54}" type="slidenum">
              <a:rPr lang="ar-SA" smtClean="0">
                <a:latin typeface="Arial" pitchFamily="34" charset="0"/>
                <a:cs typeface="Arial" pitchFamily="34" charset="0"/>
              </a:rPr>
              <a:pPr/>
              <a:t>256</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97289"/>
                                        </p:tgtEl>
                                        <p:attrNameLst>
                                          <p:attrName>style.visibility</p:attrName>
                                        </p:attrNameLst>
                                      </p:cBhvr>
                                      <p:to>
                                        <p:strVal val="visible"/>
                                      </p:to>
                                    </p:set>
                                    <p:animEffect transition="in" filter="fade">
                                      <p:cBhvr>
                                        <p:cTn id="7" dur="1000"/>
                                        <p:tgtEl>
                                          <p:spTgt spid="97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9" grpId="0"/>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2"/>
          <p:cNvSpPr>
            <a:spLocks noGrp="1" noChangeArrowheads="1"/>
          </p:cNvSpPr>
          <p:nvPr>
            <p:ph type="title"/>
          </p:nvPr>
        </p:nvSpPr>
        <p:spPr>
          <a:xfrm>
            <a:off x="0" y="0"/>
            <a:ext cx="9144000" cy="1143000"/>
          </a:xfrm>
        </p:spPr>
        <p:txBody>
          <a:bodyPr/>
          <a:lstStyle/>
          <a:p>
            <a:pPr eaLnBrk="1" hangingPunct="1"/>
            <a:r>
              <a:rPr lang="en-US" sz="5400" smtClean="0"/>
              <a:t>Enthalpies of Formation</a:t>
            </a:r>
          </a:p>
        </p:txBody>
      </p:sp>
      <p:sp>
        <p:nvSpPr>
          <p:cNvPr id="47107" name="Rectangle 3"/>
          <p:cNvSpPr>
            <a:spLocks noGrp="1" noChangeArrowheads="1"/>
          </p:cNvSpPr>
          <p:nvPr>
            <p:ph type="body" idx="1"/>
          </p:nvPr>
        </p:nvSpPr>
        <p:spPr>
          <a:xfrm>
            <a:off x="-180975" y="1219200"/>
            <a:ext cx="9324975" cy="4114800"/>
          </a:xfrm>
        </p:spPr>
        <p:txBody>
          <a:bodyPr/>
          <a:lstStyle/>
          <a:p>
            <a:pPr algn="l" rtl="0" eaLnBrk="1" hangingPunct="1">
              <a:buFontTx/>
              <a:buNone/>
            </a:pPr>
            <a:r>
              <a:rPr lang="en-US" smtClean="0"/>
              <a:t>	An enthalpy of formation, </a:t>
            </a:r>
            <a:r>
              <a:rPr lang="en-US" smtClean="0">
                <a:latin typeface="Symbol" pitchFamily="18" charset="2"/>
                <a:sym typeface="Symbol" pitchFamily="18" charset="2"/>
              </a:rPr>
              <a:t></a:t>
            </a:r>
            <a:r>
              <a:rPr lang="en-US" i="1" smtClean="0"/>
              <a:t>H</a:t>
            </a:r>
            <a:r>
              <a:rPr lang="en-US" i="1" baseline="-25000" smtClean="0"/>
              <a:t>f</a:t>
            </a:r>
            <a:r>
              <a:rPr lang="en-US" smtClean="0"/>
              <a:t>, is defined as the enthalpy change for the reaction in which a compound is made from its constituent elements in their elemental forms.</a:t>
            </a:r>
          </a:p>
          <a:p>
            <a:pPr algn="l" rtl="0">
              <a:buFontTx/>
              <a:buNone/>
            </a:pPr>
            <a:r>
              <a:rPr lang="en-US" smtClean="0"/>
              <a:t>    </a:t>
            </a:r>
            <a:r>
              <a:rPr lang="en-US" sz="4000" smtClean="0"/>
              <a:t>S(s)  +  O</a:t>
            </a:r>
            <a:r>
              <a:rPr lang="en-US" sz="4000" baseline="-25000" smtClean="0"/>
              <a:t>2</a:t>
            </a:r>
            <a:r>
              <a:rPr lang="en-US" sz="4000" smtClean="0"/>
              <a:t>(g)         SO</a:t>
            </a:r>
            <a:r>
              <a:rPr lang="en-US" sz="4000" baseline="-25000" smtClean="0"/>
              <a:t>2</a:t>
            </a:r>
            <a:r>
              <a:rPr lang="en-US" sz="4000" smtClean="0"/>
              <a:t>(g)  </a:t>
            </a:r>
            <a:r>
              <a:rPr lang="en-US" sz="4000" smtClean="0">
                <a:latin typeface="Symbol" pitchFamily="18" charset="2"/>
                <a:sym typeface="Symbol" pitchFamily="18" charset="2"/>
              </a:rPr>
              <a:t></a:t>
            </a:r>
            <a:r>
              <a:rPr lang="en-US" sz="4000" i="1" smtClean="0"/>
              <a:t>H</a:t>
            </a:r>
            <a:r>
              <a:rPr lang="en-US" sz="4000" i="1" baseline="-25000" smtClean="0"/>
              <a:t>f</a:t>
            </a:r>
            <a:r>
              <a:rPr lang="en-US" sz="4000" smtClean="0"/>
              <a:t> </a:t>
            </a:r>
            <a:r>
              <a:rPr lang="en-US" sz="4000" baseline="-25000" smtClean="0"/>
              <a:t>(SO</a:t>
            </a:r>
            <a:r>
              <a:rPr lang="en-US" sz="2800" baseline="-25000" smtClean="0"/>
              <a:t>2</a:t>
            </a:r>
            <a:r>
              <a:rPr lang="en-US" sz="4000" baseline="-25000" smtClean="0"/>
              <a:t>)(g) </a:t>
            </a:r>
            <a:endParaRPr lang="en-US" sz="4000" smtClean="0"/>
          </a:p>
        </p:txBody>
      </p:sp>
      <p:sp>
        <p:nvSpPr>
          <p:cNvPr id="47108" name="Line 8"/>
          <p:cNvSpPr>
            <a:spLocks noChangeShapeType="1"/>
          </p:cNvSpPr>
          <p:nvPr/>
        </p:nvSpPr>
        <p:spPr bwMode="auto">
          <a:xfrm>
            <a:off x="3851275" y="3789363"/>
            <a:ext cx="685800" cy="0"/>
          </a:xfrm>
          <a:prstGeom prst="line">
            <a:avLst/>
          </a:prstGeom>
          <a:noFill/>
          <a:ln w="28575">
            <a:solidFill>
              <a:schemeClr val="tx1"/>
            </a:solidFill>
            <a:round/>
            <a:headEnd/>
            <a:tailEnd type="triangle" w="med" len="med"/>
          </a:ln>
        </p:spPr>
        <p:txBody>
          <a:bodyPr/>
          <a:lstStyle/>
          <a:p>
            <a:endParaRPr lang="en-US"/>
          </a:p>
        </p:txBody>
      </p:sp>
      <p:sp>
        <p:nvSpPr>
          <p:cNvPr id="47109" name="Text Box 8"/>
          <p:cNvSpPr txBox="1">
            <a:spLocks noChangeArrowheads="1"/>
          </p:cNvSpPr>
          <p:nvPr/>
        </p:nvSpPr>
        <p:spPr bwMode="auto">
          <a:xfrm>
            <a:off x="381000" y="4495800"/>
            <a:ext cx="8763000" cy="2062163"/>
          </a:xfrm>
          <a:prstGeom prst="rect">
            <a:avLst/>
          </a:prstGeom>
          <a:noFill/>
          <a:ln w="9525">
            <a:noFill/>
            <a:miter lim="800000"/>
            <a:headEnd/>
            <a:tailEnd/>
          </a:ln>
        </p:spPr>
        <p:txBody>
          <a:bodyPr>
            <a:spAutoFit/>
          </a:bodyPr>
          <a:lstStyle/>
          <a:p>
            <a:pPr algn="l" rtl="0">
              <a:spcBef>
                <a:spcPct val="50000"/>
              </a:spcBef>
            </a:pPr>
            <a:r>
              <a:rPr lang="en-US" altLang="en-US" b="1" i="1"/>
              <a:t>Standard enthalpy of formation</a:t>
            </a:r>
            <a:r>
              <a:rPr lang="en-US" altLang="en-US"/>
              <a:t> (</a:t>
            </a:r>
            <a:r>
              <a:rPr lang="en-US" altLang="en-US">
                <a:latin typeface="Symbol" pitchFamily="18" charset="2"/>
              </a:rPr>
              <a:t>D</a:t>
            </a:r>
            <a:r>
              <a:rPr lang="en-US" altLang="en-US"/>
              <a:t>H</a:t>
            </a:r>
            <a:r>
              <a:rPr lang="en-US" altLang="en-US" baseline="30000"/>
              <a:t>0</a:t>
            </a:r>
            <a:r>
              <a:rPr lang="en-US" altLang="en-US"/>
              <a:t>) is the heat change that results when </a:t>
            </a:r>
            <a:r>
              <a:rPr lang="en-US" altLang="en-US" b="1">
                <a:solidFill>
                  <a:srgbClr val="FF0000"/>
                </a:solidFill>
              </a:rPr>
              <a:t>one mole</a:t>
            </a:r>
            <a:r>
              <a:rPr lang="en-US" altLang="en-US">
                <a:solidFill>
                  <a:srgbClr val="FF0000"/>
                </a:solidFill>
              </a:rPr>
              <a:t> </a:t>
            </a:r>
            <a:r>
              <a:rPr lang="en-US" altLang="en-US"/>
              <a:t>of a compound is formed from its </a:t>
            </a:r>
            <a:r>
              <a:rPr lang="en-US" altLang="en-US" b="1">
                <a:solidFill>
                  <a:srgbClr val="FF0000"/>
                </a:solidFill>
              </a:rPr>
              <a:t>elements</a:t>
            </a:r>
            <a:r>
              <a:rPr lang="en-US" altLang="en-US"/>
              <a:t> at a pressure of 1 atm.</a:t>
            </a:r>
            <a:endParaRPr lang="en-US" altLang="en-US" b="1" i="1"/>
          </a:p>
        </p:txBody>
      </p:sp>
      <p:sp>
        <p:nvSpPr>
          <p:cNvPr id="371718" name="Slide Number Placeholder 8"/>
          <p:cNvSpPr>
            <a:spLocks noGrp="1"/>
          </p:cNvSpPr>
          <p:nvPr>
            <p:ph type="sldNum" sz="quarter" idx="12"/>
          </p:nvPr>
        </p:nvSpPr>
        <p:spPr>
          <a:xfrm>
            <a:off x="0" y="6381750"/>
            <a:ext cx="2133600" cy="476250"/>
          </a:xfrm>
          <a:noFill/>
        </p:spPr>
        <p:txBody>
          <a:bodyPr/>
          <a:lstStyle/>
          <a:p>
            <a:fld id="{B492CD9B-1249-44F8-AAF4-1A273BD5344C}" type="slidenum">
              <a:rPr lang="ar-SA" smtClean="0">
                <a:latin typeface="Arial" pitchFamily="34" charset="0"/>
                <a:cs typeface="Arial" pitchFamily="34" charset="0"/>
              </a:rPr>
              <a:pPr/>
              <a:t>257</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 calcmode="lin" valueType="num">
                                      <p:cBhvr additive="base">
                                        <p:cTn id="7" dur="500" fill="hold"/>
                                        <p:tgtEl>
                                          <p:spTgt spid="471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1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7107">
                                            <p:txEl>
                                              <p:pRg st="1" end="1"/>
                                            </p:txEl>
                                          </p:spTgt>
                                        </p:tgtEl>
                                        <p:attrNameLst>
                                          <p:attrName>style.visibility</p:attrName>
                                        </p:attrNameLst>
                                      </p:cBhvr>
                                      <p:to>
                                        <p:strVal val="visible"/>
                                      </p:to>
                                    </p:set>
                                    <p:anim calcmode="lin" valueType="num">
                                      <p:cBhvr additive="base">
                                        <p:cTn id="13" dur="500" fill="hold"/>
                                        <p:tgtEl>
                                          <p:spTgt spid="4710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71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7108"/>
                                        </p:tgtEl>
                                        <p:attrNameLst>
                                          <p:attrName>style.visibility</p:attrName>
                                        </p:attrNameLst>
                                      </p:cBhvr>
                                      <p:to>
                                        <p:strVal val="visible"/>
                                      </p:to>
                                    </p:set>
                                    <p:anim calcmode="lin" valueType="num">
                                      <p:cBhvr additive="base">
                                        <p:cTn id="19" dur="500" fill="hold"/>
                                        <p:tgtEl>
                                          <p:spTgt spid="47108"/>
                                        </p:tgtEl>
                                        <p:attrNameLst>
                                          <p:attrName>ppt_x</p:attrName>
                                        </p:attrNameLst>
                                      </p:cBhvr>
                                      <p:tavLst>
                                        <p:tav tm="0">
                                          <p:val>
                                            <p:strVal val="0-#ppt_w/2"/>
                                          </p:val>
                                        </p:tav>
                                        <p:tav tm="100000">
                                          <p:val>
                                            <p:strVal val="#ppt_x"/>
                                          </p:val>
                                        </p:tav>
                                      </p:tavLst>
                                    </p:anim>
                                    <p:anim calcmode="lin" valueType="num">
                                      <p:cBhvr additive="base">
                                        <p:cTn id="20" dur="500" fill="hold"/>
                                        <p:tgtEl>
                                          <p:spTgt spid="4710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7109"/>
                                        </p:tgtEl>
                                        <p:attrNameLst>
                                          <p:attrName>style.visibility</p:attrName>
                                        </p:attrNameLst>
                                      </p:cBhvr>
                                      <p:to>
                                        <p:strVal val="visible"/>
                                      </p:to>
                                    </p:set>
                                    <p:anim calcmode="lin" valueType="num">
                                      <p:cBhvr additive="base">
                                        <p:cTn id="25" dur="500" fill="hold"/>
                                        <p:tgtEl>
                                          <p:spTgt spid="47109"/>
                                        </p:tgtEl>
                                        <p:attrNameLst>
                                          <p:attrName>ppt_x</p:attrName>
                                        </p:attrNameLst>
                                      </p:cBhvr>
                                      <p:tavLst>
                                        <p:tav tm="0">
                                          <p:val>
                                            <p:strVal val="#ppt_x"/>
                                          </p:val>
                                        </p:tav>
                                        <p:tav tm="100000">
                                          <p:val>
                                            <p:strVal val="#ppt_x"/>
                                          </p:val>
                                        </p:tav>
                                      </p:tavLst>
                                    </p:anim>
                                    <p:anim calcmode="lin" valueType="num">
                                      <p:cBhvr additive="base">
                                        <p:cTn id="26" dur="500" fill="hold"/>
                                        <p:tgtEl>
                                          <p:spTgt spid="471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animBg="1"/>
      <p:bldP spid="47109" grpId="0"/>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Text Box 3"/>
          <p:cNvSpPr txBox="1">
            <a:spLocks noChangeArrowheads="1"/>
          </p:cNvSpPr>
          <p:nvPr/>
        </p:nvSpPr>
        <p:spPr bwMode="auto">
          <a:xfrm>
            <a:off x="304800" y="990600"/>
            <a:ext cx="8180388" cy="2062163"/>
          </a:xfrm>
          <a:prstGeom prst="rect">
            <a:avLst/>
          </a:prstGeom>
          <a:noFill/>
          <a:ln w="9525">
            <a:noFill/>
            <a:miter lim="800000"/>
            <a:headEnd/>
            <a:tailEnd/>
          </a:ln>
        </p:spPr>
        <p:txBody>
          <a:bodyPr>
            <a:spAutoFit/>
          </a:bodyPr>
          <a:lstStyle/>
          <a:p>
            <a:pPr algn="l" rtl="0"/>
            <a:r>
              <a:rPr lang="en-US" altLang="en-US"/>
              <a:t>Because there is no way to measure the absolute value of the enthalpy of a substance, must I measure the enthalpy change for every reaction of interest?</a:t>
            </a:r>
          </a:p>
        </p:txBody>
      </p:sp>
      <p:grpSp>
        <p:nvGrpSpPr>
          <p:cNvPr id="2" name="Group 7"/>
          <p:cNvGrpSpPr>
            <a:grpSpLocks/>
          </p:cNvGrpSpPr>
          <p:nvPr/>
        </p:nvGrpSpPr>
        <p:grpSpPr bwMode="auto">
          <a:xfrm>
            <a:off x="152400" y="3048000"/>
            <a:ext cx="8915400" cy="1384300"/>
            <a:chOff x="141" y="1465"/>
            <a:chExt cx="5616" cy="872"/>
          </a:xfrm>
        </p:grpSpPr>
        <p:sp>
          <p:nvSpPr>
            <p:cNvPr id="372755" name="Text Box 5"/>
            <p:cNvSpPr txBox="1">
              <a:spLocks noChangeArrowheads="1"/>
            </p:cNvSpPr>
            <p:nvPr/>
          </p:nvSpPr>
          <p:spPr bwMode="auto">
            <a:xfrm>
              <a:off x="141" y="1465"/>
              <a:ext cx="5616" cy="872"/>
            </a:xfrm>
            <a:prstGeom prst="rect">
              <a:avLst/>
            </a:prstGeom>
            <a:noFill/>
            <a:ln w="9525">
              <a:noFill/>
              <a:miter lim="800000"/>
              <a:headEnd/>
              <a:tailEnd/>
            </a:ln>
          </p:spPr>
          <p:txBody>
            <a:bodyPr>
              <a:spAutoFit/>
            </a:bodyPr>
            <a:lstStyle/>
            <a:p>
              <a:pPr algn="l" rtl="0"/>
              <a:r>
                <a:rPr lang="en-US" altLang="en-US" sz="2800"/>
                <a:t>Establish an arbitrary scale with the </a:t>
              </a:r>
              <a:r>
                <a:rPr lang="en-US" altLang="en-US" sz="2800" b="1"/>
                <a:t>standard enthalpy of formation</a:t>
              </a:r>
              <a:r>
                <a:rPr lang="en-US" altLang="en-US" sz="2800"/>
                <a:t> (</a:t>
              </a:r>
              <a:r>
                <a:rPr lang="en-US" altLang="en-US" sz="2800">
                  <a:latin typeface="Symbol" pitchFamily="18" charset="2"/>
                </a:rPr>
                <a:t>D</a:t>
              </a:r>
              <a:r>
                <a:rPr lang="en-US" altLang="en-US" sz="2800"/>
                <a:t>H</a:t>
              </a:r>
              <a:r>
                <a:rPr lang="en-US" altLang="en-US" sz="2800" baseline="30000"/>
                <a:t>0</a:t>
              </a:r>
              <a:r>
                <a:rPr lang="en-US" altLang="en-US" sz="2800"/>
                <a:t>) as a reference point for all enthalpy expressions.</a:t>
              </a:r>
            </a:p>
          </p:txBody>
        </p:sp>
        <p:sp>
          <p:nvSpPr>
            <p:cNvPr id="372756" name="Text Box 6"/>
            <p:cNvSpPr txBox="1">
              <a:spLocks noChangeArrowheads="1"/>
            </p:cNvSpPr>
            <p:nvPr/>
          </p:nvSpPr>
          <p:spPr bwMode="auto">
            <a:xfrm>
              <a:off x="1437" y="1897"/>
              <a:ext cx="185" cy="330"/>
            </a:xfrm>
            <a:prstGeom prst="rect">
              <a:avLst/>
            </a:prstGeom>
            <a:noFill/>
            <a:ln w="9525">
              <a:noFill/>
              <a:miter lim="800000"/>
              <a:headEnd/>
              <a:tailEnd/>
            </a:ln>
          </p:spPr>
          <p:txBody>
            <a:bodyPr wrap="none">
              <a:spAutoFit/>
            </a:bodyPr>
            <a:lstStyle/>
            <a:p>
              <a:pPr algn="l" rtl="0"/>
              <a:r>
                <a:rPr lang="en-US" altLang="en-US" sz="2800"/>
                <a:t>f</a:t>
              </a:r>
            </a:p>
          </p:txBody>
        </p:sp>
      </p:grpSp>
      <p:sp>
        <p:nvSpPr>
          <p:cNvPr id="17419" name="Text Box 11"/>
          <p:cNvSpPr txBox="1">
            <a:spLocks noChangeArrowheads="1"/>
          </p:cNvSpPr>
          <p:nvPr/>
        </p:nvSpPr>
        <p:spPr bwMode="auto">
          <a:xfrm>
            <a:off x="304800" y="4343400"/>
            <a:ext cx="8153400" cy="954088"/>
          </a:xfrm>
          <a:prstGeom prst="rect">
            <a:avLst/>
          </a:prstGeom>
          <a:noFill/>
          <a:ln w="9525">
            <a:noFill/>
            <a:miter lim="800000"/>
            <a:headEnd/>
            <a:tailEnd/>
          </a:ln>
        </p:spPr>
        <p:txBody>
          <a:bodyPr>
            <a:spAutoFit/>
          </a:bodyPr>
          <a:lstStyle/>
          <a:p>
            <a:pPr algn="l" rtl="0">
              <a:spcBef>
                <a:spcPct val="50000"/>
              </a:spcBef>
            </a:pPr>
            <a:r>
              <a:rPr lang="en-US" altLang="en-US" sz="2800"/>
              <a:t>The standard enthalpy of formation of any element in its most stable form is zero.</a:t>
            </a:r>
          </a:p>
        </p:txBody>
      </p:sp>
      <p:grpSp>
        <p:nvGrpSpPr>
          <p:cNvPr id="3" name="Group 14"/>
          <p:cNvGrpSpPr>
            <a:grpSpLocks/>
          </p:cNvGrpSpPr>
          <p:nvPr/>
        </p:nvGrpSpPr>
        <p:grpSpPr bwMode="auto">
          <a:xfrm>
            <a:off x="304800" y="5486400"/>
            <a:ext cx="1935163" cy="630238"/>
            <a:chOff x="854" y="3670"/>
            <a:chExt cx="1219" cy="397"/>
          </a:xfrm>
        </p:grpSpPr>
        <p:sp>
          <p:nvSpPr>
            <p:cNvPr id="372753" name="Text Box 12"/>
            <p:cNvSpPr txBox="1">
              <a:spLocks noChangeArrowheads="1"/>
            </p:cNvSpPr>
            <p:nvPr/>
          </p:nvSpPr>
          <p:spPr bwMode="auto">
            <a:xfrm>
              <a:off x="854" y="3670"/>
              <a:ext cx="1219" cy="330"/>
            </a:xfrm>
            <a:prstGeom prst="rect">
              <a:avLst/>
            </a:prstGeom>
            <a:noFill/>
            <a:ln w="9525">
              <a:noFill/>
              <a:miter lim="800000"/>
              <a:headEnd/>
              <a:tailEnd/>
            </a:ln>
          </p:spPr>
          <p:txBody>
            <a:bodyPr wrap="none">
              <a:spAutoFit/>
            </a:bodyPr>
            <a:lstStyle/>
            <a:p>
              <a:r>
                <a:rPr lang="en-US" altLang="en-US" sz="2800">
                  <a:latin typeface="Symbol" pitchFamily="18" charset="2"/>
                </a:rPr>
                <a:t>D</a:t>
              </a:r>
              <a:r>
                <a:rPr lang="en-US" altLang="en-US" sz="2800"/>
                <a:t>H</a:t>
              </a:r>
              <a:r>
                <a:rPr lang="en-US" altLang="en-US" sz="2800" baseline="30000"/>
                <a:t>0</a:t>
              </a:r>
              <a:r>
                <a:rPr lang="en-US" altLang="en-US" sz="2800"/>
                <a:t> (O</a:t>
              </a:r>
              <a:r>
                <a:rPr lang="en-US" altLang="en-US" sz="2800" baseline="-25000"/>
                <a:t>2</a:t>
              </a:r>
              <a:r>
                <a:rPr lang="en-US" altLang="en-US" sz="2800"/>
                <a:t>) = 0</a:t>
              </a:r>
            </a:p>
          </p:txBody>
        </p:sp>
        <p:sp>
          <p:nvSpPr>
            <p:cNvPr id="372754" name="Text Box 13"/>
            <p:cNvSpPr txBox="1">
              <a:spLocks noChangeArrowheads="1"/>
            </p:cNvSpPr>
            <p:nvPr/>
          </p:nvSpPr>
          <p:spPr bwMode="auto">
            <a:xfrm>
              <a:off x="1144" y="3776"/>
              <a:ext cx="176" cy="291"/>
            </a:xfrm>
            <a:prstGeom prst="rect">
              <a:avLst/>
            </a:prstGeom>
            <a:noFill/>
            <a:ln w="9525">
              <a:noFill/>
              <a:miter lim="800000"/>
              <a:headEnd/>
              <a:tailEnd/>
            </a:ln>
          </p:spPr>
          <p:txBody>
            <a:bodyPr wrap="none">
              <a:spAutoFit/>
            </a:bodyPr>
            <a:lstStyle/>
            <a:p>
              <a:r>
                <a:rPr lang="en-US" altLang="en-US" sz="2400"/>
                <a:t>f</a:t>
              </a:r>
            </a:p>
          </p:txBody>
        </p:sp>
      </p:grpSp>
      <p:grpSp>
        <p:nvGrpSpPr>
          <p:cNvPr id="4" name="Group 15"/>
          <p:cNvGrpSpPr>
            <a:grpSpLocks/>
          </p:cNvGrpSpPr>
          <p:nvPr/>
        </p:nvGrpSpPr>
        <p:grpSpPr bwMode="auto">
          <a:xfrm>
            <a:off x="228600" y="6096000"/>
            <a:ext cx="3357563" cy="690563"/>
            <a:chOff x="614" y="4102"/>
            <a:chExt cx="2115" cy="435"/>
          </a:xfrm>
        </p:grpSpPr>
        <p:sp>
          <p:nvSpPr>
            <p:cNvPr id="372751" name="Text Box 16"/>
            <p:cNvSpPr txBox="1">
              <a:spLocks noChangeArrowheads="1"/>
            </p:cNvSpPr>
            <p:nvPr/>
          </p:nvSpPr>
          <p:spPr bwMode="auto">
            <a:xfrm>
              <a:off x="614" y="4102"/>
              <a:ext cx="2115" cy="330"/>
            </a:xfrm>
            <a:prstGeom prst="rect">
              <a:avLst/>
            </a:prstGeom>
            <a:noFill/>
            <a:ln w="9525">
              <a:noFill/>
              <a:miter lim="800000"/>
              <a:headEnd/>
              <a:tailEnd/>
            </a:ln>
          </p:spPr>
          <p:txBody>
            <a:bodyPr wrap="none">
              <a:spAutoFit/>
            </a:bodyPr>
            <a:lstStyle/>
            <a:p>
              <a:r>
                <a:rPr lang="en-US" altLang="en-US" sz="2800">
                  <a:latin typeface="Symbol" pitchFamily="18" charset="2"/>
                </a:rPr>
                <a:t>D</a:t>
              </a:r>
              <a:r>
                <a:rPr lang="en-US" altLang="en-US" sz="2800"/>
                <a:t>H</a:t>
              </a:r>
              <a:r>
                <a:rPr lang="en-US" altLang="en-US" sz="2800" baseline="30000"/>
                <a:t>0</a:t>
              </a:r>
              <a:r>
                <a:rPr lang="en-US" altLang="en-US" sz="2800"/>
                <a:t> (O</a:t>
              </a:r>
              <a:r>
                <a:rPr lang="en-US" altLang="en-US" sz="2800" baseline="-25000"/>
                <a:t>3</a:t>
              </a:r>
              <a:r>
                <a:rPr lang="en-US" altLang="en-US" sz="2800"/>
                <a:t>) = 142 kJ/mol</a:t>
              </a:r>
            </a:p>
          </p:txBody>
        </p:sp>
        <p:sp>
          <p:nvSpPr>
            <p:cNvPr id="372752" name="Text Box 17"/>
            <p:cNvSpPr txBox="1">
              <a:spLocks noChangeArrowheads="1"/>
            </p:cNvSpPr>
            <p:nvPr/>
          </p:nvSpPr>
          <p:spPr bwMode="auto">
            <a:xfrm>
              <a:off x="902" y="4246"/>
              <a:ext cx="176" cy="291"/>
            </a:xfrm>
            <a:prstGeom prst="rect">
              <a:avLst/>
            </a:prstGeom>
            <a:noFill/>
            <a:ln w="9525">
              <a:noFill/>
              <a:miter lim="800000"/>
              <a:headEnd/>
              <a:tailEnd/>
            </a:ln>
          </p:spPr>
          <p:txBody>
            <a:bodyPr wrap="none">
              <a:spAutoFit/>
            </a:bodyPr>
            <a:lstStyle/>
            <a:p>
              <a:r>
                <a:rPr lang="en-US" altLang="en-US" sz="2400"/>
                <a:t>f</a:t>
              </a:r>
            </a:p>
          </p:txBody>
        </p:sp>
      </p:grpSp>
      <p:grpSp>
        <p:nvGrpSpPr>
          <p:cNvPr id="5" name="Group 18"/>
          <p:cNvGrpSpPr>
            <a:grpSpLocks/>
          </p:cNvGrpSpPr>
          <p:nvPr/>
        </p:nvGrpSpPr>
        <p:grpSpPr bwMode="auto">
          <a:xfrm>
            <a:off x="4038600" y="5562600"/>
            <a:ext cx="3148013" cy="776288"/>
            <a:chOff x="854" y="3670"/>
            <a:chExt cx="1983" cy="489"/>
          </a:xfrm>
        </p:grpSpPr>
        <p:sp>
          <p:nvSpPr>
            <p:cNvPr id="372749" name="Text Box 19"/>
            <p:cNvSpPr txBox="1">
              <a:spLocks noChangeArrowheads="1"/>
            </p:cNvSpPr>
            <p:nvPr/>
          </p:nvSpPr>
          <p:spPr bwMode="auto">
            <a:xfrm>
              <a:off x="854" y="3670"/>
              <a:ext cx="1983" cy="330"/>
            </a:xfrm>
            <a:prstGeom prst="rect">
              <a:avLst/>
            </a:prstGeom>
            <a:noFill/>
            <a:ln w="9525">
              <a:noFill/>
              <a:miter lim="800000"/>
              <a:headEnd/>
              <a:tailEnd/>
            </a:ln>
          </p:spPr>
          <p:txBody>
            <a:bodyPr wrap="none">
              <a:spAutoFit/>
            </a:bodyPr>
            <a:lstStyle/>
            <a:p>
              <a:r>
                <a:rPr lang="en-US" altLang="en-US" sz="2800">
                  <a:latin typeface="Symbol" pitchFamily="18" charset="2"/>
                </a:rPr>
                <a:t>D</a:t>
              </a:r>
              <a:r>
                <a:rPr lang="en-US" altLang="en-US" sz="2800"/>
                <a:t>H</a:t>
              </a:r>
              <a:r>
                <a:rPr lang="en-US" altLang="en-US" sz="2800" baseline="30000"/>
                <a:t>0</a:t>
              </a:r>
              <a:r>
                <a:rPr lang="en-US" altLang="en-US" sz="2800"/>
                <a:t> (C, graphite) = 0</a:t>
              </a:r>
            </a:p>
          </p:txBody>
        </p:sp>
        <p:sp>
          <p:nvSpPr>
            <p:cNvPr id="372750" name="Text Box 20"/>
            <p:cNvSpPr txBox="1">
              <a:spLocks noChangeArrowheads="1"/>
            </p:cNvSpPr>
            <p:nvPr/>
          </p:nvSpPr>
          <p:spPr bwMode="auto">
            <a:xfrm>
              <a:off x="1054" y="3868"/>
              <a:ext cx="176" cy="291"/>
            </a:xfrm>
            <a:prstGeom prst="rect">
              <a:avLst/>
            </a:prstGeom>
            <a:noFill/>
            <a:ln w="9525">
              <a:noFill/>
              <a:miter lim="800000"/>
              <a:headEnd/>
              <a:tailEnd/>
            </a:ln>
          </p:spPr>
          <p:txBody>
            <a:bodyPr wrap="none">
              <a:spAutoFit/>
            </a:bodyPr>
            <a:lstStyle/>
            <a:p>
              <a:r>
                <a:rPr lang="en-US" altLang="en-US" sz="2400"/>
                <a:t>f</a:t>
              </a:r>
            </a:p>
          </p:txBody>
        </p:sp>
      </p:grpSp>
      <p:grpSp>
        <p:nvGrpSpPr>
          <p:cNvPr id="6" name="Group 21"/>
          <p:cNvGrpSpPr>
            <a:grpSpLocks/>
          </p:cNvGrpSpPr>
          <p:nvPr/>
        </p:nvGrpSpPr>
        <p:grpSpPr bwMode="auto">
          <a:xfrm>
            <a:off x="3429000" y="6172200"/>
            <a:ext cx="5375275" cy="685800"/>
            <a:chOff x="61" y="4054"/>
            <a:chExt cx="3386" cy="432"/>
          </a:xfrm>
        </p:grpSpPr>
        <p:sp>
          <p:nvSpPr>
            <p:cNvPr id="372747" name="Text Box 22"/>
            <p:cNvSpPr txBox="1">
              <a:spLocks noChangeArrowheads="1"/>
            </p:cNvSpPr>
            <p:nvPr/>
          </p:nvSpPr>
          <p:spPr bwMode="auto">
            <a:xfrm>
              <a:off x="61" y="4054"/>
              <a:ext cx="3386" cy="330"/>
            </a:xfrm>
            <a:prstGeom prst="rect">
              <a:avLst/>
            </a:prstGeom>
            <a:noFill/>
            <a:ln w="9525">
              <a:noFill/>
              <a:miter lim="800000"/>
              <a:headEnd/>
              <a:tailEnd/>
            </a:ln>
          </p:spPr>
          <p:txBody>
            <a:bodyPr wrap="none">
              <a:spAutoFit/>
            </a:bodyPr>
            <a:lstStyle/>
            <a:p>
              <a:r>
                <a:rPr lang="en-US" altLang="en-US" sz="2800">
                  <a:latin typeface="Symbol" pitchFamily="18" charset="2"/>
                </a:rPr>
                <a:t>       D</a:t>
              </a:r>
              <a:r>
                <a:rPr lang="en-US" altLang="en-US" sz="2800"/>
                <a:t>H</a:t>
              </a:r>
              <a:r>
                <a:rPr lang="en-US" altLang="en-US" sz="2800" baseline="30000"/>
                <a:t>0</a:t>
              </a:r>
              <a:r>
                <a:rPr lang="en-US" altLang="en-US" sz="2800"/>
                <a:t> (C, diamond) = 1.90 kJ/mol</a:t>
              </a:r>
            </a:p>
          </p:txBody>
        </p:sp>
        <p:sp>
          <p:nvSpPr>
            <p:cNvPr id="372748" name="Text Box 23"/>
            <p:cNvSpPr txBox="1">
              <a:spLocks noChangeArrowheads="1"/>
            </p:cNvSpPr>
            <p:nvPr/>
          </p:nvSpPr>
          <p:spPr bwMode="auto">
            <a:xfrm>
              <a:off x="690" y="4195"/>
              <a:ext cx="176" cy="291"/>
            </a:xfrm>
            <a:prstGeom prst="rect">
              <a:avLst/>
            </a:prstGeom>
            <a:noFill/>
            <a:ln w="9525">
              <a:noFill/>
              <a:miter lim="800000"/>
              <a:headEnd/>
              <a:tailEnd/>
            </a:ln>
          </p:spPr>
          <p:txBody>
            <a:bodyPr wrap="none">
              <a:spAutoFit/>
            </a:bodyPr>
            <a:lstStyle/>
            <a:p>
              <a:r>
                <a:rPr lang="en-US" altLang="en-US" sz="2400"/>
                <a:t>f</a:t>
              </a:r>
            </a:p>
          </p:txBody>
        </p:sp>
      </p:grpSp>
      <p:sp>
        <p:nvSpPr>
          <p:cNvPr id="23" name="Rectangle 2"/>
          <p:cNvSpPr txBox="1">
            <a:spLocks noChangeArrowheads="1"/>
          </p:cNvSpPr>
          <p:nvPr/>
        </p:nvSpPr>
        <p:spPr>
          <a:xfrm>
            <a:off x="0" y="76200"/>
            <a:ext cx="9144000" cy="1143000"/>
          </a:xfrm>
          <a:prstGeom prst="rect">
            <a:avLst/>
          </a:prstGeom>
        </p:spPr>
        <p:txBody>
          <a:bodyPr/>
          <a:lstStyle/>
          <a:p>
            <a:pPr>
              <a:defRPr/>
            </a:pPr>
            <a:r>
              <a:rPr lang="en-US" sz="6000" kern="0" dirty="0">
                <a:latin typeface="+mj-lt"/>
                <a:ea typeface="+mj-ea"/>
                <a:cs typeface="+mj-cs"/>
              </a:rPr>
              <a:t>Enthalpies of Formation</a:t>
            </a:r>
          </a:p>
        </p:txBody>
      </p:sp>
      <p:sp>
        <p:nvSpPr>
          <p:cNvPr id="372746" name="Slide Number Placeholder 23"/>
          <p:cNvSpPr>
            <a:spLocks noGrp="1"/>
          </p:cNvSpPr>
          <p:nvPr>
            <p:ph type="sldNum" sz="quarter" idx="12"/>
          </p:nvPr>
        </p:nvSpPr>
        <p:spPr>
          <a:xfrm>
            <a:off x="-107950" y="6619875"/>
            <a:ext cx="2133600" cy="476250"/>
          </a:xfrm>
          <a:noFill/>
        </p:spPr>
        <p:txBody>
          <a:bodyPr/>
          <a:lstStyle/>
          <a:p>
            <a:fld id="{ACB4DF89-C9D2-4EC5-A415-65B39EBA09AD}" type="slidenum">
              <a:rPr lang="ar-SA" smtClean="0">
                <a:latin typeface="Arial" pitchFamily="34" charset="0"/>
                <a:cs typeface="Arial" pitchFamily="34" charset="0"/>
              </a:rPr>
              <a:pPr/>
              <a:t>258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7419"/>
                                        </p:tgtEl>
                                        <p:attrNameLst>
                                          <p:attrName>style.visibility</p:attrName>
                                        </p:attrNameLst>
                                      </p:cBhvr>
                                      <p:to>
                                        <p:strVal val="visible"/>
                                      </p:to>
                                    </p:set>
                                    <p:anim calcmode="lin" valueType="num">
                                      <p:cBhvr additive="base">
                                        <p:cTn id="13" dur="500" fill="hold"/>
                                        <p:tgtEl>
                                          <p:spTgt spid="17419"/>
                                        </p:tgtEl>
                                        <p:attrNameLst>
                                          <p:attrName>ppt_x</p:attrName>
                                        </p:attrNameLst>
                                      </p:cBhvr>
                                      <p:tavLst>
                                        <p:tav tm="0">
                                          <p:val>
                                            <p:strVal val="0-#ppt_w/2"/>
                                          </p:val>
                                        </p:tav>
                                        <p:tav tm="100000">
                                          <p:val>
                                            <p:strVal val="#ppt_x"/>
                                          </p:val>
                                        </p:tav>
                                      </p:tavLst>
                                    </p:anim>
                                    <p:anim calcmode="lin" valueType="num">
                                      <p:cBhvr additive="base">
                                        <p:cTn id="14" dur="500" fill="hold"/>
                                        <p:tgtEl>
                                          <p:spTgt spid="174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1+#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9" grpId="0" autoUpdateAnimBg="0"/>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2"/>
          <p:cNvSpPr>
            <a:spLocks noGrp="1" noChangeArrowheads="1"/>
          </p:cNvSpPr>
          <p:nvPr>
            <p:ph type="title"/>
          </p:nvPr>
        </p:nvSpPr>
        <p:spPr/>
        <p:txBody>
          <a:bodyPr/>
          <a:lstStyle/>
          <a:p>
            <a:pPr eaLnBrk="1" hangingPunct="1"/>
            <a:r>
              <a:rPr lang="en-US" sz="6000" smtClean="0"/>
              <a:t>Calculation of </a:t>
            </a:r>
            <a:r>
              <a:rPr lang="en-US" sz="6000" smtClean="0">
                <a:latin typeface="Symbol" pitchFamily="18" charset="2"/>
                <a:sym typeface="Symbol" pitchFamily="18" charset="2"/>
              </a:rPr>
              <a:t></a:t>
            </a:r>
            <a:r>
              <a:rPr lang="en-US" sz="6000" i="1" smtClean="0"/>
              <a:t>H</a:t>
            </a:r>
            <a:endParaRPr lang="en-US" sz="6000" smtClean="0"/>
          </a:p>
        </p:txBody>
      </p:sp>
      <p:sp>
        <p:nvSpPr>
          <p:cNvPr id="114691" name="Rectangle 3"/>
          <p:cNvSpPr>
            <a:spLocks noGrp="1" noChangeArrowheads="1"/>
          </p:cNvSpPr>
          <p:nvPr>
            <p:ph type="body" idx="1"/>
          </p:nvPr>
        </p:nvSpPr>
        <p:spPr>
          <a:xfrm>
            <a:off x="457200" y="1600200"/>
            <a:ext cx="8578850" cy="4525963"/>
          </a:xfrm>
        </p:spPr>
        <p:txBody>
          <a:bodyPr/>
          <a:lstStyle/>
          <a:p>
            <a:pPr algn="l" rtl="0" eaLnBrk="1" hangingPunct="1">
              <a:lnSpc>
                <a:spcPct val="90000"/>
              </a:lnSpc>
              <a:buFontTx/>
              <a:buNone/>
            </a:pPr>
            <a:r>
              <a:rPr lang="en-US" sz="3600" smtClean="0"/>
              <a:t>	We can use Hess’s law in this way:</a:t>
            </a:r>
          </a:p>
          <a:p>
            <a:pPr algn="l" rtl="0" eaLnBrk="1" hangingPunct="1">
              <a:lnSpc>
                <a:spcPct val="90000"/>
              </a:lnSpc>
            </a:pPr>
            <a:endParaRPr lang="en-US" sz="3600" smtClean="0"/>
          </a:p>
          <a:p>
            <a:pPr algn="l" rtl="0" eaLnBrk="1" hangingPunct="1">
              <a:lnSpc>
                <a:spcPct val="90000"/>
              </a:lnSpc>
              <a:buFontTx/>
              <a:buNone/>
            </a:pPr>
            <a:r>
              <a:rPr lang="en-US" sz="4000" smtClean="0">
                <a:solidFill>
                  <a:srgbClr val="FF0000"/>
                </a:solidFill>
                <a:latin typeface="Symbol" pitchFamily="18" charset="2"/>
                <a:sym typeface="Symbol" pitchFamily="18" charset="2"/>
              </a:rPr>
              <a:t></a:t>
            </a:r>
            <a:r>
              <a:rPr lang="en-US" sz="4000" i="1" smtClean="0">
                <a:solidFill>
                  <a:srgbClr val="FF0000"/>
                </a:solidFill>
              </a:rPr>
              <a:t>H</a:t>
            </a:r>
            <a:r>
              <a:rPr lang="en-US" sz="4000" smtClean="0">
                <a:solidFill>
                  <a:srgbClr val="FF0000"/>
                </a:solidFill>
              </a:rPr>
              <a:t> = </a:t>
            </a:r>
            <a:r>
              <a:rPr lang="en-US" sz="4000" smtClean="0">
                <a:solidFill>
                  <a:srgbClr val="FF0000"/>
                </a:solidFill>
                <a:latin typeface="Symbol" pitchFamily="18" charset="2"/>
                <a:sym typeface="Symbol" pitchFamily="18" charset="2"/>
              </a:rPr>
              <a:t></a:t>
            </a:r>
            <a:r>
              <a:rPr lang="en-US" sz="4000" i="1" smtClean="0">
                <a:solidFill>
                  <a:srgbClr val="FF0000"/>
                </a:solidFill>
              </a:rPr>
              <a:t>n</a:t>
            </a:r>
            <a:r>
              <a:rPr lang="en-US" sz="4000" smtClean="0">
                <a:solidFill>
                  <a:srgbClr val="FF0000"/>
                </a:solidFill>
                <a:latin typeface="Symbol" pitchFamily="18" charset="2"/>
                <a:sym typeface="Symbol" pitchFamily="18" charset="2"/>
              </a:rPr>
              <a:t></a:t>
            </a:r>
            <a:r>
              <a:rPr lang="en-US" sz="4000" i="1" smtClean="0">
                <a:solidFill>
                  <a:srgbClr val="FF0000"/>
                </a:solidFill>
              </a:rPr>
              <a:t>H</a:t>
            </a:r>
            <a:r>
              <a:rPr lang="en-US" sz="4000" i="1" baseline="-25000" smtClean="0">
                <a:solidFill>
                  <a:srgbClr val="FF0000"/>
                </a:solidFill>
              </a:rPr>
              <a:t>f</a:t>
            </a:r>
            <a:r>
              <a:rPr lang="en-US" sz="4000" smtClean="0">
                <a:solidFill>
                  <a:srgbClr val="FF0000"/>
                </a:solidFill>
              </a:rPr>
              <a:t>°</a:t>
            </a:r>
            <a:r>
              <a:rPr lang="en-US" sz="4000" baseline="-25000" smtClean="0">
                <a:solidFill>
                  <a:srgbClr val="FF0000"/>
                </a:solidFill>
                <a:sym typeface="Symbol" pitchFamily="18" charset="2"/>
              </a:rPr>
              <a:t>products</a:t>
            </a:r>
            <a:r>
              <a:rPr lang="en-US" sz="4000" smtClean="0">
                <a:solidFill>
                  <a:srgbClr val="FF0000"/>
                </a:solidFill>
                <a:sym typeface="Symbol" pitchFamily="18" charset="2"/>
              </a:rPr>
              <a:t> – </a:t>
            </a:r>
            <a:r>
              <a:rPr lang="en-US" sz="4000" smtClean="0">
                <a:solidFill>
                  <a:srgbClr val="FF0000"/>
                </a:solidFill>
                <a:latin typeface="Symbol" pitchFamily="18" charset="2"/>
                <a:sym typeface="Symbol" pitchFamily="18" charset="2"/>
              </a:rPr>
              <a:t></a:t>
            </a:r>
            <a:r>
              <a:rPr lang="en-US" sz="4000" i="1" smtClean="0">
                <a:solidFill>
                  <a:srgbClr val="FF0000"/>
                </a:solidFill>
              </a:rPr>
              <a:t>m</a:t>
            </a:r>
            <a:r>
              <a:rPr lang="en-US" sz="4000" smtClean="0">
                <a:solidFill>
                  <a:srgbClr val="FF0000"/>
                </a:solidFill>
                <a:latin typeface="Symbol" pitchFamily="18" charset="2"/>
                <a:sym typeface="Symbol" pitchFamily="18" charset="2"/>
              </a:rPr>
              <a:t></a:t>
            </a:r>
            <a:r>
              <a:rPr lang="en-US" sz="4000" i="1" smtClean="0">
                <a:solidFill>
                  <a:srgbClr val="FF0000"/>
                </a:solidFill>
                <a:sym typeface="Symbol" pitchFamily="18" charset="2"/>
              </a:rPr>
              <a:t>H</a:t>
            </a:r>
            <a:r>
              <a:rPr lang="en-US" sz="4000" i="1" baseline="-25000" smtClean="0">
                <a:solidFill>
                  <a:srgbClr val="FF0000"/>
                </a:solidFill>
                <a:sym typeface="Symbol" pitchFamily="18" charset="2"/>
              </a:rPr>
              <a:t>f</a:t>
            </a:r>
            <a:r>
              <a:rPr lang="en-US" sz="4000" smtClean="0">
                <a:solidFill>
                  <a:srgbClr val="FF0000"/>
                </a:solidFill>
              </a:rPr>
              <a:t>°</a:t>
            </a:r>
            <a:r>
              <a:rPr lang="en-US" sz="4000" i="1" baseline="-25000" smtClean="0">
                <a:solidFill>
                  <a:srgbClr val="FF0000"/>
                </a:solidFill>
                <a:sym typeface="Symbol" pitchFamily="18" charset="2"/>
              </a:rPr>
              <a:t> </a:t>
            </a:r>
            <a:r>
              <a:rPr lang="en-US" sz="4000" baseline="-25000" smtClean="0">
                <a:solidFill>
                  <a:srgbClr val="FF0000"/>
                </a:solidFill>
                <a:sym typeface="Symbol" pitchFamily="18" charset="2"/>
              </a:rPr>
              <a:t>reactants</a:t>
            </a:r>
            <a:r>
              <a:rPr lang="en-US" sz="3600" smtClean="0">
                <a:sym typeface="Symbol" pitchFamily="18" charset="2"/>
              </a:rPr>
              <a:t> </a:t>
            </a:r>
          </a:p>
          <a:p>
            <a:pPr algn="l" rtl="0" eaLnBrk="1" hangingPunct="1">
              <a:lnSpc>
                <a:spcPct val="90000"/>
              </a:lnSpc>
              <a:buFontTx/>
              <a:buNone/>
            </a:pPr>
            <a:endParaRPr lang="en-US" sz="3600" smtClean="0">
              <a:sym typeface="Symbol" pitchFamily="18" charset="2"/>
            </a:endParaRPr>
          </a:p>
          <a:p>
            <a:pPr algn="l" rtl="0" eaLnBrk="1" hangingPunct="1">
              <a:lnSpc>
                <a:spcPct val="90000"/>
              </a:lnSpc>
              <a:buFontTx/>
              <a:buNone/>
            </a:pPr>
            <a:r>
              <a:rPr lang="en-US" sz="3600" smtClean="0">
                <a:sym typeface="Symbol" pitchFamily="18" charset="2"/>
              </a:rPr>
              <a:t>	where </a:t>
            </a:r>
            <a:r>
              <a:rPr lang="en-US" sz="3600" i="1" smtClean="0">
                <a:sym typeface="Symbol" pitchFamily="18" charset="2"/>
              </a:rPr>
              <a:t>n</a:t>
            </a:r>
            <a:r>
              <a:rPr lang="en-US" sz="3600" smtClean="0">
                <a:sym typeface="Symbol" pitchFamily="18" charset="2"/>
              </a:rPr>
              <a:t> and </a:t>
            </a:r>
            <a:r>
              <a:rPr lang="en-US" sz="3600" i="1" smtClean="0">
                <a:sym typeface="Symbol" pitchFamily="18" charset="2"/>
              </a:rPr>
              <a:t>m</a:t>
            </a:r>
            <a:r>
              <a:rPr lang="en-US" sz="3600" smtClean="0">
                <a:sym typeface="Symbol" pitchFamily="18" charset="2"/>
              </a:rPr>
              <a:t> are the stoichiometric coefficients.</a:t>
            </a:r>
            <a:endParaRPr lang="en-US" sz="3600" smtClean="0"/>
          </a:p>
          <a:p>
            <a:pPr algn="l" rtl="0" eaLnBrk="1" hangingPunct="1">
              <a:lnSpc>
                <a:spcPct val="90000"/>
              </a:lnSpc>
              <a:buFontTx/>
              <a:buNone/>
            </a:pPr>
            <a:endParaRPr lang="en-US" sz="3600" smtClean="0"/>
          </a:p>
        </p:txBody>
      </p:sp>
      <p:sp>
        <p:nvSpPr>
          <p:cNvPr id="373764" name="Slide Number Placeholder 6"/>
          <p:cNvSpPr>
            <a:spLocks noGrp="1"/>
          </p:cNvSpPr>
          <p:nvPr>
            <p:ph type="sldNum" sz="quarter" idx="12"/>
          </p:nvPr>
        </p:nvSpPr>
        <p:spPr>
          <a:noFill/>
        </p:spPr>
        <p:txBody>
          <a:bodyPr/>
          <a:lstStyle/>
          <a:p>
            <a:fld id="{161554D8-9082-46DE-8040-94213E9AD7F1}" type="slidenum">
              <a:rPr lang="ar-SA" smtClean="0">
                <a:latin typeface="Arial" pitchFamily="34" charset="0"/>
                <a:cs typeface="Arial" pitchFamily="34" charset="0"/>
              </a:rPr>
              <a:pPr/>
              <a:t>259</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14691">
                                            <p:txEl>
                                              <p:pRg st="2" end="2"/>
                                            </p:txEl>
                                          </p:spTgt>
                                        </p:tgtEl>
                                        <p:attrNameLst>
                                          <p:attrName>style.visibility</p:attrName>
                                        </p:attrNameLst>
                                      </p:cBhvr>
                                      <p:to>
                                        <p:strVal val="visible"/>
                                      </p:to>
                                    </p:set>
                                    <p:animEffect transition="in" filter="fade">
                                      <p:cBhvr>
                                        <p:cTn id="7" dur="2000"/>
                                        <p:tgtEl>
                                          <p:spTgt spid="114691">
                                            <p:txEl>
                                              <p:pRg st="2" end="2"/>
                                            </p:txEl>
                                          </p:spTgt>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114691">
                                            <p:txEl>
                                              <p:pRg st="4" end="4"/>
                                            </p:txEl>
                                          </p:spTgt>
                                        </p:tgtEl>
                                        <p:attrNameLst>
                                          <p:attrName>style.visibility</p:attrName>
                                        </p:attrNameLst>
                                      </p:cBhvr>
                                      <p:to>
                                        <p:strVal val="visible"/>
                                      </p:to>
                                    </p:set>
                                    <p:animEffect transition="in" filter="fade">
                                      <p:cBhvr>
                                        <p:cTn id="10" dur="2000"/>
                                        <p:tgtEl>
                                          <p:spTgt spid="1146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a:xfrm>
            <a:off x="468313" y="188913"/>
            <a:ext cx="8229600" cy="560387"/>
          </a:xfrm>
        </p:spPr>
        <p:txBody>
          <a:bodyPr/>
          <a:lstStyle/>
          <a:p>
            <a:pPr eaLnBrk="1" hangingPunct="1"/>
            <a:r>
              <a:rPr lang="en-US" smtClean="0">
                <a:solidFill>
                  <a:schemeClr val="tx1"/>
                </a:solidFill>
              </a:rPr>
              <a:t>Mole and Formula Unit</a:t>
            </a:r>
          </a:p>
        </p:txBody>
      </p:sp>
      <p:sp>
        <p:nvSpPr>
          <p:cNvPr id="18437" name="Rectangle 3"/>
          <p:cNvSpPr>
            <a:spLocks noGrp="1" noChangeArrowheads="1"/>
          </p:cNvSpPr>
          <p:nvPr>
            <p:ph type="body" sz="half" idx="4294967295"/>
          </p:nvPr>
        </p:nvSpPr>
        <p:spPr>
          <a:xfrm>
            <a:off x="395288" y="765175"/>
            <a:ext cx="8220075" cy="5907088"/>
          </a:xfrm>
        </p:spPr>
        <p:txBody>
          <a:bodyPr/>
          <a:lstStyle/>
          <a:p>
            <a:pPr marL="0" indent="0" algn="l" rtl="0" eaLnBrk="1" hangingPunct="1">
              <a:lnSpc>
                <a:spcPts val="2875"/>
              </a:lnSpc>
              <a:spcBef>
                <a:spcPts val="600"/>
              </a:spcBef>
              <a:spcAft>
                <a:spcPts val="600"/>
              </a:spcAft>
              <a:buFont typeface="Wingdings" pitchFamily="2" charset="2"/>
              <a:buNone/>
              <a:defRPr/>
            </a:pPr>
            <a:r>
              <a:rPr lang="en-US" sz="2400" dirty="0" smtClean="0"/>
              <a:t>The widely applied herbicide </a:t>
            </a:r>
            <a:r>
              <a:rPr lang="en-US" sz="2400" u="sng" dirty="0" smtClean="0"/>
              <a:t>Atrazine</a:t>
            </a:r>
            <a:r>
              <a:rPr lang="en-US" sz="2400" dirty="0" smtClean="0"/>
              <a:t> has the following molecular formula</a:t>
            </a:r>
          </a:p>
          <a:p>
            <a:pPr marL="0" indent="0" algn="l" rtl="0" eaLnBrk="1" hangingPunct="1">
              <a:lnSpc>
                <a:spcPts val="2875"/>
              </a:lnSpc>
              <a:spcBef>
                <a:spcPts val="600"/>
              </a:spcBef>
              <a:spcAft>
                <a:spcPts val="600"/>
              </a:spcAft>
              <a:buFont typeface="Wingdings" pitchFamily="2" charset="2"/>
              <a:buNone/>
              <a:defRPr/>
            </a:pPr>
            <a:endParaRPr lang="en-US" sz="2400" dirty="0" smtClean="0"/>
          </a:p>
          <a:p>
            <a:pPr marL="0" indent="0" algn="l" rtl="0" eaLnBrk="1" hangingPunct="1">
              <a:lnSpc>
                <a:spcPts val="2875"/>
              </a:lnSpc>
              <a:spcBef>
                <a:spcPts val="600"/>
              </a:spcBef>
              <a:spcAft>
                <a:spcPts val="600"/>
              </a:spcAft>
              <a:buFont typeface="Wingdings" pitchFamily="2" charset="2"/>
              <a:buNone/>
              <a:defRPr/>
            </a:pPr>
            <a:endParaRPr lang="en-US" sz="2400" dirty="0" smtClean="0"/>
          </a:p>
          <a:p>
            <a:pPr marL="566738" indent="0" algn="l" rtl="0" eaLnBrk="1" hangingPunct="1">
              <a:lnSpc>
                <a:spcPts val="2875"/>
              </a:lnSpc>
              <a:spcBef>
                <a:spcPts val="600"/>
              </a:spcBef>
              <a:spcAft>
                <a:spcPts val="600"/>
              </a:spcAft>
              <a:buFont typeface="Wingdings" pitchFamily="2" charset="2"/>
              <a:buNone/>
              <a:defRPr/>
            </a:pPr>
            <a:endParaRPr lang="en-US" sz="2400" dirty="0" smtClean="0"/>
          </a:p>
          <a:p>
            <a:pPr marL="566738" indent="0" algn="l" rtl="0" eaLnBrk="1" hangingPunct="1">
              <a:lnSpc>
                <a:spcPts val="2875"/>
              </a:lnSpc>
              <a:spcBef>
                <a:spcPts val="600"/>
              </a:spcBef>
              <a:spcAft>
                <a:spcPts val="600"/>
              </a:spcAft>
              <a:buFont typeface="Wingdings" pitchFamily="2" charset="2"/>
              <a:buNone/>
              <a:defRPr/>
            </a:pPr>
            <a:r>
              <a:rPr lang="en-US" sz="2400" dirty="0" smtClean="0"/>
              <a:t>1 mol Atrazine = 6.022 x 10</a:t>
            </a:r>
            <a:r>
              <a:rPr lang="en-US" sz="2400" baseline="30000" dirty="0" smtClean="0"/>
              <a:t>23</a:t>
            </a:r>
            <a:r>
              <a:rPr lang="en-US" sz="2400" dirty="0" smtClean="0"/>
              <a:t> molecules</a:t>
            </a:r>
          </a:p>
          <a:p>
            <a:pPr marL="566738" indent="0" algn="l" rtl="0" eaLnBrk="1" hangingPunct="1">
              <a:lnSpc>
                <a:spcPts val="2875"/>
              </a:lnSpc>
              <a:spcBef>
                <a:spcPts val="600"/>
              </a:spcBef>
              <a:spcAft>
                <a:spcPts val="600"/>
              </a:spcAft>
              <a:buFont typeface="Wingdings" pitchFamily="2" charset="2"/>
              <a:buNone/>
              <a:defRPr/>
            </a:pPr>
            <a:r>
              <a:rPr lang="en-US" sz="2400" dirty="0" smtClean="0"/>
              <a:t>1 mol Atrazine = 8 mol C atoms</a:t>
            </a:r>
          </a:p>
          <a:p>
            <a:pPr marL="566738" indent="0" algn="l" rtl="0" eaLnBrk="1" hangingPunct="1">
              <a:lnSpc>
                <a:spcPts val="2875"/>
              </a:lnSpc>
              <a:spcBef>
                <a:spcPts val="600"/>
              </a:spcBef>
              <a:spcAft>
                <a:spcPts val="600"/>
              </a:spcAft>
              <a:buFont typeface="Wingdings" pitchFamily="2" charset="2"/>
              <a:buNone/>
              <a:defRPr/>
            </a:pPr>
            <a:r>
              <a:rPr lang="en-US" sz="2400" dirty="0" smtClean="0"/>
              <a:t>1 mol Atrazine = 14 mol H atoms</a:t>
            </a:r>
          </a:p>
          <a:p>
            <a:pPr marL="566738" indent="0" algn="l" rtl="0" eaLnBrk="1" hangingPunct="1">
              <a:lnSpc>
                <a:spcPts val="2875"/>
              </a:lnSpc>
              <a:spcBef>
                <a:spcPts val="600"/>
              </a:spcBef>
              <a:spcAft>
                <a:spcPts val="600"/>
              </a:spcAft>
              <a:buFont typeface="Wingdings" pitchFamily="2" charset="2"/>
              <a:buNone/>
              <a:defRPr/>
            </a:pPr>
            <a:r>
              <a:rPr lang="en-US" sz="2400" dirty="0" smtClean="0"/>
              <a:t>1 mol Atrazine = 1 mol </a:t>
            </a:r>
            <a:r>
              <a:rPr lang="en-US" sz="2400" dirty="0" err="1" smtClean="0"/>
              <a:t>Cl</a:t>
            </a:r>
            <a:r>
              <a:rPr lang="en-US" sz="2400" dirty="0" smtClean="0"/>
              <a:t> atoms</a:t>
            </a:r>
          </a:p>
          <a:p>
            <a:pPr marL="566738" indent="0" algn="l" rtl="0" eaLnBrk="1" hangingPunct="1">
              <a:lnSpc>
                <a:spcPts val="2875"/>
              </a:lnSpc>
              <a:spcBef>
                <a:spcPts val="600"/>
              </a:spcBef>
              <a:spcAft>
                <a:spcPts val="600"/>
              </a:spcAft>
              <a:buFont typeface="Wingdings" pitchFamily="2" charset="2"/>
              <a:buNone/>
              <a:defRPr/>
            </a:pPr>
            <a:r>
              <a:rPr lang="en-US" sz="2400" dirty="0" smtClean="0"/>
              <a:t>1 mol Atrazine = 5 mol N atoms</a:t>
            </a:r>
          </a:p>
          <a:p>
            <a:pPr marL="566738" indent="0" algn="l" rtl="0" eaLnBrk="1" hangingPunct="1">
              <a:lnSpc>
                <a:spcPts val="2875"/>
              </a:lnSpc>
              <a:spcBef>
                <a:spcPts val="600"/>
              </a:spcBef>
              <a:spcAft>
                <a:spcPts val="600"/>
              </a:spcAft>
              <a:buFont typeface="Wingdings" pitchFamily="2" charset="2"/>
              <a:buNone/>
              <a:defRPr/>
            </a:pPr>
            <a:r>
              <a:rPr lang="en-US" sz="2400" dirty="0" smtClean="0"/>
              <a:t>1 mol Atrazine = 8+14+1+5 = 28 mol total atoms</a:t>
            </a:r>
            <a:endParaRPr lang="en-US" sz="2400" baseline="-25000" dirty="0" smtClean="0"/>
          </a:p>
        </p:txBody>
      </p:sp>
      <p:sp>
        <p:nvSpPr>
          <p:cNvPr id="29700" name="Text Box 6"/>
          <p:cNvSpPr txBox="1">
            <a:spLocks noChangeArrowheads="1"/>
          </p:cNvSpPr>
          <p:nvPr/>
        </p:nvSpPr>
        <p:spPr bwMode="auto">
          <a:xfrm>
            <a:off x="7164388" y="1989138"/>
            <a:ext cx="1158875" cy="396875"/>
          </a:xfrm>
          <a:prstGeom prst="rect">
            <a:avLst/>
          </a:prstGeom>
          <a:noFill/>
          <a:ln w="9525">
            <a:noFill/>
            <a:miter lim="800000"/>
            <a:headEnd/>
            <a:tailEnd/>
          </a:ln>
        </p:spPr>
        <p:txBody>
          <a:bodyPr>
            <a:spAutoFit/>
          </a:bodyPr>
          <a:lstStyle/>
          <a:p>
            <a:r>
              <a:rPr lang="en-US" sz="2000"/>
              <a:t>Atrazine</a:t>
            </a:r>
          </a:p>
        </p:txBody>
      </p:sp>
      <p:pic>
        <p:nvPicPr>
          <p:cNvPr id="29701" name="Picture 7" descr="CS Atrazine.gif"/>
          <p:cNvPicPr>
            <a:picLocks noChangeAspect="1"/>
          </p:cNvPicPr>
          <p:nvPr/>
        </p:nvPicPr>
        <p:blipFill>
          <a:blip r:embed="rId3" cstate="print">
            <a:clrChange>
              <a:clrFrom>
                <a:srgbClr val="FFFFFF"/>
              </a:clrFrom>
              <a:clrTo>
                <a:srgbClr val="FFFFFF">
                  <a:alpha val="0"/>
                </a:srgbClr>
              </a:clrTo>
            </a:clrChange>
          </a:blip>
          <a:srcRect/>
          <a:stretch>
            <a:fillRect/>
          </a:stretch>
        </p:blipFill>
        <p:spPr bwMode="auto">
          <a:xfrm>
            <a:off x="2916238" y="1433513"/>
            <a:ext cx="4248150" cy="1438275"/>
          </a:xfrm>
          <a:prstGeom prst="rect">
            <a:avLst/>
          </a:prstGeom>
          <a:solidFill>
            <a:srgbClr val="FFFF00"/>
          </a:solidFill>
          <a:ln w="9525">
            <a:noFill/>
            <a:miter lim="800000"/>
            <a:headEnd/>
            <a:tailEnd/>
          </a:ln>
        </p:spPr>
      </p:pic>
      <p:sp>
        <p:nvSpPr>
          <p:cNvPr id="7" name="Rectangle 6"/>
          <p:cNvSpPr>
            <a:spLocks noChangeArrowheads="1"/>
          </p:cNvSpPr>
          <p:nvPr/>
        </p:nvSpPr>
        <p:spPr bwMode="auto">
          <a:xfrm>
            <a:off x="755650" y="1989138"/>
            <a:ext cx="2071688" cy="463550"/>
          </a:xfrm>
          <a:prstGeom prst="rect">
            <a:avLst/>
          </a:prstGeom>
          <a:noFill/>
          <a:ln w="9525">
            <a:noFill/>
            <a:miter lim="800000"/>
            <a:headEnd/>
            <a:tailEnd/>
          </a:ln>
        </p:spPr>
        <p:txBody>
          <a:bodyPr wrap="none">
            <a:spAutoFit/>
          </a:bodyPr>
          <a:lstStyle/>
          <a:p>
            <a:pPr algn="l" rtl="0">
              <a:lnSpc>
                <a:spcPts val="2875"/>
              </a:lnSpc>
              <a:spcAft>
                <a:spcPts val="600"/>
              </a:spcAft>
              <a:buFont typeface="Wingdings" pitchFamily="2" charset="2"/>
              <a:buNone/>
            </a:pPr>
            <a:r>
              <a:rPr lang="en-US"/>
              <a:t>C</a:t>
            </a:r>
            <a:r>
              <a:rPr lang="en-US" baseline="-25000"/>
              <a:t>8</a:t>
            </a:r>
            <a:r>
              <a:rPr lang="en-US"/>
              <a:t>H</a:t>
            </a:r>
            <a:r>
              <a:rPr lang="en-US" baseline="-25000"/>
              <a:t>14</a:t>
            </a:r>
            <a:r>
              <a:rPr lang="en-US"/>
              <a:t>ClN</a:t>
            </a:r>
            <a:r>
              <a:rPr lang="en-US" baseline="-25000"/>
              <a:t>5</a:t>
            </a:r>
            <a:endParaRPr lang="en-US"/>
          </a:p>
        </p:txBody>
      </p:sp>
      <p:sp>
        <p:nvSpPr>
          <p:cNvPr id="158727" name="Slide Number Placeholder 9"/>
          <p:cNvSpPr>
            <a:spLocks noGrp="1"/>
          </p:cNvSpPr>
          <p:nvPr>
            <p:ph type="sldNum" sz="quarter" idx="12"/>
          </p:nvPr>
        </p:nvSpPr>
        <p:spPr>
          <a:noFill/>
        </p:spPr>
        <p:txBody>
          <a:bodyPr/>
          <a:lstStyle/>
          <a:p>
            <a:fld id="{74958441-8B46-437E-9F89-B3182A0EC3E4}" type="slidenum">
              <a:rPr lang="ar-SA" smtClean="0">
                <a:latin typeface="Arial" pitchFamily="34" charset="0"/>
                <a:cs typeface="Arial" pitchFamily="34" charset="0"/>
              </a:rPr>
              <a:pPr/>
              <a:t>26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7">
                                            <p:txEl>
                                              <p:pRg st="0" end="0"/>
                                            </p:txEl>
                                          </p:spTgt>
                                        </p:tgtEl>
                                        <p:attrNameLst>
                                          <p:attrName>style.visibility</p:attrName>
                                        </p:attrNameLst>
                                      </p:cBhvr>
                                      <p:to>
                                        <p:strVal val="visible"/>
                                      </p:to>
                                    </p:set>
                                    <p:anim calcmode="lin" valueType="num">
                                      <p:cBhvr additive="base">
                                        <p:cTn id="7" dur="500" fill="hold"/>
                                        <p:tgtEl>
                                          <p:spTgt spid="1843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9701"/>
                                        </p:tgtEl>
                                        <p:attrNameLst>
                                          <p:attrName>style.visibility</p:attrName>
                                        </p:attrNameLst>
                                      </p:cBhvr>
                                      <p:to>
                                        <p:strVal val="visible"/>
                                      </p:to>
                                    </p:set>
                                    <p:anim calcmode="lin" valueType="num">
                                      <p:cBhvr additive="base">
                                        <p:cTn id="19" dur="500" fill="hold"/>
                                        <p:tgtEl>
                                          <p:spTgt spid="29701"/>
                                        </p:tgtEl>
                                        <p:attrNameLst>
                                          <p:attrName>ppt_x</p:attrName>
                                        </p:attrNameLst>
                                      </p:cBhvr>
                                      <p:tavLst>
                                        <p:tav tm="0">
                                          <p:val>
                                            <p:strVal val="#ppt_x"/>
                                          </p:val>
                                        </p:tav>
                                        <p:tav tm="100000">
                                          <p:val>
                                            <p:strVal val="#ppt_x"/>
                                          </p:val>
                                        </p:tav>
                                      </p:tavLst>
                                    </p:anim>
                                    <p:anim calcmode="lin" valueType="num">
                                      <p:cBhvr additive="base">
                                        <p:cTn id="20" dur="500" fill="hold"/>
                                        <p:tgtEl>
                                          <p:spTgt spid="2970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700"/>
                                        </p:tgtEl>
                                        <p:attrNameLst>
                                          <p:attrName>style.visibility</p:attrName>
                                        </p:attrNameLst>
                                      </p:cBhvr>
                                      <p:to>
                                        <p:strVal val="visible"/>
                                      </p:to>
                                    </p:set>
                                    <p:anim calcmode="lin" valueType="num">
                                      <p:cBhvr additive="base">
                                        <p:cTn id="25" dur="500" fill="hold"/>
                                        <p:tgtEl>
                                          <p:spTgt spid="29700"/>
                                        </p:tgtEl>
                                        <p:attrNameLst>
                                          <p:attrName>ppt_x</p:attrName>
                                        </p:attrNameLst>
                                      </p:cBhvr>
                                      <p:tavLst>
                                        <p:tav tm="0">
                                          <p:val>
                                            <p:strVal val="#ppt_x"/>
                                          </p:val>
                                        </p:tav>
                                        <p:tav tm="100000">
                                          <p:val>
                                            <p:strVal val="#ppt_x"/>
                                          </p:val>
                                        </p:tav>
                                      </p:tavLst>
                                    </p:anim>
                                    <p:anim calcmode="lin" valueType="num">
                                      <p:cBhvr additive="base">
                                        <p:cTn id="26" dur="500" fill="hold"/>
                                        <p:tgtEl>
                                          <p:spTgt spid="2970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8437">
                                            <p:txEl>
                                              <p:pRg st="4" end="4"/>
                                            </p:txEl>
                                          </p:spTgt>
                                        </p:tgtEl>
                                        <p:attrNameLst>
                                          <p:attrName>style.visibility</p:attrName>
                                        </p:attrNameLst>
                                      </p:cBhvr>
                                      <p:to>
                                        <p:strVal val="visible"/>
                                      </p:to>
                                    </p:set>
                                    <p:anim calcmode="lin" valueType="num">
                                      <p:cBhvr additive="base">
                                        <p:cTn id="31" dur="500" fill="hold"/>
                                        <p:tgtEl>
                                          <p:spTgt spid="1843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43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8437">
                                            <p:txEl>
                                              <p:pRg st="5" end="5"/>
                                            </p:txEl>
                                          </p:spTgt>
                                        </p:tgtEl>
                                        <p:attrNameLst>
                                          <p:attrName>style.visibility</p:attrName>
                                        </p:attrNameLst>
                                      </p:cBhvr>
                                      <p:to>
                                        <p:strVal val="visible"/>
                                      </p:to>
                                    </p:set>
                                    <p:anim calcmode="lin" valueType="num">
                                      <p:cBhvr additive="base">
                                        <p:cTn id="37" dur="500" fill="hold"/>
                                        <p:tgtEl>
                                          <p:spTgt spid="1843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43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8437">
                                            <p:txEl>
                                              <p:pRg st="6" end="6"/>
                                            </p:txEl>
                                          </p:spTgt>
                                        </p:tgtEl>
                                        <p:attrNameLst>
                                          <p:attrName>style.visibility</p:attrName>
                                        </p:attrNameLst>
                                      </p:cBhvr>
                                      <p:to>
                                        <p:strVal val="visible"/>
                                      </p:to>
                                    </p:set>
                                    <p:anim calcmode="lin" valueType="num">
                                      <p:cBhvr additive="base">
                                        <p:cTn id="43" dur="500" fill="hold"/>
                                        <p:tgtEl>
                                          <p:spTgt spid="18437">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843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8437">
                                            <p:txEl>
                                              <p:pRg st="7" end="7"/>
                                            </p:txEl>
                                          </p:spTgt>
                                        </p:tgtEl>
                                        <p:attrNameLst>
                                          <p:attrName>style.visibility</p:attrName>
                                        </p:attrNameLst>
                                      </p:cBhvr>
                                      <p:to>
                                        <p:strVal val="visible"/>
                                      </p:to>
                                    </p:set>
                                    <p:anim calcmode="lin" valueType="num">
                                      <p:cBhvr additive="base">
                                        <p:cTn id="49" dur="500" fill="hold"/>
                                        <p:tgtEl>
                                          <p:spTgt spid="18437">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843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8437">
                                            <p:txEl>
                                              <p:pRg st="8" end="8"/>
                                            </p:txEl>
                                          </p:spTgt>
                                        </p:tgtEl>
                                        <p:attrNameLst>
                                          <p:attrName>style.visibility</p:attrName>
                                        </p:attrNameLst>
                                      </p:cBhvr>
                                      <p:to>
                                        <p:strVal val="visible"/>
                                      </p:to>
                                    </p:set>
                                    <p:anim calcmode="lin" valueType="num">
                                      <p:cBhvr additive="base">
                                        <p:cTn id="55" dur="500" fill="hold"/>
                                        <p:tgtEl>
                                          <p:spTgt spid="18437">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843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8437">
                                            <p:txEl>
                                              <p:pRg st="9" end="9"/>
                                            </p:txEl>
                                          </p:spTgt>
                                        </p:tgtEl>
                                        <p:attrNameLst>
                                          <p:attrName>style.visibility</p:attrName>
                                        </p:attrNameLst>
                                      </p:cBhvr>
                                      <p:to>
                                        <p:strVal val="visible"/>
                                      </p:to>
                                    </p:set>
                                    <p:anim calcmode="lin" valueType="num">
                                      <p:cBhvr additive="base">
                                        <p:cTn id="61" dur="500" fill="hold"/>
                                        <p:tgtEl>
                                          <p:spTgt spid="18437">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843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4786" name="Group 6"/>
          <p:cNvGrpSpPr>
            <a:grpSpLocks/>
          </p:cNvGrpSpPr>
          <p:nvPr/>
        </p:nvGrpSpPr>
        <p:grpSpPr bwMode="auto">
          <a:xfrm>
            <a:off x="304800" y="381000"/>
            <a:ext cx="8615363" cy="954088"/>
            <a:chOff x="192" y="240"/>
            <a:chExt cx="5427" cy="601"/>
          </a:xfrm>
        </p:grpSpPr>
        <p:sp>
          <p:nvSpPr>
            <p:cNvPr id="374832" name="Text Box 3"/>
            <p:cNvSpPr txBox="1">
              <a:spLocks noChangeArrowheads="1"/>
            </p:cNvSpPr>
            <p:nvPr/>
          </p:nvSpPr>
          <p:spPr bwMode="auto">
            <a:xfrm>
              <a:off x="192" y="240"/>
              <a:ext cx="5427" cy="601"/>
            </a:xfrm>
            <a:prstGeom prst="rect">
              <a:avLst/>
            </a:prstGeom>
            <a:noFill/>
            <a:ln w="9525">
              <a:noFill/>
              <a:miter lim="800000"/>
              <a:headEnd/>
              <a:tailEnd/>
            </a:ln>
          </p:spPr>
          <p:txBody>
            <a:bodyPr>
              <a:spAutoFit/>
            </a:bodyPr>
            <a:lstStyle/>
            <a:p>
              <a:pPr algn="l" rtl="0"/>
              <a:r>
                <a:rPr lang="en-US" altLang="en-US" sz="2800"/>
                <a:t>The </a:t>
              </a:r>
              <a:r>
                <a:rPr lang="en-US" altLang="en-US" sz="2800" b="1"/>
                <a:t>standard enthalpy of reaction</a:t>
              </a:r>
              <a:r>
                <a:rPr lang="en-US" altLang="en-US" sz="2800"/>
                <a:t> (</a:t>
              </a:r>
              <a:r>
                <a:rPr lang="en-US" altLang="en-US" sz="2800">
                  <a:latin typeface="Symbol" pitchFamily="18" charset="2"/>
                </a:rPr>
                <a:t>D</a:t>
              </a:r>
              <a:r>
                <a:rPr lang="en-US" altLang="en-US" sz="2800"/>
                <a:t>H</a:t>
              </a:r>
              <a:r>
                <a:rPr lang="en-US" altLang="en-US" sz="2800" baseline="30000"/>
                <a:t>0    </a:t>
              </a:r>
              <a:r>
                <a:rPr lang="en-US" altLang="en-US" sz="2800"/>
                <a:t>) is the enthalpy of a reaction carried out at 1 atm.</a:t>
              </a:r>
            </a:p>
          </p:txBody>
        </p:sp>
        <p:sp>
          <p:nvSpPr>
            <p:cNvPr id="374833" name="Text Box 5"/>
            <p:cNvSpPr txBox="1">
              <a:spLocks noChangeArrowheads="1"/>
            </p:cNvSpPr>
            <p:nvPr/>
          </p:nvSpPr>
          <p:spPr bwMode="auto">
            <a:xfrm>
              <a:off x="3744" y="384"/>
              <a:ext cx="316" cy="231"/>
            </a:xfrm>
            <a:prstGeom prst="rect">
              <a:avLst/>
            </a:prstGeom>
            <a:noFill/>
            <a:ln w="9525">
              <a:noFill/>
              <a:miter lim="800000"/>
              <a:headEnd/>
              <a:tailEnd/>
            </a:ln>
          </p:spPr>
          <p:txBody>
            <a:bodyPr wrap="none">
              <a:spAutoFit/>
            </a:bodyPr>
            <a:lstStyle/>
            <a:p>
              <a:pPr algn="l" rtl="0"/>
              <a:r>
                <a:rPr lang="en-US" altLang="en-US" sz="1800"/>
                <a:t>rxn</a:t>
              </a:r>
            </a:p>
          </p:txBody>
        </p:sp>
      </p:grpSp>
      <p:grpSp>
        <p:nvGrpSpPr>
          <p:cNvPr id="3" name="Group 9"/>
          <p:cNvGrpSpPr>
            <a:grpSpLocks/>
          </p:cNvGrpSpPr>
          <p:nvPr/>
        </p:nvGrpSpPr>
        <p:grpSpPr bwMode="auto">
          <a:xfrm>
            <a:off x="2509838" y="1447800"/>
            <a:ext cx="4151312" cy="523875"/>
            <a:chOff x="1699" y="1177"/>
            <a:chExt cx="2615" cy="330"/>
          </a:xfrm>
        </p:grpSpPr>
        <p:sp>
          <p:nvSpPr>
            <p:cNvPr id="374830" name="Text Box 7"/>
            <p:cNvSpPr txBox="1">
              <a:spLocks noChangeArrowheads="1"/>
            </p:cNvSpPr>
            <p:nvPr/>
          </p:nvSpPr>
          <p:spPr bwMode="auto">
            <a:xfrm>
              <a:off x="1699" y="1177"/>
              <a:ext cx="2615" cy="330"/>
            </a:xfrm>
            <a:prstGeom prst="rect">
              <a:avLst/>
            </a:prstGeom>
            <a:noFill/>
            <a:ln w="9525">
              <a:noFill/>
              <a:miter lim="800000"/>
              <a:headEnd/>
              <a:tailEnd/>
            </a:ln>
          </p:spPr>
          <p:txBody>
            <a:bodyPr wrap="none">
              <a:spAutoFit/>
            </a:bodyPr>
            <a:lstStyle/>
            <a:p>
              <a:pPr rtl="0"/>
              <a:r>
                <a:rPr lang="en-US" altLang="en-US" sz="2800" i="1"/>
                <a:t>a </a:t>
              </a:r>
              <a:r>
                <a:rPr lang="en-US" altLang="en-US" sz="2800"/>
                <a:t>A + </a:t>
              </a:r>
              <a:r>
                <a:rPr lang="en-US" altLang="en-US" sz="2800" i="1"/>
                <a:t>b </a:t>
              </a:r>
              <a:r>
                <a:rPr lang="en-US" altLang="en-US" sz="2800"/>
                <a:t>B          </a:t>
              </a:r>
              <a:r>
                <a:rPr lang="en-US" altLang="en-US" sz="2800" i="1"/>
                <a:t>c </a:t>
              </a:r>
              <a:r>
                <a:rPr lang="en-US" altLang="en-US" sz="2800"/>
                <a:t>C + </a:t>
              </a:r>
              <a:r>
                <a:rPr lang="en-US" altLang="en-US" sz="2800" i="1"/>
                <a:t>d </a:t>
              </a:r>
              <a:r>
                <a:rPr lang="en-US" altLang="en-US" sz="2800"/>
                <a:t>D</a:t>
              </a:r>
              <a:endParaRPr lang="en-US" altLang="en-US" sz="2800" i="1"/>
            </a:p>
          </p:txBody>
        </p:sp>
        <p:sp>
          <p:nvSpPr>
            <p:cNvPr id="374831" name="Line 8"/>
            <p:cNvSpPr>
              <a:spLocks noChangeShapeType="1"/>
            </p:cNvSpPr>
            <p:nvPr/>
          </p:nvSpPr>
          <p:spPr bwMode="auto">
            <a:xfrm>
              <a:off x="2784" y="1328"/>
              <a:ext cx="432" cy="0"/>
            </a:xfrm>
            <a:prstGeom prst="line">
              <a:avLst/>
            </a:prstGeom>
            <a:noFill/>
            <a:ln w="28575">
              <a:solidFill>
                <a:schemeClr val="tx1"/>
              </a:solidFill>
              <a:round/>
              <a:headEnd/>
              <a:tailEnd type="triangle" w="med" len="med"/>
            </a:ln>
          </p:spPr>
          <p:txBody>
            <a:bodyPr/>
            <a:lstStyle/>
            <a:p>
              <a:endParaRPr lang="en-US"/>
            </a:p>
          </p:txBody>
        </p:sp>
      </p:grpSp>
      <p:grpSp>
        <p:nvGrpSpPr>
          <p:cNvPr id="4" name="Group 60"/>
          <p:cNvGrpSpPr>
            <a:grpSpLocks/>
          </p:cNvGrpSpPr>
          <p:nvPr/>
        </p:nvGrpSpPr>
        <p:grpSpPr bwMode="auto">
          <a:xfrm>
            <a:off x="722313" y="2273300"/>
            <a:ext cx="7816850" cy="704850"/>
            <a:chOff x="391" y="1440"/>
            <a:chExt cx="4924" cy="444"/>
          </a:xfrm>
        </p:grpSpPr>
        <p:grpSp>
          <p:nvGrpSpPr>
            <p:cNvPr id="374807" name="Group 12"/>
            <p:cNvGrpSpPr>
              <a:grpSpLocks/>
            </p:cNvGrpSpPr>
            <p:nvPr/>
          </p:nvGrpSpPr>
          <p:grpSpPr bwMode="auto">
            <a:xfrm>
              <a:off x="391" y="1446"/>
              <a:ext cx="694" cy="428"/>
              <a:chOff x="263" y="2086"/>
              <a:chExt cx="694" cy="428"/>
            </a:xfrm>
          </p:grpSpPr>
          <p:sp>
            <p:nvSpPr>
              <p:cNvPr id="374828" name="Text Box 10"/>
              <p:cNvSpPr txBox="1">
                <a:spLocks noChangeArrowheads="1"/>
              </p:cNvSpPr>
              <p:nvPr/>
            </p:nvSpPr>
            <p:spPr bwMode="auto">
              <a:xfrm>
                <a:off x="263" y="2086"/>
                <a:ext cx="502" cy="330"/>
              </a:xfrm>
              <a:prstGeom prst="rect">
                <a:avLst/>
              </a:prstGeom>
              <a:noFill/>
              <a:ln w="9525">
                <a:noFill/>
                <a:miter lim="800000"/>
                <a:headEnd/>
                <a:tailEnd/>
              </a:ln>
            </p:spPr>
            <p:txBody>
              <a:bodyPr wrap="none">
                <a:spAutoFit/>
              </a:bodyPr>
              <a:lstStyle/>
              <a:p>
                <a:pPr algn="l" rtl="0"/>
                <a:r>
                  <a:rPr lang="en-US" altLang="en-US" sz="2800">
                    <a:latin typeface="Symbol" pitchFamily="18" charset="2"/>
                  </a:rPr>
                  <a:t>D</a:t>
                </a:r>
                <a:r>
                  <a:rPr lang="en-US" altLang="en-US" sz="2800"/>
                  <a:t>H</a:t>
                </a:r>
                <a:r>
                  <a:rPr lang="en-US" altLang="en-US" sz="2800" baseline="30000"/>
                  <a:t>0</a:t>
                </a:r>
                <a:endParaRPr lang="en-US" altLang="en-US" sz="2800"/>
              </a:p>
            </p:txBody>
          </p:sp>
          <p:sp>
            <p:nvSpPr>
              <p:cNvPr id="374829" name="Text Box 11"/>
              <p:cNvSpPr txBox="1">
                <a:spLocks noChangeArrowheads="1"/>
              </p:cNvSpPr>
              <p:nvPr/>
            </p:nvSpPr>
            <p:spPr bwMode="auto">
              <a:xfrm>
                <a:off x="526" y="2184"/>
                <a:ext cx="431" cy="330"/>
              </a:xfrm>
              <a:prstGeom prst="rect">
                <a:avLst/>
              </a:prstGeom>
              <a:noFill/>
              <a:ln w="9525">
                <a:noFill/>
                <a:miter lim="800000"/>
                <a:headEnd/>
                <a:tailEnd/>
              </a:ln>
            </p:spPr>
            <p:txBody>
              <a:bodyPr wrap="none">
                <a:spAutoFit/>
              </a:bodyPr>
              <a:lstStyle/>
              <a:p>
                <a:pPr algn="l" rtl="0"/>
                <a:r>
                  <a:rPr lang="en-US" altLang="en-US" sz="2800"/>
                  <a:t>rxn</a:t>
                </a:r>
              </a:p>
            </p:txBody>
          </p:sp>
        </p:grpSp>
        <p:grpSp>
          <p:nvGrpSpPr>
            <p:cNvPr id="374808" name="Group 13"/>
            <p:cNvGrpSpPr>
              <a:grpSpLocks/>
            </p:cNvGrpSpPr>
            <p:nvPr/>
          </p:nvGrpSpPr>
          <p:grpSpPr bwMode="auto">
            <a:xfrm>
              <a:off x="2163" y="1448"/>
              <a:ext cx="1006" cy="436"/>
              <a:chOff x="700" y="3670"/>
              <a:chExt cx="1006" cy="436"/>
            </a:xfrm>
          </p:grpSpPr>
          <p:sp>
            <p:nvSpPr>
              <p:cNvPr id="374826" name="Text Box 14"/>
              <p:cNvSpPr txBox="1">
                <a:spLocks noChangeArrowheads="1"/>
              </p:cNvSpPr>
              <p:nvPr/>
            </p:nvSpPr>
            <p:spPr bwMode="auto">
              <a:xfrm>
                <a:off x="700" y="3670"/>
                <a:ext cx="1006" cy="330"/>
              </a:xfrm>
              <a:prstGeom prst="rect">
                <a:avLst/>
              </a:prstGeom>
              <a:noFill/>
              <a:ln w="9525">
                <a:noFill/>
                <a:miter lim="800000"/>
                <a:headEnd/>
                <a:tailEnd/>
              </a:ln>
            </p:spPr>
            <p:txBody>
              <a:bodyPr wrap="none">
                <a:spAutoFit/>
              </a:bodyPr>
              <a:lstStyle/>
              <a:p>
                <a:pPr algn="l" rtl="0"/>
                <a:r>
                  <a:rPr lang="en-US" altLang="en-US" sz="2800" i="1"/>
                  <a:t>d</a:t>
                </a:r>
                <a:r>
                  <a:rPr lang="en-US" altLang="en-US" sz="2800">
                    <a:latin typeface="Symbol" pitchFamily="18" charset="2"/>
                  </a:rPr>
                  <a:t>D</a:t>
                </a:r>
                <a:r>
                  <a:rPr lang="en-US" altLang="en-US" sz="2800"/>
                  <a:t>H</a:t>
                </a:r>
                <a:r>
                  <a:rPr lang="en-US" altLang="en-US" sz="2800" baseline="30000"/>
                  <a:t>0</a:t>
                </a:r>
                <a:r>
                  <a:rPr lang="en-US" altLang="en-US" sz="2800"/>
                  <a:t> (D)</a:t>
                </a:r>
              </a:p>
            </p:txBody>
          </p:sp>
          <p:sp>
            <p:nvSpPr>
              <p:cNvPr id="374827" name="Text Box 15"/>
              <p:cNvSpPr txBox="1">
                <a:spLocks noChangeArrowheads="1"/>
              </p:cNvSpPr>
              <p:nvPr/>
            </p:nvSpPr>
            <p:spPr bwMode="auto">
              <a:xfrm>
                <a:off x="1144" y="3776"/>
                <a:ext cx="185" cy="330"/>
              </a:xfrm>
              <a:prstGeom prst="rect">
                <a:avLst/>
              </a:prstGeom>
              <a:noFill/>
              <a:ln w="9525">
                <a:noFill/>
                <a:miter lim="800000"/>
                <a:headEnd/>
                <a:tailEnd/>
              </a:ln>
            </p:spPr>
            <p:txBody>
              <a:bodyPr wrap="none">
                <a:spAutoFit/>
              </a:bodyPr>
              <a:lstStyle/>
              <a:p>
                <a:pPr algn="l" rtl="0"/>
                <a:r>
                  <a:rPr lang="en-US" altLang="en-US" sz="2800"/>
                  <a:t>f</a:t>
                </a:r>
              </a:p>
            </p:txBody>
          </p:sp>
        </p:grpSp>
        <p:grpSp>
          <p:nvGrpSpPr>
            <p:cNvPr id="374809" name="Group 16"/>
            <p:cNvGrpSpPr>
              <a:grpSpLocks/>
            </p:cNvGrpSpPr>
            <p:nvPr/>
          </p:nvGrpSpPr>
          <p:grpSpPr bwMode="auto">
            <a:xfrm>
              <a:off x="1220" y="1447"/>
              <a:ext cx="993" cy="436"/>
              <a:chOff x="741" y="3670"/>
              <a:chExt cx="993" cy="436"/>
            </a:xfrm>
          </p:grpSpPr>
          <p:sp>
            <p:nvSpPr>
              <p:cNvPr id="374824" name="Text Box 17"/>
              <p:cNvSpPr txBox="1">
                <a:spLocks noChangeArrowheads="1"/>
              </p:cNvSpPr>
              <p:nvPr/>
            </p:nvSpPr>
            <p:spPr bwMode="auto">
              <a:xfrm>
                <a:off x="741" y="3670"/>
                <a:ext cx="993" cy="330"/>
              </a:xfrm>
              <a:prstGeom prst="rect">
                <a:avLst/>
              </a:prstGeom>
              <a:noFill/>
              <a:ln w="9525">
                <a:noFill/>
                <a:miter lim="800000"/>
                <a:headEnd/>
                <a:tailEnd/>
              </a:ln>
            </p:spPr>
            <p:txBody>
              <a:bodyPr wrap="none">
                <a:spAutoFit/>
              </a:bodyPr>
              <a:lstStyle/>
              <a:p>
                <a:pPr algn="l" rtl="0"/>
                <a:r>
                  <a:rPr lang="en-US" altLang="en-US" sz="2800" i="1"/>
                  <a:t>c</a:t>
                </a:r>
                <a:r>
                  <a:rPr lang="en-US" altLang="en-US" sz="2800">
                    <a:latin typeface="Symbol" pitchFamily="18" charset="2"/>
                  </a:rPr>
                  <a:t>D</a:t>
                </a:r>
                <a:r>
                  <a:rPr lang="en-US" altLang="en-US" sz="2800"/>
                  <a:t>H</a:t>
                </a:r>
                <a:r>
                  <a:rPr lang="en-US" altLang="en-US" sz="2800" baseline="30000"/>
                  <a:t>0</a:t>
                </a:r>
                <a:r>
                  <a:rPr lang="en-US" altLang="en-US" sz="2800"/>
                  <a:t> (C)</a:t>
                </a:r>
              </a:p>
            </p:txBody>
          </p:sp>
          <p:sp>
            <p:nvSpPr>
              <p:cNvPr id="374825" name="Text Box 18"/>
              <p:cNvSpPr txBox="1">
                <a:spLocks noChangeArrowheads="1"/>
              </p:cNvSpPr>
              <p:nvPr/>
            </p:nvSpPr>
            <p:spPr bwMode="auto">
              <a:xfrm>
                <a:off x="1144" y="3776"/>
                <a:ext cx="185" cy="330"/>
              </a:xfrm>
              <a:prstGeom prst="rect">
                <a:avLst/>
              </a:prstGeom>
              <a:noFill/>
              <a:ln w="9525">
                <a:noFill/>
                <a:miter lim="800000"/>
                <a:headEnd/>
                <a:tailEnd/>
              </a:ln>
            </p:spPr>
            <p:txBody>
              <a:bodyPr wrap="none">
                <a:spAutoFit/>
              </a:bodyPr>
              <a:lstStyle/>
              <a:p>
                <a:pPr algn="l" rtl="0"/>
                <a:r>
                  <a:rPr lang="en-US" altLang="en-US" sz="2800"/>
                  <a:t>f</a:t>
                </a:r>
              </a:p>
            </p:txBody>
          </p:sp>
        </p:grpSp>
        <p:sp>
          <p:nvSpPr>
            <p:cNvPr id="374810" name="Text Box 25"/>
            <p:cNvSpPr txBox="1">
              <a:spLocks noChangeArrowheads="1"/>
            </p:cNvSpPr>
            <p:nvPr/>
          </p:nvSpPr>
          <p:spPr bwMode="auto">
            <a:xfrm>
              <a:off x="894" y="1464"/>
              <a:ext cx="249" cy="330"/>
            </a:xfrm>
            <a:prstGeom prst="rect">
              <a:avLst/>
            </a:prstGeom>
            <a:noFill/>
            <a:ln w="9525">
              <a:noFill/>
              <a:miter lim="800000"/>
              <a:headEnd/>
              <a:tailEnd/>
            </a:ln>
          </p:spPr>
          <p:txBody>
            <a:bodyPr wrap="none">
              <a:spAutoFit/>
            </a:bodyPr>
            <a:lstStyle/>
            <a:p>
              <a:pPr algn="l" rtl="0"/>
              <a:r>
                <a:rPr lang="en-US" altLang="en-US" sz="2800"/>
                <a:t>=</a:t>
              </a:r>
            </a:p>
          </p:txBody>
        </p:sp>
        <p:sp>
          <p:nvSpPr>
            <p:cNvPr id="374811" name="Text Box 26"/>
            <p:cNvSpPr txBox="1">
              <a:spLocks noChangeArrowheads="1"/>
            </p:cNvSpPr>
            <p:nvPr/>
          </p:nvSpPr>
          <p:spPr bwMode="auto">
            <a:xfrm>
              <a:off x="1168" y="1456"/>
              <a:ext cx="186" cy="330"/>
            </a:xfrm>
            <a:prstGeom prst="rect">
              <a:avLst/>
            </a:prstGeom>
            <a:noFill/>
            <a:ln w="9525">
              <a:noFill/>
              <a:miter lim="800000"/>
              <a:headEnd/>
              <a:tailEnd/>
            </a:ln>
          </p:spPr>
          <p:txBody>
            <a:bodyPr wrap="none">
              <a:spAutoFit/>
            </a:bodyPr>
            <a:lstStyle/>
            <a:p>
              <a:pPr algn="l" rtl="0"/>
              <a:r>
                <a:rPr lang="en-US" altLang="en-US" sz="2800"/>
                <a:t>[</a:t>
              </a:r>
            </a:p>
          </p:txBody>
        </p:sp>
        <p:sp>
          <p:nvSpPr>
            <p:cNvPr id="374812" name="Text Box 27"/>
            <p:cNvSpPr txBox="1">
              <a:spLocks noChangeArrowheads="1"/>
            </p:cNvSpPr>
            <p:nvPr/>
          </p:nvSpPr>
          <p:spPr bwMode="auto">
            <a:xfrm>
              <a:off x="2090" y="1488"/>
              <a:ext cx="374" cy="330"/>
            </a:xfrm>
            <a:prstGeom prst="rect">
              <a:avLst/>
            </a:prstGeom>
            <a:noFill/>
            <a:ln w="9525">
              <a:noFill/>
              <a:miter lim="800000"/>
              <a:headEnd/>
              <a:tailEnd/>
            </a:ln>
          </p:spPr>
          <p:txBody>
            <a:bodyPr wrap="none">
              <a:spAutoFit/>
            </a:bodyPr>
            <a:lstStyle/>
            <a:p>
              <a:pPr algn="l" rtl="0"/>
              <a:r>
                <a:rPr lang="en-US" altLang="en-US" sz="2800"/>
                <a:t>+  </a:t>
              </a:r>
            </a:p>
          </p:txBody>
        </p:sp>
        <p:sp>
          <p:nvSpPr>
            <p:cNvPr id="374813" name="Text Box 28"/>
            <p:cNvSpPr txBox="1">
              <a:spLocks noChangeArrowheads="1"/>
            </p:cNvSpPr>
            <p:nvPr/>
          </p:nvSpPr>
          <p:spPr bwMode="auto">
            <a:xfrm>
              <a:off x="3043" y="1442"/>
              <a:ext cx="186" cy="330"/>
            </a:xfrm>
            <a:prstGeom prst="rect">
              <a:avLst/>
            </a:prstGeom>
            <a:noFill/>
            <a:ln w="9525">
              <a:noFill/>
              <a:miter lim="800000"/>
              <a:headEnd/>
              <a:tailEnd/>
            </a:ln>
          </p:spPr>
          <p:txBody>
            <a:bodyPr wrap="none">
              <a:spAutoFit/>
            </a:bodyPr>
            <a:lstStyle/>
            <a:p>
              <a:pPr algn="l" rtl="0"/>
              <a:r>
                <a:rPr lang="en-US" altLang="en-US" sz="2800"/>
                <a:t>]</a:t>
              </a:r>
            </a:p>
          </p:txBody>
        </p:sp>
        <p:sp>
          <p:nvSpPr>
            <p:cNvPr id="374814" name="Text Box 29"/>
            <p:cNvSpPr txBox="1">
              <a:spLocks noChangeArrowheads="1"/>
            </p:cNvSpPr>
            <p:nvPr/>
          </p:nvSpPr>
          <p:spPr bwMode="auto">
            <a:xfrm>
              <a:off x="3109" y="1448"/>
              <a:ext cx="192" cy="330"/>
            </a:xfrm>
            <a:prstGeom prst="rect">
              <a:avLst/>
            </a:prstGeom>
            <a:noFill/>
            <a:ln w="9525">
              <a:noFill/>
              <a:miter lim="800000"/>
              <a:headEnd/>
              <a:tailEnd/>
            </a:ln>
          </p:spPr>
          <p:txBody>
            <a:bodyPr wrap="none">
              <a:spAutoFit/>
            </a:bodyPr>
            <a:lstStyle/>
            <a:p>
              <a:pPr algn="l" rtl="0"/>
              <a:r>
                <a:rPr lang="en-US" altLang="en-US" sz="2800"/>
                <a:t>-</a:t>
              </a:r>
            </a:p>
          </p:txBody>
        </p:sp>
        <p:grpSp>
          <p:nvGrpSpPr>
            <p:cNvPr id="374815" name="Group 30"/>
            <p:cNvGrpSpPr>
              <a:grpSpLocks/>
            </p:cNvGrpSpPr>
            <p:nvPr/>
          </p:nvGrpSpPr>
          <p:grpSpPr bwMode="auto">
            <a:xfrm>
              <a:off x="4267" y="1441"/>
              <a:ext cx="993" cy="436"/>
              <a:chOff x="716" y="3670"/>
              <a:chExt cx="993" cy="436"/>
            </a:xfrm>
          </p:grpSpPr>
          <p:sp>
            <p:nvSpPr>
              <p:cNvPr id="374822" name="Text Box 31"/>
              <p:cNvSpPr txBox="1">
                <a:spLocks noChangeArrowheads="1"/>
              </p:cNvSpPr>
              <p:nvPr/>
            </p:nvSpPr>
            <p:spPr bwMode="auto">
              <a:xfrm>
                <a:off x="716" y="3670"/>
                <a:ext cx="993" cy="330"/>
              </a:xfrm>
              <a:prstGeom prst="rect">
                <a:avLst/>
              </a:prstGeom>
              <a:noFill/>
              <a:ln w="9525">
                <a:noFill/>
                <a:miter lim="800000"/>
                <a:headEnd/>
                <a:tailEnd/>
              </a:ln>
            </p:spPr>
            <p:txBody>
              <a:bodyPr wrap="none">
                <a:spAutoFit/>
              </a:bodyPr>
              <a:lstStyle/>
              <a:p>
                <a:pPr algn="l" rtl="0"/>
                <a:r>
                  <a:rPr lang="en-US" altLang="en-US" sz="2800" i="1"/>
                  <a:t>b</a:t>
                </a:r>
                <a:r>
                  <a:rPr lang="en-US" altLang="en-US" sz="2800">
                    <a:latin typeface="Symbol" pitchFamily="18" charset="2"/>
                  </a:rPr>
                  <a:t>D</a:t>
                </a:r>
                <a:r>
                  <a:rPr lang="en-US" altLang="en-US" sz="2800"/>
                  <a:t>H</a:t>
                </a:r>
                <a:r>
                  <a:rPr lang="en-US" altLang="en-US" sz="2800" baseline="30000"/>
                  <a:t>0</a:t>
                </a:r>
                <a:r>
                  <a:rPr lang="en-US" altLang="en-US" sz="2800"/>
                  <a:t> (B)</a:t>
                </a:r>
              </a:p>
            </p:txBody>
          </p:sp>
          <p:sp>
            <p:nvSpPr>
              <p:cNvPr id="374823" name="Text Box 32"/>
              <p:cNvSpPr txBox="1">
                <a:spLocks noChangeArrowheads="1"/>
              </p:cNvSpPr>
              <p:nvPr/>
            </p:nvSpPr>
            <p:spPr bwMode="auto">
              <a:xfrm>
                <a:off x="1144" y="3776"/>
                <a:ext cx="185" cy="330"/>
              </a:xfrm>
              <a:prstGeom prst="rect">
                <a:avLst/>
              </a:prstGeom>
              <a:noFill/>
              <a:ln w="9525">
                <a:noFill/>
                <a:miter lim="800000"/>
                <a:headEnd/>
                <a:tailEnd/>
              </a:ln>
            </p:spPr>
            <p:txBody>
              <a:bodyPr wrap="none">
                <a:spAutoFit/>
              </a:bodyPr>
              <a:lstStyle/>
              <a:p>
                <a:pPr algn="l" rtl="0"/>
                <a:r>
                  <a:rPr lang="en-US" altLang="en-US" sz="2800"/>
                  <a:t>f</a:t>
                </a:r>
              </a:p>
            </p:txBody>
          </p:sp>
        </p:grpSp>
        <p:grpSp>
          <p:nvGrpSpPr>
            <p:cNvPr id="374816" name="Group 33"/>
            <p:cNvGrpSpPr>
              <a:grpSpLocks/>
            </p:cNvGrpSpPr>
            <p:nvPr/>
          </p:nvGrpSpPr>
          <p:grpSpPr bwMode="auto">
            <a:xfrm>
              <a:off x="3275" y="1440"/>
              <a:ext cx="993" cy="436"/>
              <a:chOff x="708" y="3670"/>
              <a:chExt cx="993" cy="436"/>
            </a:xfrm>
          </p:grpSpPr>
          <p:sp>
            <p:nvSpPr>
              <p:cNvPr id="374820" name="Text Box 34"/>
              <p:cNvSpPr txBox="1">
                <a:spLocks noChangeArrowheads="1"/>
              </p:cNvSpPr>
              <p:nvPr/>
            </p:nvSpPr>
            <p:spPr bwMode="auto">
              <a:xfrm>
                <a:off x="708" y="3670"/>
                <a:ext cx="993" cy="330"/>
              </a:xfrm>
              <a:prstGeom prst="rect">
                <a:avLst/>
              </a:prstGeom>
              <a:noFill/>
              <a:ln w="9525">
                <a:noFill/>
                <a:miter lim="800000"/>
                <a:headEnd/>
                <a:tailEnd/>
              </a:ln>
            </p:spPr>
            <p:txBody>
              <a:bodyPr wrap="none">
                <a:spAutoFit/>
              </a:bodyPr>
              <a:lstStyle/>
              <a:p>
                <a:pPr algn="l" rtl="0"/>
                <a:r>
                  <a:rPr lang="en-US" altLang="en-US" sz="2800" i="1"/>
                  <a:t>a</a:t>
                </a:r>
                <a:r>
                  <a:rPr lang="en-US" altLang="en-US" sz="2800">
                    <a:latin typeface="Symbol" pitchFamily="18" charset="2"/>
                  </a:rPr>
                  <a:t>D</a:t>
                </a:r>
                <a:r>
                  <a:rPr lang="en-US" altLang="en-US" sz="2800"/>
                  <a:t>H</a:t>
                </a:r>
                <a:r>
                  <a:rPr lang="en-US" altLang="en-US" sz="2800" baseline="30000"/>
                  <a:t>0</a:t>
                </a:r>
                <a:r>
                  <a:rPr lang="en-US" altLang="en-US" sz="2800"/>
                  <a:t> (A)</a:t>
                </a:r>
              </a:p>
            </p:txBody>
          </p:sp>
          <p:sp>
            <p:nvSpPr>
              <p:cNvPr id="374821" name="Text Box 35"/>
              <p:cNvSpPr txBox="1">
                <a:spLocks noChangeArrowheads="1"/>
              </p:cNvSpPr>
              <p:nvPr/>
            </p:nvSpPr>
            <p:spPr bwMode="auto">
              <a:xfrm>
                <a:off x="1144" y="3776"/>
                <a:ext cx="185" cy="330"/>
              </a:xfrm>
              <a:prstGeom prst="rect">
                <a:avLst/>
              </a:prstGeom>
              <a:noFill/>
              <a:ln w="9525">
                <a:noFill/>
                <a:miter lim="800000"/>
                <a:headEnd/>
                <a:tailEnd/>
              </a:ln>
            </p:spPr>
            <p:txBody>
              <a:bodyPr wrap="none">
                <a:spAutoFit/>
              </a:bodyPr>
              <a:lstStyle/>
              <a:p>
                <a:pPr algn="l" rtl="0"/>
                <a:r>
                  <a:rPr lang="en-US" altLang="en-US" sz="2800"/>
                  <a:t>f</a:t>
                </a:r>
              </a:p>
            </p:txBody>
          </p:sp>
        </p:grpSp>
        <p:sp>
          <p:nvSpPr>
            <p:cNvPr id="374817" name="Text Box 36"/>
            <p:cNvSpPr txBox="1">
              <a:spLocks noChangeArrowheads="1"/>
            </p:cNvSpPr>
            <p:nvPr/>
          </p:nvSpPr>
          <p:spPr bwMode="auto">
            <a:xfrm>
              <a:off x="3179" y="1442"/>
              <a:ext cx="186" cy="330"/>
            </a:xfrm>
            <a:prstGeom prst="rect">
              <a:avLst/>
            </a:prstGeom>
            <a:noFill/>
            <a:ln w="9525">
              <a:noFill/>
              <a:miter lim="800000"/>
              <a:headEnd/>
              <a:tailEnd/>
            </a:ln>
          </p:spPr>
          <p:txBody>
            <a:bodyPr wrap="none">
              <a:spAutoFit/>
            </a:bodyPr>
            <a:lstStyle/>
            <a:p>
              <a:pPr algn="l" rtl="0"/>
              <a:r>
                <a:rPr lang="en-US" altLang="en-US" sz="2800"/>
                <a:t>[</a:t>
              </a:r>
            </a:p>
          </p:txBody>
        </p:sp>
        <p:sp>
          <p:nvSpPr>
            <p:cNvPr id="374818" name="Text Box 37"/>
            <p:cNvSpPr txBox="1">
              <a:spLocks noChangeArrowheads="1"/>
            </p:cNvSpPr>
            <p:nvPr/>
          </p:nvSpPr>
          <p:spPr bwMode="auto">
            <a:xfrm>
              <a:off x="4094" y="1449"/>
              <a:ext cx="249" cy="330"/>
            </a:xfrm>
            <a:prstGeom prst="rect">
              <a:avLst/>
            </a:prstGeom>
            <a:noFill/>
            <a:ln w="9525">
              <a:noFill/>
              <a:miter lim="800000"/>
              <a:headEnd/>
              <a:tailEnd/>
            </a:ln>
          </p:spPr>
          <p:txBody>
            <a:bodyPr wrap="none">
              <a:spAutoFit/>
            </a:bodyPr>
            <a:lstStyle/>
            <a:p>
              <a:pPr algn="l" rtl="0"/>
              <a:r>
                <a:rPr lang="en-US" altLang="en-US" sz="2800"/>
                <a:t>+</a:t>
              </a:r>
            </a:p>
          </p:txBody>
        </p:sp>
        <p:sp>
          <p:nvSpPr>
            <p:cNvPr id="374819" name="Text Box 38"/>
            <p:cNvSpPr txBox="1">
              <a:spLocks noChangeArrowheads="1"/>
            </p:cNvSpPr>
            <p:nvPr/>
          </p:nvSpPr>
          <p:spPr bwMode="auto">
            <a:xfrm>
              <a:off x="5129" y="1442"/>
              <a:ext cx="186" cy="330"/>
            </a:xfrm>
            <a:prstGeom prst="rect">
              <a:avLst/>
            </a:prstGeom>
            <a:noFill/>
            <a:ln w="9525">
              <a:noFill/>
              <a:miter lim="800000"/>
              <a:headEnd/>
              <a:tailEnd/>
            </a:ln>
          </p:spPr>
          <p:txBody>
            <a:bodyPr wrap="none">
              <a:spAutoFit/>
            </a:bodyPr>
            <a:lstStyle/>
            <a:p>
              <a:pPr algn="l" rtl="0"/>
              <a:r>
                <a:rPr lang="en-US" altLang="en-US" sz="2800"/>
                <a:t>]</a:t>
              </a:r>
            </a:p>
          </p:txBody>
        </p:sp>
      </p:grpSp>
      <p:grpSp>
        <p:nvGrpSpPr>
          <p:cNvPr id="10" name="Group 59"/>
          <p:cNvGrpSpPr>
            <a:grpSpLocks/>
          </p:cNvGrpSpPr>
          <p:nvPr/>
        </p:nvGrpSpPr>
        <p:grpSpPr bwMode="auto">
          <a:xfrm>
            <a:off x="323850" y="3068638"/>
            <a:ext cx="7939088" cy="812800"/>
            <a:chOff x="1183" y="2033"/>
            <a:chExt cx="3846" cy="512"/>
          </a:xfrm>
        </p:grpSpPr>
        <p:grpSp>
          <p:nvGrpSpPr>
            <p:cNvPr id="374792" name="Group 39"/>
            <p:cNvGrpSpPr>
              <a:grpSpLocks/>
            </p:cNvGrpSpPr>
            <p:nvPr/>
          </p:nvGrpSpPr>
          <p:grpSpPr bwMode="auto">
            <a:xfrm>
              <a:off x="1183" y="2061"/>
              <a:ext cx="694" cy="428"/>
              <a:chOff x="263" y="2086"/>
              <a:chExt cx="694" cy="428"/>
            </a:xfrm>
          </p:grpSpPr>
          <p:sp>
            <p:nvSpPr>
              <p:cNvPr id="374805" name="Text Box 40"/>
              <p:cNvSpPr txBox="1">
                <a:spLocks noChangeArrowheads="1"/>
              </p:cNvSpPr>
              <p:nvPr/>
            </p:nvSpPr>
            <p:spPr bwMode="auto">
              <a:xfrm>
                <a:off x="263" y="2086"/>
                <a:ext cx="502" cy="330"/>
              </a:xfrm>
              <a:prstGeom prst="rect">
                <a:avLst/>
              </a:prstGeom>
              <a:noFill/>
              <a:ln w="9525">
                <a:noFill/>
                <a:miter lim="800000"/>
                <a:headEnd/>
                <a:tailEnd/>
              </a:ln>
            </p:spPr>
            <p:txBody>
              <a:bodyPr wrap="none">
                <a:spAutoFit/>
              </a:bodyPr>
              <a:lstStyle/>
              <a:p>
                <a:pPr algn="l" rtl="0"/>
                <a:r>
                  <a:rPr lang="en-US" altLang="en-US" sz="2800">
                    <a:latin typeface="Symbol" pitchFamily="18" charset="2"/>
                  </a:rPr>
                  <a:t>D</a:t>
                </a:r>
                <a:r>
                  <a:rPr lang="en-US" altLang="en-US" sz="2800"/>
                  <a:t>H</a:t>
                </a:r>
                <a:r>
                  <a:rPr lang="en-US" altLang="en-US" sz="2800" baseline="30000"/>
                  <a:t>0</a:t>
                </a:r>
                <a:endParaRPr lang="en-US" altLang="en-US" sz="2800"/>
              </a:p>
            </p:txBody>
          </p:sp>
          <p:sp>
            <p:nvSpPr>
              <p:cNvPr id="374806" name="Text Box 41"/>
              <p:cNvSpPr txBox="1">
                <a:spLocks noChangeArrowheads="1"/>
              </p:cNvSpPr>
              <p:nvPr/>
            </p:nvSpPr>
            <p:spPr bwMode="auto">
              <a:xfrm>
                <a:off x="526" y="2184"/>
                <a:ext cx="431" cy="330"/>
              </a:xfrm>
              <a:prstGeom prst="rect">
                <a:avLst/>
              </a:prstGeom>
              <a:noFill/>
              <a:ln w="9525">
                <a:noFill/>
                <a:miter lim="800000"/>
                <a:headEnd/>
                <a:tailEnd/>
              </a:ln>
            </p:spPr>
            <p:txBody>
              <a:bodyPr wrap="none">
                <a:spAutoFit/>
              </a:bodyPr>
              <a:lstStyle/>
              <a:p>
                <a:pPr algn="l" rtl="0"/>
                <a:r>
                  <a:rPr lang="en-US" altLang="en-US" sz="2800"/>
                  <a:t>rxn</a:t>
                </a:r>
              </a:p>
            </p:txBody>
          </p:sp>
        </p:grpSp>
        <p:grpSp>
          <p:nvGrpSpPr>
            <p:cNvPr id="374793" name="Group 45"/>
            <p:cNvGrpSpPr>
              <a:grpSpLocks/>
            </p:cNvGrpSpPr>
            <p:nvPr/>
          </p:nvGrpSpPr>
          <p:grpSpPr bwMode="auto">
            <a:xfrm>
              <a:off x="2055" y="2079"/>
              <a:ext cx="1413" cy="419"/>
              <a:chOff x="784" y="3687"/>
              <a:chExt cx="1413" cy="419"/>
            </a:xfrm>
          </p:grpSpPr>
          <p:sp>
            <p:nvSpPr>
              <p:cNvPr id="374803" name="Text Box 46"/>
              <p:cNvSpPr txBox="1">
                <a:spLocks noChangeArrowheads="1"/>
              </p:cNvSpPr>
              <p:nvPr/>
            </p:nvSpPr>
            <p:spPr bwMode="auto">
              <a:xfrm>
                <a:off x="784" y="3687"/>
                <a:ext cx="1413" cy="330"/>
              </a:xfrm>
              <a:prstGeom prst="rect">
                <a:avLst/>
              </a:prstGeom>
              <a:noFill/>
              <a:ln w="9525">
                <a:noFill/>
                <a:miter lim="800000"/>
                <a:headEnd/>
                <a:tailEnd/>
              </a:ln>
            </p:spPr>
            <p:txBody>
              <a:bodyPr wrap="none">
                <a:spAutoFit/>
              </a:bodyPr>
              <a:lstStyle/>
              <a:p>
                <a:pPr algn="l" rtl="0"/>
                <a:r>
                  <a:rPr lang="en-US" altLang="en-US" sz="2800" i="1"/>
                  <a:t>n</a:t>
                </a:r>
                <a:r>
                  <a:rPr lang="en-US" altLang="en-US" sz="2800">
                    <a:latin typeface="Symbol" pitchFamily="18" charset="2"/>
                  </a:rPr>
                  <a:t>D</a:t>
                </a:r>
                <a:r>
                  <a:rPr lang="en-US" altLang="en-US" sz="2800"/>
                  <a:t>H</a:t>
                </a:r>
                <a:r>
                  <a:rPr lang="en-US" altLang="en-US" sz="2800" baseline="30000"/>
                  <a:t>0</a:t>
                </a:r>
                <a:r>
                  <a:rPr lang="en-US" altLang="en-US" sz="2800"/>
                  <a:t>   (products)</a:t>
                </a:r>
              </a:p>
            </p:txBody>
          </p:sp>
          <p:sp>
            <p:nvSpPr>
              <p:cNvPr id="374804" name="Text Box 47"/>
              <p:cNvSpPr txBox="1">
                <a:spLocks noChangeArrowheads="1"/>
              </p:cNvSpPr>
              <p:nvPr/>
            </p:nvSpPr>
            <p:spPr bwMode="auto">
              <a:xfrm>
                <a:off x="1144" y="3776"/>
                <a:ext cx="185" cy="330"/>
              </a:xfrm>
              <a:prstGeom prst="rect">
                <a:avLst/>
              </a:prstGeom>
              <a:noFill/>
              <a:ln w="9525">
                <a:noFill/>
                <a:miter lim="800000"/>
                <a:headEnd/>
                <a:tailEnd/>
              </a:ln>
            </p:spPr>
            <p:txBody>
              <a:bodyPr wrap="none">
                <a:spAutoFit/>
              </a:bodyPr>
              <a:lstStyle/>
              <a:p>
                <a:pPr algn="l" rtl="0"/>
                <a:r>
                  <a:rPr lang="en-US" altLang="en-US" sz="2800"/>
                  <a:t>f</a:t>
                </a:r>
              </a:p>
            </p:txBody>
          </p:sp>
        </p:grpSp>
        <p:sp>
          <p:nvSpPr>
            <p:cNvPr id="374794" name="Text Box 48"/>
            <p:cNvSpPr txBox="1">
              <a:spLocks noChangeArrowheads="1"/>
            </p:cNvSpPr>
            <p:nvPr/>
          </p:nvSpPr>
          <p:spPr bwMode="auto">
            <a:xfrm>
              <a:off x="1686" y="2079"/>
              <a:ext cx="249" cy="330"/>
            </a:xfrm>
            <a:prstGeom prst="rect">
              <a:avLst/>
            </a:prstGeom>
            <a:noFill/>
            <a:ln w="9525">
              <a:noFill/>
              <a:miter lim="800000"/>
              <a:headEnd/>
              <a:tailEnd/>
            </a:ln>
          </p:spPr>
          <p:txBody>
            <a:bodyPr wrap="none">
              <a:spAutoFit/>
            </a:bodyPr>
            <a:lstStyle/>
            <a:p>
              <a:pPr algn="l" rtl="0"/>
              <a:r>
                <a:rPr lang="en-US" altLang="en-US" sz="2800"/>
                <a:t>=</a:t>
              </a:r>
            </a:p>
          </p:txBody>
        </p:sp>
        <p:sp>
          <p:nvSpPr>
            <p:cNvPr id="374795" name="Text Box 49"/>
            <p:cNvSpPr txBox="1">
              <a:spLocks noChangeArrowheads="1"/>
            </p:cNvSpPr>
            <p:nvPr/>
          </p:nvSpPr>
          <p:spPr bwMode="auto">
            <a:xfrm>
              <a:off x="1960" y="2071"/>
              <a:ext cx="116" cy="330"/>
            </a:xfrm>
            <a:prstGeom prst="rect">
              <a:avLst/>
            </a:prstGeom>
            <a:noFill/>
            <a:ln w="9525">
              <a:noFill/>
              <a:miter lim="800000"/>
              <a:headEnd/>
              <a:tailEnd/>
            </a:ln>
          </p:spPr>
          <p:txBody>
            <a:bodyPr wrap="none">
              <a:spAutoFit/>
            </a:bodyPr>
            <a:lstStyle/>
            <a:p>
              <a:pPr algn="l" rtl="0"/>
              <a:endParaRPr lang="en-US" altLang="en-US" sz="2800"/>
            </a:p>
          </p:txBody>
        </p:sp>
        <p:sp>
          <p:nvSpPr>
            <p:cNvPr id="374796" name="Text Box 52"/>
            <p:cNvSpPr txBox="1">
              <a:spLocks noChangeArrowheads="1"/>
            </p:cNvSpPr>
            <p:nvPr/>
          </p:nvSpPr>
          <p:spPr bwMode="auto">
            <a:xfrm>
              <a:off x="1888" y="2064"/>
              <a:ext cx="280" cy="330"/>
            </a:xfrm>
            <a:prstGeom prst="rect">
              <a:avLst/>
            </a:prstGeom>
            <a:noFill/>
            <a:ln w="9525">
              <a:noFill/>
              <a:miter lim="800000"/>
              <a:headEnd/>
              <a:tailEnd/>
            </a:ln>
          </p:spPr>
          <p:txBody>
            <a:bodyPr wrap="none">
              <a:spAutoFit/>
            </a:bodyPr>
            <a:lstStyle/>
            <a:p>
              <a:pPr algn="l" rtl="0"/>
              <a:r>
                <a:rPr lang="en-US" altLang="en-US" sz="2800">
                  <a:latin typeface="Symbol" pitchFamily="18" charset="2"/>
                </a:rPr>
                <a:t>S  </a:t>
              </a:r>
            </a:p>
          </p:txBody>
        </p:sp>
        <p:grpSp>
          <p:nvGrpSpPr>
            <p:cNvPr id="374797" name="Group 53"/>
            <p:cNvGrpSpPr>
              <a:grpSpLocks/>
            </p:cNvGrpSpPr>
            <p:nvPr/>
          </p:nvGrpSpPr>
          <p:grpSpPr bwMode="auto">
            <a:xfrm>
              <a:off x="3520" y="2079"/>
              <a:ext cx="1509" cy="466"/>
              <a:chOff x="577" y="3693"/>
              <a:chExt cx="1509" cy="466"/>
            </a:xfrm>
          </p:grpSpPr>
          <p:sp>
            <p:nvSpPr>
              <p:cNvPr id="374801" name="Text Box 54"/>
              <p:cNvSpPr txBox="1">
                <a:spLocks noChangeArrowheads="1"/>
              </p:cNvSpPr>
              <p:nvPr/>
            </p:nvSpPr>
            <p:spPr bwMode="auto">
              <a:xfrm>
                <a:off x="577" y="3693"/>
                <a:ext cx="1509" cy="330"/>
              </a:xfrm>
              <a:prstGeom prst="rect">
                <a:avLst/>
              </a:prstGeom>
              <a:noFill/>
              <a:ln w="9525">
                <a:noFill/>
                <a:miter lim="800000"/>
                <a:headEnd/>
                <a:tailEnd/>
              </a:ln>
            </p:spPr>
            <p:txBody>
              <a:bodyPr wrap="none">
                <a:spAutoFit/>
              </a:bodyPr>
              <a:lstStyle/>
              <a:p>
                <a:pPr algn="l" rtl="0"/>
                <a:r>
                  <a:rPr lang="en-US" altLang="en-US" sz="2800" i="1"/>
                  <a:t>m  </a:t>
                </a:r>
                <a:r>
                  <a:rPr lang="en-US" altLang="en-US" sz="2800">
                    <a:latin typeface="Symbol" pitchFamily="18" charset="2"/>
                  </a:rPr>
                  <a:t>D</a:t>
                </a:r>
                <a:r>
                  <a:rPr lang="en-US" altLang="en-US" sz="2800"/>
                  <a:t>H</a:t>
                </a:r>
                <a:r>
                  <a:rPr lang="en-US" altLang="en-US" sz="2800" baseline="30000"/>
                  <a:t>0</a:t>
                </a:r>
                <a:r>
                  <a:rPr lang="en-US" altLang="en-US" sz="2800"/>
                  <a:t> (reactants)</a:t>
                </a:r>
              </a:p>
            </p:txBody>
          </p:sp>
          <p:sp>
            <p:nvSpPr>
              <p:cNvPr id="374802" name="Text Box 55"/>
              <p:cNvSpPr txBox="1">
                <a:spLocks noChangeArrowheads="1"/>
              </p:cNvSpPr>
              <p:nvPr/>
            </p:nvSpPr>
            <p:spPr bwMode="auto">
              <a:xfrm>
                <a:off x="1031" y="3829"/>
                <a:ext cx="185" cy="330"/>
              </a:xfrm>
              <a:prstGeom prst="rect">
                <a:avLst/>
              </a:prstGeom>
              <a:noFill/>
              <a:ln w="9525">
                <a:noFill/>
                <a:miter lim="800000"/>
                <a:headEnd/>
                <a:tailEnd/>
              </a:ln>
            </p:spPr>
            <p:txBody>
              <a:bodyPr wrap="none">
                <a:spAutoFit/>
              </a:bodyPr>
              <a:lstStyle/>
              <a:p>
                <a:pPr algn="l" rtl="0"/>
                <a:r>
                  <a:rPr lang="en-US" altLang="en-US" sz="2800"/>
                  <a:t>f</a:t>
                </a:r>
              </a:p>
            </p:txBody>
          </p:sp>
        </p:grpSp>
        <p:sp>
          <p:nvSpPr>
            <p:cNvPr id="374798" name="Text Box 56"/>
            <p:cNvSpPr txBox="1">
              <a:spLocks noChangeArrowheads="1"/>
            </p:cNvSpPr>
            <p:nvPr/>
          </p:nvSpPr>
          <p:spPr bwMode="auto">
            <a:xfrm>
              <a:off x="3730" y="2033"/>
              <a:ext cx="116" cy="330"/>
            </a:xfrm>
            <a:prstGeom prst="rect">
              <a:avLst/>
            </a:prstGeom>
            <a:noFill/>
            <a:ln w="9525">
              <a:noFill/>
              <a:miter lim="800000"/>
              <a:headEnd/>
              <a:tailEnd/>
            </a:ln>
          </p:spPr>
          <p:txBody>
            <a:bodyPr wrap="none">
              <a:spAutoFit/>
            </a:bodyPr>
            <a:lstStyle/>
            <a:p>
              <a:pPr algn="l" rtl="0"/>
              <a:endParaRPr lang="en-US" altLang="en-US" sz="2800"/>
            </a:p>
          </p:txBody>
        </p:sp>
        <p:sp>
          <p:nvSpPr>
            <p:cNvPr id="374799" name="Text Box 57"/>
            <p:cNvSpPr txBox="1">
              <a:spLocks noChangeArrowheads="1"/>
            </p:cNvSpPr>
            <p:nvPr/>
          </p:nvSpPr>
          <p:spPr bwMode="auto">
            <a:xfrm>
              <a:off x="3416" y="2079"/>
              <a:ext cx="251" cy="330"/>
            </a:xfrm>
            <a:prstGeom prst="rect">
              <a:avLst/>
            </a:prstGeom>
            <a:noFill/>
            <a:ln w="9525">
              <a:noFill/>
              <a:miter lim="800000"/>
              <a:headEnd/>
              <a:tailEnd/>
            </a:ln>
          </p:spPr>
          <p:txBody>
            <a:bodyPr wrap="none">
              <a:spAutoFit/>
            </a:bodyPr>
            <a:lstStyle/>
            <a:p>
              <a:pPr algn="l" rtl="0"/>
              <a:r>
                <a:rPr lang="en-US" altLang="en-US" sz="2800">
                  <a:latin typeface="Symbol" pitchFamily="18" charset="2"/>
                </a:rPr>
                <a:t>S</a:t>
              </a:r>
            </a:p>
          </p:txBody>
        </p:sp>
        <p:sp>
          <p:nvSpPr>
            <p:cNvPr id="374800" name="Text Box 58"/>
            <p:cNvSpPr txBox="1">
              <a:spLocks noChangeArrowheads="1"/>
            </p:cNvSpPr>
            <p:nvPr/>
          </p:nvSpPr>
          <p:spPr bwMode="auto">
            <a:xfrm>
              <a:off x="3381" y="2079"/>
              <a:ext cx="148" cy="330"/>
            </a:xfrm>
            <a:prstGeom prst="rect">
              <a:avLst/>
            </a:prstGeom>
            <a:noFill/>
            <a:ln w="9525">
              <a:noFill/>
              <a:miter lim="800000"/>
              <a:headEnd/>
              <a:tailEnd/>
            </a:ln>
          </p:spPr>
          <p:txBody>
            <a:bodyPr wrap="none">
              <a:spAutoFit/>
            </a:bodyPr>
            <a:lstStyle/>
            <a:p>
              <a:pPr algn="l" rtl="0"/>
              <a:r>
                <a:rPr lang="en-US" altLang="en-US" sz="2800"/>
                <a:t>-</a:t>
              </a:r>
            </a:p>
          </p:txBody>
        </p:sp>
      </p:grpSp>
      <p:sp>
        <p:nvSpPr>
          <p:cNvPr id="19520" name="Text Box 64"/>
          <p:cNvSpPr txBox="1">
            <a:spLocks noChangeArrowheads="1"/>
          </p:cNvSpPr>
          <p:nvPr/>
        </p:nvSpPr>
        <p:spPr bwMode="auto">
          <a:xfrm>
            <a:off x="457200" y="4419600"/>
            <a:ext cx="8229600" cy="954088"/>
          </a:xfrm>
          <a:prstGeom prst="rect">
            <a:avLst/>
          </a:prstGeom>
          <a:noFill/>
          <a:ln w="9525">
            <a:noFill/>
            <a:miter lim="800000"/>
            <a:headEnd/>
            <a:tailEnd/>
          </a:ln>
        </p:spPr>
        <p:txBody>
          <a:bodyPr>
            <a:spAutoFit/>
          </a:bodyPr>
          <a:lstStyle/>
          <a:p>
            <a:pPr algn="l" rtl="0">
              <a:spcBef>
                <a:spcPct val="50000"/>
              </a:spcBef>
            </a:pPr>
            <a:r>
              <a:rPr lang="en-US" altLang="en-US" sz="2800"/>
              <a:t>(Enthalpy is a </a:t>
            </a:r>
            <a:r>
              <a:rPr lang="en-US" altLang="en-US" sz="2800">
                <a:solidFill>
                  <a:srgbClr val="FF0000"/>
                </a:solidFill>
              </a:rPr>
              <a:t>state function</a:t>
            </a:r>
            <a:r>
              <a:rPr lang="en-US" altLang="en-US" sz="2800"/>
              <a:t>.  It doesn’t matter how you get there, only where you start and end.)</a:t>
            </a:r>
          </a:p>
        </p:txBody>
      </p:sp>
      <p:sp>
        <p:nvSpPr>
          <p:cNvPr id="374791" name="Slide Number Placeholder 51"/>
          <p:cNvSpPr>
            <a:spLocks noGrp="1"/>
          </p:cNvSpPr>
          <p:nvPr>
            <p:ph type="sldNum" sz="quarter" idx="12"/>
          </p:nvPr>
        </p:nvSpPr>
        <p:spPr>
          <a:noFill/>
        </p:spPr>
        <p:txBody>
          <a:bodyPr/>
          <a:lstStyle/>
          <a:p>
            <a:fld id="{76678230-FF57-400C-9A7A-0B30AB742C1E}" type="slidenum">
              <a:rPr lang="ar-SA" smtClean="0">
                <a:latin typeface="Arial" pitchFamily="34" charset="0"/>
                <a:cs typeface="Arial" pitchFamily="34" charset="0"/>
              </a:rPr>
              <a:pPr/>
              <a:t>260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9520"/>
                                        </p:tgtEl>
                                        <p:attrNameLst>
                                          <p:attrName>style.visibility</p:attrName>
                                        </p:attrNameLst>
                                      </p:cBhvr>
                                      <p:to>
                                        <p:strVal val="visible"/>
                                      </p:to>
                                    </p:set>
                                    <p:anim calcmode="lin" valueType="num">
                                      <p:cBhvr additive="base">
                                        <p:cTn id="25" dur="500" fill="hold"/>
                                        <p:tgtEl>
                                          <p:spTgt spid="19520"/>
                                        </p:tgtEl>
                                        <p:attrNameLst>
                                          <p:attrName>ppt_x</p:attrName>
                                        </p:attrNameLst>
                                      </p:cBhvr>
                                      <p:tavLst>
                                        <p:tav tm="0">
                                          <p:val>
                                            <p:strVal val="0-#ppt_w/2"/>
                                          </p:val>
                                        </p:tav>
                                        <p:tav tm="100000">
                                          <p:val>
                                            <p:strVal val="#ppt_x"/>
                                          </p:val>
                                        </p:tav>
                                      </p:tavLst>
                                    </p:anim>
                                    <p:anim calcmode="lin" valueType="num">
                                      <p:cBhvr additive="base">
                                        <p:cTn id="26" dur="500" fill="hold"/>
                                        <p:tgtEl>
                                          <p:spTgt spid="195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20" grpId="0" autoUpdateAnimBg="0"/>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p:cNvSpPr>
            <a:spLocks noGrp="1" noChangeArrowheads="1"/>
          </p:cNvSpPr>
          <p:nvPr>
            <p:ph type="title"/>
          </p:nvPr>
        </p:nvSpPr>
        <p:spPr>
          <a:xfrm>
            <a:off x="0" y="228600"/>
            <a:ext cx="9144000" cy="1143000"/>
          </a:xfrm>
        </p:spPr>
        <p:txBody>
          <a:bodyPr/>
          <a:lstStyle/>
          <a:p>
            <a:pPr rtl="0" eaLnBrk="1" hangingPunct="1"/>
            <a:r>
              <a:rPr lang="en-US" sz="4000" smtClean="0"/>
              <a:t>Standard Enthalpies of Formation</a:t>
            </a:r>
          </a:p>
        </p:txBody>
      </p:sp>
      <p:sp>
        <p:nvSpPr>
          <p:cNvPr id="50179" name="Rectangle 3"/>
          <p:cNvSpPr>
            <a:spLocks noGrp="1" noChangeArrowheads="1"/>
          </p:cNvSpPr>
          <p:nvPr>
            <p:ph type="body" sz="half" idx="1"/>
          </p:nvPr>
        </p:nvSpPr>
        <p:spPr>
          <a:xfrm>
            <a:off x="228600" y="1219200"/>
            <a:ext cx="8520113" cy="1600200"/>
          </a:xfrm>
        </p:spPr>
        <p:txBody>
          <a:bodyPr/>
          <a:lstStyle/>
          <a:p>
            <a:pPr algn="l" rtl="0" eaLnBrk="1" hangingPunct="1">
              <a:buFontTx/>
              <a:buNone/>
            </a:pPr>
            <a:r>
              <a:rPr lang="en-US" smtClean="0"/>
              <a:t>	Standard enthalpies of formation, </a:t>
            </a:r>
            <a:r>
              <a:rPr lang="en-US" smtClean="0">
                <a:latin typeface="Symbol" pitchFamily="18" charset="2"/>
                <a:sym typeface="Symbol" pitchFamily="18" charset="2"/>
              </a:rPr>
              <a:t></a:t>
            </a:r>
            <a:r>
              <a:rPr lang="en-US" i="1" smtClean="0"/>
              <a:t>H</a:t>
            </a:r>
            <a:r>
              <a:rPr lang="en-US" i="1" baseline="-25000" smtClean="0">
                <a:sym typeface="Symbol" pitchFamily="18" charset="2"/>
              </a:rPr>
              <a:t>f</a:t>
            </a:r>
            <a:r>
              <a:rPr lang="en-US" smtClean="0">
                <a:sym typeface="Symbol" pitchFamily="18" charset="2"/>
              </a:rPr>
              <a:t>°, are measured under standard conditions (25 °C and 1.00 atm pressure).</a:t>
            </a:r>
            <a:endParaRPr lang="en-US" smtClean="0"/>
          </a:p>
        </p:txBody>
      </p:sp>
      <p:pic>
        <p:nvPicPr>
          <p:cNvPr id="50180" name="Picture 11" descr="05_T03"/>
          <p:cNvPicPr>
            <a:picLocks noGrp="1" noChangeAspect="1" noChangeArrowheads="1"/>
          </p:cNvPicPr>
          <p:nvPr>
            <p:ph sz="half" idx="2"/>
          </p:nvPr>
        </p:nvPicPr>
        <p:blipFill>
          <a:blip r:embed="rId3" cstate="print"/>
          <a:srcRect b="5524"/>
          <a:stretch>
            <a:fillRect/>
          </a:stretch>
        </p:blipFill>
        <p:spPr>
          <a:xfrm>
            <a:off x="685800" y="3124200"/>
            <a:ext cx="8001000" cy="3509963"/>
          </a:xfrm>
        </p:spPr>
      </p:pic>
      <p:sp>
        <p:nvSpPr>
          <p:cNvPr id="375813" name="Slide Number Placeholder 7"/>
          <p:cNvSpPr>
            <a:spLocks noGrp="1"/>
          </p:cNvSpPr>
          <p:nvPr>
            <p:ph type="sldNum" sz="quarter" idx="11"/>
          </p:nvPr>
        </p:nvSpPr>
        <p:spPr>
          <a:xfrm>
            <a:off x="0" y="6400800"/>
            <a:ext cx="1905000" cy="457200"/>
          </a:xfrm>
          <a:noFill/>
        </p:spPr>
        <p:txBody>
          <a:bodyPr/>
          <a:lstStyle/>
          <a:p>
            <a:fld id="{47D255A4-9867-43A1-9F5F-442BED950CDF}" type="slidenum">
              <a:rPr lang="ar-SA" smtClean="0">
                <a:latin typeface="Arial" pitchFamily="34" charset="0"/>
                <a:cs typeface="Arial" pitchFamily="34" charset="0"/>
              </a:rPr>
              <a:pPr/>
              <a:t>261</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 calcmode="lin" valueType="num">
                                      <p:cBhvr additive="base">
                                        <p:cTn id="7" dur="500" fill="hold"/>
                                        <p:tgtEl>
                                          <p:spTgt spid="501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180"/>
                                        </p:tgtEl>
                                        <p:attrNameLst>
                                          <p:attrName>style.visibility</p:attrName>
                                        </p:attrNameLst>
                                      </p:cBhvr>
                                      <p:to>
                                        <p:strVal val="visible"/>
                                      </p:to>
                                    </p:set>
                                    <p:anim calcmode="lin" valueType="num">
                                      <p:cBhvr additive="base">
                                        <p:cTn id="13" dur="500" fill="hold"/>
                                        <p:tgtEl>
                                          <p:spTgt spid="50180"/>
                                        </p:tgtEl>
                                        <p:attrNameLst>
                                          <p:attrName>ppt_x</p:attrName>
                                        </p:attrNameLst>
                                      </p:cBhvr>
                                      <p:tavLst>
                                        <p:tav tm="0">
                                          <p:val>
                                            <p:strVal val="#ppt_x"/>
                                          </p:val>
                                        </p:tav>
                                        <p:tav tm="100000">
                                          <p:val>
                                            <p:strVal val="#ppt_x"/>
                                          </p:val>
                                        </p:tav>
                                      </p:tavLst>
                                    </p:anim>
                                    <p:anim calcmode="lin" valueType="num">
                                      <p:cBhvr additive="base">
                                        <p:cTn id="14" dur="500" fill="hold"/>
                                        <p:tgtEl>
                                          <p:spTgt spid="501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6834" name="Picture 2"/>
          <p:cNvPicPr>
            <a:picLocks noChangeAspect="1" noChangeArrowheads="1"/>
          </p:cNvPicPr>
          <p:nvPr/>
        </p:nvPicPr>
        <p:blipFill>
          <a:blip r:embed="rId2" cstate="print"/>
          <a:srcRect/>
          <a:stretch>
            <a:fillRect/>
          </a:stretch>
        </p:blipFill>
        <p:spPr bwMode="auto">
          <a:xfrm>
            <a:off x="584200" y="549275"/>
            <a:ext cx="7516813" cy="5903913"/>
          </a:xfrm>
          <a:prstGeom prst="rect">
            <a:avLst/>
          </a:prstGeom>
          <a:noFill/>
          <a:ln w="9525">
            <a:noFill/>
            <a:miter lim="800000"/>
            <a:headEnd/>
            <a:tailEnd/>
          </a:ln>
        </p:spPr>
      </p:pic>
      <p:sp>
        <p:nvSpPr>
          <p:cNvPr id="376835" name="Slide Number Placeholder 5"/>
          <p:cNvSpPr>
            <a:spLocks noGrp="1"/>
          </p:cNvSpPr>
          <p:nvPr>
            <p:ph type="sldNum" sz="quarter" idx="12"/>
          </p:nvPr>
        </p:nvSpPr>
        <p:spPr>
          <a:xfrm>
            <a:off x="0" y="6381750"/>
            <a:ext cx="2133600" cy="476250"/>
          </a:xfrm>
          <a:noFill/>
        </p:spPr>
        <p:txBody>
          <a:bodyPr/>
          <a:lstStyle/>
          <a:p>
            <a:fld id="{48F5D0F0-F8A3-4DB1-95F4-43F9C82F8FE6}" type="slidenum">
              <a:rPr lang="ar-SA" smtClean="0">
                <a:latin typeface="Arial" pitchFamily="34" charset="0"/>
                <a:cs typeface="Arial" pitchFamily="34" charset="0"/>
              </a:rPr>
              <a:pPr/>
              <a:t>262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12"/>
          <p:cNvSpPr>
            <a:spLocks noGrp="1" noChangeArrowheads="1"/>
          </p:cNvSpPr>
          <p:nvPr>
            <p:ph type="body" idx="1"/>
          </p:nvPr>
        </p:nvSpPr>
        <p:spPr>
          <a:xfrm>
            <a:off x="38100" y="1981200"/>
            <a:ext cx="8915400" cy="2057400"/>
          </a:xfrm>
        </p:spPr>
        <p:txBody>
          <a:bodyPr/>
          <a:lstStyle/>
          <a:p>
            <a:pPr algn="l" rtl="0" eaLnBrk="1" hangingPunct="1">
              <a:lnSpc>
                <a:spcPct val="90000"/>
              </a:lnSpc>
              <a:buFontTx/>
              <a:buNone/>
            </a:pPr>
            <a:r>
              <a:rPr lang="en-US" sz="2400" smtClean="0">
                <a:latin typeface="Symbol" pitchFamily="18" charset="2"/>
                <a:sym typeface="Symbol" pitchFamily="18" charset="2"/>
              </a:rPr>
              <a:t></a:t>
            </a:r>
            <a:r>
              <a:rPr lang="en-US" sz="2400" i="1" smtClean="0"/>
              <a:t>H</a:t>
            </a:r>
            <a:r>
              <a:rPr lang="en-US" sz="2400" smtClean="0"/>
              <a:t>	= [3(-393.5 kJ) + 4(-285.8 kJ)] – [1(-103.85 kJ) + 5(0 kJ)]</a:t>
            </a:r>
          </a:p>
          <a:p>
            <a:pPr algn="l" rtl="0" eaLnBrk="1" hangingPunct="1">
              <a:lnSpc>
                <a:spcPct val="90000"/>
              </a:lnSpc>
              <a:buFontTx/>
              <a:buNone/>
            </a:pPr>
            <a:r>
              <a:rPr lang="en-US" sz="2400" smtClean="0"/>
              <a:t>		= [(-1180.5 kJ) + (-1143.2 kJ)] – [(-103.85 kJ) + (0 kJ)]</a:t>
            </a:r>
          </a:p>
          <a:p>
            <a:pPr algn="l" rtl="0" eaLnBrk="1" hangingPunct="1">
              <a:lnSpc>
                <a:spcPct val="90000"/>
              </a:lnSpc>
              <a:buFontTx/>
              <a:buNone/>
            </a:pPr>
            <a:r>
              <a:rPr lang="en-US" sz="2400" smtClean="0"/>
              <a:t>		= (-2323.7 kJ) – (-103.85 kJ)    =   -2219.9 kJ</a:t>
            </a:r>
          </a:p>
        </p:txBody>
      </p:sp>
      <p:sp>
        <p:nvSpPr>
          <p:cNvPr id="377859" name="Rectangle 5"/>
          <p:cNvSpPr>
            <a:spLocks noChangeArrowheads="1"/>
          </p:cNvSpPr>
          <p:nvPr/>
        </p:nvSpPr>
        <p:spPr bwMode="auto">
          <a:xfrm>
            <a:off x="820738" y="1249363"/>
            <a:ext cx="7535862" cy="579437"/>
          </a:xfrm>
          <a:prstGeom prst="rect">
            <a:avLst/>
          </a:prstGeom>
          <a:noFill/>
          <a:ln w="9525">
            <a:noFill/>
            <a:miter lim="800000"/>
            <a:headEnd/>
            <a:tailEnd/>
          </a:ln>
        </p:spPr>
        <p:txBody>
          <a:bodyPr wrap="none">
            <a:spAutoFit/>
          </a:bodyPr>
          <a:lstStyle/>
          <a:p>
            <a:r>
              <a:rPr lang="en-US">
                <a:solidFill>
                  <a:srgbClr val="C82E32"/>
                </a:solidFill>
              </a:rPr>
              <a:t>C</a:t>
            </a:r>
            <a:r>
              <a:rPr lang="en-US" baseline="-25000">
                <a:solidFill>
                  <a:srgbClr val="C82E32"/>
                </a:solidFill>
              </a:rPr>
              <a:t>3</a:t>
            </a:r>
            <a:r>
              <a:rPr lang="en-US">
                <a:solidFill>
                  <a:srgbClr val="C82E32"/>
                </a:solidFill>
              </a:rPr>
              <a:t>H</a:t>
            </a:r>
            <a:r>
              <a:rPr lang="en-US" baseline="-25000">
                <a:solidFill>
                  <a:srgbClr val="C82E32"/>
                </a:solidFill>
              </a:rPr>
              <a:t>8 (</a:t>
            </a:r>
            <a:r>
              <a:rPr lang="en-US" i="1" baseline="-25000">
                <a:solidFill>
                  <a:srgbClr val="C82E32"/>
                </a:solidFill>
              </a:rPr>
              <a:t>g</a:t>
            </a:r>
            <a:r>
              <a:rPr lang="en-US" baseline="-25000">
                <a:solidFill>
                  <a:srgbClr val="C82E32"/>
                </a:solidFill>
              </a:rPr>
              <a:t>)</a:t>
            </a:r>
            <a:r>
              <a:rPr lang="en-US">
                <a:solidFill>
                  <a:srgbClr val="C82E32"/>
                </a:solidFill>
              </a:rPr>
              <a:t> + 5 O</a:t>
            </a:r>
            <a:r>
              <a:rPr lang="en-US" baseline="-25000">
                <a:solidFill>
                  <a:srgbClr val="C82E32"/>
                </a:solidFill>
              </a:rPr>
              <a:t>2 (</a:t>
            </a:r>
            <a:r>
              <a:rPr lang="en-US" i="1" baseline="-25000">
                <a:solidFill>
                  <a:srgbClr val="C82E32"/>
                </a:solidFill>
              </a:rPr>
              <a:t>g</a:t>
            </a:r>
            <a:r>
              <a:rPr lang="en-US" baseline="-25000">
                <a:solidFill>
                  <a:srgbClr val="C82E32"/>
                </a:solidFill>
              </a:rPr>
              <a:t>) </a:t>
            </a:r>
            <a:r>
              <a:rPr lang="en-US">
                <a:solidFill>
                  <a:srgbClr val="C82E32"/>
                </a:solidFill>
                <a:sym typeface="Symbol" pitchFamily="18" charset="2"/>
              </a:rPr>
              <a:t> 3 CO</a:t>
            </a:r>
            <a:r>
              <a:rPr lang="en-US" baseline="-25000">
                <a:solidFill>
                  <a:srgbClr val="C82E32"/>
                </a:solidFill>
                <a:sym typeface="Symbol" pitchFamily="18" charset="2"/>
              </a:rPr>
              <a:t>2 (</a:t>
            </a:r>
            <a:r>
              <a:rPr lang="en-US" i="1" baseline="-25000">
                <a:solidFill>
                  <a:srgbClr val="C82E32"/>
                </a:solidFill>
                <a:sym typeface="Symbol" pitchFamily="18" charset="2"/>
              </a:rPr>
              <a:t>g</a:t>
            </a:r>
            <a:r>
              <a:rPr lang="en-US" baseline="-25000">
                <a:solidFill>
                  <a:srgbClr val="C82E32"/>
                </a:solidFill>
                <a:sym typeface="Symbol" pitchFamily="18" charset="2"/>
              </a:rPr>
              <a:t>)</a:t>
            </a:r>
            <a:r>
              <a:rPr lang="en-US">
                <a:solidFill>
                  <a:srgbClr val="C82E32"/>
                </a:solidFill>
                <a:sym typeface="Symbol" pitchFamily="18" charset="2"/>
              </a:rPr>
              <a:t> + 4 H</a:t>
            </a:r>
            <a:r>
              <a:rPr lang="en-US" baseline="-25000">
                <a:solidFill>
                  <a:srgbClr val="C82E32"/>
                </a:solidFill>
                <a:sym typeface="Symbol" pitchFamily="18" charset="2"/>
              </a:rPr>
              <a:t>2</a:t>
            </a:r>
            <a:r>
              <a:rPr lang="en-US">
                <a:solidFill>
                  <a:srgbClr val="C82E32"/>
                </a:solidFill>
                <a:sym typeface="Symbol" pitchFamily="18" charset="2"/>
              </a:rPr>
              <a:t>O </a:t>
            </a:r>
            <a:r>
              <a:rPr lang="en-US" baseline="-25000">
                <a:solidFill>
                  <a:srgbClr val="C82E32"/>
                </a:solidFill>
                <a:sym typeface="Symbol" pitchFamily="18" charset="2"/>
              </a:rPr>
              <a:t>(</a:t>
            </a:r>
            <a:r>
              <a:rPr lang="en-US" i="1" baseline="-25000">
                <a:solidFill>
                  <a:srgbClr val="C82E32"/>
                </a:solidFill>
                <a:sym typeface="Symbol" pitchFamily="18" charset="2"/>
              </a:rPr>
              <a:t>l</a:t>
            </a:r>
            <a:r>
              <a:rPr lang="en-US" baseline="-25000">
                <a:solidFill>
                  <a:srgbClr val="C82E32"/>
                </a:solidFill>
                <a:sym typeface="Symbol" pitchFamily="18" charset="2"/>
              </a:rPr>
              <a:t>)</a:t>
            </a:r>
            <a:endParaRPr lang="en-US" baseline="-25000">
              <a:solidFill>
                <a:srgbClr val="C82E32"/>
              </a:solidFill>
            </a:endParaRPr>
          </a:p>
        </p:txBody>
      </p:sp>
      <p:sp>
        <p:nvSpPr>
          <p:cNvPr id="377860" name="Rectangle 11"/>
          <p:cNvSpPr>
            <a:spLocks noGrp="1" noChangeArrowheads="1"/>
          </p:cNvSpPr>
          <p:nvPr>
            <p:ph type="title"/>
          </p:nvPr>
        </p:nvSpPr>
        <p:spPr/>
        <p:txBody>
          <a:bodyPr/>
          <a:lstStyle/>
          <a:p>
            <a:pPr eaLnBrk="1" hangingPunct="1"/>
            <a:r>
              <a:rPr lang="en-US" smtClean="0"/>
              <a:t>Calculation of </a:t>
            </a:r>
            <a:r>
              <a:rPr lang="en-US" smtClean="0">
                <a:sym typeface="Symbol" pitchFamily="18" charset="2"/>
              </a:rPr>
              <a:t></a:t>
            </a:r>
            <a:r>
              <a:rPr lang="en-US" i="1" smtClean="0"/>
              <a:t>H</a:t>
            </a:r>
            <a:endParaRPr lang="en-US" smtClean="0"/>
          </a:p>
        </p:txBody>
      </p:sp>
      <p:sp>
        <p:nvSpPr>
          <p:cNvPr id="117774" name="Rectangle 14"/>
          <p:cNvSpPr>
            <a:spLocks noChangeArrowheads="1"/>
          </p:cNvSpPr>
          <p:nvPr/>
        </p:nvSpPr>
        <p:spPr bwMode="auto">
          <a:xfrm>
            <a:off x="914400" y="2438400"/>
            <a:ext cx="7543800" cy="457200"/>
          </a:xfrm>
          <a:prstGeom prst="rect">
            <a:avLst/>
          </a:prstGeom>
          <a:solidFill>
            <a:schemeClr val="bg1"/>
          </a:solidFill>
          <a:ln w="9525">
            <a:noFill/>
            <a:miter lim="800000"/>
            <a:headEnd/>
            <a:tailEnd/>
          </a:ln>
        </p:spPr>
        <p:txBody>
          <a:bodyPr wrap="none" anchor="ctr"/>
          <a:lstStyle/>
          <a:p>
            <a:endParaRPr lang="en-US"/>
          </a:p>
        </p:txBody>
      </p:sp>
      <p:sp>
        <p:nvSpPr>
          <p:cNvPr id="117775" name="Rectangle 15"/>
          <p:cNvSpPr>
            <a:spLocks noChangeArrowheads="1"/>
          </p:cNvSpPr>
          <p:nvPr/>
        </p:nvSpPr>
        <p:spPr bwMode="auto">
          <a:xfrm>
            <a:off x="914400" y="2819400"/>
            <a:ext cx="7543800" cy="457200"/>
          </a:xfrm>
          <a:prstGeom prst="rect">
            <a:avLst/>
          </a:prstGeom>
          <a:solidFill>
            <a:schemeClr val="bg1"/>
          </a:solidFill>
          <a:ln w="9525">
            <a:noFill/>
            <a:miter lim="800000"/>
            <a:headEnd/>
            <a:tailEnd/>
          </a:ln>
        </p:spPr>
        <p:txBody>
          <a:bodyPr wrap="none" anchor="ctr"/>
          <a:lstStyle/>
          <a:p>
            <a:endParaRPr lang="en-US"/>
          </a:p>
        </p:txBody>
      </p:sp>
      <p:pic>
        <p:nvPicPr>
          <p:cNvPr id="50183" name="Picture 17" descr="05_22"/>
          <p:cNvPicPr>
            <a:picLocks noChangeAspect="1" noChangeArrowheads="1"/>
          </p:cNvPicPr>
          <p:nvPr/>
        </p:nvPicPr>
        <p:blipFill>
          <a:blip r:embed="rId3" cstate="print"/>
          <a:srcRect b="4172"/>
          <a:stretch>
            <a:fillRect/>
          </a:stretch>
        </p:blipFill>
        <p:spPr bwMode="auto">
          <a:xfrm>
            <a:off x="395288" y="2924175"/>
            <a:ext cx="7777162" cy="3254375"/>
          </a:xfrm>
          <a:prstGeom prst="rect">
            <a:avLst/>
          </a:prstGeom>
          <a:noFill/>
          <a:ln w="9525">
            <a:noFill/>
            <a:miter lim="800000"/>
            <a:headEnd/>
            <a:tailEnd/>
          </a:ln>
        </p:spPr>
      </p:pic>
      <p:sp>
        <p:nvSpPr>
          <p:cNvPr id="377864" name="Rectangle 18"/>
          <p:cNvSpPr>
            <a:spLocks noChangeArrowheads="1"/>
          </p:cNvSpPr>
          <p:nvPr/>
        </p:nvSpPr>
        <p:spPr bwMode="auto">
          <a:xfrm>
            <a:off x="2700338" y="3429000"/>
            <a:ext cx="3887787" cy="685800"/>
          </a:xfrm>
          <a:prstGeom prst="rect">
            <a:avLst/>
          </a:prstGeom>
          <a:solidFill>
            <a:schemeClr val="bg1"/>
          </a:solidFill>
          <a:ln w="9525">
            <a:noFill/>
            <a:miter lim="800000"/>
            <a:headEnd/>
            <a:tailEnd/>
          </a:ln>
        </p:spPr>
        <p:txBody>
          <a:bodyPr wrap="none" anchor="ctr"/>
          <a:lstStyle/>
          <a:p>
            <a:r>
              <a:rPr lang="en-US">
                <a:latin typeface="Symbol" pitchFamily="18" charset="2"/>
                <a:sym typeface="Symbol" pitchFamily="18" charset="2"/>
              </a:rPr>
              <a:t></a:t>
            </a:r>
            <a:r>
              <a:rPr lang="en-US" i="1"/>
              <a:t>H = -2220 kJ</a:t>
            </a:r>
            <a:endParaRPr lang="en-US"/>
          </a:p>
        </p:txBody>
      </p:sp>
      <p:sp>
        <p:nvSpPr>
          <p:cNvPr id="9" name="Rectangle 14"/>
          <p:cNvSpPr>
            <a:spLocks noChangeArrowheads="1"/>
          </p:cNvSpPr>
          <p:nvPr/>
        </p:nvSpPr>
        <p:spPr bwMode="auto">
          <a:xfrm>
            <a:off x="2987675" y="3500438"/>
            <a:ext cx="3240088" cy="457200"/>
          </a:xfrm>
          <a:prstGeom prst="rect">
            <a:avLst/>
          </a:prstGeom>
          <a:solidFill>
            <a:schemeClr val="bg1"/>
          </a:solidFill>
          <a:ln w="9525">
            <a:noFill/>
            <a:miter lim="800000"/>
            <a:headEnd/>
            <a:tailEnd/>
          </a:ln>
        </p:spPr>
        <p:txBody>
          <a:bodyPr wrap="none" anchor="ctr"/>
          <a:lstStyle/>
          <a:p>
            <a:endParaRPr lang="en-US"/>
          </a:p>
        </p:txBody>
      </p:sp>
      <p:sp>
        <p:nvSpPr>
          <p:cNvPr id="377866" name="Slide Number Placeholder 12"/>
          <p:cNvSpPr>
            <a:spLocks noGrp="1"/>
          </p:cNvSpPr>
          <p:nvPr>
            <p:ph type="sldNum" sz="quarter" idx="12"/>
          </p:nvPr>
        </p:nvSpPr>
        <p:spPr>
          <a:noFill/>
        </p:spPr>
        <p:txBody>
          <a:bodyPr/>
          <a:lstStyle/>
          <a:p>
            <a:fld id="{D6388AEF-E941-4728-A210-4AC951E67468}" type="slidenum">
              <a:rPr lang="ar-SA" smtClean="0">
                <a:latin typeface="Arial" pitchFamily="34" charset="0"/>
                <a:cs typeface="Arial" pitchFamily="34" charset="0"/>
              </a:rPr>
              <a:pPr/>
              <a:t>263</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117774"/>
                                        </p:tgtEl>
                                      </p:cBhvr>
                                    </p:animEffect>
                                    <p:set>
                                      <p:cBhvr>
                                        <p:cTn id="7" dur="1" fill="hold">
                                          <p:stCondLst>
                                            <p:cond delay="1999"/>
                                          </p:stCondLst>
                                        </p:cTn>
                                        <p:tgtEl>
                                          <p:spTgt spid="11777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2000"/>
                                        <p:tgtEl>
                                          <p:spTgt spid="117775"/>
                                        </p:tgtEl>
                                      </p:cBhvr>
                                    </p:animEffect>
                                    <p:set>
                                      <p:cBhvr>
                                        <p:cTn id="12" dur="1" fill="hold">
                                          <p:stCondLst>
                                            <p:cond delay="1999"/>
                                          </p:stCondLst>
                                        </p:cTn>
                                        <p:tgtEl>
                                          <p:spTgt spid="11777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2000"/>
                                        <p:tgtEl>
                                          <p:spTgt spid="9"/>
                                        </p:tgtEl>
                                      </p:cBhvr>
                                    </p:animEffect>
                                    <p:set>
                                      <p:cBhvr>
                                        <p:cTn id="17" dur="1" fill="hold">
                                          <p:stCondLst>
                                            <p:cond delay="19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0183"/>
                                        </p:tgtEl>
                                        <p:attrNameLst>
                                          <p:attrName>style.visibility</p:attrName>
                                        </p:attrNameLst>
                                      </p:cBhvr>
                                      <p:to>
                                        <p:strVal val="visible"/>
                                      </p:to>
                                    </p:set>
                                    <p:anim calcmode="lin" valueType="num">
                                      <p:cBhvr additive="base">
                                        <p:cTn id="22" dur="500" fill="hold"/>
                                        <p:tgtEl>
                                          <p:spTgt spid="50183"/>
                                        </p:tgtEl>
                                        <p:attrNameLst>
                                          <p:attrName>ppt_x</p:attrName>
                                        </p:attrNameLst>
                                      </p:cBhvr>
                                      <p:tavLst>
                                        <p:tav tm="0">
                                          <p:val>
                                            <p:strVal val="#ppt_x"/>
                                          </p:val>
                                        </p:tav>
                                        <p:tav tm="100000">
                                          <p:val>
                                            <p:strVal val="#ppt_x"/>
                                          </p:val>
                                        </p:tav>
                                      </p:tavLst>
                                    </p:anim>
                                    <p:anim calcmode="lin" valueType="num">
                                      <p:cBhvr additive="base">
                                        <p:cTn id="23" dur="500" fill="hold"/>
                                        <p:tgtEl>
                                          <p:spTgt spid="50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74" grpId="0" animBg="1"/>
      <p:bldP spid="117775" grpId="0" animBg="1"/>
      <p:bldP spid="9" grpId="0" animBg="1"/>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Text Box 2"/>
          <p:cNvSpPr txBox="1">
            <a:spLocks noChangeArrowheads="1"/>
          </p:cNvSpPr>
          <p:nvPr/>
        </p:nvSpPr>
        <p:spPr bwMode="auto">
          <a:xfrm>
            <a:off x="0" y="0"/>
            <a:ext cx="9251950" cy="1816100"/>
          </a:xfrm>
          <a:prstGeom prst="rect">
            <a:avLst/>
          </a:prstGeom>
          <a:noFill/>
          <a:ln w="9525">
            <a:noFill/>
            <a:miter lim="800000"/>
            <a:headEnd/>
            <a:tailEnd/>
          </a:ln>
        </p:spPr>
        <p:txBody>
          <a:bodyPr>
            <a:spAutoFit/>
          </a:bodyPr>
          <a:lstStyle/>
          <a:p>
            <a:pPr algn="l" rtl="0"/>
            <a:r>
              <a:rPr lang="en-US" altLang="en-US" sz="2800"/>
              <a:t>Ex: Benzene (C</a:t>
            </a:r>
            <a:r>
              <a:rPr lang="en-US" altLang="en-US" sz="2800" baseline="-25000"/>
              <a:t>6</a:t>
            </a:r>
            <a:r>
              <a:rPr lang="en-US" altLang="en-US" sz="2800"/>
              <a:t>H</a:t>
            </a:r>
            <a:r>
              <a:rPr lang="en-US" altLang="en-US" sz="2800" baseline="-25000"/>
              <a:t>6</a:t>
            </a:r>
            <a:r>
              <a:rPr lang="en-US" altLang="en-US" sz="2800"/>
              <a:t>) burns in air to produce carbon dioxide and liquid water.  How much heat is released per mole of benzene combusted?  The standard enthalpy of formation of benzene is 49.04 kJ/mol.</a:t>
            </a:r>
          </a:p>
        </p:txBody>
      </p:sp>
      <p:grpSp>
        <p:nvGrpSpPr>
          <p:cNvPr id="2" name="Group 6"/>
          <p:cNvGrpSpPr>
            <a:grpSpLocks/>
          </p:cNvGrpSpPr>
          <p:nvPr/>
        </p:nvGrpSpPr>
        <p:grpSpPr bwMode="auto">
          <a:xfrm>
            <a:off x="611188" y="2349500"/>
            <a:ext cx="7758112" cy="523875"/>
            <a:chOff x="-208" y="1513"/>
            <a:chExt cx="4887" cy="330"/>
          </a:xfrm>
        </p:grpSpPr>
        <p:sp>
          <p:nvSpPr>
            <p:cNvPr id="378934" name="Text Box 4"/>
            <p:cNvSpPr txBox="1">
              <a:spLocks noChangeArrowheads="1"/>
            </p:cNvSpPr>
            <p:nvPr/>
          </p:nvSpPr>
          <p:spPr bwMode="auto">
            <a:xfrm>
              <a:off x="-208" y="1513"/>
              <a:ext cx="4887" cy="330"/>
            </a:xfrm>
            <a:prstGeom prst="rect">
              <a:avLst/>
            </a:prstGeom>
            <a:noFill/>
            <a:ln w="9525">
              <a:noFill/>
              <a:miter lim="800000"/>
              <a:headEnd/>
              <a:tailEnd/>
            </a:ln>
          </p:spPr>
          <p:txBody>
            <a:bodyPr wrap="none">
              <a:spAutoFit/>
            </a:bodyPr>
            <a:lstStyle/>
            <a:p>
              <a:pPr algn="l" rtl="0"/>
              <a:r>
                <a:rPr lang="en-US" altLang="en-US" sz="2800"/>
                <a:t>2C</a:t>
              </a:r>
              <a:r>
                <a:rPr lang="en-US" altLang="en-US" sz="2800" baseline="-25000"/>
                <a:t>6</a:t>
              </a:r>
              <a:r>
                <a:rPr lang="en-US" altLang="en-US" sz="2800"/>
                <a:t>H</a:t>
              </a:r>
              <a:r>
                <a:rPr lang="en-US" altLang="en-US" sz="2800" baseline="-25000"/>
                <a:t>6</a:t>
              </a:r>
              <a:r>
                <a:rPr lang="en-US" altLang="en-US" sz="2800"/>
                <a:t> (</a:t>
              </a:r>
              <a:r>
                <a:rPr lang="en-US" altLang="en-US" sz="2800" i="1"/>
                <a:t>l</a:t>
              </a:r>
              <a:r>
                <a:rPr lang="en-US" altLang="en-US" sz="2800"/>
                <a:t>) + 15O</a:t>
              </a:r>
              <a:r>
                <a:rPr lang="en-US" altLang="en-US" sz="2800" baseline="-25000"/>
                <a:t>2</a:t>
              </a:r>
              <a:r>
                <a:rPr lang="en-US" altLang="en-US" sz="2800"/>
                <a:t> (</a:t>
              </a:r>
              <a:r>
                <a:rPr lang="en-US" altLang="en-US" sz="2800" i="1"/>
                <a:t>g</a:t>
              </a:r>
              <a:r>
                <a:rPr lang="en-US" altLang="en-US" sz="2800"/>
                <a:t>)           12CO</a:t>
              </a:r>
              <a:r>
                <a:rPr lang="en-US" altLang="en-US" sz="2800" baseline="-25000"/>
                <a:t>2</a:t>
              </a:r>
              <a:r>
                <a:rPr lang="en-US" altLang="en-US" sz="2800"/>
                <a:t> (</a:t>
              </a:r>
              <a:r>
                <a:rPr lang="en-US" altLang="en-US" sz="2800" i="1"/>
                <a:t>g</a:t>
              </a:r>
              <a:r>
                <a:rPr lang="en-US" altLang="en-US" sz="2800"/>
                <a:t>) + 6H</a:t>
              </a:r>
              <a:r>
                <a:rPr lang="en-US" altLang="en-US" sz="2800" baseline="-25000"/>
                <a:t>2</a:t>
              </a:r>
              <a:r>
                <a:rPr lang="en-US" altLang="en-US" sz="2800"/>
                <a:t>O (</a:t>
              </a:r>
              <a:r>
                <a:rPr lang="en-US" altLang="en-US" sz="2800" i="1"/>
                <a:t>l</a:t>
              </a:r>
              <a:r>
                <a:rPr lang="en-US" altLang="en-US" sz="2800"/>
                <a:t>)</a:t>
              </a:r>
            </a:p>
          </p:txBody>
        </p:sp>
        <p:sp>
          <p:nvSpPr>
            <p:cNvPr id="378935" name="Line 5"/>
            <p:cNvSpPr>
              <a:spLocks noChangeShapeType="1"/>
            </p:cNvSpPr>
            <p:nvPr/>
          </p:nvSpPr>
          <p:spPr bwMode="auto">
            <a:xfrm>
              <a:off x="1969" y="1694"/>
              <a:ext cx="480" cy="0"/>
            </a:xfrm>
            <a:prstGeom prst="line">
              <a:avLst/>
            </a:prstGeom>
            <a:noFill/>
            <a:ln w="28575">
              <a:solidFill>
                <a:schemeClr val="tx1"/>
              </a:solidFill>
              <a:round/>
              <a:headEnd/>
              <a:tailEnd type="triangle" w="med" len="med"/>
            </a:ln>
          </p:spPr>
          <p:txBody>
            <a:bodyPr/>
            <a:lstStyle/>
            <a:p>
              <a:endParaRPr lang="en-US"/>
            </a:p>
          </p:txBody>
        </p:sp>
      </p:grpSp>
      <p:grpSp>
        <p:nvGrpSpPr>
          <p:cNvPr id="3" name="Group 7"/>
          <p:cNvGrpSpPr>
            <a:grpSpLocks/>
          </p:cNvGrpSpPr>
          <p:nvPr/>
        </p:nvGrpSpPr>
        <p:grpSpPr bwMode="auto">
          <a:xfrm>
            <a:off x="1160463" y="2997200"/>
            <a:ext cx="6542087" cy="749300"/>
            <a:chOff x="1211" y="2056"/>
            <a:chExt cx="4121" cy="472"/>
          </a:xfrm>
        </p:grpSpPr>
        <p:grpSp>
          <p:nvGrpSpPr>
            <p:cNvPr id="378919" name="Group 8"/>
            <p:cNvGrpSpPr>
              <a:grpSpLocks/>
            </p:cNvGrpSpPr>
            <p:nvPr/>
          </p:nvGrpSpPr>
          <p:grpSpPr bwMode="auto">
            <a:xfrm>
              <a:off x="1211" y="2061"/>
              <a:ext cx="644" cy="389"/>
              <a:chOff x="291" y="2086"/>
              <a:chExt cx="644" cy="389"/>
            </a:xfrm>
          </p:grpSpPr>
          <p:sp>
            <p:nvSpPr>
              <p:cNvPr id="378932" name="Text Box 9"/>
              <p:cNvSpPr txBox="1">
                <a:spLocks noChangeArrowheads="1"/>
              </p:cNvSpPr>
              <p:nvPr/>
            </p:nvSpPr>
            <p:spPr bwMode="auto">
              <a:xfrm>
                <a:off x="291" y="2086"/>
                <a:ext cx="447" cy="291"/>
              </a:xfrm>
              <a:prstGeom prst="rect">
                <a:avLst/>
              </a:prstGeom>
              <a:noFill/>
              <a:ln w="9525">
                <a:noFill/>
                <a:miter lim="800000"/>
                <a:headEnd/>
                <a:tailEnd/>
              </a:ln>
            </p:spPr>
            <p:txBody>
              <a:bodyPr wrap="none">
                <a:spAutoFit/>
              </a:bodyPr>
              <a:lstStyle/>
              <a:p>
                <a:pPr rtl="0"/>
                <a:r>
                  <a:rPr lang="en-US" altLang="en-US" sz="2400">
                    <a:latin typeface="Symbol" pitchFamily="18" charset="2"/>
                  </a:rPr>
                  <a:t>D</a:t>
                </a:r>
                <a:r>
                  <a:rPr lang="en-US" altLang="en-US" sz="2400"/>
                  <a:t>H</a:t>
                </a:r>
                <a:r>
                  <a:rPr lang="en-US" altLang="en-US" sz="2400" baseline="30000"/>
                  <a:t>0</a:t>
                </a:r>
                <a:endParaRPr lang="en-US" altLang="en-US" sz="2400"/>
              </a:p>
            </p:txBody>
          </p:sp>
          <p:sp>
            <p:nvSpPr>
              <p:cNvPr id="378933" name="Text Box 10"/>
              <p:cNvSpPr txBox="1">
                <a:spLocks noChangeArrowheads="1"/>
              </p:cNvSpPr>
              <p:nvPr/>
            </p:nvSpPr>
            <p:spPr bwMode="auto">
              <a:xfrm>
                <a:off x="549" y="2184"/>
                <a:ext cx="386" cy="291"/>
              </a:xfrm>
              <a:prstGeom prst="rect">
                <a:avLst/>
              </a:prstGeom>
              <a:noFill/>
              <a:ln w="9525">
                <a:noFill/>
                <a:miter lim="800000"/>
                <a:headEnd/>
                <a:tailEnd/>
              </a:ln>
            </p:spPr>
            <p:txBody>
              <a:bodyPr wrap="none">
                <a:spAutoFit/>
              </a:bodyPr>
              <a:lstStyle/>
              <a:p>
                <a:pPr rtl="0"/>
                <a:r>
                  <a:rPr lang="en-US" altLang="en-US" sz="2400"/>
                  <a:t>rxn</a:t>
                </a:r>
              </a:p>
            </p:txBody>
          </p:sp>
        </p:grpSp>
        <p:grpSp>
          <p:nvGrpSpPr>
            <p:cNvPr id="378920" name="Group 11"/>
            <p:cNvGrpSpPr>
              <a:grpSpLocks/>
            </p:cNvGrpSpPr>
            <p:nvPr/>
          </p:nvGrpSpPr>
          <p:grpSpPr bwMode="auto">
            <a:xfrm>
              <a:off x="2072" y="2062"/>
              <a:ext cx="1482" cy="466"/>
              <a:chOff x="801" y="3670"/>
              <a:chExt cx="1482" cy="466"/>
            </a:xfrm>
          </p:grpSpPr>
          <p:sp>
            <p:nvSpPr>
              <p:cNvPr id="378930" name="Text Box 12"/>
              <p:cNvSpPr txBox="1">
                <a:spLocks noChangeArrowheads="1"/>
              </p:cNvSpPr>
              <p:nvPr/>
            </p:nvSpPr>
            <p:spPr bwMode="auto">
              <a:xfrm>
                <a:off x="801" y="3670"/>
                <a:ext cx="1482" cy="291"/>
              </a:xfrm>
              <a:prstGeom prst="rect">
                <a:avLst/>
              </a:prstGeom>
              <a:noFill/>
              <a:ln w="9525">
                <a:noFill/>
                <a:miter lim="800000"/>
                <a:headEnd/>
                <a:tailEnd/>
              </a:ln>
            </p:spPr>
            <p:txBody>
              <a:bodyPr wrap="none">
                <a:spAutoFit/>
              </a:bodyPr>
              <a:lstStyle/>
              <a:p>
                <a:pPr rtl="0"/>
                <a:r>
                  <a:rPr lang="en-US" altLang="en-US" sz="2400" i="1"/>
                  <a:t>n</a:t>
                </a:r>
                <a:r>
                  <a:rPr lang="en-US" altLang="en-US" sz="2400">
                    <a:latin typeface="Symbol" pitchFamily="18" charset="2"/>
                  </a:rPr>
                  <a:t>D</a:t>
                </a:r>
                <a:r>
                  <a:rPr lang="en-US" altLang="en-US" sz="2400"/>
                  <a:t>H</a:t>
                </a:r>
                <a:r>
                  <a:rPr lang="en-US" altLang="en-US" sz="2400" baseline="30000"/>
                  <a:t>0</a:t>
                </a:r>
                <a:r>
                  <a:rPr lang="en-US" altLang="en-US" sz="2400"/>
                  <a:t> (products)</a:t>
                </a:r>
              </a:p>
            </p:txBody>
          </p:sp>
          <p:sp>
            <p:nvSpPr>
              <p:cNvPr id="378931" name="Text Box 13"/>
              <p:cNvSpPr txBox="1">
                <a:spLocks noChangeArrowheads="1"/>
              </p:cNvSpPr>
              <p:nvPr/>
            </p:nvSpPr>
            <p:spPr bwMode="auto">
              <a:xfrm>
                <a:off x="1182" y="3845"/>
                <a:ext cx="170" cy="291"/>
              </a:xfrm>
              <a:prstGeom prst="rect">
                <a:avLst/>
              </a:prstGeom>
              <a:noFill/>
              <a:ln w="9525">
                <a:noFill/>
                <a:miter lim="800000"/>
                <a:headEnd/>
                <a:tailEnd/>
              </a:ln>
            </p:spPr>
            <p:txBody>
              <a:bodyPr wrap="none">
                <a:spAutoFit/>
              </a:bodyPr>
              <a:lstStyle/>
              <a:p>
                <a:pPr rtl="0"/>
                <a:r>
                  <a:rPr lang="en-US" altLang="en-US" sz="2400"/>
                  <a:t>f</a:t>
                </a:r>
              </a:p>
            </p:txBody>
          </p:sp>
        </p:grpSp>
        <p:sp>
          <p:nvSpPr>
            <p:cNvPr id="378921" name="Text Box 14"/>
            <p:cNvSpPr txBox="1">
              <a:spLocks noChangeArrowheads="1"/>
            </p:cNvSpPr>
            <p:nvPr/>
          </p:nvSpPr>
          <p:spPr bwMode="auto">
            <a:xfrm>
              <a:off x="1696" y="2079"/>
              <a:ext cx="229" cy="291"/>
            </a:xfrm>
            <a:prstGeom prst="rect">
              <a:avLst/>
            </a:prstGeom>
            <a:noFill/>
            <a:ln w="9525">
              <a:noFill/>
              <a:miter lim="800000"/>
              <a:headEnd/>
              <a:tailEnd/>
            </a:ln>
          </p:spPr>
          <p:txBody>
            <a:bodyPr wrap="none">
              <a:spAutoFit/>
            </a:bodyPr>
            <a:lstStyle/>
            <a:p>
              <a:pPr rtl="0"/>
              <a:r>
                <a:rPr lang="en-US" altLang="en-US" sz="2400"/>
                <a:t>=</a:t>
              </a:r>
            </a:p>
          </p:txBody>
        </p:sp>
        <p:sp>
          <p:nvSpPr>
            <p:cNvPr id="378922" name="Text Box 15"/>
            <p:cNvSpPr txBox="1">
              <a:spLocks noChangeArrowheads="1"/>
            </p:cNvSpPr>
            <p:nvPr/>
          </p:nvSpPr>
          <p:spPr bwMode="auto">
            <a:xfrm>
              <a:off x="1960" y="2071"/>
              <a:ext cx="116" cy="291"/>
            </a:xfrm>
            <a:prstGeom prst="rect">
              <a:avLst/>
            </a:prstGeom>
            <a:noFill/>
            <a:ln w="9525">
              <a:noFill/>
              <a:miter lim="800000"/>
              <a:headEnd/>
              <a:tailEnd/>
            </a:ln>
          </p:spPr>
          <p:txBody>
            <a:bodyPr wrap="none">
              <a:spAutoFit/>
            </a:bodyPr>
            <a:lstStyle/>
            <a:p>
              <a:pPr rtl="0"/>
              <a:endParaRPr lang="en-US" altLang="en-US" sz="2400"/>
            </a:p>
          </p:txBody>
        </p:sp>
        <p:sp>
          <p:nvSpPr>
            <p:cNvPr id="378923" name="Text Box 16"/>
            <p:cNvSpPr txBox="1">
              <a:spLocks noChangeArrowheads="1"/>
            </p:cNvSpPr>
            <p:nvPr/>
          </p:nvSpPr>
          <p:spPr bwMode="auto">
            <a:xfrm>
              <a:off x="1898" y="2064"/>
              <a:ext cx="231" cy="291"/>
            </a:xfrm>
            <a:prstGeom prst="rect">
              <a:avLst/>
            </a:prstGeom>
            <a:noFill/>
            <a:ln w="9525">
              <a:noFill/>
              <a:miter lim="800000"/>
              <a:headEnd/>
              <a:tailEnd/>
            </a:ln>
          </p:spPr>
          <p:txBody>
            <a:bodyPr wrap="none">
              <a:spAutoFit/>
            </a:bodyPr>
            <a:lstStyle/>
            <a:p>
              <a:pPr rtl="0"/>
              <a:r>
                <a:rPr lang="en-US" altLang="en-US" sz="2400">
                  <a:latin typeface="Symbol" pitchFamily="18" charset="2"/>
                </a:rPr>
                <a:t>S</a:t>
              </a:r>
            </a:p>
          </p:txBody>
        </p:sp>
        <p:grpSp>
          <p:nvGrpSpPr>
            <p:cNvPr id="378924" name="Group 17"/>
            <p:cNvGrpSpPr>
              <a:grpSpLocks/>
            </p:cNvGrpSpPr>
            <p:nvPr/>
          </p:nvGrpSpPr>
          <p:grpSpPr bwMode="auto">
            <a:xfrm>
              <a:off x="3743" y="2056"/>
              <a:ext cx="1589" cy="427"/>
              <a:chOff x="800" y="3670"/>
              <a:chExt cx="1589" cy="427"/>
            </a:xfrm>
          </p:grpSpPr>
          <p:sp>
            <p:nvSpPr>
              <p:cNvPr id="378928" name="Text Box 18"/>
              <p:cNvSpPr txBox="1">
                <a:spLocks noChangeArrowheads="1"/>
              </p:cNvSpPr>
              <p:nvPr/>
            </p:nvSpPr>
            <p:spPr bwMode="auto">
              <a:xfrm>
                <a:off x="800" y="3670"/>
                <a:ext cx="1589" cy="291"/>
              </a:xfrm>
              <a:prstGeom prst="rect">
                <a:avLst/>
              </a:prstGeom>
              <a:noFill/>
              <a:ln w="9525">
                <a:noFill/>
                <a:miter lim="800000"/>
                <a:headEnd/>
                <a:tailEnd/>
              </a:ln>
            </p:spPr>
            <p:txBody>
              <a:bodyPr wrap="none">
                <a:spAutoFit/>
              </a:bodyPr>
              <a:lstStyle/>
              <a:p>
                <a:pPr rtl="0"/>
                <a:r>
                  <a:rPr lang="en-US" altLang="en-US" sz="2400" i="1"/>
                  <a:t>m</a:t>
                </a:r>
                <a:r>
                  <a:rPr lang="en-US" altLang="en-US" sz="2400">
                    <a:latin typeface="Symbol" pitchFamily="18" charset="2"/>
                  </a:rPr>
                  <a:t>D</a:t>
                </a:r>
                <a:r>
                  <a:rPr lang="en-US" altLang="en-US" sz="2400"/>
                  <a:t>H</a:t>
                </a:r>
                <a:r>
                  <a:rPr lang="en-US" altLang="en-US" sz="2400" baseline="30000"/>
                  <a:t>0</a:t>
                </a:r>
                <a:r>
                  <a:rPr lang="en-US" altLang="en-US" sz="2400"/>
                  <a:t> (reactants)</a:t>
                </a:r>
              </a:p>
            </p:txBody>
          </p:sp>
          <p:sp>
            <p:nvSpPr>
              <p:cNvPr id="378929" name="Text Box 19"/>
              <p:cNvSpPr txBox="1">
                <a:spLocks noChangeArrowheads="1"/>
              </p:cNvSpPr>
              <p:nvPr/>
            </p:nvSpPr>
            <p:spPr bwMode="auto">
              <a:xfrm>
                <a:off x="1279" y="3806"/>
                <a:ext cx="170" cy="291"/>
              </a:xfrm>
              <a:prstGeom prst="rect">
                <a:avLst/>
              </a:prstGeom>
              <a:noFill/>
              <a:ln w="9525">
                <a:noFill/>
                <a:miter lim="800000"/>
                <a:headEnd/>
                <a:tailEnd/>
              </a:ln>
            </p:spPr>
            <p:txBody>
              <a:bodyPr wrap="none">
                <a:spAutoFit/>
              </a:bodyPr>
              <a:lstStyle/>
              <a:p>
                <a:pPr rtl="0"/>
                <a:r>
                  <a:rPr lang="en-US" altLang="en-US" sz="2400"/>
                  <a:t>f</a:t>
                </a:r>
              </a:p>
            </p:txBody>
          </p:sp>
        </p:grpSp>
        <p:sp>
          <p:nvSpPr>
            <p:cNvPr id="378925" name="Text Box 20"/>
            <p:cNvSpPr txBox="1">
              <a:spLocks noChangeArrowheads="1"/>
            </p:cNvSpPr>
            <p:nvPr/>
          </p:nvSpPr>
          <p:spPr bwMode="auto">
            <a:xfrm>
              <a:off x="3632" y="2065"/>
              <a:ext cx="116" cy="291"/>
            </a:xfrm>
            <a:prstGeom prst="rect">
              <a:avLst/>
            </a:prstGeom>
            <a:noFill/>
            <a:ln w="9525">
              <a:noFill/>
              <a:miter lim="800000"/>
              <a:headEnd/>
              <a:tailEnd/>
            </a:ln>
          </p:spPr>
          <p:txBody>
            <a:bodyPr wrap="none">
              <a:spAutoFit/>
            </a:bodyPr>
            <a:lstStyle/>
            <a:p>
              <a:pPr rtl="0"/>
              <a:endParaRPr lang="en-US" altLang="en-US" sz="2400"/>
            </a:p>
          </p:txBody>
        </p:sp>
        <p:sp>
          <p:nvSpPr>
            <p:cNvPr id="378926" name="Text Box 21"/>
            <p:cNvSpPr txBox="1">
              <a:spLocks noChangeArrowheads="1"/>
            </p:cNvSpPr>
            <p:nvPr/>
          </p:nvSpPr>
          <p:spPr bwMode="auto">
            <a:xfrm>
              <a:off x="3570" y="2058"/>
              <a:ext cx="231" cy="291"/>
            </a:xfrm>
            <a:prstGeom prst="rect">
              <a:avLst/>
            </a:prstGeom>
            <a:noFill/>
            <a:ln w="9525">
              <a:noFill/>
              <a:miter lim="800000"/>
              <a:headEnd/>
              <a:tailEnd/>
            </a:ln>
          </p:spPr>
          <p:txBody>
            <a:bodyPr wrap="none">
              <a:spAutoFit/>
            </a:bodyPr>
            <a:lstStyle/>
            <a:p>
              <a:pPr rtl="0"/>
              <a:r>
                <a:rPr lang="en-US" altLang="en-US" sz="2400">
                  <a:latin typeface="Symbol" pitchFamily="18" charset="2"/>
                </a:rPr>
                <a:t>S</a:t>
              </a:r>
            </a:p>
          </p:txBody>
        </p:sp>
        <p:sp>
          <p:nvSpPr>
            <p:cNvPr id="378927" name="Text Box 22"/>
            <p:cNvSpPr txBox="1">
              <a:spLocks noChangeArrowheads="1"/>
            </p:cNvSpPr>
            <p:nvPr/>
          </p:nvSpPr>
          <p:spPr bwMode="auto">
            <a:xfrm>
              <a:off x="3472" y="2056"/>
              <a:ext cx="288" cy="291"/>
            </a:xfrm>
            <a:prstGeom prst="rect">
              <a:avLst/>
            </a:prstGeom>
            <a:noFill/>
            <a:ln w="9525">
              <a:noFill/>
              <a:miter lim="800000"/>
              <a:headEnd/>
              <a:tailEnd/>
            </a:ln>
          </p:spPr>
          <p:txBody>
            <a:bodyPr wrap="none">
              <a:spAutoFit/>
            </a:bodyPr>
            <a:lstStyle/>
            <a:p>
              <a:pPr rtl="0"/>
              <a:r>
                <a:rPr lang="en-US" altLang="en-US" sz="2400"/>
                <a:t>-  </a:t>
              </a:r>
            </a:p>
          </p:txBody>
        </p:sp>
      </p:grpSp>
      <p:grpSp>
        <p:nvGrpSpPr>
          <p:cNvPr id="7" name="Group 55"/>
          <p:cNvGrpSpPr>
            <a:grpSpLocks/>
          </p:cNvGrpSpPr>
          <p:nvPr/>
        </p:nvGrpSpPr>
        <p:grpSpPr bwMode="auto">
          <a:xfrm>
            <a:off x="611188" y="3716338"/>
            <a:ext cx="7410450" cy="635000"/>
            <a:chOff x="557" y="2112"/>
            <a:chExt cx="4668" cy="400"/>
          </a:xfrm>
        </p:grpSpPr>
        <p:grpSp>
          <p:nvGrpSpPr>
            <p:cNvPr id="378900" name="Group 24"/>
            <p:cNvGrpSpPr>
              <a:grpSpLocks/>
            </p:cNvGrpSpPr>
            <p:nvPr/>
          </p:nvGrpSpPr>
          <p:grpSpPr bwMode="auto">
            <a:xfrm>
              <a:off x="557" y="2112"/>
              <a:ext cx="644" cy="389"/>
              <a:chOff x="291" y="2086"/>
              <a:chExt cx="644" cy="389"/>
            </a:xfrm>
          </p:grpSpPr>
          <p:sp>
            <p:nvSpPr>
              <p:cNvPr id="378917" name="Text Box 25"/>
              <p:cNvSpPr txBox="1">
                <a:spLocks noChangeArrowheads="1"/>
              </p:cNvSpPr>
              <p:nvPr/>
            </p:nvSpPr>
            <p:spPr bwMode="auto">
              <a:xfrm>
                <a:off x="291" y="2086"/>
                <a:ext cx="447" cy="291"/>
              </a:xfrm>
              <a:prstGeom prst="rect">
                <a:avLst/>
              </a:prstGeom>
              <a:noFill/>
              <a:ln w="9525">
                <a:noFill/>
                <a:miter lim="800000"/>
                <a:headEnd/>
                <a:tailEnd/>
              </a:ln>
            </p:spPr>
            <p:txBody>
              <a:bodyPr wrap="none">
                <a:spAutoFit/>
              </a:bodyPr>
              <a:lstStyle/>
              <a:p>
                <a:pPr rtl="0"/>
                <a:r>
                  <a:rPr lang="en-US" altLang="en-US" sz="2400">
                    <a:latin typeface="Symbol" pitchFamily="18" charset="2"/>
                  </a:rPr>
                  <a:t>D</a:t>
                </a:r>
                <a:r>
                  <a:rPr lang="en-US" altLang="en-US" sz="2400"/>
                  <a:t>H</a:t>
                </a:r>
                <a:r>
                  <a:rPr lang="en-US" altLang="en-US" sz="2400" baseline="30000"/>
                  <a:t>0</a:t>
                </a:r>
                <a:endParaRPr lang="en-US" altLang="en-US" sz="2400"/>
              </a:p>
            </p:txBody>
          </p:sp>
          <p:sp>
            <p:nvSpPr>
              <p:cNvPr id="378918" name="Text Box 26"/>
              <p:cNvSpPr txBox="1">
                <a:spLocks noChangeArrowheads="1"/>
              </p:cNvSpPr>
              <p:nvPr/>
            </p:nvSpPr>
            <p:spPr bwMode="auto">
              <a:xfrm>
                <a:off x="549" y="2184"/>
                <a:ext cx="386" cy="291"/>
              </a:xfrm>
              <a:prstGeom prst="rect">
                <a:avLst/>
              </a:prstGeom>
              <a:noFill/>
              <a:ln w="9525">
                <a:noFill/>
                <a:miter lim="800000"/>
                <a:headEnd/>
                <a:tailEnd/>
              </a:ln>
            </p:spPr>
            <p:txBody>
              <a:bodyPr wrap="none">
                <a:spAutoFit/>
              </a:bodyPr>
              <a:lstStyle/>
              <a:p>
                <a:pPr rtl="0"/>
                <a:r>
                  <a:rPr lang="en-US" altLang="en-US" sz="2400"/>
                  <a:t>rxn</a:t>
                </a:r>
              </a:p>
            </p:txBody>
          </p:sp>
        </p:grpSp>
        <p:grpSp>
          <p:nvGrpSpPr>
            <p:cNvPr id="378901" name="Group 49"/>
            <p:cNvGrpSpPr>
              <a:grpSpLocks/>
            </p:cNvGrpSpPr>
            <p:nvPr/>
          </p:nvGrpSpPr>
          <p:grpSpPr bwMode="auto">
            <a:xfrm>
              <a:off x="2568" y="2115"/>
              <a:ext cx="1100" cy="397"/>
              <a:chOff x="2970" y="3312"/>
              <a:chExt cx="1100" cy="397"/>
            </a:xfrm>
          </p:grpSpPr>
          <p:sp>
            <p:nvSpPr>
              <p:cNvPr id="378915" name="Text Box 28"/>
              <p:cNvSpPr txBox="1">
                <a:spLocks noChangeArrowheads="1"/>
              </p:cNvSpPr>
              <p:nvPr/>
            </p:nvSpPr>
            <p:spPr bwMode="auto">
              <a:xfrm>
                <a:off x="2970" y="3312"/>
                <a:ext cx="1100" cy="291"/>
              </a:xfrm>
              <a:prstGeom prst="rect">
                <a:avLst/>
              </a:prstGeom>
              <a:noFill/>
              <a:ln w="9525">
                <a:noFill/>
                <a:miter lim="800000"/>
                <a:headEnd/>
                <a:tailEnd/>
              </a:ln>
            </p:spPr>
            <p:txBody>
              <a:bodyPr wrap="none">
                <a:spAutoFit/>
              </a:bodyPr>
              <a:lstStyle/>
              <a:p>
                <a:pPr algn="l" rtl="0"/>
                <a:r>
                  <a:rPr lang="en-US" altLang="en-US" sz="2400"/>
                  <a:t>6</a:t>
                </a:r>
                <a:r>
                  <a:rPr lang="en-US" altLang="en-US" sz="2400">
                    <a:latin typeface="Symbol" pitchFamily="18" charset="2"/>
                  </a:rPr>
                  <a:t>D</a:t>
                </a:r>
                <a:r>
                  <a:rPr lang="en-US" altLang="en-US" sz="2400"/>
                  <a:t>H</a:t>
                </a:r>
                <a:r>
                  <a:rPr lang="en-US" altLang="en-US" sz="2400" baseline="30000"/>
                  <a:t>0</a:t>
                </a:r>
                <a:r>
                  <a:rPr lang="en-US" altLang="en-US" sz="2400"/>
                  <a:t> (H</a:t>
                </a:r>
                <a:r>
                  <a:rPr lang="en-US" altLang="en-US" sz="2400" baseline="-25000"/>
                  <a:t>2</a:t>
                </a:r>
                <a:r>
                  <a:rPr lang="en-US" altLang="en-US" sz="2400"/>
                  <a:t>O)</a:t>
                </a:r>
              </a:p>
            </p:txBody>
          </p:sp>
          <p:sp>
            <p:nvSpPr>
              <p:cNvPr id="378916" name="Text Box 29"/>
              <p:cNvSpPr txBox="1">
                <a:spLocks noChangeArrowheads="1"/>
              </p:cNvSpPr>
              <p:nvPr/>
            </p:nvSpPr>
            <p:spPr bwMode="auto">
              <a:xfrm>
                <a:off x="3408" y="3418"/>
                <a:ext cx="170" cy="291"/>
              </a:xfrm>
              <a:prstGeom prst="rect">
                <a:avLst/>
              </a:prstGeom>
              <a:noFill/>
              <a:ln w="9525">
                <a:noFill/>
                <a:miter lim="800000"/>
                <a:headEnd/>
                <a:tailEnd/>
              </a:ln>
            </p:spPr>
            <p:txBody>
              <a:bodyPr wrap="none">
                <a:spAutoFit/>
              </a:bodyPr>
              <a:lstStyle/>
              <a:p>
                <a:pPr rtl="0"/>
                <a:r>
                  <a:rPr lang="en-US" altLang="en-US" sz="2400"/>
                  <a:t>f</a:t>
                </a:r>
              </a:p>
            </p:txBody>
          </p:sp>
        </p:grpSp>
        <p:grpSp>
          <p:nvGrpSpPr>
            <p:cNvPr id="378902" name="Group 48"/>
            <p:cNvGrpSpPr>
              <a:grpSpLocks/>
            </p:cNvGrpSpPr>
            <p:nvPr/>
          </p:nvGrpSpPr>
          <p:grpSpPr bwMode="auto">
            <a:xfrm>
              <a:off x="1348" y="2115"/>
              <a:ext cx="1208" cy="397"/>
              <a:chOff x="969" y="3072"/>
              <a:chExt cx="1208" cy="397"/>
            </a:xfrm>
          </p:grpSpPr>
          <p:sp>
            <p:nvSpPr>
              <p:cNvPr id="378913" name="Text Box 31"/>
              <p:cNvSpPr txBox="1">
                <a:spLocks noChangeArrowheads="1"/>
              </p:cNvSpPr>
              <p:nvPr/>
            </p:nvSpPr>
            <p:spPr bwMode="auto">
              <a:xfrm>
                <a:off x="969" y="3072"/>
                <a:ext cx="1208" cy="291"/>
              </a:xfrm>
              <a:prstGeom prst="rect">
                <a:avLst/>
              </a:prstGeom>
              <a:noFill/>
              <a:ln w="9525">
                <a:noFill/>
                <a:miter lim="800000"/>
                <a:headEnd/>
                <a:tailEnd/>
              </a:ln>
            </p:spPr>
            <p:txBody>
              <a:bodyPr wrap="none">
                <a:spAutoFit/>
              </a:bodyPr>
              <a:lstStyle/>
              <a:p>
                <a:pPr algn="l" rtl="0"/>
                <a:r>
                  <a:rPr lang="en-US" altLang="en-US" sz="2400"/>
                  <a:t>12</a:t>
                </a:r>
                <a:r>
                  <a:rPr lang="en-US" altLang="en-US" sz="2400">
                    <a:latin typeface="Symbol" pitchFamily="18" charset="2"/>
                  </a:rPr>
                  <a:t>D</a:t>
                </a:r>
                <a:r>
                  <a:rPr lang="en-US" altLang="en-US" sz="2400"/>
                  <a:t>H</a:t>
                </a:r>
                <a:r>
                  <a:rPr lang="en-US" altLang="en-US" sz="2400" baseline="30000"/>
                  <a:t>0</a:t>
                </a:r>
                <a:r>
                  <a:rPr lang="en-US" altLang="en-US" sz="2400"/>
                  <a:t> (CO</a:t>
                </a:r>
                <a:r>
                  <a:rPr lang="en-US" altLang="en-US" sz="2400" baseline="-25000"/>
                  <a:t>2</a:t>
                </a:r>
                <a:r>
                  <a:rPr lang="en-US" altLang="en-US" sz="2400"/>
                  <a:t>)</a:t>
                </a:r>
              </a:p>
            </p:txBody>
          </p:sp>
          <p:sp>
            <p:nvSpPr>
              <p:cNvPr id="378914" name="Text Box 32"/>
              <p:cNvSpPr txBox="1">
                <a:spLocks noChangeArrowheads="1"/>
              </p:cNvSpPr>
              <p:nvPr/>
            </p:nvSpPr>
            <p:spPr bwMode="auto">
              <a:xfrm>
                <a:off x="1496" y="3178"/>
                <a:ext cx="170" cy="291"/>
              </a:xfrm>
              <a:prstGeom prst="rect">
                <a:avLst/>
              </a:prstGeom>
              <a:noFill/>
              <a:ln w="9525">
                <a:noFill/>
                <a:miter lim="800000"/>
                <a:headEnd/>
                <a:tailEnd/>
              </a:ln>
            </p:spPr>
            <p:txBody>
              <a:bodyPr wrap="none">
                <a:spAutoFit/>
              </a:bodyPr>
              <a:lstStyle/>
              <a:p>
                <a:pPr rtl="0"/>
                <a:r>
                  <a:rPr lang="en-US" altLang="en-US" sz="2400"/>
                  <a:t>f</a:t>
                </a:r>
              </a:p>
            </p:txBody>
          </p:sp>
        </p:grpSp>
        <p:sp>
          <p:nvSpPr>
            <p:cNvPr id="378903" name="Text Box 33"/>
            <p:cNvSpPr txBox="1">
              <a:spLocks noChangeArrowheads="1"/>
            </p:cNvSpPr>
            <p:nvPr/>
          </p:nvSpPr>
          <p:spPr bwMode="auto">
            <a:xfrm>
              <a:off x="1042" y="2130"/>
              <a:ext cx="229" cy="291"/>
            </a:xfrm>
            <a:prstGeom prst="rect">
              <a:avLst/>
            </a:prstGeom>
            <a:noFill/>
            <a:ln w="9525">
              <a:noFill/>
              <a:miter lim="800000"/>
              <a:headEnd/>
              <a:tailEnd/>
            </a:ln>
          </p:spPr>
          <p:txBody>
            <a:bodyPr wrap="none">
              <a:spAutoFit/>
            </a:bodyPr>
            <a:lstStyle/>
            <a:p>
              <a:pPr rtl="0"/>
              <a:r>
                <a:rPr lang="en-US" altLang="en-US" sz="2400"/>
                <a:t>=</a:t>
              </a:r>
            </a:p>
          </p:txBody>
        </p:sp>
        <p:sp>
          <p:nvSpPr>
            <p:cNvPr id="378904" name="Text Box 34"/>
            <p:cNvSpPr txBox="1">
              <a:spLocks noChangeArrowheads="1"/>
            </p:cNvSpPr>
            <p:nvPr/>
          </p:nvSpPr>
          <p:spPr bwMode="auto">
            <a:xfrm>
              <a:off x="1328" y="2122"/>
              <a:ext cx="170" cy="291"/>
            </a:xfrm>
            <a:prstGeom prst="rect">
              <a:avLst/>
            </a:prstGeom>
            <a:noFill/>
            <a:ln w="9525">
              <a:noFill/>
              <a:miter lim="800000"/>
              <a:headEnd/>
              <a:tailEnd/>
            </a:ln>
          </p:spPr>
          <p:txBody>
            <a:bodyPr wrap="none">
              <a:spAutoFit/>
            </a:bodyPr>
            <a:lstStyle/>
            <a:p>
              <a:pPr rtl="0"/>
              <a:r>
                <a:rPr lang="en-US" altLang="en-US" sz="2400"/>
                <a:t>[</a:t>
              </a:r>
            </a:p>
          </p:txBody>
        </p:sp>
        <p:sp>
          <p:nvSpPr>
            <p:cNvPr id="378905" name="Text Box 35"/>
            <p:cNvSpPr txBox="1">
              <a:spLocks noChangeArrowheads="1"/>
            </p:cNvSpPr>
            <p:nvPr/>
          </p:nvSpPr>
          <p:spPr bwMode="auto">
            <a:xfrm>
              <a:off x="2453" y="2122"/>
              <a:ext cx="283" cy="291"/>
            </a:xfrm>
            <a:prstGeom prst="rect">
              <a:avLst/>
            </a:prstGeom>
            <a:noFill/>
            <a:ln w="9525">
              <a:noFill/>
              <a:miter lim="800000"/>
              <a:headEnd/>
              <a:tailEnd/>
            </a:ln>
          </p:spPr>
          <p:txBody>
            <a:bodyPr wrap="none">
              <a:spAutoFit/>
            </a:bodyPr>
            <a:lstStyle/>
            <a:p>
              <a:pPr rtl="0"/>
              <a:r>
                <a:rPr lang="en-US" altLang="en-US" sz="2400"/>
                <a:t>+ </a:t>
              </a:r>
            </a:p>
          </p:txBody>
        </p:sp>
        <p:sp>
          <p:nvSpPr>
            <p:cNvPr id="378906" name="Text Box 36"/>
            <p:cNvSpPr txBox="1">
              <a:spLocks noChangeArrowheads="1"/>
            </p:cNvSpPr>
            <p:nvPr/>
          </p:nvSpPr>
          <p:spPr bwMode="auto">
            <a:xfrm>
              <a:off x="3599" y="2122"/>
              <a:ext cx="170" cy="291"/>
            </a:xfrm>
            <a:prstGeom prst="rect">
              <a:avLst/>
            </a:prstGeom>
            <a:noFill/>
            <a:ln w="9525">
              <a:noFill/>
              <a:miter lim="800000"/>
              <a:headEnd/>
              <a:tailEnd/>
            </a:ln>
          </p:spPr>
          <p:txBody>
            <a:bodyPr wrap="none">
              <a:spAutoFit/>
            </a:bodyPr>
            <a:lstStyle/>
            <a:p>
              <a:pPr rtl="0"/>
              <a:r>
                <a:rPr lang="en-US" altLang="en-US" sz="2400"/>
                <a:t>]</a:t>
              </a:r>
            </a:p>
          </p:txBody>
        </p:sp>
        <p:sp>
          <p:nvSpPr>
            <p:cNvPr id="378907" name="Text Box 37"/>
            <p:cNvSpPr txBox="1">
              <a:spLocks noChangeArrowheads="1"/>
            </p:cNvSpPr>
            <p:nvPr/>
          </p:nvSpPr>
          <p:spPr bwMode="auto">
            <a:xfrm>
              <a:off x="3731" y="2114"/>
              <a:ext cx="181" cy="291"/>
            </a:xfrm>
            <a:prstGeom prst="rect">
              <a:avLst/>
            </a:prstGeom>
            <a:noFill/>
            <a:ln w="9525">
              <a:noFill/>
              <a:miter lim="800000"/>
              <a:headEnd/>
              <a:tailEnd/>
            </a:ln>
          </p:spPr>
          <p:txBody>
            <a:bodyPr wrap="none">
              <a:spAutoFit/>
            </a:bodyPr>
            <a:lstStyle/>
            <a:p>
              <a:pPr rtl="0"/>
              <a:r>
                <a:rPr lang="en-US" altLang="en-US" sz="2400"/>
                <a:t>-</a:t>
              </a:r>
            </a:p>
          </p:txBody>
        </p:sp>
        <p:grpSp>
          <p:nvGrpSpPr>
            <p:cNvPr id="378908" name="Group 47"/>
            <p:cNvGrpSpPr>
              <a:grpSpLocks/>
            </p:cNvGrpSpPr>
            <p:nvPr/>
          </p:nvGrpSpPr>
          <p:grpSpPr bwMode="auto">
            <a:xfrm>
              <a:off x="3967" y="2114"/>
              <a:ext cx="1161" cy="397"/>
              <a:chOff x="3079" y="3072"/>
              <a:chExt cx="1161" cy="397"/>
            </a:xfrm>
          </p:grpSpPr>
          <p:sp>
            <p:nvSpPr>
              <p:cNvPr id="378911" name="Text Box 42"/>
              <p:cNvSpPr txBox="1">
                <a:spLocks noChangeArrowheads="1"/>
              </p:cNvSpPr>
              <p:nvPr/>
            </p:nvSpPr>
            <p:spPr bwMode="auto">
              <a:xfrm>
                <a:off x="3079" y="3072"/>
                <a:ext cx="1161" cy="291"/>
              </a:xfrm>
              <a:prstGeom prst="rect">
                <a:avLst/>
              </a:prstGeom>
              <a:noFill/>
              <a:ln w="9525">
                <a:noFill/>
                <a:miter lim="800000"/>
                <a:headEnd/>
                <a:tailEnd/>
              </a:ln>
            </p:spPr>
            <p:txBody>
              <a:bodyPr wrap="none">
                <a:spAutoFit/>
              </a:bodyPr>
              <a:lstStyle/>
              <a:p>
                <a:pPr algn="l" rtl="0"/>
                <a:r>
                  <a:rPr lang="en-US" altLang="en-US" sz="2400"/>
                  <a:t>2</a:t>
                </a:r>
                <a:r>
                  <a:rPr lang="en-US" altLang="en-US" sz="2400">
                    <a:latin typeface="Symbol" pitchFamily="18" charset="2"/>
                  </a:rPr>
                  <a:t>D</a:t>
                </a:r>
                <a:r>
                  <a:rPr lang="en-US" altLang="en-US" sz="2400"/>
                  <a:t>H</a:t>
                </a:r>
                <a:r>
                  <a:rPr lang="en-US" altLang="en-US" sz="2400" baseline="30000"/>
                  <a:t>0</a:t>
                </a:r>
                <a:r>
                  <a:rPr lang="en-US" altLang="en-US" sz="2400"/>
                  <a:t> (C</a:t>
                </a:r>
                <a:r>
                  <a:rPr lang="en-US" altLang="en-US" sz="2400" baseline="-25000"/>
                  <a:t>6</a:t>
                </a:r>
                <a:r>
                  <a:rPr lang="en-US" altLang="en-US" sz="2400"/>
                  <a:t>H</a:t>
                </a:r>
                <a:r>
                  <a:rPr lang="en-US" altLang="en-US" sz="2400" baseline="-25000"/>
                  <a:t>6</a:t>
                </a:r>
                <a:r>
                  <a:rPr lang="en-US" altLang="en-US" sz="2400"/>
                  <a:t>)</a:t>
                </a:r>
              </a:p>
            </p:txBody>
          </p:sp>
          <p:sp>
            <p:nvSpPr>
              <p:cNvPr id="378912" name="Text Box 43"/>
              <p:cNvSpPr txBox="1">
                <a:spLocks noChangeArrowheads="1"/>
              </p:cNvSpPr>
              <p:nvPr/>
            </p:nvSpPr>
            <p:spPr bwMode="auto">
              <a:xfrm>
                <a:off x="3496" y="3178"/>
                <a:ext cx="170" cy="291"/>
              </a:xfrm>
              <a:prstGeom prst="rect">
                <a:avLst/>
              </a:prstGeom>
              <a:noFill/>
              <a:ln w="9525">
                <a:noFill/>
                <a:miter lim="800000"/>
                <a:headEnd/>
                <a:tailEnd/>
              </a:ln>
            </p:spPr>
            <p:txBody>
              <a:bodyPr wrap="none">
                <a:spAutoFit/>
              </a:bodyPr>
              <a:lstStyle/>
              <a:p>
                <a:pPr rtl="0"/>
                <a:r>
                  <a:rPr lang="en-US" altLang="en-US" sz="2400"/>
                  <a:t>f</a:t>
                </a:r>
              </a:p>
            </p:txBody>
          </p:sp>
        </p:grpSp>
        <p:sp>
          <p:nvSpPr>
            <p:cNvPr id="378909" name="Text Box 44"/>
            <p:cNvSpPr txBox="1">
              <a:spLocks noChangeArrowheads="1"/>
            </p:cNvSpPr>
            <p:nvPr/>
          </p:nvSpPr>
          <p:spPr bwMode="auto">
            <a:xfrm>
              <a:off x="3912" y="2115"/>
              <a:ext cx="170" cy="291"/>
            </a:xfrm>
            <a:prstGeom prst="rect">
              <a:avLst/>
            </a:prstGeom>
            <a:noFill/>
            <a:ln w="9525">
              <a:noFill/>
              <a:miter lim="800000"/>
              <a:headEnd/>
              <a:tailEnd/>
            </a:ln>
          </p:spPr>
          <p:txBody>
            <a:bodyPr wrap="none">
              <a:spAutoFit/>
            </a:bodyPr>
            <a:lstStyle/>
            <a:p>
              <a:pPr rtl="0"/>
              <a:r>
                <a:rPr lang="en-US" altLang="en-US" sz="2400"/>
                <a:t>[</a:t>
              </a:r>
            </a:p>
          </p:txBody>
        </p:sp>
        <p:sp>
          <p:nvSpPr>
            <p:cNvPr id="378910" name="Text Box 46"/>
            <p:cNvSpPr txBox="1">
              <a:spLocks noChangeArrowheads="1"/>
            </p:cNvSpPr>
            <p:nvPr/>
          </p:nvSpPr>
          <p:spPr bwMode="auto">
            <a:xfrm>
              <a:off x="5055" y="2115"/>
              <a:ext cx="170" cy="291"/>
            </a:xfrm>
            <a:prstGeom prst="rect">
              <a:avLst/>
            </a:prstGeom>
            <a:noFill/>
            <a:ln w="9525">
              <a:noFill/>
              <a:miter lim="800000"/>
              <a:headEnd/>
              <a:tailEnd/>
            </a:ln>
          </p:spPr>
          <p:txBody>
            <a:bodyPr wrap="none">
              <a:spAutoFit/>
            </a:bodyPr>
            <a:lstStyle/>
            <a:p>
              <a:pPr rtl="0"/>
              <a:r>
                <a:rPr lang="en-US" altLang="en-US" sz="2400"/>
                <a:t>]</a:t>
              </a:r>
            </a:p>
          </p:txBody>
        </p:sp>
      </p:grpSp>
      <p:grpSp>
        <p:nvGrpSpPr>
          <p:cNvPr id="12" name="Group 65"/>
          <p:cNvGrpSpPr>
            <a:grpSpLocks/>
          </p:cNvGrpSpPr>
          <p:nvPr/>
        </p:nvGrpSpPr>
        <p:grpSpPr bwMode="auto">
          <a:xfrm>
            <a:off x="323850" y="4724400"/>
            <a:ext cx="8255000" cy="628650"/>
            <a:chOff x="557" y="2544"/>
            <a:chExt cx="5200" cy="396"/>
          </a:xfrm>
        </p:grpSpPr>
        <p:grpSp>
          <p:nvGrpSpPr>
            <p:cNvPr id="378895" name="Group 51"/>
            <p:cNvGrpSpPr>
              <a:grpSpLocks/>
            </p:cNvGrpSpPr>
            <p:nvPr/>
          </p:nvGrpSpPr>
          <p:grpSpPr bwMode="auto">
            <a:xfrm>
              <a:off x="557" y="2551"/>
              <a:ext cx="644" cy="389"/>
              <a:chOff x="291" y="2086"/>
              <a:chExt cx="644" cy="389"/>
            </a:xfrm>
          </p:grpSpPr>
          <p:sp>
            <p:nvSpPr>
              <p:cNvPr id="378898" name="Text Box 52"/>
              <p:cNvSpPr txBox="1">
                <a:spLocks noChangeArrowheads="1"/>
              </p:cNvSpPr>
              <p:nvPr/>
            </p:nvSpPr>
            <p:spPr bwMode="auto">
              <a:xfrm>
                <a:off x="291" y="2086"/>
                <a:ext cx="447" cy="291"/>
              </a:xfrm>
              <a:prstGeom prst="rect">
                <a:avLst/>
              </a:prstGeom>
              <a:noFill/>
              <a:ln w="9525">
                <a:noFill/>
                <a:miter lim="800000"/>
                <a:headEnd/>
                <a:tailEnd/>
              </a:ln>
            </p:spPr>
            <p:txBody>
              <a:bodyPr wrap="none">
                <a:spAutoFit/>
              </a:bodyPr>
              <a:lstStyle/>
              <a:p>
                <a:pPr rtl="0"/>
                <a:r>
                  <a:rPr lang="en-US" altLang="en-US" sz="2400">
                    <a:latin typeface="Symbol" pitchFamily="18" charset="2"/>
                  </a:rPr>
                  <a:t>D</a:t>
                </a:r>
                <a:r>
                  <a:rPr lang="en-US" altLang="en-US" sz="2400"/>
                  <a:t>H</a:t>
                </a:r>
                <a:r>
                  <a:rPr lang="en-US" altLang="en-US" sz="2400" baseline="30000"/>
                  <a:t>0</a:t>
                </a:r>
                <a:endParaRPr lang="en-US" altLang="en-US" sz="2400"/>
              </a:p>
            </p:txBody>
          </p:sp>
          <p:sp>
            <p:nvSpPr>
              <p:cNvPr id="378899" name="Text Box 53"/>
              <p:cNvSpPr txBox="1">
                <a:spLocks noChangeArrowheads="1"/>
              </p:cNvSpPr>
              <p:nvPr/>
            </p:nvSpPr>
            <p:spPr bwMode="auto">
              <a:xfrm>
                <a:off x="549" y="2184"/>
                <a:ext cx="386" cy="291"/>
              </a:xfrm>
              <a:prstGeom prst="rect">
                <a:avLst/>
              </a:prstGeom>
              <a:noFill/>
              <a:ln w="9525">
                <a:noFill/>
                <a:miter lim="800000"/>
                <a:headEnd/>
                <a:tailEnd/>
              </a:ln>
            </p:spPr>
            <p:txBody>
              <a:bodyPr wrap="none">
                <a:spAutoFit/>
              </a:bodyPr>
              <a:lstStyle/>
              <a:p>
                <a:pPr rtl="0"/>
                <a:r>
                  <a:rPr lang="en-US" altLang="en-US" sz="2400"/>
                  <a:t>rxn</a:t>
                </a:r>
              </a:p>
            </p:txBody>
          </p:sp>
        </p:grpSp>
        <p:sp>
          <p:nvSpPr>
            <p:cNvPr id="378896" name="Text Box 54"/>
            <p:cNvSpPr txBox="1">
              <a:spLocks noChangeArrowheads="1"/>
            </p:cNvSpPr>
            <p:nvPr/>
          </p:nvSpPr>
          <p:spPr bwMode="auto">
            <a:xfrm>
              <a:off x="1042" y="2569"/>
              <a:ext cx="229" cy="291"/>
            </a:xfrm>
            <a:prstGeom prst="rect">
              <a:avLst/>
            </a:prstGeom>
            <a:noFill/>
            <a:ln w="9525">
              <a:noFill/>
              <a:miter lim="800000"/>
              <a:headEnd/>
              <a:tailEnd/>
            </a:ln>
          </p:spPr>
          <p:txBody>
            <a:bodyPr wrap="none">
              <a:spAutoFit/>
            </a:bodyPr>
            <a:lstStyle/>
            <a:p>
              <a:pPr rtl="0"/>
              <a:r>
                <a:rPr lang="en-US" altLang="en-US" sz="2400"/>
                <a:t>=</a:t>
              </a:r>
            </a:p>
          </p:txBody>
        </p:sp>
        <p:sp>
          <p:nvSpPr>
            <p:cNvPr id="378897" name="Text Box 56"/>
            <p:cNvSpPr txBox="1">
              <a:spLocks noChangeArrowheads="1"/>
            </p:cNvSpPr>
            <p:nvPr/>
          </p:nvSpPr>
          <p:spPr bwMode="auto">
            <a:xfrm>
              <a:off x="1417" y="2544"/>
              <a:ext cx="4340" cy="291"/>
            </a:xfrm>
            <a:prstGeom prst="rect">
              <a:avLst/>
            </a:prstGeom>
            <a:noFill/>
            <a:ln w="9525">
              <a:noFill/>
              <a:miter lim="800000"/>
              <a:headEnd/>
              <a:tailEnd/>
            </a:ln>
          </p:spPr>
          <p:txBody>
            <a:bodyPr wrap="none">
              <a:spAutoFit/>
            </a:bodyPr>
            <a:lstStyle/>
            <a:p>
              <a:pPr rtl="0"/>
              <a:r>
                <a:rPr lang="en-US" altLang="en-US" sz="2400"/>
                <a:t>[ 12x–393.5 + 6x–187.6 ] – [ 2x49.04 ] = -5946 kJ</a:t>
              </a:r>
            </a:p>
          </p:txBody>
        </p:sp>
      </p:grpSp>
      <p:sp>
        <p:nvSpPr>
          <p:cNvPr id="21562" name="Oval 58"/>
          <p:cNvSpPr>
            <a:spLocks noChangeArrowheads="1"/>
          </p:cNvSpPr>
          <p:nvPr/>
        </p:nvSpPr>
        <p:spPr bwMode="auto">
          <a:xfrm>
            <a:off x="2627313" y="2349500"/>
            <a:ext cx="1066800" cy="533400"/>
          </a:xfrm>
          <a:prstGeom prst="ellipse">
            <a:avLst/>
          </a:prstGeom>
          <a:noFill/>
          <a:ln w="28575">
            <a:solidFill>
              <a:srgbClr val="FF0000"/>
            </a:solidFill>
            <a:round/>
            <a:headEnd/>
            <a:tailEnd/>
          </a:ln>
        </p:spPr>
        <p:txBody>
          <a:bodyPr wrap="none" anchor="ctr"/>
          <a:lstStyle/>
          <a:p>
            <a:endParaRPr lang="en-US"/>
          </a:p>
        </p:txBody>
      </p:sp>
      <p:grpSp>
        <p:nvGrpSpPr>
          <p:cNvPr id="14" name="Group 64"/>
          <p:cNvGrpSpPr>
            <a:grpSpLocks/>
          </p:cNvGrpSpPr>
          <p:nvPr/>
        </p:nvGrpSpPr>
        <p:grpSpPr bwMode="auto">
          <a:xfrm>
            <a:off x="2339975" y="5516563"/>
            <a:ext cx="4972050" cy="941387"/>
            <a:chOff x="856" y="3120"/>
            <a:chExt cx="3132" cy="593"/>
          </a:xfrm>
        </p:grpSpPr>
        <p:grpSp>
          <p:nvGrpSpPr>
            <p:cNvPr id="378890" name="Group 62"/>
            <p:cNvGrpSpPr>
              <a:grpSpLocks/>
            </p:cNvGrpSpPr>
            <p:nvPr/>
          </p:nvGrpSpPr>
          <p:grpSpPr bwMode="auto">
            <a:xfrm>
              <a:off x="856" y="3120"/>
              <a:ext cx="986" cy="593"/>
              <a:chOff x="894" y="3337"/>
              <a:chExt cx="986" cy="593"/>
            </a:xfrm>
          </p:grpSpPr>
          <p:sp>
            <p:nvSpPr>
              <p:cNvPr id="378892" name="Text Box 59"/>
              <p:cNvSpPr txBox="1">
                <a:spLocks noChangeArrowheads="1"/>
              </p:cNvSpPr>
              <p:nvPr/>
            </p:nvSpPr>
            <p:spPr bwMode="auto">
              <a:xfrm>
                <a:off x="894" y="3337"/>
                <a:ext cx="986" cy="330"/>
              </a:xfrm>
              <a:prstGeom prst="rect">
                <a:avLst/>
              </a:prstGeom>
              <a:noFill/>
              <a:ln w="9525">
                <a:noFill/>
                <a:miter lim="800000"/>
                <a:headEnd/>
                <a:tailEnd/>
              </a:ln>
            </p:spPr>
            <p:txBody>
              <a:bodyPr wrap="none">
                <a:spAutoFit/>
              </a:bodyPr>
              <a:lstStyle/>
              <a:p>
                <a:pPr rtl="0"/>
                <a:r>
                  <a:rPr lang="en-US" altLang="en-US" sz="2800"/>
                  <a:t>-5946 kJ</a:t>
                </a:r>
              </a:p>
            </p:txBody>
          </p:sp>
          <p:sp>
            <p:nvSpPr>
              <p:cNvPr id="378893" name="Text Box 60"/>
              <p:cNvSpPr txBox="1">
                <a:spLocks noChangeArrowheads="1"/>
              </p:cNvSpPr>
              <p:nvPr/>
            </p:nvSpPr>
            <p:spPr bwMode="auto">
              <a:xfrm>
                <a:off x="1066" y="3600"/>
                <a:ext cx="671" cy="330"/>
              </a:xfrm>
              <a:prstGeom prst="rect">
                <a:avLst/>
              </a:prstGeom>
              <a:noFill/>
              <a:ln w="9525">
                <a:noFill/>
                <a:miter lim="800000"/>
                <a:headEnd/>
                <a:tailEnd/>
              </a:ln>
            </p:spPr>
            <p:txBody>
              <a:bodyPr wrap="none">
                <a:spAutoFit/>
              </a:bodyPr>
              <a:lstStyle/>
              <a:p>
                <a:pPr rtl="0"/>
                <a:r>
                  <a:rPr lang="en-US" altLang="en-US" sz="2800"/>
                  <a:t>2 mol</a:t>
                </a:r>
              </a:p>
            </p:txBody>
          </p:sp>
          <p:sp>
            <p:nvSpPr>
              <p:cNvPr id="378894" name="Line 61"/>
              <p:cNvSpPr>
                <a:spLocks noChangeShapeType="1"/>
              </p:cNvSpPr>
              <p:nvPr/>
            </p:nvSpPr>
            <p:spPr bwMode="auto">
              <a:xfrm>
                <a:off x="968" y="3613"/>
                <a:ext cx="816" cy="0"/>
              </a:xfrm>
              <a:prstGeom prst="line">
                <a:avLst/>
              </a:prstGeom>
              <a:noFill/>
              <a:ln w="28575">
                <a:solidFill>
                  <a:schemeClr val="tx1"/>
                </a:solidFill>
                <a:round/>
                <a:headEnd/>
                <a:tailEnd/>
              </a:ln>
            </p:spPr>
            <p:txBody>
              <a:bodyPr/>
              <a:lstStyle/>
              <a:p>
                <a:endParaRPr lang="en-US"/>
              </a:p>
            </p:txBody>
          </p:sp>
        </p:grpSp>
        <p:sp>
          <p:nvSpPr>
            <p:cNvPr id="378891" name="Text Box 63"/>
            <p:cNvSpPr txBox="1">
              <a:spLocks noChangeArrowheads="1"/>
            </p:cNvSpPr>
            <p:nvPr/>
          </p:nvSpPr>
          <p:spPr bwMode="auto">
            <a:xfrm>
              <a:off x="1509" y="3248"/>
              <a:ext cx="2479" cy="330"/>
            </a:xfrm>
            <a:prstGeom prst="rect">
              <a:avLst/>
            </a:prstGeom>
            <a:noFill/>
            <a:ln w="9525">
              <a:noFill/>
              <a:miter lim="800000"/>
              <a:headEnd/>
              <a:tailEnd/>
            </a:ln>
          </p:spPr>
          <p:txBody>
            <a:bodyPr wrap="none">
              <a:spAutoFit/>
            </a:bodyPr>
            <a:lstStyle/>
            <a:p>
              <a:pPr rtl="0"/>
              <a:r>
                <a:rPr lang="en-US" altLang="en-US" sz="2800"/>
                <a:t>    = - 2973 kJ/mol C</a:t>
              </a:r>
              <a:r>
                <a:rPr lang="en-US" altLang="en-US" sz="2800" baseline="-25000"/>
                <a:t>6</a:t>
              </a:r>
              <a:r>
                <a:rPr lang="en-US" altLang="en-US" sz="2800"/>
                <a:t>H</a:t>
              </a:r>
              <a:r>
                <a:rPr lang="en-US" altLang="en-US" sz="2800" baseline="-25000"/>
                <a:t>6</a:t>
              </a:r>
              <a:endParaRPr lang="en-US" altLang="en-US" sz="2800"/>
            </a:p>
          </p:txBody>
        </p:sp>
      </p:grpSp>
      <p:sp>
        <p:nvSpPr>
          <p:cNvPr id="378889" name="Slide Number Placeholder 57"/>
          <p:cNvSpPr>
            <a:spLocks noGrp="1"/>
          </p:cNvSpPr>
          <p:nvPr>
            <p:ph type="sldNum" sz="quarter" idx="12"/>
          </p:nvPr>
        </p:nvSpPr>
        <p:spPr>
          <a:noFill/>
        </p:spPr>
        <p:txBody>
          <a:bodyPr/>
          <a:lstStyle/>
          <a:p>
            <a:fld id="{2D3D2472-4F3D-4F5C-B25F-ABB3D8CC61B4}" type="slidenum">
              <a:rPr lang="ar-SA" smtClean="0">
                <a:latin typeface="Arial" pitchFamily="34" charset="0"/>
                <a:cs typeface="Arial" pitchFamily="34" charset="0"/>
              </a:rPr>
              <a:pPr/>
              <a:t>264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156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62" grpId="0" animBg="1"/>
    </p:bld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type="body" sz="half" idx="1"/>
          </p:nvPr>
        </p:nvSpPr>
        <p:spPr>
          <a:xfrm>
            <a:off x="0" y="1295400"/>
            <a:ext cx="9036050" cy="1981200"/>
          </a:xfrm>
        </p:spPr>
        <p:txBody>
          <a:bodyPr/>
          <a:lstStyle/>
          <a:p>
            <a:pPr algn="l" rtl="0" eaLnBrk="1" hangingPunct="1">
              <a:buFontTx/>
              <a:buNone/>
            </a:pPr>
            <a:r>
              <a:rPr lang="en-US" sz="3600" smtClean="0"/>
              <a:t>	The amount of energy required to raise the temperature of a substance by 1 K (1</a:t>
            </a:r>
            <a:r>
              <a:rPr lang="en-US" sz="3600" smtClean="0">
                <a:sym typeface="Symbol" pitchFamily="18" charset="2"/>
              </a:rPr>
              <a:t>C) is</a:t>
            </a:r>
            <a:r>
              <a:rPr lang="en-US" sz="3600" smtClean="0"/>
              <a:t> its </a:t>
            </a:r>
            <a:r>
              <a:rPr lang="en-US" sz="3600" u="sng" smtClean="0">
                <a:solidFill>
                  <a:srgbClr val="00197D"/>
                </a:solidFill>
              </a:rPr>
              <a:t>heat capacity </a:t>
            </a:r>
            <a:r>
              <a:rPr lang="en-US" sz="3600" smtClean="0">
                <a:solidFill>
                  <a:srgbClr val="00197D"/>
                </a:solidFill>
              </a:rPr>
              <a:t>(C)</a:t>
            </a:r>
            <a:r>
              <a:rPr lang="en-US" sz="3600" smtClean="0"/>
              <a:t>.</a:t>
            </a:r>
          </a:p>
          <a:p>
            <a:pPr algn="l" rtl="0" eaLnBrk="1" hangingPunct="1">
              <a:buFontTx/>
              <a:buNone/>
            </a:pPr>
            <a:endParaRPr lang="en-US" sz="3600" smtClean="0"/>
          </a:p>
        </p:txBody>
      </p:sp>
      <p:pic>
        <p:nvPicPr>
          <p:cNvPr id="53252" name="Picture 6" descr="05_T02"/>
          <p:cNvPicPr>
            <a:picLocks noGrp="1" noChangeAspect="1" noChangeArrowheads="1"/>
          </p:cNvPicPr>
          <p:nvPr>
            <p:ph sz="half" idx="2"/>
          </p:nvPr>
        </p:nvPicPr>
        <p:blipFill>
          <a:blip r:embed="rId3" cstate="print"/>
          <a:srcRect t="15508" b="7631"/>
          <a:stretch>
            <a:fillRect/>
          </a:stretch>
        </p:blipFill>
        <p:spPr>
          <a:xfrm>
            <a:off x="381000" y="3886200"/>
            <a:ext cx="8256588" cy="2319338"/>
          </a:xfrm>
        </p:spPr>
      </p:pic>
      <p:sp>
        <p:nvSpPr>
          <p:cNvPr id="6" name="Rectangle 2"/>
          <p:cNvSpPr txBox="1">
            <a:spLocks noChangeArrowheads="1"/>
          </p:cNvSpPr>
          <p:nvPr/>
        </p:nvSpPr>
        <p:spPr>
          <a:xfrm>
            <a:off x="0" y="152400"/>
            <a:ext cx="9144000" cy="1143000"/>
          </a:xfrm>
          <a:prstGeom prst="rect">
            <a:avLst/>
          </a:prstGeom>
        </p:spPr>
        <p:txBody>
          <a:bodyPr anchor="ctr">
            <a:normAutofit/>
          </a:bodyPr>
          <a:lstStyle/>
          <a:p>
            <a:pPr rtl="0" fontAlgn="auto">
              <a:spcAft>
                <a:spcPts val="0"/>
              </a:spcAft>
              <a:defRPr/>
            </a:pPr>
            <a:r>
              <a:rPr lang="en-US" sz="4400" dirty="0">
                <a:latin typeface="+mj-lt"/>
                <a:ea typeface="+mj-ea"/>
                <a:cs typeface="+mj-cs"/>
              </a:rPr>
              <a:t>Heat Capacity and Specific Heat</a:t>
            </a:r>
          </a:p>
        </p:txBody>
      </p:sp>
      <p:sp>
        <p:nvSpPr>
          <p:cNvPr id="379909" name="Slide Number Placeholder 8"/>
          <p:cNvSpPr>
            <a:spLocks noGrp="1"/>
          </p:cNvSpPr>
          <p:nvPr>
            <p:ph type="sldNum" sz="quarter" idx="11"/>
          </p:nvPr>
        </p:nvSpPr>
        <p:spPr>
          <a:xfrm>
            <a:off x="179388" y="6237288"/>
            <a:ext cx="1905000" cy="457200"/>
          </a:xfrm>
          <a:noFill/>
        </p:spPr>
        <p:txBody>
          <a:bodyPr/>
          <a:lstStyle/>
          <a:p>
            <a:fld id="{3E672ACA-3AD6-4502-B4AC-37C2DE69B3A3}" type="slidenum">
              <a:rPr lang="ar-SA" smtClean="0">
                <a:latin typeface="Arial" pitchFamily="34" charset="0"/>
                <a:cs typeface="Arial" pitchFamily="34" charset="0"/>
              </a:rPr>
              <a:pPr/>
              <a:t>265</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 calcmode="lin" valueType="num">
                                      <p:cBhvr additive="base">
                                        <p:cTn id="7" dur="5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3252"/>
                                        </p:tgtEl>
                                        <p:attrNameLst>
                                          <p:attrName>style.visibility</p:attrName>
                                        </p:attrNameLst>
                                      </p:cBhvr>
                                      <p:to>
                                        <p:strVal val="visible"/>
                                      </p:to>
                                    </p:set>
                                    <p:anim calcmode="lin" valueType="num">
                                      <p:cBhvr additive="base">
                                        <p:cTn id="13" dur="500" fill="hold"/>
                                        <p:tgtEl>
                                          <p:spTgt spid="53252"/>
                                        </p:tgtEl>
                                        <p:attrNameLst>
                                          <p:attrName>ppt_x</p:attrName>
                                        </p:attrNameLst>
                                      </p:cBhvr>
                                      <p:tavLst>
                                        <p:tav tm="0">
                                          <p:val>
                                            <p:strVal val="#ppt_x"/>
                                          </p:val>
                                        </p:tav>
                                        <p:tav tm="100000">
                                          <p:val>
                                            <p:strVal val="#ppt_x"/>
                                          </p:val>
                                        </p:tav>
                                      </p:tavLst>
                                    </p:anim>
                                    <p:anim calcmode="lin" valueType="num">
                                      <p:cBhvr additive="base">
                                        <p:cTn id="14" dur="500" fill="hold"/>
                                        <p:tgtEl>
                                          <p:spTgt spid="532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2"/>
          <p:cNvSpPr>
            <a:spLocks noGrp="1" noChangeArrowheads="1"/>
          </p:cNvSpPr>
          <p:nvPr>
            <p:ph type="title"/>
          </p:nvPr>
        </p:nvSpPr>
        <p:spPr>
          <a:xfrm>
            <a:off x="0" y="260350"/>
            <a:ext cx="9144000" cy="1143000"/>
          </a:xfrm>
        </p:spPr>
        <p:txBody>
          <a:bodyPr/>
          <a:lstStyle/>
          <a:p>
            <a:pPr eaLnBrk="1" hangingPunct="1"/>
            <a:r>
              <a:rPr lang="en-US" smtClean="0"/>
              <a:t>Heat Capacity and Specific Heat</a:t>
            </a:r>
          </a:p>
        </p:txBody>
      </p:sp>
      <p:sp>
        <p:nvSpPr>
          <p:cNvPr id="380931" name="Rectangle 3"/>
          <p:cNvSpPr>
            <a:spLocks noGrp="1" noChangeArrowheads="1"/>
          </p:cNvSpPr>
          <p:nvPr>
            <p:ph type="body" sz="half" idx="1"/>
          </p:nvPr>
        </p:nvSpPr>
        <p:spPr>
          <a:xfrm>
            <a:off x="0" y="1447800"/>
            <a:ext cx="9144000" cy="1828800"/>
          </a:xfrm>
        </p:spPr>
        <p:txBody>
          <a:bodyPr/>
          <a:lstStyle/>
          <a:p>
            <a:pPr algn="l" rtl="0" eaLnBrk="1" hangingPunct="1">
              <a:lnSpc>
                <a:spcPct val="90000"/>
              </a:lnSpc>
              <a:buFontTx/>
              <a:buNone/>
            </a:pPr>
            <a:r>
              <a:rPr lang="en-US" sz="3600" smtClean="0"/>
              <a:t>	We define </a:t>
            </a:r>
            <a:r>
              <a:rPr lang="en-US" sz="3600" smtClean="0">
                <a:solidFill>
                  <a:srgbClr val="00197D"/>
                </a:solidFill>
              </a:rPr>
              <a:t>specific heat capacity (s)</a:t>
            </a:r>
            <a:r>
              <a:rPr lang="en-US" sz="3600" smtClean="0"/>
              <a:t> (or simply </a:t>
            </a:r>
            <a:r>
              <a:rPr lang="en-US" sz="3600" smtClean="0">
                <a:solidFill>
                  <a:srgbClr val="00197D"/>
                </a:solidFill>
              </a:rPr>
              <a:t>specific heat</a:t>
            </a:r>
            <a:r>
              <a:rPr lang="en-US" sz="3600" smtClean="0"/>
              <a:t>) as the amount of energy required to raise the temperature of 1 g of a substance by 1 K.</a:t>
            </a:r>
          </a:p>
        </p:txBody>
      </p:sp>
      <p:pic>
        <p:nvPicPr>
          <p:cNvPr id="380932" name="Picture 6" descr="05_T02"/>
          <p:cNvPicPr>
            <a:picLocks noGrp="1" noChangeAspect="1" noChangeArrowheads="1"/>
          </p:cNvPicPr>
          <p:nvPr>
            <p:ph sz="half" idx="2"/>
          </p:nvPr>
        </p:nvPicPr>
        <p:blipFill>
          <a:blip r:embed="rId3" cstate="print"/>
          <a:srcRect t="15508" b="7631"/>
          <a:stretch>
            <a:fillRect/>
          </a:stretch>
        </p:blipFill>
        <p:spPr>
          <a:xfrm>
            <a:off x="1047750" y="3922713"/>
            <a:ext cx="7562850" cy="2124075"/>
          </a:xfrm>
        </p:spPr>
      </p:pic>
      <p:sp>
        <p:nvSpPr>
          <p:cNvPr id="380933" name="Slide Number Placeholder 7"/>
          <p:cNvSpPr>
            <a:spLocks noGrp="1"/>
          </p:cNvSpPr>
          <p:nvPr>
            <p:ph type="sldNum" sz="quarter" idx="11"/>
          </p:nvPr>
        </p:nvSpPr>
        <p:spPr>
          <a:xfrm>
            <a:off x="179388" y="6237288"/>
            <a:ext cx="1905000" cy="457200"/>
          </a:xfrm>
          <a:noFill/>
        </p:spPr>
        <p:txBody>
          <a:bodyPr/>
          <a:lstStyle/>
          <a:p>
            <a:fld id="{776C04F9-061F-406E-9551-85DDFF189FCE}" type="slidenum">
              <a:rPr lang="ar-SA" smtClean="0">
                <a:latin typeface="Arial" pitchFamily="34" charset="0"/>
                <a:cs typeface="Arial" pitchFamily="34" charset="0"/>
              </a:rPr>
              <a:pPr/>
              <a:t>266</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Text Box 2"/>
          <p:cNvSpPr txBox="1">
            <a:spLocks noChangeArrowheads="1"/>
          </p:cNvSpPr>
          <p:nvPr/>
        </p:nvSpPr>
        <p:spPr bwMode="auto">
          <a:xfrm>
            <a:off x="228600" y="304800"/>
            <a:ext cx="8686800" cy="1384300"/>
          </a:xfrm>
          <a:prstGeom prst="rect">
            <a:avLst/>
          </a:prstGeom>
          <a:noFill/>
          <a:ln w="9525">
            <a:noFill/>
            <a:miter lim="800000"/>
            <a:headEnd/>
            <a:tailEnd/>
          </a:ln>
        </p:spPr>
        <p:txBody>
          <a:bodyPr>
            <a:spAutoFit/>
          </a:bodyPr>
          <a:lstStyle/>
          <a:p>
            <a:pPr algn="l" rtl="0">
              <a:spcBef>
                <a:spcPct val="50000"/>
              </a:spcBef>
            </a:pPr>
            <a:r>
              <a:rPr lang="en-US" altLang="en-US" sz="2800"/>
              <a:t>The </a:t>
            </a:r>
            <a:r>
              <a:rPr lang="en-US" altLang="en-US" sz="2800" b="1" i="1" u="sng">
                <a:solidFill>
                  <a:srgbClr val="FF0000"/>
                </a:solidFill>
              </a:rPr>
              <a:t>specific heat</a:t>
            </a:r>
            <a:r>
              <a:rPr lang="en-US" altLang="en-US" sz="2800" u="sng">
                <a:solidFill>
                  <a:srgbClr val="FF0000"/>
                </a:solidFill>
              </a:rPr>
              <a:t> </a:t>
            </a:r>
            <a:r>
              <a:rPr lang="en-US" altLang="en-US" sz="2800"/>
              <a:t>(</a:t>
            </a:r>
            <a:r>
              <a:rPr lang="en-US" altLang="en-US" sz="2800" b="1" i="1"/>
              <a:t>s</a:t>
            </a:r>
            <a:r>
              <a:rPr lang="en-US" altLang="en-US" sz="2800"/>
              <a:t>) of a substance is the amount of heat (</a:t>
            </a:r>
            <a:r>
              <a:rPr lang="en-US" altLang="en-US" sz="2800" i="1"/>
              <a:t>q</a:t>
            </a:r>
            <a:r>
              <a:rPr lang="en-US" altLang="en-US" sz="2800"/>
              <a:t>) required to raise the temperature of </a:t>
            </a:r>
            <a:r>
              <a:rPr lang="en-US" altLang="en-US" sz="2800" b="1"/>
              <a:t>one gram</a:t>
            </a:r>
            <a:r>
              <a:rPr lang="en-US" altLang="en-US" sz="2800"/>
              <a:t> of the substance by </a:t>
            </a:r>
            <a:r>
              <a:rPr lang="en-US" altLang="en-US" sz="2800" b="1"/>
              <a:t>one degree</a:t>
            </a:r>
            <a:r>
              <a:rPr lang="en-US" altLang="en-US" sz="2800"/>
              <a:t> Celsius.</a:t>
            </a:r>
          </a:p>
        </p:txBody>
      </p:sp>
      <p:sp>
        <p:nvSpPr>
          <p:cNvPr id="12291" name="Text Box 3"/>
          <p:cNvSpPr txBox="1">
            <a:spLocks noChangeArrowheads="1"/>
          </p:cNvSpPr>
          <p:nvPr/>
        </p:nvSpPr>
        <p:spPr bwMode="auto">
          <a:xfrm>
            <a:off x="228600" y="1631950"/>
            <a:ext cx="8686800" cy="1816100"/>
          </a:xfrm>
          <a:prstGeom prst="rect">
            <a:avLst/>
          </a:prstGeom>
          <a:noFill/>
          <a:ln w="9525">
            <a:noFill/>
            <a:miter lim="800000"/>
            <a:headEnd/>
            <a:tailEnd/>
          </a:ln>
        </p:spPr>
        <p:txBody>
          <a:bodyPr>
            <a:spAutoFit/>
          </a:bodyPr>
          <a:lstStyle/>
          <a:p>
            <a:pPr algn="l" rtl="0">
              <a:spcBef>
                <a:spcPct val="50000"/>
              </a:spcBef>
            </a:pPr>
            <a:r>
              <a:rPr lang="en-US" altLang="en-US" sz="2800"/>
              <a:t>The </a:t>
            </a:r>
            <a:r>
              <a:rPr lang="en-US" altLang="en-US" sz="2800" b="1" i="1" u="sng">
                <a:solidFill>
                  <a:srgbClr val="FF0000"/>
                </a:solidFill>
              </a:rPr>
              <a:t>heat capacity</a:t>
            </a:r>
            <a:r>
              <a:rPr lang="en-US" altLang="en-US" sz="2800" u="sng">
                <a:solidFill>
                  <a:srgbClr val="FF0000"/>
                </a:solidFill>
              </a:rPr>
              <a:t> </a:t>
            </a:r>
            <a:r>
              <a:rPr lang="en-US" altLang="en-US" sz="2800"/>
              <a:t>(</a:t>
            </a:r>
            <a:r>
              <a:rPr lang="en-US" altLang="en-US" sz="2800" b="1" i="1"/>
              <a:t>C</a:t>
            </a:r>
            <a:r>
              <a:rPr lang="en-US" altLang="en-US" sz="2800"/>
              <a:t>) of a substance is the amount of heat (</a:t>
            </a:r>
            <a:r>
              <a:rPr lang="en-US" altLang="en-US" sz="2800" i="1"/>
              <a:t>q</a:t>
            </a:r>
            <a:r>
              <a:rPr lang="en-US" altLang="en-US" sz="2800"/>
              <a:t>) required to raise the temperature of </a:t>
            </a:r>
            <a:r>
              <a:rPr lang="en-US" altLang="en-US" sz="2800" b="1"/>
              <a:t>a given quantity</a:t>
            </a:r>
            <a:r>
              <a:rPr lang="en-US" altLang="en-US" sz="2800"/>
              <a:t> (</a:t>
            </a:r>
            <a:r>
              <a:rPr lang="en-US" altLang="en-US" sz="2800" i="1"/>
              <a:t>m</a:t>
            </a:r>
            <a:r>
              <a:rPr lang="en-US" altLang="en-US" sz="2800"/>
              <a:t>) of the substance by </a:t>
            </a:r>
            <a:r>
              <a:rPr lang="en-US" altLang="en-US" sz="2800" b="1"/>
              <a:t>one degree</a:t>
            </a:r>
            <a:r>
              <a:rPr lang="en-US" altLang="en-US" sz="2800"/>
              <a:t> Celsius.</a:t>
            </a:r>
          </a:p>
        </p:txBody>
      </p:sp>
      <p:sp>
        <p:nvSpPr>
          <p:cNvPr id="12292" name="Text Box 4"/>
          <p:cNvSpPr txBox="1">
            <a:spLocks noChangeArrowheads="1"/>
          </p:cNvSpPr>
          <p:nvPr/>
        </p:nvSpPr>
        <p:spPr bwMode="auto">
          <a:xfrm>
            <a:off x="3886200" y="2895600"/>
            <a:ext cx="3048000" cy="769938"/>
          </a:xfrm>
          <a:prstGeom prst="rect">
            <a:avLst/>
          </a:prstGeom>
          <a:noFill/>
          <a:ln w="9525">
            <a:noFill/>
            <a:miter lim="800000"/>
            <a:headEnd/>
            <a:tailEnd/>
          </a:ln>
        </p:spPr>
        <p:txBody>
          <a:bodyPr>
            <a:spAutoFit/>
          </a:bodyPr>
          <a:lstStyle/>
          <a:p>
            <a:pPr rtl="0"/>
            <a:r>
              <a:rPr lang="en-US" altLang="en-US" sz="4400" i="1">
                <a:solidFill>
                  <a:srgbClr val="FF0000"/>
                </a:solidFill>
              </a:rPr>
              <a:t>C</a:t>
            </a:r>
            <a:r>
              <a:rPr lang="en-US" altLang="en-US" sz="4400">
                <a:solidFill>
                  <a:srgbClr val="FF0000"/>
                </a:solidFill>
              </a:rPr>
              <a:t> = </a:t>
            </a:r>
            <a:r>
              <a:rPr lang="en-US" altLang="en-US" sz="4400" i="1">
                <a:solidFill>
                  <a:srgbClr val="FF0000"/>
                </a:solidFill>
              </a:rPr>
              <a:t>m.s</a:t>
            </a:r>
          </a:p>
        </p:txBody>
      </p:sp>
      <p:sp>
        <p:nvSpPr>
          <p:cNvPr id="12294" name="Text Box 6"/>
          <p:cNvSpPr txBox="1">
            <a:spLocks noChangeArrowheads="1"/>
          </p:cNvSpPr>
          <p:nvPr/>
        </p:nvSpPr>
        <p:spPr bwMode="auto">
          <a:xfrm>
            <a:off x="3657600" y="3733800"/>
            <a:ext cx="4622800" cy="523875"/>
          </a:xfrm>
          <a:prstGeom prst="rect">
            <a:avLst/>
          </a:prstGeom>
          <a:noFill/>
          <a:ln w="9525">
            <a:noFill/>
            <a:miter lim="800000"/>
            <a:headEnd/>
            <a:tailEnd/>
          </a:ln>
        </p:spPr>
        <p:txBody>
          <a:bodyPr wrap="none">
            <a:spAutoFit/>
          </a:bodyPr>
          <a:lstStyle/>
          <a:p>
            <a:r>
              <a:rPr lang="en-US" altLang="en-US" sz="2800" u="sng"/>
              <a:t>Heat (</a:t>
            </a:r>
            <a:r>
              <a:rPr lang="en-US" altLang="en-US" sz="2800" i="1" u="sng"/>
              <a:t>q</a:t>
            </a:r>
            <a:r>
              <a:rPr lang="en-US" altLang="en-US" sz="2800" u="sng"/>
              <a:t>) absorbed or released:</a:t>
            </a:r>
          </a:p>
        </p:txBody>
      </p:sp>
      <p:sp>
        <p:nvSpPr>
          <p:cNvPr id="12295" name="Text Box 7"/>
          <p:cNvSpPr txBox="1">
            <a:spLocks noChangeArrowheads="1"/>
          </p:cNvSpPr>
          <p:nvPr/>
        </p:nvSpPr>
        <p:spPr bwMode="auto">
          <a:xfrm>
            <a:off x="4244975" y="4343400"/>
            <a:ext cx="2482850" cy="708025"/>
          </a:xfrm>
          <a:prstGeom prst="rect">
            <a:avLst/>
          </a:prstGeom>
          <a:noFill/>
          <a:ln w="9525">
            <a:noFill/>
            <a:miter lim="800000"/>
            <a:headEnd/>
            <a:tailEnd/>
          </a:ln>
        </p:spPr>
        <p:txBody>
          <a:bodyPr wrap="none">
            <a:spAutoFit/>
          </a:bodyPr>
          <a:lstStyle/>
          <a:p>
            <a:pPr rtl="0"/>
            <a:r>
              <a:rPr lang="en-US" altLang="en-US" sz="4000" i="1">
                <a:solidFill>
                  <a:srgbClr val="FF0000"/>
                </a:solidFill>
              </a:rPr>
              <a:t>q</a:t>
            </a:r>
            <a:r>
              <a:rPr lang="en-US" altLang="en-US" sz="4000">
                <a:solidFill>
                  <a:srgbClr val="FF0000"/>
                </a:solidFill>
              </a:rPr>
              <a:t> = </a:t>
            </a:r>
            <a:r>
              <a:rPr lang="en-US" altLang="en-US" sz="4000" i="1">
                <a:solidFill>
                  <a:srgbClr val="FF0000"/>
                </a:solidFill>
              </a:rPr>
              <a:t>m.s.</a:t>
            </a:r>
            <a:r>
              <a:rPr lang="en-US" altLang="en-US" sz="4000">
                <a:solidFill>
                  <a:srgbClr val="FF0000"/>
                </a:solidFill>
                <a:latin typeface="Symbol" pitchFamily="18" charset="2"/>
              </a:rPr>
              <a:t>D</a:t>
            </a:r>
            <a:r>
              <a:rPr lang="en-US" altLang="en-US" sz="4000" i="1">
                <a:solidFill>
                  <a:srgbClr val="FF0000"/>
                </a:solidFill>
              </a:rPr>
              <a:t>t</a:t>
            </a:r>
          </a:p>
        </p:txBody>
      </p:sp>
      <p:sp>
        <p:nvSpPr>
          <p:cNvPr id="12296" name="Text Box 8"/>
          <p:cNvSpPr txBox="1">
            <a:spLocks noChangeArrowheads="1"/>
          </p:cNvSpPr>
          <p:nvPr/>
        </p:nvSpPr>
        <p:spPr bwMode="auto">
          <a:xfrm>
            <a:off x="4545013" y="5257800"/>
            <a:ext cx="2024062" cy="708025"/>
          </a:xfrm>
          <a:prstGeom prst="rect">
            <a:avLst/>
          </a:prstGeom>
          <a:noFill/>
          <a:ln w="9525">
            <a:noFill/>
            <a:miter lim="800000"/>
            <a:headEnd/>
            <a:tailEnd/>
          </a:ln>
        </p:spPr>
        <p:txBody>
          <a:bodyPr wrap="none">
            <a:spAutoFit/>
          </a:bodyPr>
          <a:lstStyle/>
          <a:p>
            <a:pPr rtl="0"/>
            <a:r>
              <a:rPr lang="en-US" altLang="en-US" sz="4000" i="1">
                <a:solidFill>
                  <a:srgbClr val="FF0000"/>
                </a:solidFill>
              </a:rPr>
              <a:t>q</a:t>
            </a:r>
            <a:r>
              <a:rPr lang="en-US" altLang="en-US" sz="4000">
                <a:solidFill>
                  <a:srgbClr val="FF0000"/>
                </a:solidFill>
              </a:rPr>
              <a:t> = </a:t>
            </a:r>
            <a:r>
              <a:rPr lang="en-US" altLang="en-US" sz="4000" i="1">
                <a:solidFill>
                  <a:srgbClr val="FF0000"/>
                </a:solidFill>
              </a:rPr>
              <a:t>C.</a:t>
            </a:r>
            <a:r>
              <a:rPr lang="en-US" altLang="en-US" sz="4000">
                <a:solidFill>
                  <a:srgbClr val="FF0000"/>
                </a:solidFill>
                <a:latin typeface="Symbol" pitchFamily="18" charset="2"/>
              </a:rPr>
              <a:t>D</a:t>
            </a:r>
            <a:r>
              <a:rPr lang="en-US" altLang="en-US" sz="4000" i="1">
                <a:solidFill>
                  <a:srgbClr val="FF0000"/>
                </a:solidFill>
              </a:rPr>
              <a:t>t</a:t>
            </a:r>
          </a:p>
        </p:txBody>
      </p:sp>
      <p:sp>
        <p:nvSpPr>
          <p:cNvPr id="12297" name="Text Box 9"/>
          <p:cNvSpPr txBox="1">
            <a:spLocks noChangeArrowheads="1"/>
          </p:cNvSpPr>
          <p:nvPr/>
        </p:nvSpPr>
        <p:spPr bwMode="auto">
          <a:xfrm>
            <a:off x="4059238" y="5867400"/>
            <a:ext cx="3373437" cy="708025"/>
          </a:xfrm>
          <a:prstGeom prst="rect">
            <a:avLst/>
          </a:prstGeom>
          <a:noFill/>
          <a:ln w="9525">
            <a:noFill/>
            <a:miter lim="800000"/>
            <a:headEnd/>
            <a:tailEnd/>
          </a:ln>
        </p:spPr>
        <p:txBody>
          <a:bodyPr wrap="none">
            <a:spAutoFit/>
          </a:bodyPr>
          <a:lstStyle/>
          <a:p>
            <a:pPr rtl="0"/>
            <a:r>
              <a:rPr lang="en-US" altLang="en-US" sz="4000">
                <a:latin typeface="Symbol" pitchFamily="18" charset="2"/>
              </a:rPr>
              <a:t>D</a:t>
            </a:r>
            <a:r>
              <a:rPr lang="en-US" altLang="en-US" sz="4000" i="1"/>
              <a:t>t</a:t>
            </a:r>
            <a:r>
              <a:rPr lang="en-US" altLang="en-US" sz="4000"/>
              <a:t> = </a:t>
            </a:r>
            <a:r>
              <a:rPr lang="en-US" altLang="en-US" sz="4000" i="1">
                <a:solidFill>
                  <a:srgbClr val="FF0000"/>
                </a:solidFill>
              </a:rPr>
              <a:t>t</a:t>
            </a:r>
            <a:r>
              <a:rPr lang="en-US" altLang="en-US" sz="4000" baseline="-25000">
                <a:solidFill>
                  <a:srgbClr val="FF0000"/>
                </a:solidFill>
              </a:rPr>
              <a:t>final</a:t>
            </a:r>
            <a:r>
              <a:rPr lang="en-US" altLang="en-US" sz="4000"/>
              <a:t> - </a:t>
            </a:r>
            <a:r>
              <a:rPr lang="en-US" altLang="en-US" sz="4000" i="1"/>
              <a:t>t</a:t>
            </a:r>
            <a:r>
              <a:rPr lang="en-US" altLang="en-US" sz="4000" baseline="-25000"/>
              <a:t>initial</a:t>
            </a:r>
            <a:endParaRPr lang="en-US" altLang="en-US" sz="4000"/>
          </a:p>
        </p:txBody>
      </p:sp>
      <p:pic>
        <p:nvPicPr>
          <p:cNvPr id="55305" name="Picture 10"/>
          <p:cNvPicPr>
            <a:picLocks noChangeAspect="1" noChangeArrowheads="1"/>
          </p:cNvPicPr>
          <p:nvPr/>
        </p:nvPicPr>
        <p:blipFill>
          <a:blip r:embed="rId2" cstate="print"/>
          <a:srcRect/>
          <a:stretch>
            <a:fillRect/>
          </a:stretch>
        </p:blipFill>
        <p:spPr bwMode="auto">
          <a:xfrm>
            <a:off x="457200" y="2971800"/>
            <a:ext cx="2547938" cy="3733800"/>
          </a:xfrm>
          <a:prstGeom prst="rect">
            <a:avLst/>
          </a:prstGeom>
          <a:noFill/>
          <a:ln w="9525">
            <a:noFill/>
            <a:miter lim="800000"/>
            <a:headEnd/>
            <a:tailEnd/>
          </a:ln>
        </p:spPr>
      </p:pic>
      <p:sp>
        <p:nvSpPr>
          <p:cNvPr id="381962" name="Slide Number Placeholder 12"/>
          <p:cNvSpPr>
            <a:spLocks noGrp="1"/>
          </p:cNvSpPr>
          <p:nvPr>
            <p:ph type="sldNum" sz="quarter" idx="12"/>
          </p:nvPr>
        </p:nvSpPr>
        <p:spPr>
          <a:xfrm>
            <a:off x="0" y="6381750"/>
            <a:ext cx="2133600" cy="476250"/>
          </a:xfrm>
          <a:noFill/>
        </p:spPr>
        <p:txBody>
          <a:bodyPr/>
          <a:lstStyle/>
          <a:p>
            <a:fld id="{DAAEDA54-2271-485F-B591-C2E03B23F5B3}" type="slidenum">
              <a:rPr lang="ar-SA" smtClean="0">
                <a:latin typeface="Arial" pitchFamily="34" charset="0"/>
                <a:cs typeface="Arial" pitchFamily="34" charset="0"/>
              </a:rPr>
              <a:pPr/>
              <a:t>267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additive="base">
                                        <p:cTn id="7" dur="500" fill="hold"/>
                                        <p:tgtEl>
                                          <p:spTgt spid="12291"/>
                                        </p:tgtEl>
                                        <p:attrNameLst>
                                          <p:attrName>ppt_x</p:attrName>
                                        </p:attrNameLst>
                                      </p:cBhvr>
                                      <p:tavLst>
                                        <p:tav tm="0">
                                          <p:val>
                                            <p:strVal val="0-#ppt_w/2"/>
                                          </p:val>
                                        </p:tav>
                                        <p:tav tm="100000">
                                          <p:val>
                                            <p:strVal val="#ppt_x"/>
                                          </p:val>
                                        </p:tav>
                                      </p:tavLst>
                                    </p:anim>
                                    <p:anim calcmode="lin" valueType="num">
                                      <p:cBhvr additive="base">
                                        <p:cTn id="8" dur="500" fill="hold"/>
                                        <p:tgtEl>
                                          <p:spTgt spid="1229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2292"/>
                                        </p:tgtEl>
                                        <p:attrNameLst>
                                          <p:attrName>style.visibility</p:attrName>
                                        </p:attrNameLst>
                                      </p:cBhvr>
                                      <p:to>
                                        <p:strVal val="visible"/>
                                      </p:to>
                                    </p:set>
                                    <p:anim calcmode="lin" valueType="num">
                                      <p:cBhvr>
                                        <p:cTn id="13" dur="500" fill="hold"/>
                                        <p:tgtEl>
                                          <p:spTgt spid="12292"/>
                                        </p:tgtEl>
                                        <p:attrNameLst>
                                          <p:attrName>ppt_w</p:attrName>
                                        </p:attrNameLst>
                                      </p:cBhvr>
                                      <p:tavLst>
                                        <p:tav tm="0">
                                          <p:val>
                                            <p:fltVal val="0"/>
                                          </p:val>
                                        </p:tav>
                                        <p:tav tm="100000">
                                          <p:val>
                                            <p:strVal val="#ppt_w"/>
                                          </p:val>
                                        </p:tav>
                                      </p:tavLst>
                                    </p:anim>
                                    <p:anim calcmode="lin" valueType="num">
                                      <p:cBhvr>
                                        <p:cTn id="14" dur="500" fill="hold"/>
                                        <p:tgtEl>
                                          <p:spTgt spid="12292"/>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2294"/>
                                        </p:tgtEl>
                                        <p:attrNameLst>
                                          <p:attrName>style.visibility</p:attrName>
                                        </p:attrNameLst>
                                      </p:cBhvr>
                                      <p:to>
                                        <p:strVal val="visible"/>
                                      </p:to>
                                    </p:set>
                                    <p:anim calcmode="lin" valueType="num">
                                      <p:cBhvr additive="base">
                                        <p:cTn id="19" dur="500" fill="hold"/>
                                        <p:tgtEl>
                                          <p:spTgt spid="12294"/>
                                        </p:tgtEl>
                                        <p:attrNameLst>
                                          <p:attrName>ppt_x</p:attrName>
                                        </p:attrNameLst>
                                      </p:cBhvr>
                                      <p:tavLst>
                                        <p:tav tm="0">
                                          <p:val>
                                            <p:strVal val="1+#ppt_w/2"/>
                                          </p:val>
                                        </p:tav>
                                        <p:tav tm="100000">
                                          <p:val>
                                            <p:strVal val="#ppt_x"/>
                                          </p:val>
                                        </p:tav>
                                      </p:tavLst>
                                    </p:anim>
                                    <p:anim calcmode="lin" valueType="num">
                                      <p:cBhvr additive="base">
                                        <p:cTn id="20" dur="500" fill="hold"/>
                                        <p:tgtEl>
                                          <p:spTgt spid="1229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2295"/>
                                        </p:tgtEl>
                                        <p:attrNameLst>
                                          <p:attrName>style.visibility</p:attrName>
                                        </p:attrNameLst>
                                      </p:cBhvr>
                                      <p:to>
                                        <p:strVal val="visible"/>
                                      </p:to>
                                    </p:set>
                                    <p:anim calcmode="lin" valueType="num">
                                      <p:cBhvr additive="base">
                                        <p:cTn id="25" dur="500" fill="hold"/>
                                        <p:tgtEl>
                                          <p:spTgt spid="12295"/>
                                        </p:tgtEl>
                                        <p:attrNameLst>
                                          <p:attrName>ppt_x</p:attrName>
                                        </p:attrNameLst>
                                      </p:cBhvr>
                                      <p:tavLst>
                                        <p:tav tm="0">
                                          <p:val>
                                            <p:strVal val="1+#ppt_w/2"/>
                                          </p:val>
                                        </p:tav>
                                        <p:tav tm="100000">
                                          <p:val>
                                            <p:strVal val="#ppt_x"/>
                                          </p:val>
                                        </p:tav>
                                      </p:tavLst>
                                    </p:anim>
                                    <p:anim calcmode="lin" valueType="num">
                                      <p:cBhvr additive="base">
                                        <p:cTn id="26" dur="500" fill="hold"/>
                                        <p:tgtEl>
                                          <p:spTgt spid="1229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2296"/>
                                        </p:tgtEl>
                                        <p:attrNameLst>
                                          <p:attrName>style.visibility</p:attrName>
                                        </p:attrNameLst>
                                      </p:cBhvr>
                                      <p:to>
                                        <p:strVal val="visible"/>
                                      </p:to>
                                    </p:set>
                                    <p:anim calcmode="lin" valueType="num">
                                      <p:cBhvr additive="base">
                                        <p:cTn id="31" dur="500" fill="hold"/>
                                        <p:tgtEl>
                                          <p:spTgt spid="12296"/>
                                        </p:tgtEl>
                                        <p:attrNameLst>
                                          <p:attrName>ppt_x</p:attrName>
                                        </p:attrNameLst>
                                      </p:cBhvr>
                                      <p:tavLst>
                                        <p:tav tm="0">
                                          <p:val>
                                            <p:strVal val="1+#ppt_w/2"/>
                                          </p:val>
                                        </p:tav>
                                        <p:tav tm="100000">
                                          <p:val>
                                            <p:strVal val="#ppt_x"/>
                                          </p:val>
                                        </p:tav>
                                      </p:tavLst>
                                    </p:anim>
                                    <p:anim calcmode="lin" valueType="num">
                                      <p:cBhvr additive="base">
                                        <p:cTn id="32" dur="500" fill="hold"/>
                                        <p:tgtEl>
                                          <p:spTgt spid="1229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2297"/>
                                        </p:tgtEl>
                                        <p:attrNameLst>
                                          <p:attrName>style.visibility</p:attrName>
                                        </p:attrNameLst>
                                      </p:cBhvr>
                                      <p:to>
                                        <p:strVal val="visible"/>
                                      </p:to>
                                    </p:set>
                                    <p:anim calcmode="lin" valueType="num">
                                      <p:cBhvr additive="base">
                                        <p:cTn id="37" dur="500" fill="hold"/>
                                        <p:tgtEl>
                                          <p:spTgt spid="12297"/>
                                        </p:tgtEl>
                                        <p:attrNameLst>
                                          <p:attrName>ppt_x</p:attrName>
                                        </p:attrNameLst>
                                      </p:cBhvr>
                                      <p:tavLst>
                                        <p:tav tm="0">
                                          <p:val>
                                            <p:strVal val="1+#ppt_w/2"/>
                                          </p:val>
                                        </p:tav>
                                        <p:tav tm="100000">
                                          <p:val>
                                            <p:strVal val="#ppt_x"/>
                                          </p:val>
                                        </p:tav>
                                      </p:tavLst>
                                    </p:anim>
                                    <p:anim calcmode="lin" valueType="num">
                                      <p:cBhvr additive="base">
                                        <p:cTn id="38" dur="500" fill="hold"/>
                                        <p:tgtEl>
                                          <p:spTgt spid="1229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5305"/>
                                        </p:tgtEl>
                                        <p:attrNameLst>
                                          <p:attrName>style.visibility</p:attrName>
                                        </p:attrNameLst>
                                      </p:cBhvr>
                                      <p:to>
                                        <p:strVal val="visible"/>
                                      </p:to>
                                    </p:set>
                                    <p:anim calcmode="lin" valueType="num">
                                      <p:cBhvr additive="base">
                                        <p:cTn id="43" dur="500" fill="hold"/>
                                        <p:tgtEl>
                                          <p:spTgt spid="55305"/>
                                        </p:tgtEl>
                                        <p:attrNameLst>
                                          <p:attrName>ppt_x</p:attrName>
                                        </p:attrNameLst>
                                      </p:cBhvr>
                                      <p:tavLst>
                                        <p:tav tm="0">
                                          <p:val>
                                            <p:strVal val="#ppt_x"/>
                                          </p:val>
                                        </p:tav>
                                        <p:tav tm="100000">
                                          <p:val>
                                            <p:strVal val="#ppt_x"/>
                                          </p:val>
                                        </p:tav>
                                      </p:tavLst>
                                    </p:anim>
                                    <p:anim calcmode="lin" valueType="num">
                                      <p:cBhvr additive="base">
                                        <p:cTn id="44" dur="500" fill="hold"/>
                                        <p:tgtEl>
                                          <p:spTgt spid="553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utoUpdateAnimBg="0"/>
      <p:bldP spid="12292" grpId="0" autoUpdateAnimBg="0"/>
      <p:bldP spid="12294" grpId="0" autoUpdateAnimBg="0"/>
      <p:bldP spid="12295" grpId="0" autoUpdateAnimBg="0"/>
      <p:bldP spid="12296" grpId="0" autoUpdateAnimBg="0"/>
      <p:bldP spid="12297" grpId="0" autoUpdateAnimBg="0"/>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type="body" idx="1"/>
          </p:nvPr>
        </p:nvSpPr>
        <p:spPr>
          <a:xfrm>
            <a:off x="381000" y="1752600"/>
            <a:ext cx="7924800" cy="762000"/>
          </a:xfrm>
        </p:spPr>
        <p:txBody>
          <a:bodyPr/>
          <a:lstStyle/>
          <a:p>
            <a:pPr algn="l" rtl="0" eaLnBrk="1" hangingPunct="1">
              <a:buFontTx/>
              <a:buNone/>
            </a:pPr>
            <a:r>
              <a:rPr lang="en-US" sz="4000" smtClean="0"/>
              <a:t>Specific heat, then, is</a:t>
            </a:r>
          </a:p>
        </p:txBody>
      </p:sp>
      <p:grpSp>
        <p:nvGrpSpPr>
          <p:cNvPr id="2" name="Group 10"/>
          <p:cNvGrpSpPr>
            <a:grpSpLocks/>
          </p:cNvGrpSpPr>
          <p:nvPr/>
        </p:nvGrpSpPr>
        <p:grpSpPr bwMode="auto">
          <a:xfrm>
            <a:off x="-115888" y="2667000"/>
            <a:ext cx="8990013" cy="1255713"/>
            <a:chOff x="117" y="1776"/>
            <a:chExt cx="5794" cy="791"/>
          </a:xfrm>
        </p:grpSpPr>
        <p:sp>
          <p:nvSpPr>
            <p:cNvPr id="382987" name="Rectangle 4"/>
            <p:cNvSpPr>
              <a:spLocks noChangeArrowheads="1"/>
            </p:cNvSpPr>
            <p:nvPr/>
          </p:nvSpPr>
          <p:spPr bwMode="auto">
            <a:xfrm>
              <a:off x="117" y="1977"/>
              <a:ext cx="2161" cy="407"/>
            </a:xfrm>
            <a:prstGeom prst="rect">
              <a:avLst/>
            </a:prstGeom>
            <a:noFill/>
            <a:ln w="9525">
              <a:noFill/>
              <a:miter lim="800000"/>
              <a:headEnd/>
              <a:tailEnd/>
            </a:ln>
          </p:spPr>
          <p:txBody>
            <a:bodyPr wrap="none">
              <a:spAutoFit/>
            </a:bodyPr>
            <a:lstStyle/>
            <a:p>
              <a:r>
                <a:rPr lang="en-US" sz="3600"/>
                <a:t>Specific heat = </a:t>
              </a:r>
            </a:p>
          </p:txBody>
        </p:sp>
        <p:sp>
          <p:nvSpPr>
            <p:cNvPr id="382988" name="Rectangle 5"/>
            <p:cNvSpPr>
              <a:spLocks noChangeArrowheads="1"/>
            </p:cNvSpPr>
            <p:nvPr/>
          </p:nvSpPr>
          <p:spPr bwMode="auto">
            <a:xfrm>
              <a:off x="2893" y="1776"/>
              <a:ext cx="2218" cy="407"/>
            </a:xfrm>
            <a:prstGeom prst="rect">
              <a:avLst/>
            </a:prstGeom>
            <a:noFill/>
            <a:ln w="9525">
              <a:noFill/>
              <a:miter lim="800000"/>
              <a:headEnd/>
              <a:tailEnd/>
            </a:ln>
          </p:spPr>
          <p:txBody>
            <a:bodyPr wrap="none">
              <a:spAutoFit/>
            </a:bodyPr>
            <a:lstStyle/>
            <a:p>
              <a:r>
                <a:rPr lang="en-US" sz="3600"/>
                <a:t>heat transferred</a:t>
              </a:r>
            </a:p>
          </p:txBody>
        </p:sp>
        <p:sp>
          <p:nvSpPr>
            <p:cNvPr id="382989" name="Rectangle 6"/>
            <p:cNvSpPr>
              <a:spLocks noChangeArrowheads="1"/>
            </p:cNvSpPr>
            <p:nvPr/>
          </p:nvSpPr>
          <p:spPr bwMode="auto">
            <a:xfrm>
              <a:off x="2091" y="2160"/>
              <a:ext cx="3820" cy="407"/>
            </a:xfrm>
            <a:prstGeom prst="rect">
              <a:avLst/>
            </a:prstGeom>
            <a:noFill/>
            <a:ln w="9525">
              <a:noFill/>
              <a:miter lim="800000"/>
              <a:headEnd/>
              <a:tailEnd/>
            </a:ln>
          </p:spPr>
          <p:txBody>
            <a:bodyPr wrap="none">
              <a:spAutoFit/>
            </a:bodyPr>
            <a:lstStyle/>
            <a:p>
              <a:r>
                <a:rPr lang="en-US" sz="3600"/>
                <a:t>mass </a:t>
              </a:r>
              <a:r>
                <a:rPr lang="en-US" sz="3600">
                  <a:sym typeface="Symbol" pitchFamily="18" charset="2"/>
                </a:rPr>
                <a:t> temperature change</a:t>
              </a:r>
              <a:endParaRPr lang="en-US" sz="3600"/>
            </a:p>
          </p:txBody>
        </p:sp>
        <p:sp>
          <p:nvSpPr>
            <p:cNvPr id="382990" name="Line 9"/>
            <p:cNvSpPr>
              <a:spLocks noChangeShapeType="1"/>
            </p:cNvSpPr>
            <p:nvPr/>
          </p:nvSpPr>
          <p:spPr bwMode="auto">
            <a:xfrm>
              <a:off x="2206" y="2208"/>
              <a:ext cx="3408" cy="0"/>
            </a:xfrm>
            <a:prstGeom prst="line">
              <a:avLst/>
            </a:prstGeom>
            <a:noFill/>
            <a:ln w="25400">
              <a:solidFill>
                <a:srgbClr val="C82E32"/>
              </a:solidFill>
              <a:round/>
              <a:headEnd/>
              <a:tailEnd/>
            </a:ln>
          </p:spPr>
          <p:txBody>
            <a:bodyPr wrap="none" anchor="ctr"/>
            <a:lstStyle/>
            <a:p>
              <a:endParaRPr lang="en-US"/>
            </a:p>
          </p:txBody>
        </p:sp>
      </p:grpSp>
      <p:grpSp>
        <p:nvGrpSpPr>
          <p:cNvPr id="3" name="Group 15"/>
          <p:cNvGrpSpPr>
            <a:grpSpLocks/>
          </p:cNvGrpSpPr>
          <p:nvPr/>
        </p:nvGrpSpPr>
        <p:grpSpPr bwMode="auto">
          <a:xfrm>
            <a:off x="2540000" y="3962400"/>
            <a:ext cx="2565400" cy="1317625"/>
            <a:chOff x="1392" y="2544"/>
            <a:chExt cx="1616" cy="830"/>
          </a:xfrm>
        </p:grpSpPr>
        <p:sp>
          <p:nvSpPr>
            <p:cNvPr id="382983" name="Rectangle 11"/>
            <p:cNvSpPr>
              <a:spLocks noChangeArrowheads="1"/>
            </p:cNvSpPr>
            <p:nvPr/>
          </p:nvSpPr>
          <p:spPr bwMode="auto">
            <a:xfrm>
              <a:off x="1392" y="2736"/>
              <a:ext cx="476" cy="446"/>
            </a:xfrm>
            <a:prstGeom prst="rect">
              <a:avLst/>
            </a:prstGeom>
            <a:noFill/>
            <a:ln w="9525">
              <a:noFill/>
              <a:miter lim="800000"/>
              <a:headEnd/>
              <a:tailEnd/>
            </a:ln>
          </p:spPr>
          <p:txBody>
            <a:bodyPr wrap="none">
              <a:spAutoFit/>
            </a:bodyPr>
            <a:lstStyle/>
            <a:p>
              <a:r>
                <a:rPr lang="en-US" sz="4000" i="1">
                  <a:solidFill>
                    <a:srgbClr val="C82E32"/>
                  </a:solidFill>
                </a:rPr>
                <a:t>s</a:t>
              </a:r>
              <a:r>
                <a:rPr lang="en-US" sz="4000">
                  <a:solidFill>
                    <a:srgbClr val="C82E32"/>
                  </a:solidFill>
                </a:rPr>
                <a:t> =</a:t>
              </a:r>
              <a:endParaRPr lang="en-US" sz="4000" i="1">
                <a:solidFill>
                  <a:srgbClr val="C82E32"/>
                </a:solidFill>
              </a:endParaRPr>
            </a:p>
          </p:txBody>
        </p:sp>
        <p:sp>
          <p:nvSpPr>
            <p:cNvPr id="382984" name="Rectangle 12"/>
            <p:cNvSpPr>
              <a:spLocks noChangeArrowheads="1"/>
            </p:cNvSpPr>
            <p:nvPr/>
          </p:nvSpPr>
          <p:spPr bwMode="auto">
            <a:xfrm>
              <a:off x="2256" y="2544"/>
              <a:ext cx="283" cy="446"/>
            </a:xfrm>
            <a:prstGeom prst="rect">
              <a:avLst/>
            </a:prstGeom>
            <a:noFill/>
            <a:ln w="9525">
              <a:noFill/>
              <a:miter lim="800000"/>
              <a:headEnd/>
              <a:tailEnd/>
            </a:ln>
          </p:spPr>
          <p:txBody>
            <a:bodyPr wrap="none">
              <a:spAutoFit/>
            </a:bodyPr>
            <a:lstStyle/>
            <a:p>
              <a:r>
                <a:rPr lang="en-US" sz="4000" i="1">
                  <a:solidFill>
                    <a:srgbClr val="C82E32"/>
                  </a:solidFill>
                </a:rPr>
                <a:t>q</a:t>
              </a:r>
            </a:p>
          </p:txBody>
        </p:sp>
        <p:sp>
          <p:nvSpPr>
            <p:cNvPr id="382985" name="Rectangle 13"/>
            <p:cNvSpPr>
              <a:spLocks noChangeArrowheads="1"/>
            </p:cNvSpPr>
            <p:nvPr/>
          </p:nvSpPr>
          <p:spPr bwMode="auto">
            <a:xfrm>
              <a:off x="1955" y="2928"/>
              <a:ext cx="1050" cy="446"/>
            </a:xfrm>
            <a:prstGeom prst="rect">
              <a:avLst/>
            </a:prstGeom>
            <a:noFill/>
            <a:ln w="9525">
              <a:noFill/>
              <a:miter lim="800000"/>
              <a:headEnd/>
              <a:tailEnd/>
            </a:ln>
          </p:spPr>
          <p:txBody>
            <a:bodyPr wrap="none">
              <a:spAutoFit/>
            </a:bodyPr>
            <a:lstStyle/>
            <a:p>
              <a:r>
                <a:rPr lang="en-US" sz="4000" i="1">
                  <a:solidFill>
                    <a:srgbClr val="C82E32"/>
                  </a:solidFill>
                </a:rPr>
                <a:t>m</a:t>
              </a:r>
              <a:r>
                <a:rPr lang="en-US" sz="4000">
                  <a:solidFill>
                    <a:srgbClr val="C82E32"/>
                  </a:solidFill>
                </a:rPr>
                <a:t> </a:t>
              </a:r>
              <a:r>
                <a:rPr lang="en-US" sz="4000">
                  <a:solidFill>
                    <a:srgbClr val="C82E32"/>
                  </a:solidFill>
                  <a:sym typeface="Symbol" pitchFamily="18" charset="2"/>
                </a:rPr>
                <a:t> </a:t>
              </a:r>
              <a:r>
                <a:rPr lang="en-US" sz="4000">
                  <a:solidFill>
                    <a:srgbClr val="C82E32"/>
                  </a:solidFill>
                  <a:latin typeface="Symbol" pitchFamily="18" charset="2"/>
                  <a:sym typeface="Symbol" pitchFamily="18" charset="2"/>
                </a:rPr>
                <a:t></a:t>
              </a:r>
              <a:r>
                <a:rPr lang="en-US" sz="4000" i="1">
                  <a:solidFill>
                    <a:srgbClr val="C82E32"/>
                  </a:solidFill>
                  <a:sym typeface="Symbol" pitchFamily="18" charset="2"/>
                </a:rPr>
                <a:t>T</a:t>
              </a:r>
              <a:endParaRPr lang="en-US" sz="4000" i="1">
                <a:solidFill>
                  <a:srgbClr val="C82E32"/>
                </a:solidFill>
              </a:endParaRPr>
            </a:p>
          </p:txBody>
        </p:sp>
        <p:sp>
          <p:nvSpPr>
            <p:cNvPr id="382986" name="Line 14"/>
            <p:cNvSpPr>
              <a:spLocks noChangeShapeType="1"/>
            </p:cNvSpPr>
            <p:nvPr/>
          </p:nvSpPr>
          <p:spPr bwMode="auto">
            <a:xfrm>
              <a:off x="1856" y="2928"/>
              <a:ext cx="1152" cy="0"/>
            </a:xfrm>
            <a:prstGeom prst="line">
              <a:avLst/>
            </a:prstGeom>
            <a:noFill/>
            <a:ln w="25400">
              <a:solidFill>
                <a:srgbClr val="C82E32"/>
              </a:solidFill>
              <a:round/>
              <a:headEnd/>
              <a:tailEnd/>
            </a:ln>
          </p:spPr>
          <p:txBody>
            <a:bodyPr wrap="none" anchor="ctr"/>
            <a:lstStyle/>
            <a:p>
              <a:endParaRPr lang="en-US"/>
            </a:p>
          </p:txBody>
        </p:sp>
      </p:grpSp>
      <p:sp>
        <p:nvSpPr>
          <p:cNvPr id="15" name="Rectangle 2"/>
          <p:cNvSpPr txBox="1">
            <a:spLocks noChangeArrowheads="1"/>
          </p:cNvSpPr>
          <p:nvPr/>
        </p:nvSpPr>
        <p:spPr>
          <a:xfrm>
            <a:off x="0" y="152400"/>
            <a:ext cx="9144000" cy="1143000"/>
          </a:xfrm>
          <a:prstGeom prst="rect">
            <a:avLst/>
          </a:prstGeom>
        </p:spPr>
        <p:txBody>
          <a:bodyPr anchor="ctr">
            <a:normAutofit/>
          </a:bodyPr>
          <a:lstStyle/>
          <a:p>
            <a:pPr rtl="0" fontAlgn="auto">
              <a:spcAft>
                <a:spcPts val="0"/>
              </a:spcAft>
              <a:defRPr/>
            </a:pPr>
            <a:r>
              <a:rPr lang="en-US" sz="4800" dirty="0">
                <a:latin typeface="+mj-lt"/>
                <a:ea typeface="+mj-ea"/>
                <a:cs typeface="+mj-cs"/>
              </a:rPr>
              <a:t>Heat Capacity and Specific Heat</a:t>
            </a:r>
          </a:p>
        </p:txBody>
      </p:sp>
      <p:sp>
        <p:nvSpPr>
          <p:cNvPr id="382982" name="Slide Number Placeholder 17"/>
          <p:cNvSpPr>
            <a:spLocks noGrp="1"/>
          </p:cNvSpPr>
          <p:nvPr>
            <p:ph type="sldNum" sz="quarter" idx="12"/>
          </p:nvPr>
        </p:nvSpPr>
        <p:spPr>
          <a:noFill/>
        </p:spPr>
        <p:txBody>
          <a:bodyPr/>
          <a:lstStyle/>
          <a:p>
            <a:fld id="{7927C9E2-EA2C-47B0-803A-D35AF98E1079}" type="slidenum">
              <a:rPr lang="ar-SA" smtClean="0">
                <a:latin typeface="Arial" pitchFamily="34" charset="0"/>
                <a:cs typeface="Arial" pitchFamily="34" charset="0"/>
              </a:rPr>
              <a:pPr/>
              <a:t>268</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 calcmode="lin" valueType="num">
                                      <p:cBhvr additive="base">
                                        <p:cTn id="7" dur="500" fill="hold"/>
                                        <p:tgtEl>
                                          <p:spTgt spid="563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3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p:bld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Text Box 3"/>
          <p:cNvSpPr txBox="1">
            <a:spLocks noChangeArrowheads="1"/>
          </p:cNvSpPr>
          <p:nvPr/>
        </p:nvSpPr>
        <p:spPr bwMode="auto">
          <a:xfrm>
            <a:off x="0" y="228600"/>
            <a:ext cx="8991600" cy="1938338"/>
          </a:xfrm>
          <a:prstGeom prst="rect">
            <a:avLst/>
          </a:prstGeom>
          <a:noFill/>
          <a:ln w="9525">
            <a:noFill/>
            <a:miter lim="800000"/>
            <a:headEnd/>
            <a:tailEnd/>
          </a:ln>
        </p:spPr>
        <p:txBody>
          <a:bodyPr>
            <a:spAutoFit/>
          </a:bodyPr>
          <a:lstStyle/>
          <a:p>
            <a:pPr algn="l" rtl="0"/>
            <a:r>
              <a:rPr lang="en-US" altLang="en-US" sz="4000"/>
              <a:t>Ex: How much heat is given off when an 869 g iron bar cools from 94</a:t>
            </a:r>
            <a:r>
              <a:rPr lang="en-US" altLang="en-US" sz="4000" baseline="30000"/>
              <a:t>0</a:t>
            </a:r>
            <a:r>
              <a:rPr lang="en-US" altLang="en-US" sz="4000"/>
              <a:t>C to 5</a:t>
            </a:r>
            <a:r>
              <a:rPr lang="en-US" altLang="en-US" sz="4000" baseline="30000"/>
              <a:t>0</a:t>
            </a:r>
            <a:r>
              <a:rPr lang="en-US" altLang="en-US" sz="4000"/>
              <a:t>C?</a:t>
            </a:r>
          </a:p>
        </p:txBody>
      </p:sp>
      <p:sp>
        <p:nvSpPr>
          <p:cNvPr id="13317" name="Text Box 5"/>
          <p:cNvSpPr txBox="1">
            <a:spLocks noChangeArrowheads="1"/>
          </p:cNvSpPr>
          <p:nvPr/>
        </p:nvSpPr>
        <p:spPr bwMode="auto">
          <a:xfrm>
            <a:off x="2268538" y="1484313"/>
            <a:ext cx="5580062" cy="708025"/>
          </a:xfrm>
          <a:prstGeom prst="rect">
            <a:avLst/>
          </a:prstGeom>
          <a:noFill/>
          <a:ln w="9525">
            <a:noFill/>
            <a:miter lim="800000"/>
            <a:headEnd/>
            <a:tailEnd/>
          </a:ln>
        </p:spPr>
        <p:txBody>
          <a:bodyPr wrap="none">
            <a:spAutoFit/>
          </a:bodyPr>
          <a:lstStyle/>
          <a:p>
            <a:pPr algn="l" rtl="0"/>
            <a:r>
              <a:rPr lang="en-US" altLang="en-US" sz="4000" i="1"/>
              <a:t>s</a:t>
            </a:r>
            <a:r>
              <a:rPr lang="en-US" altLang="en-US" sz="4000"/>
              <a:t> of Fe = 0.444 J / g .</a:t>
            </a:r>
            <a:r>
              <a:rPr lang="en-US" altLang="en-US" sz="4000" baseline="30000"/>
              <a:t>0</a:t>
            </a:r>
            <a:r>
              <a:rPr lang="en-US" altLang="en-US" sz="4000"/>
              <a:t>C</a:t>
            </a:r>
            <a:endParaRPr lang="en-US" altLang="en-US" sz="4000" i="1"/>
          </a:p>
        </p:txBody>
      </p:sp>
      <p:sp>
        <p:nvSpPr>
          <p:cNvPr id="13318" name="Text Box 6"/>
          <p:cNvSpPr txBox="1">
            <a:spLocks noChangeArrowheads="1"/>
          </p:cNvSpPr>
          <p:nvPr/>
        </p:nvSpPr>
        <p:spPr bwMode="auto">
          <a:xfrm>
            <a:off x="438150" y="2324100"/>
            <a:ext cx="7673975" cy="646113"/>
          </a:xfrm>
          <a:prstGeom prst="rect">
            <a:avLst/>
          </a:prstGeom>
          <a:noFill/>
          <a:ln w="9525">
            <a:noFill/>
            <a:miter lim="800000"/>
            <a:headEnd/>
            <a:tailEnd/>
          </a:ln>
        </p:spPr>
        <p:txBody>
          <a:bodyPr wrap="none">
            <a:spAutoFit/>
          </a:bodyPr>
          <a:lstStyle/>
          <a:p>
            <a:pPr algn="l" rtl="0"/>
            <a:r>
              <a:rPr lang="en-US" altLang="en-US" sz="3600">
                <a:latin typeface="Symbol" pitchFamily="18" charset="2"/>
              </a:rPr>
              <a:t>D</a:t>
            </a:r>
            <a:r>
              <a:rPr lang="en-US" altLang="en-US" sz="3600" i="1"/>
              <a:t>t</a:t>
            </a:r>
            <a:r>
              <a:rPr lang="en-US" altLang="en-US" sz="3600"/>
              <a:t> = </a:t>
            </a:r>
            <a:r>
              <a:rPr lang="en-US" altLang="en-US" sz="3600" i="1"/>
              <a:t>t</a:t>
            </a:r>
            <a:r>
              <a:rPr lang="en-US" altLang="en-US" sz="3600" baseline="-25000"/>
              <a:t>final</a:t>
            </a:r>
            <a:r>
              <a:rPr lang="en-US" altLang="en-US" sz="3600"/>
              <a:t> – </a:t>
            </a:r>
            <a:r>
              <a:rPr lang="en-US" altLang="en-US" sz="3600" i="1"/>
              <a:t>t</a:t>
            </a:r>
            <a:r>
              <a:rPr lang="en-US" altLang="en-US" sz="3600" baseline="-25000"/>
              <a:t>initial</a:t>
            </a:r>
            <a:r>
              <a:rPr lang="en-US" altLang="en-US" sz="3600"/>
              <a:t> = 5</a:t>
            </a:r>
            <a:r>
              <a:rPr lang="en-US" altLang="en-US" sz="3600" baseline="30000"/>
              <a:t>0</a:t>
            </a:r>
            <a:r>
              <a:rPr lang="en-US" altLang="en-US" sz="3600"/>
              <a:t>C – 94</a:t>
            </a:r>
            <a:r>
              <a:rPr lang="en-US" altLang="en-US" sz="3600" baseline="30000"/>
              <a:t>0</a:t>
            </a:r>
            <a:r>
              <a:rPr lang="en-US" altLang="en-US" sz="3600"/>
              <a:t>C = -89</a:t>
            </a:r>
            <a:r>
              <a:rPr lang="en-US" altLang="en-US" sz="3600" baseline="30000"/>
              <a:t>0</a:t>
            </a:r>
            <a:r>
              <a:rPr lang="en-US" altLang="en-US" sz="3600"/>
              <a:t>C</a:t>
            </a:r>
          </a:p>
        </p:txBody>
      </p:sp>
      <p:sp>
        <p:nvSpPr>
          <p:cNvPr id="13319" name="Text Box 7"/>
          <p:cNvSpPr txBox="1">
            <a:spLocks noChangeArrowheads="1"/>
          </p:cNvSpPr>
          <p:nvPr/>
        </p:nvSpPr>
        <p:spPr bwMode="auto">
          <a:xfrm>
            <a:off x="3697288" y="3141663"/>
            <a:ext cx="2481262" cy="706437"/>
          </a:xfrm>
          <a:prstGeom prst="rect">
            <a:avLst/>
          </a:prstGeom>
          <a:noFill/>
          <a:ln w="9525">
            <a:noFill/>
            <a:miter lim="800000"/>
            <a:headEnd/>
            <a:tailEnd/>
          </a:ln>
        </p:spPr>
        <p:txBody>
          <a:bodyPr wrap="none">
            <a:spAutoFit/>
          </a:bodyPr>
          <a:lstStyle/>
          <a:p>
            <a:r>
              <a:rPr lang="en-US" altLang="en-US" sz="4000" i="1">
                <a:solidFill>
                  <a:srgbClr val="FF0000"/>
                </a:solidFill>
              </a:rPr>
              <a:t>q</a:t>
            </a:r>
            <a:r>
              <a:rPr lang="en-US" altLang="en-US" sz="4000">
                <a:solidFill>
                  <a:srgbClr val="FF0000"/>
                </a:solidFill>
              </a:rPr>
              <a:t> = </a:t>
            </a:r>
            <a:r>
              <a:rPr lang="en-US" altLang="en-US" sz="4000" i="1">
                <a:solidFill>
                  <a:srgbClr val="FF0000"/>
                </a:solidFill>
              </a:rPr>
              <a:t>m.s.</a:t>
            </a:r>
            <a:r>
              <a:rPr lang="en-US" altLang="en-US" sz="4000">
                <a:solidFill>
                  <a:srgbClr val="FF0000"/>
                </a:solidFill>
                <a:latin typeface="Symbol" pitchFamily="18" charset="2"/>
              </a:rPr>
              <a:t>D</a:t>
            </a:r>
            <a:r>
              <a:rPr lang="en-US" altLang="en-US" sz="4000" i="1">
                <a:solidFill>
                  <a:srgbClr val="FF0000"/>
                </a:solidFill>
              </a:rPr>
              <a:t>t</a:t>
            </a:r>
          </a:p>
        </p:txBody>
      </p:sp>
      <p:sp>
        <p:nvSpPr>
          <p:cNvPr id="13320" name="Text Box 8"/>
          <p:cNvSpPr txBox="1">
            <a:spLocks noChangeArrowheads="1"/>
          </p:cNvSpPr>
          <p:nvPr/>
        </p:nvSpPr>
        <p:spPr bwMode="auto">
          <a:xfrm>
            <a:off x="2124075" y="4005263"/>
            <a:ext cx="6805613" cy="646112"/>
          </a:xfrm>
          <a:prstGeom prst="rect">
            <a:avLst/>
          </a:prstGeom>
          <a:noFill/>
          <a:ln w="9525">
            <a:noFill/>
            <a:miter lim="800000"/>
            <a:headEnd/>
            <a:tailEnd/>
          </a:ln>
        </p:spPr>
        <p:txBody>
          <a:bodyPr wrap="none">
            <a:spAutoFit/>
          </a:bodyPr>
          <a:lstStyle/>
          <a:p>
            <a:pPr algn="l" rtl="0"/>
            <a:r>
              <a:rPr lang="en-US" altLang="en-US" sz="3600"/>
              <a:t>= 869 g x 0.444 J/g • </a:t>
            </a:r>
            <a:r>
              <a:rPr lang="en-US" altLang="en-US" sz="3600" baseline="30000"/>
              <a:t>0</a:t>
            </a:r>
            <a:r>
              <a:rPr lang="en-US" altLang="en-US" sz="3600"/>
              <a:t>C x –89</a:t>
            </a:r>
            <a:r>
              <a:rPr lang="en-US" altLang="en-US" sz="3600" baseline="30000"/>
              <a:t>0</a:t>
            </a:r>
            <a:r>
              <a:rPr lang="en-US" altLang="en-US" sz="3600"/>
              <a:t>C</a:t>
            </a:r>
          </a:p>
        </p:txBody>
      </p:sp>
      <p:sp>
        <p:nvSpPr>
          <p:cNvPr id="13321" name="Text Box 9"/>
          <p:cNvSpPr txBox="1">
            <a:spLocks noChangeArrowheads="1"/>
          </p:cNvSpPr>
          <p:nvPr/>
        </p:nvSpPr>
        <p:spPr bwMode="auto">
          <a:xfrm>
            <a:off x="3924300" y="4941888"/>
            <a:ext cx="2417763" cy="708025"/>
          </a:xfrm>
          <a:prstGeom prst="rect">
            <a:avLst/>
          </a:prstGeom>
          <a:noFill/>
          <a:ln w="9525">
            <a:noFill/>
            <a:miter lim="800000"/>
            <a:headEnd/>
            <a:tailEnd/>
          </a:ln>
        </p:spPr>
        <p:txBody>
          <a:bodyPr wrap="none">
            <a:spAutoFit/>
          </a:bodyPr>
          <a:lstStyle/>
          <a:p>
            <a:r>
              <a:rPr lang="en-US" altLang="en-US" sz="4000"/>
              <a:t>= -34,000 J</a:t>
            </a:r>
          </a:p>
        </p:txBody>
      </p:sp>
      <p:sp>
        <p:nvSpPr>
          <p:cNvPr id="13323" name="Line 11"/>
          <p:cNvSpPr>
            <a:spLocks noChangeShapeType="1"/>
          </p:cNvSpPr>
          <p:nvPr/>
        </p:nvSpPr>
        <p:spPr bwMode="auto">
          <a:xfrm flipH="1">
            <a:off x="3492500" y="4221163"/>
            <a:ext cx="228600" cy="381000"/>
          </a:xfrm>
          <a:prstGeom prst="line">
            <a:avLst/>
          </a:prstGeom>
          <a:noFill/>
          <a:ln w="28575">
            <a:solidFill>
              <a:srgbClr val="FF0000"/>
            </a:solidFill>
            <a:round/>
            <a:headEnd/>
            <a:tailEnd/>
          </a:ln>
        </p:spPr>
        <p:txBody>
          <a:bodyPr/>
          <a:lstStyle/>
          <a:p>
            <a:endParaRPr lang="en-US"/>
          </a:p>
        </p:txBody>
      </p:sp>
      <p:sp>
        <p:nvSpPr>
          <p:cNvPr id="13324" name="Line 12"/>
          <p:cNvSpPr>
            <a:spLocks noChangeShapeType="1"/>
          </p:cNvSpPr>
          <p:nvPr/>
        </p:nvSpPr>
        <p:spPr bwMode="auto">
          <a:xfrm flipH="1">
            <a:off x="6732588" y="4149725"/>
            <a:ext cx="228600" cy="381000"/>
          </a:xfrm>
          <a:prstGeom prst="line">
            <a:avLst/>
          </a:prstGeom>
          <a:noFill/>
          <a:ln w="28575">
            <a:solidFill>
              <a:srgbClr val="FF0000"/>
            </a:solidFill>
            <a:round/>
            <a:headEnd/>
            <a:tailEnd/>
          </a:ln>
        </p:spPr>
        <p:txBody>
          <a:bodyPr/>
          <a:lstStyle/>
          <a:p>
            <a:endParaRPr lang="en-US"/>
          </a:p>
        </p:txBody>
      </p:sp>
      <p:sp>
        <p:nvSpPr>
          <p:cNvPr id="13325" name="Line 13"/>
          <p:cNvSpPr>
            <a:spLocks noChangeShapeType="1"/>
          </p:cNvSpPr>
          <p:nvPr/>
        </p:nvSpPr>
        <p:spPr bwMode="auto">
          <a:xfrm flipH="1">
            <a:off x="5867400" y="4221163"/>
            <a:ext cx="228600" cy="381000"/>
          </a:xfrm>
          <a:prstGeom prst="line">
            <a:avLst/>
          </a:prstGeom>
          <a:noFill/>
          <a:ln w="28575">
            <a:solidFill>
              <a:srgbClr val="FF0000"/>
            </a:solidFill>
            <a:round/>
            <a:headEnd/>
            <a:tailEnd/>
          </a:ln>
        </p:spPr>
        <p:txBody>
          <a:bodyPr/>
          <a:lstStyle/>
          <a:p>
            <a:endParaRPr lang="en-US"/>
          </a:p>
        </p:txBody>
      </p:sp>
      <p:sp>
        <p:nvSpPr>
          <p:cNvPr id="13326" name="Line 14"/>
          <p:cNvSpPr>
            <a:spLocks noChangeShapeType="1"/>
          </p:cNvSpPr>
          <p:nvPr/>
        </p:nvSpPr>
        <p:spPr bwMode="auto">
          <a:xfrm flipH="1">
            <a:off x="8459788" y="4149725"/>
            <a:ext cx="228600" cy="381000"/>
          </a:xfrm>
          <a:prstGeom prst="line">
            <a:avLst/>
          </a:prstGeom>
          <a:noFill/>
          <a:ln w="28575">
            <a:solidFill>
              <a:srgbClr val="FF0000"/>
            </a:solidFill>
            <a:round/>
            <a:headEnd/>
            <a:tailEnd/>
          </a:ln>
        </p:spPr>
        <p:txBody>
          <a:bodyPr/>
          <a:lstStyle/>
          <a:p>
            <a:endParaRPr lang="en-US"/>
          </a:p>
        </p:txBody>
      </p:sp>
      <p:pic>
        <p:nvPicPr>
          <p:cNvPr id="384012" name="Picture 16" descr="C:\Chang Powerpoint\Figures\cng7ch06\cha56011_ma0607.jpeg"/>
          <p:cNvPicPr>
            <a:picLocks noChangeAspect="1" noChangeArrowheads="1"/>
          </p:cNvPicPr>
          <p:nvPr/>
        </p:nvPicPr>
        <p:blipFill>
          <a:blip r:embed="rId2" cstate="print"/>
          <a:srcRect/>
          <a:stretch>
            <a:fillRect/>
          </a:stretch>
        </p:blipFill>
        <p:spPr bwMode="auto">
          <a:xfrm>
            <a:off x="179388" y="3141663"/>
            <a:ext cx="1901825" cy="2820987"/>
          </a:xfrm>
          <a:prstGeom prst="rect">
            <a:avLst/>
          </a:prstGeom>
          <a:noFill/>
          <a:ln w="9525">
            <a:noFill/>
            <a:miter lim="800000"/>
            <a:headEnd/>
            <a:tailEnd/>
          </a:ln>
        </p:spPr>
      </p:pic>
      <p:sp>
        <p:nvSpPr>
          <p:cNvPr id="384013" name="Slide Number Placeholder 15"/>
          <p:cNvSpPr>
            <a:spLocks noGrp="1"/>
          </p:cNvSpPr>
          <p:nvPr>
            <p:ph type="sldNum" sz="quarter" idx="12"/>
          </p:nvPr>
        </p:nvSpPr>
        <p:spPr>
          <a:xfrm>
            <a:off x="0" y="6381750"/>
            <a:ext cx="2133600" cy="476250"/>
          </a:xfrm>
          <a:noFill/>
        </p:spPr>
        <p:txBody>
          <a:bodyPr/>
          <a:lstStyle/>
          <a:p>
            <a:fld id="{07171733-C0B8-456D-BF53-7F4B170BCF3F}" type="slidenum">
              <a:rPr lang="ar-SA" smtClean="0">
                <a:latin typeface="Arial" pitchFamily="34" charset="0"/>
                <a:cs typeface="Arial" pitchFamily="34" charset="0"/>
              </a:rPr>
              <a:pPr/>
              <a:t>269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17"/>
                                        </p:tgtEl>
                                        <p:attrNameLst>
                                          <p:attrName>style.visibility</p:attrName>
                                        </p:attrNameLst>
                                      </p:cBhvr>
                                      <p:to>
                                        <p:strVal val="visible"/>
                                      </p:to>
                                    </p:set>
                                    <p:anim calcmode="lin" valueType="num">
                                      <p:cBhvr additive="base">
                                        <p:cTn id="7" dur="500" fill="hold"/>
                                        <p:tgtEl>
                                          <p:spTgt spid="13317"/>
                                        </p:tgtEl>
                                        <p:attrNameLst>
                                          <p:attrName>ppt_x</p:attrName>
                                        </p:attrNameLst>
                                      </p:cBhvr>
                                      <p:tavLst>
                                        <p:tav tm="0">
                                          <p:val>
                                            <p:strVal val="0-#ppt_w/2"/>
                                          </p:val>
                                        </p:tav>
                                        <p:tav tm="100000">
                                          <p:val>
                                            <p:strVal val="#ppt_x"/>
                                          </p:val>
                                        </p:tav>
                                      </p:tavLst>
                                    </p:anim>
                                    <p:anim calcmode="lin" valueType="num">
                                      <p:cBhvr additive="base">
                                        <p:cTn id="8" dur="500" fill="hold"/>
                                        <p:tgtEl>
                                          <p:spTgt spid="133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318"/>
                                        </p:tgtEl>
                                        <p:attrNameLst>
                                          <p:attrName>style.visibility</p:attrName>
                                        </p:attrNameLst>
                                      </p:cBhvr>
                                      <p:to>
                                        <p:strVal val="visible"/>
                                      </p:to>
                                    </p:set>
                                    <p:anim calcmode="lin" valueType="num">
                                      <p:cBhvr additive="base">
                                        <p:cTn id="13" dur="500" fill="hold"/>
                                        <p:tgtEl>
                                          <p:spTgt spid="13318"/>
                                        </p:tgtEl>
                                        <p:attrNameLst>
                                          <p:attrName>ppt_x</p:attrName>
                                        </p:attrNameLst>
                                      </p:cBhvr>
                                      <p:tavLst>
                                        <p:tav tm="0">
                                          <p:val>
                                            <p:strVal val="0-#ppt_w/2"/>
                                          </p:val>
                                        </p:tav>
                                        <p:tav tm="100000">
                                          <p:val>
                                            <p:strVal val="#ppt_x"/>
                                          </p:val>
                                        </p:tav>
                                      </p:tavLst>
                                    </p:anim>
                                    <p:anim calcmode="lin" valueType="num">
                                      <p:cBhvr additive="base">
                                        <p:cTn id="14" dur="500" fill="hold"/>
                                        <p:tgtEl>
                                          <p:spTgt spid="1331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319"/>
                                        </p:tgtEl>
                                        <p:attrNameLst>
                                          <p:attrName>style.visibility</p:attrName>
                                        </p:attrNameLst>
                                      </p:cBhvr>
                                      <p:to>
                                        <p:strVal val="visible"/>
                                      </p:to>
                                    </p:set>
                                    <p:anim calcmode="lin" valueType="num">
                                      <p:cBhvr additive="base">
                                        <p:cTn id="19" dur="500" fill="hold"/>
                                        <p:tgtEl>
                                          <p:spTgt spid="13319"/>
                                        </p:tgtEl>
                                        <p:attrNameLst>
                                          <p:attrName>ppt_x</p:attrName>
                                        </p:attrNameLst>
                                      </p:cBhvr>
                                      <p:tavLst>
                                        <p:tav tm="0">
                                          <p:val>
                                            <p:strVal val="0-#ppt_w/2"/>
                                          </p:val>
                                        </p:tav>
                                        <p:tav tm="100000">
                                          <p:val>
                                            <p:strVal val="#ppt_x"/>
                                          </p:val>
                                        </p:tav>
                                      </p:tavLst>
                                    </p:anim>
                                    <p:anim calcmode="lin" valueType="num">
                                      <p:cBhvr additive="base">
                                        <p:cTn id="20" dur="500" fill="hold"/>
                                        <p:tgtEl>
                                          <p:spTgt spid="1331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3320"/>
                                        </p:tgtEl>
                                        <p:attrNameLst>
                                          <p:attrName>style.visibility</p:attrName>
                                        </p:attrNameLst>
                                      </p:cBhvr>
                                      <p:to>
                                        <p:strVal val="visible"/>
                                      </p:to>
                                    </p:set>
                                    <p:anim calcmode="lin" valueType="num">
                                      <p:cBhvr additive="base">
                                        <p:cTn id="25" dur="500" fill="hold"/>
                                        <p:tgtEl>
                                          <p:spTgt spid="13320"/>
                                        </p:tgtEl>
                                        <p:attrNameLst>
                                          <p:attrName>ppt_x</p:attrName>
                                        </p:attrNameLst>
                                      </p:cBhvr>
                                      <p:tavLst>
                                        <p:tav tm="0">
                                          <p:val>
                                            <p:strVal val="1+#ppt_w/2"/>
                                          </p:val>
                                        </p:tav>
                                        <p:tav tm="100000">
                                          <p:val>
                                            <p:strVal val="#ppt_x"/>
                                          </p:val>
                                        </p:tav>
                                      </p:tavLst>
                                    </p:anim>
                                    <p:anim calcmode="lin" valueType="num">
                                      <p:cBhvr additive="base">
                                        <p:cTn id="26" dur="500" fill="hold"/>
                                        <p:tgtEl>
                                          <p:spTgt spid="1332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33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332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332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332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13321"/>
                                        </p:tgtEl>
                                        <p:attrNameLst>
                                          <p:attrName>style.visibility</p:attrName>
                                        </p:attrNameLst>
                                      </p:cBhvr>
                                      <p:to>
                                        <p:strVal val="visible"/>
                                      </p:to>
                                    </p:set>
                                    <p:anim calcmode="lin" valueType="num">
                                      <p:cBhvr additive="base">
                                        <p:cTn id="47" dur="500" fill="hold"/>
                                        <p:tgtEl>
                                          <p:spTgt spid="13321"/>
                                        </p:tgtEl>
                                        <p:attrNameLst>
                                          <p:attrName>ppt_x</p:attrName>
                                        </p:attrNameLst>
                                      </p:cBhvr>
                                      <p:tavLst>
                                        <p:tav tm="0">
                                          <p:val>
                                            <p:strVal val="1+#ppt_w/2"/>
                                          </p:val>
                                        </p:tav>
                                        <p:tav tm="100000">
                                          <p:val>
                                            <p:strVal val="#ppt_x"/>
                                          </p:val>
                                        </p:tav>
                                      </p:tavLst>
                                    </p:anim>
                                    <p:anim calcmode="lin" valueType="num">
                                      <p:cBhvr additive="base">
                                        <p:cTn id="48" dur="500" fill="hold"/>
                                        <p:tgtEl>
                                          <p:spTgt spid="133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autoUpdateAnimBg="0"/>
      <p:bldP spid="13318" grpId="0" autoUpdateAnimBg="0"/>
      <p:bldP spid="13319" grpId="0" autoUpdateAnimBg="0"/>
      <p:bldP spid="13320" grpId="0" autoUpdateAnimBg="0"/>
      <p:bldP spid="13321" grpId="0" autoUpdateAnimBg="0"/>
      <p:bldP spid="13323" grpId="0" animBg="1"/>
      <p:bldP spid="13324" grpId="0" animBg="1"/>
      <p:bldP spid="13325" grpId="0" animBg="1"/>
      <p:bldP spid="1332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3"/>
          <p:cNvSpPr>
            <a:spLocks noGrp="1" noChangeArrowheads="1"/>
          </p:cNvSpPr>
          <p:nvPr>
            <p:ph idx="1"/>
          </p:nvPr>
        </p:nvSpPr>
        <p:spPr>
          <a:xfrm>
            <a:off x="179388" y="685800"/>
            <a:ext cx="9072562" cy="5867400"/>
          </a:xfrm>
        </p:spPr>
        <p:txBody>
          <a:bodyPr/>
          <a:lstStyle/>
          <a:p>
            <a:pPr marL="533400" indent="-533400" algn="l" rtl="0" eaLnBrk="1" hangingPunct="1">
              <a:lnSpc>
                <a:spcPts val="2880"/>
              </a:lnSpc>
              <a:buClr>
                <a:schemeClr val="tx1"/>
              </a:buClr>
              <a:buFont typeface="Arial" charset="0"/>
              <a:buNone/>
              <a:defRPr/>
            </a:pPr>
            <a:r>
              <a:rPr lang="en-US" dirty="0" smtClean="0"/>
              <a:t>Ex: How many sulfur atoms are in 25 g of Al</a:t>
            </a:r>
            <a:r>
              <a:rPr lang="en-US" baseline="-25000" dirty="0" smtClean="0"/>
              <a:t>2</a:t>
            </a:r>
            <a:r>
              <a:rPr lang="en-US" dirty="0" smtClean="0"/>
              <a:t>S</a:t>
            </a:r>
            <a:r>
              <a:rPr lang="en-US" baseline="-25000" dirty="0" smtClean="0"/>
              <a:t>3</a:t>
            </a:r>
            <a:r>
              <a:rPr lang="en-US" dirty="0" smtClean="0"/>
              <a:t>?</a:t>
            </a:r>
          </a:p>
          <a:p>
            <a:pPr marL="533400" indent="-533400" algn="l" rtl="0" eaLnBrk="1" hangingPunct="1">
              <a:lnSpc>
                <a:spcPts val="2880"/>
              </a:lnSpc>
              <a:spcBef>
                <a:spcPts val="1200"/>
              </a:spcBef>
              <a:spcAft>
                <a:spcPts val="1200"/>
              </a:spcAft>
              <a:buClr>
                <a:schemeClr val="tx1"/>
              </a:buClr>
              <a:buFont typeface="Arial" charset="0"/>
              <a:buNone/>
              <a:defRPr/>
            </a:pPr>
            <a:r>
              <a:rPr lang="en-US" dirty="0" smtClean="0"/>
              <a:t>     </a:t>
            </a:r>
            <a:r>
              <a:rPr lang="en-US" sz="2200" dirty="0" smtClean="0"/>
              <a:t>Al = 26.9815 g/mol		S = 32.065 g/mol</a:t>
            </a:r>
          </a:p>
          <a:p>
            <a:pPr marL="0" indent="0" algn="l" rtl="0" eaLnBrk="1" hangingPunct="1">
              <a:lnSpc>
                <a:spcPts val="2880"/>
              </a:lnSpc>
              <a:buClr>
                <a:schemeClr val="tx1"/>
              </a:buClr>
              <a:buFont typeface="Arial" charset="0"/>
              <a:buNone/>
              <a:defRPr/>
            </a:pPr>
            <a:r>
              <a:rPr lang="en-US" sz="2200" dirty="0" smtClean="0"/>
              <a:t>Al</a:t>
            </a:r>
            <a:r>
              <a:rPr lang="en-US" sz="2200" baseline="-25000" dirty="0" smtClean="0"/>
              <a:t>2</a:t>
            </a:r>
            <a:r>
              <a:rPr lang="en-US" sz="2200" dirty="0" smtClean="0"/>
              <a:t>S</a:t>
            </a:r>
            <a:r>
              <a:rPr lang="en-US" sz="2200" baseline="-25000" dirty="0" smtClean="0"/>
              <a:t>3</a:t>
            </a:r>
            <a:r>
              <a:rPr lang="en-US" sz="2200" dirty="0" smtClean="0"/>
              <a:t>  = 26.98915 g/mol Al x 2 mol Al + 32.065 g/mol S x 3 mol S</a:t>
            </a:r>
          </a:p>
          <a:p>
            <a:pPr marL="0" indent="0" algn="l" rtl="0" eaLnBrk="1" hangingPunct="1">
              <a:lnSpc>
                <a:spcPts val="2880"/>
              </a:lnSpc>
              <a:spcAft>
                <a:spcPts val="1200"/>
              </a:spcAft>
              <a:buClr>
                <a:schemeClr val="tx1"/>
              </a:buClr>
              <a:buFont typeface="Arial" charset="0"/>
              <a:buNone/>
              <a:defRPr/>
            </a:pPr>
            <a:r>
              <a:rPr lang="en-US" sz="2200" dirty="0" smtClean="0"/>
              <a:t>         =  150.158 g/mol Al</a:t>
            </a:r>
            <a:r>
              <a:rPr lang="en-US" sz="2200" baseline="-25000" dirty="0" smtClean="0"/>
              <a:t>2</a:t>
            </a:r>
            <a:r>
              <a:rPr lang="en-US" sz="2200" dirty="0" smtClean="0"/>
              <a:t>S</a:t>
            </a:r>
            <a:r>
              <a:rPr lang="en-US" sz="2200" baseline="-25000" dirty="0" smtClean="0"/>
              <a:t>3</a:t>
            </a:r>
            <a:endParaRPr lang="en-US" sz="2200" dirty="0" smtClean="0"/>
          </a:p>
          <a:p>
            <a:pPr marL="533400" indent="-533400" algn="l" rtl="0" eaLnBrk="1" hangingPunct="1">
              <a:lnSpc>
                <a:spcPts val="2880"/>
              </a:lnSpc>
              <a:buClr>
                <a:schemeClr val="tx1"/>
              </a:buClr>
              <a:buFont typeface="Arial" charset="0"/>
              <a:buNone/>
              <a:tabLst>
                <a:tab pos="5029200" algn="l"/>
              </a:tabLst>
              <a:defRPr/>
            </a:pPr>
            <a:r>
              <a:rPr lang="en-US" sz="2200" dirty="0" smtClean="0"/>
              <a:t>25 g Al</a:t>
            </a:r>
            <a:r>
              <a:rPr lang="en-US" sz="2200" baseline="-25000" dirty="0" smtClean="0"/>
              <a:t>2</a:t>
            </a:r>
            <a:r>
              <a:rPr lang="en-US" sz="2200" dirty="0" smtClean="0"/>
              <a:t>S</a:t>
            </a:r>
            <a:r>
              <a:rPr lang="en-US" sz="2200" baseline="-25000" dirty="0" smtClean="0"/>
              <a:t>3</a:t>
            </a:r>
            <a:r>
              <a:rPr lang="en-US" sz="2200" dirty="0" smtClean="0"/>
              <a:t>  / 150.158 g/mol Al</a:t>
            </a:r>
            <a:r>
              <a:rPr lang="en-US" sz="2200" baseline="-25000" dirty="0" smtClean="0"/>
              <a:t>2</a:t>
            </a:r>
            <a:r>
              <a:rPr lang="en-US" sz="2200" dirty="0" smtClean="0"/>
              <a:t>S</a:t>
            </a:r>
            <a:r>
              <a:rPr lang="en-US" sz="2200" baseline="-25000" dirty="0" smtClean="0"/>
              <a:t>3</a:t>
            </a:r>
            <a:r>
              <a:rPr lang="en-US" sz="2200" dirty="0" smtClean="0"/>
              <a:t>  =  0.166491 mol Al</a:t>
            </a:r>
            <a:r>
              <a:rPr lang="en-US" sz="2200" baseline="-25000" dirty="0" smtClean="0"/>
              <a:t>2</a:t>
            </a:r>
            <a:r>
              <a:rPr lang="en-US" sz="2200" dirty="0" smtClean="0"/>
              <a:t>S</a:t>
            </a:r>
            <a:r>
              <a:rPr lang="en-US" sz="2200" baseline="-25000" dirty="0" smtClean="0"/>
              <a:t>3</a:t>
            </a:r>
          </a:p>
          <a:p>
            <a:pPr marL="533400" indent="-533400" algn="l" rtl="0" eaLnBrk="1" hangingPunct="1">
              <a:lnSpc>
                <a:spcPts val="2880"/>
              </a:lnSpc>
              <a:spcBef>
                <a:spcPts val="1200"/>
              </a:spcBef>
              <a:spcAft>
                <a:spcPts val="1200"/>
              </a:spcAft>
              <a:buClr>
                <a:schemeClr val="tx1"/>
              </a:buClr>
              <a:buFont typeface="Arial" charset="0"/>
              <a:buNone/>
              <a:tabLst>
                <a:tab pos="5029200" algn="l"/>
              </a:tabLst>
              <a:defRPr/>
            </a:pPr>
            <a:r>
              <a:rPr lang="en-US" sz="2200" dirty="0" smtClean="0"/>
              <a:t>Compute moles of sulfur atoms</a:t>
            </a:r>
          </a:p>
          <a:p>
            <a:pPr marL="533400" indent="-533400" algn="l" rtl="0" eaLnBrk="1" hangingPunct="1">
              <a:lnSpc>
                <a:spcPts val="2880"/>
              </a:lnSpc>
              <a:spcBef>
                <a:spcPts val="1200"/>
              </a:spcBef>
              <a:buClr>
                <a:schemeClr val="tx1"/>
              </a:buClr>
              <a:buFont typeface="Arial" charset="0"/>
              <a:buNone/>
              <a:tabLst>
                <a:tab pos="5029200" algn="l"/>
              </a:tabLst>
              <a:defRPr/>
            </a:pPr>
            <a:r>
              <a:rPr lang="en-US" sz="2200" dirty="0" smtClean="0"/>
              <a:t>0.166491 mol Al</a:t>
            </a:r>
            <a:r>
              <a:rPr lang="en-US" sz="2200" baseline="-25000" dirty="0" smtClean="0"/>
              <a:t>2</a:t>
            </a:r>
            <a:r>
              <a:rPr lang="en-US" sz="2200" dirty="0" smtClean="0"/>
              <a:t>S</a:t>
            </a:r>
            <a:r>
              <a:rPr lang="en-US" sz="2200" baseline="-25000" dirty="0" smtClean="0"/>
              <a:t>3</a:t>
            </a:r>
            <a:r>
              <a:rPr lang="en-US" sz="2200" dirty="0" smtClean="0"/>
              <a:t> x 3 mol S/1mol Al</a:t>
            </a:r>
            <a:r>
              <a:rPr lang="en-US" sz="2200" baseline="-25000" dirty="0" smtClean="0"/>
              <a:t>2</a:t>
            </a:r>
            <a:r>
              <a:rPr lang="en-US" sz="2200" dirty="0" smtClean="0"/>
              <a:t>S</a:t>
            </a:r>
            <a:r>
              <a:rPr lang="en-US" sz="2200" baseline="-25000" dirty="0" smtClean="0"/>
              <a:t>3 </a:t>
            </a:r>
            <a:r>
              <a:rPr lang="en-US" sz="2200" dirty="0" smtClean="0"/>
              <a:t>= 0.499474 mol S atoms</a:t>
            </a:r>
          </a:p>
          <a:p>
            <a:pPr marL="533400" indent="-533400" algn="l" rtl="0" eaLnBrk="1" hangingPunct="1">
              <a:lnSpc>
                <a:spcPts val="2880"/>
              </a:lnSpc>
              <a:spcBef>
                <a:spcPts val="1200"/>
              </a:spcBef>
              <a:buClr>
                <a:schemeClr val="tx1"/>
              </a:buClr>
              <a:buFont typeface="Arial" charset="0"/>
              <a:buNone/>
              <a:tabLst>
                <a:tab pos="5029200" algn="l"/>
              </a:tabLst>
              <a:defRPr/>
            </a:pPr>
            <a:r>
              <a:rPr lang="en-US" sz="2200" dirty="0" smtClean="0"/>
              <a:t>Compute atoms of sulfur</a:t>
            </a:r>
          </a:p>
          <a:p>
            <a:pPr marL="533400" indent="-533400" algn="l" rtl="0" eaLnBrk="1" hangingPunct="1">
              <a:lnSpc>
                <a:spcPts val="2880"/>
              </a:lnSpc>
              <a:spcBef>
                <a:spcPts val="1200"/>
              </a:spcBef>
              <a:buClr>
                <a:schemeClr val="tx1"/>
              </a:buClr>
              <a:buFont typeface="Arial" charset="0"/>
              <a:buNone/>
              <a:tabLst>
                <a:tab pos="5029200" algn="l"/>
              </a:tabLst>
              <a:defRPr/>
            </a:pPr>
            <a:r>
              <a:rPr lang="en-US" sz="2200" dirty="0" smtClean="0"/>
              <a:t>0.499474 mol S x 6.022 x 10</a:t>
            </a:r>
            <a:r>
              <a:rPr lang="en-US" sz="2200" baseline="30000" dirty="0" smtClean="0"/>
              <a:t>23</a:t>
            </a:r>
            <a:r>
              <a:rPr lang="en-US" sz="2200" dirty="0" smtClean="0"/>
              <a:t> S atoms/1mol S atoms =</a:t>
            </a:r>
          </a:p>
          <a:p>
            <a:pPr marL="533400" indent="-533400" algn="l" rtl="0" eaLnBrk="1" hangingPunct="1">
              <a:lnSpc>
                <a:spcPts val="2880"/>
              </a:lnSpc>
              <a:buClr>
                <a:schemeClr val="tx1"/>
              </a:buClr>
              <a:buFont typeface="Arial" charset="0"/>
              <a:buNone/>
              <a:defRPr/>
            </a:pPr>
            <a:r>
              <a:rPr lang="en-US" sz="2200" dirty="0" smtClean="0"/>
              <a:t>                                 3.008 x 10</a:t>
            </a:r>
            <a:r>
              <a:rPr lang="en-US" sz="2200" baseline="30000" dirty="0" smtClean="0"/>
              <a:t>23</a:t>
            </a:r>
            <a:r>
              <a:rPr lang="en-US" sz="2200" dirty="0" smtClean="0"/>
              <a:t> atoms S</a:t>
            </a:r>
          </a:p>
        </p:txBody>
      </p:sp>
      <p:sp>
        <p:nvSpPr>
          <p:cNvPr id="76805" name="Line 5"/>
          <p:cNvSpPr>
            <a:spLocks noChangeShapeType="1"/>
          </p:cNvSpPr>
          <p:nvPr/>
        </p:nvSpPr>
        <p:spPr bwMode="auto">
          <a:xfrm>
            <a:off x="4140200" y="1773238"/>
            <a:ext cx="304800" cy="304800"/>
          </a:xfrm>
          <a:prstGeom prst="line">
            <a:avLst/>
          </a:prstGeom>
          <a:noFill/>
          <a:ln w="28575">
            <a:solidFill>
              <a:srgbClr val="00B0F0"/>
            </a:solidFill>
            <a:round/>
            <a:headEnd/>
            <a:tailEnd/>
          </a:ln>
        </p:spPr>
        <p:txBody>
          <a:bodyPr/>
          <a:lstStyle/>
          <a:p>
            <a:endParaRPr lang="en-US"/>
          </a:p>
        </p:txBody>
      </p:sp>
      <p:sp>
        <p:nvSpPr>
          <p:cNvPr id="76808" name="Line 8"/>
          <p:cNvSpPr>
            <a:spLocks noChangeShapeType="1"/>
          </p:cNvSpPr>
          <p:nvPr/>
        </p:nvSpPr>
        <p:spPr bwMode="auto">
          <a:xfrm>
            <a:off x="2916238" y="1773238"/>
            <a:ext cx="304800" cy="304800"/>
          </a:xfrm>
          <a:prstGeom prst="line">
            <a:avLst/>
          </a:prstGeom>
          <a:noFill/>
          <a:ln w="28575">
            <a:solidFill>
              <a:srgbClr val="00B0F0"/>
            </a:solidFill>
            <a:round/>
            <a:headEnd/>
            <a:tailEnd/>
          </a:ln>
        </p:spPr>
        <p:txBody>
          <a:bodyPr/>
          <a:lstStyle/>
          <a:p>
            <a:endParaRPr lang="en-US"/>
          </a:p>
        </p:txBody>
      </p:sp>
      <p:sp>
        <p:nvSpPr>
          <p:cNvPr id="76809" name="Line 9"/>
          <p:cNvSpPr>
            <a:spLocks noChangeShapeType="1"/>
          </p:cNvSpPr>
          <p:nvPr/>
        </p:nvSpPr>
        <p:spPr bwMode="auto">
          <a:xfrm>
            <a:off x="1042988" y="2852738"/>
            <a:ext cx="304800" cy="304800"/>
          </a:xfrm>
          <a:prstGeom prst="line">
            <a:avLst/>
          </a:prstGeom>
          <a:noFill/>
          <a:ln w="28575">
            <a:solidFill>
              <a:srgbClr val="00B0F0"/>
            </a:solidFill>
            <a:round/>
            <a:headEnd/>
            <a:tailEnd/>
          </a:ln>
        </p:spPr>
        <p:txBody>
          <a:bodyPr/>
          <a:lstStyle/>
          <a:p>
            <a:endParaRPr lang="en-US"/>
          </a:p>
        </p:txBody>
      </p:sp>
      <p:sp>
        <p:nvSpPr>
          <p:cNvPr id="76810" name="Line 10"/>
          <p:cNvSpPr>
            <a:spLocks noChangeShapeType="1"/>
          </p:cNvSpPr>
          <p:nvPr/>
        </p:nvSpPr>
        <p:spPr bwMode="auto">
          <a:xfrm>
            <a:off x="6516688" y="1844675"/>
            <a:ext cx="304800" cy="304800"/>
          </a:xfrm>
          <a:prstGeom prst="line">
            <a:avLst/>
          </a:prstGeom>
          <a:noFill/>
          <a:ln w="28575">
            <a:solidFill>
              <a:srgbClr val="00B0F0"/>
            </a:solidFill>
            <a:round/>
            <a:headEnd/>
            <a:tailEnd/>
          </a:ln>
        </p:spPr>
        <p:txBody>
          <a:bodyPr/>
          <a:lstStyle/>
          <a:p>
            <a:endParaRPr lang="en-US"/>
          </a:p>
        </p:txBody>
      </p:sp>
      <p:sp>
        <p:nvSpPr>
          <p:cNvPr id="76811" name="Line 11"/>
          <p:cNvSpPr>
            <a:spLocks noChangeShapeType="1"/>
          </p:cNvSpPr>
          <p:nvPr/>
        </p:nvSpPr>
        <p:spPr bwMode="auto">
          <a:xfrm>
            <a:off x="7596188" y="1916113"/>
            <a:ext cx="304800" cy="304800"/>
          </a:xfrm>
          <a:prstGeom prst="line">
            <a:avLst/>
          </a:prstGeom>
          <a:noFill/>
          <a:ln w="28575">
            <a:solidFill>
              <a:srgbClr val="00B0F0"/>
            </a:solidFill>
            <a:round/>
            <a:headEnd/>
            <a:tailEnd/>
          </a:ln>
        </p:spPr>
        <p:txBody>
          <a:bodyPr/>
          <a:lstStyle/>
          <a:p>
            <a:endParaRPr lang="en-US"/>
          </a:p>
        </p:txBody>
      </p:sp>
      <p:sp>
        <p:nvSpPr>
          <p:cNvPr id="76812" name="Line 12"/>
          <p:cNvSpPr>
            <a:spLocks noChangeShapeType="1"/>
          </p:cNvSpPr>
          <p:nvPr/>
        </p:nvSpPr>
        <p:spPr bwMode="auto">
          <a:xfrm>
            <a:off x="3563938" y="2852738"/>
            <a:ext cx="304800" cy="304800"/>
          </a:xfrm>
          <a:prstGeom prst="line">
            <a:avLst/>
          </a:prstGeom>
          <a:noFill/>
          <a:ln w="28575">
            <a:solidFill>
              <a:srgbClr val="00B0F0"/>
            </a:solidFill>
            <a:round/>
            <a:headEnd/>
            <a:tailEnd/>
          </a:ln>
        </p:spPr>
        <p:txBody>
          <a:bodyPr/>
          <a:lstStyle/>
          <a:p>
            <a:endParaRPr lang="en-US"/>
          </a:p>
        </p:txBody>
      </p:sp>
      <p:sp>
        <p:nvSpPr>
          <p:cNvPr id="76813" name="Line 13"/>
          <p:cNvSpPr>
            <a:spLocks noChangeShapeType="1"/>
          </p:cNvSpPr>
          <p:nvPr/>
        </p:nvSpPr>
        <p:spPr bwMode="auto">
          <a:xfrm>
            <a:off x="1908175" y="4005263"/>
            <a:ext cx="304800" cy="304800"/>
          </a:xfrm>
          <a:prstGeom prst="line">
            <a:avLst/>
          </a:prstGeom>
          <a:noFill/>
          <a:ln w="28575">
            <a:solidFill>
              <a:srgbClr val="00B0F0"/>
            </a:solidFill>
            <a:round/>
            <a:headEnd/>
            <a:tailEnd/>
          </a:ln>
        </p:spPr>
        <p:txBody>
          <a:bodyPr/>
          <a:lstStyle/>
          <a:p>
            <a:endParaRPr lang="en-US"/>
          </a:p>
        </p:txBody>
      </p:sp>
      <p:sp>
        <p:nvSpPr>
          <p:cNvPr id="76814" name="Line 14"/>
          <p:cNvSpPr>
            <a:spLocks noChangeShapeType="1"/>
          </p:cNvSpPr>
          <p:nvPr/>
        </p:nvSpPr>
        <p:spPr bwMode="auto">
          <a:xfrm>
            <a:off x="4284663" y="4005263"/>
            <a:ext cx="304800" cy="304800"/>
          </a:xfrm>
          <a:prstGeom prst="line">
            <a:avLst/>
          </a:prstGeom>
          <a:noFill/>
          <a:ln w="28575">
            <a:solidFill>
              <a:srgbClr val="00B0F0"/>
            </a:solidFill>
            <a:round/>
            <a:headEnd/>
            <a:tailEnd/>
          </a:ln>
        </p:spPr>
        <p:txBody>
          <a:bodyPr/>
          <a:lstStyle/>
          <a:p>
            <a:endParaRPr lang="en-US"/>
          </a:p>
        </p:txBody>
      </p:sp>
      <p:sp>
        <p:nvSpPr>
          <p:cNvPr id="15" name="Line 14"/>
          <p:cNvSpPr>
            <a:spLocks noChangeShapeType="1"/>
          </p:cNvSpPr>
          <p:nvPr/>
        </p:nvSpPr>
        <p:spPr bwMode="auto">
          <a:xfrm>
            <a:off x="5580063" y="5229225"/>
            <a:ext cx="304800" cy="304800"/>
          </a:xfrm>
          <a:prstGeom prst="line">
            <a:avLst/>
          </a:prstGeom>
          <a:noFill/>
          <a:ln w="28575">
            <a:solidFill>
              <a:srgbClr val="00B0F0"/>
            </a:solidFill>
            <a:round/>
            <a:headEnd/>
            <a:tailEnd/>
          </a:ln>
        </p:spPr>
        <p:txBody>
          <a:bodyPr/>
          <a:lstStyle/>
          <a:p>
            <a:endParaRPr lang="en-US"/>
          </a:p>
        </p:txBody>
      </p:sp>
      <p:sp>
        <p:nvSpPr>
          <p:cNvPr id="16" name="Line 14"/>
          <p:cNvSpPr>
            <a:spLocks noChangeShapeType="1"/>
          </p:cNvSpPr>
          <p:nvPr/>
        </p:nvSpPr>
        <p:spPr bwMode="auto">
          <a:xfrm>
            <a:off x="1763713" y="5084763"/>
            <a:ext cx="304800" cy="304800"/>
          </a:xfrm>
          <a:prstGeom prst="line">
            <a:avLst/>
          </a:prstGeom>
          <a:noFill/>
          <a:ln w="28575">
            <a:solidFill>
              <a:srgbClr val="00B0F0"/>
            </a:solidFill>
            <a:round/>
            <a:headEnd/>
            <a:tailEnd/>
          </a:ln>
        </p:spPr>
        <p:txBody>
          <a:bodyPr/>
          <a:lstStyle/>
          <a:p>
            <a:endParaRPr lang="en-US"/>
          </a:p>
        </p:txBody>
      </p:sp>
      <p:sp>
        <p:nvSpPr>
          <p:cNvPr id="159757" name="Slide Number Placeholder 17"/>
          <p:cNvSpPr>
            <a:spLocks noGrp="1"/>
          </p:cNvSpPr>
          <p:nvPr>
            <p:ph type="sldNum" sz="quarter" idx="12"/>
          </p:nvPr>
        </p:nvSpPr>
        <p:spPr>
          <a:noFill/>
        </p:spPr>
        <p:txBody>
          <a:bodyPr/>
          <a:lstStyle/>
          <a:p>
            <a:fld id="{9CC718F1-3642-44BE-A6F5-A72EF50C1D2D}" type="slidenum">
              <a:rPr lang="ar-SA" smtClean="0">
                <a:latin typeface="Arial" pitchFamily="34" charset="0"/>
                <a:cs typeface="Arial" pitchFamily="34" charset="0"/>
              </a:rPr>
              <a:pPr/>
              <a:t>27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1683">
                                            <p:txEl>
                                              <p:pRg st="1" end="1"/>
                                            </p:txEl>
                                          </p:spTgt>
                                        </p:tgtEl>
                                        <p:attrNameLst>
                                          <p:attrName>style.visibility</p:attrName>
                                        </p:attrNameLst>
                                      </p:cBhvr>
                                      <p:to>
                                        <p:strVal val="visible"/>
                                      </p:to>
                                    </p:set>
                                    <p:anim calcmode="lin" valueType="num">
                                      <p:cBhvr additive="base">
                                        <p:cTn id="7" dur="500" fill="hold"/>
                                        <p:tgtEl>
                                          <p:spTgt spid="71683">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168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1683">
                                            <p:txEl>
                                              <p:pRg st="2" end="2"/>
                                            </p:txEl>
                                          </p:spTgt>
                                        </p:tgtEl>
                                        <p:attrNameLst>
                                          <p:attrName>style.visibility</p:attrName>
                                        </p:attrNameLst>
                                      </p:cBhvr>
                                      <p:to>
                                        <p:strVal val="visible"/>
                                      </p:to>
                                    </p:set>
                                    <p:anim calcmode="lin" valueType="num">
                                      <p:cBhvr additive="base">
                                        <p:cTn id="13" dur="500" fill="hold"/>
                                        <p:tgtEl>
                                          <p:spTgt spid="71683">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168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6808"/>
                                        </p:tgtEl>
                                        <p:attrNameLst>
                                          <p:attrName>style.visibility</p:attrName>
                                        </p:attrNameLst>
                                      </p:cBhvr>
                                      <p:to>
                                        <p:strVal val="visible"/>
                                      </p:to>
                                    </p:set>
                                    <p:anim calcmode="lin" valueType="num">
                                      <p:cBhvr additive="base">
                                        <p:cTn id="19" dur="500" fill="hold"/>
                                        <p:tgtEl>
                                          <p:spTgt spid="76808"/>
                                        </p:tgtEl>
                                        <p:attrNameLst>
                                          <p:attrName>ppt_x</p:attrName>
                                        </p:attrNameLst>
                                      </p:cBhvr>
                                      <p:tavLst>
                                        <p:tav tm="0">
                                          <p:val>
                                            <p:strVal val="1+#ppt_w/2"/>
                                          </p:val>
                                        </p:tav>
                                        <p:tav tm="100000">
                                          <p:val>
                                            <p:strVal val="#ppt_x"/>
                                          </p:val>
                                        </p:tav>
                                      </p:tavLst>
                                    </p:anim>
                                    <p:anim calcmode="lin" valueType="num">
                                      <p:cBhvr additive="base">
                                        <p:cTn id="20" dur="500" fill="hold"/>
                                        <p:tgtEl>
                                          <p:spTgt spid="7680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76805"/>
                                        </p:tgtEl>
                                        <p:attrNameLst>
                                          <p:attrName>style.visibility</p:attrName>
                                        </p:attrNameLst>
                                      </p:cBhvr>
                                      <p:to>
                                        <p:strVal val="visible"/>
                                      </p:to>
                                    </p:set>
                                    <p:anim calcmode="lin" valueType="num">
                                      <p:cBhvr additive="base">
                                        <p:cTn id="23" dur="500" fill="hold"/>
                                        <p:tgtEl>
                                          <p:spTgt spid="76805"/>
                                        </p:tgtEl>
                                        <p:attrNameLst>
                                          <p:attrName>ppt_x</p:attrName>
                                        </p:attrNameLst>
                                      </p:cBhvr>
                                      <p:tavLst>
                                        <p:tav tm="0">
                                          <p:val>
                                            <p:strVal val="1+#ppt_w/2"/>
                                          </p:val>
                                        </p:tav>
                                        <p:tav tm="100000">
                                          <p:val>
                                            <p:strVal val="#ppt_x"/>
                                          </p:val>
                                        </p:tav>
                                      </p:tavLst>
                                    </p:anim>
                                    <p:anim calcmode="lin" valueType="num">
                                      <p:cBhvr additive="base">
                                        <p:cTn id="24" dur="500" fill="hold"/>
                                        <p:tgtEl>
                                          <p:spTgt spid="7680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76811"/>
                                        </p:tgtEl>
                                        <p:attrNameLst>
                                          <p:attrName>style.visibility</p:attrName>
                                        </p:attrNameLst>
                                      </p:cBhvr>
                                      <p:to>
                                        <p:strVal val="visible"/>
                                      </p:to>
                                    </p:set>
                                    <p:anim calcmode="lin" valueType="num">
                                      <p:cBhvr additive="base">
                                        <p:cTn id="27" dur="500" fill="hold"/>
                                        <p:tgtEl>
                                          <p:spTgt spid="76811"/>
                                        </p:tgtEl>
                                        <p:attrNameLst>
                                          <p:attrName>ppt_x</p:attrName>
                                        </p:attrNameLst>
                                      </p:cBhvr>
                                      <p:tavLst>
                                        <p:tav tm="0">
                                          <p:val>
                                            <p:strVal val="1+#ppt_w/2"/>
                                          </p:val>
                                        </p:tav>
                                        <p:tav tm="100000">
                                          <p:val>
                                            <p:strVal val="#ppt_x"/>
                                          </p:val>
                                        </p:tav>
                                      </p:tavLst>
                                    </p:anim>
                                    <p:anim calcmode="lin" valueType="num">
                                      <p:cBhvr additive="base">
                                        <p:cTn id="28" dur="500" fill="hold"/>
                                        <p:tgtEl>
                                          <p:spTgt spid="7681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76810"/>
                                        </p:tgtEl>
                                        <p:attrNameLst>
                                          <p:attrName>style.visibility</p:attrName>
                                        </p:attrNameLst>
                                      </p:cBhvr>
                                      <p:to>
                                        <p:strVal val="visible"/>
                                      </p:to>
                                    </p:set>
                                    <p:anim calcmode="lin" valueType="num">
                                      <p:cBhvr additive="base">
                                        <p:cTn id="31" dur="500" fill="hold"/>
                                        <p:tgtEl>
                                          <p:spTgt spid="76810"/>
                                        </p:tgtEl>
                                        <p:attrNameLst>
                                          <p:attrName>ppt_x</p:attrName>
                                        </p:attrNameLst>
                                      </p:cBhvr>
                                      <p:tavLst>
                                        <p:tav tm="0">
                                          <p:val>
                                            <p:strVal val="1+#ppt_w/2"/>
                                          </p:val>
                                        </p:tav>
                                        <p:tav tm="100000">
                                          <p:val>
                                            <p:strVal val="#ppt_x"/>
                                          </p:val>
                                        </p:tav>
                                      </p:tavLst>
                                    </p:anim>
                                    <p:anim calcmode="lin" valueType="num">
                                      <p:cBhvr additive="base">
                                        <p:cTn id="32" dur="500" fill="hold"/>
                                        <p:tgtEl>
                                          <p:spTgt spid="768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71683">
                                            <p:txEl>
                                              <p:pRg st="3" end="3"/>
                                            </p:txEl>
                                          </p:spTgt>
                                        </p:tgtEl>
                                        <p:attrNameLst>
                                          <p:attrName>style.visibility</p:attrName>
                                        </p:attrNameLst>
                                      </p:cBhvr>
                                      <p:to>
                                        <p:strVal val="visible"/>
                                      </p:to>
                                    </p:set>
                                    <p:anim calcmode="lin" valueType="num">
                                      <p:cBhvr additive="base">
                                        <p:cTn id="37" dur="500" fill="hold"/>
                                        <p:tgtEl>
                                          <p:spTgt spid="71683">
                                            <p:txEl>
                                              <p:pRg st="3" end="3"/>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7168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71683">
                                            <p:txEl>
                                              <p:pRg st="4" end="4"/>
                                            </p:txEl>
                                          </p:spTgt>
                                        </p:tgtEl>
                                        <p:attrNameLst>
                                          <p:attrName>style.visibility</p:attrName>
                                        </p:attrNameLst>
                                      </p:cBhvr>
                                      <p:to>
                                        <p:strVal val="visible"/>
                                      </p:to>
                                    </p:set>
                                    <p:anim calcmode="lin" valueType="num">
                                      <p:cBhvr additive="base">
                                        <p:cTn id="43" dur="500" fill="hold"/>
                                        <p:tgtEl>
                                          <p:spTgt spid="71683">
                                            <p:txEl>
                                              <p:pRg st="4" end="4"/>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7168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76809"/>
                                        </p:tgtEl>
                                        <p:attrNameLst>
                                          <p:attrName>style.visibility</p:attrName>
                                        </p:attrNameLst>
                                      </p:cBhvr>
                                      <p:to>
                                        <p:strVal val="visible"/>
                                      </p:to>
                                    </p:set>
                                    <p:anim calcmode="lin" valueType="num">
                                      <p:cBhvr additive="base">
                                        <p:cTn id="49" dur="500" fill="hold"/>
                                        <p:tgtEl>
                                          <p:spTgt spid="76809"/>
                                        </p:tgtEl>
                                        <p:attrNameLst>
                                          <p:attrName>ppt_x</p:attrName>
                                        </p:attrNameLst>
                                      </p:cBhvr>
                                      <p:tavLst>
                                        <p:tav tm="0">
                                          <p:val>
                                            <p:strVal val="1+#ppt_w/2"/>
                                          </p:val>
                                        </p:tav>
                                        <p:tav tm="100000">
                                          <p:val>
                                            <p:strVal val="#ppt_x"/>
                                          </p:val>
                                        </p:tav>
                                      </p:tavLst>
                                    </p:anim>
                                    <p:anim calcmode="lin" valueType="num">
                                      <p:cBhvr additive="base">
                                        <p:cTn id="50" dur="500" fill="hold"/>
                                        <p:tgtEl>
                                          <p:spTgt spid="76809"/>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76812"/>
                                        </p:tgtEl>
                                        <p:attrNameLst>
                                          <p:attrName>style.visibility</p:attrName>
                                        </p:attrNameLst>
                                      </p:cBhvr>
                                      <p:to>
                                        <p:strVal val="visible"/>
                                      </p:to>
                                    </p:set>
                                    <p:anim calcmode="lin" valueType="num">
                                      <p:cBhvr additive="base">
                                        <p:cTn id="53" dur="500" fill="hold"/>
                                        <p:tgtEl>
                                          <p:spTgt spid="76812"/>
                                        </p:tgtEl>
                                        <p:attrNameLst>
                                          <p:attrName>ppt_x</p:attrName>
                                        </p:attrNameLst>
                                      </p:cBhvr>
                                      <p:tavLst>
                                        <p:tav tm="0">
                                          <p:val>
                                            <p:strVal val="1+#ppt_w/2"/>
                                          </p:val>
                                        </p:tav>
                                        <p:tav tm="100000">
                                          <p:val>
                                            <p:strVal val="#ppt_x"/>
                                          </p:val>
                                        </p:tav>
                                      </p:tavLst>
                                    </p:anim>
                                    <p:anim calcmode="lin" valueType="num">
                                      <p:cBhvr additive="base">
                                        <p:cTn id="54" dur="500" fill="hold"/>
                                        <p:tgtEl>
                                          <p:spTgt spid="76812"/>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71683">
                                            <p:txEl>
                                              <p:pRg st="5" end="5"/>
                                            </p:txEl>
                                          </p:spTgt>
                                        </p:tgtEl>
                                        <p:attrNameLst>
                                          <p:attrName>style.visibility</p:attrName>
                                        </p:attrNameLst>
                                      </p:cBhvr>
                                      <p:to>
                                        <p:strVal val="visible"/>
                                      </p:to>
                                    </p:set>
                                    <p:anim calcmode="lin" valueType="num">
                                      <p:cBhvr additive="base">
                                        <p:cTn id="59" dur="500" fill="hold"/>
                                        <p:tgtEl>
                                          <p:spTgt spid="71683">
                                            <p:txEl>
                                              <p:pRg st="5" end="5"/>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7168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nodeType="clickEffect">
                                  <p:stCondLst>
                                    <p:cond delay="0"/>
                                  </p:stCondLst>
                                  <p:childTnLst>
                                    <p:set>
                                      <p:cBhvr>
                                        <p:cTn id="64" dur="1" fill="hold">
                                          <p:stCondLst>
                                            <p:cond delay="0"/>
                                          </p:stCondLst>
                                        </p:cTn>
                                        <p:tgtEl>
                                          <p:spTgt spid="71683">
                                            <p:txEl>
                                              <p:pRg st="6" end="6"/>
                                            </p:txEl>
                                          </p:spTgt>
                                        </p:tgtEl>
                                        <p:attrNameLst>
                                          <p:attrName>style.visibility</p:attrName>
                                        </p:attrNameLst>
                                      </p:cBhvr>
                                      <p:to>
                                        <p:strVal val="visible"/>
                                      </p:to>
                                    </p:set>
                                    <p:anim calcmode="lin" valueType="num">
                                      <p:cBhvr additive="base">
                                        <p:cTn id="65" dur="500" fill="hold"/>
                                        <p:tgtEl>
                                          <p:spTgt spid="71683">
                                            <p:txEl>
                                              <p:pRg st="6" end="6"/>
                                            </p:txEl>
                                          </p:spTgt>
                                        </p:tgtEl>
                                        <p:attrNameLst>
                                          <p:attrName>ppt_x</p:attrName>
                                        </p:attrNameLst>
                                      </p:cBhvr>
                                      <p:tavLst>
                                        <p:tav tm="0">
                                          <p:val>
                                            <p:strVal val="1+#ppt_w/2"/>
                                          </p:val>
                                        </p:tav>
                                        <p:tav tm="100000">
                                          <p:val>
                                            <p:strVal val="#ppt_x"/>
                                          </p:val>
                                        </p:tav>
                                      </p:tavLst>
                                    </p:anim>
                                    <p:anim calcmode="lin" valueType="num">
                                      <p:cBhvr additive="base">
                                        <p:cTn id="66" dur="500" fill="hold"/>
                                        <p:tgtEl>
                                          <p:spTgt spid="7168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2" fill="hold" grpId="0" nodeType="clickEffect">
                                  <p:stCondLst>
                                    <p:cond delay="0"/>
                                  </p:stCondLst>
                                  <p:childTnLst>
                                    <p:set>
                                      <p:cBhvr>
                                        <p:cTn id="70" dur="1" fill="hold">
                                          <p:stCondLst>
                                            <p:cond delay="0"/>
                                          </p:stCondLst>
                                        </p:cTn>
                                        <p:tgtEl>
                                          <p:spTgt spid="76813"/>
                                        </p:tgtEl>
                                        <p:attrNameLst>
                                          <p:attrName>style.visibility</p:attrName>
                                        </p:attrNameLst>
                                      </p:cBhvr>
                                      <p:to>
                                        <p:strVal val="visible"/>
                                      </p:to>
                                    </p:set>
                                    <p:anim calcmode="lin" valueType="num">
                                      <p:cBhvr additive="base">
                                        <p:cTn id="71" dur="500" fill="hold"/>
                                        <p:tgtEl>
                                          <p:spTgt spid="76813"/>
                                        </p:tgtEl>
                                        <p:attrNameLst>
                                          <p:attrName>ppt_x</p:attrName>
                                        </p:attrNameLst>
                                      </p:cBhvr>
                                      <p:tavLst>
                                        <p:tav tm="0">
                                          <p:val>
                                            <p:strVal val="1+#ppt_w/2"/>
                                          </p:val>
                                        </p:tav>
                                        <p:tav tm="100000">
                                          <p:val>
                                            <p:strVal val="#ppt_x"/>
                                          </p:val>
                                        </p:tav>
                                      </p:tavLst>
                                    </p:anim>
                                    <p:anim calcmode="lin" valueType="num">
                                      <p:cBhvr additive="base">
                                        <p:cTn id="72" dur="500" fill="hold"/>
                                        <p:tgtEl>
                                          <p:spTgt spid="7681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76814"/>
                                        </p:tgtEl>
                                        <p:attrNameLst>
                                          <p:attrName>style.visibility</p:attrName>
                                        </p:attrNameLst>
                                      </p:cBhvr>
                                      <p:to>
                                        <p:strVal val="visible"/>
                                      </p:to>
                                    </p:set>
                                    <p:anim calcmode="lin" valueType="num">
                                      <p:cBhvr additive="base">
                                        <p:cTn id="75" dur="500" fill="hold"/>
                                        <p:tgtEl>
                                          <p:spTgt spid="76814"/>
                                        </p:tgtEl>
                                        <p:attrNameLst>
                                          <p:attrName>ppt_x</p:attrName>
                                        </p:attrNameLst>
                                      </p:cBhvr>
                                      <p:tavLst>
                                        <p:tav tm="0">
                                          <p:val>
                                            <p:strVal val="1+#ppt_w/2"/>
                                          </p:val>
                                        </p:tav>
                                        <p:tav tm="100000">
                                          <p:val>
                                            <p:strVal val="#ppt_x"/>
                                          </p:val>
                                        </p:tav>
                                      </p:tavLst>
                                    </p:anim>
                                    <p:anim calcmode="lin" valueType="num">
                                      <p:cBhvr additive="base">
                                        <p:cTn id="76" dur="500" fill="hold"/>
                                        <p:tgtEl>
                                          <p:spTgt spid="76814"/>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2" fill="hold" nodeType="clickEffect">
                                  <p:stCondLst>
                                    <p:cond delay="0"/>
                                  </p:stCondLst>
                                  <p:childTnLst>
                                    <p:set>
                                      <p:cBhvr>
                                        <p:cTn id="80" dur="1" fill="hold">
                                          <p:stCondLst>
                                            <p:cond delay="0"/>
                                          </p:stCondLst>
                                        </p:cTn>
                                        <p:tgtEl>
                                          <p:spTgt spid="71683">
                                            <p:txEl>
                                              <p:pRg st="7" end="7"/>
                                            </p:txEl>
                                          </p:spTgt>
                                        </p:tgtEl>
                                        <p:attrNameLst>
                                          <p:attrName>style.visibility</p:attrName>
                                        </p:attrNameLst>
                                      </p:cBhvr>
                                      <p:to>
                                        <p:strVal val="visible"/>
                                      </p:to>
                                    </p:set>
                                    <p:anim calcmode="lin" valueType="num">
                                      <p:cBhvr additive="base">
                                        <p:cTn id="81" dur="500" fill="hold"/>
                                        <p:tgtEl>
                                          <p:spTgt spid="71683">
                                            <p:txEl>
                                              <p:pRg st="7" end="7"/>
                                            </p:txEl>
                                          </p:spTgt>
                                        </p:tgtEl>
                                        <p:attrNameLst>
                                          <p:attrName>ppt_x</p:attrName>
                                        </p:attrNameLst>
                                      </p:cBhvr>
                                      <p:tavLst>
                                        <p:tav tm="0">
                                          <p:val>
                                            <p:strVal val="1+#ppt_w/2"/>
                                          </p:val>
                                        </p:tav>
                                        <p:tav tm="100000">
                                          <p:val>
                                            <p:strVal val="#ppt_x"/>
                                          </p:val>
                                        </p:tav>
                                      </p:tavLst>
                                    </p:anim>
                                    <p:anim calcmode="lin" valueType="num">
                                      <p:cBhvr additive="base">
                                        <p:cTn id="82" dur="500" fill="hold"/>
                                        <p:tgtEl>
                                          <p:spTgt spid="7168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2" fill="hold" nodeType="clickEffect">
                                  <p:stCondLst>
                                    <p:cond delay="0"/>
                                  </p:stCondLst>
                                  <p:childTnLst>
                                    <p:set>
                                      <p:cBhvr>
                                        <p:cTn id="86" dur="1" fill="hold">
                                          <p:stCondLst>
                                            <p:cond delay="0"/>
                                          </p:stCondLst>
                                        </p:cTn>
                                        <p:tgtEl>
                                          <p:spTgt spid="71683">
                                            <p:txEl>
                                              <p:pRg st="8" end="8"/>
                                            </p:txEl>
                                          </p:spTgt>
                                        </p:tgtEl>
                                        <p:attrNameLst>
                                          <p:attrName>style.visibility</p:attrName>
                                        </p:attrNameLst>
                                      </p:cBhvr>
                                      <p:to>
                                        <p:strVal val="visible"/>
                                      </p:to>
                                    </p:set>
                                    <p:anim calcmode="lin" valueType="num">
                                      <p:cBhvr additive="base">
                                        <p:cTn id="87" dur="500" fill="hold"/>
                                        <p:tgtEl>
                                          <p:spTgt spid="71683">
                                            <p:txEl>
                                              <p:pRg st="8" end="8"/>
                                            </p:txEl>
                                          </p:spTgt>
                                        </p:tgtEl>
                                        <p:attrNameLst>
                                          <p:attrName>ppt_x</p:attrName>
                                        </p:attrNameLst>
                                      </p:cBhvr>
                                      <p:tavLst>
                                        <p:tav tm="0">
                                          <p:val>
                                            <p:strVal val="1+#ppt_w/2"/>
                                          </p:val>
                                        </p:tav>
                                        <p:tav tm="100000">
                                          <p:val>
                                            <p:strVal val="#ppt_x"/>
                                          </p:val>
                                        </p:tav>
                                      </p:tavLst>
                                    </p:anim>
                                    <p:anim calcmode="lin" valueType="num">
                                      <p:cBhvr additive="base">
                                        <p:cTn id="88" dur="500" fill="hold"/>
                                        <p:tgtEl>
                                          <p:spTgt spid="7168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8" presetClass="entr" presetSubtype="16" fill="hold" grpId="0" nodeType="click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diamond(in)">
                                      <p:cBhvr>
                                        <p:cTn id="93" dur="500"/>
                                        <p:tgtEl>
                                          <p:spTgt spid="16"/>
                                        </p:tgtEl>
                                      </p:cBhvr>
                                    </p:animEffect>
                                  </p:childTnLst>
                                </p:cTn>
                              </p:par>
                              <p:par>
                                <p:cTn id="94" presetID="8" presetClass="entr" presetSubtype="16" fill="hold" grpId="0" nodeType="with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diamond(in)">
                                      <p:cBhvr>
                                        <p:cTn id="96" dur="500"/>
                                        <p:tgtEl>
                                          <p:spTgt spid="15"/>
                                        </p:tgtEl>
                                      </p:cBhvr>
                                    </p:animEffect>
                                  </p:childTnLst>
                                </p:cTn>
                              </p:par>
                            </p:childTnLst>
                          </p:cTn>
                        </p:par>
                      </p:childTnLst>
                    </p:cTn>
                  </p:par>
                  <p:par>
                    <p:cTn id="97" fill="hold">
                      <p:stCondLst>
                        <p:cond delay="indefinite"/>
                      </p:stCondLst>
                      <p:childTnLst>
                        <p:par>
                          <p:cTn id="98" fill="hold">
                            <p:stCondLst>
                              <p:cond delay="0"/>
                            </p:stCondLst>
                            <p:childTnLst>
                              <p:par>
                                <p:cTn id="99" presetID="8" presetClass="entr" presetSubtype="16" fill="hold" nodeType="clickEffect">
                                  <p:stCondLst>
                                    <p:cond delay="0"/>
                                  </p:stCondLst>
                                  <p:childTnLst>
                                    <p:set>
                                      <p:cBhvr>
                                        <p:cTn id="100" dur="1" fill="hold">
                                          <p:stCondLst>
                                            <p:cond delay="0"/>
                                          </p:stCondLst>
                                        </p:cTn>
                                        <p:tgtEl>
                                          <p:spTgt spid="71683">
                                            <p:txEl>
                                              <p:pRg st="9" end="9"/>
                                            </p:txEl>
                                          </p:spTgt>
                                        </p:tgtEl>
                                        <p:attrNameLst>
                                          <p:attrName>style.visibility</p:attrName>
                                        </p:attrNameLst>
                                      </p:cBhvr>
                                      <p:to>
                                        <p:strVal val="visible"/>
                                      </p:to>
                                    </p:set>
                                    <p:animEffect transition="in" filter="diamond(in)">
                                      <p:cBhvr>
                                        <p:cTn id="101" dur="500"/>
                                        <p:tgtEl>
                                          <p:spTgt spid="7168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5" grpId="0" animBg="1"/>
      <p:bldP spid="76808" grpId="0" animBg="1"/>
      <p:bldP spid="76809" grpId="0" animBg="1"/>
      <p:bldP spid="76810" grpId="0" animBg="1"/>
      <p:bldP spid="76811" grpId="0" animBg="1"/>
      <p:bldP spid="76812" grpId="0" animBg="1"/>
      <p:bldP spid="76813" grpId="0" animBg="1"/>
      <p:bldP spid="76814" grpId="0" animBg="1"/>
      <p:bldP spid="15" grpId="0" animBg="1"/>
      <p:bldP spid="16" grpId="0" animBg="1"/>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p:cNvSpPr>
            <a:spLocks noGrp="1" noChangeArrowheads="1"/>
          </p:cNvSpPr>
          <p:nvPr>
            <p:ph type="title"/>
          </p:nvPr>
        </p:nvSpPr>
        <p:spPr>
          <a:xfrm>
            <a:off x="304800" y="274638"/>
            <a:ext cx="8382000" cy="3001962"/>
          </a:xfrm>
        </p:spPr>
        <p:txBody>
          <a:bodyPr/>
          <a:lstStyle/>
          <a:p>
            <a:pPr algn="l" rtl="0"/>
            <a:r>
              <a:rPr lang="en-US" smtClean="0"/>
              <a:t>The sum of all the kinetic and potential energies of a system’s components is known as its:</a:t>
            </a:r>
          </a:p>
        </p:txBody>
      </p:sp>
      <p:sp>
        <p:nvSpPr>
          <p:cNvPr id="385027" name="Rectangle 3"/>
          <p:cNvSpPr>
            <a:spLocks noGrp="1" noChangeArrowheads="1"/>
          </p:cNvSpPr>
          <p:nvPr>
            <p:ph type="body" idx="1"/>
          </p:nvPr>
        </p:nvSpPr>
        <p:spPr>
          <a:xfrm>
            <a:off x="1295400" y="3505200"/>
            <a:ext cx="6019800" cy="2667000"/>
          </a:xfrm>
        </p:spPr>
        <p:txBody>
          <a:bodyPr/>
          <a:lstStyle/>
          <a:p>
            <a:pPr marL="609600" indent="-609600" algn="l" rtl="0">
              <a:buFontTx/>
              <a:buAutoNum type="alphaLcPeriod"/>
            </a:pPr>
            <a:r>
              <a:rPr lang="en-US" smtClean="0"/>
              <a:t>integral energy.</a:t>
            </a:r>
          </a:p>
          <a:p>
            <a:pPr marL="609600" indent="-609600" algn="l" rtl="0">
              <a:buFontTx/>
              <a:buAutoNum type="alphaLcPeriod"/>
            </a:pPr>
            <a:r>
              <a:rPr lang="en-US" smtClean="0"/>
              <a:t>dynamic energy.</a:t>
            </a:r>
          </a:p>
          <a:p>
            <a:pPr marL="609600" indent="-609600" algn="l" rtl="0">
              <a:buFontTx/>
              <a:buAutoNum type="alphaLcPeriod"/>
            </a:pPr>
            <a:r>
              <a:rPr lang="en-US" smtClean="0">
                <a:solidFill>
                  <a:srgbClr val="FF0000"/>
                </a:solidFill>
              </a:rPr>
              <a:t>internal energy.</a:t>
            </a:r>
          </a:p>
          <a:p>
            <a:pPr marL="609600" indent="-609600" algn="l" rtl="0">
              <a:buFontTx/>
              <a:buAutoNum type="alphaLcPeriod"/>
            </a:pPr>
            <a:r>
              <a:rPr lang="en-US" smtClean="0"/>
              <a:t>work energy.</a:t>
            </a:r>
          </a:p>
        </p:txBody>
      </p:sp>
      <p:sp>
        <p:nvSpPr>
          <p:cNvPr id="385028" name="Slide Number Placeholder 6"/>
          <p:cNvSpPr>
            <a:spLocks noGrp="1"/>
          </p:cNvSpPr>
          <p:nvPr>
            <p:ph type="sldNum" sz="quarter" idx="12"/>
          </p:nvPr>
        </p:nvSpPr>
        <p:spPr>
          <a:noFill/>
        </p:spPr>
        <p:txBody>
          <a:bodyPr/>
          <a:lstStyle/>
          <a:p>
            <a:fld id="{5FA7BEE1-7A35-42B9-9F6A-ABDCE350030B}" type="slidenum">
              <a:rPr lang="ar-SA" smtClean="0">
                <a:latin typeface="Arial" pitchFamily="34" charset="0"/>
                <a:cs typeface="Arial" pitchFamily="34" charset="0"/>
              </a:rPr>
              <a:pPr/>
              <a:t>270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2"/>
          <p:cNvSpPr>
            <a:spLocks noGrp="1" noChangeArrowheads="1"/>
          </p:cNvSpPr>
          <p:nvPr>
            <p:ph type="title"/>
          </p:nvPr>
        </p:nvSpPr>
        <p:spPr>
          <a:xfrm>
            <a:off x="304800" y="274638"/>
            <a:ext cx="8382000" cy="2468562"/>
          </a:xfrm>
        </p:spPr>
        <p:txBody>
          <a:bodyPr/>
          <a:lstStyle/>
          <a:p>
            <a:pPr algn="l"/>
            <a:r>
              <a:rPr lang="en-US" smtClean="0"/>
              <a:t>A system absorbs heat during an __________ process.</a:t>
            </a:r>
          </a:p>
        </p:txBody>
      </p:sp>
      <p:sp>
        <p:nvSpPr>
          <p:cNvPr id="386051" name="Rectangle 3"/>
          <p:cNvSpPr>
            <a:spLocks noGrp="1" noChangeArrowheads="1"/>
          </p:cNvSpPr>
          <p:nvPr>
            <p:ph type="body" idx="1"/>
          </p:nvPr>
        </p:nvSpPr>
        <p:spPr>
          <a:xfrm>
            <a:off x="1219200" y="3124200"/>
            <a:ext cx="7620000" cy="3306763"/>
          </a:xfrm>
        </p:spPr>
        <p:txBody>
          <a:bodyPr/>
          <a:lstStyle/>
          <a:p>
            <a:pPr marL="609600" indent="-609600" algn="l" rtl="0">
              <a:buFontTx/>
              <a:buAutoNum type="alphaLcPeriod"/>
            </a:pPr>
            <a:r>
              <a:rPr lang="en-US" smtClean="0"/>
              <a:t>exothermic</a:t>
            </a:r>
          </a:p>
          <a:p>
            <a:pPr marL="609600" indent="-609600" algn="l" rtl="0">
              <a:buFontTx/>
              <a:buAutoNum type="alphaLcPeriod"/>
            </a:pPr>
            <a:r>
              <a:rPr lang="en-US" smtClean="0"/>
              <a:t>isothermic</a:t>
            </a:r>
          </a:p>
          <a:p>
            <a:pPr marL="609600" indent="-609600" algn="l" rtl="0">
              <a:buFontTx/>
              <a:buAutoNum type="alphaLcPeriod"/>
            </a:pPr>
            <a:r>
              <a:rPr lang="en-US" smtClean="0"/>
              <a:t>adiabatic</a:t>
            </a:r>
          </a:p>
          <a:p>
            <a:pPr marL="609600" indent="-609600" algn="l" rtl="0">
              <a:buFontTx/>
              <a:buAutoNum type="alphaLcPeriod"/>
            </a:pPr>
            <a:r>
              <a:rPr lang="en-US" smtClean="0">
                <a:solidFill>
                  <a:srgbClr val="FF0000"/>
                </a:solidFill>
              </a:rPr>
              <a:t>endothermic</a:t>
            </a:r>
          </a:p>
        </p:txBody>
      </p:sp>
      <p:sp>
        <p:nvSpPr>
          <p:cNvPr id="386052" name="Slide Number Placeholder 6"/>
          <p:cNvSpPr>
            <a:spLocks noGrp="1"/>
          </p:cNvSpPr>
          <p:nvPr>
            <p:ph type="sldNum" sz="quarter" idx="12"/>
          </p:nvPr>
        </p:nvSpPr>
        <p:spPr>
          <a:noFill/>
        </p:spPr>
        <p:txBody>
          <a:bodyPr/>
          <a:lstStyle/>
          <a:p>
            <a:fld id="{979775C6-2B88-4AC7-BE4F-77AAA4F32105}" type="slidenum">
              <a:rPr lang="ar-SA" smtClean="0">
                <a:latin typeface="Arial" pitchFamily="34" charset="0"/>
                <a:cs typeface="Arial" pitchFamily="34" charset="0"/>
              </a:rPr>
              <a:pPr/>
              <a:t>271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a:xfrm>
            <a:off x="304800" y="274638"/>
            <a:ext cx="8382000" cy="2316162"/>
          </a:xfrm>
        </p:spPr>
        <p:txBody>
          <a:bodyPr/>
          <a:lstStyle/>
          <a:p>
            <a:pPr algn="l"/>
            <a:r>
              <a:rPr lang="en-US" smtClean="0"/>
              <a:t>When a hot piece of metal is placed into cool water, energy:</a:t>
            </a:r>
          </a:p>
        </p:txBody>
      </p:sp>
      <p:sp>
        <p:nvSpPr>
          <p:cNvPr id="387075" name="Rectangle 3"/>
          <p:cNvSpPr>
            <a:spLocks noGrp="1" noChangeArrowheads="1"/>
          </p:cNvSpPr>
          <p:nvPr>
            <p:ph type="body" idx="1"/>
          </p:nvPr>
        </p:nvSpPr>
        <p:spPr>
          <a:xfrm>
            <a:off x="990600" y="2819400"/>
            <a:ext cx="7086600" cy="3352800"/>
          </a:xfrm>
        </p:spPr>
        <p:txBody>
          <a:bodyPr/>
          <a:lstStyle/>
          <a:p>
            <a:pPr marL="609600" indent="-609600" algn="l" rtl="0">
              <a:buFontTx/>
              <a:buAutoNum type="alphaLcPeriod"/>
            </a:pPr>
            <a:r>
              <a:rPr lang="en-US" smtClean="0">
                <a:solidFill>
                  <a:srgbClr val="FF0000"/>
                </a:solidFill>
              </a:rPr>
              <a:t>flows from the metal to the water.</a:t>
            </a:r>
          </a:p>
          <a:p>
            <a:pPr marL="609600" indent="-609600" algn="l" rtl="0">
              <a:buFontTx/>
              <a:buAutoNum type="alphaLcPeriod"/>
            </a:pPr>
            <a:r>
              <a:rPr lang="en-US" smtClean="0"/>
              <a:t>flows from the water to the metal.</a:t>
            </a:r>
          </a:p>
          <a:p>
            <a:pPr marL="609600" indent="-609600" algn="l" rtl="0">
              <a:buFontTx/>
              <a:buAutoNum type="alphaLcPeriod"/>
            </a:pPr>
            <a:r>
              <a:rPr lang="en-US" smtClean="0"/>
              <a:t>does not flow.</a:t>
            </a:r>
          </a:p>
          <a:p>
            <a:pPr marL="609600" indent="-609600" algn="l" rtl="0">
              <a:buFontTx/>
              <a:buAutoNum type="alphaLcPeriod"/>
            </a:pPr>
            <a:r>
              <a:rPr lang="en-US" smtClean="0"/>
              <a:t>is not conserved.</a:t>
            </a:r>
          </a:p>
        </p:txBody>
      </p:sp>
      <p:sp>
        <p:nvSpPr>
          <p:cNvPr id="387076" name="Slide Number Placeholder 6"/>
          <p:cNvSpPr>
            <a:spLocks noGrp="1"/>
          </p:cNvSpPr>
          <p:nvPr>
            <p:ph type="sldNum" sz="quarter" idx="12"/>
          </p:nvPr>
        </p:nvSpPr>
        <p:spPr>
          <a:noFill/>
        </p:spPr>
        <p:txBody>
          <a:bodyPr/>
          <a:lstStyle/>
          <a:p>
            <a:fld id="{E4CC7CC0-C60E-457A-931F-DF42BFA44775}" type="slidenum">
              <a:rPr lang="ar-SA" smtClean="0">
                <a:latin typeface="Arial" pitchFamily="34" charset="0"/>
                <a:cs typeface="Arial" pitchFamily="34" charset="0"/>
              </a:rPr>
              <a:pPr/>
              <a:t>272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2"/>
          <p:cNvSpPr>
            <a:spLocks noGrp="1" noChangeArrowheads="1"/>
          </p:cNvSpPr>
          <p:nvPr>
            <p:ph type="title"/>
          </p:nvPr>
        </p:nvSpPr>
        <p:spPr>
          <a:xfrm>
            <a:off x="457200" y="304800"/>
            <a:ext cx="7772400" cy="3048000"/>
          </a:xfrm>
        </p:spPr>
        <p:txBody>
          <a:bodyPr/>
          <a:lstStyle/>
          <a:p>
            <a:pPr algn="l"/>
            <a:r>
              <a:rPr lang="en-US" smtClean="0"/>
              <a:t>By definition, the standard heat of formation of carbon in its graphite form is __________ kilojoules/mole.</a:t>
            </a:r>
          </a:p>
        </p:txBody>
      </p:sp>
      <p:sp>
        <p:nvSpPr>
          <p:cNvPr id="388099" name="Rectangle 3"/>
          <p:cNvSpPr>
            <a:spLocks noGrp="1" noChangeArrowheads="1"/>
          </p:cNvSpPr>
          <p:nvPr>
            <p:ph type="body" idx="1"/>
          </p:nvPr>
        </p:nvSpPr>
        <p:spPr>
          <a:xfrm>
            <a:off x="1371600" y="3810000"/>
            <a:ext cx="6400800" cy="2514600"/>
          </a:xfrm>
        </p:spPr>
        <p:txBody>
          <a:bodyPr/>
          <a:lstStyle/>
          <a:p>
            <a:pPr marL="609600" indent="-609600" algn="l" rtl="0">
              <a:buFontTx/>
              <a:buAutoNum type="alphaLcPeriod"/>
            </a:pPr>
            <a:r>
              <a:rPr lang="en-US" smtClean="0"/>
              <a:t>100</a:t>
            </a:r>
          </a:p>
          <a:p>
            <a:pPr marL="609600" indent="-609600" algn="l" rtl="0">
              <a:buFontTx/>
              <a:buAutoNum type="alphaLcPeriod"/>
            </a:pPr>
            <a:r>
              <a:rPr lang="en-US" smtClean="0"/>
              <a:t>1000</a:t>
            </a:r>
          </a:p>
          <a:p>
            <a:pPr marL="609600" indent="-609600" algn="l" rtl="0">
              <a:buFontTx/>
              <a:buAutoNum type="alphaLcPeriod"/>
            </a:pPr>
            <a:r>
              <a:rPr lang="en-US" smtClean="0"/>
              <a:t>1</a:t>
            </a:r>
          </a:p>
          <a:p>
            <a:pPr marL="609600" indent="-609600" algn="l" rtl="0">
              <a:buFontTx/>
              <a:buAutoNum type="alphaLcPeriod"/>
            </a:pPr>
            <a:r>
              <a:rPr lang="en-US" smtClean="0">
                <a:solidFill>
                  <a:srgbClr val="FF0000"/>
                </a:solidFill>
              </a:rPr>
              <a:t>0</a:t>
            </a:r>
          </a:p>
        </p:txBody>
      </p:sp>
      <p:sp>
        <p:nvSpPr>
          <p:cNvPr id="388100" name="Slide Number Placeholder 6"/>
          <p:cNvSpPr>
            <a:spLocks noGrp="1"/>
          </p:cNvSpPr>
          <p:nvPr>
            <p:ph type="sldNum" sz="quarter" idx="12"/>
          </p:nvPr>
        </p:nvSpPr>
        <p:spPr>
          <a:noFill/>
        </p:spPr>
        <p:txBody>
          <a:bodyPr/>
          <a:lstStyle/>
          <a:p>
            <a:fld id="{ABE1239D-3138-4655-A0E9-6E101B1EDF8D}" type="slidenum">
              <a:rPr lang="ar-SA" smtClean="0">
                <a:latin typeface="Arial" pitchFamily="34" charset="0"/>
                <a:cs typeface="Arial" pitchFamily="34" charset="0"/>
              </a:rPr>
              <a:pPr/>
              <a:t>273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2"/>
          <p:cNvSpPr>
            <a:spLocks noGrp="1" noChangeArrowheads="1"/>
          </p:cNvSpPr>
          <p:nvPr>
            <p:ph type="title"/>
          </p:nvPr>
        </p:nvSpPr>
        <p:spPr>
          <a:xfrm>
            <a:off x="381000" y="274638"/>
            <a:ext cx="8229600" cy="3078162"/>
          </a:xfrm>
        </p:spPr>
        <p:txBody>
          <a:bodyPr/>
          <a:lstStyle/>
          <a:p>
            <a:pPr algn="l"/>
            <a:r>
              <a:rPr lang="en-US" smtClean="0"/>
              <a:t>The standard heat of formation of carbon in its diamond form is +1.88 kJ/mole.  This means that diamond is _______ graphite.</a:t>
            </a:r>
          </a:p>
        </p:txBody>
      </p:sp>
      <p:sp>
        <p:nvSpPr>
          <p:cNvPr id="389123" name="Rectangle 3"/>
          <p:cNvSpPr>
            <a:spLocks noGrp="1" noChangeArrowheads="1"/>
          </p:cNvSpPr>
          <p:nvPr>
            <p:ph type="body" idx="1"/>
          </p:nvPr>
        </p:nvSpPr>
        <p:spPr>
          <a:xfrm>
            <a:off x="990600" y="3581400"/>
            <a:ext cx="7086600" cy="2743200"/>
          </a:xfrm>
        </p:spPr>
        <p:txBody>
          <a:bodyPr/>
          <a:lstStyle/>
          <a:p>
            <a:pPr marL="609600" indent="-609600" algn="l" rtl="0">
              <a:buFontTx/>
              <a:buAutoNum type="alphaLcPeriod"/>
            </a:pPr>
            <a:r>
              <a:rPr lang="en-US" smtClean="0"/>
              <a:t>as stable as</a:t>
            </a:r>
          </a:p>
          <a:p>
            <a:pPr marL="609600" indent="-609600" algn="l" rtl="0">
              <a:buFontTx/>
              <a:buAutoNum type="alphaLcPeriod"/>
            </a:pPr>
            <a:r>
              <a:rPr lang="en-US" smtClean="0"/>
              <a:t>more stable than</a:t>
            </a:r>
          </a:p>
          <a:p>
            <a:pPr marL="609600" indent="-609600" algn="l" rtl="0">
              <a:buFontTx/>
              <a:buAutoNum type="alphaLcPeriod"/>
            </a:pPr>
            <a:r>
              <a:rPr lang="en-US" smtClean="0">
                <a:solidFill>
                  <a:srgbClr val="FF0000"/>
                </a:solidFill>
              </a:rPr>
              <a:t>less stable than </a:t>
            </a:r>
          </a:p>
          <a:p>
            <a:pPr marL="609600" indent="-609600" algn="l" rtl="0">
              <a:buFontTx/>
              <a:buAutoNum type="alphaLcPeriod"/>
            </a:pPr>
            <a:r>
              <a:rPr lang="en-US" smtClean="0"/>
              <a:t>an isotope of</a:t>
            </a:r>
          </a:p>
          <a:p>
            <a:pPr marL="609600" indent="-609600" algn="l" rtl="0">
              <a:buFontTx/>
              <a:buAutoNum type="alphaLcPeriod"/>
            </a:pPr>
            <a:endParaRPr lang="en-US" smtClean="0"/>
          </a:p>
          <a:p>
            <a:pPr marL="609600" indent="-609600" algn="l" rtl="0">
              <a:buFontTx/>
              <a:buNone/>
            </a:pPr>
            <a:endParaRPr lang="en-US" smtClean="0"/>
          </a:p>
        </p:txBody>
      </p:sp>
      <p:sp>
        <p:nvSpPr>
          <p:cNvPr id="389124" name="Slide Number Placeholder 6"/>
          <p:cNvSpPr>
            <a:spLocks noGrp="1"/>
          </p:cNvSpPr>
          <p:nvPr>
            <p:ph type="sldNum" sz="quarter" idx="12"/>
          </p:nvPr>
        </p:nvSpPr>
        <p:spPr>
          <a:noFill/>
        </p:spPr>
        <p:txBody>
          <a:bodyPr/>
          <a:lstStyle/>
          <a:p>
            <a:fld id="{E9EADEF4-846D-41A7-9B3F-CD8F16E372C9}" type="slidenum">
              <a:rPr lang="ar-SA" smtClean="0">
                <a:latin typeface="Arial" pitchFamily="34" charset="0"/>
                <a:cs typeface="Arial" pitchFamily="34" charset="0"/>
              </a:rPr>
              <a:pPr/>
              <a:t>274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2"/>
          <p:cNvSpPr>
            <a:spLocks noGrp="1" noChangeArrowheads="1"/>
          </p:cNvSpPr>
          <p:nvPr>
            <p:ph type="title"/>
          </p:nvPr>
        </p:nvSpPr>
        <p:spPr>
          <a:xfrm>
            <a:off x="381000" y="274638"/>
            <a:ext cx="8305800" cy="2468562"/>
          </a:xfrm>
        </p:spPr>
        <p:txBody>
          <a:bodyPr/>
          <a:lstStyle/>
          <a:p>
            <a:pPr algn="l"/>
            <a:r>
              <a:rPr lang="en-US" smtClean="0"/>
              <a:t>Which of the following is NOT a state function?</a:t>
            </a:r>
          </a:p>
        </p:txBody>
      </p:sp>
      <p:sp>
        <p:nvSpPr>
          <p:cNvPr id="390147" name="Rectangle 3"/>
          <p:cNvSpPr>
            <a:spLocks noGrp="1" noChangeArrowheads="1"/>
          </p:cNvSpPr>
          <p:nvPr>
            <p:ph type="body" idx="1"/>
          </p:nvPr>
        </p:nvSpPr>
        <p:spPr>
          <a:xfrm>
            <a:off x="1143000" y="3124200"/>
            <a:ext cx="7696200" cy="3230563"/>
          </a:xfrm>
        </p:spPr>
        <p:txBody>
          <a:bodyPr/>
          <a:lstStyle/>
          <a:p>
            <a:pPr marL="609600" indent="-609600" algn="l" rtl="0">
              <a:buFontTx/>
              <a:buAutoNum type="alphaLcPeriod"/>
            </a:pPr>
            <a:r>
              <a:rPr lang="en-US" smtClean="0"/>
              <a:t>internal energy</a:t>
            </a:r>
          </a:p>
          <a:p>
            <a:pPr marL="609600" indent="-609600" algn="l" rtl="0">
              <a:buFontTx/>
              <a:buAutoNum type="alphaLcPeriod"/>
            </a:pPr>
            <a:r>
              <a:rPr lang="en-US" smtClean="0"/>
              <a:t>temperature</a:t>
            </a:r>
          </a:p>
          <a:p>
            <a:pPr marL="609600" indent="-609600" algn="l" rtl="0">
              <a:buFontTx/>
              <a:buAutoNum type="alphaLcPeriod"/>
            </a:pPr>
            <a:r>
              <a:rPr lang="en-US" smtClean="0"/>
              <a:t>enthalpy</a:t>
            </a:r>
          </a:p>
          <a:p>
            <a:pPr marL="609600" indent="-609600" algn="l" rtl="0">
              <a:buFontTx/>
              <a:buAutoNum type="alphaLcPeriod"/>
            </a:pPr>
            <a:r>
              <a:rPr lang="en-US" smtClean="0">
                <a:solidFill>
                  <a:srgbClr val="FF0000"/>
                </a:solidFill>
              </a:rPr>
              <a:t>work</a:t>
            </a:r>
          </a:p>
        </p:txBody>
      </p:sp>
      <p:sp>
        <p:nvSpPr>
          <p:cNvPr id="390148" name="Slide Number Placeholder 6"/>
          <p:cNvSpPr>
            <a:spLocks noGrp="1"/>
          </p:cNvSpPr>
          <p:nvPr>
            <p:ph type="sldNum" sz="quarter" idx="12"/>
          </p:nvPr>
        </p:nvSpPr>
        <p:spPr>
          <a:noFill/>
        </p:spPr>
        <p:txBody>
          <a:bodyPr/>
          <a:lstStyle/>
          <a:p>
            <a:fld id="{44CFD67B-FBCD-4585-B753-1411BBB7413B}" type="slidenum">
              <a:rPr lang="ar-SA" smtClean="0">
                <a:latin typeface="Arial" pitchFamily="34" charset="0"/>
                <a:cs typeface="Arial" pitchFamily="34" charset="0"/>
              </a:rPr>
              <a:pPr/>
              <a:t>275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5"/>
          <p:cNvSpPr>
            <a:spLocks noGrp="1" noChangeArrowheads="1"/>
          </p:cNvSpPr>
          <p:nvPr>
            <p:ph type="title"/>
          </p:nvPr>
        </p:nvSpPr>
        <p:spPr>
          <a:xfrm>
            <a:off x="228600" y="1143000"/>
            <a:ext cx="8915400" cy="1066800"/>
          </a:xfrm>
        </p:spPr>
        <p:txBody>
          <a:bodyPr>
            <a:normAutofit fontScale="90000"/>
          </a:bodyPr>
          <a:lstStyle/>
          <a:p>
            <a:pPr algn="l" rtl="0">
              <a:defRPr/>
            </a:pPr>
            <a:r>
              <a:rPr lang="en-US" dirty="0" smtClean="0"/>
              <a:t>Which metal will undergo the greatest temperature change if an equal amount of heat is added to each? </a:t>
            </a:r>
          </a:p>
        </p:txBody>
      </p:sp>
      <p:sp>
        <p:nvSpPr>
          <p:cNvPr id="391171" name="Rectangle 6"/>
          <p:cNvSpPr>
            <a:spLocks noGrp="1" noChangeArrowheads="1"/>
          </p:cNvSpPr>
          <p:nvPr>
            <p:ph type="body" idx="1"/>
          </p:nvPr>
        </p:nvSpPr>
        <p:spPr>
          <a:xfrm>
            <a:off x="457200" y="2971800"/>
            <a:ext cx="7772400" cy="3048000"/>
          </a:xfrm>
        </p:spPr>
        <p:txBody>
          <a:bodyPr/>
          <a:lstStyle/>
          <a:p>
            <a:pPr algn="l" rtl="0">
              <a:lnSpc>
                <a:spcPct val="90000"/>
              </a:lnSpc>
            </a:pPr>
            <a:r>
              <a:rPr lang="en-US" smtClean="0"/>
              <a:t>Al, </a:t>
            </a:r>
            <a:r>
              <a:rPr lang="en-US" i="1" smtClean="0"/>
              <a:t>s</a:t>
            </a:r>
            <a:r>
              <a:rPr lang="en-US" smtClean="0"/>
              <a:t> = 0.90 J/g K</a:t>
            </a:r>
          </a:p>
          <a:p>
            <a:pPr algn="l" rtl="0">
              <a:lnSpc>
                <a:spcPct val="90000"/>
              </a:lnSpc>
            </a:pPr>
            <a:r>
              <a:rPr lang="en-US" smtClean="0"/>
              <a:t>Fe, </a:t>
            </a:r>
            <a:r>
              <a:rPr lang="en-US" i="1" smtClean="0"/>
              <a:t>s</a:t>
            </a:r>
            <a:r>
              <a:rPr lang="en-US" smtClean="0"/>
              <a:t> = 0.45 J/g K</a:t>
            </a:r>
          </a:p>
          <a:p>
            <a:pPr algn="l" rtl="0">
              <a:lnSpc>
                <a:spcPct val="90000"/>
              </a:lnSpc>
            </a:pPr>
            <a:r>
              <a:rPr lang="en-US" smtClean="0"/>
              <a:t>Cu, </a:t>
            </a:r>
            <a:r>
              <a:rPr lang="en-US" i="1" smtClean="0"/>
              <a:t>s</a:t>
            </a:r>
            <a:r>
              <a:rPr lang="en-US" smtClean="0"/>
              <a:t> = 0.38 J/g K</a:t>
            </a:r>
          </a:p>
          <a:p>
            <a:pPr algn="l" rtl="0">
              <a:lnSpc>
                <a:spcPct val="90000"/>
              </a:lnSpc>
            </a:pPr>
            <a:r>
              <a:rPr lang="en-US" smtClean="0">
                <a:solidFill>
                  <a:srgbClr val="FF0000"/>
                </a:solidFill>
              </a:rPr>
              <a:t>Pb, </a:t>
            </a:r>
            <a:r>
              <a:rPr lang="en-US" i="1" smtClean="0">
                <a:solidFill>
                  <a:srgbClr val="FF0000"/>
                </a:solidFill>
              </a:rPr>
              <a:t>s</a:t>
            </a:r>
            <a:r>
              <a:rPr lang="en-US" smtClean="0">
                <a:solidFill>
                  <a:srgbClr val="FF0000"/>
                </a:solidFill>
              </a:rPr>
              <a:t> = 0.13 J/g K</a:t>
            </a:r>
          </a:p>
          <a:p>
            <a:pPr algn="l" rtl="0">
              <a:lnSpc>
                <a:spcPct val="90000"/>
              </a:lnSpc>
            </a:pPr>
            <a:r>
              <a:rPr lang="en-US" smtClean="0"/>
              <a:t>Sn, </a:t>
            </a:r>
            <a:r>
              <a:rPr lang="en-US" i="1" smtClean="0"/>
              <a:t>s</a:t>
            </a:r>
            <a:r>
              <a:rPr lang="en-US" smtClean="0"/>
              <a:t> = 0.22 J/g K</a:t>
            </a:r>
          </a:p>
          <a:p>
            <a:pPr algn="l" rtl="0">
              <a:lnSpc>
                <a:spcPct val="90000"/>
              </a:lnSpc>
            </a:pPr>
            <a:endParaRPr lang="en-US" smtClean="0"/>
          </a:p>
          <a:p>
            <a:pPr algn="l" rtl="0">
              <a:lnSpc>
                <a:spcPct val="90000"/>
              </a:lnSpc>
              <a:buFont typeface="Times" pitchFamily="18" charset="0"/>
              <a:buNone/>
            </a:pPr>
            <a:endParaRPr lang="en-US" smtClean="0"/>
          </a:p>
        </p:txBody>
      </p:sp>
      <p:pic>
        <p:nvPicPr>
          <p:cNvPr id="391172" name="Picture 7"/>
          <p:cNvPicPr>
            <a:picLocks noChangeAspect="1" noChangeArrowheads="1"/>
          </p:cNvPicPr>
          <p:nvPr/>
        </p:nvPicPr>
        <p:blipFill>
          <a:blip r:embed="rId2" cstate="print"/>
          <a:srcRect/>
          <a:stretch>
            <a:fillRect/>
          </a:stretch>
        </p:blipFill>
        <p:spPr bwMode="auto">
          <a:xfrm>
            <a:off x="5486400" y="3048000"/>
            <a:ext cx="2870200" cy="2820988"/>
          </a:xfrm>
          <a:prstGeom prst="rect">
            <a:avLst/>
          </a:prstGeom>
          <a:noFill/>
          <a:ln w="9525">
            <a:noFill/>
            <a:miter lim="800000"/>
            <a:headEnd/>
            <a:tailEnd/>
          </a:ln>
        </p:spPr>
      </p:pic>
      <p:sp>
        <p:nvSpPr>
          <p:cNvPr id="391173" name="Slide Number Placeholder 7"/>
          <p:cNvSpPr>
            <a:spLocks noGrp="1"/>
          </p:cNvSpPr>
          <p:nvPr>
            <p:ph type="sldNum" sz="quarter" idx="12"/>
          </p:nvPr>
        </p:nvSpPr>
        <p:spPr>
          <a:noFill/>
        </p:spPr>
        <p:txBody>
          <a:bodyPr/>
          <a:lstStyle/>
          <a:p>
            <a:fld id="{9F3E3984-8F01-4D7F-94CB-CB5D7A377801}" type="slidenum">
              <a:rPr lang="ar-SA" smtClean="0">
                <a:latin typeface="Arial" pitchFamily="34" charset="0"/>
                <a:cs typeface="Arial" pitchFamily="34" charset="0"/>
              </a:rPr>
              <a:pPr/>
              <a:t>276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3"/>
          <p:cNvSpPr>
            <a:spLocks noGrp="1" noChangeArrowheads="1"/>
          </p:cNvSpPr>
          <p:nvPr>
            <p:ph type="title"/>
          </p:nvPr>
        </p:nvSpPr>
        <p:spPr>
          <a:xfrm>
            <a:off x="0" y="457200"/>
            <a:ext cx="9144000" cy="1066800"/>
          </a:xfrm>
        </p:spPr>
        <p:txBody>
          <a:bodyPr/>
          <a:lstStyle/>
          <a:p>
            <a:pPr algn="l" rtl="0"/>
            <a:r>
              <a:rPr lang="en-US" sz="3600" smtClean="0"/>
              <a:t>If a piece of metal at 85°C is added to water at 25°C, the final temperature of the system is 30°C.  Which of the following is true?</a:t>
            </a:r>
            <a:endParaRPr lang="en-US" sz="3600" smtClean="0">
              <a:solidFill>
                <a:schemeClr val="tx1"/>
              </a:solidFill>
            </a:endParaRPr>
          </a:p>
        </p:txBody>
      </p:sp>
      <p:sp>
        <p:nvSpPr>
          <p:cNvPr id="392195" name="Rectangle 4"/>
          <p:cNvSpPr>
            <a:spLocks noGrp="1" noChangeArrowheads="1"/>
          </p:cNvSpPr>
          <p:nvPr>
            <p:ph type="body" idx="1"/>
          </p:nvPr>
        </p:nvSpPr>
        <p:spPr>
          <a:xfrm>
            <a:off x="0" y="2781300"/>
            <a:ext cx="8893175" cy="3048000"/>
          </a:xfrm>
        </p:spPr>
        <p:txBody>
          <a:bodyPr/>
          <a:lstStyle/>
          <a:p>
            <a:pPr algn="l" rtl="0">
              <a:lnSpc>
                <a:spcPct val="90000"/>
              </a:lnSpc>
            </a:pPr>
            <a:r>
              <a:rPr lang="en-US" smtClean="0"/>
              <a:t>Heat lost by the metal &gt; heat gained by water.</a:t>
            </a:r>
          </a:p>
          <a:p>
            <a:pPr algn="l" rtl="0">
              <a:lnSpc>
                <a:spcPct val="90000"/>
              </a:lnSpc>
            </a:pPr>
            <a:r>
              <a:rPr lang="en-US" smtClean="0"/>
              <a:t>Heat gained by water &gt; heat lost by the metal.</a:t>
            </a:r>
          </a:p>
          <a:p>
            <a:pPr algn="l" rtl="0">
              <a:lnSpc>
                <a:spcPct val="90000"/>
              </a:lnSpc>
            </a:pPr>
            <a:r>
              <a:rPr lang="en-US" smtClean="0"/>
              <a:t>Heat lost by metal &gt; heat lost by the water.</a:t>
            </a:r>
          </a:p>
          <a:p>
            <a:pPr algn="l" rtl="0">
              <a:lnSpc>
                <a:spcPct val="90000"/>
              </a:lnSpc>
            </a:pPr>
            <a:r>
              <a:rPr lang="en-US" smtClean="0">
                <a:solidFill>
                  <a:srgbClr val="FF0000"/>
                </a:solidFill>
              </a:rPr>
              <a:t>Heat lost by the metal = heat gained by water.</a:t>
            </a:r>
          </a:p>
          <a:p>
            <a:pPr algn="l" rtl="0">
              <a:lnSpc>
                <a:spcPct val="90000"/>
              </a:lnSpc>
            </a:pPr>
            <a:r>
              <a:rPr lang="en-US" smtClean="0"/>
              <a:t>More information is required.</a:t>
            </a:r>
          </a:p>
          <a:p>
            <a:pPr algn="l" rtl="0">
              <a:lnSpc>
                <a:spcPct val="90000"/>
              </a:lnSpc>
            </a:pPr>
            <a:endParaRPr lang="en-US" smtClean="0"/>
          </a:p>
          <a:p>
            <a:pPr algn="l" rtl="0">
              <a:lnSpc>
                <a:spcPct val="90000"/>
              </a:lnSpc>
              <a:buFont typeface="Times" pitchFamily="18" charset="0"/>
              <a:buNone/>
            </a:pPr>
            <a:endParaRPr lang="en-US" smtClean="0"/>
          </a:p>
        </p:txBody>
      </p:sp>
      <p:sp>
        <p:nvSpPr>
          <p:cNvPr id="392196" name="Slide Number Placeholder 3"/>
          <p:cNvSpPr>
            <a:spLocks noGrp="1"/>
          </p:cNvSpPr>
          <p:nvPr>
            <p:ph type="sldNum" sz="quarter" idx="12"/>
          </p:nvPr>
        </p:nvSpPr>
        <p:spPr>
          <a:noFill/>
        </p:spPr>
        <p:txBody>
          <a:bodyPr/>
          <a:lstStyle/>
          <a:p>
            <a:fld id="{90804F57-FEAA-4213-B6D0-715DFEA61E22}" type="slidenum">
              <a:rPr lang="ar-SA" smtClean="0">
                <a:latin typeface="Arial" pitchFamily="34" charset="0"/>
                <a:cs typeface="Arial" pitchFamily="34" charset="0"/>
              </a:rPr>
              <a:pPr/>
              <a:t>277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3218" name="Group 116"/>
          <p:cNvGrpSpPr>
            <a:grpSpLocks/>
          </p:cNvGrpSpPr>
          <p:nvPr/>
        </p:nvGrpSpPr>
        <p:grpSpPr bwMode="auto">
          <a:xfrm>
            <a:off x="233363" y="3141663"/>
            <a:ext cx="8586787" cy="2281237"/>
            <a:chOff x="577" y="1087"/>
            <a:chExt cx="4668" cy="1437"/>
          </a:xfrm>
        </p:grpSpPr>
        <p:sp>
          <p:nvSpPr>
            <p:cNvPr id="393221" name="Rectangle 15"/>
            <p:cNvSpPr>
              <a:spLocks noChangeArrowheads="1"/>
            </p:cNvSpPr>
            <p:nvPr/>
          </p:nvSpPr>
          <p:spPr bwMode="auto">
            <a:xfrm>
              <a:off x="577" y="1178"/>
              <a:ext cx="287" cy="233"/>
            </a:xfrm>
            <a:prstGeom prst="rect">
              <a:avLst/>
            </a:prstGeom>
            <a:noFill/>
            <a:ln w="9525">
              <a:noFill/>
              <a:miter lim="800000"/>
              <a:headEnd/>
              <a:tailEnd/>
            </a:ln>
          </p:spPr>
          <p:txBody>
            <a:bodyPr wrap="none" lIns="0" tIns="0" rIns="0" bIns="0">
              <a:spAutoFit/>
            </a:bodyPr>
            <a:lstStyle/>
            <a:p>
              <a:pPr marL="457200" indent="-457200" rtl="0">
                <a:buFontTx/>
                <a:buAutoNum type="arabicPeriod"/>
              </a:pPr>
              <a:r>
                <a:rPr lang="it-IT" sz="2400" b="1">
                  <a:solidFill>
                    <a:srgbClr val="000080"/>
                  </a:solidFill>
                </a:rPr>
                <a:t> </a:t>
              </a:r>
              <a:endParaRPr lang="en-GB" sz="2400" b="1"/>
            </a:p>
          </p:txBody>
        </p:sp>
        <p:sp>
          <p:nvSpPr>
            <p:cNvPr id="393222" name="Rectangle 16"/>
            <p:cNvSpPr>
              <a:spLocks noChangeArrowheads="1"/>
            </p:cNvSpPr>
            <p:nvPr/>
          </p:nvSpPr>
          <p:spPr bwMode="auto">
            <a:xfrm>
              <a:off x="913" y="1172"/>
              <a:ext cx="207"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Na</a:t>
              </a:r>
              <a:endParaRPr lang="en-GB" sz="2400"/>
            </a:p>
          </p:txBody>
        </p:sp>
        <p:sp>
          <p:nvSpPr>
            <p:cNvPr id="393223" name="Rectangle 17"/>
            <p:cNvSpPr>
              <a:spLocks noChangeArrowheads="1"/>
            </p:cNvSpPr>
            <p:nvPr/>
          </p:nvSpPr>
          <p:spPr bwMode="auto">
            <a:xfrm>
              <a:off x="1096" y="1087"/>
              <a:ext cx="139"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24" name="Rectangle 18"/>
            <p:cNvSpPr>
              <a:spLocks noChangeArrowheads="1"/>
            </p:cNvSpPr>
            <p:nvPr/>
          </p:nvSpPr>
          <p:spPr bwMode="auto">
            <a:xfrm>
              <a:off x="1251" y="1172"/>
              <a:ext cx="54"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a:t>
              </a:r>
              <a:endParaRPr lang="en-GB" sz="2400"/>
            </a:p>
          </p:txBody>
        </p:sp>
        <p:sp>
          <p:nvSpPr>
            <p:cNvPr id="393225" name="Rectangle 19"/>
            <p:cNvSpPr>
              <a:spLocks noChangeArrowheads="1"/>
            </p:cNvSpPr>
            <p:nvPr/>
          </p:nvSpPr>
          <p:spPr bwMode="auto">
            <a:xfrm>
              <a:off x="1331" y="1173"/>
              <a:ext cx="188" cy="233"/>
            </a:xfrm>
            <a:prstGeom prst="rect">
              <a:avLst/>
            </a:prstGeom>
            <a:noFill/>
            <a:ln w="9525">
              <a:noFill/>
              <a:miter lim="800000"/>
              <a:headEnd/>
              <a:tailEnd/>
            </a:ln>
          </p:spPr>
          <p:txBody>
            <a:bodyPr wrap="none" lIns="0" tIns="0" rIns="0" bIns="0">
              <a:spAutoFit/>
            </a:bodyPr>
            <a:lstStyle/>
            <a:p>
              <a:pPr rtl="0"/>
              <a:r>
                <a:rPr lang="en-GB" sz="2400" b="1" i="1">
                  <a:solidFill>
                    <a:srgbClr val="000080"/>
                  </a:solidFill>
                </a:rPr>
                <a:t>aq</a:t>
              </a:r>
              <a:endParaRPr lang="en-GB" sz="2400"/>
            </a:p>
          </p:txBody>
        </p:sp>
        <p:sp>
          <p:nvSpPr>
            <p:cNvPr id="393226" name="Rectangle 20"/>
            <p:cNvSpPr>
              <a:spLocks noChangeArrowheads="1"/>
            </p:cNvSpPr>
            <p:nvPr/>
          </p:nvSpPr>
          <p:spPr bwMode="auto">
            <a:xfrm>
              <a:off x="1595" y="1172"/>
              <a:ext cx="613"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  NO</a:t>
              </a:r>
              <a:endParaRPr lang="en-GB" sz="2400"/>
            </a:p>
          </p:txBody>
        </p:sp>
        <p:sp>
          <p:nvSpPr>
            <p:cNvPr id="393227" name="Rectangle 21"/>
            <p:cNvSpPr>
              <a:spLocks noChangeArrowheads="1"/>
            </p:cNvSpPr>
            <p:nvPr/>
          </p:nvSpPr>
          <p:spPr bwMode="auto">
            <a:xfrm>
              <a:off x="2271" y="1279"/>
              <a:ext cx="90"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3</a:t>
              </a:r>
              <a:endParaRPr lang="en-GB" sz="2400"/>
            </a:p>
          </p:txBody>
        </p:sp>
        <p:sp>
          <p:nvSpPr>
            <p:cNvPr id="393228" name="Rectangle 22"/>
            <p:cNvSpPr>
              <a:spLocks noChangeArrowheads="1"/>
            </p:cNvSpPr>
            <p:nvPr/>
          </p:nvSpPr>
          <p:spPr bwMode="auto">
            <a:xfrm>
              <a:off x="2270" y="1087"/>
              <a:ext cx="54"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a:t>
              </a:r>
              <a:endParaRPr lang="en-GB" sz="2400"/>
            </a:p>
          </p:txBody>
        </p:sp>
        <p:sp>
          <p:nvSpPr>
            <p:cNvPr id="393229" name="Rectangle 23"/>
            <p:cNvSpPr>
              <a:spLocks noChangeArrowheads="1"/>
            </p:cNvSpPr>
            <p:nvPr/>
          </p:nvSpPr>
          <p:spPr bwMode="auto">
            <a:xfrm>
              <a:off x="2385" y="1172"/>
              <a:ext cx="98"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30" name="Rectangle 24"/>
            <p:cNvSpPr>
              <a:spLocks noChangeArrowheads="1"/>
            </p:cNvSpPr>
            <p:nvPr/>
          </p:nvSpPr>
          <p:spPr bwMode="auto">
            <a:xfrm>
              <a:off x="2515" y="1173"/>
              <a:ext cx="188" cy="233"/>
            </a:xfrm>
            <a:prstGeom prst="rect">
              <a:avLst/>
            </a:prstGeom>
            <a:noFill/>
            <a:ln w="9525">
              <a:noFill/>
              <a:miter lim="800000"/>
              <a:headEnd/>
              <a:tailEnd/>
            </a:ln>
          </p:spPr>
          <p:txBody>
            <a:bodyPr wrap="none" lIns="0" tIns="0" rIns="0" bIns="0">
              <a:spAutoFit/>
            </a:bodyPr>
            <a:lstStyle/>
            <a:p>
              <a:pPr rtl="0"/>
              <a:r>
                <a:rPr lang="en-GB" sz="2400" b="1" i="1">
                  <a:solidFill>
                    <a:srgbClr val="000080"/>
                  </a:solidFill>
                </a:rPr>
                <a:t>aq</a:t>
              </a:r>
              <a:endParaRPr lang="en-GB" sz="2400"/>
            </a:p>
          </p:txBody>
        </p:sp>
        <p:sp>
          <p:nvSpPr>
            <p:cNvPr id="393231" name="Rectangle 25"/>
            <p:cNvSpPr>
              <a:spLocks noChangeArrowheads="1"/>
            </p:cNvSpPr>
            <p:nvPr/>
          </p:nvSpPr>
          <p:spPr bwMode="auto">
            <a:xfrm>
              <a:off x="2726" y="1172"/>
              <a:ext cx="98"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32" name="Rectangle 26"/>
            <p:cNvSpPr>
              <a:spLocks noChangeArrowheads="1"/>
            </p:cNvSpPr>
            <p:nvPr/>
          </p:nvSpPr>
          <p:spPr bwMode="auto">
            <a:xfrm>
              <a:off x="2876" y="1172"/>
              <a:ext cx="580"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33" name="Rectangle 27"/>
            <p:cNvSpPr>
              <a:spLocks noChangeArrowheads="1"/>
            </p:cNvSpPr>
            <p:nvPr/>
          </p:nvSpPr>
          <p:spPr bwMode="auto">
            <a:xfrm>
              <a:off x="3577" y="1172"/>
              <a:ext cx="449"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NaNO</a:t>
              </a:r>
              <a:endParaRPr lang="en-GB" sz="2400"/>
            </a:p>
          </p:txBody>
        </p:sp>
        <p:sp>
          <p:nvSpPr>
            <p:cNvPr id="393234" name="Rectangle 28"/>
            <p:cNvSpPr>
              <a:spLocks noChangeArrowheads="1"/>
            </p:cNvSpPr>
            <p:nvPr/>
          </p:nvSpPr>
          <p:spPr bwMode="auto">
            <a:xfrm>
              <a:off x="4066" y="1279"/>
              <a:ext cx="90"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3</a:t>
              </a:r>
              <a:endParaRPr lang="en-GB" sz="2400"/>
            </a:p>
          </p:txBody>
        </p:sp>
        <p:sp>
          <p:nvSpPr>
            <p:cNvPr id="393235" name="Rectangle 29"/>
            <p:cNvSpPr>
              <a:spLocks noChangeArrowheads="1"/>
            </p:cNvSpPr>
            <p:nvPr/>
          </p:nvSpPr>
          <p:spPr bwMode="auto">
            <a:xfrm>
              <a:off x="4137" y="1172"/>
              <a:ext cx="98"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36" name="Rectangle 30"/>
            <p:cNvSpPr>
              <a:spLocks noChangeArrowheads="1"/>
            </p:cNvSpPr>
            <p:nvPr/>
          </p:nvSpPr>
          <p:spPr bwMode="auto">
            <a:xfrm>
              <a:off x="4267" y="1173"/>
              <a:ext cx="188" cy="233"/>
            </a:xfrm>
            <a:prstGeom prst="rect">
              <a:avLst/>
            </a:prstGeom>
            <a:noFill/>
            <a:ln w="9525">
              <a:noFill/>
              <a:miter lim="800000"/>
              <a:headEnd/>
              <a:tailEnd/>
            </a:ln>
          </p:spPr>
          <p:txBody>
            <a:bodyPr wrap="none" lIns="0" tIns="0" rIns="0" bIns="0">
              <a:spAutoFit/>
            </a:bodyPr>
            <a:lstStyle/>
            <a:p>
              <a:pPr rtl="0"/>
              <a:r>
                <a:rPr lang="en-GB" sz="2400" b="1" i="1">
                  <a:solidFill>
                    <a:srgbClr val="000080"/>
                  </a:solidFill>
                </a:rPr>
                <a:t>aq</a:t>
              </a:r>
              <a:endParaRPr lang="en-GB" sz="2400"/>
            </a:p>
          </p:txBody>
        </p:sp>
        <p:sp>
          <p:nvSpPr>
            <p:cNvPr id="393237" name="Rectangle 31"/>
            <p:cNvSpPr>
              <a:spLocks noChangeArrowheads="1"/>
            </p:cNvSpPr>
            <p:nvPr/>
          </p:nvSpPr>
          <p:spPr bwMode="auto">
            <a:xfrm>
              <a:off x="4475" y="1172"/>
              <a:ext cx="54"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a:t>
              </a:r>
              <a:endParaRPr lang="en-GB" sz="2400"/>
            </a:p>
          </p:txBody>
        </p:sp>
        <p:sp>
          <p:nvSpPr>
            <p:cNvPr id="393238" name="Rectangle 32"/>
            <p:cNvSpPr>
              <a:spLocks noChangeArrowheads="1"/>
            </p:cNvSpPr>
            <p:nvPr/>
          </p:nvSpPr>
          <p:spPr bwMode="auto">
            <a:xfrm>
              <a:off x="577" y="1431"/>
              <a:ext cx="287" cy="233"/>
            </a:xfrm>
            <a:prstGeom prst="rect">
              <a:avLst/>
            </a:prstGeom>
            <a:noFill/>
            <a:ln w="9525">
              <a:noFill/>
              <a:miter lim="800000"/>
              <a:headEnd/>
              <a:tailEnd/>
            </a:ln>
          </p:spPr>
          <p:txBody>
            <a:bodyPr wrap="none" lIns="0" tIns="0" rIns="0" bIns="0">
              <a:spAutoFit/>
            </a:bodyPr>
            <a:lstStyle/>
            <a:p>
              <a:pPr marL="457200" indent="-457200" rtl="0">
                <a:buFontTx/>
                <a:buAutoNum type="arabicPeriod" startAt="2"/>
              </a:pPr>
              <a:r>
                <a:rPr lang="it-IT" sz="2400" b="1">
                  <a:solidFill>
                    <a:srgbClr val="000080"/>
                  </a:solidFill>
                </a:rPr>
                <a:t> </a:t>
              </a:r>
              <a:endParaRPr lang="en-GB" sz="2400" b="1"/>
            </a:p>
          </p:txBody>
        </p:sp>
        <p:sp>
          <p:nvSpPr>
            <p:cNvPr id="393239" name="Rectangle 33"/>
            <p:cNvSpPr>
              <a:spLocks noChangeArrowheads="1"/>
            </p:cNvSpPr>
            <p:nvPr/>
          </p:nvSpPr>
          <p:spPr bwMode="auto">
            <a:xfrm>
              <a:off x="913" y="1425"/>
              <a:ext cx="207"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Na</a:t>
              </a:r>
              <a:endParaRPr lang="en-GB" sz="2400"/>
            </a:p>
          </p:txBody>
        </p:sp>
        <p:sp>
          <p:nvSpPr>
            <p:cNvPr id="393240" name="Rectangle 34"/>
            <p:cNvSpPr>
              <a:spLocks noChangeArrowheads="1"/>
            </p:cNvSpPr>
            <p:nvPr/>
          </p:nvSpPr>
          <p:spPr bwMode="auto">
            <a:xfrm>
              <a:off x="1135" y="1359"/>
              <a:ext cx="139"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41" name="Rectangle 35"/>
            <p:cNvSpPr>
              <a:spLocks noChangeArrowheads="1"/>
            </p:cNvSpPr>
            <p:nvPr/>
          </p:nvSpPr>
          <p:spPr bwMode="auto">
            <a:xfrm>
              <a:off x="1251" y="1425"/>
              <a:ext cx="54"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a:t>
              </a:r>
              <a:endParaRPr lang="en-GB" sz="2400"/>
            </a:p>
          </p:txBody>
        </p:sp>
        <p:sp>
          <p:nvSpPr>
            <p:cNvPr id="393242" name="Rectangle 36"/>
            <p:cNvSpPr>
              <a:spLocks noChangeArrowheads="1"/>
            </p:cNvSpPr>
            <p:nvPr/>
          </p:nvSpPr>
          <p:spPr bwMode="auto">
            <a:xfrm>
              <a:off x="1316" y="1426"/>
              <a:ext cx="98" cy="233"/>
            </a:xfrm>
            <a:prstGeom prst="rect">
              <a:avLst/>
            </a:prstGeom>
            <a:noFill/>
            <a:ln w="9525">
              <a:noFill/>
              <a:miter lim="800000"/>
              <a:headEnd/>
              <a:tailEnd/>
            </a:ln>
          </p:spPr>
          <p:txBody>
            <a:bodyPr wrap="none" lIns="0" tIns="0" rIns="0" bIns="0">
              <a:spAutoFit/>
            </a:bodyPr>
            <a:lstStyle/>
            <a:p>
              <a:pPr rtl="0"/>
              <a:r>
                <a:rPr lang="en-GB" sz="2400" b="1" i="1">
                  <a:solidFill>
                    <a:srgbClr val="000080"/>
                  </a:solidFill>
                </a:rPr>
                <a:t>g</a:t>
              </a:r>
              <a:endParaRPr lang="en-GB" sz="2400"/>
            </a:p>
          </p:txBody>
        </p:sp>
        <p:sp>
          <p:nvSpPr>
            <p:cNvPr id="393243" name="Rectangle 37"/>
            <p:cNvSpPr>
              <a:spLocks noChangeArrowheads="1"/>
            </p:cNvSpPr>
            <p:nvPr/>
          </p:nvSpPr>
          <p:spPr bwMode="auto">
            <a:xfrm>
              <a:off x="1455" y="1425"/>
              <a:ext cx="326"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 </a:t>
              </a:r>
              <a:endParaRPr lang="en-GB" sz="2400"/>
            </a:p>
          </p:txBody>
        </p:sp>
        <p:sp>
          <p:nvSpPr>
            <p:cNvPr id="393244" name="Rectangle 38"/>
            <p:cNvSpPr>
              <a:spLocks noChangeArrowheads="1"/>
            </p:cNvSpPr>
            <p:nvPr/>
          </p:nvSpPr>
          <p:spPr bwMode="auto">
            <a:xfrm>
              <a:off x="1818" y="1425"/>
              <a:ext cx="89"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45" name="Rectangle 39"/>
            <p:cNvSpPr>
              <a:spLocks noChangeArrowheads="1"/>
            </p:cNvSpPr>
            <p:nvPr/>
          </p:nvSpPr>
          <p:spPr bwMode="auto">
            <a:xfrm>
              <a:off x="1947" y="1425"/>
              <a:ext cx="242"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NO</a:t>
              </a:r>
              <a:endParaRPr lang="en-GB" sz="2400"/>
            </a:p>
          </p:txBody>
        </p:sp>
        <p:sp>
          <p:nvSpPr>
            <p:cNvPr id="393246" name="Rectangle 40"/>
            <p:cNvSpPr>
              <a:spLocks noChangeArrowheads="1"/>
            </p:cNvSpPr>
            <p:nvPr/>
          </p:nvSpPr>
          <p:spPr bwMode="auto">
            <a:xfrm>
              <a:off x="2217" y="1532"/>
              <a:ext cx="90"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3</a:t>
              </a:r>
              <a:endParaRPr lang="en-GB" sz="2400"/>
            </a:p>
          </p:txBody>
        </p:sp>
        <p:sp>
          <p:nvSpPr>
            <p:cNvPr id="393247" name="Rectangle 41"/>
            <p:cNvSpPr>
              <a:spLocks noChangeArrowheads="1"/>
            </p:cNvSpPr>
            <p:nvPr/>
          </p:nvSpPr>
          <p:spPr bwMode="auto">
            <a:xfrm>
              <a:off x="2192" y="1313"/>
              <a:ext cx="54"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a:t>
              </a:r>
              <a:endParaRPr lang="en-GB" sz="2400"/>
            </a:p>
          </p:txBody>
        </p:sp>
        <p:sp>
          <p:nvSpPr>
            <p:cNvPr id="393248" name="Rectangle 42"/>
            <p:cNvSpPr>
              <a:spLocks noChangeArrowheads="1"/>
            </p:cNvSpPr>
            <p:nvPr/>
          </p:nvSpPr>
          <p:spPr bwMode="auto">
            <a:xfrm>
              <a:off x="2322" y="1425"/>
              <a:ext cx="45"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49" name="Rectangle 43"/>
            <p:cNvSpPr>
              <a:spLocks noChangeArrowheads="1"/>
            </p:cNvSpPr>
            <p:nvPr/>
          </p:nvSpPr>
          <p:spPr bwMode="auto">
            <a:xfrm>
              <a:off x="2381" y="1425"/>
              <a:ext cx="54"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a:t>
              </a:r>
              <a:endParaRPr lang="en-GB" sz="2400"/>
            </a:p>
          </p:txBody>
        </p:sp>
        <p:sp>
          <p:nvSpPr>
            <p:cNvPr id="393250" name="Rectangle 44"/>
            <p:cNvSpPr>
              <a:spLocks noChangeArrowheads="1"/>
            </p:cNvSpPr>
            <p:nvPr/>
          </p:nvSpPr>
          <p:spPr bwMode="auto">
            <a:xfrm>
              <a:off x="2446" y="1426"/>
              <a:ext cx="98" cy="233"/>
            </a:xfrm>
            <a:prstGeom prst="rect">
              <a:avLst/>
            </a:prstGeom>
            <a:noFill/>
            <a:ln w="9525">
              <a:noFill/>
              <a:miter lim="800000"/>
              <a:headEnd/>
              <a:tailEnd/>
            </a:ln>
          </p:spPr>
          <p:txBody>
            <a:bodyPr wrap="none" lIns="0" tIns="0" rIns="0" bIns="0">
              <a:spAutoFit/>
            </a:bodyPr>
            <a:lstStyle/>
            <a:p>
              <a:pPr rtl="0"/>
              <a:r>
                <a:rPr lang="en-GB" sz="2400" b="1" i="1">
                  <a:solidFill>
                    <a:srgbClr val="000080"/>
                  </a:solidFill>
                </a:rPr>
                <a:t>g</a:t>
              </a:r>
              <a:endParaRPr lang="en-GB" sz="2400"/>
            </a:p>
          </p:txBody>
        </p:sp>
        <p:sp>
          <p:nvSpPr>
            <p:cNvPr id="393251" name="Rectangle 45"/>
            <p:cNvSpPr>
              <a:spLocks noChangeArrowheads="1"/>
            </p:cNvSpPr>
            <p:nvPr/>
          </p:nvSpPr>
          <p:spPr bwMode="auto">
            <a:xfrm>
              <a:off x="2565" y="1425"/>
              <a:ext cx="98"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52" name="Rectangle 46"/>
            <p:cNvSpPr>
              <a:spLocks noChangeArrowheads="1"/>
            </p:cNvSpPr>
            <p:nvPr/>
          </p:nvSpPr>
          <p:spPr bwMode="auto">
            <a:xfrm>
              <a:off x="2712" y="1425"/>
              <a:ext cx="535"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53" name="Rectangle 47"/>
            <p:cNvSpPr>
              <a:spLocks noChangeArrowheads="1"/>
            </p:cNvSpPr>
            <p:nvPr/>
          </p:nvSpPr>
          <p:spPr bwMode="auto">
            <a:xfrm>
              <a:off x="3363" y="1425"/>
              <a:ext cx="449"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NaNO</a:t>
              </a:r>
              <a:endParaRPr lang="en-GB" sz="2400"/>
            </a:p>
          </p:txBody>
        </p:sp>
        <p:sp>
          <p:nvSpPr>
            <p:cNvPr id="393254" name="Rectangle 48"/>
            <p:cNvSpPr>
              <a:spLocks noChangeArrowheads="1"/>
            </p:cNvSpPr>
            <p:nvPr/>
          </p:nvSpPr>
          <p:spPr bwMode="auto">
            <a:xfrm>
              <a:off x="3852" y="1532"/>
              <a:ext cx="90"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3</a:t>
              </a:r>
              <a:endParaRPr lang="en-GB" sz="2400"/>
            </a:p>
          </p:txBody>
        </p:sp>
        <p:sp>
          <p:nvSpPr>
            <p:cNvPr id="393255" name="Rectangle 49"/>
            <p:cNvSpPr>
              <a:spLocks noChangeArrowheads="1"/>
            </p:cNvSpPr>
            <p:nvPr/>
          </p:nvSpPr>
          <p:spPr bwMode="auto">
            <a:xfrm>
              <a:off x="3923" y="1425"/>
              <a:ext cx="98"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56" name="Rectangle 50"/>
            <p:cNvSpPr>
              <a:spLocks noChangeArrowheads="1"/>
            </p:cNvSpPr>
            <p:nvPr/>
          </p:nvSpPr>
          <p:spPr bwMode="auto">
            <a:xfrm>
              <a:off x="4027" y="1426"/>
              <a:ext cx="90" cy="233"/>
            </a:xfrm>
            <a:prstGeom prst="rect">
              <a:avLst/>
            </a:prstGeom>
            <a:noFill/>
            <a:ln w="9525">
              <a:noFill/>
              <a:miter lim="800000"/>
              <a:headEnd/>
              <a:tailEnd/>
            </a:ln>
          </p:spPr>
          <p:txBody>
            <a:bodyPr wrap="none" lIns="0" tIns="0" rIns="0" bIns="0">
              <a:spAutoFit/>
            </a:bodyPr>
            <a:lstStyle/>
            <a:p>
              <a:pPr rtl="0"/>
              <a:r>
                <a:rPr lang="en-GB" sz="2400" b="1" i="1">
                  <a:solidFill>
                    <a:srgbClr val="000080"/>
                  </a:solidFill>
                </a:rPr>
                <a:t>s</a:t>
              </a:r>
              <a:endParaRPr lang="en-GB" sz="2400"/>
            </a:p>
          </p:txBody>
        </p:sp>
        <p:sp>
          <p:nvSpPr>
            <p:cNvPr id="393257" name="Rectangle 51"/>
            <p:cNvSpPr>
              <a:spLocks noChangeArrowheads="1"/>
            </p:cNvSpPr>
            <p:nvPr/>
          </p:nvSpPr>
          <p:spPr bwMode="auto">
            <a:xfrm>
              <a:off x="4144" y="1425"/>
              <a:ext cx="54"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a:t>
              </a:r>
              <a:endParaRPr lang="en-GB" sz="2400"/>
            </a:p>
          </p:txBody>
        </p:sp>
        <p:sp>
          <p:nvSpPr>
            <p:cNvPr id="393258" name="Rectangle 52"/>
            <p:cNvSpPr>
              <a:spLocks noChangeArrowheads="1"/>
            </p:cNvSpPr>
            <p:nvPr/>
          </p:nvSpPr>
          <p:spPr bwMode="auto">
            <a:xfrm>
              <a:off x="577" y="1684"/>
              <a:ext cx="287" cy="233"/>
            </a:xfrm>
            <a:prstGeom prst="rect">
              <a:avLst/>
            </a:prstGeom>
            <a:noFill/>
            <a:ln w="9525">
              <a:noFill/>
              <a:miter lim="800000"/>
              <a:headEnd/>
              <a:tailEnd/>
            </a:ln>
          </p:spPr>
          <p:txBody>
            <a:bodyPr wrap="none" lIns="0" tIns="0" rIns="0" bIns="0">
              <a:spAutoFit/>
            </a:bodyPr>
            <a:lstStyle/>
            <a:p>
              <a:pPr marL="457200" indent="-457200" rtl="0">
                <a:buFontTx/>
                <a:buAutoNum type="arabicPeriod" startAt="3"/>
              </a:pPr>
              <a:r>
                <a:rPr lang="it-IT" sz="2400" b="1">
                  <a:solidFill>
                    <a:srgbClr val="000080"/>
                  </a:solidFill>
                </a:rPr>
                <a:t> </a:t>
              </a:r>
              <a:endParaRPr lang="en-GB" sz="2400" b="1"/>
            </a:p>
          </p:txBody>
        </p:sp>
        <p:sp>
          <p:nvSpPr>
            <p:cNvPr id="393259" name="Rectangle 53"/>
            <p:cNvSpPr>
              <a:spLocks noChangeArrowheads="1"/>
            </p:cNvSpPr>
            <p:nvPr/>
          </p:nvSpPr>
          <p:spPr bwMode="auto">
            <a:xfrm>
              <a:off x="913" y="1678"/>
              <a:ext cx="207"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Na</a:t>
              </a:r>
              <a:endParaRPr lang="en-GB" sz="2400"/>
            </a:p>
          </p:txBody>
        </p:sp>
        <p:sp>
          <p:nvSpPr>
            <p:cNvPr id="393260" name="Rectangle 54"/>
            <p:cNvSpPr>
              <a:spLocks noChangeArrowheads="1"/>
            </p:cNvSpPr>
            <p:nvPr/>
          </p:nvSpPr>
          <p:spPr bwMode="auto">
            <a:xfrm>
              <a:off x="1134" y="1681"/>
              <a:ext cx="45"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61" name="Rectangle 55"/>
            <p:cNvSpPr>
              <a:spLocks noChangeArrowheads="1"/>
            </p:cNvSpPr>
            <p:nvPr/>
          </p:nvSpPr>
          <p:spPr bwMode="auto">
            <a:xfrm>
              <a:off x="1176" y="1678"/>
              <a:ext cx="54"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a:t>
              </a:r>
              <a:endParaRPr lang="en-GB" sz="2400"/>
            </a:p>
          </p:txBody>
        </p:sp>
        <p:sp>
          <p:nvSpPr>
            <p:cNvPr id="393262" name="Rectangle 56"/>
            <p:cNvSpPr>
              <a:spLocks noChangeArrowheads="1"/>
            </p:cNvSpPr>
            <p:nvPr/>
          </p:nvSpPr>
          <p:spPr bwMode="auto">
            <a:xfrm>
              <a:off x="1230" y="1679"/>
              <a:ext cx="90" cy="233"/>
            </a:xfrm>
            <a:prstGeom prst="rect">
              <a:avLst/>
            </a:prstGeom>
            <a:noFill/>
            <a:ln w="9525">
              <a:noFill/>
              <a:miter lim="800000"/>
              <a:headEnd/>
              <a:tailEnd/>
            </a:ln>
          </p:spPr>
          <p:txBody>
            <a:bodyPr wrap="none" lIns="0" tIns="0" rIns="0" bIns="0">
              <a:spAutoFit/>
            </a:bodyPr>
            <a:lstStyle/>
            <a:p>
              <a:pPr rtl="0"/>
              <a:r>
                <a:rPr lang="en-GB" sz="2400" b="1" i="1">
                  <a:solidFill>
                    <a:srgbClr val="000080"/>
                  </a:solidFill>
                </a:rPr>
                <a:t>s</a:t>
              </a:r>
              <a:endParaRPr lang="en-GB" sz="2400"/>
            </a:p>
          </p:txBody>
        </p:sp>
        <p:sp>
          <p:nvSpPr>
            <p:cNvPr id="393263" name="Rectangle 57"/>
            <p:cNvSpPr>
              <a:spLocks noChangeArrowheads="1"/>
            </p:cNvSpPr>
            <p:nvPr/>
          </p:nvSpPr>
          <p:spPr bwMode="auto">
            <a:xfrm>
              <a:off x="1407" y="1678"/>
              <a:ext cx="658"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   NO</a:t>
              </a:r>
              <a:endParaRPr lang="en-GB" sz="2400"/>
            </a:p>
          </p:txBody>
        </p:sp>
        <p:sp>
          <p:nvSpPr>
            <p:cNvPr id="393264" name="Rectangle 58"/>
            <p:cNvSpPr>
              <a:spLocks noChangeArrowheads="1"/>
            </p:cNvSpPr>
            <p:nvPr/>
          </p:nvSpPr>
          <p:spPr bwMode="auto">
            <a:xfrm>
              <a:off x="2132" y="1785"/>
              <a:ext cx="90"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3</a:t>
              </a:r>
              <a:endParaRPr lang="en-GB" sz="2400"/>
            </a:p>
          </p:txBody>
        </p:sp>
        <p:sp>
          <p:nvSpPr>
            <p:cNvPr id="393265" name="Rectangle 59"/>
            <p:cNvSpPr>
              <a:spLocks noChangeArrowheads="1"/>
            </p:cNvSpPr>
            <p:nvPr/>
          </p:nvSpPr>
          <p:spPr bwMode="auto">
            <a:xfrm>
              <a:off x="2203" y="1678"/>
              <a:ext cx="98"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66" name="Rectangle 60"/>
            <p:cNvSpPr>
              <a:spLocks noChangeArrowheads="1"/>
            </p:cNvSpPr>
            <p:nvPr/>
          </p:nvSpPr>
          <p:spPr bwMode="auto">
            <a:xfrm>
              <a:off x="2307" y="1679"/>
              <a:ext cx="90" cy="233"/>
            </a:xfrm>
            <a:prstGeom prst="rect">
              <a:avLst/>
            </a:prstGeom>
            <a:noFill/>
            <a:ln w="9525">
              <a:noFill/>
              <a:miter lim="800000"/>
              <a:headEnd/>
              <a:tailEnd/>
            </a:ln>
          </p:spPr>
          <p:txBody>
            <a:bodyPr wrap="none" lIns="0" tIns="0" rIns="0" bIns="0">
              <a:spAutoFit/>
            </a:bodyPr>
            <a:lstStyle/>
            <a:p>
              <a:pPr rtl="0"/>
              <a:r>
                <a:rPr lang="en-GB" sz="2400" b="1" i="1">
                  <a:solidFill>
                    <a:srgbClr val="000080"/>
                  </a:solidFill>
                </a:rPr>
                <a:t>s</a:t>
              </a:r>
              <a:endParaRPr lang="en-GB" sz="2400"/>
            </a:p>
          </p:txBody>
        </p:sp>
        <p:sp>
          <p:nvSpPr>
            <p:cNvPr id="393267" name="Rectangle 61"/>
            <p:cNvSpPr>
              <a:spLocks noChangeArrowheads="1"/>
            </p:cNvSpPr>
            <p:nvPr/>
          </p:nvSpPr>
          <p:spPr bwMode="auto">
            <a:xfrm>
              <a:off x="2427" y="1678"/>
              <a:ext cx="98"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68" name="Rectangle 62"/>
            <p:cNvSpPr>
              <a:spLocks noChangeArrowheads="1"/>
            </p:cNvSpPr>
            <p:nvPr/>
          </p:nvSpPr>
          <p:spPr bwMode="auto">
            <a:xfrm>
              <a:off x="2570" y="1678"/>
              <a:ext cx="490"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69" name="Rectangle 63"/>
            <p:cNvSpPr>
              <a:spLocks noChangeArrowheads="1"/>
            </p:cNvSpPr>
            <p:nvPr/>
          </p:nvSpPr>
          <p:spPr bwMode="auto">
            <a:xfrm>
              <a:off x="3172" y="1678"/>
              <a:ext cx="449"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NaNO</a:t>
              </a:r>
              <a:endParaRPr lang="en-GB" sz="2400"/>
            </a:p>
          </p:txBody>
        </p:sp>
        <p:sp>
          <p:nvSpPr>
            <p:cNvPr id="393270" name="Rectangle 64"/>
            <p:cNvSpPr>
              <a:spLocks noChangeArrowheads="1"/>
            </p:cNvSpPr>
            <p:nvPr/>
          </p:nvSpPr>
          <p:spPr bwMode="auto">
            <a:xfrm>
              <a:off x="3661" y="1785"/>
              <a:ext cx="90"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3</a:t>
              </a:r>
              <a:endParaRPr lang="en-GB" sz="2400"/>
            </a:p>
          </p:txBody>
        </p:sp>
        <p:sp>
          <p:nvSpPr>
            <p:cNvPr id="393271" name="Rectangle 65"/>
            <p:cNvSpPr>
              <a:spLocks noChangeArrowheads="1"/>
            </p:cNvSpPr>
            <p:nvPr/>
          </p:nvSpPr>
          <p:spPr bwMode="auto">
            <a:xfrm>
              <a:off x="3740" y="1678"/>
              <a:ext cx="242"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(s)</a:t>
              </a:r>
              <a:endParaRPr lang="en-GB" sz="2400"/>
            </a:p>
          </p:txBody>
        </p:sp>
        <p:sp>
          <p:nvSpPr>
            <p:cNvPr id="393272" name="Rectangle 66"/>
            <p:cNvSpPr>
              <a:spLocks noChangeArrowheads="1"/>
            </p:cNvSpPr>
            <p:nvPr/>
          </p:nvSpPr>
          <p:spPr bwMode="auto">
            <a:xfrm>
              <a:off x="577" y="1937"/>
              <a:ext cx="287" cy="233"/>
            </a:xfrm>
            <a:prstGeom prst="rect">
              <a:avLst/>
            </a:prstGeom>
            <a:noFill/>
            <a:ln w="9525">
              <a:noFill/>
              <a:miter lim="800000"/>
              <a:headEnd/>
              <a:tailEnd/>
            </a:ln>
          </p:spPr>
          <p:txBody>
            <a:bodyPr wrap="none" lIns="0" tIns="0" rIns="0" bIns="0">
              <a:spAutoFit/>
            </a:bodyPr>
            <a:lstStyle/>
            <a:p>
              <a:pPr marL="457200" indent="-457200" rtl="0">
                <a:buFontTx/>
                <a:buAutoNum type="arabicPeriod" startAt="4"/>
              </a:pPr>
              <a:r>
                <a:rPr lang="it-IT" sz="2400" b="1">
                  <a:solidFill>
                    <a:srgbClr val="000080"/>
                  </a:solidFill>
                </a:rPr>
                <a:t> </a:t>
              </a:r>
              <a:endParaRPr lang="en-GB" sz="2400" b="1"/>
            </a:p>
          </p:txBody>
        </p:sp>
        <p:sp>
          <p:nvSpPr>
            <p:cNvPr id="393273" name="Rectangle 67"/>
            <p:cNvSpPr>
              <a:spLocks noChangeArrowheads="1"/>
            </p:cNvSpPr>
            <p:nvPr/>
          </p:nvSpPr>
          <p:spPr bwMode="auto">
            <a:xfrm>
              <a:off x="928" y="1931"/>
              <a:ext cx="342"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2 Na</a:t>
              </a:r>
              <a:endParaRPr lang="en-GB" sz="2400"/>
            </a:p>
          </p:txBody>
        </p:sp>
        <p:sp>
          <p:nvSpPr>
            <p:cNvPr id="393274" name="Rectangle 68"/>
            <p:cNvSpPr>
              <a:spLocks noChangeArrowheads="1"/>
            </p:cNvSpPr>
            <p:nvPr/>
          </p:nvSpPr>
          <p:spPr bwMode="auto">
            <a:xfrm>
              <a:off x="1294" y="1934"/>
              <a:ext cx="45"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75" name="Rectangle 69"/>
            <p:cNvSpPr>
              <a:spLocks noChangeArrowheads="1"/>
            </p:cNvSpPr>
            <p:nvPr/>
          </p:nvSpPr>
          <p:spPr bwMode="auto">
            <a:xfrm>
              <a:off x="1336" y="1931"/>
              <a:ext cx="54"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a:t>
              </a:r>
              <a:endParaRPr lang="en-GB" sz="2400"/>
            </a:p>
          </p:txBody>
        </p:sp>
        <p:sp>
          <p:nvSpPr>
            <p:cNvPr id="393276" name="Rectangle 70"/>
            <p:cNvSpPr>
              <a:spLocks noChangeArrowheads="1"/>
            </p:cNvSpPr>
            <p:nvPr/>
          </p:nvSpPr>
          <p:spPr bwMode="auto">
            <a:xfrm>
              <a:off x="1390" y="1932"/>
              <a:ext cx="90" cy="233"/>
            </a:xfrm>
            <a:prstGeom prst="rect">
              <a:avLst/>
            </a:prstGeom>
            <a:noFill/>
            <a:ln w="9525">
              <a:noFill/>
              <a:miter lim="800000"/>
              <a:headEnd/>
              <a:tailEnd/>
            </a:ln>
          </p:spPr>
          <p:txBody>
            <a:bodyPr wrap="none" lIns="0" tIns="0" rIns="0" bIns="0">
              <a:spAutoFit/>
            </a:bodyPr>
            <a:lstStyle/>
            <a:p>
              <a:pPr rtl="0"/>
              <a:r>
                <a:rPr lang="en-GB" sz="2400" b="1" i="1">
                  <a:solidFill>
                    <a:srgbClr val="000080"/>
                  </a:solidFill>
                </a:rPr>
                <a:t>s</a:t>
              </a:r>
              <a:endParaRPr lang="en-GB" sz="2400"/>
            </a:p>
          </p:txBody>
        </p:sp>
        <p:sp>
          <p:nvSpPr>
            <p:cNvPr id="393277" name="Rectangle 71"/>
            <p:cNvSpPr>
              <a:spLocks noChangeArrowheads="1"/>
            </p:cNvSpPr>
            <p:nvPr/>
          </p:nvSpPr>
          <p:spPr bwMode="auto">
            <a:xfrm>
              <a:off x="1546" y="1931"/>
              <a:ext cx="443"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  N</a:t>
              </a:r>
              <a:endParaRPr lang="en-GB" sz="2400"/>
            </a:p>
          </p:txBody>
        </p:sp>
        <p:sp>
          <p:nvSpPr>
            <p:cNvPr id="393278" name="Rectangle 72"/>
            <p:cNvSpPr>
              <a:spLocks noChangeArrowheads="1"/>
            </p:cNvSpPr>
            <p:nvPr/>
          </p:nvSpPr>
          <p:spPr bwMode="auto">
            <a:xfrm>
              <a:off x="2037" y="2038"/>
              <a:ext cx="90"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2</a:t>
              </a:r>
              <a:endParaRPr lang="en-GB" sz="2400"/>
            </a:p>
          </p:txBody>
        </p:sp>
        <p:sp>
          <p:nvSpPr>
            <p:cNvPr id="393279" name="Rectangle 73"/>
            <p:cNvSpPr>
              <a:spLocks noChangeArrowheads="1"/>
            </p:cNvSpPr>
            <p:nvPr/>
          </p:nvSpPr>
          <p:spPr bwMode="auto">
            <a:xfrm>
              <a:off x="2108" y="1931"/>
              <a:ext cx="98"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80" name="Rectangle 74"/>
            <p:cNvSpPr>
              <a:spLocks noChangeArrowheads="1"/>
            </p:cNvSpPr>
            <p:nvPr/>
          </p:nvSpPr>
          <p:spPr bwMode="auto">
            <a:xfrm>
              <a:off x="2223" y="1932"/>
              <a:ext cx="98" cy="233"/>
            </a:xfrm>
            <a:prstGeom prst="rect">
              <a:avLst/>
            </a:prstGeom>
            <a:noFill/>
            <a:ln w="9525">
              <a:noFill/>
              <a:miter lim="800000"/>
              <a:headEnd/>
              <a:tailEnd/>
            </a:ln>
          </p:spPr>
          <p:txBody>
            <a:bodyPr wrap="none" lIns="0" tIns="0" rIns="0" bIns="0">
              <a:spAutoFit/>
            </a:bodyPr>
            <a:lstStyle/>
            <a:p>
              <a:pPr rtl="0"/>
              <a:r>
                <a:rPr lang="en-GB" sz="2400" b="1" i="1">
                  <a:solidFill>
                    <a:srgbClr val="000080"/>
                  </a:solidFill>
                </a:rPr>
                <a:t>g</a:t>
              </a:r>
              <a:endParaRPr lang="en-GB" sz="2400"/>
            </a:p>
          </p:txBody>
        </p:sp>
        <p:sp>
          <p:nvSpPr>
            <p:cNvPr id="393281" name="Rectangle 75"/>
            <p:cNvSpPr>
              <a:spLocks noChangeArrowheads="1"/>
            </p:cNvSpPr>
            <p:nvPr/>
          </p:nvSpPr>
          <p:spPr bwMode="auto">
            <a:xfrm>
              <a:off x="2384" y="1931"/>
              <a:ext cx="497"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+ 3 O</a:t>
              </a:r>
              <a:endParaRPr lang="en-GB" sz="2400"/>
            </a:p>
          </p:txBody>
        </p:sp>
        <p:sp>
          <p:nvSpPr>
            <p:cNvPr id="393282" name="Rectangle 76"/>
            <p:cNvSpPr>
              <a:spLocks noChangeArrowheads="1"/>
            </p:cNvSpPr>
            <p:nvPr/>
          </p:nvSpPr>
          <p:spPr bwMode="auto">
            <a:xfrm>
              <a:off x="2933" y="2038"/>
              <a:ext cx="90"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2</a:t>
              </a:r>
              <a:endParaRPr lang="en-GB" sz="2400"/>
            </a:p>
          </p:txBody>
        </p:sp>
        <p:sp>
          <p:nvSpPr>
            <p:cNvPr id="393283" name="Rectangle 77"/>
            <p:cNvSpPr>
              <a:spLocks noChangeArrowheads="1"/>
            </p:cNvSpPr>
            <p:nvPr/>
          </p:nvSpPr>
          <p:spPr bwMode="auto">
            <a:xfrm>
              <a:off x="3004" y="1931"/>
              <a:ext cx="98"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84" name="Rectangle 78"/>
            <p:cNvSpPr>
              <a:spLocks noChangeArrowheads="1"/>
            </p:cNvSpPr>
            <p:nvPr/>
          </p:nvSpPr>
          <p:spPr bwMode="auto">
            <a:xfrm>
              <a:off x="3119" y="1932"/>
              <a:ext cx="98" cy="233"/>
            </a:xfrm>
            <a:prstGeom prst="rect">
              <a:avLst/>
            </a:prstGeom>
            <a:noFill/>
            <a:ln w="9525">
              <a:noFill/>
              <a:miter lim="800000"/>
              <a:headEnd/>
              <a:tailEnd/>
            </a:ln>
          </p:spPr>
          <p:txBody>
            <a:bodyPr wrap="none" lIns="0" tIns="0" rIns="0" bIns="0">
              <a:spAutoFit/>
            </a:bodyPr>
            <a:lstStyle/>
            <a:p>
              <a:pPr rtl="0"/>
              <a:r>
                <a:rPr lang="en-GB" sz="2400" b="1" i="1">
                  <a:solidFill>
                    <a:srgbClr val="000080"/>
                  </a:solidFill>
                </a:rPr>
                <a:t>g</a:t>
              </a:r>
              <a:endParaRPr lang="en-GB" sz="2400"/>
            </a:p>
          </p:txBody>
        </p:sp>
        <p:sp>
          <p:nvSpPr>
            <p:cNvPr id="393285" name="Rectangle 79"/>
            <p:cNvSpPr>
              <a:spLocks noChangeArrowheads="1"/>
            </p:cNvSpPr>
            <p:nvPr/>
          </p:nvSpPr>
          <p:spPr bwMode="auto">
            <a:xfrm>
              <a:off x="3245" y="1931"/>
              <a:ext cx="188"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86" name="Rectangle 80"/>
            <p:cNvSpPr>
              <a:spLocks noChangeArrowheads="1"/>
            </p:cNvSpPr>
            <p:nvPr/>
          </p:nvSpPr>
          <p:spPr bwMode="auto">
            <a:xfrm>
              <a:off x="3466" y="1931"/>
              <a:ext cx="223"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87" name="Rectangle 81"/>
            <p:cNvSpPr>
              <a:spLocks noChangeArrowheads="1"/>
            </p:cNvSpPr>
            <p:nvPr/>
          </p:nvSpPr>
          <p:spPr bwMode="auto">
            <a:xfrm>
              <a:off x="3801" y="1931"/>
              <a:ext cx="762"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2 NaNO</a:t>
              </a:r>
              <a:endParaRPr lang="en-GB" sz="2400"/>
            </a:p>
          </p:txBody>
        </p:sp>
        <p:sp>
          <p:nvSpPr>
            <p:cNvPr id="393288" name="Rectangle 82"/>
            <p:cNvSpPr>
              <a:spLocks noChangeArrowheads="1"/>
            </p:cNvSpPr>
            <p:nvPr/>
          </p:nvSpPr>
          <p:spPr bwMode="auto">
            <a:xfrm>
              <a:off x="4554" y="2039"/>
              <a:ext cx="90"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3</a:t>
              </a:r>
              <a:endParaRPr lang="en-GB" sz="2400"/>
            </a:p>
          </p:txBody>
        </p:sp>
        <p:sp>
          <p:nvSpPr>
            <p:cNvPr id="393289" name="Rectangle 83"/>
            <p:cNvSpPr>
              <a:spLocks noChangeArrowheads="1"/>
            </p:cNvSpPr>
            <p:nvPr/>
          </p:nvSpPr>
          <p:spPr bwMode="auto">
            <a:xfrm>
              <a:off x="4703" y="1931"/>
              <a:ext cx="98"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90" name="Rectangle 84"/>
            <p:cNvSpPr>
              <a:spLocks noChangeArrowheads="1"/>
            </p:cNvSpPr>
            <p:nvPr/>
          </p:nvSpPr>
          <p:spPr bwMode="auto">
            <a:xfrm>
              <a:off x="4807" y="1932"/>
              <a:ext cx="90" cy="233"/>
            </a:xfrm>
            <a:prstGeom prst="rect">
              <a:avLst/>
            </a:prstGeom>
            <a:noFill/>
            <a:ln w="9525">
              <a:noFill/>
              <a:miter lim="800000"/>
              <a:headEnd/>
              <a:tailEnd/>
            </a:ln>
          </p:spPr>
          <p:txBody>
            <a:bodyPr wrap="none" lIns="0" tIns="0" rIns="0" bIns="0">
              <a:spAutoFit/>
            </a:bodyPr>
            <a:lstStyle/>
            <a:p>
              <a:pPr rtl="0"/>
              <a:r>
                <a:rPr lang="en-GB" sz="2400" b="1" i="1">
                  <a:solidFill>
                    <a:srgbClr val="000080"/>
                  </a:solidFill>
                </a:rPr>
                <a:t>s</a:t>
              </a:r>
              <a:endParaRPr lang="en-GB" sz="2400"/>
            </a:p>
          </p:txBody>
        </p:sp>
        <p:sp>
          <p:nvSpPr>
            <p:cNvPr id="393291" name="Rectangle 85"/>
            <p:cNvSpPr>
              <a:spLocks noChangeArrowheads="1"/>
            </p:cNvSpPr>
            <p:nvPr/>
          </p:nvSpPr>
          <p:spPr bwMode="auto">
            <a:xfrm>
              <a:off x="4924" y="1931"/>
              <a:ext cx="54"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a:t>
              </a:r>
              <a:endParaRPr lang="en-GB" sz="2400"/>
            </a:p>
          </p:txBody>
        </p:sp>
        <p:sp>
          <p:nvSpPr>
            <p:cNvPr id="393292" name="Rectangle 86"/>
            <p:cNvSpPr>
              <a:spLocks noChangeArrowheads="1"/>
            </p:cNvSpPr>
            <p:nvPr/>
          </p:nvSpPr>
          <p:spPr bwMode="auto">
            <a:xfrm>
              <a:off x="577" y="2190"/>
              <a:ext cx="287" cy="233"/>
            </a:xfrm>
            <a:prstGeom prst="rect">
              <a:avLst/>
            </a:prstGeom>
            <a:noFill/>
            <a:ln w="9525">
              <a:noFill/>
              <a:miter lim="800000"/>
              <a:headEnd/>
              <a:tailEnd/>
            </a:ln>
          </p:spPr>
          <p:txBody>
            <a:bodyPr wrap="none" lIns="0" tIns="0" rIns="0" bIns="0">
              <a:spAutoFit/>
            </a:bodyPr>
            <a:lstStyle/>
            <a:p>
              <a:pPr marL="457200" indent="-457200" rtl="0">
                <a:buFontTx/>
                <a:buAutoNum type="arabicPeriod" startAt="5"/>
              </a:pPr>
              <a:r>
                <a:rPr lang="it-IT" sz="2400" b="1">
                  <a:solidFill>
                    <a:srgbClr val="FF0000"/>
                  </a:solidFill>
                </a:rPr>
                <a:t> </a:t>
              </a:r>
              <a:endParaRPr lang="en-GB" sz="2400" b="1">
                <a:solidFill>
                  <a:srgbClr val="FF0000"/>
                </a:solidFill>
              </a:endParaRPr>
            </a:p>
          </p:txBody>
        </p:sp>
        <p:sp>
          <p:nvSpPr>
            <p:cNvPr id="393293" name="Rectangle 87"/>
            <p:cNvSpPr>
              <a:spLocks noChangeArrowheads="1"/>
            </p:cNvSpPr>
            <p:nvPr/>
          </p:nvSpPr>
          <p:spPr bwMode="auto">
            <a:xfrm>
              <a:off x="928" y="2184"/>
              <a:ext cx="342" cy="233"/>
            </a:xfrm>
            <a:prstGeom prst="rect">
              <a:avLst/>
            </a:prstGeom>
            <a:noFill/>
            <a:ln w="9525">
              <a:noFill/>
              <a:miter lim="800000"/>
              <a:headEnd/>
              <a:tailEnd/>
            </a:ln>
          </p:spPr>
          <p:txBody>
            <a:bodyPr wrap="none" lIns="0" tIns="0" rIns="0" bIns="0">
              <a:spAutoFit/>
            </a:bodyPr>
            <a:lstStyle/>
            <a:p>
              <a:pPr rtl="0"/>
              <a:r>
                <a:rPr lang="en-GB" sz="2400" b="1">
                  <a:solidFill>
                    <a:srgbClr val="FF0000"/>
                  </a:solidFill>
                </a:rPr>
                <a:t>2 Na</a:t>
              </a:r>
              <a:endParaRPr lang="en-GB" sz="2400">
                <a:solidFill>
                  <a:srgbClr val="FF0000"/>
                </a:solidFill>
              </a:endParaRPr>
            </a:p>
          </p:txBody>
        </p:sp>
        <p:sp>
          <p:nvSpPr>
            <p:cNvPr id="393294" name="Rectangle 88"/>
            <p:cNvSpPr>
              <a:spLocks noChangeArrowheads="1"/>
            </p:cNvSpPr>
            <p:nvPr/>
          </p:nvSpPr>
          <p:spPr bwMode="auto">
            <a:xfrm>
              <a:off x="1294" y="2187"/>
              <a:ext cx="45" cy="233"/>
            </a:xfrm>
            <a:prstGeom prst="rect">
              <a:avLst/>
            </a:prstGeom>
            <a:noFill/>
            <a:ln w="9525">
              <a:noFill/>
              <a:miter lim="800000"/>
              <a:headEnd/>
              <a:tailEnd/>
            </a:ln>
          </p:spPr>
          <p:txBody>
            <a:bodyPr wrap="none" lIns="0" tIns="0" rIns="0" bIns="0">
              <a:spAutoFit/>
            </a:bodyPr>
            <a:lstStyle/>
            <a:p>
              <a:pPr rtl="0"/>
              <a:r>
                <a:rPr lang="en-GB" sz="2400" b="1">
                  <a:solidFill>
                    <a:srgbClr val="000080"/>
                  </a:solidFill>
                </a:rPr>
                <a:t> </a:t>
              </a:r>
              <a:endParaRPr lang="en-GB" sz="2400"/>
            </a:p>
          </p:txBody>
        </p:sp>
        <p:sp>
          <p:nvSpPr>
            <p:cNvPr id="393295" name="Rectangle 89"/>
            <p:cNvSpPr>
              <a:spLocks noChangeArrowheads="1"/>
            </p:cNvSpPr>
            <p:nvPr/>
          </p:nvSpPr>
          <p:spPr bwMode="auto">
            <a:xfrm>
              <a:off x="1336" y="2184"/>
              <a:ext cx="54" cy="233"/>
            </a:xfrm>
            <a:prstGeom prst="rect">
              <a:avLst/>
            </a:prstGeom>
            <a:noFill/>
            <a:ln w="9525">
              <a:noFill/>
              <a:miter lim="800000"/>
              <a:headEnd/>
              <a:tailEnd/>
            </a:ln>
          </p:spPr>
          <p:txBody>
            <a:bodyPr wrap="none" lIns="0" tIns="0" rIns="0" bIns="0">
              <a:spAutoFit/>
            </a:bodyPr>
            <a:lstStyle/>
            <a:p>
              <a:pPr rtl="0"/>
              <a:r>
                <a:rPr lang="en-GB" sz="2400" b="1">
                  <a:solidFill>
                    <a:srgbClr val="FF0000"/>
                  </a:solidFill>
                </a:rPr>
                <a:t>(</a:t>
              </a:r>
              <a:endParaRPr lang="en-GB" sz="2400">
                <a:solidFill>
                  <a:srgbClr val="FF0000"/>
                </a:solidFill>
              </a:endParaRPr>
            </a:p>
          </p:txBody>
        </p:sp>
        <p:sp>
          <p:nvSpPr>
            <p:cNvPr id="393296" name="Rectangle 90"/>
            <p:cNvSpPr>
              <a:spLocks noChangeArrowheads="1"/>
            </p:cNvSpPr>
            <p:nvPr/>
          </p:nvSpPr>
          <p:spPr bwMode="auto">
            <a:xfrm>
              <a:off x="1390" y="2185"/>
              <a:ext cx="90" cy="233"/>
            </a:xfrm>
            <a:prstGeom prst="rect">
              <a:avLst/>
            </a:prstGeom>
            <a:noFill/>
            <a:ln w="9525">
              <a:noFill/>
              <a:miter lim="800000"/>
              <a:headEnd/>
              <a:tailEnd/>
            </a:ln>
          </p:spPr>
          <p:txBody>
            <a:bodyPr wrap="none" lIns="0" tIns="0" rIns="0" bIns="0">
              <a:spAutoFit/>
            </a:bodyPr>
            <a:lstStyle/>
            <a:p>
              <a:pPr rtl="0"/>
              <a:r>
                <a:rPr lang="en-GB" sz="2400" b="1" i="1">
                  <a:solidFill>
                    <a:srgbClr val="FF0000"/>
                  </a:solidFill>
                </a:rPr>
                <a:t>s</a:t>
              </a:r>
              <a:endParaRPr lang="en-GB" sz="2400">
                <a:solidFill>
                  <a:srgbClr val="FF0000"/>
                </a:solidFill>
              </a:endParaRPr>
            </a:p>
          </p:txBody>
        </p:sp>
        <p:sp>
          <p:nvSpPr>
            <p:cNvPr id="393297" name="Rectangle 91"/>
            <p:cNvSpPr>
              <a:spLocks noChangeArrowheads="1"/>
            </p:cNvSpPr>
            <p:nvPr/>
          </p:nvSpPr>
          <p:spPr bwMode="auto">
            <a:xfrm>
              <a:off x="1601" y="2184"/>
              <a:ext cx="712" cy="233"/>
            </a:xfrm>
            <a:prstGeom prst="rect">
              <a:avLst/>
            </a:prstGeom>
            <a:noFill/>
            <a:ln w="9525">
              <a:noFill/>
              <a:miter lim="800000"/>
              <a:headEnd/>
              <a:tailEnd/>
            </a:ln>
          </p:spPr>
          <p:txBody>
            <a:bodyPr wrap="none" lIns="0" tIns="0" rIns="0" bIns="0">
              <a:spAutoFit/>
            </a:bodyPr>
            <a:lstStyle/>
            <a:p>
              <a:pPr rtl="0"/>
              <a:r>
                <a:rPr lang="en-GB" sz="2400" b="1">
                  <a:solidFill>
                    <a:srgbClr val="FF0000"/>
                  </a:solidFill>
                </a:rPr>
                <a:t>)  +  1/2 N</a:t>
              </a:r>
              <a:endParaRPr lang="en-GB" sz="2400">
                <a:solidFill>
                  <a:srgbClr val="FF0000"/>
                </a:solidFill>
              </a:endParaRPr>
            </a:p>
          </p:txBody>
        </p:sp>
        <p:sp>
          <p:nvSpPr>
            <p:cNvPr id="393298" name="Rectangle 92"/>
            <p:cNvSpPr>
              <a:spLocks noChangeArrowheads="1"/>
            </p:cNvSpPr>
            <p:nvPr/>
          </p:nvSpPr>
          <p:spPr bwMode="auto">
            <a:xfrm>
              <a:off x="2357" y="2291"/>
              <a:ext cx="90" cy="233"/>
            </a:xfrm>
            <a:prstGeom prst="rect">
              <a:avLst/>
            </a:prstGeom>
            <a:noFill/>
            <a:ln w="9525">
              <a:noFill/>
              <a:miter lim="800000"/>
              <a:headEnd/>
              <a:tailEnd/>
            </a:ln>
          </p:spPr>
          <p:txBody>
            <a:bodyPr wrap="none" lIns="0" tIns="0" rIns="0" bIns="0">
              <a:spAutoFit/>
            </a:bodyPr>
            <a:lstStyle/>
            <a:p>
              <a:pPr rtl="0"/>
              <a:r>
                <a:rPr lang="en-GB" sz="2400" b="1">
                  <a:solidFill>
                    <a:srgbClr val="FF0000"/>
                  </a:solidFill>
                </a:rPr>
                <a:t>2</a:t>
              </a:r>
              <a:endParaRPr lang="en-GB" sz="2400">
                <a:solidFill>
                  <a:srgbClr val="FF0000"/>
                </a:solidFill>
              </a:endParaRPr>
            </a:p>
          </p:txBody>
        </p:sp>
        <p:sp>
          <p:nvSpPr>
            <p:cNvPr id="393299" name="Rectangle 93"/>
            <p:cNvSpPr>
              <a:spLocks noChangeArrowheads="1"/>
            </p:cNvSpPr>
            <p:nvPr/>
          </p:nvSpPr>
          <p:spPr bwMode="auto">
            <a:xfrm>
              <a:off x="2428" y="2184"/>
              <a:ext cx="98" cy="233"/>
            </a:xfrm>
            <a:prstGeom prst="rect">
              <a:avLst/>
            </a:prstGeom>
            <a:noFill/>
            <a:ln w="9525">
              <a:noFill/>
              <a:miter lim="800000"/>
              <a:headEnd/>
              <a:tailEnd/>
            </a:ln>
          </p:spPr>
          <p:txBody>
            <a:bodyPr wrap="none" lIns="0" tIns="0" rIns="0" bIns="0">
              <a:spAutoFit/>
            </a:bodyPr>
            <a:lstStyle/>
            <a:p>
              <a:pPr rtl="0"/>
              <a:r>
                <a:rPr lang="en-GB" sz="2400" b="1">
                  <a:solidFill>
                    <a:srgbClr val="FF0000"/>
                  </a:solidFill>
                </a:rPr>
                <a:t> (</a:t>
              </a:r>
              <a:endParaRPr lang="en-GB" sz="2400">
                <a:solidFill>
                  <a:srgbClr val="FF0000"/>
                </a:solidFill>
              </a:endParaRPr>
            </a:p>
          </p:txBody>
        </p:sp>
        <p:sp>
          <p:nvSpPr>
            <p:cNvPr id="393300" name="Rectangle 94"/>
            <p:cNvSpPr>
              <a:spLocks noChangeArrowheads="1"/>
            </p:cNvSpPr>
            <p:nvPr/>
          </p:nvSpPr>
          <p:spPr bwMode="auto">
            <a:xfrm>
              <a:off x="2543" y="2185"/>
              <a:ext cx="98" cy="233"/>
            </a:xfrm>
            <a:prstGeom prst="rect">
              <a:avLst/>
            </a:prstGeom>
            <a:noFill/>
            <a:ln w="9525">
              <a:noFill/>
              <a:miter lim="800000"/>
              <a:headEnd/>
              <a:tailEnd/>
            </a:ln>
          </p:spPr>
          <p:txBody>
            <a:bodyPr wrap="none" lIns="0" tIns="0" rIns="0" bIns="0">
              <a:spAutoFit/>
            </a:bodyPr>
            <a:lstStyle/>
            <a:p>
              <a:pPr rtl="0"/>
              <a:r>
                <a:rPr lang="en-GB" sz="2400" b="1" i="1">
                  <a:solidFill>
                    <a:srgbClr val="FF0000"/>
                  </a:solidFill>
                </a:rPr>
                <a:t>g</a:t>
              </a:r>
              <a:endParaRPr lang="en-GB" sz="2400">
                <a:solidFill>
                  <a:srgbClr val="FF0000"/>
                </a:solidFill>
              </a:endParaRPr>
            </a:p>
          </p:txBody>
        </p:sp>
        <p:sp>
          <p:nvSpPr>
            <p:cNvPr id="393301" name="Rectangle 95"/>
            <p:cNvSpPr>
              <a:spLocks noChangeArrowheads="1"/>
            </p:cNvSpPr>
            <p:nvPr/>
          </p:nvSpPr>
          <p:spPr bwMode="auto">
            <a:xfrm>
              <a:off x="2750" y="2184"/>
              <a:ext cx="721" cy="233"/>
            </a:xfrm>
            <a:prstGeom prst="rect">
              <a:avLst/>
            </a:prstGeom>
            <a:noFill/>
            <a:ln w="9525">
              <a:noFill/>
              <a:miter lim="800000"/>
              <a:headEnd/>
              <a:tailEnd/>
            </a:ln>
          </p:spPr>
          <p:txBody>
            <a:bodyPr wrap="none" lIns="0" tIns="0" rIns="0" bIns="0">
              <a:spAutoFit/>
            </a:bodyPr>
            <a:lstStyle/>
            <a:p>
              <a:pPr rtl="0"/>
              <a:r>
                <a:rPr lang="en-GB" sz="2400" b="1">
                  <a:solidFill>
                    <a:srgbClr val="FF0000"/>
                  </a:solidFill>
                </a:rPr>
                <a:t>)  +  3/2 O</a:t>
              </a:r>
              <a:endParaRPr lang="en-GB" sz="2400">
                <a:solidFill>
                  <a:srgbClr val="FF0000"/>
                </a:solidFill>
              </a:endParaRPr>
            </a:p>
          </p:txBody>
        </p:sp>
        <p:sp>
          <p:nvSpPr>
            <p:cNvPr id="393302" name="Rectangle 96"/>
            <p:cNvSpPr>
              <a:spLocks noChangeArrowheads="1"/>
            </p:cNvSpPr>
            <p:nvPr/>
          </p:nvSpPr>
          <p:spPr bwMode="auto">
            <a:xfrm>
              <a:off x="3519" y="2291"/>
              <a:ext cx="90" cy="233"/>
            </a:xfrm>
            <a:prstGeom prst="rect">
              <a:avLst/>
            </a:prstGeom>
            <a:noFill/>
            <a:ln w="9525">
              <a:noFill/>
              <a:miter lim="800000"/>
              <a:headEnd/>
              <a:tailEnd/>
            </a:ln>
          </p:spPr>
          <p:txBody>
            <a:bodyPr wrap="none" lIns="0" tIns="0" rIns="0" bIns="0">
              <a:spAutoFit/>
            </a:bodyPr>
            <a:lstStyle/>
            <a:p>
              <a:pPr rtl="0"/>
              <a:r>
                <a:rPr lang="en-GB" sz="2400" b="1">
                  <a:solidFill>
                    <a:srgbClr val="FF0000"/>
                  </a:solidFill>
                </a:rPr>
                <a:t>2</a:t>
              </a:r>
              <a:endParaRPr lang="en-GB" sz="2400">
                <a:solidFill>
                  <a:srgbClr val="FF0000"/>
                </a:solidFill>
              </a:endParaRPr>
            </a:p>
          </p:txBody>
        </p:sp>
        <p:sp>
          <p:nvSpPr>
            <p:cNvPr id="393303" name="Rectangle 97"/>
            <p:cNvSpPr>
              <a:spLocks noChangeArrowheads="1"/>
            </p:cNvSpPr>
            <p:nvPr/>
          </p:nvSpPr>
          <p:spPr bwMode="auto">
            <a:xfrm>
              <a:off x="3590" y="2184"/>
              <a:ext cx="98" cy="233"/>
            </a:xfrm>
            <a:prstGeom prst="rect">
              <a:avLst/>
            </a:prstGeom>
            <a:noFill/>
            <a:ln w="9525">
              <a:noFill/>
              <a:miter lim="800000"/>
              <a:headEnd/>
              <a:tailEnd/>
            </a:ln>
          </p:spPr>
          <p:txBody>
            <a:bodyPr wrap="none" lIns="0" tIns="0" rIns="0" bIns="0">
              <a:spAutoFit/>
            </a:bodyPr>
            <a:lstStyle/>
            <a:p>
              <a:pPr rtl="0"/>
              <a:r>
                <a:rPr lang="en-GB" sz="2400" b="1">
                  <a:solidFill>
                    <a:srgbClr val="FF0000"/>
                  </a:solidFill>
                </a:rPr>
                <a:t> (</a:t>
              </a:r>
              <a:endParaRPr lang="en-GB" sz="2400">
                <a:solidFill>
                  <a:srgbClr val="FF0000"/>
                </a:solidFill>
              </a:endParaRPr>
            </a:p>
          </p:txBody>
        </p:sp>
        <p:sp>
          <p:nvSpPr>
            <p:cNvPr id="393304" name="Rectangle 98"/>
            <p:cNvSpPr>
              <a:spLocks noChangeArrowheads="1"/>
            </p:cNvSpPr>
            <p:nvPr/>
          </p:nvSpPr>
          <p:spPr bwMode="auto">
            <a:xfrm>
              <a:off x="3705" y="2185"/>
              <a:ext cx="98" cy="233"/>
            </a:xfrm>
            <a:prstGeom prst="rect">
              <a:avLst/>
            </a:prstGeom>
            <a:noFill/>
            <a:ln w="9525">
              <a:noFill/>
              <a:miter lim="800000"/>
              <a:headEnd/>
              <a:tailEnd/>
            </a:ln>
          </p:spPr>
          <p:txBody>
            <a:bodyPr wrap="none" lIns="0" tIns="0" rIns="0" bIns="0">
              <a:spAutoFit/>
            </a:bodyPr>
            <a:lstStyle/>
            <a:p>
              <a:pPr rtl="0"/>
              <a:r>
                <a:rPr lang="en-GB" sz="2400" b="1" i="1">
                  <a:solidFill>
                    <a:srgbClr val="FF0000"/>
                  </a:solidFill>
                </a:rPr>
                <a:t>g</a:t>
              </a:r>
              <a:endParaRPr lang="en-GB" sz="2400">
                <a:solidFill>
                  <a:srgbClr val="FF0000"/>
                </a:solidFill>
              </a:endParaRPr>
            </a:p>
          </p:txBody>
        </p:sp>
        <p:sp>
          <p:nvSpPr>
            <p:cNvPr id="393305" name="Rectangle 99"/>
            <p:cNvSpPr>
              <a:spLocks noChangeArrowheads="1"/>
            </p:cNvSpPr>
            <p:nvPr/>
          </p:nvSpPr>
          <p:spPr bwMode="auto">
            <a:xfrm>
              <a:off x="3824" y="2184"/>
              <a:ext cx="98" cy="233"/>
            </a:xfrm>
            <a:prstGeom prst="rect">
              <a:avLst/>
            </a:prstGeom>
            <a:noFill/>
            <a:ln w="9525">
              <a:noFill/>
              <a:miter lim="800000"/>
              <a:headEnd/>
              <a:tailEnd/>
            </a:ln>
          </p:spPr>
          <p:txBody>
            <a:bodyPr wrap="none" lIns="0" tIns="0" rIns="0" bIns="0">
              <a:spAutoFit/>
            </a:bodyPr>
            <a:lstStyle/>
            <a:p>
              <a:pPr rtl="0"/>
              <a:r>
                <a:rPr lang="en-GB" sz="2400" b="1">
                  <a:solidFill>
                    <a:srgbClr val="FF0000"/>
                  </a:solidFill>
                </a:rPr>
                <a:t>) </a:t>
              </a:r>
              <a:endParaRPr lang="en-GB" sz="2400">
                <a:solidFill>
                  <a:srgbClr val="FF0000"/>
                </a:solidFill>
              </a:endParaRPr>
            </a:p>
          </p:txBody>
        </p:sp>
        <p:sp>
          <p:nvSpPr>
            <p:cNvPr id="393306" name="Rectangle 101"/>
            <p:cNvSpPr>
              <a:spLocks noChangeArrowheads="1"/>
            </p:cNvSpPr>
            <p:nvPr/>
          </p:nvSpPr>
          <p:spPr bwMode="auto">
            <a:xfrm>
              <a:off x="4410" y="2184"/>
              <a:ext cx="449" cy="233"/>
            </a:xfrm>
            <a:prstGeom prst="rect">
              <a:avLst/>
            </a:prstGeom>
            <a:noFill/>
            <a:ln w="9525">
              <a:noFill/>
              <a:miter lim="800000"/>
              <a:headEnd/>
              <a:tailEnd/>
            </a:ln>
          </p:spPr>
          <p:txBody>
            <a:bodyPr wrap="none" lIns="0" tIns="0" rIns="0" bIns="0">
              <a:spAutoFit/>
            </a:bodyPr>
            <a:lstStyle/>
            <a:p>
              <a:pPr rtl="0"/>
              <a:r>
                <a:rPr lang="en-GB" sz="2400" b="1">
                  <a:solidFill>
                    <a:srgbClr val="FF0000"/>
                  </a:solidFill>
                </a:rPr>
                <a:t>NaNO</a:t>
              </a:r>
              <a:endParaRPr lang="en-GB" sz="2400">
                <a:solidFill>
                  <a:srgbClr val="FF0000"/>
                </a:solidFill>
              </a:endParaRPr>
            </a:p>
          </p:txBody>
        </p:sp>
        <p:sp>
          <p:nvSpPr>
            <p:cNvPr id="393307" name="Rectangle 102"/>
            <p:cNvSpPr>
              <a:spLocks noChangeArrowheads="1"/>
            </p:cNvSpPr>
            <p:nvPr/>
          </p:nvSpPr>
          <p:spPr bwMode="auto">
            <a:xfrm>
              <a:off x="4899" y="2291"/>
              <a:ext cx="90" cy="233"/>
            </a:xfrm>
            <a:prstGeom prst="rect">
              <a:avLst/>
            </a:prstGeom>
            <a:noFill/>
            <a:ln w="9525">
              <a:noFill/>
              <a:miter lim="800000"/>
              <a:headEnd/>
              <a:tailEnd/>
            </a:ln>
          </p:spPr>
          <p:txBody>
            <a:bodyPr wrap="none" lIns="0" tIns="0" rIns="0" bIns="0">
              <a:spAutoFit/>
            </a:bodyPr>
            <a:lstStyle/>
            <a:p>
              <a:pPr rtl="0"/>
              <a:r>
                <a:rPr lang="en-GB" sz="2400" b="1">
                  <a:solidFill>
                    <a:srgbClr val="FF0000"/>
                  </a:solidFill>
                </a:rPr>
                <a:t>3</a:t>
              </a:r>
              <a:endParaRPr lang="en-GB" sz="2400">
                <a:solidFill>
                  <a:srgbClr val="FF0000"/>
                </a:solidFill>
              </a:endParaRPr>
            </a:p>
          </p:txBody>
        </p:sp>
        <p:sp>
          <p:nvSpPr>
            <p:cNvPr id="393308" name="Rectangle 103"/>
            <p:cNvSpPr>
              <a:spLocks noChangeArrowheads="1"/>
            </p:cNvSpPr>
            <p:nvPr/>
          </p:nvSpPr>
          <p:spPr bwMode="auto">
            <a:xfrm>
              <a:off x="4970" y="2184"/>
              <a:ext cx="98" cy="233"/>
            </a:xfrm>
            <a:prstGeom prst="rect">
              <a:avLst/>
            </a:prstGeom>
            <a:noFill/>
            <a:ln w="9525">
              <a:noFill/>
              <a:miter lim="800000"/>
              <a:headEnd/>
              <a:tailEnd/>
            </a:ln>
          </p:spPr>
          <p:txBody>
            <a:bodyPr wrap="none" lIns="0" tIns="0" rIns="0" bIns="0">
              <a:spAutoFit/>
            </a:bodyPr>
            <a:lstStyle/>
            <a:p>
              <a:pPr rtl="0"/>
              <a:r>
                <a:rPr lang="en-GB" sz="2400" b="1">
                  <a:solidFill>
                    <a:srgbClr val="FF0000"/>
                  </a:solidFill>
                </a:rPr>
                <a:t> (</a:t>
              </a:r>
              <a:endParaRPr lang="en-GB" sz="2400">
                <a:solidFill>
                  <a:srgbClr val="FF0000"/>
                </a:solidFill>
              </a:endParaRPr>
            </a:p>
          </p:txBody>
        </p:sp>
        <p:sp>
          <p:nvSpPr>
            <p:cNvPr id="393309" name="Rectangle 104"/>
            <p:cNvSpPr>
              <a:spLocks noChangeArrowheads="1"/>
            </p:cNvSpPr>
            <p:nvPr/>
          </p:nvSpPr>
          <p:spPr bwMode="auto">
            <a:xfrm>
              <a:off x="5074" y="2185"/>
              <a:ext cx="90" cy="233"/>
            </a:xfrm>
            <a:prstGeom prst="rect">
              <a:avLst/>
            </a:prstGeom>
            <a:noFill/>
            <a:ln w="9525">
              <a:noFill/>
              <a:miter lim="800000"/>
              <a:headEnd/>
              <a:tailEnd/>
            </a:ln>
          </p:spPr>
          <p:txBody>
            <a:bodyPr wrap="none" lIns="0" tIns="0" rIns="0" bIns="0">
              <a:spAutoFit/>
            </a:bodyPr>
            <a:lstStyle/>
            <a:p>
              <a:pPr rtl="0"/>
              <a:r>
                <a:rPr lang="en-GB" sz="2400" b="1" i="1">
                  <a:solidFill>
                    <a:srgbClr val="FF0000"/>
                  </a:solidFill>
                </a:rPr>
                <a:t>s</a:t>
              </a:r>
              <a:endParaRPr lang="en-GB" sz="2400">
                <a:solidFill>
                  <a:srgbClr val="FF0000"/>
                </a:solidFill>
              </a:endParaRPr>
            </a:p>
          </p:txBody>
        </p:sp>
        <p:sp>
          <p:nvSpPr>
            <p:cNvPr id="393310" name="Rectangle 105"/>
            <p:cNvSpPr>
              <a:spLocks noChangeArrowheads="1"/>
            </p:cNvSpPr>
            <p:nvPr/>
          </p:nvSpPr>
          <p:spPr bwMode="auto">
            <a:xfrm>
              <a:off x="5191" y="2184"/>
              <a:ext cx="54" cy="233"/>
            </a:xfrm>
            <a:prstGeom prst="rect">
              <a:avLst/>
            </a:prstGeom>
            <a:noFill/>
            <a:ln w="9525">
              <a:noFill/>
              <a:miter lim="800000"/>
              <a:headEnd/>
              <a:tailEnd/>
            </a:ln>
          </p:spPr>
          <p:txBody>
            <a:bodyPr wrap="none" lIns="0" tIns="0" rIns="0" bIns="0">
              <a:spAutoFit/>
            </a:bodyPr>
            <a:lstStyle/>
            <a:p>
              <a:pPr rtl="0"/>
              <a:r>
                <a:rPr lang="en-GB" sz="2400" b="1">
                  <a:solidFill>
                    <a:srgbClr val="FF0000"/>
                  </a:solidFill>
                </a:rPr>
                <a:t>)</a:t>
              </a:r>
              <a:endParaRPr lang="en-GB" sz="2400">
                <a:solidFill>
                  <a:srgbClr val="FF0000"/>
                </a:solidFill>
              </a:endParaRPr>
            </a:p>
          </p:txBody>
        </p:sp>
        <p:sp>
          <p:nvSpPr>
            <p:cNvPr id="393311" name="Rectangle 106"/>
            <p:cNvSpPr>
              <a:spLocks noChangeArrowheads="1"/>
            </p:cNvSpPr>
            <p:nvPr/>
          </p:nvSpPr>
          <p:spPr bwMode="auto">
            <a:xfrm>
              <a:off x="2939" y="1291"/>
              <a:ext cx="259" cy="12"/>
            </a:xfrm>
            <a:prstGeom prst="rect">
              <a:avLst/>
            </a:prstGeom>
            <a:solidFill>
              <a:srgbClr val="000080"/>
            </a:solidFill>
            <a:ln w="9525">
              <a:noFill/>
              <a:miter lim="800000"/>
              <a:headEnd/>
              <a:tailEnd/>
            </a:ln>
          </p:spPr>
          <p:txBody>
            <a:bodyPr/>
            <a:lstStyle/>
            <a:p>
              <a:pPr rtl="0"/>
              <a:endParaRPr lang="en-US" sz="2400"/>
            </a:p>
          </p:txBody>
        </p:sp>
        <p:sp>
          <p:nvSpPr>
            <p:cNvPr id="393312" name="Freeform 107"/>
            <p:cNvSpPr>
              <a:spLocks/>
            </p:cNvSpPr>
            <p:nvPr/>
          </p:nvSpPr>
          <p:spPr bwMode="auto">
            <a:xfrm>
              <a:off x="3197" y="1258"/>
              <a:ext cx="78" cy="79"/>
            </a:xfrm>
            <a:custGeom>
              <a:avLst/>
              <a:gdLst>
                <a:gd name="T0" fmla="*/ 0 w 78"/>
                <a:gd name="T1" fmla="*/ 79 h 79"/>
                <a:gd name="T2" fmla="*/ 78 w 78"/>
                <a:gd name="T3" fmla="*/ 39 h 79"/>
                <a:gd name="T4" fmla="*/ 0 w 78"/>
                <a:gd name="T5" fmla="*/ 0 h 79"/>
                <a:gd name="T6" fmla="*/ 0 w 78"/>
                <a:gd name="T7" fmla="*/ 79 h 79"/>
                <a:gd name="T8" fmla="*/ 0 60000 65536"/>
                <a:gd name="T9" fmla="*/ 0 60000 65536"/>
                <a:gd name="T10" fmla="*/ 0 60000 65536"/>
                <a:gd name="T11" fmla="*/ 0 60000 65536"/>
                <a:gd name="T12" fmla="*/ 0 w 78"/>
                <a:gd name="T13" fmla="*/ 0 h 79"/>
                <a:gd name="T14" fmla="*/ 78 w 78"/>
                <a:gd name="T15" fmla="*/ 79 h 79"/>
              </a:gdLst>
              <a:ahLst/>
              <a:cxnLst>
                <a:cxn ang="T8">
                  <a:pos x="T0" y="T1"/>
                </a:cxn>
                <a:cxn ang="T9">
                  <a:pos x="T2" y="T3"/>
                </a:cxn>
                <a:cxn ang="T10">
                  <a:pos x="T4" y="T5"/>
                </a:cxn>
                <a:cxn ang="T11">
                  <a:pos x="T6" y="T7"/>
                </a:cxn>
              </a:cxnLst>
              <a:rect l="T12" t="T13" r="T14" b="T15"/>
              <a:pathLst>
                <a:path w="78" h="79">
                  <a:moveTo>
                    <a:pt x="0" y="79"/>
                  </a:moveTo>
                  <a:lnTo>
                    <a:pt x="78" y="39"/>
                  </a:lnTo>
                  <a:lnTo>
                    <a:pt x="0" y="0"/>
                  </a:lnTo>
                  <a:lnTo>
                    <a:pt x="0" y="79"/>
                  </a:lnTo>
                  <a:close/>
                </a:path>
              </a:pathLst>
            </a:custGeom>
            <a:solidFill>
              <a:srgbClr val="000080"/>
            </a:solidFill>
            <a:ln w="9525">
              <a:noFill/>
              <a:round/>
              <a:headEnd/>
              <a:tailEnd/>
            </a:ln>
          </p:spPr>
          <p:txBody>
            <a:bodyPr/>
            <a:lstStyle/>
            <a:p>
              <a:endParaRPr lang="en-US"/>
            </a:p>
          </p:txBody>
        </p:sp>
        <p:sp>
          <p:nvSpPr>
            <p:cNvPr id="393313" name="Rectangle 108"/>
            <p:cNvSpPr>
              <a:spLocks noChangeArrowheads="1"/>
            </p:cNvSpPr>
            <p:nvPr/>
          </p:nvSpPr>
          <p:spPr bwMode="auto">
            <a:xfrm>
              <a:off x="2769" y="1545"/>
              <a:ext cx="259" cy="12"/>
            </a:xfrm>
            <a:prstGeom prst="rect">
              <a:avLst/>
            </a:prstGeom>
            <a:solidFill>
              <a:srgbClr val="000080"/>
            </a:solidFill>
            <a:ln w="9525">
              <a:noFill/>
              <a:miter lim="800000"/>
              <a:headEnd/>
              <a:tailEnd/>
            </a:ln>
          </p:spPr>
          <p:txBody>
            <a:bodyPr/>
            <a:lstStyle/>
            <a:p>
              <a:pPr rtl="0"/>
              <a:endParaRPr lang="en-US" sz="2400"/>
            </a:p>
          </p:txBody>
        </p:sp>
        <p:sp>
          <p:nvSpPr>
            <p:cNvPr id="393314" name="Freeform 109"/>
            <p:cNvSpPr>
              <a:spLocks/>
            </p:cNvSpPr>
            <p:nvPr/>
          </p:nvSpPr>
          <p:spPr bwMode="auto">
            <a:xfrm>
              <a:off x="3027" y="1512"/>
              <a:ext cx="78" cy="79"/>
            </a:xfrm>
            <a:custGeom>
              <a:avLst/>
              <a:gdLst>
                <a:gd name="T0" fmla="*/ 0 w 78"/>
                <a:gd name="T1" fmla="*/ 79 h 79"/>
                <a:gd name="T2" fmla="*/ 78 w 78"/>
                <a:gd name="T3" fmla="*/ 39 h 79"/>
                <a:gd name="T4" fmla="*/ 0 w 78"/>
                <a:gd name="T5" fmla="*/ 0 h 79"/>
                <a:gd name="T6" fmla="*/ 0 w 78"/>
                <a:gd name="T7" fmla="*/ 79 h 79"/>
                <a:gd name="T8" fmla="*/ 0 60000 65536"/>
                <a:gd name="T9" fmla="*/ 0 60000 65536"/>
                <a:gd name="T10" fmla="*/ 0 60000 65536"/>
                <a:gd name="T11" fmla="*/ 0 60000 65536"/>
                <a:gd name="T12" fmla="*/ 0 w 78"/>
                <a:gd name="T13" fmla="*/ 0 h 79"/>
                <a:gd name="T14" fmla="*/ 78 w 78"/>
                <a:gd name="T15" fmla="*/ 79 h 79"/>
              </a:gdLst>
              <a:ahLst/>
              <a:cxnLst>
                <a:cxn ang="T8">
                  <a:pos x="T0" y="T1"/>
                </a:cxn>
                <a:cxn ang="T9">
                  <a:pos x="T2" y="T3"/>
                </a:cxn>
                <a:cxn ang="T10">
                  <a:pos x="T4" y="T5"/>
                </a:cxn>
                <a:cxn ang="T11">
                  <a:pos x="T6" y="T7"/>
                </a:cxn>
              </a:cxnLst>
              <a:rect l="T12" t="T13" r="T14" b="T15"/>
              <a:pathLst>
                <a:path w="78" h="79">
                  <a:moveTo>
                    <a:pt x="0" y="79"/>
                  </a:moveTo>
                  <a:lnTo>
                    <a:pt x="78" y="39"/>
                  </a:lnTo>
                  <a:lnTo>
                    <a:pt x="0" y="0"/>
                  </a:lnTo>
                  <a:lnTo>
                    <a:pt x="0" y="79"/>
                  </a:lnTo>
                  <a:close/>
                </a:path>
              </a:pathLst>
            </a:custGeom>
            <a:solidFill>
              <a:srgbClr val="000080"/>
            </a:solidFill>
            <a:ln w="9525">
              <a:noFill/>
              <a:round/>
              <a:headEnd/>
              <a:tailEnd/>
            </a:ln>
          </p:spPr>
          <p:txBody>
            <a:bodyPr/>
            <a:lstStyle/>
            <a:p>
              <a:endParaRPr lang="en-US"/>
            </a:p>
          </p:txBody>
        </p:sp>
        <p:sp>
          <p:nvSpPr>
            <p:cNvPr id="393315" name="Rectangle 110"/>
            <p:cNvSpPr>
              <a:spLocks noChangeArrowheads="1"/>
            </p:cNvSpPr>
            <p:nvPr/>
          </p:nvSpPr>
          <p:spPr bwMode="auto">
            <a:xfrm>
              <a:off x="2629" y="1797"/>
              <a:ext cx="259" cy="12"/>
            </a:xfrm>
            <a:prstGeom prst="rect">
              <a:avLst/>
            </a:prstGeom>
            <a:solidFill>
              <a:srgbClr val="000080"/>
            </a:solidFill>
            <a:ln w="9525">
              <a:noFill/>
              <a:miter lim="800000"/>
              <a:headEnd/>
              <a:tailEnd/>
            </a:ln>
          </p:spPr>
          <p:txBody>
            <a:bodyPr/>
            <a:lstStyle/>
            <a:p>
              <a:pPr rtl="0"/>
              <a:endParaRPr lang="en-US" sz="2400"/>
            </a:p>
          </p:txBody>
        </p:sp>
        <p:sp>
          <p:nvSpPr>
            <p:cNvPr id="393316" name="Freeform 111"/>
            <p:cNvSpPr>
              <a:spLocks/>
            </p:cNvSpPr>
            <p:nvPr/>
          </p:nvSpPr>
          <p:spPr bwMode="auto">
            <a:xfrm>
              <a:off x="2887" y="1764"/>
              <a:ext cx="78" cy="79"/>
            </a:xfrm>
            <a:custGeom>
              <a:avLst/>
              <a:gdLst>
                <a:gd name="T0" fmla="*/ 0 w 78"/>
                <a:gd name="T1" fmla="*/ 79 h 79"/>
                <a:gd name="T2" fmla="*/ 78 w 78"/>
                <a:gd name="T3" fmla="*/ 39 h 79"/>
                <a:gd name="T4" fmla="*/ 0 w 78"/>
                <a:gd name="T5" fmla="*/ 0 h 79"/>
                <a:gd name="T6" fmla="*/ 0 w 78"/>
                <a:gd name="T7" fmla="*/ 79 h 79"/>
                <a:gd name="T8" fmla="*/ 0 60000 65536"/>
                <a:gd name="T9" fmla="*/ 0 60000 65536"/>
                <a:gd name="T10" fmla="*/ 0 60000 65536"/>
                <a:gd name="T11" fmla="*/ 0 60000 65536"/>
                <a:gd name="T12" fmla="*/ 0 w 78"/>
                <a:gd name="T13" fmla="*/ 0 h 79"/>
                <a:gd name="T14" fmla="*/ 78 w 78"/>
                <a:gd name="T15" fmla="*/ 79 h 79"/>
              </a:gdLst>
              <a:ahLst/>
              <a:cxnLst>
                <a:cxn ang="T8">
                  <a:pos x="T0" y="T1"/>
                </a:cxn>
                <a:cxn ang="T9">
                  <a:pos x="T2" y="T3"/>
                </a:cxn>
                <a:cxn ang="T10">
                  <a:pos x="T4" y="T5"/>
                </a:cxn>
                <a:cxn ang="T11">
                  <a:pos x="T6" y="T7"/>
                </a:cxn>
              </a:cxnLst>
              <a:rect l="T12" t="T13" r="T14" b="T15"/>
              <a:pathLst>
                <a:path w="78" h="79">
                  <a:moveTo>
                    <a:pt x="0" y="79"/>
                  </a:moveTo>
                  <a:lnTo>
                    <a:pt x="78" y="39"/>
                  </a:lnTo>
                  <a:lnTo>
                    <a:pt x="0" y="0"/>
                  </a:lnTo>
                  <a:lnTo>
                    <a:pt x="0" y="79"/>
                  </a:lnTo>
                  <a:close/>
                </a:path>
              </a:pathLst>
            </a:custGeom>
            <a:solidFill>
              <a:srgbClr val="000080"/>
            </a:solidFill>
            <a:ln w="9525">
              <a:noFill/>
              <a:round/>
              <a:headEnd/>
              <a:tailEnd/>
            </a:ln>
          </p:spPr>
          <p:txBody>
            <a:bodyPr/>
            <a:lstStyle/>
            <a:p>
              <a:endParaRPr lang="en-US"/>
            </a:p>
          </p:txBody>
        </p:sp>
        <p:sp>
          <p:nvSpPr>
            <p:cNvPr id="393317" name="Rectangle 112"/>
            <p:cNvSpPr>
              <a:spLocks noChangeArrowheads="1"/>
            </p:cNvSpPr>
            <p:nvPr/>
          </p:nvSpPr>
          <p:spPr bwMode="auto">
            <a:xfrm>
              <a:off x="3501" y="2061"/>
              <a:ext cx="259" cy="12"/>
            </a:xfrm>
            <a:prstGeom prst="rect">
              <a:avLst/>
            </a:prstGeom>
            <a:solidFill>
              <a:srgbClr val="000080"/>
            </a:solidFill>
            <a:ln w="9525">
              <a:noFill/>
              <a:miter lim="800000"/>
              <a:headEnd/>
              <a:tailEnd/>
            </a:ln>
          </p:spPr>
          <p:txBody>
            <a:bodyPr/>
            <a:lstStyle/>
            <a:p>
              <a:pPr rtl="0"/>
              <a:endParaRPr lang="en-US" sz="2400"/>
            </a:p>
          </p:txBody>
        </p:sp>
        <p:sp>
          <p:nvSpPr>
            <p:cNvPr id="393318" name="Freeform 113"/>
            <p:cNvSpPr>
              <a:spLocks/>
            </p:cNvSpPr>
            <p:nvPr/>
          </p:nvSpPr>
          <p:spPr bwMode="auto">
            <a:xfrm>
              <a:off x="3759" y="2028"/>
              <a:ext cx="78" cy="79"/>
            </a:xfrm>
            <a:custGeom>
              <a:avLst/>
              <a:gdLst>
                <a:gd name="T0" fmla="*/ 0 w 78"/>
                <a:gd name="T1" fmla="*/ 79 h 79"/>
                <a:gd name="T2" fmla="*/ 78 w 78"/>
                <a:gd name="T3" fmla="*/ 39 h 79"/>
                <a:gd name="T4" fmla="*/ 0 w 78"/>
                <a:gd name="T5" fmla="*/ 0 h 79"/>
                <a:gd name="T6" fmla="*/ 0 w 78"/>
                <a:gd name="T7" fmla="*/ 79 h 79"/>
                <a:gd name="T8" fmla="*/ 0 60000 65536"/>
                <a:gd name="T9" fmla="*/ 0 60000 65536"/>
                <a:gd name="T10" fmla="*/ 0 60000 65536"/>
                <a:gd name="T11" fmla="*/ 0 60000 65536"/>
                <a:gd name="T12" fmla="*/ 0 w 78"/>
                <a:gd name="T13" fmla="*/ 0 h 79"/>
                <a:gd name="T14" fmla="*/ 78 w 78"/>
                <a:gd name="T15" fmla="*/ 79 h 79"/>
              </a:gdLst>
              <a:ahLst/>
              <a:cxnLst>
                <a:cxn ang="T8">
                  <a:pos x="T0" y="T1"/>
                </a:cxn>
                <a:cxn ang="T9">
                  <a:pos x="T2" y="T3"/>
                </a:cxn>
                <a:cxn ang="T10">
                  <a:pos x="T4" y="T5"/>
                </a:cxn>
                <a:cxn ang="T11">
                  <a:pos x="T6" y="T7"/>
                </a:cxn>
              </a:cxnLst>
              <a:rect l="T12" t="T13" r="T14" b="T15"/>
              <a:pathLst>
                <a:path w="78" h="79">
                  <a:moveTo>
                    <a:pt x="0" y="79"/>
                  </a:moveTo>
                  <a:lnTo>
                    <a:pt x="78" y="39"/>
                  </a:lnTo>
                  <a:lnTo>
                    <a:pt x="0" y="0"/>
                  </a:lnTo>
                  <a:lnTo>
                    <a:pt x="0" y="79"/>
                  </a:lnTo>
                  <a:close/>
                </a:path>
              </a:pathLst>
            </a:custGeom>
            <a:solidFill>
              <a:srgbClr val="000080"/>
            </a:solidFill>
            <a:ln w="9525">
              <a:noFill/>
              <a:round/>
              <a:headEnd/>
              <a:tailEnd/>
            </a:ln>
          </p:spPr>
          <p:txBody>
            <a:bodyPr/>
            <a:lstStyle/>
            <a:p>
              <a:endParaRPr lang="en-US"/>
            </a:p>
          </p:txBody>
        </p:sp>
        <p:sp>
          <p:nvSpPr>
            <p:cNvPr id="393319" name="Rectangle 114"/>
            <p:cNvSpPr>
              <a:spLocks noChangeArrowheads="1"/>
            </p:cNvSpPr>
            <p:nvPr/>
          </p:nvSpPr>
          <p:spPr bwMode="auto">
            <a:xfrm>
              <a:off x="3947" y="2299"/>
              <a:ext cx="259" cy="12"/>
            </a:xfrm>
            <a:prstGeom prst="rect">
              <a:avLst/>
            </a:prstGeom>
            <a:solidFill>
              <a:srgbClr val="FF0000"/>
            </a:solidFill>
            <a:ln w="9525">
              <a:noFill/>
              <a:miter lim="800000"/>
              <a:headEnd/>
              <a:tailEnd/>
            </a:ln>
          </p:spPr>
          <p:txBody>
            <a:bodyPr/>
            <a:lstStyle/>
            <a:p>
              <a:pPr rtl="0"/>
              <a:endParaRPr lang="en-US" sz="2400"/>
            </a:p>
          </p:txBody>
        </p:sp>
        <p:sp>
          <p:nvSpPr>
            <p:cNvPr id="393320" name="Freeform 115"/>
            <p:cNvSpPr>
              <a:spLocks/>
            </p:cNvSpPr>
            <p:nvPr/>
          </p:nvSpPr>
          <p:spPr bwMode="auto">
            <a:xfrm>
              <a:off x="4205" y="2266"/>
              <a:ext cx="78" cy="79"/>
            </a:xfrm>
            <a:custGeom>
              <a:avLst/>
              <a:gdLst>
                <a:gd name="T0" fmla="*/ 0 w 78"/>
                <a:gd name="T1" fmla="*/ 79 h 79"/>
                <a:gd name="T2" fmla="*/ 78 w 78"/>
                <a:gd name="T3" fmla="*/ 39 h 79"/>
                <a:gd name="T4" fmla="*/ 0 w 78"/>
                <a:gd name="T5" fmla="*/ 0 h 79"/>
                <a:gd name="T6" fmla="*/ 0 w 78"/>
                <a:gd name="T7" fmla="*/ 79 h 79"/>
                <a:gd name="T8" fmla="*/ 0 60000 65536"/>
                <a:gd name="T9" fmla="*/ 0 60000 65536"/>
                <a:gd name="T10" fmla="*/ 0 60000 65536"/>
                <a:gd name="T11" fmla="*/ 0 60000 65536"/>
                <a:gd name="T12" fmla="*/ 0 w 78"/>
                <a:gd name="T13" fmla="*/ 0 h 79"/>
                <a:gd name="T14" fmla="*/ 78 w 78"/>
                <a:gd name="T15" fmla="*/ 79 h 79"/>
              </a:gdLst>
              <a:ahLst/>
              <a:cxnLst>
                <a:cxn ang="T8">
                  <a:pos x="T0" y="T1"/>
                </a:cxn>
                <a:cxn ang="T9">
                  <a:pos x="T2" y="T3"/>
                </a:cxn>
                <a:cxn ang="T10">
                  <a:pos x="T4" y="T5"/>
                </a:cxn>
                <a:cxn ang="T11">
                  <a:pos x="T6" y="T7"/>
                </a:cxn>
              </a:cxnLst>
              <a:rect l="T12" t="T13" r="T14" b="T15"/>
              <a:pathLst>
                <a:path w="78" h="79">
                  <a:moveTo>
                    <a:pt x="0" y="79"/>
                  </a:moveTo>
                  <a:lnTo>
                    <a:pt x="78" y="39"/>
                  </a:lnTo>
                  <a:lnTo>
                    <a:pt x="0" y="0"/>
                  </a:lnTo>
                  <a:lnTo>
                    <a:pt x="0" y="79"/>
                  </a:lnTo>
                  <a:close/>
                </a:path>
              </a:pathLst>
            </a:custGeom>
            <a:solidFill>
              <a:srgbClr val="FF0000"/>
            </a:solidFill>
            <a:ln w="9525">
              <a:noFill/>
              <a:round/>
              <a:headEnd/>
              <a:tailEnd/>
            </a:ln>
          </p:spPr>
          <p:txBody>
            <a:bodyPr/>
            <a:lstStyle/>
            <a:p>
              <a:endParaRPr lang="en-US"/>
            </a:p>
          </p:txBody>
        </p:sp>
      </p:grpSp>
      <p:sp>
        <p:nvSpPr>
          <p:cNvPr id="105" name="Rectangle 3"/>
          <p:cNvSpPr txBox="1">
            <a:spLocks noChangeArrowheads="1"/>
          </p:cNvSpPr>
          <p:nvPr/>
        </p:nvSpPr>
        <p:spPr>
          <a:xfrm>
            <a:off x="0" y="685800"/>
            <a:ext cx="9067800" cy="1066800"/>
          </a:xfrm>
          <a:prstGeom prst="rect">
            <a:avLst/>
          </a:prstGeom>
        </p:spPr>
        <p:txBody>
          <a:bodyPr anchor="ctr"/>
          <a:lstStyle/>
          <a:p>
            <a:pPr algn="l" rtl="0" fontAlgn="auto">
              <a:spcAft>
                <a:spcPts val="0"/>
              </a:spcAft>
              <a:defRPr/>
            </a:pPr>
            <a:r>
              <a:rPr lang="en-US" sz="3600" dirty="0">
                <a:latin typeface="+mj-lt"/>
                <a:ea typeface="+mj-ea"/>
                <a:cs typeface="+mj-cs"/>
              </a:rPr>
              <a:t>Which reaction represents the </a:t>
            </a:r>
            <a:r>
              <a:rPr lang="en-US" sz="3600" dirty="0" err="1">
                <a:latin typeface="Symbol" pitchFamily="18" charset="2"/>
                <a:ea typeface="+mj-ea"/>
                <a:cs typeface="+mj-cs"/>
              </a:rPr>
              <a:t>D</a:t>
            </a:r>
            <a:r>
              <a:rPr lang="en-US" sz="3600" i="1" dirty="0" err="1">
                <a:latin typeface="+mj-lt"/>
                <a:ea typeface="+mj-ea"/>
                <a:cs typeface="+mj-cs"/>
              </a:rPr>
              <a:t>H</a:t>
            </a:r>
            <a:r>
              <a:rPr lang="en-US" sz="3600" i="1" baseline="-25000" dirty="0" err="1">
                <a:latin typeface="+mj-lt"/>
                <a:ea typeface="+mj-ea"/>
                <a:cs typeface="+mj-cs"/>
              </a:rPr>
              <a:t>f</a:t>
            </a:r>
            <a:r>
              <a:rPr lang="en-US" sz="3600" i="1" baseline="-25000" dirty="0">
                <a:latin typeface="+mj-lt"/>
                <a:ea typeface="+mj-ea"/>
                <a:cs typeface="+mj-cs"/>
              </a:rPr>
              <a:t> </a:t>
            </a:r>
            <a:r>
              <a:rPr lang="en-US" sz="3600" dirty="0">
                <a:latin typeface="+mj-lt"/>
                <a:ea typeface="+mj-ea"/>
                <a:cs typeface="+mj-cs"/>
              </a:rPr>
              <a:t>reaction </a:t>
            </a:r>
            <a:br>
              <a:rPr lang="en-US" sz="3600" dirty="0">
                <a:latin typeface="+mj-lt"/>
                <a:ea typeface="+mj-ea"/>
                <a:cs typeface="+mj-cs"/>
              </a:rPr>
            </a:br>
            <a:r>
              <a:rPr lang="en-US" sz="3600" dirty="0">
                <a:latin typeface="+mj-lt"/>
                <a:ea typeface="+mj-ea"/>
                <a:cs typeface="+mj-cs"/>
              </a:rPr>
              <a:t>for NaNO</a:t>
            </a:r>
            <a:r>
              <a:rPr lang="en-US" sz="3600" baseline="-25000" dirty="0">
                <a:latin typeface="+mj-lt"/>
                <a:ea typeface="+mj-ea"/>
                <a:cs typeface="+mj-cs"/>
              </a:rPr>
              <a:t>3</a:t>
            </a:r>
            <a:r>
              <a:rPr lang="en-US" sz="3600" dirty="0">
                <a:latin typeface="+mj-lt"/>
                <a:ea typeface="+mj-ea"/>
                <a:cs typeface="+mj-cs"/>
              </a:rPr>
              <a:t>?</a:t>
            </a:r>
          </a:p>
        </p:txBody>
      </p:sp>
      <p:sp>
        <p:nvSpPr>
          <p:cNvPr id="393220" name="Slide Number Placeholder 107"/>
          <p:cNvSpPr>
            <a:spLocks noGrp="1"/>
          </p:cNvSpPr>
          <p:nvPr>
            <p:ph type="sldNum" sz="quarter" idx="12"/>
          </p:nvPr>
        </p:nvSpPr>
        <p:spPr>
          <a:noFill/>
        </p:spPr>
        <p:txBody>
          <a:bodyPr/>
          <a:lstStyle/>
          <a:p>
            <a:fld id="{5CF6B992-429E-40C2-971F-E3258F3A7BC3}" type="slidenum">
              <a:rPr lang="ar-SA" smtClean="0">
                <a:latin typeface="Arial" pitchFamily="34" charset="0"/>
                <a:cs typeface="Arial" pitchFamily="34" charset="0"/>
              </a:rPr>
              <a:pPr/>
              <a:t>278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3"/>
          <p:cNvSpPr>
            <a:spLocks noGrp="1" noChangeArrowheads="1"/>
          </p:cNvSpPr>
          <p:nvPr>
            <p:ph type="title"/>
          </p:nvPr>
        </p:nvSpPr>
        <p:spPr>
          <a:xfrm>
            <a:off x="304800" y="457200"/>
            <a:ext cx="8610600" cy="1066800"/>
          </a:xfrm>
        </p:spPr>
        <p:txBody>
          <a:bodyPr/>
          <a:lstStyle/>
          <a:p>
            <a:pPr algn="l" rtl="0"/>
            <a:r>
              <a:rPr lang="en-US" sz="2800" smtClean="0"/>
              <a:t>Which of the following statements is true </a:t>
            </a:r>
            <a:br>
              <a:rPr lang="en-US" sz="2800" smtClean="0"/>
            </a:br>
            <a:r>
              <a:rPr lang="en-US" sz="2800" smtClean="0"/>
              <a:t>for the diagram?</a:t>
            </a:r>
            <a:endParaRPr lang="en-US" smtClean="0">
              <a:solidFill>
                <a:schemeClr val="tx1"/>
              </a:solidFill>
            </a:endParaRPr>
          </a:p>
        </p:txBody>
      </p:sp>
      <p:sp>
        <p:nvSpPr>
          <p:cNvPr id="76803" name="Rectangle 4"/>
          <p:cNvSpPr>
            <a:spLocks noGrp="1" noChangeArrowheads="1"/>
          </p:cNvSpPr>
          <p:nvPr>
            <p:ph type="body" idx="1"/>
          </p:nvPr>
        </p:nvSpPr>
        <p:spPr>
          <a:xfrm>
            <a:off x="457200" y="1828800"/>
            <a:ext cx="4572000" cy="3048000"/>
          </a:xfrm>
        </p:spPr>
        <p:txBody>
          <a:bodyPr>
            <a:normAutofit lnSpcReduction="10000"/>
          </a:bodyPr>
          <a:lstStyle/>
          <a:p>
            <a:pPr algn="l" rtl="0">
              <a:lnSpc>
                <a:spcPct val="90000"/>
              </a:lnSpc>
              <a:defRPr/>
            </a:pPr>
            <a:r>
              <a:rPr lang="en-US" dirty="0" smtClean="0"/>
              <a:t>Internal energy &gt; 0</a:t>
            </a:r>
          </a:p>
          <a:p>
            <a:pPr algn="l" rtl="0">
              <a:lnSpc>
                <a:spcPct val="90000"/>
              </a:lnSpc>
              <a:buClr>
                <a:srgbClr val="FF0000"/>
              </a:buClr>
              <a:defRPr/>
            </a:pPr>
            <a:r>
              <a:rPr lang="en-US" dirty="0" smtClean="0">
                <a:solidFill>
                  <a:srgbClr val="FF0000"/>
                </a:solidFill>
              </a:rPr>
              <a:t>Internal energy &lt; 0</a:t>
            </a:r>
          </a:p>
          <a:p>
            <a:pPr algn="l" rtl="0">
              <a:lnSpc>
                <a:spcPct val="90000"/>
              </a:lnSpc>
              <a:defRPr/>
            </a:pPr>
            <a:r>
              <a:rPr lang="en-US" dirty="0" smtClean="0"/>
              <a:t>Enthalpy &gt; 0</a:t>
            </a:r>
          </a:p>
          <a:p>
            <a:pPr algn="l" rtl="0">
              <a:lnSpc>
                <a:spcPct val="90000"/>
              </a:lnSpc>
              <a:defRPr/>
            </a:pPr>
            <a:r>
              <a:rPr lang="en-US" dirty="0" smtClean="0"/>
              <a:t>Enthalpy &lt; 0</a:t>
            </a:r>
          </a:p>
          <a:p>
            <a:pPr algn="l" rtl="0">
              <a:lnSpc>
                <a:spcPct val="90000"/>
              </a:lnSpc>
              <a:defRPr/>
            </a:pPr>
            <a:r>
              <a:rPr lang="en-US" dirty="0" smtClean="0"/>
              <a:t>Internal energy = enthalpy</a:t>
            </a:r>
          </a:p>
          <a:p>
            <a:pPr algn="l" rtl="0">
              <a:lnSpc>
                <a:spcPct val="90000"/>
              </a:lnSpc>
              <a:defRPr/>
            </a:pPr>
            <a:endParaRPr lang="en-US" dirty="0" smtClean="0"/>
          </a:p>
          <a:p>
            <a:pPr algn="l" rtl="0">
              <a:lnSpc>
                <a:spcPct val="90000"/>
              </a:lnSpc>
              <a:buFont typeface="Times" pitchFamily="18" charset="0"/>
              <a:buNone/>
              <a:defRPr/>
            </a:pPr>
            <a:endParaRPr lang="en-US" dirty="0" smtClean="0"/>
          </a:p>
        </p:txBody>
      </p:sp>
      <p:grpSp>
        <p:nvGrpSpPr>
          <p:cNvPr id="394244" name="Group 5"/>
          <p:cNvGrpSpPr>
            <a:grpSpLocks/>
          </p:cNvGrpSpPr>
          <p:nvPr/>
        </p:nvGrpSpPr>
        <p:grpSpPr bwMode="auto">
          <a:xfrm>
            <a:off x="4876800" y="2895600"/>
            <a:ext cx="3679825" cy="2362200"/>
            <a:chOff x="432" y="432"/>
            <a:chExt cx="2318" cy="1488"/>
          </a:xfrm>
        </p:grpSpPr>
        <p:sp>
          <p:nvSpPr>
            <p:cNvPr id="394246" name="AutoShape 6"/>
            <p:cNvSpPr>
              <a:spLocks noChangeArrowheads="1"/>
            </p:cNvSpPr>
            <p:nvPr/>
          </p:nvSpPr>
          <p:spPr bwMode="auto">
            <a:xfrm>
              <a:off x="432" y="432"/>
              <a:ext cx="1008" cy="1488"/>
            </a:xfrm>
            <a:prstGeom prst="cube">
              <a:avLst>
                <a:gd name="adj" fmla="val 7736"/>
              </a:avLst>
            </a:prstGeom>
            <a:solidFill>
              <a:schemeClr val="hlink"/>
            </a:solidFill>
            <a:ln w="9525">
              <a:solidFill>
                <a:schemeClr val="tx1"/>
              </a:solidFill>
              <a:miter lim="800000"/>
              <a:headEnd/>
              <a:tailEnd/>
            </a:ln>
          </p:spPr>
          <p:txBody>
            <a:bodyPr wrap="none" anchor="ctr"/>
            <a:lstStyle/>
            <a:p>
              <a:endParaRPr lang="en-GB"/>
            </a:p>
          </p:txBody>
        </p:sp>
        <p:sp>
          <p:nvSpPr>
            <p:cNvPr id="394247" name="Rectangle 7"/>
            <p:cNvSpPr>
              <a:spLocks noChangeArrowheads="1"/>
            </p:cNvSpPr>
            <p:nvPr/>
          </p:nvSpPr>
          <p:spPr bwMode="auto">
            <a:xfrm>
              <a:off x="576" y="576"/>
              <a:ext cx="685" cy="250"/>
            </a:xfrm>
            <a:prstGeom prst="rect">
              <a:avLst/>
            </a:prstGeom>
            <a:noFill/>
            <a:ln w="9525">
              <a:noFill/>
              <a:miter lim="800000"/>
              <a:headEnd/>
              <a:tailEnd/>
            </a:ln>
          </p:spPr>
          <p:txBody>
            <a:bodyPr wrap="none">
              <a:spAutoFit/>
            </a:bodyPr>
            <a:lstStyle/>
            <a:p>
              <a:r>
                <a:rPr lang="en-US" sz="2000" b="1"/>
                <a:t>System</a:t>
              </a:r>
            </a:p>
          </p:txBody>
        </p:sp>
        <p:sp>
          <p:nvSpPr>
            <p:cNvPr id="394248" name="AutoShape 8"/>
            <p:cNvSpPr>
              <a:spLocks noChangeArrowheads="1"/>
            </p:cNvSpPr>
            <p:nvPr/>
          </p:nvSpPr>
          <p:spPr bwMode="auto">
            <a:xfrm>
              <a:off x="1056" y="1008"/>
              <a:ext cx="1200" cy="240"/>
            </a:xfrm>
            <a:prstGeom prst="rightArrow">
              <a:avLst>
                <a:gd name="adj1" fmla="val 50000"/>
                <a:gd name="adj2" fmla="val 125000"/>
              </a:avLst>
            </a:prstGeom>
            <a:solidFill>
              <a:srgbClr val="FFFFBB"/>
            </a:solidFill>
            <a:ln w="9525">
              <a:solidFill>
                <a:schemeClr val="tx1"/>
              </a:solidFill>
              <a:miter lim="800000"/>
              <a:headEnd/>
              <a:tailEnd/>
            </a:ln>
          </p:spPr>
          <p:txBody>
            <a:bodyPr wrap="none" anchor="ctr"/>
            <a:lstStyle/>
            <a:p>
              <a:r>
                <a:rPr lang="en-US" sz="1800" b="1"/>
                <a:t>heat</a:t>
              </a:r>
            </a:p>
          </p:txBody>
        </p:sp>
        <p:sp>
          <p:nvSpPr>
            <p:cNvPr id="394249" name="AutoShape 9"/>
            <p:cNvSpPr>
              <a:spLocks noChangeArrowheads="1"/>
            </p:cNvSpPr>
            <p:nvPr/>
          </p:nvSpPr>
          <p:spPr bwMode="auto">
            <a:xfrm flipH="1">
              <a:off x="1056" y="1392"/>
              <a:ext cx="768" cy="240"/>
            </a:xfrm>
            <a:prstGeom prst="rightArrow">
              <a:avLst>
                <a:gd name="adj1" fmla="val 50000"/>
                <a:gd name="adj2" fmla="val 80000"/>
              </a:avLst>
            </a:prstGeom>
            <a:solidFill>
              <a:srgbClr val="FFFFBB"/>
            </a:solidFill>
            <a:ln w="9525">
              <a:solidFill>
                <a:schemeClr val="tx1"/>
              </a:solidFill>
              <a:miter lim="800000"/>
              <a:headEnd/>
              <a:tailEnd/>
            </a:ln>
          </p:spPr>
          <p:txBody>
            <a:bodyPr wrap="none" anchor="ctr"/>
            <a:lstStyle/>
            <a:p>
              <a:r>
                <a:rPr lang="en-US" sz="1800" b="1"/>
                <a:t>work</a:t>
              </a:r>
            </a:p>
          </p:txBody>
        </p:sp>
        <p:sp>
          <p:nvSpPr>
            <p:cNvPr id="394250" name="Rectangle 10"/>
            <p:cNvSpPr>
              <a:spLocks noChangeArrowheads="1"/>
            </p:cNvSpPr>
            <p:nvPr/>
          </p:nvSpPr>
          <p:spPr bwMode="auto">
            <a:xfrm>
              <a:off x="1584" y="576"/>
              <a:ext cx="1166" cy="250"/>
            </a:xfrm>
            <a:prstGeom prst="rect">
              <a:avLst/>
            </a:prstGeom>
            <a:noFill/>
            <a:ln w="9525">
              <a:noFill/>
              <a:miter lim="800000"/>
              <a:headEnd/>
              <a:tailEnd/>
            </a:ln>
          </p:spPr>
          <p:txBody>
            <a:bodyPr wrap="none">
              <a:spAutoFit/>
            </a:bodyPr>
            <a:lstStyle/>
            <a:p>
              <a:r>
                <a:rPr lang="en-US" sz="2000" b="1"/>
                <a:t>Surroundings</a:t>
              </a:r>
            </a:p>
          </p:txBody>
        </p:sp>
      </p:grpSp>
      <p:sp>
        <p:nvSpPr>
          <p:cNvPr id="394245" name="Slide Number Placeholder 12"/>
          <p:cNvSpPr>
            <a:spLocks noGrp="1"/>
          </p:cNvSpPr>
          <p:nvPr>
            <p:ph type="sldNum" sz="quarter" idx="12"/>
          </p:nvPr>
        </p:nvSpPr>
        <p:spPr>
          <a:noFill/>
        </p:spPr>
        <p:txBody>
          <a:bodyPr/>
          <a:lstStyle/>
          <a:p>
            <a:fld id="{ADD70DA4-C1C6-4056-A728-4CEE28D8B087}" type="slidenum">
              <a:rPr lang="ar-SA" smtClean="0">
                <a:latin typeface="Arial" pitchFamily="34" charset="0"/>
                <a:cs typeface="Arial" pitchFamily="34" charset="0"/>
              </a:rPr>
              <a:pPr/>
              <a:t>279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ext Box 3"/>
          <p:cNvSpPr txBox="1">
            <a:spLocks noChangeArrowheads="1"/>
          </p:cNvSpPr>
          <p:nvPr/>
        </p:nvSpPr>
        <p:spPr bwMode="auto">
          <a:xfrm>
            <a:off x="952500" y="457200"/>
            <a:ext cx="7778750" cy="641350"/>
          </a:xfrm>
          <a:prstGeom prst="rect">
            <a:avLst/>
          </a:prstGeom>
          <a:noFill/>
          <a:ln w="9525">
            <a:noFill/>
            <a:miter lim="800000"/>
            <a:headEnd/>
            <a:tailEnd/>
          </a:ln>
        </p:spPr>
        <p:txBody>
          <a:bodyPr wrap="none">
            <a:spAutoFit/>
          </a:bodyPr>
          <a:lstStyle/>
          <a:p>
            <a:pPr algn="l"/>
            <a:r>
              <a:rPr lang="en-US" sz="3600"/>
              <a:t>Do You Understand Molecular Mass?</a:t>
            </a:r>
          </a:p>
        </p:txBody>
      </p:sp>
      <p:sp>
        <p:nvSpPr>
          <p:cNvPr id="29701" name="Text Box 5"/>
          <p:cNvSpPr txBox="1">
            <a:spLocks noChangeArrowheads="1"/>
          </p:cNvSpPr>
          <p:nvPr/>
        </p:nvSpPr>
        <p:spPr bwMode="auto">
          <a:xfrm>
            <a:off x="0" y="1268413"/>
            <a:ext cx="9144000" cy="584200"/>
          </a:xfrm>
          <a:prstGeom prst="rect">
            <a:avLst/>
          </a:prstGeom>
          <a:noFill/>
          <a:ln w="9525">
            <a:noFill/>
            <a:miter lim="800000"/>
            <a:headEnd/>
            <a:tailEnd/>
          </a:ln>
        </p:spPr>
        <p:txBody>
          <a:bodyPr>
            <a:spAutoFit/>
          </a:bodyPr>
          <a:lstStyle/>
          <a:p>
            <a:r>
              <a:rPr lang="en-US"/>
              <a:t>Ex: How many H atoms are in 72.5 g of C</a:t>
            </a:r>
            <a:r>
              <a:rPr lang="en-US" baseline="-25000"/>
              <a:t>3</a:t>
            </a:r>
            <a:r>
              <a:rPr lang="en-US"/>
              <a:t>H</a:t>
            </a:r>
            <a:r>
              <a:rPr lang="en-US" baseline="-25000"/>
              <a:t>8</a:t>
            </a:r>
            <a:r>
              <a:rPr lang="en-US"/>
              <a:t>O?</a:t>
            </a:r>
          </a:p>
        </p:txBody>
      </p:sp>
      <p:sp>
        <p:nvSpPr>
          <p:cNvPr id="29702" name="Text Box 6"/>
          <p:cNvSpPr txBox="1">
            <a:spLocks noChangeArrowheads="1"/>
          </p:cNvSpPr>
          <p:nvPr/>
        </p:nvSpPr>
        <p:spPr bwMode="auto">
          <a:xfrm>
            <a:off x="0" y="2133600"/>
            <a:ext cx="9094788" cy="519113"/>
          </a:xfrm>
          <a:prstGeom prst="rect">
            <a:avLst/>
          </a:prstGeom>
          <a:noFill/>
          <a:ln w="9525">
            <a:noFill/>
            <a:miter lim="800000"/>
            <a:headEnd/>
            <a:tailEnd/>
          </a:ln>
        </p:spPr>
        <p:txBody>
          <a:bodyPr wrap="none">
            <a:spAutoFit/>
          </a:bodyPr>
          <a:lstStyle/>
          <a:p>
            <a:r>
              <a:rPr lang="en-US" sz="2800"/>
              <a:t>1 mol C</a:t>
            </a:r>
            <a:r>
              <a:rPr lang="en-US" sz="2800" baseline="-25000"/>
              <a:t>3</a:t>
            </a:r>
            <a:r>
              <a:rPr lang="en-US" sz="2800"/>
              <a:t>H</a:t>
            </a:r>
            <a:r>
              <a:rPr lang="en-US" sz="2800" baseline="-25000"/>
              <a:t>8</a:t>
            </a:r>
            <a:r>
              <a:rPr lang="en-US" sz="2800"/>
              <a:t>O = (3 x 12) + (8 x 1) + 16 = ______ g C</a:t>
            </a:r>
            <a:r>
              <a:rPr lang="en-US" sz="2800" baseline="-25000"/>
              <a:t>3</a:t>
            </a:r>
            <a:r>
              <a:rPr lang="en-US" sz="2800"/>
              <a:t>H</a:t>
            </a:r>
            <a:r>
              <a:rPr lang="en-US" sz="2800" baseline="-25000"/>
              <a:t>8</a:t>
            </a:r>
            <a:r>
              <a:rPr lang="en-US" sz="2800"/>
              <a:t>O</a:t>
            </a:r>
          </a:p>
        </p:txBody>
      </p:sp>
      <p:sp>
        <p:nvSpPr>
          <p:cNvPr id="29703" name="Text Box 7"/>
          <p:cNvSpPr txBox="1">
            <a:spLocks noChangeArrowheads="1"/>
          </p:cNvSpPr>
          <p:nvPr/>
        </p:nvSpPr>
        <p:spPr bwMode="auto">
          <a:xfrm>
            <a:off x="457200" y="3733800"/>
            <a:ext cx="8305800" cy="519113"/>
          </a:xfrm>
          <a:prstGeom prst="rect">
            <a:avLst/>
          </a:prstGeom>
          <a:noFill/>
          <a:ln w="9525">
            <a:noFill/>
            <a:miter lim="800000"/>
            <a:headEnd/>
            <a:tailEnd/>
          </a:ln>
        </p:spPr>
        <p:txBody>
          <a:bodyPr>
            <a:spAutoFit/>
          </a:bodyPr>
          <a:lstStyle/>
          <a:p>
            <a:r>
              <a:rPr lang="en-US" sz="2800"/>
              <a:t>1 mol H = ___________ atoms H</a:t>
            </a:r>
          </a:p>
        </p:txBody>
      </p:sp>
      <p:sp>
        <p:nvSpPr>
          <p:cNvPr id="29723" name="Text Box 27"/>
          <p:cNvSpPr txBox="1">
            <a:spLocks noChangeArrowheads="1"/>
          </p:cNvSpPr>
          <p:nvPr/>
        </p:nvSpPr>
        <p:spPr bwMode="auto">
          <a:xfrm>
            <a:off x="311150" y="3048000"/>
            <a:ext cx="8602663" cy="519113"/>
          </a:xfrm>
          <a:prstGeom prst="rect">
            <a:avLst/>
          </a:prstGeom>
          <a:noFill/>
          <a:ln w="9525">
            <a:noFill/>
            <a:miter lim="800000"/>
            <a:headEnd/>
            <a:tailEnd/>
          </a:ln>
        </p:spPr>
        <p:txBody>
          <a:bodyPr wrap="none">
            <a:spAutoFit/>
          </a:bodyPr>
          <a:lstStyle/>
          <a:p>
            <a:r>
              <a:rPr lang="en-US" sz="2800"/>
              <a:t>1 mol C</a:t>
            </a:r>
            <a:r>
              <a:rPr lang="en-US" sz="2800" baseline="-25000"/>
              <a:t>3</a:t>
            </a:r>
            <a:r>
              <a:rPr lang="en-US" sz="2800"/>
              <a:t>H</a:t>
            </a:r>
            <a:r>
              <a:rPr lang="en-US" sz="2800" baseline="-25000"/>
              <a:t>8</a:t>
            </a:r>
            <a:r>
              <a:rPr lang="en-US" sz="2800"/>
              <a:t>O molecules = ___________ mol H atoms</a:t>
            </a:r>
          </a:p>
        </p:txBody>
      </p:sp>
      <p:sp>
        <p:nvSpPr>
          <p:cNvPr id="24583" name="Rectangle 51"/>
          <p:cNvSpPr>
            <a:spLocks noChangeArrowheads="1"/>
          </p:cNvSpPr>
          <p:nvPr/>
        </p:nvSpPr>
        <p:spPr bwMode="auto">
          <a:xfrm>
            <a:off x="1084263" y="5638800"/>
            <a:ext cx="7305675" cy="523875"/>
          </a:xfrm>
          <a:prstGeom prst="rect">
            <a:avLst/>
          </a:prstGeom>
          <a:noFill/>
          <a:ln w="9525">
            <a:noFill/>
            <a:miter lim="800000"/>
            <a:headEnd/>
            <a:tailEnd/>
          </a:ln>
        </p:spPr>
        <p:txBody>
          <a:bodyPr wrap="none">
            <a:spAutoFit/>
          </a:bodyPr>
          <a:lstStyle/>
          <a:p>
            <a:r>
              <a:rPr lang="en-US" sz="2800"/>
              <a:t>72.5 g C</a:t>
            </a:r>
            <a:r>
              <a:rPr lang="en-US" sz="2800" baseline="-25000"/>
              <a:t>3</a:t>
            </a:r>
            <a:r>
              <a:rPr lang="en-US" sz="2800"/>
              <a:t>H</a:t>
            </a:r>
            <a:r>
              <a:rPr lang="en-US" sz="2800" baseline="-25000"/>
              <a:t>8</a:t>
            </a:r>
            <a:r>
              <a:rPr lang="en-US" sz="2800"/>
              <a:t>O contains 5.82 x 10</a:t>
            </a:r>
            <a:r>
              <a:rPr lang="en-US" sz="2800" baseline="30000"/>
              <a:t>24</a:t>
            </a:r>
            <a:r>
              <a:rPr lang="en-US" sz="2800"/>
              <a:t> H atoms </a:t>
            </a:r>
          </a:p>
        </p:txBody>
      </p:sp>
      <p:sp>
        <p:nvSpPr>
          <p:cNvPr id="29748" name="Text Box 52"/>
          <p:cNvSpPr txBox="1">
            <a:spLocks noChangeArrowheads="1"/>
          </p:cNvSpPr>
          <p:nvPr/>
        </p:nvSpPr>
        <p:spPr bwMode="auto">
          <a:xfrm>
            <a:off x="457200" y="4749800"/>
            <a:ext cx="1708150" cy="396875"/>
          </a:xfrm>
          <a:prstGeom prst="rect">
            <a:avLst/>
          </a:prstGeom>
          <a:noFill/>
          <a:ln w="9525">
            <a:noFill/>
            <a:miter lim="800000"/>
            <a:headEnd/>
            <a:tailEnd/>
          </a:ln>
        </p:spPr>
        <p:txBody>
          <a:bodyPr wrap="none">
            <a:spAutoFit/>
          </a:bodyPr>
          <a:lstStyle/>
          <a:p>
            <a:r>
              <a:rPr lang="en-US" sz="2000"/>
              <a:t>72.5 g C</a:t>
            </a:r>
            <a:r>
              <a:rPr lang="en-US" sz="2000" baseline="-25000"/>
              <a:t>3</a:t>
            </a:r>
            <a:r>
              <a:rPr lang="en-US" sz="2000"/>
              <a:t>H</a:t>
            </a:r>
            <a:r>
              <a:rPr lang="en-US" sz="2000" baseline="-25000"/>
              <a:t>8</a:t>
            </a:r>
            <a:r>
              <a:rPr lang="en-US" sz="2000"/>
              <a:t>O</a:t>
            </a:r>
          </a:p>
        </p:txBody>
      </p:sp>
      <p:grpSp>
        <p:nvGrpSpPr>
          <p:cNvPr id="2" name="Group 53"/>
          <p:cNvGrpSpPr>
            <a:grpSpLocks/>
          </p:cNvGrpSpPr>
          <p:nvPr/>
        </p:nvGrpSpPr>
        <p:grpSpPr bwMode="auto">
          <a:xfrm>
            <a:off x="2035175" y="4583113"/>
            <a:ext cx="1774825" cy="754062"/>
            <a:chOff x="1380" y="2639"/>
            <a:chExt cx="1118" cy="475"/>
          </a:xfrm>
        </p:grpSpPr>
        <p:sp>
          <p:nvSpPr>
            <p:cNvPr id="160796" name="Text Box 54"/>
            <p:cNvSpPr txBox="1">
              <a:spLocks noChangeArrowheads="1"/>
            </p:cNvSpPr>
            <p:nvPr/>
          </p:nvSpPr>
          <p:spPr bwMode="auto">
            <a:xfrm>
              <a:off x="1475" y="2639"/>
              <a:ext cx="1023" cy="250"/>
            </a:xfrm>
            <a:prstGeom prst="rect">
              <a:avLst/>
            </a:prstGeom>
            <a:noFill/>
            <a:ln w="9525">
              <a:noFill/>
              <a:miter lim="800000"/>
              <a:headEnd/>
              <a:tailEnd/>
            </a:ln>
          </p:spPr>
          <p:txBody>
            <a:bodyPr wrap="none">
              <a:spAutoFit/>
            </a:bodyPr>
            <a:lstStyle/>
            <a:p>
              <a:r>
                <a:rPr lang="en-US" sz="2000"/>
                <a:t>1 mol C</a:t>
              </a:r>
              <a:r>
                <a:rPr lang="en-US" sz="2000" baseline="-25000"/>
                <a:t>3</a:t>
              </a:r>
              <a:r>
                <a:rPr lang="en-US" sz="2000"/>
                <a:t>H</a:t>
              </a:r>
              <a:r>
                <a:rPr lang="en-US" sz="2000" baseline="-25000"/>
                <a:t>8</a:t>
              </a:r>
              <a:r>
                <a:rPr lang="en-US" sz="2000"/>
                <a:t>O</a:t>
              </a:r>
            </a:p>
          </p:txBody>
        </p:sp>
        <p:sp>
          <p:nvSpPr>
            <p:cNvPr id="160797" name="Text Box 55"/>
            <p:cNvSpPr txBox="1">
              <a:spLocks noChangeArrowheads="1"/>
            </p:cNvSpPr>
            <p:nvPr/>
          </p:nvSpPr>
          <p:spPr bwMode="auto">
            <a:xfrm>
              <a:off x="1516" y="2864"/>
              <a:ext cx="943" cy="250"/>
            </a:xfrm>
            <a:prstGeom prst="rect">
              <a:avLst/>
            </a:prstGeom>
            <a:noFill/>
            <a:ln w="9525">
              <a:noFill/>
              <a:miter lim="800000"/>
              <a:headEnd/>
              <a:tailEnd/>
            </a:ln>
          </p:spPr>
          <p:txBody>
            <a:bodyPr wrap="none">
              <a:spAutoFit/>
            </a:bodyPr>
            <a:lstStyle/>
            <a:p>
              <a:r>
                <a:rPr lang="en-US" sz="2000"/>
                <a:t>60 g C</a:t>
              </a:r>
              <a:r>
                <a:rPr lang="en-US" sz="2000" baseline="-25000"/>
                <a:t>3</a:t>
              </a:r>
              <a:r>
                <a:rPr lang="en-US" sz="2000"/>
                <a:t>H</a:t>
              </a:r>
              <a:r>
                <a:rPr lang="en-US" sz="2000" baseline="-25000"/>
                <a:t>8</a:t>
              </a:r>
              <a:r>
                <a:rPr lang="en-US" sz="2000"/>
                <a:t>O</a:t>
              </a:r>
            </a:p>
          </p:txBody>
        </p:sp>
        <p:sp>
          <p:nvSpPr>
            <p:cNvPr id="160798" name="Line 56"/>
            <p:cNvSpPr>
              <a:spLocks noChangeShapeType="1"/>
            </p:cNvSpPr>
            <p:nvPr/>
          </p:nvSpPr>
          <p:spPr bwMode="auto">
            <a:xfrm>
              <a:off x="1536" y="2880"/>
              <a:ext cx="912" cy="0"/>
            </a:xfrm>
            <a:prstGeom prst="line">
              <a:avLst/>
            </a:prstGeom>
            <a:noFill/>
            <a:ln w="22225">
              <a:solidFill>
                <a:schemeClr val="tx1"/>
              </a:solidFill>
              <a:round/>
              <a:headEnd/>
              <a:tailEnd/>
            </a:ln>
          </p:spPr>
          <p:txBody>
            <a:bodyPr/>
            <a:lstStyle/>
            <a:p>
              <a:endParaRPr lang="en-US"/>
            </a:p>
          </p:txBody>
        </p:sp>
        <p:sp>
          <p:nvSpPr>
            <p:cNvPr id="160799" name="Text Box 57"/>
            <p:cNvSpPr txBox="1">
              <a:spLocks noChangeArrowheads="1"/>
            </p:cNvSpPr>
            <p:nvPr/>
          </p:nvSpPr>
          <p:spPr bwMode="auto">
            <a:xfrm>
              <a:off x="1380" y="2744"/>
              <a:ext cx="196" cy="250"/>
            </a:xfrm>
            <a:prstGeom prst="rect">
              <a:avLst/>
            </a:prstGeom>
            <a:noFill/>
            <a:ln w="9525">
              <a:noFill/>
              <a:miter lim="800000"/>
              <a:headEnd/>
              <a:tailEnd/>
            </a:ln>
          </p:spPr>
          <p:txBody>
            <a:bodyPr wrap="none">
              <a:spAutoFit/>
            </a:bodyPr>
            <a:lstStyle/>
            <a:p>
              <a:r>
                <a:rPr lang="en-US" sz="2000"/>
                <a:t>x</a:t>
              </a:r>
            </a:p>
          </p:txBody>
        </p:sp>
      </p:grpSp>
      <p:grpSp>
        <p:nvGrpSpPr>
          <p:cNvPr id="3" name="Group 58"/>
          <p:cNvGrpSpPr>
            <a:grpSpLocks/>
          </p:cNvGrpSpPr>
          <p:nvPr/>
        </p:nvGrpSpPr>
        <p:grpSpPr bwMode="auto">
          <a:xfrm>
            <a:off x="3733800" y="4572000"/>
            <a:ext cx="2044700" cy="762000"/>
            <a:chOff x="2648" y="2632"/>
            <a:chExt cx="1288" cy="480"/>
          </a:xfrm>
        </p:grpSpPr>
        <p:sp>
          <p:nvSpPr>
            <p:cNvPr id="160792" name="Text Box 59"/>
            <p:cNvSpPr txBox="1">
              <a:spLocks noChangeArrowheads="1"/>
            </p:cNvSpPr>
            <p:nvPr/>
          </p:nvSpPr>
          <p:spPr bwMode="auto">
            <a:xfrm>
              <a:off x="2790" y="2632"/>
              <a:ext cx="1146" cy="250"/>
            </a:xfrm>
            <a:prstGeom prst="rect">
              <a:avLst/>
            </a:prstGeom>
            <a:noFill/>
            <a:ln w="9525">
              <a:noFill/>
              <a:miter lim="800000"/>
              <a:headEnd/>
              <a:tailEnd/>
            </a:ln>
          </p:spPr>
          <p:txBody>
            <a:bodyPr wrap="none">
              <a:spAutoFit/>
            </a:bodyPr>
            <a:lstStyle/>
            <a:p>
              <a:r>
                <a:rPr lang="en-US" sz="2000"/>
                <a:t>8 mol H atoms</a:t>
              </a:r>
            </a:p>
          </p:txBody>
        </p:sp>
        <p:sp>
          <p:nvSpPr>
            <p:cNvPr id="160793" name="Text Box 60"/>
            <p:cNvSpPr txBox="1">
              <a:spLocks noChangeArrowheads="1"/>
            </p:cNvSpPr>
            <p:nvPr/>
          </p:nvSpPr>
          <p:spPr bwMode="auto">
            <a:xfrm>
              <a:off x="2851" y="2862"/>
              <a:ext cx="1023" cy="250"/>
            </a:xfrm>
            <a:prstGeom prst="rect">
              <a:avLst/>
            </a:prstGeom>
            <a:noFill/>
            <a:ln w="9525">
              <a:noFill/>
              <a:miter lim="800000"/>
              <a:headEnd/>
              <a:tailEnd/>
            </a:ln>
          </p:spPr>
          <p:txBody>
            <a:bodyPr wrap="none">
              <a:spAutoFit/>
            </a:bodyPr>
            <a:lstStyle/>
            <a:p>
              <a:r>
                <a:rPr lang="en-US" sz="2000"/>
                <a:t>1 mol C</a:t>
              </a:r>
              <a:r>
                <a:rPr lang="en-US" sz="2000" baseline="-25000"/>
                <a:t>3</a:t>
              </a:r>
              <a:r>
                <a:rPr lang="en-US" sz="2000"/>
                <a:t>H</a:t>
              </a:r>
              <a:r>
                <a:rPr lang="en-US" sz="2000" baseline="-25000"/>
                <a:t>8</a:t>
              </a:r>
              <a:r>
                <a:rPr lang="en-US" sz="2000"/>
                <a:t>O</a:t>
              </a:r>
            </a:p>
          </p:txBody>
        </p:sp>
        <p:sp>
          <p:nvSpPr>
            <p:cNvPr id="160794" name="Line 61"/>
            <p:cNvSpPr>
              <a:spLocks noChangeShapeType="1"/>
            </p:cNvSpPr>
            <p:nvPr/>
          </p:nvSpPr>
          <p:spPr bwMode="auto">
            <a:xfrm>
              <a:off x="2800" y="2880"/>
              <a:ext cx="1104" cy="0"/>
            </a:xfrm>
            <a:prstGeom prst="line">
              <a:avLst/>
            </a:prstGeom>
            <a:noFill/>
            <a:ln w="22225">
              <a:solidFill>
                <a:schemeClr val="tx1"/>
              </a:solidFill>
              <a:round/>
              <a:headEnd/>
              <a:tailEnd/>
            </a:ln>
          </p:spPr>
          <p:txBody>
            <a:bodyPr/>
            <a:lstStyle/>
            <a:p>
              <a:endParaRPr lang="en-US"/>
            </a:p>
          </p:txBody>
        </p:sp>
        <p:sp>
          <p:nvSpPr>
            <p:cNvPr id="160795" name="Text Box 62"/>
            <p:cNvSpPr txBox="1">
              <a:spLocks noChangeArrowheads="1"/>
            </p:cNvSpPr>
            <p:nvPr/>
          </p:nvSpPr>
          <p:spPr bwMode="auto">
            <a:xfrm>
              <a:off x="2648" y="2744"/>
              <a:ext cx="196" cy="250"/>
            </a:xfrm>
            <a:prstGeom prst="rect">
              <a:avLst/>
            </a:prstGeom>
            <a:noFill/>
            <a:ln w="9525">
              <a:noFill/>
              <a:miter lim="800000"/>
              <a:headEnd/>
              <a:tailEnd/>
            </a:ln>
          </p:spPr>
          <p:txBody>
            <a:bodyPr wrap="none">
              <a:spAutoFit/>
            </a:bodyPr>
            <a:lstStyle/>
            <a:p>
              <a:r>
                <a:rPr lang="en-US" sz="2000"/>
                <a:t>x</a:t>
              </a:r>
            </a:p>
          </p:txBody>
        </p:sp>
      </p:grpSp>
      <p:grpSp>
        <p:nvGrpSpPr>
          <p:cNvPr id="4" name="Group 63"/>
          <p:cNvGrpSpPr>
            <a:grpSpLocks/>
          </p:cNvGrpSpPr>
          <p:nvPr/>
        </p:nvGrpSpPr>
        <p:grpSpPr bwMode="auto">
          <a:xfrm>
            <a:off x="5689600" y="4572000"/>
            <a:ext cx="2921000" cy="762000"/>
            <a:chOff x="3968" y="2632"/>
            <a:chExt cx="1840" cy="480"/>
          </a:xfrm>
        </p:grpSpPr>
        <p:sp>
          <p:nvSpPr>
            <p:cNvPr id="160787" name="Text Box 64"/>
            <p:cNvSpPr txBox="1">
              <a:spLocks noChangeArrowheads="1"/>
            </p:cNvSpPr>
            <p:nvPr/>
          </p:nvSpPr>
          <p:spPr bwMode="auto">
            <a:xfrm>
              <a:off x="4047" y="2632"/>
              <a:ext cx="1617" cy="250"/>
            </a:xfrm>
            <a:prstGeom prst="rect">
              <a:avLst/>
            </a:prstGeom>
            <a:noFill/>
            <a:ln w="9525">
              <a:noFill/>
              <a:miter lim="800000"/>
              <a:headEnd/>
              <a:tailEnd/>
            </a:ln>
          </p:spPr>
          <p:txBody>
            <a:bodyPr wrap="none">
              <a:spAutoFit/>
            </a:bodyPr>
            <a:lstStyle/>
            <a:p>
              <a:r>
                <a:rPr lang="en-US" sz="2000"/>
                <a:t>6.022 x 10</a:t>
              </a:r>
              <a:r>
                <a:rPr lang="en-US" sz="2000" baseline="30000"/>
                <a:t>23</a:t>
              </a:r>
              <a:r>
                <a:rPr lang="en-US" sz="2000"/>
                <a:t> H atoms</a:t>
              </a:r>
            </a:p>
          </p:txBody>
        </p:sp>
        <p:sp>
          <p:nvSpPr>
            <p:cNvPr id="160788" name="Text Box 65"/>
            <p:cNvSpPr txBox="1">
              <a:spLocks noChangeArrowheads="1"/>
            </p:cNvSpPr>
            <p:nvPr/>
          </p:nvSpPr>
          <p:spPr bwMode="auto">
            <a:xfrm>
              <a:off x="4282" y="2862"/>
              <a:ext cx="1146" cy="250"/>
            </a:xfrm>
            <a:prstGeom prst="rect">
              <a:avLst/>
            </a:prstGeom>
            <a:noFill/>
            <a:ln w="9525">
              <a:noFill/>
              <a:miter lim="800000"/>
              <a:headEnd/>
              <a:tailEnd/>
            </a:ln>
          </p:spPr>
          <p:txBody>
            <a:bodyPr wrap="none">
              <a:spAutoFit/>
            </a:bodyPr>
            <a:lstStyle/>
            <a:p>
              <a:r>
                <a:rPr lang="en-US" sz="2000"/>
                <a:t>1 mol H atoms</a:t>
              </a:r>
            </a:p>
          </p:txBody>
        </p:sp>
        <p:sp>
          <p:nvSpPr>
            <p:cNvPr id="160789" name="Line 66"/>
            <p:cNvSpPr>
              <a:spLocks noChangeShapeType="1"/>
            </p:cNvSpPr>
            <p:nvPr/>
          </p:nvSpPr>
          <p:spPr bwMode="auto">
            <a:xfrm>
              <a:off x="4120" y="2880"/>
              <a:ext cx="1496" cy="0"/>
            </a:xfrm>
            <a:prstGeom prst="line">
              <a:avLst/>
            </a:prstGeom>
            <a:noFill/>
            <a:ln w="22225">
              <a:solidFill>
                <a:schemeClr val="tx1"/>
              </a:solidFill>
              <a:round/>
              <a:headEnd/>
              <a:tailEnd/>
            </a:ln>
          </p:spPr>
          <p:txBody>
            <a:bodyPr/>
            <a:lstStyle/>
            <a:p>
              <a:endParaRPr lang="en-US"/>
            </a:p>
          </p:txBody>
        </p:sp>
        <p:sp>
          <p:nvSpPr>
            <p:cNvPr id="160790" name="Text Box 67"/>
            <p:cNvSpPr txBox="1">
              <a:spLocks noChangeArrowheads="1"/>
            </p:cNvSpPr>
            <p:nvPr/>
          </p:nvSpPr>
          <p:spPr bwMode="auto">
            <a:xfrm>
              <a:off x="3968" y="2744"/>
              <a:ext cx="196" cy="250"/>
            </a:xfrm>
            <a:prstGeom prst="rect">
              <a:avLst/>
            </a:prstGeom>
            <a:noFill/>
            <a:ln w="9525">
              <a:noFill/>
              <a:miter lim="800000"/>
              <a:headEnd/>
              <a:tailEnd/>
            </a:ln>
          </p:spPr>
          <p:txBody>
            <a:bodyPr wrap="none">
              <a:spAutoFit/>
            </a:bodyPr>
            <a:lstStyle/>
            <a:p>
              <a:r>
                <a:rPr lang="en-US" sz="2000"/>
                <a:t>x</a:t>
              </a:r>
            </a:p>
          </p:txBody>
        </p:sp>
        <p:sp>
          <p:nvSpPr>
            <p:cNvPr id="160791" name="Text Box 68"/>
            <p:cNvSpPr txBox="1">
              <a:spLocks noChangeArrowheads="1"/>
            </p:cNvSpPr>
            <p:nvPr/>
          </p:nvSpPr>
          <p:spPr bwMode="auto">
            <a:xfrm>
              <a:off x="5599" y="2752"/>
              <a:ext cx="209" cy="250"/>
            </a:xfrm>
            <a:prstGeom prst="rect">
              <a:avLst/>
            </a:prstGeom>
            <a:noFill/>
            <a:ln w="9525">
              <a:noFill/>
              <a:miter lim="800000"/>
              <a:headEnd/>
              <a:tailEnd/>
            </a:ln>
          </p:spPr>
          <p:txBody>
            <a:bodyPr wrap="none">
              <a:spAutoFit/>
            </a:bodyPr>
            <a:lstStyle/>
            <a:p>
              <a:r>
                <a:rPr lang="en-US" sz="2000"/>
                <a:t>=</a:t>
              </a:r>
            </a:p>
          </p:txBody>
        </p:sp>
      </p:grpSp>
      <p:sp>
        <p:nvSpPr>
          <p:cNvPr id="29765" name="Line 69"/>
          <p:cNvSpPr>
            <a:spLocks noChangeShapeType="1"/>
          </p:cNvSpPr>
          <p:nvPr/>
        </p:nvSpPr>
        <p:spPr bwMode="auto">
          <a:xfrm flipV="1">
            <a:off x="1066800" y="4813300"/>
            <a:ext cx="990600" cy="304800"/>
          </a:xfrm>
          <a:prstGeom prst="line">
            <a:avLst/>
          </a:prstGeom>
          <a:noFill/>
          <a:ln w="22225">
            <a:solidFill>
              <a:srgbClr val="FF0000"/>
            </a:solidFill>
            <a:round/>
            <a:headEnd/>
            <a:tailEnd/>
          </a:ln>
        </p:spPr>
        <p:txBody>
          <a:bodyPr/>
          <a:lstStyle/>
          <a:p>
            <a:endParaRPr lang="en-US"/>
          </a:p>
        </p:txBody>
      </p:sp>
      <p:sp>
        <p:nvSpPr>
          <p:cNvPr id="29766" name="Line 70"/>
          <p:cNvSpPr>
            <a:spLocks noChangeShapeType="1"/>
          </p:cNvSpPr>
          <p:nvPr/>
        </p:nvSpPr>
        <p:spPr bwMode="auto">
          <a:xfrm flipV="1">
            <a:off x="2667000" y="4965700"/>
            <a:ext cx="990600" cy="304800"/>
          </a:xfrm>
          <a:prstGeom prst="line">
            <a:avLst/>
          </a:prstGeom>
          <a:noFill/>
          <a:ln w="22225">
            <a:solidFill>
              <a:srgbClr val="FF0000"/>
            </a:solidFill>
            <a:round/>
            <a:headEnd/>
            <a:tailEnd/>
          </a:ln>
        </p:spPr>
        <p:txBody>
          <a:bodyPr/>
          <a:lstStyle/>
          <a:p>
            <a:endParaRPr lang="en-US"/>
          </a:p>
        </p:txBody>
      </p:sp>
      <p:sp>
        <p:nvSpPr>
          <p:cNvPr id="29767" name="Line 71"/>
          <p:cNvSpPr>
            <a:spLocks noChangeShapeType="1"/>
          </p:cNvSpPr>
          <p:nvPr/>
        </p:nvSpPr>
        <p:spPr bwMode="auto">
          <a:xfrm flipV="1">
            <a:off x="2590800" y="4584700"/>
            <a:ext cx="990600" cy="304800"/>
          </a:xfrm>
          <a:prstGeom prst="line">
            <a:avLst/>
          </a:prstGeom>
          <a:noFill/>
          <a:ln w="22225">
            <a:solidFill>
              <a:srgbClr val="FF0000"/>
            </a:solidFill>
            <a:round/>
            <a:headEnd/>
            <a:tailEnd/>
          </a:ln>
        </p:spPr>
        <p:txBody>
          <a:bodyPr/>
          <a:lstStyle/>
          <a:p>
            <a:endParaRPr lang="en-US"/>
          </a:p>
        </p:txBody>
      </p:sp>
      <p:sp>
        <p:nvSpPr>
          <p:cNvPr id="29768" name="Line 72"/>
          <p:cNvSpPr>
            <a:spLocks noChangeShapeType="1"/>
          </p:cNvSpPr>
          <p:nvPr/>
        </p:nvSpPr>
        <p:spPr bwMode="auto">
          <a:xfrm flipV="1">
            <a:off x="4495800" y="4965700"/>
            <a:ext cx="990600" cy="304800"/>
          </a:xfrm>
          <a:prstGeom prst="line">
            <a:avLst/>
          </a:prstGeom>
          <a:noFill/>
          <a:ln w="22225">
            <a:solidFill>
              <a:srgbClr val="FF0000"/>
            </a:solidFill>
            <a:round/>
            <a:headEnd/>
            <a:tailEnd/>
          </a:ln>
        </p:spPr>
        <p:txBody>
          <a:bodyPr/>
          <a:lstStyle/>
          <a:p>
            <a:endParaRPr lang="en-US"/>
          </a:p>
        </p:txBody>
      </p:sp>
      <p:sp>
        <p:nvSpPr>
          <p:cNvPr id="29769" name="Line 73"/>
          <p:cNvSpPr>
            <a:spLocks noChangeShapeType="1"/>
          </p:cNvSpPr>
          <p:nvPr/>
        </p:nvSpPr>
        <p:spPr bwMode="auto">
          <a:xfrm flipV="1">
            <a:off x="4343400" y="4584700"/>
            <a:ext cx="990600" cy="304800"/>
          </a:xfrm>
          <a:prstGeom prst="line">
            <a:avLst/>
          </a:prstGeom>
          <a:noFill/>
          <a:ln w="22225">
            <a:solidFill>
              <a:srgbClr val="FF0000"/>
            </a:solidFill>
            <a:round/>
            <a:headEnd/>
            <a:tailEnd/>
          </a:ln>
        </p:spPr>
        <p:txBody>
          <a:bodyPr/>
          <a:lstStyle/>
          <a:p>
            <a:endParaRPr lang="en-US"/>
          </a:p>
        </p:txBody>
      </p:sp>
      <p:sp>
        <p:nvSpPr>
          <p:cNvPr id="29770" name="Line 74"/>
          <p:cNvSpPr>
            <a:spLocks noChangeShapeType="1"/>
          </p:cNvSpPr>
          <p:nvPr/>
        </p:nvSpPr>
        <p:spPr bwMode="auto">
          <a:xfrm flipV="1">
            <a:off x="6705600" y="4965700"/>
            <a:ext cx="990600" cy="304800"/>
          </a:xfrm>
          <a:prstGeom prst="line">
            <a:avLst/>
          </a:prstGeom>
          <a:noFill/>
          <a:ln w="22225">
            <a:solidFill>
              <a:srgbClr val="FF0000"/>
            </a:solidFill>
            <a:round/>
            <a:headEnd/>
            <a:tailEnd/>
          </a:ln>
        </p:spPr>
        <p:txBody>
          <a:bodyPr/>
          <a:lstStyle/>
          <a:p>
            <a:endParaRPr lang="en-US"/>
          </a:p>
        </p:txBody>
      </p:sp>
      <p:sp>
        <p:nvSpPr>
          <p:cNvPr id="160786" name="Slide Number Placeholder 33"/>
          <p:cNvSpPr>
            <a:spLocks noGrp="1"/>
          </p:cNvSpPr>
          <p:nvPr>
            <p:ph type="sldNum" sz="quarter" idx="12"/>
          </p:nvPr>
        </p:nvSpPr>
        <p:spPr>
          <a:noFill/>
        </p:spPr>
        <p:txBody>
          <a:bodyPr/>
          <a:lstStyle/>
          <a:p>
            <a:fld id="{D46D5D2C-064F-4F73-A82F-685C0A21C197}" type="slidenum">
              <a:rPr lang="ar-SA" smtClean="0">
                <a:latin typeface="Arial" pitchFamily="34" charset="0"/>
                <a:cs typeface="Arial" pitchFamily="34" charset="0"/>
              </a:rPr>
              <a:pPr/>
              <a:t>28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additive="base">
                                        <p:cTn id="7" dur="500" fill="hold"/>
                                        <p:tgtEl>
                                          <p:spTgt spid="29701"/>
                                        </p:tgtEl>
                                        <p:attrNameLst>
                                          <p:attrName>ppt_x</p:attrName>
                                        </p:attrNameLst>
                                      </p:cBhvr>
                                      <p:tavLst>
                                        <p:tav tm="0">
                                          <p:val>
                                            <p:strVal val="1+#ppt_w/2"/>
                                          </p:val>
                                        </p:tav>
                                        <p:tav tm="100000">
                                          <p:val>
                                            <p:strVal val="#ppt_x"/>
                                          </p:val>
                                        </p:tav>
                                      </p:tavLst>
                                    </p:anim>
                                    <p:anim calcmode="lin" valueType="num">
                                      <p:cBhvr additive="base">
                                        <p:cTn id="8" dur="500" fill="hold"/>
                                        <p:tgtEl>
                                          <p:spTgt spid="2970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2970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97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2970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9748"/>
                                        </p:tgtEl>
                                        <p:attrNameLst>
                                          <p:attrName>style.visibility</p:attrName>
                                        </p:attrNameLst>
                                      </p:cBhvr>
                                      <p:to>
                                        <p:strVal val="visible"/>
                                      </p:to>
                                    </p:set>
                                    <p:anim calcmode="lin" valueType="num">
                                      <p:cBhvr additive="base">
                                        <p:cTn id="25" dur="500" fill="hold"/>
                                        <p:tgtEl>
                                          <p:spTgt spid="29748"/>
                                        </p:tgtEl>
                                        <p:attrNameLst>
                                          <p:attrName>ppt_x</p:attrName>
                                        </p:attrNameLst>
                                      </p:cBhvr>
                                      <p:tavLst>
                                        <p:tav tm="0">
                                          <p:val>
                                            <p:strVal val="0-#ppt_w/2"/>
                                          </p:val>
                                        </p:tav>
                                        <p:tav tm="100000">
                                          <p:val>
                                            <p:strVal val="#ppt_x"/>
                                          </p:val>
                                        </p:tav>
                                      </p:tavLst>
                                    </p:anim>
                                    <p:anim calcmode="lin" valueType="num">
                                      <p:cBhvr additive="base">
                                        <p:cTn id="26" dur="500" fill="hold"/>
                                        <p:tgtEl>
                                          <p:spTgt spid="2974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1+#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1+#ppt_w/2"/>
                                          </p:val>
                                        </p:tav>
                                        <p:tav tm="100000">
                                          <p:val>
                                            <p:strVal val="#ppt_x"/>
                                          </p:val>
                                        </p:tav>
                                      </p:tavLst>
                                    </p:anim>
                                    <p:anim calcmode="lin" valueType="num">
                                      <p:cBhvr additive="base">
                                        <p:cTn id="3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1+#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2976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29766"/>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2976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2976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499"/>
                                          </p:stCondLst>
                                        </p:cTn>
                                        <p:tgtEl>
                                          <p:spTgt spid="29769"/>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499"/>
                                          </p:stCondLst>
                                        </p:cTn>
                                        <p:tgtEl>
                                          <p:spTgt spid="29770"/>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4583"/>
                                        </p:tgtEl>
                                        <p:attrNameLst>
                                          <p:attrName>style.visibility</p:attrName>
                                        </p:attrNameLst>
                                      </p:cBhvr>
                                      <p:to>
                                        <p:strVal val="visible"/>
                                      </p:to>
                                    </p:set>
                                    <p:anim calcmode="lin" valueType="num">
                                      <p:cBhvr additive="base">
                                        <p:cTn id="73" dur="500" fill="hold"/>
                                        <p:tgtEl>
                                          <p:spTgt spid="24583"/>
                                        </p:tgtEl>
                                        <p:attrNameLst>
                                          <p:attrName>ppt_x</p:attrName>
                                        </p:attrNameLst>
                                      </p:cBhvr>
                                      <p:tavLst>
                                        <p:tav tm="0">
                                          <p:val>
                                            <p:strVal val="#ppt_x"/>
                                          </p:val>
                                        </p:tav>
                                        <p:tav tm="100000">
                                          <p:val>
                                            <p:strVal val="#ppt_x"/>
                                          </p:val>
                                        </p:tav>
                                      </p:tavLst>
                                    </p:anim>
                                    <p:anim calcmode="lin" valueType="num">
                                      <p:cBhvr additive="base">
                                        <p:cTn id="74" dur="500" fill="hold"/>
                                        <p:tgtEl>
                                          <p:spTgt spid="245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autoUpdateAnimBg="0"/>
      <p:bldP spid="29702" grpId="0" autoUpdateAnimBg="0"/>
      <p:bldP spid="29703" grpId="0" autoUpdateAnimBg="0"/>
      <p:bldP spid="29723" grpId="0" autoUpdateAnimBg="0"/>
      <p:bldP spid="24583" grpId="0"/>
      <p:bldP spid="29748" grpId="0" autoUpdateAnimBg="0"/>
      <p:bldP spid="29765" grpId="0" animBg="1"/>
      <p:bldP spid="29766" grpId="0" animBg="1"/>
      <p:bldP spid="29767" grpId="0" animBg="1"/>
      <p:bldP spid="29768" grpId="0" animBg="1"/>
      <p:bldP spid="29769" grpId="0" animBg="1"/>
      <p:bldP spid="29770" grpId="0" animBg="1"/>
    </p:bld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3"/>
          <p:cNvSpPr>
            <a:spLocks noGrp="1" noChangeArrowheads="1"/>
          </p:cNvSpPr>
          <p:nvPr>
            <p:ph type="title"/>
          </p:nvPr>
        </p:nvSpPr>
        <p:spPr>
          <a:xfrm>
            <a:off x="304800" y="381000"/>
            <a:ext cx="8443913" cy="1066800"/>
          </a:xfrm>
        </p:spPr>
        <p:txBody>
          <a:bodyPr/>
          <a:lstStyle/>
          <a:p>
            <a:pPr algn="l" rtl="0"/>
            <a:r>
              <a:rPr lang="en-US" sz="2800" smtClean="0"/>
              <a:t>What is the value of the unknown </a:t>
            </a:r>
            <a:r>
              <a:rPr lang="en-US" sz="2800" smtClean="0">
                <a:latin typeface="Symbol" pitchFamily="18" charset="2"/>
              </a:rPr>
              <a:t>D</a:t>
            </a:r>
            <a:r>
              <a:rPr lang="en-US" sz="2800" i="1" smtClean="0"/>
              <a:t>H</a:t>
            </a:r>
            <a:r>
              <a:rPr lang="en-US" sz="2800" smtClean="0"/>
              <a:t> in the diagram?</a:t>
            </a:r>
            <a:endParaRPr lang="en-US" smtClean="0">
              <a:solidFill>
                <a:schemeClr val="tx1"/>
              </a:solidFill>
            </a:endParaRPr>
          </a:p>
        </p:txBody>
      </p:sp>
      <p:sp>
        <p:nvSpPr>
          <p:cNvPr id="395267" name="Rectangle 4"/>
          <p:cNvSpPr>
            <a:spLocks noGrp="1" noChangeArrowheads="1"/>
          </p:cNvSpPr>
          <p:nvPr>
            <p:ph type="body" idx="1"/>
          </p:nvPr>
        </p:nvSpPr>
        <p:spPr>
          <a:xfrm>
            <a:off x="457200" y="1828800"/>
            <a:ext cx="2895600" cy="3048000"/>
          </a:xfrm>
        </p:spPr>
        <p:txBody>
          <a:bodyPr/>
          <a:lstStyle/>
          <a:p>
            <a:pPr rtl="0">
              <a:lnSpc>
                <a:spcPct val="90000"/>
              </a:lnSpc>
            </a:pPr>
            <a:r>
              <a:rPr lang="en-US" smtClean="0"/>
              <a:t>+329.5 kJ</a:t>
            </a:r>
          </a:p>
          <a:p>
            <a:pPr rtl="0">
              <a:lnSpc>
                <a:spcPct val="90000"/>
              </a:lnSpc>
            </a:pPr>
            <a:r>
              <a:rPr lang="en-GB" smtClean="0"/>
              <a:t>–</a:t>
            </a:r>
            <a:r>
              <a:rPr lang="en-US" smtClean="0"/>
              <a:t>329.5 kJ</a:t>
            </a:r>
          </a:p>
          <a:p>
            <a:pPr rtl="0">
              <a:lnSpc>
                <a:spcPct val="90000"/>
              </a:lnSpc>
            </a:pPr>
            <a:r>
              <a:rPr lang="en-US" smtClean="0"/>
              <a:t>+285.8 kJ</a:t>
            </a:r>
          </a:p>
          <a:p>
            <a:pPr rtl="0">
              <a:lnSpc>
                <a:spcPct val="90000"/>
              </a:lnSpc>
              <a:buClr>
                <a:srgbClr val="FF0000"/>
              </a:buClr>
            </a:pPr>
            <a:r>
              <a:rPr lang="en-GB" smtClean="0">
                <a:solidFill>
                  <a:srgbClr val="FF0000"/>
                </a:solidFill>
              </a:rPr>
              <a:t>–</a:t>
            </a:r>
            <a:r>
              <a:rPr lang="en-US" smtClean="0">
                <a:solidFill>
                  <a:srgbClr val="FF0000"/>
                </a:solidFill>
              </a:rPr>
              <a:t>241.8 kJ</a:t>
            </a:r>
          </a:p>
          <a:p>
            <a:pPr rtl="0">
              <a:lnSpc>
                <a:spcPct val="90000"/>
              </a:lnSpc>
            </a:pPr>
            <a:r>
              <a:rPr lang="en-US" smtClean="0"/>
              <a:t>+241.8 kJ</a:t>
            </a:r>
          </a:p>
          <a:p>
            <a:pPr rtl="0">
              <a:lnSpc>
                <a:spcPct val="90000"/>
              </a:lnSpc>
            </a:pPr>
            <a:endParaRPr lang="en-US" smtClean="0"/>
          </a:p>
          <a:p>
            <a:pPr rtl="0">
              <a:lnSpc>
                <a:spcPct val="90000"/>
              </a:lnSpc>
              <a:buFont typeface="Times" pitchFamily="18" charset="0"/>
              <a:buNone/>
            </a:pPr>
            <a:endParaRPr lang="en-US" smtClean="0"/>
          </a:p>
        </p:txBody>
      </p:sp>
      <p:grpSp>
        <p:nvGrpSpPr>
          <p:cNvPr id="395268" name="Group 5"/>
          <p:cNvGrpSpPr>
            <a:grpSpLocks/>
          </p:cNvGrpSpPr>
          <p:nvPr/>
        </p:nvGrpSpPr>
        <p:grpSpPr bwMode="auto">
          <a:xfrm>
            <a:off x="3276600" y="2514600"/>
            <a:ext cx="4648200" cy="3505200"/>
            <a:chOff x="2544" y="1104"/>
            <a:chExt cx="2928" cy="2208"/>
          </a:xfrm>
        </p:grpSpPr>
        <p:sp>
          <p:nvSpPr>
            <p:cNvPr id="395270" name="Rectangle 6"/>
            <p:cNvSpPr>
              <a:spLocks noChangeArrowheads="1"/>
            </p:cNvSpPr>
            <p:nvPr/>
          </p:nvSpPr>
          <p:spPr bwMode="auto">
            <a:xfrm>
              <a:off x="3408" y="3120"/>
              <a:ext cx="2064" cy="192"/>
            </a:xfrm>
            <a:prstGeom prst="rect">
              <a:avLst/>
            </a:prstGeom>
            <a:solidFill>
              <a:schemeClr val="hlink"/>
            </a:solidFill>
            <a:ln w="9525">
              <a:solidFill>
                <a:schemeClr val="hlink"/>
              </a:solidFill>
              <a:miter lim="800000"/>
              <a:headEnd/>
              <a:tailEnd/>
            </a:ln>
          </p:spPr>
          <p:txBody>
            <a:bodyPr wrap="none" anchor="ctr"/>
            <a:lstStyle/>
            <a:p>
              <a:r>
                <a:rPr lang="en-US" sz="2000" b="1"/>
                <a:t>H</a:t>
              </a:r>
              <a:r>
                <a:rPr lang="en-US" sz="2000" b="1" baseline="-25000"/>
                <a:t>2</a:t>
              </a:r>
              <a:r>
                <a:rPr lang="en-US" sz="2000" b="1"/>
                <a:t>O (</a:t>
              </a:r>
              <a:r>
                <a:rPr lang="en-US" sz="2000" b="1" i="1"/>
                <a:t>l</a:t>
              </a:r>
              <a:r>
                <a:rPr lang="en-US" sz="2000" b="1"/>
                <a:t>)</a:t>
              </a:r>
            </a:p>
          </p:txBody>
        </p:sp>
        <p:sp>
          <p:nvSpPr>
            <p:cNvPr id="395271" name="Rectangle 7"/>
            <p:cNvSpPr>
              <a:spLocks noChangeArrowheads="1"/>
            </p:cNvSpPr>
            <p:nvPr/>
          </p:nvSpPr>
          <p:spPr bwMode="auto">
            <a:xfrm>
              <a:off x="3360" y="1104"/>
              <a:ext cx="2064" cy="192"/>
            </a:xfrm>
            <a:prstGeom prst="rect">
              <a:avLst/>
            </a:prstGeom>
            <a:solidFill>
              <a:schemeClr val="hlink"/>
            </a:solidFill>
            <a:ln w="9525">
              <a:solidFill>
                <a:schemeClr val="hlink"/>
              </a:solidFill>
              <a:miter lim="800000"/>
              <a:headEnd/>
              <a:tailEnd/>
            </a:ln>
          </p:spPr>
          <p:txBody>
            <a:bodyPr wrap="none" anchor="ctr"/>
            <a:lstStyle/>
            <a:p>
              <a:r>
                <a:rPr lang="en-US" sz="2000" b="1"/>
                <a:t>H</a:t>
              </a:r>
              <a:r>
                <a:rPr lang="en-US" sz="2000" b="1" baseline="-25000"/>
                <a:t>2 </a:t>
              </a:r>
              <a:r>
                <a:rPr lang="en-US" sz="2000" b="1"/>
                <a:t>(</a:t>
              </a:r>
              <a:r>
                <a:rPr lang="en-US" sz="2000" b="1" i="1"/>
                <a:t>g</a:t>
              </a:r>
              <a:r>
                <a:rPr lang="en-US" sz="2000" b="1"/>
                <a:t>)  +  1/2</a:t>
              </a:r>
              <a:r>
                <a:rPr lang="en-US" sz="2000" b="1" baseline="-25000"/>
                <a:t> </a:t>
              </a:r>
              <a:r>
                <a:rPr lang="en-US" sz="2000" b="1"/>
                <a:t>O</a:t>
              </a:r>
              <a:r>
                <a:rPr lang="en-US" sz="2000" b="1" baseline="-25000"/>
                <a:t>2</a:t>
              </a:r>
              <a:r>
                <a:rPr lang="en-US" sz="2000" b="1"/>
                <a:t> (</a:t>
              </a:r>
              <a:r>
                <a:rPr lang="en-US" sz="2000" b="1" i="1"/>
                <a:t>g</a:t>
              </a:r>
              <a:r>
                <a:rPr lang="en-US" sz="2000" b="1"/>
                <a:t>)</a:t>
              </a:r>
            </a:p>
          </p:txBody>
        </p:sp>
        <p:sp>
          <p:nvSpPr>
            <p:cNvPr id="395272" name="Rectangle 8"/>
            <p:cNvSpPr>
              <a:spLocks noChangeArrowheads="1"/>
            </p:cNvSpPr>
            <p:nvPr/>
          </p:nvSpPr>
          <p:spPr bwMode="auto">
            <a:xfrm>
              <a:off x="4608" y="2400"/>
              <a:ext cx="720" cy="192"/>
            </a:xfrm>
            <a:prstGeom prst="rect">
              <a:avLst/>
            </a:prstGeom>
            <a:solidFill>
              <a:schemeClr val="hlink"/>
            </a:solidFill>
            <a:ln w="9525">
              <a:solidFill>
                <a:schemeClr val="hlink"/>
              </a:solidFill>
              <a:miter lim="800000"/>
              <a:headEnd/>
              <a:tailEnd/>
            </a:ln>
          </p:spPr>
          <p:txBody>
            <a:bodyPr wrap="none" anchor="ctr"/>
            <a:lstStyle/>
            <a:p>
              <a:r>
                <a:rPr lang="en-US" sz="2000" b="1"/>
                <a:t>H</a:t>
              </a:r>
              <a:r>
                <a:rPr lang="en-US" sz="2000" b="1" baseline="-25000"/>
                <a:t>2</a:t>
              </a:r>
              <a:r>
                <a:rPr lang="en-US" sz="2000" b="1"/>
                <a:t>O (</a:t>
              </a:r>
              <a:r>
                <a:rPr lang="en-US" sz="2000" b="1" i="1"/>
                <a:t>g</a:t>
              </a:r>
              <a:r>
                <a:rPr lang="en-US" sz="2000" b="1"/>
                <a:t>)</a:t>
              </a:r>
            </a:p>
          </p:txBody>
        </p:sp>
        <p:sp>
          <p:nvSpPr>
            <p:cNvPr id="395273" name="AutoShape 9"/>
            <p:cNvSpPr>
              <a:spLocks noChangeArrowheads="1"/>
            </p:cNvSpPr>
            <p:nvPr/>
          </p:nvSpPr>
          <p:spPr bwMode="auto">
            <a:xfrm>
              <a:off x="3552" y="1296"/>
              <a:ext cx="144" cy="1824"/>
            </a:xfrm>
            <a:prstGeom prst="downArrow">
              <a:avLst>
                <a:gd name="adj1" fmla="val 50000"/>
                <a:gd name="adj2" fmla="val 316667"/>
              </a:avLst>
            </a:prstGeom>
            <a:solidFill>
              <a:srgbClr val="FFFFBB"/>
            </a:solidFill>
            <a:ln w="9525">
              <a:solidFill>
                <a:schemeClr val="tx1"/>
              </a:solidFill>
              <a:miter lim="800000"/>
              <a:headEnd/>
              <a:tailEnd/>
            </a:ln>
          </p:spPr>
          <p:txBody>
            <a:bodyPr wrap="none" anchor="ctr"/>
            <a:lstStyle/>
            <a:p>
              <a:endParaRPr lang="en-US"/>
            </a:p>
          </p:txBody>
        </p:sp>
        <p:sp>
          <p:nvSpPr>
            <p:cNvPr id="395274" name="AutoShape 10"/>
            <p:cNvSpPr>
              <a:spLocks noChangeArrowheads="1"/>
            </p:cNvSpPr>
            <p:nvPr/>
          </p:nvSpPr>
          <p:spPr bwMode="auto">
            <a:xfrm>
              <a:off x="4848" y="1296"/>
              <a:ext cx="144" cy="1104"/>
            </a:xfrm>
            <a:prstGeom prst="downArrow">
              <a:avLst>
                <a:gd name="adj1" fmla="val 50000"/>
                <a:gd name="adj2" fmla="val 191667"/>
              </a:avLst>
            </a:prstGeom>
            <a:solidFill>
              <a:srgbClr val="FFFFBB"/>
            </a:solidFill>
            <a:ln w="9525">
              <a:solidFill>
                <a:schemeClr val="tx1"/>
              </a:solidFill>
              <a:miter lim="800000"/>
              <a:headEnd/>
              <a:tailEnd/>
            </a:ln>
          </p:spPr>
          <p:txBody>
            <a:bodyPr wrap="none" anchor="ctr"/>
            <a:lstStyle/>
            <a:p>
              <a:endParaRPr lang="en-US"/>
            </a:p>
          </p:txBody>
        </p:sp>
        <p:sp>
          <p:nvSpPr>
            <p:cNvPr id="395275" name="AutoShape 11"/>
            <p:cNvSpPr>
              <a:spLocks noChangeArrowheads="1"/>
            </p:cNvSpPr>
            <p:nvPr/>
          </p:nvSpPr>
          <p:spPr bwMode="auto">
            <a:xfrm>
              <a:off x="4848" y="2592"/>
              <a:ext cx="144" cy="528"/>
            </a:xfrm>
            <a:prstGeom prst="downArrow">
              <a:avLst>
                <a:gd name="adj1" fmla="val 50000"/>
                <a:gd name="adj2" fmla="val 91667"/>
              </a:avLst>
            </a:prstGeom>
            <a:solidFill>
              <a:srgbClr val="FFFFBB"/>
            </a:solidFill>
            <a:ln w="9525">
              <a:solidFill>
                <a:schemeClr val="tx1"/>
              </a:solidFill>
              <a:miter lim="800000"/>
              <a:headEnd/>
              <a:tailEnd/>
            </a:ln>
          </p:spPr>
          <p:txBody>
            <a:bodyPr wrap="none" anchor="ctr"/>
            <a:lstStyle/>
            <a:p>
              <a:endParaRPr lang="en-US"/>
            </a:p>
          </p:txBody>
        </p:sp>
        <p:sp>
          <p:nvSpPr>
            <p:cNvPr id="395276" name="Rectangle 12"/>
            <p:cNvSpPr>
              <a:spLocks noChangeArrowheads="1"/>
            </p:cNvSpPr>
            <p:nvPr/>
          </p:nvSpPr>
          <p:spPr bwMode="auto">
            <a:xfrm>
              <a:off x="2544" y="1776"/>
              <a:ext cx="1099" cy="231"/>
            </a:xfrm>
            <a:prstGeom prst="rect">
              <a:avLst/>
            </a:prstGeom>
            <a:noFill/>
            <a:ln w="9525">
              <a:noFill/>
              <a:miter lim="800000"/>
              <a:headEnd/>
              <a:tailEnd/>
            </a:ln>
          </p:spPr>
          <p:txBody>
            <a:bodyPr wrap="none">
              <a:spAutoFit/>
            </a:bodyPr>
            <a:lstStyle/>
            <a:p>
              <a:r>
                <a:rPr lang="en-US" sz="1800" b="1">
                  <a:latin typeface="Symbol" pitchFamily="18" charset="2"/>
                </a:rPr>
                <a:t>D</a:t>
              </a:r>
              <a:r>
                <a:rPr lang="en-US" sz="1800" b="1" i="1"/>
                <a:t>H</a:t>
              </a:r>
              <a:r>
                <a:rPr lang="en-US" sz="1800" b="1" baseline="-25000"/>
                <a:t> </a:t>
              </a:r>
              <a:r>
                <a:rPr lang="en-US" sz="1800" b="1"/>
                <a:t>= </a:t>
              </a:r>
              <a:r>
                <a:rPr lang="en-GB" sz="1800" b="1">
                  <a:solidFill>
                    <a:srgbClr val="000080"/>
                  </a:solidFill>
                </a:rPr>
                <a:t>–</a:t>
              </a:r>
              <a:r>
                <a:rPr lang="en-US" sz="1800" b="1"/>
                <a:t>285.8 kJ</a:t>
              </a:r>
            </a:p>
          </p:txBody>
        </p:sp>
        <p:sp>
          <p:nvSpPr>
            <p:cNvPr id="395277" name="Rectangle 13"/>
            <p:cNvSpPr>
              <a:spLocks noChangeArrowheads="1"/>
            </p:cNvSpPr>
            <p:nvPr/>
          </p:nvSpPr>
          <p:spPr bwMode="auto">
            <a:xfrm>
              <a:off x="3888" y="2688"/>
              <a:ext cx="1019" cy="231"/>
            </a:xfrm>
            <a:prstGeom prst="rect">
              <a:avLst/>
            </a:prstGeom>
            <a:noFill/>
            <a:ln w="9525">
              <a:noFill/>
              <a:miter lim="800000"/>
              <a:headEnd/>
              <a:tailEnd/>
            </a:ln>
          </p:spPr>
          <p:txBody>
            <a:bodyPr wrap="none">
              <a:spAutoFit/>
            </a:bodyPr>
            <a:lstStyle/>
            <a:p>
              <a:r>
                <a:rPr lang="en-US" sz="1800" b="1">
                  <a:latin typeface="Symbol" pitchFamily="18" charset="2"/>
                </a:rPr>
                <a:t>D</a:t>
              </a:r>
              <a:r>
                <a:rPr lang="en-US" sz="1800" b="1" i="1"/>
                <a:t>H</a:t>
              </a:r>
              <a:r>
                <a:rPr lang="en-US" sz="1800" b="1" baseline="-25000"/>
                <a:t> </a:t>
              </a:r>
              <a:r>
                <a:rPr lang="en-US" sz="1800" b="1"/>
                <a:t>= </a:t>
              </a:r>
              <a:r>
                <a:rPr lang="en-GB" sz="1800" b="1">
                  <a:solidFill>
                    <a:srgbClr val="000080"/>
                  </a:solidFill>
                </a:rPr>
                <a:t>–</a:t>
              </a:r>
              <a:r>
                <a:rPr lang="en-US" sz="1800" b="1"/>
                <a:t>44.0 kJ</a:t>
              </a:r>
            </a:p>
          </p:txBody>
        </p:sp>
        <p:sp>
          <p:nvSpPr>
            <p:cNvPr id="395278" name="Rectangle 14"/>
            <p:cNvSpPr>
              <a:spLocks noChangeArrowheads="1"/>
            </p:cNvSpPr>
            <p:nvPr/>
          </p:nvSpPr>
          <p:spPr bwMode="auto">
            <a:xfrm>
              <a:off x="4320" y="1632"/>
              <a:ext cx="547" cy="231"/>
            </a:xfrm>
            <a:prstGeom prst="rect">
              <a:avLst/>
            </a:prstGeom>
            <a:noFill/>
            <a:ln w="9525">
              <a:noFill/>
              <a:miter lim="800000"/>
              <a:headEnd/>
              <a:tailEnd/>
            </a:ln>
          </p:spPr>
          <p:txBody>
            <a:bodyPr wrap="none">
              <a:spAutoFit/>
            </a:bodyPr>
            <a:lstStyle/>
            <a:p>
              <a:r>
                <a:rPr lang="en-US" sz="1800" b="1">
                  <a:latin typeface="Symbol" pitchFamily="18" charset="2"/>
                </a:rPr>
                <a:t>D</a:t>
              </a:r>
              <a:r>
                <a:rPr lang="en-US" sz="1800" b="1" i="1"/>
                <a:t>H</a:t>
              </a:r>
              <a:r>
                <a:rPr lang="en-US" sz="1800" b="1" baseline="-25000"/>
                <a:t> </a:t>
              </a:r>
              <a:r>
                <a:rPr lang="en-US" sz="1800" b="1"/>
                <a:t>= ?</a:t>
              </a:r>
              <a:endParaRPr lang="en-US" sz="2000" b="1"/>
            </a:p>
          </p:txBody>
        </p:sp>
      </p:grpSp>
      <p:sp>
        <p:nvSpPr>
          <p:cNvPr id="395269" name="Slide Number Placeholder 16"/>
          <p:cNvSpPr>
            <a:spLocks noGrp="1"/>
          </p:cNvSpPr>
          <p:nvPr>
            <p:ph type="sldNum" sz="quarter" idx="12"/>
          </p:nvPr>
        </p:nvSpPr>
        <p:spPr>
          <a:noFill/>
        </p:spPr>
        <p:txBody>
          <a:bodyPr/>
          <a:lstStyle/>
          <a:p>
            <a:fld id="{C3A5992C-0BB6-427C-AF9D-1BB63F590411}" type="slidenum">
              <a:rPr lang="ar-SA" smtClean="0">
                <a:latin typeface="Arial" pitchFamily="34" charset="0"/>
                <a:cs typeface="Arial" pitchFamily="34" charset="0"/>
              </a:rPr>
              <a:pPr/>
              <a:t>280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4"/>
          <p:cNvSpPr>
            <a:spLocks noChangeArrowheads="1"/>
          </p:cNvSpPr>
          <p:nvPr/>
        </p:nvSpPr>
        <p:spPr bwMode="auto">
          <a:xfrm>
            <a:off x="107950" y="242888"/>
            <a:ext cx="9036050" cy="3970337"/>
          </a:xfrm>
          <a:prstGeom prst="rect">
            <a:avLst/>
          </a:prstGeom>
          <a:noFill/>
          <a:ln w="9525">
            <a:noFill/>
            <a:miter lim="800000"/>
            <a:headEnd/>
            <a:tailEnd/>
          </a:ln>
        </p:spPr>
        <p:txBody>
          <a:bodyPr>
            <a:spAutoFit/>
          </a:bodyPr>
          <a:lstStyle/>
          <a:p>
            <a:pPr algn="l" rtl="0"/>
            <a:r>
              <a:rPr lang="en-US" sz="2800">
                <a:latin typeface="Calibri" pitchFamily="34" charset="0"/>
                <a:cs typeface="Calibri" pitchFamily="34" charset="0"/>
              </a:rPr>
              <a:t>Ex: Two gases, A(</a:t>
            </a:r>
            <a:r>
              <a:rPr lang="en-US" sz="2800" i="1">
                <a:latin typeface="Calibri" pitchFamily="34" charset="0"/>
                <a:cs typeface="Calibri" pitchFamily="34" charset="0"/>
              </a:rPr>
              <a:t>g</a:t>
            </a:r>
            <a:r>
              <a:rPr lang="en-US" sz="2800">
                <a:latin typeface="Calibri" pitchFamily="34" charset="0"/>
                <a:cs typeface="Calibri" pitchFamily="34" charset="0"/>
              </a:rPr>
              <a:t>) and B(</a:t>
            </a:r>
            <a:r>
              <a:rPr lang="en-US" sz="2800" i="1">
                <a:latin typeface="Calibri" pitchFamily="34" charset="0"/>
                <a:cs typeface="Calibri" pitchFamily="34" charset="0"/>
              </a:rPr>
              <a:t>g</a:t>
            </a:r>
            <a:r>
              <a:rPr lang="en-US" sz="2800">
                <a:latin typeface="Calibri" pitchFamily="34" charset="0"/>
                <a:cs typeface="Calibri" pitchFamily="34" charset="0"/>
              </a:rPr>
              <a:t>), are confined in a cylinder-and-piston. Substances A and B react to form a solid product:</a:t>
            </a:r>
          </a:p>
          <a:p>
            <a:pPr rtl="0"/>
            <a:r>
              <a:rPr lang="en-US" sz="2800">
                <a:latin typeface="Calibri" pitchFamily="34" charset="0"/>
                <a:cs typeface="Calibri" pitchFamily="34" charset="0"/>
              </a:rPr>
              <a:t> A(</a:t>
            </a:r>
            <a:r>
              <a:rPr lang="en-US" sz="2800" i="1">
                <a:latin typeface="Calibri" pitchFamily="34" charset="0"/>
                <a:cs typeface="Calibri" pitchFamily="34" charset="0"/>
              </a:rPr>
              <a:t>g</a:t>
            </a:r>
            <a:r>
              <a:rPr lang="en-US" sz="2800">
                <a:latin typeface="Calibri" pitchFamily="34" charset="0"/>
                <a:cs typeface="Calibri" pitchFamily="34" charset="0"/>
              </a:rPr>
              <a:t>) + B(</a:t>
            </a:r>
            <a:r>
              <a:rPr lang="en-US" sz="2800" i="1">
                <a:latin typeface="Calibri" pitchFamily="34" charset="0"/>
                <a:cs typeface="Calibri" pitchFamily="34" charset="0"/>
              </a:rPr>
              <a:t>g</a:t>
            </a:r>
            <a:r>
              <a:rPr lang="en-US" sz="2800">
                <a:latin typeface="Calibri" pitchFamily="34" charset="0"/>
                <a:cs typeface="Calibri" pitchFamily="34" charset="0"/>
              </a:rPr>
              <a:t>) → C(</a:t>
            </a:r>
            <a:r>
              <a:rPr lang="en-US" sz="2800" i="1">
                <a:latin typeface="Calibri" pitchFamily="34" charset="0"/>
                <a:cs typeface="Calibri" pitchFamily="34" charset="0"/>
              </a:rPr>
              <a:t>s</a:t>
            </a:r>
            <a:r>
              <a:rPr lang="en-US" sz="2800">
                <a:latin typeface="Calibri" pitchFamily="34" charset="0"/>
                <a:cs typeface="Calibri" pitchFamily="34" charset="0"/>
              </a:rPr>
              <a:t>). </a:t>
            </a:r>
          </a:p>
          <a:p>
            <a:pPr algn="l" rtl="0"/>
            <a:r>
              <a:rPr lang="en-US" sz="2800">
                <a:latin typeface="Calibri" pitchFamily="34" charset="0"/>
                <a:cs typeface="Calibri" pitchFamily="34" charset="0"/>
              </a:rPr>
              <a:t>As the reaction occurs, the system loses 1150 J of heat to the surroundings. The piston moves downward as the gases react to form a solid. As the volume of the gas decreases under the constant pressure of the atmosphere, the surroundings do 480 J of work on the system. What is the change in the internal energy of the system?</a:t>
            </a:r>
          </a:p>
        </p:txBody>
      </p:sp>
      <p:pic>
        <p:nvPicPr>
          <p:cNvPr id="396291" name="Picture 12" descr="5"/>
          <p:cNvPicPr>
            <a:picLocks noChangeAspect="1" noChangeArrowheads="1"/>
          </p:cNvPicPr>
          <p:nvPr/>
        </p:nvPicPr>
        <p:blipFill>
          <a:blip r:embed="rId2" cstate="print"/>
          <a:srcRect/>
          <a:stretch>
            <a:fillRect/>
          </a:stretch>
        </p:blipFill>
        <p:spPr bwMode="auto">
          <a:xfrm>
            <a:off x="468313" y="4508500"/>
            <a:ext cx="7340600" cy="647700"/>
          </a:xfrm>
          <a:prstGeom prst="rect">
            <a:avLst/>
          </a:prstGeom>
          <a:noFill/>
          <a:ln w="9525">
            <a:noFill/>
            <a:miter lim="800000"/>
            <a:headEnd/>
            <a:tailEnd/>
          </a:ln>
        </p:spPr>
      </p:pic>
      <p:sp>
        <p:nvSpPr>
          <p:cNvPr id="396292" name="Slide Number Placeholder 6"/>
          <p:cNvSpPr>
            <a:spLocks noGrp="1"/>
          </p:cNvSpPr>
          <p:nvPr>
            <p:ph type="sldNum" sz="quarter" idx="12"/>
          </p:nvPr>
        </p:nvSpPr>
        <p:spPr>
          <a:noFill/>
        </p:spPr>
        <p:txBody>
          <a:bodyPr/>
          <a:lstStyle/>
          <a:p>
            <a:fld id="{7B22421C-F282-4646-8E32-5442A07C8B00}" type="slidenum">
              <a:rPr lang="ar-SA" smtClean="0">
                <a:latin typeface="Arial" pitchFamily="34" charset="0"/>
                <a:cs typeface="Arial" pitchFamily="34" charset="0"/>
              </a:rPr>
              <a:pPr/>
              <a:t>281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Content Placeholder 2"/>
          <p:cNvSpPr>
            <a:spLocks noGrp="1"/>
          </p:cNvSpPr>
          <p:nvPr>
            <p:ph idx="1"/>
          </p:nvPr>
        </p:nvSpPr>
        <p:spPr>
          <a:xfrm>
            <a:off x="179388" y="304800"/>
            <a:ext cx="8964612" cy="3411538"/>
          </a:xfrm>
        </p:spPr>
        <p:txBody>
          <a:bodyPr/>
          <a:lstStyle/>
          <a:p>
            <a:pPr algn="l" rtl="0">
              <a:buFontTx/>
              <a:buNone/>
            </a:pPr>
            <a:r>
              <a:rPr lang="en-US" sz="2800" smtClean="0">
                <a:latin typeface="Calibri" pitchFamily="34" charset="0"/>
                <a:cs typeface="Calibri" pitchFamily="34" charset="0"/>
              </a:rPr>
              <a:t>Ex: Indicate the sign of the enthalpy change, </a:t>
            </a:r>
            <a:r>
              <a:rPr lang="el-GR" sz="2800" smtClean="0">
                <a:latin typeface="Calibri" pitchFamily="34" charset="0"/>
                <a:cs typeface="Calibri" pitchFamily="34" charset="0"/>
              </a:rPr>
              <a:t>Δ</a:t>
            </a:r>
            <a:r>
              <a:rPr lang="en-US" sz="2800" i="1" smtClean="0">
                <a:latin typeface="Calibri" pitchFamily="34" charset="0"/>
                <a:cs typeface="Calibri" pitchFamily="34" charset="0"/>
              </a:rPr>
              <a:t>H</a:t>
            </a:r>
            <a:r>
              <a:rPr lang="en-US" sz="2800" smtClean="0">
                <a:latin typeface="Calibri" pitchFamily="34" charset="0"/>
                <a:cs typeface="Calibri" pitchFamily="34" charset="0"/>
              </a:rPr>
              <a:t>, in each of the following processes carried out under atmospheric pressure, and indicate whether the process is endothermic or exothermic:</a:t>
            </a:r>
          </a:p>
          <a:p>
            <a:pPr algn="l" rtl="0">
              <a:buFontTx/>
              <a:buNone/>
            </a:pPr>
            <a:r>
              <a:rPr lang="en-US" sz="2800" smtClean="0">
                <a:latin typeface="Calibri" pitchFamily="34" charset="0"/>
                <a:cs typeface="Calibri" pitchFamily="34" charset="0"/>
              </a:rPr>
              <a:t> </a:t>
            </a:r>
            <a:r>
              <a:rPr lang="en-US" sz="2800" b="1" smtClean="0">
                <a:latin typeface="Calibri" pitchFamily="34" charset="0"/>
                <a:cs typeface="Calibri" pitchFamily="34" charset="0"/>
              </a:rPr>
              <a:t>(a) </a:t>
            </a:r>
            <a:r>
              <a:rPr lang="en-US" sz="2800" smtClean="0">
                <a:latin typeface="Calibri" pitchFamily="34" charset="0"/>
                <a:cs typeface="Calibri" pitchFamily="34" charset="0"/>
              </a:rPr>
              <a:t>An ice cube melts; </a:t>
            </a:r>
          </a:p>
          <a:p>
            <a:pPr algn="l" rtl="0">
              <a:buFontTx/>
              <a:buNone/>
            </a:pPr>
            <a:r>
              <a:rPr lang="en-US" sz="2800" b="1" smtClean="0">
                <a:latin typeface="Calibri" pitchFamily="34" charset="0"/>
                <a:cs typeface="Calibri" pitchFamily="34" charset="0"/>
              </a:rPr>
              <a:t> (b) </a:t>
            </a:r>
            <a:r>
              <a:rPr lang="en-US" sz="2800" smtClean="0">
                <a:latin typeface="Calibri" pitchFamily="34" charset="0"/>
                <a:cs typeface="Calibri" pitchFamily="34" charset="0"/>
              </a:rPr>
              <a:t>1 g of butane (C</a:t>
            </a:r>
            <a:r>
              <a:rPr lang="en-US" sz="2800" baseline="-25000" smtClean="0">
                <a:latin typeface="Calibri" pitchFamily="34" charset="0"/>
                <a:cs typeface="Calibri" pitchFamily="34" charset="0"/>
              </a:rPr>
              <a:t>4</a:t>
            </a:r>
            <a:r>
              <a:rPr lang="en-US" sz="2800" smtClean="0">
                <a:latin typeface="Calibri" pitchFamily="34" charset="0"/>
                <a:cs typeface="Calibri" pitchFamily="34" charset="0"/>
              </a:rPr>
              <a:t>H</a:t>
            </a:r>
            <a:r>
              <a:rPr lang="en-US" sz="2800" baseline="-25000" smtClean="0">
                <a:latin typeface="Calibri" pitchFamily="34" charset="0"/>
                <a:cs typeface="Calibri" pitchFamily="34" charset="0"/>
              </a:rPr>
              <a:t>10</a:t>
            </a:r>
            <a:r>
              <a:rPr lang="en-US" sz="2800" smtClean="0">
                <a:latin typeface="Calibri" pitchFamily="34" charset="0"/>
                <a:cs typeface="Calibri" pitchFamily="34" charset="0"/>
              </a:rPr>
              <a:t>) is combusted in sufficient oxygen to give complete combustion to CO</a:t>
            </a:r>
            <a:r>
              <a:rPr lang="en-US" sz="2800" baseline="-25000" smtClean="0">
                <a:latin typeface="Calibri" pitchFamily="34" charset="0"/>
                <a:cs typeface="Calibri" pitchFamily="34" charset="0"/>
              </a:rPr>
              <a:t>2</a:t>
            </a:r>
            <a:r>
              <a:rPr lang="en-US" sz="2800" smtClean="0">
                <a:latin typeface="Calibri" pitchFamily="34" charset="0"/>
                <a:cs typeface="Calibri" pitchFamily="34" charset="0"/>
              </a:rPr>
              <a:t> and H</a:t>
            </a:r>
            <a:r>
              <a:rPr lang="en-US" sz="2800" baseline="-25000" smtClean="0">
                <a:latin typeface="Calibri" pitchFamily="34" charset="0"/>
                <a:cs typeface="Calibri" pitchFamily="34" charset="0"/>
              </a:rPr>
              <a:t>2</a:t>
            </a:r>
            <a:r>
              <a:rPr lang="en-US" sz="2800" smtClean="0">
                <a:latin typeface="Calibri" pitchFamily="34" charset="0"/>
                <a:cs typeface="Calibri" pitchFamily="34" charset="0"/>
              </a:rPr>
              <a:t>O</a:t>
            </a:r>
          </a:p>
          <a:p>
            <a:pPr algn="l" rtl="0">
              <a:buFontTx/>
              <a:buNone/>
            </a:pPr>
            <a:r>
              <a:rPr lang="en-US" sz="2800" b="1" smtClean="0">
                <a:latin typeface="Calibri" pitchFamily="34" charset="0"/>
                <a:cs typeface="Calibri" pitchFamily="34" charset="0"/>
              </a:rPr>
              <a:t>Sol. : </a:t>
            </a:r>
            <a:r>
              <a:rPr lang="en-US" sz="2800" smtClean="0">
                <a:latin typeface="Calibri" pitchFamily="34" charset="0"/>
                <a:cs typeface="Calibri" pitchFamily="34" charset="0"/>
              </a:rPr>
              <a:t>In (a) the water that makes up the ice cube is the system. The ice cube absorbs heat from the surroundings as it melts, so </a:t>
            </a:r>
            <a:r>
              <a:rPr lang="el-GR" sz="2800" smtClean="0">
                <a:latin typeface="Calibri" pitchFamily="34" charset="0"/>
                <a:cs typeface="Calibri" pitchFamily="34" charset="0"/>
              </a:rPr>
              <a:t>Δ</a:t>
            </a:r>
            <a:r>
              <a:rPr lang="en-US" sz="2800" i="1" smtClean="0">
                <a:latin typeface="Calibri" pitchFamily="34" charset="0"/>
                <a:cs typeface="Calibri" pitchFamily="34" charset="0"/>
              </a:rPr>
              <a:t>H</a:t>
            </a:r>
            <a:r>
              <a:rPr lang="en-US" sz="2800" smtClean="0">
                <a:latin typeface="Calibri" pitchFamily="34" charset="0"/>
                <a:cs typeface="Calibri" pitchFamily="34" charset="0"/>
              </a:rPr>
              <a:t> is positive and the process is endothermic. In (b) the system is the 1 g of butane and the oxygen required to combust it. The combustion of butane in oxygen gives off heat, so </a:t>
            </a:r>
            <a:r>
              <a:rPr lang="el-GR" sz="2800" smtClean="0">
                <a:latin typeface="Calibri" pitchFamily="34" charset="0"/>
                <a:cs typeface="Calibri" pitchFamily="34" charset="0"/>
              </a:rPr>
              <a:t>Δ</a:t>
            </a:r>
            <a:r>
              <a:rPr lang="en-US" sz="2800" i="1" smtClean="0">
                <a:latin typeface="Calibri" pitchFamily="34" charset="0"/>
                <a:cs typeface="Calibri" pitchFamily="34" charset="0"/>
              </a:rPr>
              <a:t>H</a:t>
            </a:r>
            <a:r>
              <a:rPr lang="en-US" sz="2800" smtClean="0">
                <a:latin typeface="Calibri" pitchFamily="34" charset="0"/>
                <a:cs typeface="Calibri" pitchFamily="34" charset="0"/>
              </a:rPr>
              <a:t> is negative and the process is exothermic.</a:t>
            </a:r>
          </a:p>
        </p:txBody>
      </p:sp>
      <p:sp>
        <p:nvSpPr>
          <p:cNvPr id="397315" name="Slide Number Placeholder 5"/>
          <p:cNvSpPr>
            <a:spLocks noGrp="1"/>
          </p:cNvSpPr>
          <p:nvPr>
            <p:ph type="sldNum" sz="quarter" idx="12"/>
          </p:nvPr>
        </p:nvSpPr>
        <p:spPr>
          <a:xfrm>
            <a:off x="0" y="6237288"/>
            <a:ext cx="2133600" cy="476250"/>
          </a:xfrm>
          <a:noFill/>
        </p:spPr>
        <p:txBody>
          <a:bodyPr/>
          <a:lstStyle/>
          <a:p>
            <a:fld id="{653EEAFE-CBA0-427D-A01D-12F0C96E6E5E}" type="slidenum">
              <a:rPr lang="ar-SA" smtClean="0">
                <a:latin typeface="Arial" pitchFamily="34" charset="0"/>
                <a:cs typeface="Arial" pitchFamily="34" charset="0"/>
              </a:rPr>
              <a:pPr/>
              <a:t>282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Content Placeholder 2"/>
          <p:cNvSpPr>
            <a:spLocks noGrp="1"/>
          </p:cNvSpPr>
          <p:nvPr>
            <p:ph idx="1"/>
          </p:nvPr>
        </p:nvSpPr>
        <p:spPr>
          <a:xfrm>
            <a:off x="0" y="0"/>
            <a:ext cx="9396413" cy="4114800"/>
          </a:xfrm>
        </p:spPr>
        <p:txBody>
          <a:bodyPr/>
          <a:lstStyle/>
          <a:p>
            <a:pPr algn="l" rtl="0">
              <a:buFontTx/>
              <a:buNone/>
            </a:pPr>
            <a:r>
              <a:rPr lang="en-US" sz="3600" smtClean="0">
                <a:latin typeface="Calibri" pitchFamily="34" charset="0"/>
                <a:cs typeface="Calibri" pitchFamily="34" charset="0"/>
              </a:rPr>
              <a:t>Ex: How much heat is released when 4.50 g of methane gas is burned in a constant pressure system? (Use the information given in Equation 5.18.)</a:t>
            </a:r>
          </a:p>
          <a:p>
            <a:pPr algn="l" rtl="0"/>
            <a:endParaRPr lang="en-US" sz="3600" smtClean="0">
              <a:latin typeface="Calibri" pitchFamily="34" charset="0"/>
              <a:cs typeface="Calibri" pitchFamily="34" charset="0"/>
            </a:endParaRPr>
          </a:p>
        </p:txBody>
      </p:sp>
      <p:pic>
        <p:nvPicPr>
          <p:cNvPr id="398339" name="Picture 17" descr="5"/>
          <p:cNvPicPr>
            <a:picLocks noChangeAspect="1" noChangeArrowheads="1"/>
          </p:cNvPicPr>
          <p:nvPr/>
        </p:nvPicPr>
        <p:blipFill>
          <a:blip r:embed="rId2" cstate="print"/>
          <a:srcRect/>
          <a:stretch>
            <a:fillRect/>
          </a:stretch>
        </p:blipFill>
        <p:spPr bwMode="auto">
          <a:xfrm>
            <a:off x="107950" y="2276475"/>
            <a:ext cx="8453438" cy="931863"/>
          </a:xfrm>
          <a:prstGeom prst="rect">
            <a:avLst/>
          </a:prstGeom>
          <a:noFill/>
          <a:ln w="9525">
            <a:noFill/>
            <a:miter lim="800000"/>
            <a:headEnd/>
            <a:tailEnd/>
          </a:ln>
        </p:spPr>
      </p:pic>
      <p:sp>
        <p:nvSpPr>
          <p:cNvPr id="398340" name="Slide Number Placeholder 6"/>
          <p:cNvSpPr>
            <a:spLocks noGrp="1"/>
          </p:cNvSpPr>
          <p:nvPr>
            <p:ph type="sldNum" sz="quarter" idx="12"/>
          </p:nvPr>
        </p:nvSpPr>
        <p:spPr>
          <a:noFill/>
        </p:spPr>
        <p:txBody>
          <a:bodyPr/>
          <a:lstStyle/>
          <a:p>
            <a:fld id="{13B73EA0-935E-43C3-A8FA-5FE338989B8A}" type="slidenum">
              <a:rPr lang="ar-SA" smtClean="0">
                <a:latin typeface="Arial" pitchFamily="34" charset="0"/>
                <a:cs typeface="Arial" pitchFamily="34" charset="0"/>
              </a:rPr>
              <a:pPr/>
              <a:t>283</a:t>
            </a:fld>
            <a:endParaRPr lang="en-US" smtClean="0">
              <a:latin typeface="Arial" pitchFamily="34" charset="0"/>
              <a:cs typeface="Arial" pitchFamily="34" charset="0"/>
            </a:endParaRPr>
          </a:p>
        </p:txBody>
      </p:sp>
      <p:sp>
        <p:nvSpPr>
          <p:cNvPr id="5" name="Content Placeholder 2"/>
          <p:cNvSpPr txBox="1">
            <a:spLocks/>
          </p:cNvSpPr>
          <p:nvPr/>
        </p:nvSpPr>
        <p:spPr bwMode="auto">
          <a:xfrm>
            <a:off x="179388" y="3284538"/>
            <a:ext cx="8569325" cy="4114800"/>
          </a:xfrm>
          <a:prstGeom prst="rect">
            <a:avLst/>
          </a:prstGeom>
          <a:noFill/>
          <a:ln w="9525">
            <a:noFill/>
            <a:miter lim="800000"/>
            <a:headEnd/>
            <a:tailEnd/>
          </a:ln>
        </p:spPr>
        <p:txBody>
          <a:bodyPr/>
          <a:lstStyle/>
          <a:p>
            <a:pPr marL="342900" indent="-342900" algn="l" rtl="0" eaLnBrk="0" hangingPunct="0">
              <a:spcBef>
                <a:spcPct val="20000"/>
              </a:spcBef>
              <a:defRPr/>
            </a:pPr>
            <a:r>
              <a:rPr lang="en-US" kern="0" dirty="0">
                <a:latin typeface="Calibri" pitchFamily="34" charset="0"/>
                <a:cs typeface="Calibri" pitchFamily="34" charset="0"/>
              </a:rPr>
              <a:t>Ex: Hydrogen peroxide can decompose to water and oxygen by the following reaction:</a:t>
            </a:r>
          </a:p>
          <a:p>
            <a:pPr marL="342900" indent="-342900" rtl="0" eaLnBrk="0" hangingPunct="0">
              <a:spcBef>
                <a:spcPct val="20000"/>
              </a:spcBef>
              <a:defRPr/>
            </a:pPr>
            <a:r>
              <a:rPr lang="en-US" kern="0" dirty="0">
                <a:latin typeface="Calibri" pitchFamily="34" charset="0"/>
                <a:cs typeface="Calibri" pitchFamily="34" charset="0"/>
              </a:rPr>
              <a:t>2 H</a:t>
            </a:r>
            <a:r>
              <a:rPr lang="en-US" kern="0" baseline="-25000" dirty="0">
                <a:latin typeface="Calibri" pitchFamily="34" charset="0"/>
                <a:cs typeface="Calibri" pitchFamily="34" charset="0"/>
              </a:rPr>
              <a:t>2</a:t>
            </a:r>
            <a:r>
              <a:rPr lang="en-US" kern="0" dirty="0">
                <a:latin typeface="Calibri" pitchFamily="34" charset="0"/>
                <a:cs typeface="Calibri" pitchFamily="34" charset="0"/>
              </a:rPr>
              <a:t>O</a:t>
            </a:r>
            <a:r>
              <a:rPr lang="en-US" kern="0" baseline="-25000" dirty="0">
                <a:latin typeface="Calibri" pitchFamily="34" charset="0"/>
                <a:cs typeface="Calibri" pitchFamily="34" charset="0"/>
              </a:rPr>
              <a:t>2</a:t>
            </a:r>
            <a:r>
              <a:rPr lang="en-US" kern="0" dirty="0">
                <a:latin typeface="Calibri" pitchFamily="34" charset="0"/>
                <a:cs typeface="Calibri" pitchFamily="34" charset="0"/>
              </a:rPr>
              <a:t>(</a:t>
            </a:r>
            <a:r>
              <a:rPr lang="en-US" i="1" kern="0" dirty="0">
                <a:latin typeface="Calibri" pitchFamily="34" charset="0"/>
                <a:cs typeface="Calibri" pitchFamily="34" charset="0"/>
              </a:rPr>
              <a:t>l</a:t>
            </a:r>
            <a:r>
              <a:rPr lang="en-US" kern="0" dirty="0">
                <a:latin typeface="Calibri" pitchFamily="34" charset="0"/>
                <a:cs typeface="Calibri" pitchFamily="34" charset="0"/>
              </a:rPr>
              <a:t>) → 2 H</a:t>
            </a:r>
            <a:r>
              <a:rPr lang="en-US" kern="0" baseline="-25000" dirty="0">
                <a:latin typeface="Calibri" pitchFamily="34" charset="0"/>
                <a:cs typeface="Calibri" pitchFamily="34" charset="0"/>
              </a:rPr>
              <a:t>2</a:t>
            </a:r>
            <a:r>
              <a:rPr lang="en-US" kern="0" dirty="0">
                <a:latin typeface="Calibri" pitchFamily="34" charset="0"/>
                <a:cs typeface="Calibri" pitchFamily="34" charset="0"/>
              </a:rPr>
              <a:t>O(</a:t>
            </a:r>
            <a:r>
              <a:rPr lang="en-US" i="1" kern="0" dirty="0">
                <a:latin typeface="Calibri" pitchFamily="34" charset="0"/>
                <a:cs typeface="Calibri" pitchFamily="34" charset="0"/>
              </a:rPr>
              <a:t>l</a:t>
            </a:r>
            <a:r>
              <a:rPr lang="en-US" kern="0" dirty="0">
                <a:latin typeface="Calibri" pitchFamily="34" charset="0"/>
                <a:cs typeface="Calibri" pitchFamily="34" charset="0"/>
              </a:rPr>
              <a:t>) + O</a:t>
            </a:r>
            <a:r>
              <a:rPr lang="en-US" kern="0" baseline="-25000" dirty="0">
                <a:latin typeface="Calibri" pitchFamily="34" charset="0"/>
                <a:cs typeface="Calibri" pitchFamily="34" charset="0"/>
              </a:rPr>
              <a:t>2</a:t>
            </a:r>
            <a:r>
              <a:rPr lang="en-US" kern="0" dirty="0">
                <a:latin typeface="Calibri" pitchFamily="34" charset="0"/>
                <a:cs typeface="Calibri" pitchFamily="34" charset="0"/>
              </a:rPr>
              <a:t>(g)	</a:t>
            </a:r>
            <a:r>
              <a:rPr lang="el-GR" kern="0" dirty="0">
                <a:latin typeface="Calibri" pitchFamily="34" charset="0"/>
                <a:cs typeface="Calibri" pitchFamily="34" charset="0"/>
              </a:rPr>
              <a:t>Δ</a:t>
            </a:r>
            <a:r>
              <a:rPr lang="en-US" i="1" kern="0" dirty="0">
                <a:latin typeface="Calibri" pitchFamily="34" charset="0"/>
                <a:cs typeface="Calibri" pitchFamily="34" charset="0"/>
              </a:rPr>
              <a:t>H</a:t>
            </a:r>
            <a:r>
              <a:rPr lang="en-US" kern="0" dirty="0">
                <a:latin typeface="Calibri" pitchFamily="34" charset="0"/>
                <a:cs typeface="Calibri" pitchFamily="34" charset="0"/>
              </a:rPr>
              <a:t> = –196 kJ</a:t>
            </a:r>
          </a:p>
          <a:p>
            <a:pPr marL="342900" indent="-342900" algn="l" rtl="0" eaLnBrk="0" hangingPunct="0">
              <a:spcBef>
                <a:spcPct val="20000"/>
              </a:spcBef>
              <a:defRPr/>
            </a:pPr>
            <a:r>
              <a:rPr lang="en-US" kern="0" dirty="0">
                <a:latin typeface="Calibri" pitchFamily="34" charset="0"/>
                <a:cs typeface="Calibri" pitchFamily="34" charset="0"/>
              </a:rPr>
              <a:t>Calculate the value of </a:t>
            </a:r>
            <a:r>
              <a:rPr lang="en-US" i="1" kern="0" dirty="0">
                <a:latin typeface="Calibri" pitchFamily="34" charset="0"/>
                <a:cs typeface="Calibri" pitchFamily="34" charset="0"/>
              </a:rPr>
              <a:t>q </a:t>
            </a:r>
            <a:r>
              <a:rPr lang="en-US" kern="0" dirty="0">
                <a:latin typeface="Calibri" pitchFamily="34" charset="0"/>
                <a:cs typeface="Calibri" pitchFamily="34" charset="0"/>
              </a:rPr>
              <a:t>when 5.00 g of H</a:t>
            </a:r>
            <a:r>
              <a:rPr lang="en-US" kern="0" baseline="-25000" dirty="0">
                <a:latin typeface="Calibri" pitchFamily="34" charset="0"/>
                <a:cs typeface="Calibri" pitchFamily="34" charset="0"/>
              </a:rPr>
              <a:t>2</a:t>
            </a:r>
            <a:r>
              <a:rPr lang="en-US" kern="0" dirty="0">
                <a:latin typeface="Calibri" pitchFamily="34" charset="0"/>
                <a:cs typeface="Calibri" pitchFamily="34" charset="0"/>
              </a:rPr>
              <a:t>O</a:t>
            </a:r>
            <a:r>
              <a:rPr lang="en-US" kern="0" baseline="-25000" dirty="0">
                <a:latin typeface="Calibri" pitchFamily="34" charset="0"/>
                <a:cs typeface="Calibri" pitchFamily="34" charset="0"/>
              </a:rPr>
              <a:t>2</a:t>
            </a:r>
            <a:r>
              <a:rPr lang="en-US" kern="0" dirty="0">
                <a:latin typeface="Calibri" pitchFamily="34" charset="0"/>
                <a:cs typeface="Calibri" pitchFamily="34" charset="0"/>
              </a:rPr>
              <a:t>(</a:t>
            </a:r>
            <a:r>
              <a:rPr lang="en-US" i="1" kern="0" dirty="0">
                <a:latin typeface="Calibri" pitchFamily="34" charset="0"/>
                <a:cs typeface="Calibri" pitchFamily="34" charset="0"/>
              </a:rPr>
              <a:t>l</a:t>
            </a:r>
            <a:r>
              <a:rPr lang="en-US" kern="0" dirty="0">
                <a:latin typeface="Calibri" pitchFamily="34" charset="0"/>
                <a:cs typeface="Calibri" pitchFamily="34" charset="0"/>
              </a:rPr>
              <a:t>) decomposes at constant pressure.</a:t>
            </a:r>
          </a:p>
          <a:p>
            <a:pPr marL="342900" indent="-342900" algn="l" rtl="0" eaLnBrk="0" hangingPunct="0">
              <a:spcBef>
                <a:spcPct val="20000"/>
              </a:spcBef>
              <a:defRPr/>
            </a:pPr>
            <a:r>
              <a:rPr lang="en-US" b="1" i="1" kern="0" dirty="0">
                <a:latin typeface="Calibri" pitchFamily="34" charset="0"/>
                <a:cs typeface="Calibri" pitchFamily="34" charset="0"/>
              </a:rPr>
              <a:t>         Answer: </a:t>
            </a:r>
            <a:r>
              <a:rPr lang="en-US" kern="0" dirty="0">
                <a:latin typeface="Calibri" pitchFamily="34" charset="0"/>
                <a:cs typeface="Calibri" pitchFamily="34" charset="0"/>
              </a:rPr>
              <a:t>–14.4 kJ</a:t>
            </a:r>
          </a:p>
          <a:p>
            <a:pPr marL="342900" indent="-342900" algn="l" rtl="0" eaLnBrk="0" hangingPunct="0">
              <a:spcBef>
                <a:spcPct val="20000"/>
              </a:spcBef>
              <a:buFontTx/>
              <a:buChar char="•"/>
              <a:defRPr/>
            </a:pPr>
            <a:endParaRPr lang="en-US" kern="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Content Placeholder 2"/>
          <p:cNvSpPr>
            <a:spLocks noGrp="1"/>
          </p:cNvSpPr>
          <p:nvPr>
            <p:ph idx="1"/>
          </p:nvPr>
        </p:nvSpPr>
        <p:spPr>
          <a:xfrm>
            <a:off x="0" y="152400"/>
            <a:ext cx="8839200" cy="4114800"/>
          </a:xfrm>
        </p:spPr>
        <p:txBody>
          <a:bodyPr/>
          <a:lstStyle/>
          <a:p>
            <a:pPr algn="l" rtl="0">
              <a:buFontTx/>
              <a:buNone/>
            </a:pPr>
            <a:r>
              <a:rPr lang="en-US" b="1" smtClean="0">
                <a:latin typeface="Calibri" pitchFamily="34" charset="0"/>
                <a:cs typeface="Calibri" pitchFamily="34" charset="0"/>
              </a:rPr>
              <a:t>Ex: (a) </a:t>
            </a:r>
            <a:r>
              <a:rPr lang="en-US" smtClean="0">
                <a:latin typeface="Calibri" pitchFamily="34" charset="0"/>
                <a:cs typeface="Calibri" pitchFamily="34" charset="0"/>
              </a:rPr>
              <a:t>How much heat is needed to warm 250 g of water (about 1 cup) from 22 °C (about room temperature) to near its boiling point, 98 °C? The specific heat of water is 4.18 J/g-K. </a:t>
            </a:r>
          </a:p>
          <a:p>
            <a:pPr algn="l" rtl="0">
              <a:buFontTx/>
              <a:buNone/>
            </a:pPr>
            <a:r>
              <a:rPr lang="en-US" b="1" smtClean="0">
                <a:latin typeface="Calibri" pitchFamily="34" charset="0"/>
                <a:cs typeface="Calibri" pitchFamily="34" charset="0"/>
              </a:rPr>
              <a:t>  (b) </a:t>
            </a:r>
            <a:r>
              <a:rPr lang="en-US" smtClean="0">
                <a:latin typeface="Calibri" pitchFamily="34" charset="0"/>
                <a:cs typeface="Calibri" pitchFamily="34" charset="0"/>
              </a:rPr>
              <a:t>What is the molar heat capacity of water?</a:t>
            </a:r>
          </a:p>
          <a:p>
            <a:pPr algn="l" rtl="0"/>
            <a:endParaRPr lang="en-US" smtClean="0">
              <a:latin typeface="Calibri" pitchFamily="34" charset="0"/>
              <a:cs typeface="Calibri" pitchFamily="34" charset="0"/>
            </a:endParaRPr>
          </a:p>
        </p:txBody>
      </p:sp>
      <p:pic>
        <p:nvPicPr>
          <p:cNvPr id="399363" name="Picture 18" descr="5"/>
          <p:cNvPicPr>
            <a:picLocks noChangeAspect="1" noChangeArrowheads="1"/>
          </p:cNvPicPr>
          <p:nvPr/>
        </p:nvPicPr>
        <p:blipFill>
          <a:blip r:embed="rId2" cstate="print"/>
          <a:srcRect/>
          <a:stretch>
            <a:fillRect/>
          </a:stretch>
        </p:blipFill>
        <p:spPr bwMode="auto">
          <a:xfrm>
            <a:off x="1619250" y="4941888"/>
            <a:ext cx="6192838" cy="1652587"/>
          </a:xfrm>
          <a:prstGeom prst="rect">
            <a:avLst/>
          </a:prstGeom>
          <a:noFill/>
          <a:ln w="9525">
            <a:noFill/>
            <a:miter lim="800000"/>
            <a:headEnd/>
            <a:tailEnd/>
          </a:ln>
        </p:spPr>
      </p:pic>
      <p:pic>
        <p:nvPicPr>
          <p:cNvPr id="399364" name="Picture 17" descr="5"/>
          <p:cNvPicPr>
            <a:picLocks noChangeAspect="1" noChangeArrowheads="1"/>
          </p:cNvPicPr>
          <p:nvPr/>
        </p:nvPicPr>
        <p:blipFill>
          <a:blip r:embed="rId3" cstate="print"/>
          <a:srcRect/>
          <a:stretch>
            <a:fillRect/>
          </a:stretch>
        </p:blipFill>
        <p:spPr bwMode="auto">
          <a:xfrm>
            <a:off x="1403350" y="3141663"/>
            <a:ext cx="6264275" cy="1624012"/>
          </a:xfrm>
          <a:prstGeom prst="rect">
            <a:avLst/>
          </a:prstGeom>
          <a:noFill/>
          <a:ln w="9525">
            <a:noFill/>
            <a:miter lim="800000"/>
            <a:headEnd/>
            <a:tailEnd/>
          </a:ln>
        </p:spPr>
      </p:pic>
      <p:sp>
        <p:nvSpPr>
          <p:cNvPr id="399365" name="Slide Number Placeholder 7"/>
          <p:cNvSpPr>
            <a:spLocks noGrp="1"/>
          </p:cNvSpPr>
          <p:nvPr>
            <p:ph type="sldNum" sz="quarter" idx="12"/>
          </p:nvPr>
        </p:nvSpPr>
        <p:spPr>
          <a:noFill/>
        </p:spPr>
        <p:txBody>
          <a:bodyPr/>
          <a:lstStyle/>
          <a:p>
            <a:fld id="{F3D75A32-E1BD-43DC-A607-9F5AEDF5A9A8}" type="slidenum">
              <a:rPr lang="ar-SA" smtClean="0">
                <a:latin typeface="Arial" pitchFamily="34" charset="0"/>
                <a:cs typeface="Arial" pitchFamily="34" charset="0"/>
              </a:rPr>
              <a:pPr/>
              <a:t>284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Content Placeholder 2"/>
          <p:cNvSpPr>
            <a:spLocks noGrp="1"/>
          </p:cNvSpPr>
          <p:nvPr>
            <p:ph idx="1"/>
          </p:nvPr>
        </p:nvSpPr>
        <p:spPr>
          <a:xfrm>
            <a:off x="611188" y="333375"/>
            <a:ext cx="8532812" cy="4114800"/>
          </a:xfrm>
        </p:spPr>
        <p:txBody>
          <a:bodyPr/>
          <a:lstStyle/>
          <a:p>
            <a:pPr algn="l" rtl="0">
              <a:buFontTx/>
              <a:buNone/>
            </a:pPr>
            <a:r>
              <a:rPr lang="en-US" b="1" smtClean="0">
                <a:latin typeface="Calibri" pitchFamily="34" charset="0"/>
                <a:cs typeface="Calibri" pitchFamily="34" charset="0"/>
              </a:rPr>
              <a:t>Ex: (a) </a:t>
            </a:r>
            <a:r>
              <a:rPr lang="en-US" smtClean="0">
                <a:latin typeface="Calibri" pitchFamily="34" charset="0"/>
                <a:cs typeface="Calibri" pitchFamily="34" charset="0"/>
              </a:rPr>
              <a:t>Large beds of rocks are used in some solar-heated homes to store heat. Assume that the specific heat of the rocks is 0.82 J/g-K. Calculate the quantity of heat absorbed by 50.0 kg of rocks if their temperature increases by 12.0 °C. </a:t>
            </a:r>
          </a:p>
          <a:p>
            <a:pPr algn="l" rtl="0"/>
            <a:r>
              <a:rPr lang="en-US" b="1" smtClean="0">
                <a:latin typeface="Calibri" pitchFamily="34" charset="0"/>
                <a:cs typeface="Calibri" pitchFamily="34" charset="0"/>
              </a:rPr>
              <a:t>(b) </a:t>
            </a:r>
            <a:r>
              <a:rPr lang="en-US" smtClean="0">
                <a:latin typeface="Calibri" pitchFamily="34" charset="0"/>
                <a:cs typeface="Calibri" pitchFamily="34" charset="0"/>
              </a:rPr>
              <a:t>What temperature change would these rocks undergo if they emitted 450 kJ of heat?</a:t>
            </a:r>
          </a:p>
          <a:p>
            <a:pPr algn="l" rtl="0">
              <a:buFontTx/>
              <a:buNone/>
            </a:pPr>
            <a:r>
              <a:rPr lang="en-US" b="1" i="1" smtClean="0">
                <a:latin typeface="Calibri" pitchFamily="34" charset="0"/>
                <a:cs typeface="Calibri" pitchFamily="34" charset="0"/>
              </a:rPr>
              <a:t>Answers: </a:t>
            </a:r>
            <a:r>
              <a:rPr lang="en-US" b="1" smtClean="0">
                <a:latin typeface="Calibri" pitchFamily="34" charset="0"/>
                <a:cs typeface="Calibri" pitchFamily="34" charset="0"/>
              </a:rPr>
              <a:t>(a) </a:t>
            </a:r>
            <a:r>
              <a:rPr lang="en-US" smtClean="0">
                <a:latin typeface="Calibri" pitchFamily="34" charset="0"/>
                <a:cs typeface="Calibri" pitchFamily="34" charset="0"/>
              </a:rPr>
              <a:t>4.9 </a:t>
            </a:r>
            <a:r>
              <a:rPr lang="en-US" smtClean="0">
                <a:latin typeface="Calibri" pitchFamily="34" charset="0"/>
                <a:cs typeface="Calibri" pitchFamily="34" charset="0"/>
                <a:sym typeface="Symbol" pitchFamily="18" charset="2"/>
              </a:rPr>
              <a:t></a:t>
            </a:r>
            <a:r>
              <a:rPr lang="en-US" smtClean="0">
                <a:latin typeface="Calibri" pitchFamily="34" charset="0"/>
                <a:cs typeface="Calibri" pitchFamily="34" charset="0"/>
              </a:rPr>
              <a:t> 10</a:t>
            </a:r>
            <a:r>
              <a:rPr lang="en-US" baseline="30000" smtClean="0">
                <a:latin typeface="Calibri" pitchFamily="34" charset="0"/>
                <a:cs typeface="Calibri" pitchFamily="34" charset="0"/>
              </a:rPr>
              <a:t>5</a:t>
            </a:r>
            <a:r>
              <a:rPr lang="en-US" smtClean="0">
                <a:latin typeface="Calibri" pitchFamily="34" charset="0"/>
                <a:cs typeface="Calibri" pitchFamily="34" charset="0"/>
              </a:rPr>
              <a:t> J, </a:t>
            </a:r>
            <a:r>
              <a:rPr lang="en-US" b="1" smtClean="0">
                <a:latin typeface="Calibri" pitchFamily="34" charset="0"/>
                <a:cs typeface="Calibri" pitchFamily="34" charset="0"/>
              </a:rPr>
              <a:t>(b) </a:t>
            </a:r>
            <a:r>
              <a:rPr lang="en-US" smtClean="0">
                <a:latin typeface="Calibri" pitchFamily="34" charset="0"/>
                <a:cs typeface="Calibri" pitchFamily="34" charset="0"/>
              </a:rPr>
              <a:t>11 K decrease = 11 °C decrease.</a:t>
            </a:r>
          </a:p>
          <a:p>
            <a:pPr algn="l" rtl="0"/>
            <a:endParaRPr lang="en-US" smtClean="0">
              <a:latin typeface="Calibri" pitchFamily="34" charset="0"/>
              <a:cs typeface="Calibri" pitchFamily="34" charset="0"/>
            </a:endParaRPr>
          </a:p>
        </p:txBody>
      </p:sp>
      <p:sp>
        <p:nvSpPr>
          <p:cNvPr id="400387" name="Slide Number Placeholder 5"/>
          <p:cNvSpPr>
            <a:spLocks noGrp="1"/>
          </p:cNvSpPr>
          <p:nvPr>
            <p:ph type="sldNum" sz="quarter" idx="12"/>
          </p:nvPr>
        </p:nvSpPr>
        <p:spPr>
          <a:noFill/>
        </p:spPr>
        <p:txBody>
          <a:bodyPr/>
          <a:lstStyle/>
          <a:p>
            <a:fld id="{813EFC0B-7082-4434-A109-438DB11A5E55}" type="slidenum">
              <a:rPr lang="ar-SA" smtClean="0">
                <a:latin typeface="Arial" pitchFamily="34" charset="0"/>
                <a:cs typeface="Arial" pitchFamily="34" charset="0"/>
              </a:rPr>
              <a:pPr/>
              <a:t>285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Content Placeholder 2"/>
          <p:cNvSpPr>
            <a:spLocks noGrp="1"/>
          </p:cNvSpPr>
          <p:nvPr>
            <p:ph idx="1"/>
          </p:nvPr>
        </p:nvSpPr>
        <p:spPr>
          <a:xfrm>
            <a:off x="0" y="0"/>
            <a:ext cx="9144000" cy="4114800"/>
          </a:xfrm>
        </p:spPr>
        <p:txBody>
          <a:bodyPr/>
          <a:lstStyle/>
          <a:p>
            <a:pPr algn="l" rtl="0">
              <a:buFontTx/>
              <a:buNone/>
            </a:pPr>
            <a:r>
              <a:rPr lang="en-US" sz="2800" smtClean="0">
                <a:latin typeface="Calibri" pitchFamily="34" charset="0"/>
                <a:cs typeface="Calibri" pitchFamily="34" charset="0"/>
              </a:rPr>
              <a:t>Ex: When a student mixes 50 mL of 1.0 </a:t>
            </a:r>
            <a:r>
              <a:rPr lang="en-US" sz="2800" i="1" smtClean="0">
                <a:latin typeface="Calibri" pitchFamily="34" charset="0"/>
                <a:cs typeface="Calibri" pitchFamily="34" charset="0"/>
              </a:rPr>
              <a:t>M </a:t>
            </a:r>
            <a:r>
              <a:rPr lang="en-US" sz="2800" smtClean="0">
                <a:latin typeface="Calibri" pitchFamily="34" charset="0"/>
                <a:cs typeface="Calibri" pitchFamily="34" charset="0"/>
              </a:rPr>
              <a:t>HCl and 50 mL of 1.0 </a:t>
            </a:r>
            <a:r>
              <a:rPr lang="en-US" sz="2800" i="1" smtClean="0">
                <a:latin typeface="Calibri" pitchFamily="34" charset="0"/>
                <a:cs typeface="Calibri" pitchFamily="34" charset="0"/>
              </a:rPr>
              <a:t>M </a:t>
            </a:r>
            <a:r>
              <a:rPr lang="en-US" sz="2800" smtClean="0">
                <a:latin typeface="Calibri" pitchFamily="34" charset="0"/>
                <a:cs typeface="Calibri" pitchFamily="34" charset="0"/>
              </a:rPr>
              <a:t>NaOH in a coffee-cup calorimeter, the temperature of the resultant solution increases from 21.0 °C to 27.5 °C. Calculate the enthalpy change for the reaction in kJ/mol HCl, assuming that the calorimeter loses only a negligible quantity of heat, that the total volume of the solution is 100 mL, that its density is 1.0 g/mL, and that its specific heat is 4.18 J/g-K.</a:t>
            </a:r>
          </a:p>
          <a:p>
            <a:pPr algn="ctr" rtl="0">
              <a:buFontTx/>
              <a:buNone/>
            </a:pPr>
            <a:r>
              <a:rPr lang="en-US" sz="2800" smtClean="0">
                <a:latin typeface="Calibri" pitchFamily="34" charset="0"/>
                <a:cs typeface="Calibri" pitchFamily="34" charset="0"/>
              </a:rPr>
              <a:t>HCl(</a:t>
            </a:r>
            <a:r>
              <a:rPr lang="en-US" sz="2800" i="1" smtClean="0">
                <a:latin typeface="Calibri" pitchFamily="34" charset="0"/>
                <a:cs typeface="Calibri" pitchFamily="34" charset="0"/>
              </a:rPr>
              <a:t>aq</a:t>
            </a:r>
            <a:r>
              <a:rPr lang="en-US" sz="2800" smtClean="0">
                <a:latin typeface="Calibri" pitchFamily="34" charset="0"/>
                <a:cs typeface="Calibri" pitchFamily="34" charset="0"/>
              </a:rPr>
              <a:t>) + NaOH(</a:t>
            </a:r>
            <a:r>
              <a:rPr lang="en-US" sz="2800" i="1" smtClean="0">
                <a:latin typeface="Calibri" pitchFamily="34" charset="0"/>
                <a:cs typeface="Calibri" pitchFamily="34" charset="0"/>
              </a:rPr>
              <a:t>aq</a:t>
            </a:r>
            <a:r>
              <a:rPr lang="en-US" sz="2800" smtClean="0">
                <a:latin typeface="Calibri" pitchFamily="34" charset="0"/>
                <a:cs typeface="Calibri" pitchFamily="34" charset="0"/>
              </a:rPr>
              <a:t>) → H</a:t>
            </a:r>
            <a:r>
              <a:rPr lang="en-US" sz="2800" baseline="-25000" smtClean="0">
                <a:latin typeface="Calibri" pitchFamily="34" charset="0"/>
                <a:cs typeface="Calibri" pitchFamily="34" charset="0"/>
              </a:rPr>
              <a:t>2</a:t>
            </a:r>
            <a:r>
              <a:rPr lang="en-US" sz="2800" smtClean="0">
                <a:latin typeface="Calibri" pitchFamily="34" charset="0"/>
                <a:cs typeface="Calibri" pitchFamily="34" charset="0"/>
              </a:rPr>
              <a:t>O(</a:t>
            </a:r>
            <a:r>
              <a:rPr lang="en-US" sz="2800" i="1" smtClean="0">
                <a:latin typeface="Calibri" pitchFamily="34" charset="0"/>
                <a:cs typeface="Calibri" pitchFamily="34" charset="0"/>
              </a:rPr>
              <a:t>l</a:t>
            </a:r>
            <a:r>
              <a:rPr lang="en-US" sz="2800" smtClean="0">
                <a:latin typeface="Calibri" pitchFamily="34" charset="0"/>
                <a:cs typeface="Calibri" pitchFamily="34" charset="0"/>
              </a:rPr>
              <a:t>) + NaCl(</a:t>
            </a:r>
            <a:r>
              <a:rPr lang="en-US" sz="2800" i="1" smtClean="0">
                <a:latin typeface="Calibri" pitchFamily="34" charset="0"/>
                <a:cs typeface="Calibri" pitchFamily="34" charset="0"/>
              </a:rPr>
              <a:t>aq</a:t>
            </a:r>
            <a:r>
              <a:rPr lang="en-US" sz="2800" smtClean="0">
                <a:latin typeface="Calibri" pitchFamily="34" charset="0"/>
                <a:cs typeface="Calibri" pitchFamily="34" charset="0"/>
              </a:rPr>
              <a:t>)</a:t>
            </a:r>
          </a:p>
        </p:txBody>
      </p:sp>
      <p:pic>
        <p:nvPicPr>
          <p:cNvPr id="401411" name="Picture 16" descr="5"/>
          <p:cNvPicPr>
            <a:picLocks noChangeAspect="1" noChangeArrowheads="1"/>
          </p:cNvPicPr>
          <p:nvPr/>
        </p:nvPicPr>
        <p:blipFill>
          <a:blip r:embed="rId2" cstate="print"/>
          <a:srcRect/>
          <a:stretch>
            <a:fillRect/>
          </a:stretch>
        </p:blipFill>
        <p:spPr bwMode="auto">
          <a:xfrm>
            <a:off x="971550" y="4221163"/>
            <a:ext cx="7154863" cy="2255837"/>
          </a:xfrm>
          <a:prstGeom prst="rect">
            <a:avLst/>
          </a:prstGeom>
          <a:noFill/>
          <a:ln w="9525">
            <a:noFill/>
            <a:miter lim="800000"/>
            <a:headEnd/>
            <a:tailEnd/>
          </a:ln>
        </p:spPr>
      </p:pic>
      <p:sp>
        <p:nvSpPr>
          <p:cNvPr id="401412" name="Slide Number Placeholder 6"/>
          <p:cNvSpPr>
            <a:spLocks noGrp="1"/>
          </p:cNvSpPr>
          <p:nvPr>
            <p:ph type="sldNum" sz="quarter" idx="12"/>
          </p:nvPr>
        </p:nvSpPr>
        <p:spPr>
          <a:noFill/>
        </p:spPr>
        <p:txBody>
          <a:bodyPr/>
          <a:lstStyle/>
          <a:p>
            <a:fld id="{40982F34-5065-4120-84F6-89A671577014}" type="slidenum">
              <a:rPr lang="ar-SA" smtClean="0">
                <a:latin typeface="Arial" pitchFamily="34" charset="0"/>
                <a:cs typeface="Arial" pitchFamily="34" charset="0"/>
              </a:rPr>
              <a:pPr/>
              <a:t>286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Content Placeholder 2"/>
          <p:cNvSpPr>
            <a:spLocks noGrp="1"/>
          </p:cNvSpPr>
          <p:nvPr>
            <p:ph idx="1"/>
          </p:nvPr>
        </p:nvSpPr>
        <p:spPr>
          <a:xfrm>
            <a:off x="0" y="228600"/>
            <a:ext cx="9144000" cy="2120900"/>
          </a:xfrm>
        </p:spPr>
        <p:txBody>
          <a:bodyPr/>
          <a:lstStyle/>
          <a:p>
            <a:pPr algn="l" rtl="0">
              <a:buFontTx/>
              <a:buNone/>
            </a:pPr>
            <a:r>
              <a:rPr lang="en-US" smtClean="0"/>
              <a:t>Ex: The enthalpy of reaction for the combustion of C to CO</a:t>
            </a:r>
            <a:r>
              <a:rPr lang="en-US" baseline="-25000" smtClean="0"/>
              <a:t>2</a:t>
            </a:r>
            <a:r>
              <a:rPr lang="en-US" smtClean="0"/>
              <a:t> is </a:t>
            </a:r>
            <a:r>
              <a:rPr lang="en-US" b="1" i="1" smtClean="0"/>
              <a:t>–</a:t>
            </a:r>
            <a:r>
              <a:rPr lang="en-US" smtClean="0"/>
              <a:t>393.5 kJ/mol C, and the enthalpy for the combustion of CO to CO</a:t>
            </a:r>
            <a:r>
              <a:rPr lang="en-US" baseline="-25000" smtClean="0"/>
              <a:t>2</a:t>
            </a:r>
            <a:r>
              <a:rPr lang="en-US" smtClean="0"/>
              <a:t> is </a:t>
            </a:r>
            <a:r>
              <a:rPr lang="en-US" b="1" i="1" smtClean="0"/>
              <a:t>– </a:t>
            </a:r>
            <a:r>
              <a:rPr lang="en-US" smtClean="0"/>
              <a:t>283.0 kJ/mol CO:</a:t>
            </a:r>
          </a:p>
          <a:p>
            <a:pPr algn="l" rtl="0"/>
            <a:endParaRPr lang="en-US" smtClean="0"/>
          </a:p>
        </p:txBody>
      </p:sp>
      <p:pic>
        <p:nvPicPr>
          <p:cNvPr id="402435" name="Picture 12" descr="5"/>
          <p:cNvPicPr>
            <a:picLocks noChangeAspect="1" noChangeArrowheads="1"/>
          </p:cNvPicPr>
          <p:nvPr/>
        </p:nvPicPr>
        <p:blipFill>
          <a:blip r:embed="rId2" cstate="print"/>
          <a:srcRect/>
          <a:stretch>
            <a:fillRect/>
          </a:stretch>
        </p:blipFill>
        <p:spPr bwMode="auto">
          <a:xfrm>
            <a:off x="250825" y="2492375"/>
            <a:ext cx="8553450" cy="1736725"/>
          </a:xfrm>
          <a:prstGeom prst="rect">
            <a:avLst/>
          </a:prstGeom>
          <a:noFill/>
          <a:ln w="9525">
            <a:noFill/>
            <a:miter lim="800000"/>
            <a:headEnd/>
            <a:tailEnd/>
          </a:ln>
        </p:spPr>
      </p:pic>
      <p:pic>
        <p:nvPicPr>
          <p:cNvPr id="402436" name="Picture 14" descr="5"/>
          <p:cNvPicPr>
            <a:picLocks noChangeAspect="1" noChangeArrowheads="1"/>
          </p:cNvPicPr>
          <p:nvPr/>
        </p:nvPicPr>
        <p:blipFill>
          <a:blip r:embed="rId3" cstate="print"/>
          <a:srcRect/>
          <a:stretch>
            <a:fillRect/>
          </a:stretch>
        </p:blipFill>
        <p:spPr bwMode="auto">
          <a:xfrm>
            <a:off x="179388" y="4508500"/>
            <a:ext cx="8602662" cy="1609725"/>
          </a:xfrm>
          <a:prstGeom prst="rect">
            <a:avLst/>
          </a:prstGeom>
          <a:noFill/>
          <a:ln w="9525">
            <a:noFill/>
            <a:miter lim="800000"/>
            <a:headEnd/>
            <a:tailEnd/>
          </a:ln>
        </p:spPr>
      </p:pic>
      <p:sp>
        <p:nvSpPr>
          <p:cNvPr id="402437" name="Slide Number Placeholder 7"/>
          <p:cNvSpPr>
            <a:spLocks noGrp="1"/>
          </p:cNvSpPr>
          <p:nvPr>
            <p:ph type="sldNum" sz="quarter" idx="12"/>
          </p:nvPr>
        </p:nvSpPr>
        <p:spPr>
          <a:noFill/>
        </p:spPr>
        <p:txBody>
          <a:bodyPr/>
          <a:lstStyle/>
          <a:p>
            <a:fld id="{D267C70E-4314-41AD-9912-6CF554776ADB}" type="slidenum">
              <a:rPr lang="ar-SA" smtClean="0">
                <a:latin typeface="Arial" pitchFamily="34" charset="0"/>
                <a:cs typeface="Arial" pitchFamily="34" charset="0"/>
              </a:rPr>
              <a:pPr/>
              <a:t>287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Content Placeholder 2"/>
          <p:cNvSpPr>
            <a:spLocks noGrp="1"/>
          </p:cNvSpPr>
          <p:nvPr>
            <p:ph idx="1"/>
          </p:nvPr>
        </p:nvSpPr>
        <p:spPr>
          <a:xfrm>
            <a:off x="0" y="333375"/>
            <a:ext cx="9144000" cy="4114800"/>
          </a:xfrm>
        </p:spPr>
        <p:txBody>
          <a:bodyPr/>
          <a:lstStyle/>
          <a:p>
            <a:pPr algn="l" rtl="0">
              <a:buFontTx/>
              <a:buNone/>
            </a:pPr>
            <a:r>
              <a:rPr lang="en-US" smtClean="0"/>
              <a:t>Ex: Carbon occurs in two forms, graphite and diamond. The enthalpy of the combustion of graphite is </a:t>
            </a:r>
            <a:r>
              <a:rPr lang="en-US" b="1" i="1" smtClean="0"/>
              <a:t>– </a:t>
            </a:r>
            <a:r>
              <a:rPr lang="en-US" smtClean="0"/>
              <a:t>393.5 kJ/mol and that of diamond is </a:t>
            </a:r>
            <a:r>
              <a:rPr lang="en-US" b="1" i="1" smtClean="0"/>
              <a:t>–</a:t>
            </a:r>
            <a:r>
              <a:rPr lang="en-US" smtClean="0"/>
              <a:t>395.4 kJ/mol:</a:t>
            </a:r>
          </a:p>
          <a:p>
            <a:pPr algn="l" rtl="0">
              <a:buFontTx/>
              <a:buNone/>
            </a:pPr>
            <a:r>
              <a:rPr lang="en-US" smtClean="0"/>
              <a:t>		</a:t>
            </a:r>
          </a:p>
          <a:p>
            <a:pPr algn="l" rtl="0">
              <a:buFontTx/>
              <a:buNone/>
            </a:pPr>
            <a:endParaRPr lang="en-US" smtClean="0"/>
          </a:p>
          <a:p>
            <a:pPr algn="l" rtl="0">
              <a:buFontTx/>
              <a:buNone/>
            </a:pPr>
            <a:endParaRPr lang="en-US" smtClean="0"/>
          </a:p>
          <a:p>
            <a:pPr algn="l" rtl="0">
              <a:buFontTx/>
              <a:buNone/>
            </a:pPr>
            <a:endParaRPr lang="en-US" smtClean="0"/>
          </a:p>
          <a:p>
            <a:pPr algn="l" rtl="0">
              <a:buFontTx/>
              <a:buNone/>
            </a:pPr>
            <a:r>
              <a:rPr lang="en-US" smtClean="0"/>
              <a:t>   Calculate for the conversion of graphite to diamond:</a:t>
            </a:r>
          </a:p>
          <a:p>
            <a:pPr algn="l" rtl="0">
              <a:buFontTx/>
              <a:buNone/>
            </a:pPr>
            <a:r>
              <a:rPr lang="en-US" smtClean="0"/>
              <a:t>		</a:t>
            </a:r>
            <a:r>
              <a:rPr lang="en-US" b="1" i="1" smtClean="0"/>
              <a:t>Answer: </a:t>
            </a:r>
            <a:r>
              <a:rPr lang="el-GR" smtClean="0"/>
              <a:t>Δ</a:t>
            </a:r>
            <a:r>
              <a:rPr lang="en-US" i="1" smtClean="0"/>
              <a:t>H</a:t>
            </a:r>
            <a:r>
              <a:rPr lang="en-US" baseline="-25000" smtClean="0"/>
              <a:t>3</a:t>
            </a:r>
            <a:r>
              <a:rPr lang="en-US" smtClean="0"/>
              <a:t> = +1.9 kJ</a:t>
            </a:r>
          </a:p>
          <a:p>
            <a:pPr algn="l" rtl="0">
              <a:buFontTx/>
              <a:buNone/>
            </a:pPr>
            <a:endParaRPr lang="en-US" smtClean="0"/>
          </a:p>
          <a:p>
            <a:pPr algn="l" rtl="0">
              <a:buFontTx/>
              <a:buNone/>
            </a:pPr>
            <a:endParaRPr lang="en-US" smtClean="0"/>
          </a:p>
          <a:p>
            <a:pPr algn="l" rtl="0"/>
            <a:endParaRPr lang="en-US" smtClean="0"/>
          </a:p>
        </p:txBody>
      </p:sp>
      <p:pic>
        <p:nvPicPr>
          <p:cNvPr id="403459" name="Picture 12" descr="5"/>
          <p:cNvPicPr>
            <a:picLocks noChangeAspect="1" noChangeArrowheads="1"/>
          </p:cNvPicPr>
          <p:nvPr/>
        </p:nvPicPr>
        <p:blipFill>
          <a:blip r:embed="rId2" cstate="print"/>
          <a:srcRect/>
          <a:stretch>
            <a:fillRect/>
          </a:stretch>
        </p:blipFill>
        <p:spPr bwMode="auto">
          <a:xfrm>
            <a:off x="395288" y="2565400"/>
            <a:ext cx="8153400" cy="915988"/>
          </a:xfrm>
          <a:prstGeom prst="rect">
            <a:avLst/>
          </a:prstGeom>
          <a:noFill/>
          <a:ln w="9525">
            <a:noFill/>
            <a:miter lim="800000"/>
            <a:headEnd/>
            <a:tailEnd/>
          </a:ln>
        </p:spPr>
      </p:pic>
      <p:pic>
        <p:nvPicPr>
          <p:cNvPr id="403460" name="Picture 13" descr="5"/>
          <p:cNvPicPr>
            <a:picLocks noChangeAspect="1" noChangeArrowheads="1"/>
          </p:cNvPicPr>
          <p:nvPr/>
        </p:nvPicPr>
        <p:blipFill>
          <a:blip r:embed="rId3" cstate="print"/>
          <a:srcRect/>
          <a:stretch>
            <a:fillRect/>
          </a:stretch>
        </p:blipFill>
        <p:spPr bwMode="auto">
          <a:xfrm>
            <a:off x="122238" y="3638550"/>
            <a:ext cx="8518525" cy="614363"/>
          </a:xfrm>
          <a:prstGeom prst="rect">
            <a:avLst/>
          </a:prstGeom>
          <a:noFill/>
          <a:ln w="9525">
            <a:noFill/>
            <a:miter lim="800000"/>
            <a:headEnd/>
            <a:tailEnd/>
          </a:ln>
        </p:spPr>
      </p:pic>
      <p:sp>
        <p:nvSpPr>
          <p:cNvPr id="403461" name="Slide Number Placeholder 7"/>
          <p:cNvSpPr>
            <a:spLocks noGrp="1"/>
          </p:cNvSpPr>
          <p:nvPr>
            <p:ph type="sldNum" sz="quarter" idx="12"/>
          </p:nvPr>
        </p:nvSpPr>
        <p:spPr>
          <a:noFill/>
        </p:spPr>
        <p:txBody>
          <a:bodyPr/>
          <a:lstStyle/>
          <a:p>
            <a:fld id="{DE243981-A170-48E9-BCC8-877B6B98A05C}" type="slidenum">
              <a:rPr lang="ar-SA" smtClean="0">
                <a:latin typeface="Arial" pitchFamily="34" charset="0"/>
                <a:cs typeface="Arial" pitchFamily="34" charset="0"/>
              </a:rPr>
              <a:pPr/>
              <a:t>288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Content Placeholder 2"/>
          <p:cNvSpPr>
            <a:spLocks noGrp="1"/>
          </p:cNvSpPr>
          <p:nvPr>
            <p:ph idx="1"/>
          </p:nvPr>
        </p:nvSpPr>
        <p:spPr>
          <a:xfrm>
            <a:off x="609600" y="685800"/>
            <a:ext cx="7772400" cy="4114800"/>
          </a:xfrm>
        </p:spPr>
        <p:txBody>
          <a:bodyPr/>
          <a:lstStyle/>
          <a:p>
            <a:pPr algn="l" rtl="0">
              <a:buFontTx/>
              <a:buNone/>
            </a:pPr>
            <a:r>
              <a:rPr lang="en-US" smtClean="0"/>
              <a:t>Ex: Calculate </a:t>
            </a:r>
            <a:r>
              <a:rPr lang="el-GR" smtClean="0"/>
              <a:t>Δ</a:t>
            </a:r>
            <a:r>
              <a:rPr lang="en-US" i="1" smtClean="0"/>
              <a:t>H </a:t>
            </a:r>
            <a:r>
              <a:rPr lang="en-US" smtClean="0"/>
              <a:t>for the reaction</a:t>
            </a:r>
          </a:p>
          <a:p>
            <a:pPr algn="l" rtl="0">
              <a:buFontTx/>
              <a:buNone/>
            </a:pPr>
            <a:r>
              <a:rPr lang="en-US" smtClean="0"/>
              <a:t>		2 C(</a:t>
            </a:r>
            <a:r>
              <a:rPr lang="en-US" i="1" smtClean="0"/>
              <a:t>s</a:t>
            </a:r>
            <a:r>
              <a:rPr lang="en-US" smtClean="0"/>
              <a:t>) + H</a:t>
            </a:r>
            <a:r>
              <a:rPr lang="en-US" baseline="-25000" smtClean="0"/>
              <a:t>2</a:t>
            </a:r>
            <a:r>
              <a:rPr lang="en-US" smtClean="0"/>
              <a:t>(</a:t>
            </a:r>
            <a:r>
              <a:rPr lang="en-US" i="1" smtClean="0"/>
              <a:t>g</a:t>
            </a:r>
            <a:r>
              <a:rPr lang="en-US" smtClean="0"/>
              <a:t>) → C</a:t>
            </a:r>
            <a:r>
              <a:rPr lang="en-US" baseline="-25000" smtClean="0"/>
              <a:t>2</a:t>
            </a:r>
            <a:r>
              <a:rPr lang="en-US" smtClean="0"/>
              <a:t>H</a:t>
            </a:r>
            <a:r>
              <a:rPr lang="en-US" baseline="-25000" smtClean="0"/>
              <a:t>2</a:t>
            </a:r>
            <a:r>
              <a:rPr lang="en-US" smtClean="0"/>
              <a:t>(</a:t>
            </a:r>
            <a:r>
              <a:rPr lang="en-US" i="1" smtClean="0"/>
              <a:t>g</a:t>
            </a:r>
            <a:r>
              <a:rPr lang="en-US" smtClean="0"/>
              <a:t>)</a:t>
            </a:r>
          </a:p>
          <a:p>
            <a:pPr algn="l" rtl="0">
              <a:buFontTx/>
              <a:buNone/>
            </a:pPr>
            <a:r>
              <a:rPr lang="en-US" smtClean="0"/>
              <a:t>given the following chemical equations and their respective enthalpy changes</a:t>
            </a:r>
          </a:p>
          <a:p>
            <a:pPr algn="l" rtl="0">
              <a:buFontTx/>
              <a:buNone/>
            </a:pPr>
            <a:r>
              <a:rPr lang="en-US" smtClean="0"/>
              <a:t>		</a:t>
            </a:r>
            <a:endParaRPr lang="en-US" b="1" i="1" smtClean="0"/>
          </a:p>
          <a:p>
            <a:pPr algn="l" rtl="0"/>
            <a:endParaRPr lang="en-US" smtClean="0"/>
          </a:p>
        </p:txBody>
      </p:sp>
      <p:pic>
        <p:nvPicPr>
          <p:cNvPr id="404483" name="Picture 12" descr="5"/>
          <p:cNvPicPr>
            <a:picLocks noChangeAspect="1" noChangeArrowheads="1"/>
          </p:cNvPicPr>
          <p:nvPr/>
        </p:nvPicPr>
        <p:blipFill>
          <a:blip r:embed="rId2" cstate="print"/>
          <a:srcRect/>
          <a:stretch>
            <a:fillRect/>
          </a:stretch>
        </p:blipFill>
        <p:spPr bwMode="auto">
          <a:xfrm>
            <a:off x="827088" y="2924175"/>
            <a:ext cx="7629525" cy="1214438"/>
          </a:xfrm>
          <a:prstGeom prst="rect">
            <a:avLst/>
          </a:prstGeom>
          <a:noFill/>
          <a:ln w="9525">
            <a:noFill/>
            <a:miter lim="800000"/>
            <a:headEnd/>
            <a:tailEnd/>
          </a:ln>
        </p:spPr>
      </p:pic>
      <p:pic>
        <p:nvPicPr>
          <p:cNvPr id="404484" name="Picture 13" descr="5"/>
          <p:cNvPicPr>
            <a:picLocks noChangeAspect="1" noChangeArrowheads="1"/>
          </p:cNvPicPr>
          <p:nvPr/>
        </p:nvPicPr>
        <p:blipFill>
          <a:blip r:embed="rId3" cstate="print"/>
          <a:srcRect/>
          <a:stretch>
            <a:fillRect/>
          </a:stretch>
        </p:blipFill>
        <p:spPr bwMode="auto">
          <a:xfrm>
            <a:off x="827088" y="4221163"/>
            <a:ext cx="7559675" cy="1730375"/>
          </a:xfrm>
          <a:prstGeom prst="rect">
            <a:avLst/>
          </a:prstGeom>
          <a:noFill/>
          <a:ln w="9525">
            <a:noFill/>
            <a:miter lim="800000"/>
            <a:headEnd/>
            <a:tailEnd/>
          </a:ln>
        </p:spPr>
      </p:pic>
      <p:sp>
        <p:nvSpPr>
          <p:cNvPr id="404485" name="Slide Number Placeholder 7"/>
          <p:cNvSpPr>
            <a:spLocks noGrp="1"/>
          </p:cNvSpPr>
          <p:nvPr>
            <p:ph type="sldNum" sz="quarter" idx="12"/>
          </p:nvPr>
        </p:nvSpPr>
        <p:spPr>
          <a:noFill/>
        </p:spPr>
        <p:txBody>
          <a:bodyPr/>
          <a:lstStyle/>
          <a:p>
            <a:fld id="{8DAC4A80-8676-4F7D-9D7B-DA198978F1A9}" type="slidenum">
              <a:rPr lang="ar-SA" smtClean="0">
                <a:latin typeface="Arial" pitchFamily="34" charset="0"/>
                <a:cs typeface="Arial" pitchFamily="34" charset="0"/>
              </a:rPr>
              <a:pPr/>
              <a:t>289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Percent Composition</a:t>
            </a:r>
          </a:p>
        </p:txBody>
      </p:sp>
      <p:sp>
        <p:nvSpPr>
          <p:cNvPr id="22531" name="Rectangle 3"/>
          <p:cNvSpPr>
            <a:spLocks noGrp="1" noChangeArrowheads="1"/>
          </p:cNvSpPr>
          <p:nvPr>
            <p:ph type="body" idx="1"/>
          </p:nvPr>
        </p:nvSpPr>
        <p:spPr/>
        <p:txBody>
          <a:bodyPr/>
          <a:lstStyle/>
          <a:p>
            <a:pPr algn="l" rtl="0" eaLnBrk="1" hangingPunct="1">
              <a:lnSpc>
                <a:spcPct val="90000"/>
              </a:lnSpc>
              <a:buFontTx/>
              <a:buNone/>
            </a:pPr>
            <a:r>
              <a:rPr lang="en-US" sz="2800" smtClean="0"/>
              <a:t>	</a:t>
            </a:r>
            <a:r>
              <a:rPr lang="en-US" sz="2800" b="1" smtClean="0"/>
              <a:t>Percent composition by mass</a:t>
            </a:r>
          </a:p>
          <a:p>
            <a:pPr algn="l" rtl="0" eaLnBrk="1" hangingPunct="1">
              <a:lnSpc>
                <a:spcPct val="90000"/>
              </a:lnSpc>
              <a:buFontTx/>
              <a:buNone/>
            </a:pPr>
            <a:r>
              <a:rPr lang="en-US" sz="2800" b="1" smtClean="0"/>
              <a:t> </a:t>
            </a:r>
            <a:r>
              <a:rPr lang="en-US" sz="2800" smtClean="0"/>
              <a:t>The mass of one element in a compound divided by the mass of the entire compound</a:t>
            </a:r>
          </a:p>
          <a:p>
            <a:pPr algn="l" rtl="0" eaLnBrk="1" hangingPunct="1">
              <a:lnSpc>
                <a:spcPct val="90000"/>
              </a:lnSpc>
              <a:buFontTx/>
              <a:buNone/>
            </a:pPr>
            <a:r>
              <a:rPr lang="en-US" sz="2800" smtClean="0"/>
              <a:t>Steps to determine percentage composition:</a:t>
            </a:r>
          </a:p>
          <a:p>
            <a:pPr algn="l" rtl="0" eaLnBrk="1" hangingPunct="1">
              <a:lnSpc>
                <a:spcPct val="90000"/>
              </a:lnSpc>
              <a:buFontTx/>
              <a:buNone/>
            </a:pPr>
            <a:r>
              <a:rPr lang="en-US" sz="2800" smtClean="0"/>
              <a:t>1. Calculate the mass of each individual element in the compound</a:t>
            </a:r>
          </a:p>
          <a:p>
            <a:pPr algn="l" rtl="0" eaLnBrk="1" hangingPunct="1">
              <a:lnSpc>
                <a:spcPct val="90000"/>
              </a:lnSpc>
              <a:buFontTx/>
              <a:buNone/>
            </a:pPr>
            <a:r>
              <a:rPr lang="en-US" sz="2800" smtClean="0"/>
              <a:t>2. Add up all the masses of each element to get the total mass of compound</a:t>
            </a:r>
          </a:p>
          <a:p>
            <a:pPr algn="l" rtl="0" eaLnBrk="1" hangingPunct="1">
              <a:lnSpc>
                <a:spcPct val="90000"/>
              </a:lnSpc>
              <a:buFontTx/>
              <a:buNone/>
            </a:pPr>
            <a:r>
              <a:rPr lang="en-US" sz="2800" smtClean="0"/>
              <a:t>3. Divide the mass of each individual element with the total mass of compound</a:t>
            </a:r>
          </a:p>
        </p:txBody>
      </p:sp>
      <p:sp>
        <p:nvSpPr>
          <p:cNvPr id="161796" name="Slide Number Placeholder 6"/>
          <p:cNvSpPr>
            <a:spLocks noGrp="1"/>
          </p:cNvSpPr>
          <p:nvPr>
            <p:ph type="sldNum" sz="quarter" idx="12"/>
          </p:nvPr>
        </p:nvSpPr>
        <p:spPr>
          <a:noFill/>
        </p:spPr>
        <p:txBody>
          <a:bodyPr/>
          <a:lstStyle/>
          <a:p>
            <a:fld id="{9D0971A3-8FE0-489E-B241-6477103AB32C}" type="slidenum">
              <a:rPr lang="ar-SA" smtClean="0">
                <a:latin typeface="Arial" pitchFamily="34" charset="0"/>
                <a:cs typeface="Arial" pitchFamily="34" charset="0"/>
              </a:rPr>
              <a:pPr/>
              <a:t>29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additive="base">
                                        <p:cTn id="7" dur="500" fill="hold"/>
                                        <p:tgtEl>
                                          <p:spTgt spid="29698"/>
                                        </p:tgtEl>
                                        <p:attrNameLst>
                                          <p:attrName>ppt_x</p:attrName>
                                        </p:attrNameLst>
                                      </p:cBhvr>
                                      <p:tavLst>
                                        <p:tav tm="0">
                                          <p:val>
                                            <p:strVal val="#ppt_x"/>
                                          </p:val>
                                        </p:tav>
                                        <p:tav tm="100000">
                                          <p:val>
                                            <p:strVal val="#ppt_x"/>
                                          </p:val>
                                        </p:tav>
                                      </p:tavLst>
                                    </p:anim>
                                    <p:anim calcmode="lin" valueType="num">
                                      <p:cBhvr additive="base">
                                        <p:cTn id="8" dur="500" fill="hold"/>
                                        <p:tgtEl>
                                          <p:spTgt spid="296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31">
                                            <p:txEl>
                                              <p:pRg st="0" end="0"/>
                                            </p:txEl>
                                          </p:spTgt>
                                        </p:tgtEl>
                                        <p:attrNameLst>
                                          <p:attrName>style.visibility</p:attrName>
                                        </p:attrNameLst>
                                      </p:cBhvr>
                                      <p:to>
                                        <p:strVal val="visible"/>
                                      </p:to>
                                    </p:set>
                                    <p:anim calcmode="lin" valueType="num">
                                      <p:cBhvr additive="base">
                                        <p:cTn id="13" dur="500" fill="hold"/>
                                        <p:tgtEl>
                                          <p:spTgt spid="2253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31">
                                            <p:txEl>
                                              <p:pRg st="1" end="1"/>
                                            </p:txEl>
                                          </p:spTgt>
                                        </p:tgtEl>
                                        <p:attrNameLst>
                                          <p:attrName>style.visibility</p:attrName>
                                        </p:attrNameLst>
                                      </p:cBhvr>
                                      <p:to>
                                        <p:strVal val="visible"/>
                                      </p:to>
                                    </p:set>
                                    <p:anim calcmode="lin" valueType="num">
                                      <p:cBhvr additive="base">
                                        <p:cTn id="19" dur="500" fill="hold"/>
                                        <p:tgtEl>
                                          <p:spTgt spid="2253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531">
                                            <p:txEl>
                                              <p:pRg st="2" end="2"/>
                                            </p:txEl>
                                          </p:spTgt>
                                        </p:tgtEl>
                                        <p:attrNameLst>
                                          <p:attrName>style.visibility</p:attrName>
                                        </p:attrNameLst>
                                      </p:cBhvr>
                                      <p:to>
                                        <p:strVal val="visible"/>
                                      </p:to>
                                    </p:set>
                                    <p:anim calcmode="lin" valueType="num">
                                      <p:cBhvr additive="base">
                                        <p:cTn id="25" dur="500" fill="hold"/>
                                        <p:tgtEl>
                                          <p:spTgt spid="22531">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531">
                                            <p:txEl>
                                              <p:pRg st="3" end="3"/>
                                            </p:txEl>
                                          </p:spTgt>
                                        </p:tgtEl>
                                        <p:attrNameLst>
                                          <p:attrName>style.visibility</p:attrName>
                                        </p:attrNameLst>
                                      </p:cBhvr>
                                      <p:to>
                                        <p:strVal val="visible"/>
                                      </p:to>
                                    </p:set>
                                    <p:anim calcmode="lin" valueType="num">
                                      <p:cBhvr additive="base">
                                        <p:cTn id="31" dur="500" fill="hold"/>
                                        <p:tgtEl>
                                          <p:spTgt spid="22531">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3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531">
                                            <p:txEl>
                                              <p:pRg st="4" end="4"/>
                                            </p:txEl>
                                          </p:spTgt>
                                        </p:tgtEl>
                                        <p:attrNameLst>
                                          <p:attrName>style.visibility</p:attrName>
                                        </p:attrNameLst>
                                      </p:cBhvr>
                                      <p:to>
                                        <p:strVal val="visible"/>
                                      </p:to>
                                    </p:set>
                                    <p:anim calcmode="lin" valueType="num">
                                      <p:cBhvr additive="base">
                                        <p:cTn id="37" dur="500" fill="hold"/>
                                        <p:tgtEl>
                                          <p:spTgt spid="22531">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53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2531">
                                            <p:txEl>
                                              <p:pRg st="5" end="5"/>
                                            </p:txEl>
                                          </p:spTgt>
                                        </p:tgtEl>
                                        <p:attrNameLst>
                                          <p:attrName>style.visibility</p:attrName>
                                        </p:attrNameLst>
                                      </p:cBhvr>
                                      <p:to>
                                        <p:strVal val="visible"/>
                                      </p:to>
                                    </p:set>
                                    <p:anim calcmode="lin" valueType="num">
                                      <p:cBhvr additive="base">
                                        <p:cTn id="43" dur="500" fill="hold"/>
                                        <p:tgtEl>
                                          <p:spTgt spid="22531">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53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Content Placeholder 2"/>
          <p:cNvSpPr>
            <a:spLocks noGrp="1"/>
          </p:cNvSpPr>
          <p:nvPr>
            <p:ph idx="1"/>
          </p:nvPr>
        </p:nvSpPr>
        <p:spPr>
          <a:xfrm>
            <a:off x="250825" y="115888"/>
            <a:ext cx="8642350" cy="4114800"/>
          </a:xfrm>
        </p:spPr>
        <p:txBody>
          <a:bodyPr/>
          <a:lstStyle/>
          <a:p>
            <a:pPr algn="l" rtl="0">
              <a:buFontTx/>
              <a:buNone/>
            </a:pPr>
            <a:r>
              <a:rPr lang="en-US" sz="2800" smtClean="0"/>
              <a:t>Ex: Calculate </a:t>
            </a:r>
            <a:r>
              <a:rPr lang="el-GR" sz="2800" smtClean="0"/>
              <a:t>Δ</a:t>
            </a:r>
            <a:r>
              <a:rPr lang="en-US" sz="2800" i="1" smtClean="0"/>
              <a:t>H</a:t>
            </a:r>
            <a:r>
              <a:rPr lang="en-US" sz="2800" smtClean="0"/>
              <a:t> for the reaction</a:t>
            </a:r>
          </a:p>
          <a:p>
            <a:pPr algn="l" rtl="0">
              <a:buFontTx/>
              <a:buNone/>
            </a:pPr>
            <a:r>
              <a:rPr lang="en-US" sz="2800" smtClean="0"/>
              <a:t>   		   NO(</a:t>
            </a:r>
            <a:r>
              <a:rPr lang="en-US" sz="2800" i="1" smtClean="0"/>
              <a:t>g</a:t>
            </a:r>
            <a:r>
              <a:rPr lang="en-US" sz="2800" smtClean="0"/>
              <a:t>) + O(</a:t>
            </a:r>
            <a:r>
              <a:rPr lang="en-US" sz="2800" i="1" smtClean="0"/>
              <a:t>g</a:t>
            </a:r>
            <a:r>
              <a:rPr lang="en-US" sz="2800" smtClean="0"/>
              <a:t>) → NO</a:t>
            </a:r>
            <a:r>
              <a:rPr lang="en-US" sz="2800" baseline="-25000" smtClean="0"/>
              <a:t>2</a:t>
            </a:r>
            <a:r>
              <a:rPr lang="en-US" sz="2800" smtClean="0"/>
              <a:t>(</a:t>
            </a:r>
            <a:r>
              <a:rPr lang="en-US" sz="2800" i="1" smtClean="0"/>
              <a:t>g</a:t>
            </a:r>
            <a:r>
              <a:rPr lang="en-US" sz="2800" smtClean="0"/>
              <a:t>)</a:t>
            </a:r>
          </a:p>
          <a:p>
            <a:pPr algn="l" rtl="0">
              <a:buFontTx/>
              <a:buNone/>
            </a:pPr>
            <a:r>
              <a:rPr lang="en-US" sz="2800" smtClean="0"/>
              <a:t>given the following information:</a:t>
            </a:r>
          </a:p>
          <a:p>
            <a:pPr algn="l" rtl="0">
              <a:buFontTx/>
              <a:buNone/>
            </a:pPr>
            <a:endParaRPr lang="en-US" sz="2800" smtClean="0"/>
          </a:p>
          <a:p>
            <a:pPr algn="l" rtl="0">
              <a:buFontTx/>
              <a:buNone/>
            </a:pPr>
            <a:endParaRPr lang="en-US" sz="2800" smtClean="0"/>
          </a:p>
          <a:p>
            <a:pPr algn="l" rtl="0">
              <a:buFontTx/>
              <a:buNone/>
            </a:pPr>
            <a:r>
              <a:rPr lang="en-US" sz="2800" b="1" i="1" smtClean="0"/>
              <a:t>Answer: </a:t>
            </a:r>
            <a:r>
              <a:rPr lang="en-US" sz="2800" smtClean="0"/>
              <a:t>–304.1 kJ</a:t>
            </a:r>
          </a:p>
          <a:p>
            <a:pPr algn="l" rtl="0"/>
            <a:endParaRPr lang="en-US" sz="2800" smtClean="0"/>
          </a:p>
        </p:txBody>
      </p:sp>
      <p:pic>
        <p:nvPicPr>
          <p:cNvPr id="405507" name="Picture 17" descr="5"/>
          <p:cNvPicPr>
            <a:picLocks noChangeAspect="1" noChangeArrowheads="1"/>
          </p:cNvPicPr>
          <p:nvPr/>
        </p:nvPicPr>
        <p:blipFill>
          <a:blip r:embed="rId2" cstate="print"/>
          <a:srcRect/>
          <a:stretch>
            <a:fillRect/>
          </a:stretch>
        </p:blipFill>
        <p:spPr bwMode="auto">
          <a:xfrm>
            <a:off x="2484438" y="1628775"/>
            <a:ext cx="6362700" cy="1041400"/>
          </a:xfrm>
          <a:prstGeom prst="rect">
            <a:avLst/>
          </a:prstGeom>
          <a:noFill/>
          <a:ln w="9525">
            <a:noFill/>
            <a:miter lim="800000"/>
            <a:headEnd/>
            <a:tailEnd/>
          </a:ln>
        </p:spPr>
      </p:pic>
      <p:sp>
        <p:nvSpPr>
          <p:cNvPr id="405508" name="Slide Number Placeholder 6"/>
          <p:cNvSpPr>
            <a:spLocks noGrp="1"/>
          </p:cNvSpPr>
          <p:nvPr>
            <p:ph type="sldNum" sz="quarter" idx="12"/>
          </p:nvPr>
        </p:nvSpPr>
        <p:spPr>
          <a:noFill/>
        </p:spPr>
        <p:txBody>
          <a:bodyPr/>
          <a:lstStyle/>
          <a:p>
            <a:fld id="{B8FE1B28-0A03-445B-A408-E888C1FB71F4}" type="slidenum">
              <a:rPr lang="ar-SA" smtClean="0">
                <a:latin typeface="Arial" pitchFamily="34" charset="0"/>
                <a:cs typeface="Arial" pitchFamily="34" charset="0"/>
              </a:rPr>
              <a:pPr/>
              <a:t>290</a:t>
            </a:fld>
            <a:endParaRPr lang="en-US" smtClean="0">
              <a:latin typeface="Arial" pitchFamily="34" charset="0"/>
              <a:cs typeface="Arial" pitchFamily="34" charset="0"/>
            </a:endParaRPr>
          </a:p>
        </p:txBody>
      </p:sp>
      <p:sp>
        <p:nvSpPr>
          <p:cNvPr id="5" name="Content Placeholder 2"/>
          <p:cNvSpPr txBox="1">
            <a:spLocks/>
          </p:cNvSpPr>
          <p:nvPr/>
        </p:nvSpPr>
        <p:spPr bwMode="auto">
          <a:xfrm>
            <a:off x="0" y="3284538"/>
            <a:ext cx="9036050" cy="4114800"/>
          </a:xfrm>
          <a:prstGeom prst="rect">
            <a:avLst/>
          </a:prstGeom>
          <a:noFill/>
          <a:ln w="9525">
            <a:noFill/>
            <a:miter lim="800000"/>
            <a:headEnd/>
            <a:tailEnd/>
          </a:ln>
        </p:spPr>
        <p:txBody>
          <a:bodyPr/>
          <a:lstStyle/>
          <a:p>
            <a:pPr marL="342900" indent="-342900" algn="l" rtl="0" eaLnBrk="0" hangingPunct="0">
              <a:spcBef>
                <a:spcPct val="20000"/>
              </a:spcBef>
              <a:defRPr/>
            </a:pPr>
            <a:r>
              <a:rPr lang="en-US" sz="2800" kern="0" dirty="0">
                <a:latin typeface="Calibri" pitchFamily="34" charset="0"/>
                <a:cs typeface="Calibri" pitchFamily="34" charset="0"/>
              </a:rPr>
              <a:t>Ex: For which of the following reactions at 25°C would the enthalpy change represent a standard enthalpy of formation? For each that does not, what changes are needed to make it an equation whose </a:t>
            </a:r>
            <a:r>
              <a:rPr lang="el-GR" sz="2800" kern="0" dirty="0">
                <a:latin typeface="Calibri" pitchFamily="34" charset="0"/>
                <a:cs typeface="Calibri" pitchFamily="34" charset="0"/>
              </a:rPr>
              <a:t>Δ</a:t>
            </a:r>
            <a:r>
              <a:rPr lang="en-US" sz="2800" i="1" kern="0" dirty="0">
                <a:latin typeface="Calibri" pitchFamily="34" charset="0"/>
                <a:cs typeface="Calibri" pitchFamily="34" charset="0"/>
              </a:rPr>
              <a:t>H</a:t>
            </a:r>
            <a:r>
              <a:rPr lang="en-US" sz="2800" kern="0" dirty="0">
                <a:latin typeface="Calibri" pitchFamily="34" charset="0"/>
                <a:cs typeface="Calibri" pitchFamily="34" charset="0"/>
              </a:rPr>
              <a:t> is an enthalpy of formation?</a:t>
            </a:r>
          </a:p>
          <a:p>
            <a:pPr marL="342900" indent="-342900" algn="l" rtl="0" eaLnBrk="0" hangingPunct="0">
              <a:spcBef>
                <a:spcPct val="20000"/>
              </a:spcBef>
              <a:defRPr/>
            </a:pPr>
            <a:endParaRPr lang="en-US" sz="2800" kern="0" dirty="0">
              <a:latin typeface="Calibri" pitchFamily="34" charset="0"/>
              <a:cs typeface="Calibri" pitchFamily="34" charset="0"/>
            </a:endParaRPr>
          </a:p>
          <a:p>
            <a:pPr marL="342900" indent="-342900" algn="l" rtl="0" eaLnBrk="0" hangingPunct="0">
              <a:spcBef>
                <a:spcPct val="20000"/>
              </a:spcBef>
              <a:defRPr/>
            </a:pPr>
            <a:endParaRPr lang="en-US" sz="2800" kern="0" dirty="0">
              <a:latin typeface="Calibri" pitchFamily="34" charset="0"/>
              <a:cs typeface="Calibri" pitchFamily="34" charset="0"/>
            </a:endParaRPr>
          </a:p>
        </p:txBody>
      </p:sp>
      <p:pic>
        <p:nvPicPr>
          <p:cNvPr id="405510" name="Picture 13" descr="5"/>
          <p:cNvPicPr>
            <a:picLocks noChangeAspect="1" noChangeArrowheads="1"/>
          </p:cNvPicPr>
          <p:nvPr/>
        </p:nvPicPr>
        <p:blipFill>
          <a:blip r:embed="rId3" cstate="print"/>
          <a:srcRect/>
          <a:stretch>
            <a:fillRect/>
          </a:stretch>
        </p:blipFill>
        <p:spPr bwMode="auto">
          <a:xfrm>
            <a:off x="2051050" y="5300663"/>
            <a:ext cx="6569075" cy="1216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Content Placeholder 2"/>
          <p:cNvSpPr>
            <a:spLocks noGrp="1"/>
          </p:cNvSpPr>
          <p:nvPr>
            <p:ph idx="1"/>
          </p:nvPr>
        </p:nvSpPr>
        <p:spPr>
          <a:xfrm>
            <a:off x="762000" y="685800"/>
            <a:ext cx="7772400" cy="4114800"/>
          </a:xfrm>
        </p:spPr>
        <p:txBody>
          <a:bodyPr/>
          <a:lstStyle/>
          <a:p>
            <a:pPr algn="l" rtl="0">
              <a:buFontTx/>
              <a:buNone/>
            </a:pPr>
            <a:r>
              <a:rPr lang="en-US" sz="2000" smtClean="0"/>
              <a:t>Ex: In (a) 1 mol Na</a:t>
            </a:r>
            <a:r>
              <a:rPr lang="en-US" sz="2000" baseline="-25000" smtClean="0"/>
              <a:t>2</a:t>
            </a:r>
            <a:r>
              <a:rPr lang="en-US" sz="2000" smtClean="0"/>
              <a:t>O is formed from the elements sodium and </a:t>
            </a:r>
            <a:r>
              <a:rPr lang="en-US" sz="2400" smtClean="0"/>
              <a:t>oxygen in their proper states, solid Na and O</a:t>
            </a:r>
            <a:r>
              <a:rPr lang="en-US" sz="2400" baseline="-25000" smtClean="0"/>
              <a:t>2</a:t>
            </a:r>
            <a:r>
              <a:rPr lang="en-US" sz="2400" smtClean="0"/>
              <a:t> gas, respectively. Therefore, the enthalpy change for reaction (a) corresponds to a standard enthalpy of formation. In (b) potassium is given as a liquid. It must be changed to the solid form, its standard state at room temperature. Furthermore, two moles of product are formed, so the enthalpy change for the reaction as written is twice the standard enthalpy of formation of KCl(</a:t>
            </a:r>
            <a:r>
              <a:rPr lang="en-US" sz="2400" i="1" smtClean="0"/>
              <a:t>s</a:t>
            </a:r>
            <a:r>
              <a:rPr lang="en-US" sz="2400" smtClean="0"/>
              <a:t>). The equation for the formation reaction of 1 mol of KCl(</a:t>
            </a:r>
            <a:r>
              <a:rPr lang="en-US" sz="2400" i="1" smtClean="0"/>
              <a:t>s</a:t>
            </a:r>
            <a:r>
              <a:rPr lang="en-US" sz="2400" smtClean="0"/>
              <a:t>) is</a:t>
            </a:r>
            <a:endParaRPr lang="en-US" sz="2400" b="1" i="1" smtClean="0"/>
          </a:p>
          <a:p>
            <a:pPr algn="l" rtl="0"/>
            <a:endParaRPr lang="en-US" sz="2400" smtClean="0"/>
          </a:p>
        </p:txBody>
      </p:sp>
      <p:pic>
        <p:nvPicPr>
          <p:cNvPr id="406531" name="Picture 15" descr="5"/>
          <p:cNvPicPr>
            <a:picLocks noChangeAspect="1" noChangeArrowheads="1"/>
          </p:cNvPicPr>
          <p:nvPr/>
        </p:nvPicPr>
        <p:blipFill>
          <a:blip r:embed="rId2" cstate="print"/>
          <a:srcRect/>
          <a:stretch>
            <a:fillRect/>
          </a:stretch>
        </p:blipFill>
        <p:spPr bwMode="auto">
          <a:xfrm>
            <a:off x="2286000" y="4953000"/>
            <a:ext cx="4419600" cy="611188"/>
          </a:xfrm>
          <a:prstGeom prst="rect">
            <a:avLst/>
          </a:prstGeom>
          <a:noFill/>
          <a:ln w="9525">
            <a:noFill/>
            <a:miter lim="800000"/>
            <a:headEnd/>
            <a:tailEnd/>
          </a:ln>
        </p:spPr>
      </p:pic>
      <p:sp>
        <p:nvSpPr>
          <p:cNvPr id="406532" name="Slide Number Placeholder 6"/>
          <p:cNvSpPr>
            <a:spLocks noGrp="1"/>
          </p:cNvSpPr>
          <p:nvPr>
            <p:ph type="sldNum" sz="quarter" idx="12"/>
          </p:nvPr>
        </p:nvSpPr>
        <p:spPr>
          <a:noFill/>
        </p:spPr>
        <p:txBody>
          <a:bodyPr/>
          <a:lstStyle/>
          <a:p>
            <a:fld id="{DB95FDD1-A333-49FC-AF2D-A4073EA1A1B3}" type="slidenum">
              <a:rPr lang="ar-SA" smtClean="0">
                <a:latin typeface="Arial" pitchFamily="34" charset="0"/>
                <a:cs typeface="Arial" pitchFamily="34" charset="0"/>
              </a:rPr>
              <a:pPr/>
              <a:t>291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Content Placeholder 2"/>
          <p:cNvSpPr>
            <a:spLocks noGrp="1"/>
          </p:cNvSpPr>
          <p:nvPr>
            <p:ph idx="1"/>
          </p:nvPr>
        </p:nvSpPr>
        <p:spPr>
          <a:xfrm>
            <a:off x="250825" y="260350"/>
            <a:ext cx="8713788" cy="4114800"/>
          </a:xfrm>
        </p:spPr>
        <p:txBody>
          <a:bodyPr/>
          <a:lstStyle/>
          <a:p>
            <a:pPr algn="l" rtl="0">
              <a:buFontTx/>
              <a:buNone/>
            </a:pPr>
            <a:r>
              <a:rPr lang="en-US" smtClean="0">
                <a:latin typeface="Calibri" pitchFamily="34" charset="0"/>
                <a:cs typeface="Calibri" pitchFamily="34" charset="0"/>
              </a:rPr>
              <a:t>Ex: Reaction (c) does not form a substance from its elements. Instead, a substance decomposes to its elements, so this reaction must be reversed. Next, the element carbon is given as diamond, whereas graphite is the standard state of carbon at room temperature and 1 atm pressure. The equation that correctly represents the enthalpy of formation of glucose from its elements is</a:t>
            </a:r>
          </a:p>
          <a:p>
            <a:pPr algn="ctr" rtl="0">
              <a:buFontTx/>
              <a:buNone/>
            </a:pPr>
            <a:r>
              <a:rPr lang="en-US" smtClean="0">
                <a:latin typeface="Calibri" pitchFamily="34" charset="0"/>
                <a:cs typeface="Calibri" pitchFamily="34" charset="0"/>
              </a:rPr>
              <a:t>6 C(</a:t>
            </a:r>
            <a:r>
              <a:rPr lang="en-US" i="1" smtClean="0">
                <a:latin typeface="Calibri" pitchFamily="34" charset="0"/>
                <a:cs typeface="Calibri" pitchFamily="34" charset="0"/>
              </a:rPr>
              <a:t>graphite</a:t>
            </a:r>
            <a:r>
              <a:rPr lang="en-US" smtClean="0">
                <a:latin typeface="Calibri" pitchFamily="34" charset="0"/>
                <a:cs typeface="Calibri" pitchFamily="34" charset="0"/>
              </a:rPr>
              <a:t>) + 6 H</a:t>
            </a:r>
            <a:r>
              <a:rPr lang="en-US" baseline="-25000" smtClean="0">
                <a:latin typeface="Calibri" pitchFamily="34" charset="0"/>
                <a:cs typeface="Calibri" pitchFamily="34" charset="0"/>
              </a:rPr>
              <a:t>2</a:t>
            </a:r>
            <a:r>
              <a:rPr lang="en-US" smtClean="0">
                <a:latin typeface="Calibri" pitchFamily="34" charset="0"/>
                <a:cs typeface="Calibri" pitchFamily="34" charset="0"/>
              </a:rPr>
              <a:t>(</a:t>
            </a:r>
            <a:r>
              <a:rPr lang="en-US" i="1" smtClean="0">
                <a:latin typeface="Calibri" pitchFamily="34" charset="0"/>
                <a:cs typeface="Calibri" pitchFamily="34" charset="0"/>
              </a:rPr>
              <a:t>g</a:t>
            </a:r>
            <a:r>
              <a:rPr lang="en-US" smtClean="0">
                <a:latin typeface="Calibri" pitchFamily="34" charset="0"/>
                <a:cs typeface="Calibri" pitchFamily="34" charset="0"/>
              </a:rPr>
              <a:t>) + 3 O</a:t>
            </a:r>
            <a:r>
              <a:rPr lang="en-US" baseline="-25000" smtClean="0">
                <a:latin typeface="Calibri" pitchFamily="34" charset="0"/>
                <a:cs typeface="Calibri" pitchFamily="34" charset="0"/>
              </a:rPr>
              <a:t>2</a:t>
            </a:r>
            <a:r>
              <a:rPr lang="en-US" smtClean="0">
                <a:latin typeface="Calibri" pitchFamily="34" charset="0"/>
                <a:cs typeface="Calibri" pitchFamily="34" charset="0"/>
              </a:rPr>
              <a:t>(</a:t>
            </a:r>
            <a:r>
              <a:rPr lang="en-US" i="1" smtClean="0">
                <a:latin typeface="Calibri" pitchFamily="34" charset="0"/>
                <a:cs typeface="Calibri" pitchFamily="34" charset="0"/>
              </a:rPr>
              <a:t>g</a:t>
            </a:r>
            <a:r>
              <a:rPr lang="en-US" smtClean="0">
                <a:latin typeface="Calibri" pitchFamily="34" charset="0"/>
                <a:cs typeface="Calibri" pitchFamily="34" charset="0"/>
              </a:rPr>
              <a:t>) → C</a:t>
            </a:r>
            <a:r>
              <a:rPr lang="en-US" baseline="-25000" smtClean="0">
                <a:latin typeface="Calibri" pitchFamily="34" charset="0"/>
                <a:cs typeface="Calibri" pitchFamily="34" charset="0"/>
              </a:rPr>
              <a:t>6</a:t>
            </a:r>
            <a:r>
              <a:rPr lang="en-US" smtClean="0">
                <a:latin typeface="Calibri" pitchFamily="34" charset="0"/>
                <a:cs typeface="Calibri" pitchFamily="34" charset="0"/>
              </a:rPr>
              <a:t>H</a:t>
            </a:r>
            <a:r>
              <a:rPr lang="en-US" baseline="-25000" smtClean="0">
                <a:latin typeface="Calibri" pitchFamily="34" charset="0"/>
                <a:cs typeface="Calibri" pitchFamily="34" charset="0"/>
              </a:rPr>
              <a:t>12</a:t>
            </a:r>
            <a:r>
              <a:rPr lang="en-US" smtClean="0">
                <a:latin typeface="Calibri" pitchFamily="34" charset="0"/>
                <a:cs typeface="Calibri" pitchFamily="34" charset="0"/>
              </a:rPr>
              <a:t>O</a:t>
            </a:r>
            <a:r>
              <a:rPr lang="en-US" baseline="-25000" smtClean="0">
                <a:latin typeface="Calibri" pitchFamily="34" charset="0"/>
                <a:cs typeface="Calibri" pitchFamily="34" charset="0"/>
              </a:rPr>
              <a:t>6</a:t>
            </a:r>
            <a:r>
              <a:rPr lang="en-US" smtClean="0">
                <a:latin typeface="Calibri" pitchFamily="34" charset="0"/>
                <a:cs typeface="Calibri" pitchFamily="34" charset="0"/>
              </a:rPr>
              <a:t>(</a:t>
            </a:r>
            <a:r>
              <a:rPr lang="en-US" i="1" smtClean="0">
                <a:latin typeface="Calibri" pitchFamily="34" charset="0"/>
                <a:cs typeface="Calibri" pitchFamily="34" charset="0"/>
              </a:rPr>
              <a:t>s</a:t>
            </a:r>
            <a:r>
              <a:rPr lang="en-US" smtClean="0">
                <a:latin typeface="Calibri" pitchFamily="34" charset="0"/>
                <a:cs typeface="Calibri" pitchFamily="34" charset="0"/>
              </a:rPr>
              <a:t>)</a:t>
            </a:r>
          </a:p>
          <a:p>
            <a:pPr algn="l" rtl="0"/>
            <a:endParaRPr lang="en-US" smtClean="0">
              <a:latin typeface="Calibri" pitchFamily="34" charset="0"/>
              <a:cs typeface="Calibri" pitchFamily="34" charset="0"/>
            </a:endParaRPr>
          </a:p>
        </p:txBody>
      </p:sp>
      <p:sp>
        <p:nvSpPr>
          <p:cNvPr id="407555" name="Slide Number Placeholder 5"/>
          <p:cNvSpPr>
            <a:spLocks noGrp="1"/>
          </p:cNvSpPr>
          <p:nvPr>
            <p:ph type="sldNum" sz="quarter" idx="12"/>
          </p:nvPr>
        </p:nvSpPr>
        <p:spPr>
          <a:noFill/>
        </p:spPr>
        <p:txBody>
          <a:bodyPr/>
          <a:lstStyle/>
          <a:p>
            <a:fld id="{A5AF3BF7-1BC9-453F-A6F2-E7DFE00F41AF}" type="slidenum">
              <a:rPr lang="ar-SA" smtClean="0">
                <a:latin typeface="Arial" pitchFamily="34" charset="0"/>
                <a:cs typeface="Arial" pitchFamily="34" charset="0"/>
              </a:rPr>
              <a:pPr/>
              <a:t>292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Content Placeholder 2"/>
          <p:cNvSpPr>
            <a:spLocks noGrp="1"/>
          </p:cNvSpPr>
          <p:nvPr>
            <p:ph idx="1"/>
          </p:nvPr>
        </p:nvSpPr>
        <p:spPr>
          <a:xfrm>
            <a:off x="152400" y="152400"/>
            <a:ext cx="9388475" cy="2628900"/>
          </a:xfrm>
        </p:spPr>
        <p:txBody>
          <a:bodyPr/>
          <a:lstStyle/>
          <a:p>
            <a:pPr algn="l">
              <a:buFontTx/>
              <a:buNone/>
            </a:pPr>
            <a:r>
              <a:rPr lang="en-US" b="1" smtClean="0">
                <a:latin typeface="Calibri" pitchFamily="34" charset="0"/>
                <a:cs typeface="Calibri" pitchFamily="34" charset="0"/>
              </a:rPr>
              <a:t>Ex: (a) </a:t>
            </a:r>
            <a:r>
              <a:rPr lang="en-US" smtClean="0">
                <a:latin typeface="Calibri" pitchFamily="34" charset="0"/>
                <a:cs typeface="Calibri" pitchFamily="34" charset="0"/>
              </a:rPr>
              <a:t>Calculate the standard enthalpy change for the combustion of 1 mol of benzene, C</a:t>
            </a:r>
            <a:r>
              <a:rPr lang="en-US" baseline="-25000" smtClean="0">
                <a:latin typeface="Calibri" pitchFamily="34" charset="0"/>
                <a:cs typeface="Calibri" pitchFamily="34" charset="0"/>
              </a:rPr>
              <a:t>6</a:t>
            </a:r>
            <a:r>
              <a:rPr lang="en-US" smtClean="0">
                <a:latin typeface="Calibri" pitchFamily="34" charset="0"/>
                <a:cs typeface="Calibri" pitchFamily="34" charset="0"/>
              </a:rPr>
              <a:t>H</a:t>
            </a:r>
            <a:r>
              <a:rPr lang="en-US" baseline="-25000" smtClean="0">
                <a:latin typeface="Calibri" pitchFamily="34" charset="0"/>
                <a:cs typeface="Calibri" pitchFamily="34" charset="0"/>
              </a:rPr>
              <a:t>6</a:t>
            </a:r>
            <a:r>
              <a:rPr lang="en-US" smtClean="0">
                <a:latin typeface="Calibri" pitchFamily="34" charset="0"/>
                <a:cs typeface="Calibri" pitchFamily="34" charset="0"/>
              </a:rPr>
              <a:t>(</a:t>
            </a:r>
            <a:r>
              <a:rPr lang="en-US" i="1" smtClean="0">
                <a:latin typeface="Calibri" pitchFamily="34" charset="0"/>
                <a:cs typeface="Calibri" pitchFamily="34" charset="0"/>
              </a:rPr>
              <a:t>l</a:t>
            </a:r>
            <a:r>
              <a:rPr lang="en-US" smtClean="0">
                <a:latin typeface="Calibri" pitchFamily="34" charset="0"/>
                <a:cs typeface="Calibri" pitchFamily="34" charset="0"/>
              </a:rPr>
              <a:t>), to form CO</a:t>
            </a:r>
            <a:r>
              <a:rPr lang="en-US" baseline="-25000" smtClean="0">
                <a:latin typeface="Calibri" pitchFamily="34" charset="0"/>
                <a:cs typeface="Calibri" pitchFamily="34" charset="0"/>
              </a:rPr>
              <a:t>2</a:t>
            </a:r>
            <a:r>
              <a:rPr lang="en-US" smtClean="0">
                <a:latin typeface="Calibri" pitchFamily="34" charset="0"/>
                <a:cs typeface="Calibri" pitchFamily="34" charset="0"/>
              </a:rPr>
              <a:t>(</a:t>
            </a:r>
            <a:r>
              <a:rPr lang="en-US" i="1" smtClean="0">
                <a:latin typeface="Calibri" pitchFamily="34" charset="0"/>
                <a:cs typeface="Calibri" pitchFamily="34" charset="0"/>
              </a:rPr>
              <a:t>g</a:t>
            </a:r>
            <a:r>
              <a:rPr lang="en-US" smtClean="0">
                <a:latin typeface="Calibri" pitchFamily="34" charset="0"/>
                <a:cs typeface="Calibri" pitchFamily="34" charset="0"/>
              </a:rPr>
              <a:t>) and H</a:t>
            </a:r>
            <a:r>
              <a:rPr lang="en-US" baseline="-25000" smtClean="0">
                <a:latin typeface="Calibri" pitchFamily="34" charset="0"/>
                <a:cs typeface="Calibri" pitchFamily="34" charset="0"/>
              </a:rPr>
              <a:t>2</a:t>
            </a:r>
            <a:r>
              <a:rPr lang="en-US" smtClean="0">
                <a:latin typeface="Calibri" pitchFamily="34" charset="0"/>
                <a:cs typeface="Calibri" pitchFamily="34" charset="0"/>
              </a:rPr>
              <a:t>O(</a:t>
            </a:r>
            <a:r>
              <a:rPr lang="en-US" i="1" smtClean="0">
                <a:latin typeface="Calibri" pitchFamily="34" charset="0"/>
                <a:cs typeface="Calibri" pitchFamily="34" charset="0"/>
              </a:rPr>
              <a:t>l</a:t>
            </a:r>
            <a:r>
              <a:rPr lang="en-US" smtClean="0">
                <a:latin typeface="Calibri" pitchFamily="34" charset="0"/>
                <a:cs typeface="Calibri" pitchFamily="34" charset="0"/>
              </a:rPr>
              <a:t>). </a:t>
            </a:r>
          </a:p>
          <a:p>
            <a:pPr algn="l">
              <a:buFontTx/>
              <a:buNone/>
            </a:pPr>
            <a:r>
              <a:rPr lang="en-US" b="1" smtClean="0">
                <a:latin typeface="Calibri" pitchFamily="34" charset="0"/>
                <a:cs typeface="Calibri" pitchFamily="34" charset="0"/>
              </a:rPr>
              <a:t>(b) </a:t>
            </a:r>
            <a:r>
              <a:rPr lang="en-US" smtClean="0">
                <a:latin typeface="Calibri" pitchFamily="34" charset="0"/>
                <a:cs typeface="Calibri" pitchFamily="34" charset="0"/>
              </a:rPr>
              <a:t>Compare the quantity of heat produced by combustion of 1.00 g propane to that produced by 1.00 g benzene.</a:t>
            </a:r>
          </a:p>
          <a:p>
            <a:pPr algn="l"/>
            <a:endParaRPr lang="en-US" smtClean="0">
              <a:latin typeface="Calibri" pitchFamily="34" charset="0"/>
              <a:cs typeface="Calibri" pitchFamily="34" charset="0"/>
            </a:endParaRPr>
          </a:p>
          <a:p>
            <a:pPr algn="l"/>
            <a:endParaRPr lang="en-US" smtClean="0">
              <a:latin typeface="Calibri" pitchFamily="34" charset="0"/>
              <a:cs typeface="Calibri" pitchFamily="34" charset="0"/>
            </a:endParaRPr>
          </a:p>
        </p:txBody>
      </p:sp>
      <p:pic>
        <p:nvPicPr>
          <p:cNvPr id="408579" name="Picture 15" descr="5"/>
          <p:cNvPicPr>
            <a:picLocks noChangeAspect="1" noChangeArrowheads="1"/>
          </p:cNvPicPr>
          <p:nvPr/>
        </p:nvPicPr>
        <p:blipFill>
          <a:blip r:embed="rId2" cstate="print"/>
          <a:srcRect/>
          <a:stretch>
            <a:fillRect/>
          </a:stretch>
        </p:blipFill>
        <p:spPr bwMode="auto">
          <a:xfrm>
            <a:off x="971550" y="3152775"/>
            <a:ext cx="7272338" cy="655638"/>
          </a:xfrm>
          <a:prstGeom prst="rect">
            <a:avLst/>
          </a:prstGeom>
          <a:noFill/>
          <a:ln w="9525">
            <a:noFill/>
            <a:miter lim="800000"/>
            <a:headEnd/>
            <a:tailEnd/>
          </a:ln>
        </p:spPr>
      </p:pic>
      <p:pic>
        <p:nvPicPr>
          <p:cNvPr id="408580" name="Picture 15" descr="5"/>
          <p:cNvPicPr>
            <a:picLocks noChangeAspect="1" noChangeArrowheads="1"/>
          </p:cNvPicPr>
          <p:nvPr/>
        </p:nvPicPr>
        <p:blipFill>
          <a:blip r:embed="rId3" cstate="print"/>
          <a:srcRect/>
          <a:stretch>
            <a:fillRect/>
          </a:stretch>
        </p:blipFill>
        <p:spPr bwMode="auto">
          <a:xfrm>
            <a:off x="849313" y="4984750"/>
            <a:ext cx="8294687" cy="1873250"/>
          </a:xfrm>
          <a:prstGeom prst="rect">
            <a:avLst/>
          </a:prstGeom>
          <a:noFill/>
          <a:ln w="9525">
            <a:noFill/>
            <a:miter lim="800000"/>
            <a:headEnd/>
            <a:tailEnd/>
          </a:ln>
        </p:spPr>
      </p:pic>
      <p:pic>
        <p:nvPicPr>
          <p:cNvPr id="408581" name="Picture 16" descr="5"/>
          <p:cNvPicPr>
            <a:picLocks noChangeAspect="1" noChangeArrowheads="1"/>
          </p:cNvPicPr>
          <p:nvPr/>
        </p:nvPicPr>
        <p:blipFill>
          <a:blip r:embed="rId4" cstate="print"/>
          <a:srcRect/>
          <a:stretch>
            <a:fillRect/>
          </a:stretch>
        </p:blipFill>
        <p:spPr bwMode="auto">
          <a:xfrm>
            <a:off x="481013" y="3854450"/>
            <a:ext cx="8194675" cy="1139825"/>
          </a:xfrm>
          <a:prstGeom prst="rect">
            <a:avLst/>
          </a:prstGeom>
          <a:noFill/>
          <a:ln w="9525">
            <a:noFill/>
            <a:miter lim="800000"/>
            <a:headEnd/>
            <a:tailEnd/>
          </a:ln>
        </p:spPr>
      </p:pic>
      <p:sp>
        <p:nvSpPr>
          <p:cNvPr id="408582" name="Slide Number Placeholder 8"/>
          <p:cNvSpPr>
            <a:spLocks noGrp="1"/>
          </p:cNvSpPr>
          <p:nvPr>
            <p:ph type="sldNum" sz="quarter" idx="12"/>
          </p:nvPr>
        </p:nvSpPr>
        <p:spPr>
          <a:xfrm>
            <a:off x="107950" y="6237288"/>
            <a:ext cx="2133600" cy="476250"/>
          </a:xfrm>
          <a:noFill/>
        </p:spPr>
        <p:txBody>
          <a:bodyPr/>
          <a:lstStyle/>
          <a:p>
            <a:fld id="{94C59A9B-71E9-440D-844A-5604EC68AD70}" type="slidenum">
              <a:rPr lang="ar-SA" smtClean="0">
                <a:latin typeface="Arial" pitchFamily="34" charset="0"/>
                <a:cs typeface="Arial" pitchFamily="34" charset="0"/>
              </a:rPr>
              <a:pPr/>
              <a:t>293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02" name="Picture 15" descr="5"/>
          <p:cNvPicPr>
            <a:picLocks noGrp="1" noChangeAspect="1" noChangeArrowheads="1"/>
          </p:cNvPicPr>
          <p:nvPr>
            <p:ph idx="1"/>
          </p:nvPr>
        </p:nvPicPr>
        <p:blipFill>
          <a:blip r:embed="rId2" cstate="print"/>
          <a:srcRect/>
          <a:stretch>
            <a:fillRect/>
          </a:stretch>
        </p:blipFill>
        <p:spPr>
          <a:xfrm>
            <a:off x="304800" y="1981200"/>
            <a:ext cx="8691563" cy="1962150"/>
          </a:xfrm>
        </p:spPr>
      </p:pic>
      <p:pic>
        <p:nvPicPr>
          <p:cNvPr id="409603" name="Picture 16" descr="5"/>
          <p:cNvPicPr>
            <a:picLocks noChangeAspect="1" noChangeArrowheads="1"/>
          </p:cNvPicPr>
          <p:nvPr/>
        </p:nvPicPr>
        <p:blipFill>
          <a:blip r:embed="rId3" cstate="print"/>
          <a:srcRect/>
          <a:stretch>
            <a:fillRect/>
          </a:stretch>
        </p:blipFill>
        <p:spPr bwMode="auto">
          <a:xfrm>
            <a:off x="152400" y="4191000"/>
            <a:ext cx="8662988" cy="1204913"/>
          </a:xfrm>
          <a:prstGeom prst="rect">
            <a:avLst/>
          </a:prstGeom>
          <a:noFill/>
          <a:ln w="9525">
            <a:noFill/>
            <a:miter lim="800000"/>
            <a:headEnd/>
            <a:tailEnd/>
          </a:ln>
        </p:spPr>
      </p:pic>
      <p:pic>
        <p:nvPicPr>
          <p:cNvPr id="409604" name="Picture 15" descr="5"/>
          <p:cNvPicPr>
            <a:picLocks noChangeAspect="1" noChangeArrowheads="1"/>
          </p:cNvPicPr>
          <p:nvPr/>
        </p:nvPicPr>
        <p:blipFill>
          <a:blip r:embed="rId4" cstate="print"/>
          <a:srcRect/>
          <a:stretch>
            <a:fillRect/>
          </a:stretch>
        </p:blipFill>
        <p:spPr bwMode="auto">
          <a:xfrm>
            <a:off x="762000" y="609600"/>
            <a:ext cx="7404100" cy="666750"/>
          </a:xfrm>
          <a:prstGeom prst="rect">
            <a:avLst/>
          </a:prstGeom>
          <a:noFill/>
          <a:ln w="9525">
            <a:noFill/>
            <a:miter lim="800000"/>
            <a:headEnd/>
            <a:tailEnd/>
          </a:ln>
        </p:spPr>
      </p:pic>
      <p:sp>
        <p:nvSpPr>
          <p:cNvPr id="409605" name="Slide Number Placeholder 7"/>
          <p:cNvSpPr>
            <a:spLocks noGrp="1"/>
          </p:cNvSpPr>
          <p:nvPr>
            <p:ph type="sldNum" sz="quarter" idx="12"/>
          </p:nvPr>
        </p:nvSpPr>
        <p:spPr>
          <a:noFill/>
        </p:spPr>
        <p:txBody>
          <a:bodyPr/>
          <a:lstStyle/>
          <a:p>
            <a:fld id="{DC0EAFE9-90FE-43DF-BB36-B0E2B73C4BA3}" type="slidenum">
              <a:rPr lang="ar-SA" smtClean="0">
                <a:latin typeface="Arial" pitchFamily="34" charset="0"/>
                <a:cs typeface="Arial" pitchFamily="34" charset="0"/>
              </a:rPr>
              <a:pPr/>
              <a:t>294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Content Placeholder 2"/>
          <p:cNvSpPr>
            <a:spLocks noGrp="1"/>
          </p:cNvSpPr>
          <p:nvPr>
            <p:ph idx="1"/>
          </p:nvPr>
        </p:nvSpPr>
        <p:spPr>
          <a:xfrm>
            <a:off x="250825" y="115888"/>
            <a:ext cx="8893175" cy="4114800"/>
          </a:xfrm>
        </p:spPr>
        <p:txBody>
          <a:bodyPr/>
          <a:lstStyle/>
          <a:p>
            <a:pPr algn="l" rtl="0">
              <a:buFontTx/>
              <a:buNone/>
            </a:pPr>
            <a:r>
              <a:rPr lang="en-US" sz="3600" smtClean="0">
                <a:latin typeface="Calibri" pitchFamily="34" charset="0"/>
                <a:cs typeface="Calibri" pitchFamily="34" charset="0"/>
              </a:rPr>
              <a:t>Ex: Using the standard enthalpies of formation listed in Table 5.3, calculate the enthalpy change for the combustion of 1 mol of ethanol:</a:t>
            </a:r>
          </a:p>
          <a:p>
            <a:pPr algn="l" rtl="0">
              <a:buFontTx/>
              <a:buNone/>
            </a:pPr>
            <a:endParaRPr lang="en-US" sz="3600" smtClean="0">
              <a:latin typeface="Calibri" pitchFamily="34" charset="0"/>
              <a:cs typeface="Calibri" pitchFamily="34" charset="0"/>
            </a:endParaRPr>
          </a:p>
          <a:p>
            <a:pPr algn="l" rtl="0">
              <a:buFontTx/>
              <a:buNone/>
            </a:pPr>
            <a:r>
              <a:rPr lang="en-US" sz="3600" b="1" i="1" smtClean="0">
                <a:latin typeface="Calibri" pitchFamily="34" charset="0"/>
                <a:cs typeface="Calibri" pitchFamily="34" charset="0"/>
              </a:rPr>
              <a:t>      Answer: </a:t>
            </a:r>
            <a:r>
              <a:rPr lang="en-US" sz="3600" smtClean="0">
                <a:latin typeface="Calibri" pitchFamily="34" charset="0"/>
                <a:cs typeface="Calibri" pitchFamily="34" charset="0"/>
              </a:rPr>
              <a:t>–1367 kJ.</a:t>
            </a:r>
          </a:p>
          <a:p>
            <a:pPr algn="l" rtl="0">
              <a:buFontTx/>
              <a:buNone/>
            </a:pPr>
            <a:endParaRPr lang="en-US" sz="3600" smtClean="0">
              <a:latin typeface="Calibri" pitchFamily="34" charset="0"/>
              <a:cs typeface="Calibri" pitchFamily="34" charset="0"/>
            </a:endParaRPr>
          </a:p>
        </p:txBody>
      </p:sp>
      <p:pic>
        <p:nvPicPr>
          <p:cNvPr id="410627" name="Picture 18" descr="5"/>
          <p:cNvPicPr>
            <a:picLocks noChangeAspect="1" noChangeArrowheads="1"/>
          </p:cNvPicPr>
          <p:nvPr/>
        </p:nvPicPr>
        <p:blipFill>
          <a:blip r:embed="rId2" cstate="print"/>
          <a:srcRect/>
          <a:stretch>
            <a:fillRect/>
          </a:stretch>
        </p:blipFill>
        <p:spPr bwMode="auto">
          <a:xfrm>
            <a:off x="250825" y="2349500"/>
            <a:ext cx="8382000" cy="647700"/>
          </a:xfrm>
          <a:prstGeom prst="rect">
            <a:avLst/>
          </a:prstGeom>
          <a:noFill/>
          <a:ln w="9525">
            <a:noFill/>
            <a:miter lim="800000"/>
            <a:headEnd/>
            <a:tailEnd/>
          </a:ln>
        </p:spPr>
      </p:pic>
      <p:sp>
        <p:nvSpPr>
          <p:cNvPr id="410628" name="Slide Number Placeholder 6"/>
          <p:cNvSpPr>
            <a:spLocks noGrp="1"/>
          </p:cNvSpPr>
          <p:nvPr>
            <p:ph type="sldNum" sz="quarter" idx="12"/>
          </p:nvPr>
        </p:nvSpPr>
        <p:spPr>
          <a:noFill/>
        </p:spPr>
        <p:txBody>
          <a:bodyPr/>
          <a:lstStyle/>
          <a:p>
            <a:fld id="{A97DD918-F5E0-425F-83E0-655EBDBDB165}" type="slidenum">
              <a:rPr lang="ar-SA" smtClean="0">
                <a:latin typeface="Arial" pitchFamily="34" charset="0"/>
                <a:cs typeface="Arial" pitchFamily="34" charset="0"/>
              </a:rPr>
              <a:pPr/>
              <a:t>295</a:t>
            </a:fld>
            <a:endParaRPr lang="en-US" smtClean="0">
              <a:latin typeface="Arial" pitchFamily="34" charset="0"/>
              <a:cs typeface="Arial" pitchFamily="34" charset="0"/>
            </a:endParaRPr>
          </a:p>
        </p:txBody>
      </p:sp>
      <p:sp>
        <p:nvSpPr>
          <p:cNvPr id="5" name="Content Placeholder 2"/>
          <p:cNvSpPr txBox="1">
            <a:spLocks/>
          </p:cNvSpPr>
          <p:nvPr/>
        </p:nvSpPr>
        <p:spPr bwMode="auto">
          <a:xfrm>
            <a:off x="250825" y="3860800"/>
            <a:ext cx="8893175" cy="4114800"/>
          </a:xfrm>
          <a:prstGeom prst="rect">
            <a:avLst/>
          </a:prstGeom>
          <a:noFill/>
          <a:ln w="9525">
            <a:noFill/>
            <a:miter lim="800000"/>
            <a:headEnd/>
            <a:tailEnd/>
          </a:ln>
        </p:spPr>
        <p:txBody>
          <a:bodyPr/>
          <a:lstStyle/>
          <a:p>
            <a:pPr marL="342900" indent="-342900" algn="l" rtl="0" eaLnBrk="0" hangingPunct="0">
              <a:spcBef>
                <a:spcPct val="20000"/>
              </a:spcBef>
              <a:defRPr/>
            </a:pPr>
            <a:r>
              <a:rPr lang="en-US" sz="3600" kern="0" dirty="0">
                <a:latin typeface="Calibri" pitchFamily="34" charset="0"/>
                <a:cs typeface="Calibri" pitchFamily="34" charset="0"/>
              </a:rPr>
              <a:t>Ex: Write the equation corresponding to the standard enthalpy of formation of liquid carbon tetrachloride (CCl</a:t>
            </a:r>
            <a:r>
              <a:rPr lang="en-US" sz="3600" kern="0" baseline="-25000" dirty="0">
                <a:latin typeface="Calibri" pitchFamily="34" charset="0"/>
                <a:cs typeface="Calibri" pitchFamily="34" charset="0"/>
              </a:rPr>
              <a:t>4</a:t>
            </a:r>
            <a:r>
              <a:rPr lang="en-US" sz="3600" kern="0" dirty="0">
                <a:latin typeface="Calibri" pitchFamily="34" charset="0"/>
                <a:cs typeface="Calibri" pitchFamily="34" charset="0"/>
              </a:rPr>
              <a:t>).</a:t>
            </a:r>
            <a:endParaRPr lang="en-US" sz="3600" b="1" i="1" kern="0" dirty="0">
              <a:latin typeface="Calibri" pitchFamily="34" charset="0"/>
              <a:cs typeface="Calibri" pitchFamily="34" charset="0"/>
            </a:endParaRPr>
          </a:p>
          <a:p>
            <a:pPr marL="342900" indent="-342900" algn="l" rtl="0" eaLnBrk="0" hangingPunct="0">
              <a:spcBef>
                <a:spcPct val="20000"/>
              </a:spcBef>
              <a:defRPr/>
            </a:pPr>
            <a:r>
              <a:rPr lang="en-US" sz="3600" b="1" i="1" kern="0" dirty="0">
                <a:latin typeface="Calibri" pitchFamily="34" charset="0"/>
                <a:cs typeface="Calibri" pitchFamily="34" charset="0"/>
              </a:rPr>
              <a:t>      Answer: </a:t>
            </a:r>
            <a:r>
              <a:rPr lang="en-US" sz="3600" kern="0" dirty="0">
                <a:latin typeface="Calibri" pitchFamily="34" charset="0"/>
                <a:cs typeface="Calibri" pitchFamily="34" charset="0"/>
              </a:rPr>
              <a:t>C(</a:t>
            </a:r>
            <a:r>
              <a:rPr lang="en-US" sz="3600" i="1" kern="0" dirty="0">
                <a:latin typeface="Calibri" pitchFamily="34" charset="0"/>
                <a:cs typeface="Calibri" pitchFamily="34" charset="0"/>
              </a:rPr>
              <a:t>graphite</a:t>
            </a:r>
            <a:r>
              <a:rPr lang="en-US" sz="3600" kern="0" dirty="0">
                <a:latin typeface="Calibri" pitchFamily="34" charset="0"/>
                <a:cs typeface="Calibri" pitchFamily="34" charset="0"/>
              </a:rPr>
              <a:t>) + 2 Cl</a:t>
            </a:r>
            <a:r>
              <a:rPr lang="en-US" sz="3600" kern="0" baseline="-25000" dirty="0">
                <a:latin typeface="Calibri" pitchFamily="34" charset="0"/>
                <a:cs typeface="Calibri" pitchFamily="34" charset="0"/>
              </a:rPr>
              <a:t>2</a:t>
            </a:r>
            <a:r>
              <a:rPr lang="en-US" sz="3600" kern="0" dirty="0">
                <a:latin typeface="Calibri" pitchFamily="34" charset="0"/>
                <a:cs typeface="Calibri" pitchFamily="34" charset="0"/>
              </a:rPr>
              <a:t>(</a:t>
            </a:r>
            <a:r>
              <a:rPr lang="en-US" sz="3600" i="1" kern="0" dirty="0">
                <a:latin typeface="Calibri" pitchFamily="34" charset="0"/>
                <a:cs typeface="Calibri" pitchFamily="34" charset="0"/>
              </a:rPr>
              <a:t>g</a:t>
            </a:r>
            <a:r>
              <a:rPr lang="en-US" sz="3600" kern="0" dirty="0">
                <a:latin typeface="Calibri" pitchFamily="34" charset="0"/>
                <a:cs typeface="Calibri" pitchFamily="34" charset="0"/>
              </a:rPr>
              <a:t>) → CCl</a:t>
            </a:r>
            <a:r>
              <a:rPr lang="en-US" sz="3600" kern="0" baseline="-25000" dirty="0">
                <a:latin typeface="Calibri" pitchFamily="34" charset="0"/>
                <a:cs typeface="Calibri" pitchFamily="34" charset="0"/>
              </a:rPr>
              <a:t>4</a:t>
            </a:r>
            <a:r>
              <a:rPr lang="en-US" sz="3600" kern="0" dirty="0">
                <a:latin typeface="Calibri" pitchFamily="34" charset="0"/>
                <a:cs typeface="Calibri" pitchFamily="34" charset="0"/>
              </a:rPr>
              <a:t>(</a:t>
            </a:r>
            <a:r>
              <a:rPr lang="en-US" sz="3600" i="1" kern="0" dirty="0">
                <a:latin typeface="Calibri" pitchFamily="34" charset="0"/>
                <a:cs typeface="Calibri" pitchFamily="34" charset="0"/>
              </a:rPr>
              <a:t>l</a:t>
            </a:r>
            <a:r>
              <a:rPr lang="en-US" sz="3600" kern="0" dirty="0">
                <a:latin typeface="Calibri" pitchFamily="34" charset="0"/>
                <a:cs typeface="Calibri" pitchFamily="34" charset="0"/>
              </a:rPr>
              <a:t>)</a:t>
            </a:r>
          </a:p>
          <a:p>
            <a:pPr marL="342900" indent="-342900" algn="l" rtl="0" eaLnBrk="0" hangingPunct="0">
              <a:spcBef>
                <a:spcPct val="20000"/>
              </a:spcBef>
              <a:buFontTx/>
              <a:buChar char="•"/>
              <a:defRPr/>
            </a:pPr>
            <a:endParaRPr lang="en-US" sz="3600" kern="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Content Placeholder 2"/>
          <p:cNvSpPr>
            <a:spLocks noGrp="1"/>
          </p:cNvSpPr>
          <p:nvPr>
            <p:ph idx="1"/>
          </p:nvPr>
        </p:nvSpPr>
        <p:spPr>
          <a:xfrm>
            <a:off x="0" y="381000"/>
            <a:ext cx="9036050" cy="4114800"/>
          </a:xfrm>
        </p:spPr>
        <p:txBody>
          <a:bodyPr/>
          <a:lstStyle/>
          <a:p>
            <a:pPr algn="l" rtl="0">
              <a:buFontTx/>
              <a:buNone/>
            </a:pPr>
            <a:r>
              <a:rPr lang="en-US" smtClean="0">
                <a:latin typeface="Calibri" pitchFamily="34" charset="0"/>
                <a:cs typeface="Calibri" pitchFamily="34" charset="0"/>
              </a:rPr>
              <a:t>Ex: The standard enthalpy change for the reaction</a:t>
            </a:r>
          </a:p>
          <a:p>
            <a:pPr algn="l" rtl="0">
              <a:buFontTx/>
              <a:buNone/>
            </a:pPr>
            <a:r>
              <a:rPr lang="en-US" smtClean="0">
                <a:latin typeface="Calibri" pitchFamily="34" charset="0"/>
                <a:cs typeface="Calibri" pitchFamily="34" charset="0"/>
              </a:rPr>
              <a:t>		</a:t>
            </a:r>
          </a:p>
          <a:p>
            <a:pPr algn="l" rtl="0">
              <a:buFontTx/>
              <a:buNone/>
            </a:pPr>
            <a:r>
              <a:rPr lang="en-US" smtClean="0">
                <a:latin typeface="Calibri" pitchFamily="34" charset="0"/>
                <a:cs typeface="Calibri" pitchFamily="34" charset="0"/>
              </a:rPr>
              <a:t>is 178.1 kJ. From the values for the standard enthalpies of formation of CaO(</a:t>
            </a:r>
            <a:r>
              <a:rPr lang="en-US" i="1" smtClean="0">
                <a:latin typeface="Calibri" pitchFamily="34" charset="0"/>
                <a:cs typeface="Calibri" pitchFamily="34" charset="0"/>
              </a:rPr>
              <a:t>s</a:t>
            </a:r>
            <a:r>
              <a:rPr lang="en-US" smtClean="0">
                <a:latin typeface="Calibri" pitchFamily="34" charset="0"/>
                <a:cs typeface="Calibri" pitchFamily="34" charset="0"/>
              </a:rPr>
              <a:t>) and CO</a:t>
            </a:r>
            <a:r>
              <a:rPr lang="en-US" baseline="-25000" smtClean="0">
                <a:latin typeface="Calibri" pitchFamily="34" charset="0"/>
                <a:cs typeface="Calibri" pitchFamily="34" charset="0"/>
              </a:rPr>
              <a:t>2</a:t>
            </a:r>
            <a:r>
              <a:rPr lang="en-US" smtClean="0">
                <a:latin typeface="Calibri" pitchFamily="34" charset="0"/>
                <a:cs typeface="Calibri" pitchFamily="34" charset="0"/>
              </a:rPr>
              <a:t>(</a:t>
            </a:r>
            <a:r>
              <a:rPr lang="en-US" i="1" smtClean="0">
                <a:latin typeface="Calibri" pitchFamily="34" charset="0"/>
                <a:cs typeface="Calibri" pitchFamily="34" charset="0"/>
              </a:rPr>
              <a:t>g</a:t>
            </a:r>
            <a:r>
              <a:rPr lang="en-US" smtClean="0">
                <a:latin typeface="Calibri" pitchFamily="34" charset="0"/>
                <a:cs typeface="Calibri" pitchFamily="34" charset="0"/>
              </a:rPr>
              <a:t>) given in Table 5.3, calculate the standard enthalpy of formation of CaCO</a:t>
            </a:r>
            <a:r>
              <a:rPr lang="en-US" baseline="-25000" smtClean="0">
                <a:latin typeface="Calibri" pitchFamily="34" charset="0"/>
                <a:cs typeface="Calibri" pitchFamily="34" charset="0"/>
              </a:rPr>
              <a:t>3</a:t>
            </a:r>
            <a:r>
              <a:rPr lang="en-US" smtClean="0">
                <a:latin typeface="Calibri" pitchFamily="34" charset="0"/>
                <a:cs typeface="Calibri" pitchFamily="34" charset="0"/>
              </a:rPr>
              <a:t>(</a:t>
            </a:r>
            <a:r>
              <a:rPr lang="en-US" i="1" smtClean="0">
                <a:latin typeface="Calibri" pitchFamily="34" charset="0"/>
                <a:cs typeface="Calibri" pitchFamily="34" charset="0"/>
              </a:rPr>
              <a:t>s</a:t>
            </a:r>
            <a:r>
              <a:rPr lang="en-US" smtClean="0">
                <a:latin typeface="Calibri" pitchFamily="34" charset="0"/>
                <a:cs typeface="Calibri" pitchFamily="34" charset="0"/>
              </a:rPr>
              <a:t>).</a:t>
            </a:r>
            <a:r>
              <a:rPr lang="el-GR" smtClean="0">
                <a:latin typeface="Calibri" pitchFamily="34" charset="0"/>
                <a:cs typeface="Calibri" pitchFamily="34" charset="0"/>
              </a:rPr>
              <a:t> Δ</a:t>
            </a:r>
            <a:r>
              <a:rPr lang="en-US" i="1" smtClean="0">
                <a:latin typeface="Calibri" pitchFamily="34" charset="0"/>
                <a:cs typeface="Calibri" pitchFamily="34" charset="0"/>
              </a:rPr>
              <a:t>H</a:t>
            </a:r>
            <a:r>
              <a:rPr lang="en-US" smtClean="0">
                <a:latin typeface="Calibri" pitchFamily="34" charset="0"/>
                <a:cs typeface="Calibri" pitchFamily="34" charset="0"/>
              </a:rPr>
              <a:t>°</a:t>
            </a:r>
            <a:r>
              <a:rPr lang="en-US" i="1" baseline="-25000" smtClean="0">
                <a:latin typeface="Calibri" pitchFamily="34" charset="0"/>
                <a:cs typeface="Calibri" pitchFamily="34" charset="0"/>
              </a:rPr>
              <a:t>f</a:t>
            </a:r>
            <a:r>
              <a:rPr lang="en-US" smtClean="0">
                <a:latin typeface="Calibri" pitchFamily="34" charset="0"/>
                <a:cs typeface="Calibri" pitchFamily="34" charset="0"/>
              </a:rPr>
              <a:t> (CaCO</a:t>
            </a:r>
            <a:r>
              <a:rPr lang="en-US" baseline="-25000" smtClean="0">
                <a:latin typeface="Calibri" pitchFamily="34" charset="0"/>
                <a:cs typeface="Calibri" pitchFamily="34" charset="0"/>
              </a:rPr>
              <a:t>3</a:t>
            </a:r>
            <a:r>
              <a:rPr lang="en-US" smtClean="0">
                <a:latin typeface="Calibri" pitchFamily="34" charset="0"/>
                <a:cs typeface="Calibri" pitchFamily="34" charset="0"/>
              </a:rPr>
              <a:t>) gives</a:t>
            </a:r>
          </a:p>
          <a:p>
            <a:pPr algn="l" rtl="0"/>
            <a:endParaRPr lang="en-US" smtClean="0">
              <a:latin typeface="Calibri" pitchFamily="34" charset="0"/>
              <a:cs typeface="Calibri" pitchFamily="34" charset="0"/>
            </a:endParaRPr>
          </a:p>
        </p:txBody>
      </p:sp>
      <p:pic>
        <p:nvPicPr>
          <p:cNvPr id="411651" name="Picture 19" descr="5"/>
          <p:cNvPicPr>
            <a:picLocks noChangeAspect="1" noChangeArrowheads="1"/>
          </p:cNvPicPr>
          <p:nvPr/>
        </p:nvPicPr>
        <p:blipFill>
          <a:blip r:embed="rId2" cstate="print"/>
          <a:srcRect/>
          <a:stretch>
            <a:fillRect/>
          </a:stretch>
        </p:blipFill>
        <p:spPr bwMode="auto">
          <a:xfrm>
            <a:off x="1908175" y="981075"/>
            <a:ext cx="6324600" cy="622300"/>
          </a:xfrm>
          <a:prstGeom prst="rect">
            <a:avLst/>
          </a:prstGeom>
          <a:noFill/>
          <a:ln w="9525">
            <a:noFill/>
            <a:miter lim="800000"/>
            <a:headEnd/>
            <a:tailEnd/>
          </a:ln>
        </p:spPr>
      </p:pic>
      <p:pic>
        <p:nvPicPr>
          <p:cNvPr id="411652" name="Picture 20" descr="5"/>
          <p:cNvPicPr>
            <a:picLocks noChangeAspect="1" noChangeArrowheads="1"/>
          </p:cNvPicPr>
          <p:nvPr/>
        </p:nvPicPr>
        <p:blipFill>
          <a:blip r:embed="rId3" cstate="print"/>
          <a:srcRect/>
          <a:stretch>
            <a:fillRect/>
          </a:stretch>
        </p:blipFill>
        <p:spPr bwMode="auto">
          <a:xfrm>
            <a:off x="1331913" y="3933825"/>
            <a:ext cx="7096125" cy="511175"/>
          </a:xfrm>
          <a:prstGeom prst="rect">
            <a:avLst/>
          </a:prstGeom>
          <a:noFill/>
          <a:ln w="9525">
            <a:noFill/>
            <a:miter lim="800000"/>
            <a:headEnd/>
            <a:tailEnd/>
          </a:ln>
        </p:spPr>
      </p:pic>
      <p:pic>
        <p:nvPicPr>
          <p:cNvPr id="411653" name="Picture 21" descr="5"/>
          <p:cNvPicPr>
            <a:picLocks noChangeAspect="1" noChangeArrowheads="1"/>
          </p:cNvPicPr>
          <p:nvPr/>
        </p:nvPicPr>
        <p:blipFill>
          <a:blip r:embed="rId4" cstate="print"/>
          <a:srcRect/>
          <a:stretch>
            <a:fillRect/>
          </a:stretch>
        </p:blipFill>
        <p:spPr bwMode="auto">
          <a:xfrm>
            <a:off x="1116013" y="4868863"/>
            <a:ext cx="6934200" cy="1031875"/>
          </a:xfrm>
          <a:prstGeom prst="rect">
            <a:avLst/>
          </a:prstGeom>
          <a:noFill/>
          <a:ln w="9525">
            <a:noFill/>
            <a:miter lim="800000"/>
            <a:headEnd/>
            <a:tailEnd/>
          </a:ln>
        </p:spPr>
      </p:pic>
      <p:sp>
        <p:nvSpPr>
          <p:cNvPr id="411654" name="Slide Number Placeholder 8"/>
          <p:cNvSpPr>
            <a:spLocks noGrp="1"/>
          </p:cNvSpPr>
          <p:nvPr>
            <p:ph type="sldNum" sz="quarter" idx="12"/>
          </p:nvPr>
        </p:nvSpPr>
        <p:spPr>
          <a:noFill/>
        </p:spPr>
        <p:txBody>
          <a:bodyPr/>
          <a:lstStyle/>
          <a:p>
            <a:fld id="{55507398-ACC5-42F7-90B3-0535EA421125}" type="slidenum">
              <a:rPr lang="ar-SA" smtClean="0">
                <a:latin typeface="Arial" pitchFamily="34" charset="0"/>
                <a:cs typeface="Arial" pitchFamily="34" charset="0"/>
              </a:rPr>
              <a:pPr/>
              <a:t>296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Content Placeholder 2"/>
          <p:cNvSpPr>
            <a:spLocks noGrp="1"/>
          </p:cNvSpPr>
          <p:nvPr>
            <p:ph idx="1"/>
          </p:nvPr>
        </p:nvSpPr>
        <p:spPr>
          <a:xfrm>
            <a:off x="179388" y="838200"/>
            <a:ext cx="8856662" cy="4114800"/>
          </a:xfrm>
        </p:spPr>
        <p:txBody>
          <a:bodyPr/>
          <a:lstStyle/>
          <a:p>
            <a:pPr algn="l" rtl="0">
              <a:buFontTx/>
              <a:buNone/>
            </a:pPr>
            <a:r>
              <a:rPr lang="en-US" sz="3600" smtClean="0"/>
              <a:t>Ex: Given the following standard enthalpy change, use the standard enthalpies of formation in Table 5.3 to calculate the standard enthalpy of formation of CuO(</a:t>
            </a:r>
            <a:r>
              <a:rPr lang="en-US" sz="3600" i="1" smtClean="0"/>
              <a:t>s</a:t>
            </a:r>
            <a:r>
              <a:rPr lang="en-US" sz="3600" smtClean="0"/>
              <a:t>):</a:t>
            </a:r>
          </a:p>
          <a:p>
            <a:pPr algn="l" rtl="0">
              <a:buFontTx/>
              <a:buNone/>
            </a:pPr>
            <a:r>
              <a:rPr lang="en-US" sz="3600" smtClean="0"/>
              <a:t>		</a:t>
            </a:r>
          </a:p>
          <a:p>
            <a:pPr algn="l" rtl="0">
              <a:buFontTx/>
              <a:buNone/>
            </a:pPr>
            <a:endParaRPr lang="en-US" sz="3600" b="1" i="1" smtClean="0"/>
          </a:p>
          <a:p>
            <a:pPr algn="l" rtl="0">
              <a:buFontTx/>
              <a:buNone/>
            </a:pPr>
            <a:endParaRPr lang="en-US" sz="3600" b="1" i="1" smtClean="0"/>
          </a:p>
          <a:p>
            <a:pPr algn="l" rtl="0">
              <a:buFontTx/>
              <a:buNone/>
            </a:pPr>
            <a:r>
              <a:rPr lang="en-US" sz="3600" b="1" i="1" smtClean="0"/>
              <a:t>Answer: </a:t>
            </a:r>
            <a:r>
              <a:rPr lang="en-US" sz="3600" smtClean="0"/>
              <a:t>–156.1 kJ/mol</a:t>
            </a:r>
          </a:p>
          <a:p>
            <a:pPr algn="l" rtl="0"/>
            <a:endParaRPr lang="en-US" sz="3600" smtClean="0"/>
          </a:p>
        </p:txBody>
      </p:sp>
      <p:pic>
        <p:nvPicPr>
          <p:cNvPr id="412675" name="Picture 22" descr="5"/>
          <p:cNvPicPr>
            <a:picLocks noChangeAspect="1" noChangeArrowheads="1"/>
          </p:cNvPicPr>
          <p:nvPr/>
        </p:nvPicPr>
        <p:blipFill>
          <a:blip r:embed="rId2" cstate="print"/>
          <a:srcRect/>
          <a:stretch>
            <a:fillRect/>
          </a:stretch>
        </p:blipFill>
        <p:spPr bwMode="auto">
          <a:xfrm>
            <a:off x="0" y="4076700"/>
            <a:ext cx="8964613" cy="474663"/>
          </a:xfrm>
          <a:prstGeom prst="rect">
            <a:avLst/>
          </a:prstGeom>
          <a:noFill/>
          <a:ln w="9525">
            <a:noFill/>
            <a:miter lim="800000"/>
            <a:headEnd/>
            <a:tailEnd/>
          </a:ln>
        </p:spPr>
      </p:pic>
      <p:sp>
        <p:nvSpPr>
          <p:cNvPr id="412676" name="Slide Number Placeholder 6"/>
          <p:cNvSpPr>
            <a:spLocks noGrp="1"/>
          </p:cNvSpPr>
          <p:nvPr>
            <p:ph type="sldNum" sz="quarter" idx="12"/>
          </p:nvPr>
        </p:nvSpPr>
        <p:spPr>
          <a:noFill/>
        </p:spPr>
        <p:txBody>
          <a:bodyPr/>
          <a:lstStyle/>
          <a:p>
            <a:fld id="{0E2EB4D6-9F95-40AD-B84F-8BF7F1315332}" type="slidenum">
              <a:rPr lang="ar-SA" smtClean="0">
                <a:latin typeface="Arial" pitchFamily="34" charset="0"/>
                <a:cs typeface="Arial" pitchFamily="34" charset="0"/>
              </a:rPr>
              <a:pPr/>
              <a:t>297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idx="1"/>
          </p:nvPr>
        </p:nvSpPr>
        <p:spPr>
          <a:xfrm>
            <a:off x="457200" y="609600"/>
            <a:ext cx="8686800" cy="5745163"/>
          </a:xfrm>
        </p:spPr>
        <p:txBody>
          <a:bodyPr/>
          <a:lstStyle/>
          <a:p>
            <a:pPr algn="ctr" eaLnBrk="1" hangingPunct="1">
              <a:buFont typeface="Arial" charset="0"/>
              <a:buNone/>
              <a:defRPr/>
            </a:pPr>
            <a:r>
              <a:rPr lang="en-US" sz="9600" dirty="0" smtClean="0"/>
              <a:t/>
            </a:r>
            <a:br>
              <a:rPr lang="en-US" sz="9600" dirty="0" smtClean="0"/>
            </a:br>
            <a:endParaRPr lang="en-US" sz="9600" dirty="0" smtClean="0">
              <a:effectLst>
                <a:outerShdw blurRad="38100" dist="38100" dir="2700000" algn="tl">
                  <a:srgbClr val="000000">
                    <a:alpha val="43137"/>
                  </a:srgbClr>
                </a:outerShdw>
              </a:effectLst>
            </a:endParaRPr>
          </a:p>
        </p:txBody>
      </p:sp>
      <p:sp>
        <p:nvSpPr>
          <p:cNvPr id="3" name="Rectangle 2"/>
          <p:cNvSpPr/>
          <p:nvPr/>
        </p:nvSpPr>
        <p:spPr>
          <a:xfrm>
            <a:off x="1835150" y="1125538"/>
            <a:ext cx="5627688" cy="1323975"/>
          </a:xfrm>
          <a:prstGeom prst="rect">
            <a:avLst/>
          </a:prstGeom>
        </p:spPr>
        <p:txBody>
          <a:bodyPr wrap="none">
            <a:spAutoFit/>
          </a:bodyPr>
          <a:lstStyle/>
          <a:p>
            <a:pPr>
              <a:defRPr/>
            </a:pPr>
            <a:r>
              <a:rPr lang="en-US" sz="8000" kern="10" dirty="0">
                <a:ln w="9525">
                  <a:noFill/>
                  <a:round/>
                  <a:headEnd/>
                  <a:tailEnd/>
                </a:ln>
                <a:solidFill>
                  <a:srgbClr val="336699"/>
                </a:solidFill>
                <a:effectLst>
                  <a:outerShdw blurRad="38100" dist="38100" dir="2700000" algn="tl">
                    <a:srgbClr val="000000">
                      <a:alpha val="43137"/>
                    </a:srgbClr>
                  </a:outerShdw>
                </a:effectLst>
                <a:latin typeface="Times New Roman"/>
                <a:cs typeface="Times New Roman"/>
              </a:rPr>
              <a:t>CHAPTER 4</a:t>
            </a:r>
            <a:endParaRPr lang="en-US" sz="8000" dirty="0">
              <a:effectLst>
                <a:outerShdw blurRad="38100" dist="38100" dir="2700000" algn="tl">
                  <a:srgbClr val="000000">
                    <a:alpha val="43137"/>
                  </a:srgbClr>
                </a:outerShdw>
              </a:effectLst>
              <a:latin typeface="Arial" charset="0"/>
              <a:cs typeface="Arial" charset="0"/>
            </a:endParaRPr>
          </a:p>
        </p:txBody>
      </p:sp>
      <p:sp>
        <p:nvSpPr>
          <p:cNvPr id="4" name="Rectangle 3"/>
          <p:cNvSpPr/>
          <p:nvPr/>
        </p:nvSpPr>
        <p:spPr>
          <a:xfrm>
            <a:off x="395288" y="3933825"/>
            <a:ext cx="8135937" cy="1200150"/>
          </a:xfrm>
          <a:prstGeom prst="rect">
            <a:avLst/>
          </a:prstGeom>
        </p:spPr>
        <p:txBody>
          <a:bodyPr wrap="none">
            <a:spAutoFit/>
          </a:bodyPr>
          <a:lstStyle/>
          <a:p>
            <a:pPr>
              <a:defRPr/>
            </a:pPr>
            <a:r>
              <a:rPr lang="en-US" sz="7200" b="1" dirty="0">
                <a:solidFill>
                  <a:srgbClr val="FF0000"/>
                </a:solidFill>
                <a:effectLst>
                  <a:outerShdw blurRad="38100" dist="38100" dir="2700000" algn="tl">
                    <a:srgbClr val="000000">
                      <a:alpha val="43137"/>
                    </a:srgbClr>
                  </a:outerShdw>
                </a:effectLst>
                <a:latin typeface="Arial" charset="0"/>
                <a:cs typeface="Arial" charset="0"/>
              </a:rPr>
              <a:t>Chemical Kinetics</a:t>
            </a:r>
          </a:p>
        </p:txBody>
      </p:sp>
      <p:sp>
        <p:nvSpPr>
          <p:cNvPr id="413701" name="Slide Number Placeholder 7"/>
          <p:cNvSpPr>
            <a:spLocks noGrp="1"/>
          </p:cNvSpPr>
          <p:nvPr>
            <p:ph type="sldNum" sz="quarter" idx="12"/>
          </p:nvPr>
        </p:nvSpPr>
        <p:spPr>
          <a:noFill/>
        </p:spPr>
        <p:txBody>
          <a:bodyPr/>
          <a:lstStyle/>
          <a:p>
            <a:fld id="{CF985E89-746D-4A98-80FE-DCED7207855A}" type="slidenum">
              <a:rPr lang="ar-SA" smtClean="0">
                <a:latin typeface="Arial" pitchFamily="34" charset="0"/>
                <a:cs typeface="Arial" pitchFamily="34" charset="0"/>
              </a:rPr>
              <a:pPr/>
              <a:t>298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Title 1"/>
          <p:cNvSpPr>
            <a:spLocks noGrp="1"/>
          </p:cNvSpPr>
          <p:nvPr>
            <p:ph type="title"/>
          </p:nvPr>
        </p:nvSpPr>
        <p:spPr/>
        <p:txBody>
          <a:bodyPr/>
          <a:lstStyle/>
          <a:p>
            <a:r>
              <a:rPr lang="en-US" b="1" smtClean="0">
                <a:solidFill>
                  <a:schemeClr val="tx1"/>
                </a:solidFill>
                <a:cs typeface="Times New Roman" pitchFamily="18" charset="0"/>
              </a:rPr>
              <a:t>Chemical Kinetics</a:t>
            </a:r>
            <a:endParaRPr lang="en-US" smtClean="0"/>
          </a:p>
        </p:txBody>
      </p:sp>
      <p:sp>
        <p:nvSpPr>
          <p:cNvPr id="414723" name="Content Placeholder 2"/>
          <p:cNvSpPr>
            <a:spLocks noGrp="1"/>
          </p:cNvSpPr>
          <p:nvPr>
            <p:ph idx="1"/>
          </p:nvPr>
        </p:nvSpPr>
        <p:spPr>
          <a:xfrm>
            <a:off x="468313" y="981075"/>
            <a:ext cx="8135937" cy="4525963"/>
          </a:xfrm>
        </p:spPr>
        <p:txBody>
          <a:bodyPr/>
          <a:lstStyle/>
          <a:p>
            <a:pPr marL="0" indent="0" algn="justLow">
              <a:spcBef>
                <a:spcPct val="0"/>
              </a:spcBef>
              <a:buFontTx/>
              <a:buNone/>
              <a:tabLst>
                <a:tab pos="2636838" algn="ctr"/>
              </a:tabLst>
            </a:pPr>
            <a:r>
              <a:rPr lang="en-US" b="1" smtClean="0">
                <a:cs typeface="Times New Roman" pitchFamily="18" charset="0"/>
              </a:rPr>
              <a:t> </a:t>
            </a:r>
            <a:endParaRPr lang="en-US" smtClean="0"/>
          </a:p>
          <a:p>
            <a:pPr marL="0" indent="0" algn="l" rtl="0">
              <a:spcBef>
                <a:spcPct val="0"/>
              </a:spcBef>
              <a:buFontTx/>
              <a:buNone/>
              <a:tabLst>
                <a:tab pos="2636838" algn="ctr"/>
              </a:tabLst>
            </a:pPr>
            <a:r>
              <a:rPr lang="en-US" b="1" smtClean="0">
                <a:cs typeface="Times New Roman" pitchFamily="18" charset="0"/>
              </a:rPr>
              <a:t>4- Chemical Kinetics              (4 Lectures)</a:t>
            </a:r>
          </a:p>
          <a:p>
            <a:pPr marL="0" indent="0" algn="l" rtl="0">
              <a:spcBef>
                <a:spcPct val="0"/>
              </a:spcBef>
              <a:buFontTx/>
              <a:buNone/>
              <a:tabLst>
                <a:tab pos="2636838" algn="ctr"/>
              </a:tabLst>
            </a:pPr>
            <a:endParaRPr lang="en-US" smtClean="0"/>
          </a:p>
          <a:p>
            <a:pPr marL="0" indent="0" algn="justLow" rtl="0">
              <a:spcBef>
                <a:spcPct val="0"/>
              </a:spcBef>
              <a:buFontTx/>
              <a:buNone/>
              <a:tabLst>
                <a:tab pos="2636838" algn="ctr"/>
              </a:tabLst>
            </a:pPr>
            <a:r>
              <a:rPr lang="en-US" b="1" smtClean="0">
                <a:cs typeface="Times New Roman" pitchFamily="18" charset="0"/>
              </a:rPr>
              <a:t>Chp.14 Chemical Kinetics</a:t>
            </a:r>
            <a:endParaRPr lang="en-US" b="1" smtClean="0"/>
          </a:p>
          <a:p>
            <a:pPr marL="0" indent="0" algn="justLow" rtl="0">
              <a:spcBef>
                <a:spcPct val="0"/>
              </a:spcBef>
              <a:buFontTx/>
              <a:buNone/>
              <a:tabLst>
                <a:tab pos="2636838" algn="ctr"/>
              </a:tabLst>
            </a:pPr>
            <a:r>
              <a:rPr lang="en-US" smtClean="0">
                <a:cs typeface="Times New Roman" pitchFamily="18" charset="0"/>
              </a:rPr>
              <a:t>Factors that Affect Reaction Rates</a:t>
            </a:r>
            <a:endParaRPr lang="en-US" smtClean="0"/>
          </a:p>
          <a:p>
            <a:pPr marL="0" indent="0" algn="justLow" rtl="0">
              <a:spcBef>
                <a:spcPct val="0"/>
              </a:spcBef>
              <a:buFontTx/>
              <a:buNone/>
              <a:tabLst>
                <a:tab pos="2636838" algn="ctr"/>
              </a:tabLst>
            </a:pPr>
            <a:r>
              <a:rPr lang="en-US" smtClean="0">
                <a:cs typeface="Times New Roman" pitchFamily="18" charset="0"/>
              </a:rPr>
              <a:t>Reaction Rates</a:t>
            </a:r>
            <a:endParaRPr lang="en-US" smtClean="0"/>
          </a:p>
          <a:p>
            <a:pPr marL="0" indent="0" algn="justLow" rtl="0">
              <a:spcBef>
                <a:spcPct val="0"/>
              </a:spcBef>
              <a:buFontTx/>
              <a:buNone/>
              <a:tabLst>
                <a:tab pos="2636838" algn="ctr"/>
              </a:tabLst>
            </a:pPr>
            <a:r>
              <a:rPr lang="en-US" smtClean="0">
                <a:cs typeface="Times New Roman" pitchFamily="18" charset="0"/>
              </a:rPr>
              <a:t>The Rate Law: The Effect of Concentration on Rate</a:t>
            </a:r>
            <a:endParaRPr lang="en-US" smtClean="0"/>
          </a:p>
          <a:p>
            <a:pPr marL="0" indent="0" algn="justLow" rtl="0">
              <a:spcBef>
                <a:spcPct val="0"/>
              </a:spcBef>
              <a:buFontTx/>
              <a:buNone/>
              <a:tabLst>
                <a:tab pos="2636838" algn="ctr"/>
              </a:tabLst>
            </a:pPr>
            <a:r>
              <a:rPr lang="en-US" smtClean="0">
                <a:cs typeface="Times New Roman" pitchFamily="18" charset="0"/>
              </a:rPr>
              <a:t>The Change of Concentration with Time</a:t>
            </a:r>
            <a:endParaRPr lang="en-US" smtClean="0"/>
          </a:p>
          <a:p>
            <a:pPr marL="0" indent="0" algn="justLow" rtl="0">
              <a:spcBef>
                <a:spcPct val="0"/>
              </a:spcBef>
              <a:buFontTx/>
              <a:buNone/>
              <a:tabLst>
                <a:tab pos="2636838" algn="ctr"/>
              </a:tabLst>
            </a:pPr>
            <a:r>
              <a:rPr lang="en-US" smtClean="0">
                <a:cs typeface="Times New Roman" pitchFamily="18" charset="0"/>
              </a:rPr>
              <a:t>Temperature and Rate</a:t>
            </a:r>
            <a:endParaRPr lang="en-US" smtClean="0"/>
          </a:p>
          <a:p>
            <a:pPr marL="0" indent="0" algn="justLow" rtl="0">
              <a:spcBef>
                <a:spcPct val="0"/>
              </a:spcBef>
              <a:buFontTx/>
              <a:buNone/>
              <a:tabLst>
                <a:tab pos="2636838" algn="ctr"/>
              </a:tabLst>
            </a:pPr>
            <a:r>
              <a:rPr lang="en-US" smtClean="0">
                <a:cs typeface="Times New Roman" pitchFamily="18" charset="0"/>
              </a:rPr>
              <a:t>Catalysis</a:t>
            </a:r>
            <a:endParaRPr lang="en-US" smtClean="0"/>
          </a:p>
        </p:txBody>
      </p:sp>
      <p:sp>
        <p:nvSpPr>
          <p:cNvPr id="414724" name="Slide Number Placeholder 3"/>
          <p:cNvSpPr>
            <a:spLocks noGrp="1"/>
          </p:cNvSpPr>
          <p:nvPr>
            <p:ph type="sldNum" sz="quarter" idx="12"/>
          </p:nvPr>
        </p:nvSpPr>
        <p:spPr>
          <a:noFill/>
        </p:spPr>
        <p:txBody>
          <a:bodyPr/>
          <a:lstStyle/>
          <a:p>
            <a:fld id="{E0B65A0B-1655-43BF-8657-9F06C2A860E6}" type="slidenum">
              <a:rPr lang="ar-SA" smtClean="0">
                <a:latin typeface="Arial" pitchFamily="34" charset="0"/>
                <a:cs typeface="Arial" pitchFamily="34" charset="0"/>
              </a:rPr>
              <a:pPr/>
              <a:t>299</a:t>
            </a:fld>
            <a:endParaRPr lang="en-US" smtClean="0">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35BEFBB-A775-402E-8A32-3EA2D503B5D7}" type="slidenum">
              <a:rPr lang="ar-SA" smtClean="0"/>
              <a:pPr>
                <a:defRPr/>
              </a:pPr>
              <a:t>3</a:t>
            </a:fld>
            <a:endParaRPr lang="en-US"/>
          </a:p>
        </p:txBody>
      </p:sp>
      <p:sp>
        <p:nvSpPr>
          <p:cNvPr id="3" name="Rectangle 2"/>
          <p:cNvSpPr/>
          <p:nvPr/>
        </p:nvSpPr>
        <p:spPr>
          <a:xfrm>
            <a:off x="467544" y="1505397"/>
            <a:ext cx="8064896" cy="3785652"/>
          </a:xfrm>
          <a:prstGeom prst="rect">
            <a:avLst/>
          </a:prstGeom>
        </p:spPr>
        <p:txBody>
          <a:bodyPr wrap="square">
            <a:spAutoFit/>
          </a:bodyPr>
          <a:lstStyle/>
          <a:p>
            <a:pPr rtl="0" eaLnBrk="0" hangingPunct="0">
              <a:defRPr/>
            </a:pPr>
            <a:r>
              <a:rPr lang="en-US" sz="4000" b="1" i="1" dirty="0">
                <a:solidFill>
                  <a:srgbClr val="FF0000"/>
                </a:solidFill>
                <a:cs typeface="Times New Roman" pitchFamily="18" charset="0"/>
              </a:rPr>
              <a:t>Recommended Book</a:t>
            </a:r>
            <a:endParaRPr lang="en-US" sz="4000" b="1" i="1" dirty="0">
              <a:solidFill>
                <a:srgbClr val="FF0000"/>
              </a:solidFill>
            </a:endParaRPr>
          </a:p>
          <a:p>
            <a:pPr rtl="0" eaLnBrk="0" hangingPunct="0">
              <a:defRPr/>
            </a:pPr>
            <a:r>
              <a:rPr lang="en-US" sz="4000" b="1" i="1" dirty="0">
                <a:solidFill>
                  <a:schemeClr val="tx1">
                    <a:lumMod val="95000"/>
                    <a:lumOff val="5000"/>
                  </a:schemeClr>
                </a:solidFill>
                <a:cs typeface="Times New Roman" pitchFamily="18" charset="0"/>
              </a:rPr>
              <a:t>Chemistry, The central Science 11E or 12E</a:t>
            </a:r>
            <a:endParaRPr lang="en-US" sz="4000" b="1" i="1" dirty="0">
              <a:solidFill>
                <a:schemeClr val="tx1">
                  <a:lumMod val="95000"/>
                  <a:lumOff val="5000"/>
                </a:schemeClr>
              </a:solidFill>
            </a:endParaRPr>
          </a:p>
          <a:p>
            <a:pPr rtl="0" eaLnBrk="0" hangingPunct="0">
              <a:defRPr/>
            </a:pPr>
            <a:r>
              <a:rPr lang="en-US" sz="4000" b="1" i="1" dirty="0">
                <a:solidFill>
                  <a:srgbClr val="00B0F0"/>
                </a:solidFill>
                <a:cs typeface="Times New Roman" pitchFamily="18" charset="0"/>
              </a:rPr>
              <a:t>BROWN, LEMAY, BURSTEN, MURPHY, WOODWARD</a:t>
            </a:r>
            <a:endParaRPr lang="en-US" sz="4000" b="1" i="1" dirty="0"/>
          </a:p>
          <a:p>
            <a:pPr rtl="0" eaLnBrk="0" hangingPunct="0">
              <a:defRPr/>
            </a:pPr>
            <a:r>
              <a:rPr lang="en-US" sz="4000" b="1" i="1" dirty="0">
                <a:solidFill>
                  <a:srgbClr val="00B0F0"/>
                </a:solidFill>
                <a:cs typeface="Times New Roman" pitchFamily="18" charset="0"/>
              </a:rPr>
              <a:t>Pearson International Edition</a:t>
            </a:r>
            <a:endParaRPr lang="en-US" sz="4000" b="1" i="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pPr eaLnBrk="1" hangingPunct="1"/>
            <a:r>
              <a:rPr lang="en-US" smtClean="0"/>
              <a:t>Percent Composition</a:t>
            </a:r>
          </a:p>
        </p:txBody>
      </p:sp>
      <p:grpSp>
        <p:nvGrpSpPr>
          <p:cNvPr id="162819" name="Group 10"/>
          <p:cNvGrpSpPr>
            <a:grpSpLocks/>
          </p:cNvGrpSpPr>
          <p:nvPr/>
        </p:nvGrpSpPr>
        <p:grpSpPr bwMode="auto">
          <a:xfrm>
            <a:off x="2987675" y="3933825"/>
            <a:ext cx="3200400" cy="987425"/>
            <a:chOff x="2448" y="1682"/>
            <a:chExt cx="2016" cy="622"/>
          </a:xfrm>
        </p:grpSpPr>
        <p:sp>
          <p:nvSpPr>
            <p:cNvPr id="162838" name="Rectangle 5"/>
            <p:cNvSpPr>
              <a:spLocks noChangeArrowheads="1"/>
            </p:cNvSpPr>
            <p:nvPr/>
          </p:nvSpPr>
          <p:spPr bwMode="auto">
            <a:xfrm>
              <a:off x="2448" y="1863"/>
              <a:ext cx="591" cy="288"/>
            </a:xfrm>
            <a:prstGeom prst="rect">
              <a:avLst/>
            </a:prstGeom>
            <a:noFill/>
            <a:ln w="9525">
              <a:noFill/>
              <a:miter lim="800000"/>
              <a:headEnd/>
              <a:tailEnd/>
            </a:ln>
          </p:spPr>
          <p:txBody>
            <a:bodyPr wrap="none">
              <a:spAutoFit/>
            </a:bodyPr>
            <a:lstStyle/>
            <a:p>
              <a:pPr algn="l" rtl="0" eaLnBrk="0" hangingPunct="0"/>
              <a:r>
                <a:rPr lang="en-US" sz="2400">
                  <a:solidFill>
                    <a:srgbClr val="C82E32"/>
                  </a:solidFill>
                  <a:ea typeface="ＭＳ Ｐゴシック" pitchFamily="34" charset="-128"/>
                </a:rPr>
                <a:t>%C =</a:t>
              </a:r>
            </a:p>
          </p:txBody>
        </p:sp>
        <p:grpSp>
          <p:nvGrpSpPr>
            <p:cNvPr id="162839" name="Group 9"/>
            <p:cNvGrpSpPr>
              <a:grpSpLocks/>
            </p:cNvGrpSpPr>
            <p:nvPr/>
          </p:nvGrpSpPr>
          <p:grpSpPr bwMode="auto">
            <a:xfrm>
              <a:off x="3024" y="1682"/>
              <a:ext cx="1440" cy="622"/>
              <a:chOff x="3024" y="1682"/>
              <a:chExt cx="1440" cy="622"/>
            </a:xfrm>
          </p:grpSpPr>
          <p:sp>
            <p:nvSpPr>
              <p:cNvPr id="162840" name="Rectangle 6"/>
              <p:cNvSpPr>
                <a:spLocks noChangeArrowheads="1"/>
              </p:cNvSpPr>
              <p:nvPr/>
            </p:nvSpPr>
            <p:spPr bwMode="auto">
              <a:xfrm>
                <a:off x="3137" y="1682"/>
                <a:ext cx="1279" cy="288"/>
              </a:xfrm>
              <a:prstGeom prst="rect">
                <a:avLst/>
              </a:prstGeom>
              <a:noFill/>
              <a:ln w="9525">
                <a:noFill/>
                <a:miter lim="800000"/>
                <a:headEnd/>
                <a:tailEnd/>
              </a:ln>
            </p:spPr>
            <p:txBody>
              <a:bodyPr wrap="none">
                <a:spAutoFit/>
              </a:bodyPr>
              <a:lstStyle/>
              <a:p>
                <a:pPr algn="l" rtl="0" eaLnBrk="0" hangingPunct="0"/>
                <a:r>
                  <a:rPr lang="en-US" sz="2400">
                    <a:solidFill>
                      <a:srgbClr val="C82E32"/>
                    </a:solidFill>
                    <a:ea typeface="ＭＳ Ｐゴシック" pitchFamily="34" charset="-128"/>
                  </a:rPr>
                  <a:t>(2)(12.0 amu)</a:t>
                </a:r>
              </a:p>
            </p:txBody>
          </p:sp>
          <p:sp>
            <p:nvSpPr>
              <p:cNvPr id="162841" name="Rectangle 7"/>
              <p:cNvSpPr>
                <a:spLocks noChangeArrowheads="1"/>
              </p:cNvSpPr>
              <p:nvPr/>
            </p:nvSpPr>
            <p:spPr bwMode="auto">
              <a:xfrm>
                <a:off x="3276" y="2016"/>
                <a:ext cx="1044" cy="288"/>
              </a:xfrm>
              <a:prstGeom prst="rect">
                <a:avLst/>
              </a:prstGeom>
              <a:noFill/>
              <a:ln w="9525">
                <a:noFill/>
                <a:miter lim="800000"/>
                <a:headEnd/>
                <a:tailEnd/>
              </a:ln>
            </p:spPr>
            <p:txBody>
              <a:bodyPr wrap="none">
                <a:spAutoFit/>
              </a:bodyPr>
              <a:lstStyle/>
              <a:p>
                <a:pPr algn="l" rtl="0" eaLnBrk="0" hangingPunct="0"/>
                <a:r>
                  <a:rPr lang="en-US" sz="2400">
                    <a:solidFill>
                      <a:srgbClr val="C82E32"/>
                    </a:solidFill>
                    <a:ea typeface="ＭＳ Ｐゴシック" pitchFamily="34" charset="-128"/>
                  </a:rPr>
                  <a:t>(30.0 amu)</a:t>
                </a:r>
              </a:p>
            </p:txBody>
          </p:sp>
          <p:sp>
            <p:nvSpPr>
              <p:cNvPr id="162842" name="Line 8"/>
              <p:cNvSpPr>
                <a:spLocks noChangeShapeType="1"/>
              </p:cNvSpPr>
              <p:nvPr/>
            </p:nvSpPr>
            <p:spPr bwMode="auto">
              <a:xfrm>
                <a:off x="3024" y="2016"/>
                <a:ext cx="1440" cy="0"/>
              </a:xfrm>
              <a:prstGeom prst="line">
                <a:avLst/>
              </a:prstGeom>
              <a:noFill/>
              <a:ln w="22225">
                <a:solidFill>
                  <a:srgbClr val="C82E32"/>
                </a:solidFill>
                <a:round/>
                <a:headEnd/>
                <a:tailEnd/>
              </a:ln>
            </p:spPr>
            <p:txBody>
              <a:bodyPr wrap="none" anchor="ctr"/>
              <a:lstStyle/>
              <a:p>
                <a:endParaRPr lang="en-US"/>
              </a:p>
            </p:txBody>
          </p:sp>
        </p:grpSp>
      </p:grpSp>
      <p:grpSp>
        <p:nvGrpSpPr>
          <p:cNvPr id="162820" name="Group 19"/>
          <p:cNvGrpSpPr>
            <a:grpSpLocks/>
          </p:cNvGrpSpPr>
          <p:nvPr/>
        </p:nvGrpSpPr>
        <p:grpSpPr bwMode="auto">
          <a:xfrm>
            <a:off x="2916238" y="5013325"/>
            <a:ext cx="3168650" cy="981075"/>
            <a:chOff x="2814" y="2304"/>
            <a:chExt cx="1852" cy="544"/>
          </a:xfrm>
        </p:grpSpPr>
        <p:grpSp>
          <p:nvGrpSpPr>
            <p:cNvPr id="162831" name="Group 17"/>
            <p:cNvGrpSpPr>
              <a:grpSpLocks/>
            </p:cNvGrpSpPr>
            <p:nvPr/>
          </p:nvGrpSpPr>
          <p:grpSpPr bwMode="auto">
            <a:xfrm>
              <a:off x="2814" y="2304"/>
              <a:ext cx="1218" cy="544"/>
              <a:chOff x="2766" y="2304"/>
              <a:chExt cx="1218" cy="544"/>
            </a:xfrm>
          </p:grpSpPr>
          <p:grpSp>
            <p:nvGrpSpPr>
              <p:cNvPr id="162833" name="Group 15"/>
              <p:cNvGrpSpPr>
                <a:grpSpLocks/>
              </p:cNvGrpSpPr>
              <p:nvPr/>
            </p:nvGrpSpPr>
            <p:grpSpPr bwMode="auto">
              <a:xfrm>
                <a:off x="3024" y="2304"/>
                <a:ext cx="960" cy="544"/>
                <a:chOff x="2860" y="2446"/>
                <a:chExt cx="960" cy="544"/>
              </a:xfrm>
            </p:grpSpPr>
            <p:sp>
              <p:nvSpPr>
                <p:cNvPr id="162835" name="Rectangle 11"/>
                <p:cNvSpPr>
                  <a:spLocks noChangeArrowheads="1"/>
                </p:cNvSpPr>
                <p:nvPr/>
              </p:nvSpPr>
              <p:spPr bwMode="auto">
                <a:xfrm>
                  <a:off x="2880" y="2446"/>
                  <a:ext cx="851" cy="254"/>
                </a:xfrm>
                <a:prstGeom prst="rect">
                  <a:avLst/>
                </a:prstGeom>
                <a:noFill/>
                <a:ln w="9525">
                  <a:noFill/>
                  <a:miter lim="800000"/>
                  <a:headEnd/>
                  <a:tailEnd/>
                </a:ln>
              </p:spPr>
              <p:txBody>
                <a:bodyPr wrap="none">
                  <a:spAutoFit/>
                </a:bodyPr>
                <a:lstStyle/>
                <a:p>
                  <a:pPr algn="l" rtl="0" eaLnBrk="0" hangingPunct="0"/>
                  <a:r>
                    <a:rPr lang="en-US" sz="2400">
                      <a:solidFill>
                        <a:srgbClr val="C82E32"/>
                      </a:solidFill>
                      <a:ea typeface="ＭＳ Ｐゴシック" pitchFamily="34" charset="-128"/>
                    </a:rPr>
                    <a:t>24.0 amu</a:t>
                  </a:r>
                </a:p>
              </p:txBody>
            </p:sp>
            <p:sp>
              <p:nvSpPr>
                <p:cNvPr id="162836" name="Rectangle 12"/>
                <p:cNvSpPr>
                  <a:spLocks noChangeArrowheads="1"/>
                </p:cNvSpPr>
                <p:nvPr/>
              </p:nvSpPr>
              <p:spPr bwMode="auto">
                <a:xfrm>
                  <a:off x="2880" y="2736"/>
                  <a:ext cx="851" cy="254"/>
                </a:xfrm>
                <a:prstGeom prst="rect">
                  <a:avLst/>
                </a:prstGeom>
                <a:noFill/>
                <a:ln w="9525">
                  <a:noFill/>
                  <a:miter lim="800000"/>
                  <a:headEnd/>
                  <a:tailEnd/>
                </a:ln>
              </p:spPr>
              <p:txBody>
                <a:bodyPr wrap="none">
                  <a:spAutoFit/>
                </a:bodyPr>
                <a:lstStyle/>
                <a:p>
                  <a:pPr algn="l" rtl="0" eaLnBrk="0" hangingPunct="0"/>
                  <a:r>
                    <a:rPr lang="en-US" sz="2400">
                      <a:solidFill>
                        <a:srgbClr val="C82E32"/>
                      </a:solidFill>
                      <a:ea typeface="ＭＳ Ｐゴシック" pitchFamily="34" charset="-128"/>
                    </a:rPr>
                    <a:t>30.0 amu</a:t>
                  </a:r>
                </a:p>
              </p:txBody>
            </p:sp>
            <p:sp>
              <p:nvSpPr>
                <p:cNvPr id="162837" name="Line 14"/>
                <p:cNvSpPr>
                  <a:spLocks noChangeShapeType="1"/>
                </p:cNvSpPr>
                <p:nvPr/>
              </p:nvSpPr>
              <p:spPr bwMode="auto">
                <a:xfrm>
                  <a:off x="2860" y="2736"/>
                  <a:ext cx="960" cy="0"/>
                </a:xfrm>
                <a:prstGeom prst="line">
                  <a:avLst/>
                </a:prstGeom>
                <a:noFill/>
                <a:ln w="22225">
                  <a:solidFill>
                    <a:srgbClr val="C82E32"/>
                  </a:solidFill>
                  <a:round/>
                  <a:headEnd/>
                  <a:tailEnd/>
                </a:ln>
              </p:spPr>
              <p:txBody>
                <a:bodyPr wrap="none" anchor="ctr"/>
                <a:lstStyle/>
                <a:p>
                  <a:endParaRPr lang="en-US"/>
                </a:p>
              </p:txBody>
            </p:sp>
          </p:grpSp>
          <p:sp>
            <p:nvSpPr>
              <p:cNvPr id="162834" name="Rectangle 16"/>
              <p:cNvSpPr>
                <a:spLocks noChangeArrowheads="1"/>
              </p:cNvSpPr>
              <p:nvPr/>
            </p:nvSpPr>
            <p:spPr bwMode="auto">
              <a:xfrm>
                <a:off x="2766" y="2448"/>
                <a:ext cx="212" cy="254"/>
              </a:xfrm>
              <a:prstGeom prst="rect">
                <a:avLst/>
              </a:prstGeom>
              <a:noFill/>
              <a:ln w="9525">
                <a:noFill/>
                <a:miter lim="800000"/>
                <a:headEnd/>
                <a:tailEnd/>
              </a:ln>
            </p:spPr>
            <p:txBody>
              <a:bodyPr wrap="none">
                <a:spAutoFit/>
              </a:bodyPr>
              <a:lstStyle/>
              <a:p>
                <a:pPr algn="l" rtl="0" eaLnBrk="0" hangingPunct="0"/>
                <a:r>
                  <a:rPr lang="en-US" sz="2400">
                    <a:solidFill>
                      <a:srgbClr val="C82E32"/>
                    </a:solidFill>
                    <a:ea typeface="ＭＳ Ｐゴシック" pitchFamily="34" charset="-128"/>
                  </a:rPr>
                  <a:t>=</a:t>
                </a:r>
              </a:p>
            </p:txBody>
          </p:sp>
        </p:grpSp>
        <p:sp>
          <p:nvSpPr>
            <p:cNvPr id="162832" name="Rectangle 18"/>
            <p:cNvSpPr>
              <a:spLocks noChangeArrowheads="1"/>
            </p:cNvSpPr>
            <p:nvPr/>
          </p:nvSpPr>
          <p:spPr bwMode="auto">
            <a:xfrm>
              <a:off x="4080" y="2421"/>
              <a:ext cx="586" cy="253"/>
            </a:xfrm>
            <a:prstGeom prst="rect">
              <a:avLst/>
            </a:prstGeom>
            <a:noFill/>
            <a:ln w="9525">
              <a:noFill/>
              <a:miter lim="800000"/>
              <a:headEnd/>
              <a:tailEnd/>
            </a:ln>
          </p:spPr>
          <p:txBody>
            <a:bodyPr>
              <a:spAutoFit/>
            </a:bodyPr>
            <a:lstStyle/>
            <a:p>
              <a:pPr algn="l" rtl="0" eaLnBrk="0" hangingPunct="0"/>
              <a:r>
                <a:rPr lang="en-US" sz="2400">
                  <a:solidFill>
                    <a:srgbClr val="C82E32"/>
                  </a:solidFill>
                  <a:ea typeface="ＭＳ Ｐゴシック" pitchFamily="34" charset="-128"/>
                </a:rPr>
                <a:t>x 100</a:t>
              </a:r>
            </a:p>
          </p:txBody>
        </p:sp>
      </p:grpSp>
      <p:sp>
        <p:nvSpPr>
          <p:cNvPr id="162821" name="Rectangle 21"/>
          <p:cNvSpPr>
            <a:spLocks noChangeArrowheads="1"/>
          </p:cNvSpPr>
          <p:nvPr/>
        </p:nvSpPr>
        <p:spPr bwMode="auto">
          <a:xfrm>
            <a:off x="3419475" y="6165850"/>
            <a:ext cx="1311275" cy="457200"/>
          </a:xfrm>
          <a:prstGeom prst="rect">
            <a:avLst/>
          </a:prstGeom>
          <a:noFill/>
          <a:ln w="9525">
            <a:noFill/>
            <a:miter lim="800000"/>
            <a:headEnd/>
            <a:tailEnd/>
          </a:ln>
        </p:spPr>
        <p:txBody>
          <a:bodyPr wrap="none">
            <a:spAutoFit/>
          </a:bodyPr>
          <a:lstStyle/>
          <a:p>
            <a:pPr algn="l" rtl="0" eaLnBrk="0" hangingPunct="0"/>
            <a:r>
              <a:rPr lang="en-US" sz="2400">
                <a:solidFill>
                  <a:srgbClr val="C82E32"/>
                </a:solidFill>
                <a:ea typeface="ＭＳ Ｐゴシック" pitchFamily="34" charset="-128"/>
              </a:rPr>
              <a:t>= 80.0%</a:t>
            </a:r>
          </a:p>
        </p:txBody>
      </p:sp>
      <p:grpSp>
        <p:nvGrpSpPr>
          <p:cNvPr id="162822" name="Group 11"/>
          <p:cNvGrpSpPr>
            <a:grpSpLocks/>
          </p:cNvGrpSpPr>
          <p:nvPr/>
        </p:nvGrpSpPr>
        <p:grpSpPr bwMode="auto">
          <a:xfrm>
            <a:off x="0" y="1773238"/>
            <a:ext cx="9090025" cy="1222375"/>
            <a:chOff x="96" y="2880"/>
            <a:chExt cx="5020" cy="540"/>
          </a:xfrm>
        </p:grpSpPr>
        <p:sp>
          <p:nvSpPr>
            <p:cNvPr id="162825" name="Rectangle 5"/>
            <p:cNvSpPr>
              <a:spLocks noChangeArrowheads="1"/>
            </p:cNvSpPr>
            <p:nvPr/>
          </p:nvSpPr>
          <p:spPr bwMode="auto">
            <a:xfrm>
              <a:off x="96" y="3063"/>
              <a:ext cx="1052" cy="204"/>
            </a:xfrm>
            <a:prstGeom prst="rect">
              <a:avLst/>
            </a:prstGeom>
            <a:noFill/>
            <a:ln w="9525">
              <a:noFill/>
              <a:miter lim="800000"/>
              <a:headEnd/>
              <a:tailEnd/>
            </a:ln>
          </p:spPr>
          <p:txBody>
            <a:bodyPr wrap="none">
              <a:spAutoFit/>
            </a:bodyPr>
            <a:lstStyle/>
            <a:p>
              <a:pPr algn="l" rtl="0" eaLnBrk="0" hangingPunct="0"/>
              <a:r>
                <a:rPr lang="en-US" sz="2400">
                  <a:ea typeface="ＭＳ Ｐゴシック" pitchFamily="34" charset="-128"/>
                </a:rPr>
                <a:t>% element =</a:t>
              </a:r>
            </a:p>
          </p:txBody>
        </p:sp>
        <p:grpSp>
          <p:nvGrpSpPr>
            <p:cNvPr id="162826" name="Group 10"/>
            <p:cNvGrpSpPr>
              <a:grpSpLocks/>
            </p:cNvGrpSpPr>
            <p:nvPr/>
          </p:nvGrpSpPr>
          <p:grpSpPr bwMode="auto">
            <a:xfrm>
              <a:off x="1296" y="2880"/>
              <a:ext cx="3820" cy="540"/>
              <a:chOff x="1296" y="2880"/>
              <a:chExt cx="3820" cy="540"/>
            </a:xfrm>
          </p:grpSpPr>
          <p:sp>
            <p:nvSpPr>
              <p:cNvPr id="162827" name="Rectangle 6"/>
              <p:cNvSpPr>
                <a:spLocks noChangeArrowheads="1"/>
              </p:cNvSpPr>
              <p:nvPr/>
            </p:nvSpPr>
            <p:spPr bwMode="auto">
              <a:xfrm>
                <a:off x="1387" y="2880"/>
                <a:ext cx="2645" cy="204"/>
              </a:xfrm>
              <a:prstGeom prst="rect">
                <a:avLst/>
              </a:prstGeom>
              <a:noFill/>
              <a:ln w="9525">
                <a:noFill/>
                <a:miter lim="800000"/>
                <a:headEnd/>
                <a:tailEnd/>
              </a:ln>
            </p:spPr>
            <p:txBody>
              <a:bodyPr wrap="none">
                <a:spAutoFit/>
              </a:bodyPr>
              <a:lstStyle/>
              <a:p>
                <a:pPr algn="l" rtl="0" eaLnBrk="0" hangingPunct="0"/>
                <a:r>
                  <a:rPr lang="en-US" sz="2400">
                    <a:ea typeface="ＭＳ Ｐゴシック" pitchFamily="34" charset="-128"/>
                  </a:rPr>
                  <a:t>(number of atoms)(atomic weight)</a:t>
                </a:r>
              </a:p>
            </p:txBody>
          </p:sp>
          <p:sp>
            <p:nvSpPr>
              <p:cNvPr id="162828" name="Rectangle 7"/>
              <p:cNvSpPr>
                <a:spLocks noChangeArrowheads="1"/>
              </p:cNvSpPr>
              <p:nvPr/>
            </p:nvSpPr>
            <p:spPr bwMode="auto">
              <a:xfrm>
                <a:off x="1862" y="3216"/>
                <a:ext cx="1793" cy="204"/>
              </a:xfrm>
              <a:prstGeom prst="rect">
                <a:avLst/>
              </a:prstGeom>
              <a:noFill/>
              <a:ln w="9525">
                <a:noFill/>
                <a:miter lim="800000"/>
                <a:headEnd/>
                <a:tailEnd/>
              </a:ln>
            </p:spPr>
            <p:txBody>
              <a:bodyPr wrap="none">
                <a:spAutoFit/>
              </a:bodyPr>
              <a:lstStyle/>
              <a:p>
                <a:pPr algn="l" rtl="0" eaLnBrk="0" hangingPunct="0"/>
                <a:r>
                  <a:rPr lang="en-US" sz="2400">
                    <a:ea typeface="ＭＳ Ｐゴシック" pitchFamily="34" charset="-128"/>
                  </a:rPr>
                  <a:t>(FW of the compound)</a:t>
                </a:r>
              </a:p>
            </p:txBody>
          </p:sp>
          <p:sp>
            <p:nvSpPr>
              <p:cNvPr id="162829" name="Rectangle 8"/>
              <p:cNvSpPr>
                <a:spLocks noChangeArrowheads="1"/>
              </p:cNvSpPr>
              <p:nvPr/>
            </p:nvSpPr>
            <p:spPr bwMode="auto">
              <a:xfrm>
                <a:off x="4598" y="3042"/>
                <a:ext cx="518" cy="204"/>
              </a:xfrm>
              <a:prstGeom prst="rect">
                <a:avLst/>
              </a:prstGeom>
              <a:noFill/>
              <a:ln w="9525">
                <a:noFill/>
                <a:miter lim="800000"/>
                <a:headEnd/>
                <a:tailEnd/>
              </a:ln>
            </p:spPr>
            <p:txBody>
              <a:bodyPr wrap="none">
                <a:spAutoFit/>
              </a:bodyPr>
              <a:lstStyle/>
              <a:p>
                <a:pPr algn="l" rtl="0" eaLnBrk="0" hangingPunct="0"/>
                <a:r>
                  <a:rPr lang="en-US" sz="2400">
                    <a:ea typeface="ＭＳ Ｐゴシック" pitchFamily="34" charset="-128"/>
                  </a:rPr>
                  <a:t>x 100</a:t>
                </a:r>
              </a:p>
            </p:txBody>
          </p:sp>
          <p:sp>
            <p:nvSpPr>
              <p:cNvPr id="162830" name="Line 9"/>
              <p:cNvSpPr>
                <a:spLocks noChangeShapeType="1"/>
              </p:cNvSpPr>
              <p:nvPr/>
            </p:nvSpPr>
            <p:spPr bwMode="auto">
              <a:xfrm>
                <a:off x="1296" y="3216"/>
                <a:ext cx="3264" cy="0"/>
              </a:xfrm>
              <a:prstGeom prst="line">
                <a:avLst/>
              </a:prstGeom>
              <a:noFill/>
              <a:ln w="22225">
                <a:solidFill>
                  <a:srgbClr val="C82E32"/>
                </a:solidFill>
                <a:round/>
                <a:headEnd/>
                <a:tailEnd/>
              </a:ln>
            </p:spPr>
            <p:txBody>
              <a:bodyPr wrap="none" anchor="ctr"/>
              <a:lstStyle/>
              <a:p>
                <a:endParaRPr lang="en-US"/>
              </a:p>
            </p:txBody>
          </p:sp>
        </p:grpSp>
      </p:grpSp>
      <p:sp>
        <p:nvSpPr>
          <p:cNvPr id="162823" name="Rectangle 26"/>
          <p:cNvSpPr>
            <a:spLocks noGrp="1" noChangeArrowheads="1"/>
          </p:cNvSpPr>
          <p:nvPr>
            <p:ph type="body" idx="1"/>
          </p:nvPr>
        </p:nvSpPr>
        <p:spPr>
          <a:xfrm>
            <a:off x="539750" y="3141663"/>
            <a:ext cx="8229600" cy="3527425"/>
          </a:xfrm>
        </p:spPr>
        <p:txBody>
          <a:bodyPr/>
          <a:lstStyle/>
          <a:p>
            <a:pPr algn="l" eaLnBrk="1" hangingPunct="1">
              <a:buFontTx/>
              <a:buNone/>
            </a:pPr>
            <a:r>
              <a:rPr lang="en-US" smtClean="0"/>
              <a:t>The Percent of C in C</a:t>
            </a:r>
            <a:r>
              <a:rPr lang="en-US" sz="1800" smtClean="0"/>
              <a:t>2</a:t>
            </a:r>
            <a:r>
              <a:rPr lang="en-US" smtClean="0"/>
              <a:t>H</a:t>
            </a:r>
            <a:r>
              <a:rPr lang="en-US" sz="1800" smtClean="0"/>
              <a:t>6</a:t>
            </a:r>
          </a:p>
          <a:p>
            <a:pPr algn="l" eaLnBrk="1" hangingPunct="1"/>
            <a:endParaRPr lang="en-US" smtClean="0"/>
          </a:p>
          <a:p>
            <a:pPr algn="l" eaLnBrk="1" hangingPunct="1"/>
            <a:endParaRPr lang="en-US" smtClean="0"/>
          </a:p>
          <a:p>
            <a:pPr algn="l" eaLnBrk="1" hangingPunct="1"/>
            <a:endParaRPr lang="en-US" smtClean="0"/>
          </a:p>
        </p:txBody>
      </p:sp>
      <p:sp>
        <p:nvSpPr>
          <p:cNvPr id="162824" name="Slide Number Placeholder 28"/>
          <p:cNvSpPr>
            <a:spLocks noGrp="1"/>
          </p:cNvSpPr>
          <p:nvPr>
            <p:ph type="sldNum" sz="quarter" idx="12"/>
          </p:nvPr>
        </p:nvSpPr>
        <p:spPr>
          <a:noFill/>
        </p:spPr>
        <p:txBody>
          <a:bodyPr/>
          <a:lstStyle/>
          <a:p>
            <a:fld id="{FC9D4971-F5E9-4DA5-A926-38C16FF9B229}" type="slidenum">
              <a:rPr lang="ar-SA" smtClean="0">
                <a:latin typeface="Arial" pitchFamily="34" charset="0"/>
                <a:cs typeface="Arial" pitchFamily="34" charset="0"/>
              </a:rPr>
              <a:pPr/>
              <a:t>30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1"/>
          <p:cNvSpPr>
            <a:spLocks noGrp="1"/>
          </p:cNvSpPr>
          <p:nvPr>
            <p:ph idx="1"/>
          </p:nvPr>
        </p:nvSpPr>
        <p:spPr>
          <a:xfrm>
            <a:off x="0" y="1125538"/>
            <a:ext cx="9144000" cy="5638800"/>
          </a:xfrm>
        </p:spPr>
        <p:txBody>
          <a:bodyPr/>
          <a:lstStyle/>
          <a:p>
            <a:pPr lvl="1" algn="l" rtl="0"/>
            <a:r>
              <a:rPr lang="en-US" sz="2400" smtClean="0">
                <a:solidFill>
                  <a:srgbClr val="FF0000"/>
                </a:solidFill>
                <a:latin typeface="Calibri" pitchFamily="34" charset="0"/>
                <a:cs typeface="Calibri" pitchFamily="34" charset="0"/>
              </a:rPr>
              <a:t>Concentration</a:t>
            </a:r>
          </a:p>
          <a:p>
            <a:pPr lvl="2" algn="l" rtl="0"/>
            <a:r>
              <a:rPr lang="en-US" smtClean="0">
                <a:latin typeface="Calibri" pitchFamily="34" charset="0"/>
                <a:cs typeface="Calibri" pitchFamily="34" charset="0"/>
              </a:rPr>
              <a:t>Molecules must </a:t>
            </a:r>
            <a:r>
              <a:rPr lang="en-US" u="sng" smtClean="0">
                <a:latin typeface="Calibri" pitchFamily="34" charset="0"/>
                <a:cs typeface="Calibri" pitchFamily="34" charset="0"/>
              </a:rPr>
              <a:t>Collide to React</a:t>
            </a:r>
          </a:p>
          <a:p>
            <a:pPr lvl="2" algn="l" rtl="0"/>
            <a:r>
              <a:rPr lang="en-US" smtClean="0">
                <a:latin typeface="Calibri" pitchFamily="34" charset="0"/>
                <a:cs typeface="Calibri" pitchFamily="34" charset="0"/>
              </a:rPr>
              <a:t>Reaction rate is proportional to the concentration of the reactants</a:t>
            </a:r>
          </a:p>
          <a:p>
            <a:pPr algn="ctr" rtl="0">
              <a:buFont typeface="Wingdings" pitchFamily="2" charset="2"/>
              <a:buNone/>
            </a:pPr>
            <a:r>
              <a:rPr lang="en-US" sz="2400" smtClean="0">
                <a:latin typeface="Calibri" pitchFamily="34" charset="0"/>
                <a:cs typeface="Calibri" pitchFamily="34" charset="0"/>
              </a:rPr>
              <a:t>Rate  </a:t>
            </a:r>
            <a:r>
              <a:rPr lang="en-US" sz="2400" smtClean="0">
                <a:latin typeface="Calibri" pitchFamily="34" charset="0"/>
                <a:cs typeface="Calibri" pitchFamily="34" charset="0"/>
                <a:sym typeface="Symbol" pitchFamily="18" charset="2"/>
              </a:rPr>
              <a:t>  collision frequency    concentration</a:t>
            </a:r>
          </a:p>
          <a:p>
            <a:pPr lvl="1" algn="l" rtl="0"/>
            <a:r>
              <a:rPr lang="en-US" sz="2400" smtClean="0">
                <a:solidFill>
                  <a:srgbClr val="FF0000"/>
                </a:solidFill>
                <a:latin typeface="Calibri" pitchFamily="34" charset="0"/>
                <a:cs typeface="Calibri" pitchFamily="34" charset="0"/>
                <a:sym typeface="Symbol" pitchFamily="18" charset="2"/>
              </a:rPr>
              <a:t>	Physical State</a:t>
            </a:r>
          </a:p>
          <a:p>
            <a:pPr lvl="2" algn="l" rtl="0"/>
            <a:r>
              <a:rPr lang="en-US" smtClean="0">
                <a:latin typeface="Calibri" pitchFamily="34" charset="0"/>
                <a:cs typeface="Calibri" pitchFamily="34" charset="0"/>
                <a:sym typeface="Symbol" pitchFamily="18" charset="2"/>
              </a:rPr>
              <a:t>Molecules must </a:t>
            </a:r>
            <a:r>
              <a:rPr lang="en-US" u="sng" smtClean="0">
                <a:latin typeface="Calibri" pitchFamily="34" charset="0"/>
                <a:cs typeface="Calibri" pitchFamily="34" charset="0"/>
                <a:sym typeface="Symbol" pitchFamily="18" charset="2"/>
              </a:rPr>
              <a:t>Mix to Collide</a:t>
            </a:r>
          </a:p>
          <a:p>
            <a:pPr lvl="2" algn="l" rtl="0"/>
            <a:r>
              <a:rPr lang="en-US" smtClean="0">
                <a:latin typeface="Calibri" pitchFamily="34" charset="0"/>
                <a:cs typeface="Calibri" pitchFamily="34" charset="0"/>
                <a:sym typeface="Symbol" pitchFamily="18" charset="2"/>
              </a:rPr>
              <a:t>The more finely divided a solid or liquid reactant:</a:t>
            </a:r>
          </a:p>
          <a:p>
            <a:pPr lvl="3" indent="-285750" algn="l" rtl="0"/>
            <a:r>
              <a:rPr lang="en-US" sz="2400" smtClean="0">
                <a:latin typeface="Calibri" pitchFamily="34" charset="0"/>
                <a:cs typeface="Calibri" pitchFamily="34" charset="0"/>
                <a:sym typeface="Symbol" pitchFamily="18" charset="2"/>
              </a:rPr>
              <a:t>The greater its surface area per unit volume</a:t>
            </a:r>
          </a:p>
          <a:p>
            <a:pPr lvl="3" indent="-285750" algn="l" rtl="0"/>
            <a:r>
              <a:rPr lang="en-US" sz="2400" smtClean="0">
                <a:latin typeface="Calibri" pitchFamily="34" charset="0"/>
                <a:cs typeface="Calibri" pitchFamily="34" charset="0"/>
                <a:sym typeface="Symbol" pitchFamily="18" charset="2"/>
              </a:rPr>
              <a:t>The more contact it makes with the other reactant</a:t>
            </a:r>
          </a:p>
          <a:p>
            <a:pPr lvl="3" indent="-285750" algn="l" rtl="0"/>
            <a:r>
              <a:rPr lang="en-US" sz="2400" smtClean="0">
                <a:latin typeface="Calibri" pitchFamily="34" charset="0"/>
                <a:cs typeface="Calibri" pitchFamily="34" charset="0"/>
                <a:sym typeface="Symbol" pitchFamily="18" charset="2"/>
              </a:rPr>
              <a:t>The faster the reaction occurs</a:t>
            </a:r>
            <a:endParaRPr lang="en-US" sz="2400" smtClean="0">
              <a:latin typeface="Calibri" pitchFamily="34" charset="0"/>
              <a:cs typeface="Calibri" pitchFamily="34" charset="0"/>
            </a:endParaRPr>
          </a:p>
        </p:txBody>
      </p:sp>
      <p:sp>
        <p:nvSpPr>
          <p:cNvPr id="415747" name="Title 2"/>
          <p:cNvSpPr>
            <a:spLocks noGrp="1"/>
          </p:cNvSpPr>
          <p:nvPr>
            <p:ph type="title"/>
          </p:nvPr>
        </p:nvSpPr>
        <p:spPr>
          <a:xfrm>
            <a:off x="539750" y="0"/>
            <a:ext cx="8229600" cy="1143000"/>
          </a:xfrm>
        </p:spPr>
        <p:txBody>
          <a:bodyPr/>
          <a:lstStyle/>
          <a:p>
            <a:r>
              <a:rPr lang="en-US" sz="4000" smtClean="0"/>
              <a:t>Factors That Affect Reaction Rates</a:t>
            </a:r>
          </a:p>
        </p:txBody>
      </p:sp>
      <p:sp>
        <p:nvSpPr>
          <p:cNvPr id="415748" name="Slide Number Placeholder 6"/>
          <p:cNvSpPr>
            <a:spLocks noGrp="1"/>
          </p:cNvSpPr>
          <p:nvPr>
            <p:ph type="sldNum" sz="quarter" idx="12"/>
          </p:nvPr>
        </p:nvSpPr>
        <p:spPr>
          <a:noFill/>
        </p:spPr>
        <p:txBody>
          <a:bodyPr/>
          <a:lstStyle/>
          <a:p>
            <a:fld id="{62B6035E-2B30-4A75-AE3F-1DE77FFECA02}" type="slidenum">
              <a:rPr lang="ar-SA" smtClean="0">
                <a:latin typeface="Arial" pitchFamily="34" charset="0"/>
                <a:cs typeface="Arial" pitchFamily="34" charset="0"/>
              </a:rPr>
              <a:pPr/>
              <a:t>300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 calcmode="lin" valueType="num">
                                      <p:cBhvr additive="base">
                                        <p:cTn id="7" dur="500" fill="hold"/>
                                        <p:tgtEl>
                                          <p:spTgt spid="3174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174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746">
                                            <p:txEl>
                                              <p:pRg st="1" end="1"/>
                                            </p:txEl>
                                          </p:spTgt>
                                        </p:tgtEl>
                                        <p:attrNameLst>
                                          <p:attrName>style.visibility</p:attrName>
                                        </p:attrNameLst>
                                      </p:cBhvr>
                                      <p:to>
                                        <p:strVal val="visible"/>
                                      </p:to>
                                    </p:set>
                                    <p:anim calcmode="lin" valueType="num">
                                      <p:cBhvr additive="base">
                                        <p:cTn id="13" dur="500" fill="hold"/>
                                        <p:tgtEl>
                                          <p:spTgt spid="317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746">
                                            <p:txEl>
                                              <p:pRg st="2" end="2"/>
                                            </p:txEl>
                                          </p:spTgt>
                                        </p:tgtEl>
                                        <p:attrNameLst>
                                          <p:attrName>style.visibility</p:attrName>
                                        </p:attrNameLst>
                                      </p:cBhvr>
                                      <p:to>
                                        <p:strVal val="visible"/>
                                      </p:to>
                                    </p:set>
                                    <p:anim calcmode="lin" valueType="num">
                                      <p:cBhvr additive="base">
                                        <p:cTn id="19" dur="500" fill="hold"/>
                                        <p:tgtEl>
                                          <p:spTgt spid="3174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1746">
                                            <p:txEl>
                                              <p:pRg st="3" end="3"/>
                                            </p:txEl>
                                          </p:spTgt>
                                        </p:tgtEl>
                                        <p:attrNameLst>
                                          <p:attrName>style.visibility</p:attrName>
                                        </p:attrNameLst>
                                      </p:cBhvr>
                                      <p:to>
                                        <p:strVal val="visible"/>
                                      </p:to>
                                    </p:set>
                                    <p:anim calcmode="lin" valueType="num">
                                      <p:cBhvr additive="base">
                                        <p:cTn id="25" dur="500" fill="hold"/>
                                        <p:tgtEl>
                                          <p:spTgt spid="3174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174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1746">
                                            <p:txEl>
                                              <p:pRg st="4" end="4"/>
                                            </p:txEl>
                                          </p:spTgt>
                                        </p:tgtEl>
                                        <p:attrNameLst>
                                          <p:attrName>style.visibility</p:attrName>
                                        </p:attrNameLst>
                                      </p:cBhvr>
                                      <p:to>
                                        <p:strVal val="visible"/>
                                      </p:to>
                                    </p:set>
                                    <p:anim calcmode="lin" valueType="num">
                                      <p:cBhvr additive="base">
                                        <p:cTn id="31" dur="500" fill="hold"/>
                                        <p:tgtEl>
                                          <p:spTgt spid="3174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174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1746">
                                            <p:txEl>
                                              <p:pRg st="5" end="5"/>
                                            </p:txEl>
                                          </p:spTgt>
                                        </p:tgtEl>
                                        <p:attrNameLst>
                                          <p:attrName>style.visibility</p:attrName>
                                        </p:attrNameLst>
                                      </p:cBhvr>
                                      <p:to>
                                        <p:strVal val="visible"/>
                                      </p:to>
                                    </p:set>
                                    <p:anim calcmode="lin" valueType="num">
                                      <p:cBhvr additive="base">
                                        <p:cTn id="37" dur="500" fill="hold"/>
                                        <p:tgtEl>
                                          <p:spTgt spid="3174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174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1746">
                                            <p:txEl>
                                              <p:pRg st="6" end="6"/>
                                            </p:txEl>
                                          </p:spTgt>
                                        </p:tgtEl>
                                        <p:attrNameLst>
                                          <p:attrName>style.visibility</p:attrName>
                                        </p:attrNameLst>
                                      </p:cBhvr>
                                      <p:to>
                                        <p:strVal val="visible"/>
                                      </p:to>
                                    </p:set>
                                    <p:anim calcmode="lin" valueType="num">
                                      <p:cBhvr additive="base">
                                        <p:cTn id="43" dur="500" fill="hold"/>
                                        <p:tgtEl>
                                          <p:spTgt spid="3174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174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1746">
                                            <p:txEl>
                                              <p:pRg st="7" end="7"/>
                                            </p:txEl>
                                          </p:spTgt>
                                        </p:tgtEl>
                                        <p:attrNameLst>
                                          <p:attrName>style.visibility</p:attrName>
                                        </p:attrNameLst>
                                      </p:cBhvr>
                                      <p:to>
                                        <p:strVal val="visible"/>
                                      </p:to>
                                    </p:set>
                                    <p:anim calcmode="lin" valueType="num">
                                      <p:cBhvr additive="base">
                                        <p:cTn id="49" dur="500" fill="hold"/>
                                        <p:tgtEl>
                                          <p:spTgt spid="31746">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174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1746">
                                            <p:txEl>
                                              <p:pRg st="8" end="8"/>
                                            </p:txEl>
                                          </p:spTgt>
                                        </p:tgtEl>
                                        <p:attrNameLst>
                                          <p:attrName>style.visibility</p:attrName>
                                        </p:attrNameLst>
                                      </p:cBhvr>
                                      <p:to>
                                        <p:strVal val="visible"/>
                                      </p:to>
                                    </p:set>
                                    <p:anim calcmode="lin" valueType="num">
                                      <p:cBhvr additive="base">
                                        <p:cTn id="55" dur="500" fill="hold"/>
                                        <p:tgtEl>
                                          <p:spTgt spid="31746">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174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1746">
                                            <p:txEl>
                                              <p:pRg st="9" end="9"/>
                                            </p:txEl>
                                          </p:spTgt>
                                        </p:tgtEl>
                                        <p:attrNameLst>
                                          <p:attrName>style.visibility</p:attrName>
                                        </p:attrNameLst>
                                      </p:cBhvr>
                                      <p:to>
                                        <p:strVal val="visible"/>
                                      </p:to>
                                    </p:set>
                                    <p:anim calcmode="lin" valueType="num">
                                      <p:cBhvr additive="base">
                                        <p:cTn id="61" dur="500" fill="hold"/>
                                        <p:tgtEl>
                                          <p:spTgt spid="31746">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1746">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1"/>
          <p:cNvSpPr>
            <a:spLocks noGrp="1"/>
          </p:cNvSpPr>
          <p:nvPr>
            <p:ph idx="1"/>
          </p:nvPr>
        </p:nvSpPr>
        <p:spPr>
          <a:xfrm>
            <a:off x="0" y="1524000"/>
            <a:ext cx="9144000" cy="4648200"/>
          </a:xfrm>
        </p:spPr>
        <p:txBody>
          <a:bodyPr/>
          <a:lstStyle/>
          <a:p>
            <a:pPr lvl="1" algn="l" rtl="0">
              <a:lnSpc>
                <a:spcPts val="3000"/>
              </a:lnSpc>
            </a:pPr>
            <a:r>
              <a:rPr lang="en-US" sz="3200" smtClean="0">
                <a:solidFill>
                  <a:srgbClr val="FF0000"/>
                </a:solidFill>
                <a:latin typeface="Calibri" pitchFamily="34" charset="0"/>
                <a:cs typeface="Calibri" pitchFamily="34" charset="0"/>
              </a:rPr>
              <a:t>Temperature</a:t>
            </a:r>
          </a:p>
          <a:p>
            <a:pPr lvl="2" algn="l" rtl="0">
              <a:lnSpc>
                <a:spcPts val="3000"/>
              </a:lnSpc>
            </a:pPr>
            <a:r>
              <a:rPr lang="en-US" sz="3200" smtClean="0">
                <a:latin typeface="Calibri" pitchFamily="34" charset="0"/>
                <a:cs typeface="Calibri" pitchFamily="34" charset="0"/>
              </a:rPr>
              <a:t>Molecules must collide with enough energy to react</a:t>
            </a:r>
          </a:p>
          <a:p>
            <a:pPr lvl="2" algn="l" rtl="0">
              <a:lnSpc>
                <a:spcPts val="3000"/>
              </a:lnSpc>
            </a:pPr>
            <a:r>
              <a:rPr lang="en-US" sz="3200" smtClean="0">
                <a:latin typeface="Calibri" pitchFamily="34" charset="0"/>
                <a:cs typeface="Calibri" pitchFamily="34" charset="0"/>
              </a:rPr>
              <a:t>At a higher temperature, more collisions occur in a given time</a:t>
            </a:r>
          </a:p>
          <a:p>
            <a:pPr lvl="2" algn="l" rtl="0">
              <a:lnSpc>
                <a:spcPts val="3000"/>
              </a:lnSpc>
            </a:pPr>
            <a:r>
              <a:rPr lang="en-US" sz="3200" smtClean="0">
                <a:latin typeface="Calibri" pitchFamily="34" charset="0"/>
                <a:cs typeface="Calibri" pitchFamily="34" charset="0"/>
              </a:rPr>
              <a:t>Raising the temperature increases the reaction rate by increasing the number and energy of the collisions</a:t>
            </a:r>
          </a:p>
          <a:p>
            <a:pPr algn="l" rtl="0">
              <a:lnSpc>
                <a:spcPts val="3000"/>
              </a:lnSpc>
              <a:buFont typeface="Wingdings" pitchFamily="2" charset="2"/>
              <a:buNone/>
            </a:pPr>
            <a:r>
              <a:rPr lang="en-US" smtClean="0">
                <a:latin typeface="Calibri" pitchFamily="34" charset="0"/>
                <a:cs typeface="Calibri" pitchFamily="34" charset="0"/>
              </a:rPr>
              <a:t>Rate  </a:t>
            </a:r>
            <a:r>
              <a:rPr lang="en-US" smtClean="0">
                <a:latin typeface="Calibri" pitchFamily="34" charset="0"/>
                <a:cs typeface="Calibri" pitchFamily="34" charset="0"/>
                <a:sym typeface="Symbol" pitchFamily="18" charset="2"/>
              </a:rPr>
              <a:t>  Collision Energy    Temperature</a:t>
            </a:r>
            <a:endParaRPr lang="en-US" smtClean="0">
              <a:latin typeface="Calibri" pitchFamily="34" charset="0"/>
              <a:cs typeface="Calibri" pitchFamily="34" charset="0"/>
            </a:endParaRPr>
          </a:p>
        </p:txBody>
      </p:sp>
      <p:sp>
        <p:nvSpPr>
          <p:cNvPr id="416771" name="Title 2"/>
          <p:cNvSpPr>
            <a:spLocks noGrp="1"/>
          </p:cNvSpPr>
          <p:nvPr>
            <p:ph type="title"/>
          </p:nvPr>
        </p:nvSpPr>
        <p:spPr/>
        <p:txBody>
          <a:bodyPr/>
          <a:lstStyle/>
          <a:p>
            <a:r>
              <a:rPr lang="en-US" sz="3600" smtClean="0"/>
              <a:t>Factors That Affect Reaction Rates</a:t>
            </a:r>
          </a:p>
        </p:txBody>
      </p:sp>
      <p:sp>
        <p:nvSpPr>
          <p:cNvPr id="416772" name="Slide Number Placeholder 6"/>
          <p:cNvSpPr>
            <a:spLocks noGrp="1"/>
          </p:cNvSpPr>
          <p:nvPr>
            <p:ph type="sldNum" sz="quarter" idx="12"/>
          </p:nvPr>
        </p:nvSpPr>
        <p:spPr>
          <a:noFill/>
        </p:spPr>
        <p:txBody>
          <a:bodyPr/>
          <a:lstStyle/>
          <a:p>
            <a:fld id="{DAB29955-9405-4DF9-95D1-E32EC01AAF21}" type="slidenum">
              <a:rPr lang="ar-SA" smtClean="0">
                <a:latin typeface="Arial" pitchFamily="34" charset="0"/>
                <a:cs typeface="Arial" pitchFamily="34" charset="0"/>
              </a:rPr>
              <a:pPr/>
              <a:t>301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 calcmode="lin" valueType="num">
                                      <p:cBhvr additive="base">
                                        <p:cTn id="7" dur="500" fill="hold"/>
                                        <p:tgtEl>
                                          <p:spTgt spid="3277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277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2770">
                                            <p:txEl>
                                              <p:pRg st="1" end="1"/>
                                            </p:txEl>
                                          </p:spTgt>
                                        </p:tgtEl>
                                        <p:attrNameLst>
                                          <p:attrName>style.visibility</p:attrName>
                                        </p:attrNameLst>
                                      </p:cBhvr>
                                      <p:to>
                                        <p:strVal val="visible"/>
                                      </p:to>
                                    </p:set>
                                    <p:anim calcmode="lin" valueType="num">
                                      <p:cBhvr additive="base">
                                        <p:cTn id="13" dur="500" fill="hold"/>
                                        <p:tgtEl>
                                          <p:spTgt spid="3277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7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2770">
                                            <p:txEl>
                                              <p:pRg st="2" end="2"/>
                                            </p:txEl>
                                          </p:spTgt>
                                        </p:tgtEl>
                                        <p:attrNameLst>
                                          <p:attrName>style.visibility</p:attrName>
                                        </p:attrNameLst>
                                      </p:cBhvr>
                                      <p:to>
                                        <p:strVal val="visible"/>
                                      </p:to>
                                    </p:set>
                                    <p:anim calcmode="lin" valueType="num">
                                      <p:cBhvr additive="base">
                                        <p:cTn id="19" dur="500" fill="hold"/>
                                        <p:tgtEl>
                                          <p:spTgt spid="3277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7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2770">
                                            <p:txEl>
                                              <p:pRg st="3" end="3"/>
                                            </p:txEl>
                                          </p:spTgt>
                                        </p:tgtEl>
                                        <p:attrNameLst>
                                          <p:attrName>style.visibility</p:attrName>
                                        </p:attrNameLst>
                                      </p:cBhvr>
                                      <p:to>
                                        <p:strVal val="visible"/>
                                      </p:to>
                                    </p:set>
                                    <p:anim calcmode="lin" valueType="num">
                                      <p:cBhvr additive="base">
                                        <p:cTn id="25" dur="500" fill="hold"/>
                                        <p:tgtEl>
                                          <p:spTgt spid="3277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277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2770">
                                            <p:txEl>
                                              <p:pRg st="4" end="4"/>
                                            </p:txEl>
                                          </p:spTgt>
                                        </p:tgtEl>
                                        <p:attrNameLst>
                                          <p:attrName>style.visibility</p:attrName>
                                        </p:attrNameLst>
                                      </p:cBhvr>
                                      <p:to>
                                        <p:strVal val="visible"/>
                                      </p:to>
                                    </p:set>
                                    <p:anim calcmode="lin" valueType="num">
                                      <p:cBhvr additive="base">
                                        <p:cTn id="31" dur="500" fill="hold"/>
                                        <p:tgtEl>
                                          <p:spTgt spid="3277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277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ChangeArrowheads="1"/>
          </p:cNvSpPr>
          <p:nvPr>
            <p:ph type="title"/>
          </p:nvPr>
        </p:nvSpPr>
        <p:spPr>
          <a:xfrm>
            <a:off x="0" y="228600"/>
            <a:ext cx="9144000" cy="1143000"/>
          </a:xfrm>
        </p:spPr>
        <p:txBody>
          <a:bodyPr/>
          <a:lstStyle/>
          <a:p>
            <a:pPr rtl="0" eaLnBrk="1" hangingPunct="1"/>
            <a:r>
              <a:rPr lang="en-US" sz="3600" smtClean="0"/>
              <a:t>Factors That Affect Reaction Rates</a:t>
            </a:r>
          </a:p>
        </p:txBody>
      </p:sp>
      <p:sp>
        <p:nvSpPr>
          <p:cNvPr id="9219" name="Rectangle 3"/>
          <p:cNvSpPr>
            <a:spLocks noGrp="1" noChangeArrowheads="1"/>
          </p:cNvSpPr>
          <p:nvPr>
            <p:ph type="body" idx="1"/>
          </p:nvPr>
        </p:nvSpPr>
        <p:spPr>
          <a:xfrm>
            <a:off x="323850" y="1341438"/>
            <a:ext cx="8229600" cy="4525962"/>
          </a:xfrm>
        </p:spPr>
        <p:txBody>
          <a:bodyPr/>
          <a:lstStyle/>
          <a:p>
            <a:pPr algn="l" rtl="0" eaLnBrk="1" hangingPunct="1"/>
            <a:r>
              <a:rPr lang="en-US" sz="4400" smtClean="0">
                <a:solidFill>
                  <a:srgbClr val="FF0000"/>
                </a:solidFill>
                <a:latin typeface="Calibri" pitchFamily="34" charset="0"/>
                <a:cs typeface="Calibri" pitchFamily="34" charset="0"/>
              </a:rPr>
              <a:t>Presence of a Catalyst</a:t>
            </a:r>
          </a:p>
          <a:p>
            <a:pPr marL="914400" lvl="1" indent="-457200" algn="l" rtl="0" eaLnBrk="1" hangingPunct="1"/>
            <a:r>
              <a:rPr lang="en-US" sz="4400" smtClean="0">
                <a:latin typeface="Calibri" pitchFamily="34" charset="0"/>
                <a:cs typeface="Calibri" pitchFamily="34" charset="0"/>
              </a:rPr>
              <a:t>Catalysts speed up reactions by changing the mechanism of the reaction.</a:t>
            </a:r>
          </a:p>
          <a:p>
            <a:pPr marL="914400" lvl="1" indent="-457200" algn="l" rtl="0" eaLnBrk="1" hangingPunct="1"/>
            <a:r>
              <a:rPr lang="en-US" sz="4400" smtClean="0">
                <a:latin typeface="Calibri" pitchFamily="34" charset="0"/>
                <a:cs typeface="Calibri" pitchFamily="34" charset="0"/>
              </a:rPr>
              <a:t>Catalysts are not consumed during the course of the reaction.</a:t>
            </a:r>
          </a:p>
        </p:txBody>
      </p:sp>
      <p:sp>
        <p:nvSpPr>
          <p:cNvPr id="417796" name="Slide Number Placeholder 6"/>
          <p:cNvSpPr>
            <a:spLocks noGrp="1"/>
          </p:cNvSpPr>
          <p:nvPr>
            <p:ph type="sldNum" sz="quarter" idx="12"/>
          </p:nvPr>
        </p:nvSpPr>
        <p:spPr>
          <a:noFill/>
        </p:spPr>
        <p:txBody>
          <a:bodyPr/>
          <a:lstStyle/>
          <a:p>
            <a:fld id="{3DA43006-D17D-49D2-94A3-4C31EDAA2B82}" type="slidenum">
              <a:rPr lang="ar-SA" smtClean="0">
                <a:latin typeface="Arial" pitchFamily="34" charset="0"/>
                <a:cs typeface="Arial" pitchFamily="34" charset="0"/>
              </a:rPr>
              <a:pPr/>
              <a:t>302</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219">
                                            <p:txEl>
                                              <p:pRg st="1" end="1"/>
                                            </p:txEl>
                                          </p:spTgt>
                                        </p:tgtEl>
                                        <p:attrNameLst>
                                          <p:attrName>style.visibility</p:attrName>
                                        </p:attrNameLst>
                                      </p:cBhvr>
                                      <p:to>
                                        <p:strVal val="visible"/>
                                      </p:to>
                                    </p:set>
                                    <p:animEffect transition="in" filter="fade">
                                      <p:cBhvr>
                                        <p:cTn id="7" dur="2000"/>
                                        <p:tgtEl>
                                          <p:spTgt spid="92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219">
                                            <p:txEl>
                                              <p:pRg st="2" end="2"/>
                                            </p:txEl>
                                          </p:spTgt>
                                        </p:tgtEl>
                                        <p:attrNameLst>
                                          <p:attrName>style.visibility</p:attrName>
                                        </p:attrNameLst>
                                      </p:cBhvr>
                                      <p:to>
                                        <p:strVal val="visible"/>
                                      </p:to>
                                    </p:set>
                                    <p:animEffect transition="in" filter="fade">
                                      <p:cBhvr>
                                        <p:cTn id="12" dur="2000"/>
                                        <p:tgtEl>
                                          <p:spTgt spid="92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2"/>
          <p:cNvSpPr>
            <a:spLocks noGrp="1" noChangeArrowheads="1"/>
          </p:cNvSpPr>
          <p:nvPr>
            <p:ph type="title"/>
          </p:nvPr>
        </p:nvSpPr>
        <p:spPr/>
        <p:txBody>
          <a:bodyPr/>
          <a:lstStyle/>
          <a:p>
            <a:pPr eaLnBrk="1" hangingPunct="1"/>
            <a:r>
              <a:rPr lang="en-US" smtClean="0"/>
              <a:t>Reaction Rates</a:t>
            </a:r>
          </a:p>
        </p:txBody>
      </p:sp>
      <p:sp>
        <p:nvSpPr>
          <p:cNvPr id="31747" name="Rectangle 4"/>
          <p:cNvSpPr>
            <a:spLocks noGrp="1" noChangeArrowheads="1"/>
          </p:cNvSpPr>
          <p:nvPr>
            <p:ph type="body" sz="half" idx="2"/>
          </p:nvPr>
        </p:nvSpPr>
        <p:spPr>
          <a:xfrm>
            <a:off x="0" y="1143000"/>
            <a:ext cx="9144000" cy="1981200"/>
          </a:xfrm>
        </p:spPr>
        <p:txBody>
          <a:bodyPr/>
          <a:lstStyle/>
          <a:p>
            <a:pPr algn="l" rtl="0" eaLnBrk="1" hangingPunct="1">
              <a:buFontTx/>
              <a:buNone/>
            </a:pPr>
            <a:r>
              <a:rPr lang="en-US" sz="4000" smtClean="0">
                <a:latin typeface="Calibri" pitchFamily="34" charset="0"/>
                <a:cs typeface="Calibri" pitchFamily="34" charset="0"/>
              </a:rPr>
              <a:t>	Rates of reactions can be determined by monitoring the change in concentration of either reactants or products as a function of time.</a:t>
            </a:r>
          </a:p>
          <a:p>
            <a:pPr algn="ctr" rtl="0" eaLnBrk="1" hangingPunct="1">
              <a:buFontTx/>
              <a:buNone/>
            </a:pPr>
            <a:endParaRPr lang="en-US" sz="4000" smtClean="0">
              <a:latin typeface="Calibri" pitchFamily="34" charset="0"/>
              <a:cs typeface="Calibri" pitchFamily="34" charset="0"/>
            </a:endParaRPr>
          </a:p>
        </p:txBody>
      </p:sp>
      <p:grpSp>
        <p:nvGrpSpPr>
          <p:cNvPr id="2" name="Group 3"/>
          <p:cNvGrpSpPr>
            <a:grpSpLocks/>
          </p:cNvGrpSpPr>
          <p:nvPr/>
        </p:nvGrpSpPr>
        <p:grpSpPr bwMode="auto">
          <a:xfrm>
            <a:off x="4284663" y="3141663"/>
            <a:ext cx="1960562" cy="646112"/>
            <a:chOff x="2358" y="2137"/>
            <a:chExt cx="1054" cy="407"/>
          </a:xfrm>
        </p:grpSpPr>
        <p:sp>
          <p:nvSpPr>
            <p:cNvPr id="418825" name="Text Box 4"/>
            <p:cNvSpPr txBox="1">
              <a:spLocks noChangeArrowheads="1"/>
            </p:cNvSpPr>
            <p:nvPr/>
          </p:nvSpPr>
          <p:spPr bwMode="auto">
            <a:xfrm>
              <a:off x="2358" y="2137"/>
              <a:ext cx="1054" cy="407"/>
            </a:xfrm>
            <a:prstGeom prst="rect">
              <a:avLst/>
            </a:prstGeom>
            <a:noFill/>
            <a:ln w="9525">
              <a:noFill/>
              <a:miter lim="800000"/>
              <a:headEnd/>
              <a:tailEnd/>
            </a:ln>
          </p:spPr>
          <p:txBody>
            <a:bodyPr wrap="none">
              <a:spAutoFit/>
            </a:bodyPr>
            <a:lstStyle/>
            <a:p>
              <a:r>
                <a:rPr lang="en-US" sz="3600"/>
                <a:t>A       </a:t>
              </a:r>
              <a:r>
                <a:rPr lang="en-US" sz="3600">
                  <a:solidFill>
                    <a:srgbClr val="FF0000"/>
                  </a:solidFill>
                </a:rPr>
                <a:t>B</a:t>
              </a:r>
            </a:p>
          </p:txBody>
        </p:sp>
        <p:sp>
          <p:nvSpPr>
            <p:cNvPr id="418826" name="Line 5"/>
            <p:cNvSpPr>
              <a:spLocks noChangeShapeType="1"/>
            </p:cNvSpPr>
            <p:nvPr/>
          </p:nvSpPr>
          <p:spPr bwMode="auto">
            <a:xfrm>
              <a:off x="2674" y="2377"/>
              <a:ext cx="384" cy="0"/>
            </a:xfrm>
            <a:prstGeom prst="line">
              <a:avLst/>
            </a:prstGeom>
            <a:noFill/>
            <a:ln w="28575">
              <a:solidFill>
                <a:schemeClr val="tx1"/>
              </a:solidFill>
              <a:round/>
              <a:headEnd/>
              <a:tailEnd type="triangle" w="med" len="med"/>
            </a:ln>
          </p:spPr>
          <p:txBody>
            <a:bodyPr/>
            <a:lstStyle/>
            <a:p>
              <a:endParaRPr lang="en-US"/>
            </a:p>
          </p:txBody>
        </p:sp>
      </p:grpSp>
      <p:pic>
        <p:nvPicPr>
          <p:cNvPr id="31752" name="Picture 8"/>
          <p:cNvPicPr>
            <a:picLocks noChangeAspect="1" noChangeArrowheads="1"/>
          </p:cNvPicPr>
          <p:nvPr/>
        </p:nvPicPr>
        <p:blipFill>
          <a:blip r:embed="rId3" cstate="print"/>
          <a:srcRect/>
          <a:stretch>
            <a:fillRect/>
          </a:stretch>
        </p:blipFill>
        <p:spPr bwMode="auto">
          <a:xfrm>
            <a:off x="5638800" y="3732213"/>
            <a:ext cx="1676400" cy="3125787"/>
          </a:xfrm>
          <a:prstGeom prst="rect">
            <a:avLst/>
          </a:prstGeom>
          <a:noFill/>
          <a:ln w="9525">
            <a:noFill/>
            <a:miter lim="800000"/>
            <a:headEnd/>
            <a:tailEnd/>
          </a:ln>
        </p:spPr>
      </p:pic>
      <p:pic>
        <p:nvPicPr>
          <p:cNvPr id="31753" name="Picture 9"/>
          <p:cNvPicPr>
            <a:picLocks noChangeAspect="1" noChangeArrowheads="1"/>
          </p:cNvPicPr>
          <p:nvPr/>
        </p:nvPicPr>
        <p:blipFill>
          <a:blip r:embed="rId4" cstate="print"/>
          <a:srcRect/>
          <a:stretch>
            <a:fillRect/>
          </a:stretch>
        </p:blipFill>
        <p:spPr bwMode="auto">
          <a:xfrm>
            <a:off x="2971800" y="3824288"/>
            <a:ext cx="1752600" cy="3033712"/>
          </a:xfrm>
          <a:prstGeom prst="rect">
            <a:avLst/>
          </a:prstGeom>
          <a:noFill/>
          <a:ln w="9525">
            <a:noFill/>
            <a:miter lim="800000"/>
            <a:headEnd/>
            <a:tailEnd/>
          </a:ln>
        </p:spPr>
      </p:pic>
      <p:pic>
        <p:nvPicPr>
          <p:cNvPr id="31754" name="Picture 10"/>
          <p:cNvPicPr>
            <a:picLocks noChangeAspect="1" noChangeArrowheads="1"/>
          </p:cNvPicPr>
          <p:nvPr/>
        </p:nvPicPr>
        <p:blipFill>
          <a:blip r:embed="rId5" cstate="print"/>
          <a:srcRect/>
          <a:stretch>
            <a:fillRect/>
          </a:stretch>
        </p:blipFill>
        <p:spPr bwMode="auto">
          <a:xfrm>
            <a:off x="609600" y="3790950"/>
            <a:ext cx="1387475" cy="3067050"/>
          </a:xfrm>
          <a:prstGeom prst="rect">
            <a:avLst/>
          </a:prstGeom>
          <a:noFill/>
          <a:ln w="9525">
            <a:noFill/>
            <a:miter lim="800000"/>
            <a:headEnd/>
            <a:tailEnd/>
          </a:ln>
        </p:spPr>
      </p:pic>
      <p:sp>
        <p:nvSpPr>
          <p:cNvPr id="418824" name="Slide Number Placeholder 12"/>
          <p:cNvSpPr>
            <a:spLocks noGrp="1"/>
          </p:cNvSpPr>
          <p:nvPr>
            <p:ph type="sldNum" sz="quarter" idx="11"/>
          </p:nvPr>
        </p:nvSpPr>
        <p:spPr>
          <a:xfrm>
            <a:off x="0" y="6237288"/>
            <a:ext cx="1905000" cy="457200"/>
          </a:xfrm>
          <a:noFill/>
        </p:spPr>
        <p:txBody>
          <a:bodyPr/>
          <a:lstStyle/>
          <a:p>
            <a:fld id="{70D5B226-418A-40F7-A614-E93B0D81A004}" type="slidenum">
              <a:rPr lang="ar-SA" smtClean="0">
                <a:latin typeface="Arial" pitchFamily="34" charset="0"/>
                <a:cs typeface="Arial" pitchFamily="34" charset="0"/>
              </a:rPr>
              <a:pPr/>
              <a:t>303</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5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754"/>
                                        </p:tgtEl>
                                        <p:attrNameLst>
                                          <p:attrName>style.visibility</p:attrName>
                                        </p:attrNameLst>
                                      </p:cBhvr>
                                      <p:to>
                                        <p:strVal val="visible"/>
                                      </p:to>
                                    </p:set>
                                    <p:anim calcmode="lin" valueType="num">
                                      <p:cBhvr additive="base">
                                        <p:cTn id="19" dur="500" fill="hold"/>
                                        <p:tgtEl>
                                          <p:spTgt spid="31754"/>
                                        </p:tgtEl>
                                        <p:attrNameLst>
                                          <p:attrName>ppt_x</p:attrName>
                                        </p:attrNameLst>
                                      </p:cBhvr>
                                      <p:tavLst>
                                        <p:tav tm="0">
                                          <p:val>
                                            <p:strVal val="#ppt_x"/>
                                          </p:val>
                                        </p:tav>
                                        <p:tav tm="100000">
                                          <p:val>
                                            <p:strVal val="#ppt_x"/>
                                          </p:val>
                                        </p:tav>
                                      </p:tavLst>
                                    </p:anim>
                                    <p:anim calcmode="lin" valueType="num">
                                      <p:cBhvr additive="base">
                                        <p:cTn id="20" dur="500" fill="hold"/>
                                        <p:tgtEl>
                                          <p:spTgt spid="3175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1753"/>
                                        </p:tgtEl>
                                        <p:attrNameLst>
                                          <p:attrName>style.visibility</p:attrName>
                                        </p:attrNameLst>
                                      </p:cBhvr>
                                      <p:to>
                                        <p:strVal val="visible"/>
                                      </p:to>
                                    </p:set>
                                    <p:anim calcmode="lin" valueType="num">
                                      <p:cBhvr additive="base">
                                        <p:cTn id="25" dur="500" fill="hold"/>
                                        <p:tgtEl>
                                          <p:spTgt spid="31753"/>
                                        </p:tgtEl>
                                        <p:attrNameLst>
                                          <p:attrName>ppt_x</p:attrName>
                                        </p:attrNameLst>
                                      </p:cBhvr>
                                      <p:tavLst>
                                        <p:tav tm="0">
                                          <p:val>
                                            <p:strVal val="#ppt_x"/>
                                          </p:val>
                                        </p:tav>
                                        <p:tav tm="100000">
                                          <p:val>
                                            <p:strVal val="#ppt_x"/>
                                          </p:val>
                                        </p:tav>
                                      </p:tavLst>
                                    </p:anim>
                                    <p:anim calcmode="lin" valueType="num">
                                      <p:cBhvr additive="base">
                                        <p:cTn id="26" dur="500" fill="hold"/>
                                        <p:tgtEl>
                                          <p:spTgt spid="3175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1752"/>
                                        </p:tgtEl>
                                        <p:attrNameLst>
                                          <p:attrName>style.visibility</p:attrName>
                                        </p:attrNameLst>
                                      </p:cBhvr>
                                      <p:to>
                                        <p:strVal val="visible"/>
                                      </p:to>
                                    </p:set>
                                    <p:anim calcmode="lin" valueType="num">
                                      <p:cBhvr additive="base">
                                        <p:cTn id="31" dur="500" fill="hold"/>
                                        <p:tgtEl>
                                          <p:spTgt spid="31752"/>
                                        </p:tgtEl>
                                        <p:attrNameLst>
                                          <p:attrName>ppt_x</p:attrName>
                                        </p:attrNameLst>
                                      </p:cBhvr>
                                      <p:tavLst>
                                        <p:tav tm="0">
                                          <p:val>
                                            <p:strVal val="#ppt_x"/>
                                          </p:val>
                                        </p:tav>
                                        <p:tav tm="100000">
                                          <p:val>
                                            <p:strVal val="#ppt_x"/>
                                          </p:val>
                                        </p:tav>
                                      </p:tavLst>
                                    </p:anim>
                                    <p:anim calcmode="lin" valueType="num">
                                      <p:cBhvr additive="base">
                                        <p:cTn id="32" dur="500" fill="hold"/>
                                        <p:tgtEl>
                                          <p:spTgt spid="317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3733800" y="152400"/>
            <a:ext cx="1847850" cy="584200"/>
            <a:chOff x="2303" y="2137"/>
            <a:chExt cx="1164" cy="368"/>
          </a:xfrm>
        </p:grpSpPr>
        <p:sp>
          <p:nvSpPr>
            <p:cNvPr id="419862" name="Text Box 4"/>
            <p:cNvSpPr txBox="1">
              <a:spLocks noChangeArrowheads="1"/>
            </p:cNvSpPr>
            <p:nvPr/>
          </p:nvSpPr>
          <p:spPr bwMode="auto">
            <a:xfrm>
              <a:off x="2303" y="2137"/>
              <a:ext cx="1164" cy="368"/>
            </a:xfrm>
            <a:prstGeom prst="rect">
              <a:avLst/>
            </a:prstGeom>
            <a:noFill/>
            <a:ln w="9525">
              <a:noFill/>
              <a:miter lim="800000"/>
              <a:headEnd/>
              <a:tailEnd/>
            </a:ln>
          </p:spPr>
          <p:txBody>
            <a:bodyPr wrap="none">
              <a:spAutoFit/>
            </a:bodyPr>
            <a:lstStyle/>
            <a:p>
              <a:r>
                <a:rPr lang="en-US"/>
                <a:t>A          </a:t>
              </a:r>
              <a:r>
                <a:rPr lang="en-US">
                  <a:solidFill>
                    <a:srgbClr val="FF0000"/>
                  </a:solidFill>
                </a:rPr>
                <a:t>B</a:t>
              </a:r>
            </a:p>
          </p:txBody>
        </p:sp>
        <p:sp>
          <p:nvSpPr>
            <p:cNvPr id="419863" name="Line 5"/>
            <p:cNvSpPr>
              <a:spLocks noChangeShapeType="1"/>
            </p:cNvSpPr>
            <p:nvPr/>
          </p:nvSpPr>
          <p:spPr bwMode="auto">
            <a:xfrm>
              <a:off x="2712" y="2288"/>
              <a:ext cx="384" cy="0"/>
            </a:xfrm>
            <a:prstGeom prst="line">
              <a:avLst/>
            </a:prstGeom>
            <a:noFill/>
            <a:ln w="28575">
              <a:solidFill>
                <a:schemeClr val="tx1"/>
              </a:solidFill>
              <a:round/>
              <a:headEnd/>
              <a:tailEnd type="triangle" w="med" len="med"/>
            </a:ln>
          </p:spPr>
          <p:txBody>
            <a:bodyPr/>
            <a:lstStyle/>
            <a:p>
              <a:endParaRPr lang="en-US"/>
            </a:p>
          </p:txBody>
        </p:sp>
      </p:grpSp>
      <p:pic>
        <p:nvPicPr>
          <p:cNvPr id="4102" name="Picture 6" descr="C:\Chang Powerpoint\Figures\CNG7CH13\CHA56012.JPE"/>
          <p:cNvPicPr>
            <a:picLocks noChangeAspect="1" noChangeArrowheads="1"/>
          </p:cNvPicPr>
          <p:nvPr/>
        </p:nvPicPr>
        <p:blipFill>
          <a:blip r:embed="rId2" cstate="print"/>
          <a:srcRect/>
          <a:stretch>
            <a:fillRect/>
          </a:stretch>
        </p:blipFill>
        <p:spPr bwMode="auto">
          <a:xfrm>
            <a:off x="2895600" y="3381375"/>
            <a:ext cx="5029200" cy="3324225"/>
          </a:xfrm>
          <a:prstGeom prst="rect">
            <a:avLst/>
          </a:prstGeom>
          <a:noFill/>
          <a:ln w="9525">
            <a:noFill/>
            <a:miter lim="800000"/>
            <a:headEnd/>
            <a:tailEnd/>
          </a:ln>
        </p:spPr>
      </p:pic>
      <p:grpSp>
        <p:nvGrpSpPr>
          <p:cNvPr id="3" name="Group 8"/>
          <p:cNvGrpSpPr>
            <a:grpSpLocks/>
          </p:cNvGrpSpPr>
          <p:nvPr/>
        </p:nvGrpSpPr>
        <p:grpSpPr bwMode="auto">
          <a:xfrm>
            <a:off x="309563" y="3810000"/>
            <a:ext cx="1824037" cy="879475"/>
            <a:chOff x="518" y="3200"/>
            <a:chExt cx="1149" cy="554"/>
          </a:xfrm>
        </p:grpSpPr>
        <p:sp>
          <p:nvSpPr>
            <p:cNvPr id="419857" name="Text Box 9"/>
            <p:cNvSpPr txBox="1">
              <a:spLocks noChangeArrowheads="1"/>
            </p:cNvSpPr>
            <p:nvPr/>
          </p:nvSpPr>
          <p:spPr bwMode="auto">
            <a:xfrm>
              <a:off x="518" y="3337"/>
              <a:ext cx="618" cy="368"/>
            </a:xfrm>
            <a:prstGeom prst="rect">
              <a:avLst/>
            </a:prstGeom>
            <a:noFill/>
            <a:ln w="9525">
              <a:noFill/>
              <a:miter lim="800000"/>
              <a:headEnd/>
              <a:tailEnd/>
            </a:ln>
          </p:spPr>
          <p:txBody>
            <a:bodyPr wrap="none">
              <a:spAutoFit/>
            </a:bodyPr>
            <a:lstStyle/>
            <a:p>
              <a:r>
                <a:rPr lang="en-US"/>
                <a:t>rate = </a:t>
              </a:r>
              <a:r>
                <a:rPr lang="en-US">
                  <a:solidFill>
                    <a:schemeClr val="tx2"/>
                  </a:solidFill>
                </a:rPr>
                <a:t>-</a:t>
              </a:r>
            </a:p>
          </p:txBody>
        </p:sp>
        <p:grpSp>
          <p:nvGrpSpPr>
            <p:cNvPr id="419858" name="Group 10"/>
            <p:cNvGrpSpPr>
              <a:grpSpLocks/>
            </p:cNvGrpSpPr>
            <p:nvPr/>
          </p:nvGrpSpPr>
          <p:grpSpPr bwMode="auto">
            <a:xfrm>
              <a:off x="1200" y="3200"/>
              <a:ext cx="467" cy="554"/>
              <a:chOff x="2054" y="3286"/>
              <a:chExt cx="467" cy="554"/>
            </a:xfrm>
          </p:grpSpPr>
          <p:sp>
            <p:nvSpPr>
              <p:cNvPr id="419859" name="Text Box 11"/>
              <p:cNvSpPr txBox="1">
                <a:spLocks noChangeArrowheads="1"/>
              </p:cNvSpPr>
              <p:nvPr/>
            </p:nvSpPr>
            <p:spPr bwMode="auto">
              <a:xfrm>
                <a:off x="2054" y="3286"/>
                <a:ext cx="467" cy="288"/>
              </a:xfrm>
              <a:prstGeom prst="rect">
                <a:avLst/>
              </a:prstGeom>
              <a:noFill/>
              <a:ln w="9525">
                <a:noFill/>
                <a:miter lim="800000"/>
                <a:headEnd/>
                <a:tailEnd/>
              </a:ln>
            </p:spPr>
            <p:txBody>
              <a:bodyPr wrap="none">
                <a:spAutoFit/>
              </a:bodyPr>
              <a:lstStyle/>
              <a:p>
                <a:r>
                  <a:rPr lang="en-US">
                    <a:latin typeface="Symbol" pitchFamily="18" charset="2"/>
                  </a:rPr>
                  <a:t>D</a:t>
                </a:r>
                <a:r>
                  <a:rPr lang="en-US"/>
                  <a:t>[A]</a:t>
                </a:r>
              </a:p>
            </p:txBody>
          </p:sp>
          <p:sp>
            <p:nvSpPr>
              <p:cNvPr id="419860" name="Text Box 12"/>
              <p:cNvSpPr txBox="1">
                <a:spLocks noChangeArrowheads="1"/>
              </p:cNvSpPr>
              <p:nvPr/>
            </p:nvSpPr>
            <p:spPr bwMode="auto">
              <a:xfrm>
                <a:off x="2144" y="3552"/>
                <a:ext cx="286" cy="288"/>
              </a:xfrm>
              <a:prstGeom prst="rect">
                <a:avLst/>
              </a:prstGeom>
              <a:noFill/>
              <a:ln w="9525">
                <a:noFill/>
                <a:miter lim="800000"/>
                <a:headEnd/>
                <a:tailEnd/>
              </a:ln>
            </p:spPr>
            <p:txBody>
              <a:bodyPr wrap="none">
                <a:spAutoFit/>
              </a:bodyPr>
              <a:lstStyle/>
              <a:p>
                <a:r>
                  <a:rPr lang="en-US">
                    <a:latin typeface="Symbol" pitchFamily="18" charset="2"/>
                  </a:rPr>
                  <a:t>D</a:t>
                </a:r>
                <a:r>
                  <a:rPr lang="en-US" i="1"/>
                  <a:t>t</a:t>
                </a:r>
                <a:endParaRPr lang="en-US"/>
              </a:p>
            </p:txBody>
          </p:sp>
          <p:sp>
            <p:nvSpPr>
              <p:cNvPr id="419861" name="Line 13"/>
              <p:cNvSpPr>
                <a:spLocks noChangeShapeType="1"/>
              </p:cNvSpPr>
              <p:nvPr/>
            </p:nvSpPr>
            <p:spPr bwMode="auto">
              <a:xfrm>
                <a:off x="2095" y="3592"/>
                <a:ext cx="384" cy="0"/>
              </a:xfrm>
              <a:prstGeom prst="line">
                <a:avLst/>
              </a:prstGeom>
              <a:noFill/>
              <a:ln w="28575">
                <a:solidFill>
                  <a:schemeClr val="tx1"/>
                </a:solidFill>
                <a:round/>
                <a:headEnd/>
                <a:tailEnd/>
              </a:ln>
            </p:spPr>
            <p:txBody>
              <a:bodyPr/>
              <a:lstStyle/>
              <a:p>
                <a:endParaRPr lang="en-US"/>
              </a:p>
            </p:txBody>
          </p:sp>
        </p:grpSp>
      </p:grpSp>
      <p:grpSp>
        <p:nvGrpSpPr>
          <p:cNvPr id="5" name="Group 14"/>
          <p:cNvGrpSpPr>
            <a:grpSpLocks/>
          </p:cNvGrpSpPr>
          <p:nvPr/>
        </p:nvGrpSpPr>
        <p:grpSpPr bwMode="auto">
          <a:xfrm>
            <a:off x="304800" y="4911725"/>
            <a:ext cx="1824038" cy="879475"/>
            <a:chOff x="624" y="2998"/>
            <a:chExt cx="1149" cy="554"/>
          </a:xfrm>
        </p:grpSpPr>
        <p:sp>
          <p:nvSpPr>
            <p:cNvPr id="419852" name="Text Box 15"/>
            <p:cNvSpPr txBox="1">
              <a:spLocks noChangeArrowheads="1"/>
            </p:cNvSpPr>
            <p:nvPr/>
          </p:nvSpPr>
          <p:spPr bwMode="auto">
            <a:xfrm>
              <a:off x="624" y="3135"/>
              <a:ext cx="665" cy="288"/>
            </a:xfrm>
            <a:prstGeom prst="rect">
              <a:avLst/>
            </a:prstGeom>
            <a:noFill/>
            <a:ln w="9525">
              <a:noFill/>
              <a:miter lim="800000"/>
              <a:headEnd/>
              <a:tailEnd/>
            </a:ln>
          </p:spPr>
          <p:txBody>
            <a:bodyPr wrap="none">
              <a:spAutoFit/>
            </a:bodyPr>
            <a:lstStyle/>
            <a:p>
              <a:r>
                <a:rPr lang="en-US"/>
                <a:t>rate = </a:t>
              </a:r>
            </a:p>
          </p:txBody>
        </p:sp>
        <p:grpSp>
          <p:nvGrpSpPr>
            <p:cNvPr id="419853" name="Group 16"/>
            <p:cNvGrpSpPr>
              <a:grpSpLocks/>
            </p:cNvGrpSpPr>
            <p:nvPr/>
          </p:nvGrpSpPr>
          <p:grpSpPr bwMode="auto">
            <a:xfrm>
              <a:off x="1306" y="2998"/>
              <a:ext cx="467" cy="554"/>
              <a:chOff x="2054" y="3286"/>
              <a:chExt cx="467" cy="554"/>
            </a:xfrm>
          </p:grpSpPr>
          <p:sp>
            <p:nvSpPr>
              <p:cNvPr id="419854" name="Text Box 17"/>
              <p:cNvSpPr txBox="1">
                <a:spLocks noChangeArrowheads="1"/>
              </p:cNvSpPr>
              <p:nvPr/>
            </p:nvSpPr>
            <p:spPr bwMode="auto">
              <a:xfrm>
                <a:off x="2054" y="3286"/>
                <a:ext cx="467" cy="288"/>
              </a:xfrm>
              <a:prstGeom prst="rect">
                <a:avLst/>
              </a:prstGeom>
              <a:noFill/>
              <a:ln w="9525">
                <a:noFill/>
                <a:miter lim="800000"/>
                <a:headEnd/>
                <a:tailEnd/>
              </a:ln>
            </p:spPr>
            <p:txBody>
              <a:bodyPr wrap="none">
                <a:spAutoFit/>
              </a:bodyPr>
              <a:lstStyle/>
              <a:p>
                <a:r>
                  <a:rPr lang="en-US">
                    <a:latin typeface="Symbol" pitchFamily="18" charset="2"/>
                  </a:rPr>
                  <a:t>D</a:t>
                </a:r>
                <a:r>
                  <a:rPr lang="en-US"/>
                  <a:t>[</a:t>
                </a:r>
                <a:r>
                  <a:rPr lang="en-US">
                    <a:solidFill>
                      <a:srgbClr val="FF0000"/>
                    </a:solidFill>
                  </a:rPr>
                  <a:t>B</a:t>
                </a:r>
                <a:r>
                  <a:rPr lang="en-US"/>
                  <a:t>]</a:t>
                </a:r>
              </a:p>
            </p:txBody>
          </p:sp>
          <p:sp>
            <p:nvSpPr>
              <p:cNvPr id="419855" name="Text Box 18"/>
              <p:cNvSpPr txBox="1">
                <a:spLocks noChangeArrowheads="1"/>
              </p:cNvSpPr>
              <p:nvPr/>
            </p:nvSpPr>
            <p:spPr bwMode="auto">
              <a:xfrm>
                <a:off x="2144" y="3552"/>
                <a:ext cx="286" cy="288"/>
              </a:xfrm>
              <a:prstGeom prst="rect">
                <a:avLst/>
              </a:prstGeom>
              <a:noFill/>
              <a:ln w="9525">
                <a:noFill/>
                <a:miter lim="800000"/>
                <a:headEnd/>
                <a:tailEnd/>
              </a:ln>
            </p:spPr>
            <p:txBody>
              <a:bodyPr wrap="none">
                <a:spAutoFit/>
              </a:bodyPr>
              <a:lstStyle/>
              <a:p>
                <a:r>
                  <a:rPr lang="en-US">
                    <a:latin typeface="Symbol" pitchFamily="18" charset="2"/>
                  </a:rPr>
                  <a:t>D</a:t>
                </a:r>
                <a:r>
                  <a:rPr lang="en-US" i="1"/>
                  <a:t>t</a:t>
                </a:r>
                <a:endParaRPr lang="en-US"/>
              </a:p>
            </p:txBody>
          </p:sp>
          <p:sp>
            <p:nvSpPr>
              <p:cNvPr id="419856" name="Line 19"/>
              <p:cNvSpPr>
                <a:spLocks noChangeShapeType="1"/>
              </p:cNvSpPr>
              <p:nvPr/>
            </p:nvSpPr>
            <p:spPr bwMode="auto">
              <a:xfrm>
                <a:off x="2095" y="3592"/>
                <a:ext cx="384" cy="0"/>
              </a:xfrm>
              <a:prstGeom prst="line">
                <a:avLst/>
              </a:prstGeom>
              <a:noFill/>
              <a:ln w="28575">
                <a:solidFill>
                  <a:schemeClr val="tx1"/>
                </a:solidFill>
                <a:round/>
                <a:headEnd/>
                <a:tailEnd/>
              </a:ln>
            </p:spPr>
            <p:txBody>
              <a:bodyPr/>
              <a:lstStyle/>
              <a:p>
                <a:endParaRPr lang="en-US"/>
              </a:p>
            </p:txBody>
          </p:sp>
        </p:grpSp>
      </p:grpSp>
      <p:grpSp>
        <p:nvGrpSpPr>
          <p:cNvPr id="7" name="Group 23"/>
          <p:cNvGrpSpPr>
            <a:grpSpLocks/>
          </p:cNvGrpSpPr>
          <p:nvPr/>
        </p:nvGrpSpPr>
        <p:grpSpPr bwMode="auto">
          <a:xfrm>
            <a:off x="0" y="620713"/>
            <a:ext cx="8839200" cy="2816225"/>
            <a:chOff x="96" y="480"/>
            <a:chExt cx="5568" cy="1774"/>
          </a:xfrm>
        </p:grpSpPr>
        <p:pic>
          <p:nvPicPr>
            <p:cNvPr id="419848" name="Picture 2" descr="C:\Chang Powerpoint\Figures\CNG7CH13\CHA56011.JPE"/>
            <p:cNvPicPr>
              <a:picLocks noChangeAspect="1" noChangeArrowheads="1"/>
            </p:cNvPicPr>
            <p:nvPr/>
          </p:nvPicPr>
          <p:blipFill>
            <a:blip r:embed="rId3" cstate="print"/>
            <a:srcRect/>
            <a:stretch>
              <a:fillRect/>
            </a:stretch>
          </p:blipFill>
          <p:spPr bwMode="auto">
            <a:xfrm>
              <a:off x="96" y="480"/>
              <a:ext cx="5568" cy="1294"/>
            </a:xfrm>
            <a:prstGeom prst="rect">
              <a:avLst/>
            </a:prstGeom>
            <a:noFill/>
            <a:ln w="9525">
              <a:noFill/>
              <a:miter lim="800000"/>
              <a:headEnd/>
              <a:tailEnd/>
            </a:ln>
          </p:spPr>
        </p:pic>
        <p:grpSp>
          <p:nvGrpSpPr>
            <p:cNvPr id="419849" name="Group 20"/>
            <p:cNvGrpSpPr>
              <a:grpSpLocks/>
            </p:cNvGrpSpPr>
            <p:nvPr/>
          </p:nvGrpSpPr>
          <p:grpSpPr bwMode="auto">
            <a:xfrm>
              <a:off x="1776" y="1886"/>
              <a:ext cx="2208" cy="368"/>
              <a:chOff x="1872" y="2558"/>
              <a:chExt cx="2208" cy="368"/>
            </a:xfrm>
          </p:grpSpPr>
          <p:sp>
            <p:nvSpPr>
              <p:cNvPr id="419850" name="Line 21"/>
              <p:cNvSpPr>
                <a:spLocks noChangeShapeType="1"/>
              </p:cNvSpPr>
              <p:nvPr/>
            </p:nvSpPr>
            <p:spPr bwMode="auto">
              <a:xfrm>
                <a:off x="1872" y="2640"/>
                <a:ext cx="2208" cy="0"/>
              </a:xfrm>
              <a:prstGeom prst="line">
                <a:avLst/>
              </a:prstGeom>
              <a:noFill/>
              <a:ln w="28575">
                <a:solidFill>
                  <a:schemeClr val="tx1"/>
                </a:solidFill>
                <a:round/>
                <a:headEnd/>
                <a:tailEnd type="triangle" w="med" len="med"/>
              </a:ln>
            </p:spPr>
            <p:txBody>
              <a:bodyPr/>
              <a:lstStyle/>
              <a:p>
                <a:endParaRPr lang="en-US"/>
              </a:p>
            </p:txBody>
          </p:sp>
          <p:sp>
            <p:nvSpPr>
              <p:cNvPr id="419851" name="Text Box 22"/>
              <p:cNvSpPr txBox="1">
                <a:spLocks noChangeArrowheads="1"/>
              </p:cNvSpPr>
              <p:nvPr/>
            </p:nvSpPr>
            <p:spPr bwMode="auto">
              <a:xfrm>
                <a:off x="2664" y="2558"/>
                <a:ext cx="604" cy="368"/>
              </a:xfrm>
              <a:prstGeom prst="rect">
                <a:avLst/>
              </a:prstGeom>
              <a:noFill/>
              <a:ln w="9525">
                <a:noFill/>
                <a:miter lim="800000"/>
                <a:headEnd/>
                <a:tailEnd/>
              </a:ln>
            </p:spPr>
            <p:txBody>
              <a:bodyPr wrap="none">
                <a:spAutoFit/>
              </a:bodyPr>
              <a:lstStyle/>
              <a:p>
                <a:pPr rtl="0"/>
                <a:r>
                  <a:rPr lang="en-US" i="1"/>
                  <a:t>time</a:t>
                </a:r>
              </a:p>
            </p:txBody>
          </p:sp>
        </p:grpSp>
      </p:grpSp>
      <p:sp>
        <p:nvSpPr>
          <p:cNvPr id="419847" name="Slide Number Placeholder 25"/>
          <p:cNvSpPr>
            <a:spLocks noGrp="1"/>
          </p:cNvSpPr>
          <p:nvPr>
            <p:ph type="sldNum" sz="quarter" idx="12"/>
          </p:nvPr>
        </p:nvSpPr>
        <p:spPr>
          <a:noFill/>
        </p:spPr>
        <p:txBody>
          <a:bodyPr/>
          <a:lstStyle/>
          <a:p>
            <a:fld id="{26696074-AAD5-4E84-B00A-33F3173D5CA4}" type="slidenum">
              <a:rPr lang="ar-SA" smtClean="0">
                <a:latin typeface="Arial" pitchFamily="34" charset="0"/>
                <a:cs typeface="Arial" pitchFamily="34" charset="0"/>
              </a:rPr>
              <a:pPr/>
              <a:t>304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02"/>
                                        </p:tgtEl>
                                        <p:attrNameLst>
                                          <p:attrName>style.visibility</p:attrName>
                                        </p:attrNameLst>
                                      </p:cBhvr>
                                      <p:to>
                                        <p:strVal val="visible"/>
                                      </p:to>
                                    </p:set>
                                    <p:anim calcmode="lin" valueType="num">
                                      <p:cBhvr additive="base">
                                        <p:cTn id="19" dur="500" fill="hold"/>
                                        <p:tgtEl>
                                          <p:spTgt spid="4102"/>
                                        </p:tgtEl>
                                        <p:attrNameLst>
                                          <p:attrName>ppt_x</p:attrName>
                                        </p:attrNameLst>
                                      </p:cBhvr>
                                      <p:tavLst>
                                        <p:tav tm="0">
                                          <p:val>
                                            <p:strVal val="#ppt_x"/>
                                          </p:val>
                                        </p:tav>
                                        <p:tav tm="100000">
                                          <p:val>
                                            <p:strVal val="#ppt_x"/>
                                          </p:val>
                                        </p:tav>
                                      </p:tavLst>
                                    </p:anim>
                                    <p:anim calcmode="lin" valueType="num">
                                      <p:cBhvr additive="base">
                                        <p:cTn id="20" dur="500" fill="hold"/>
                                        <p:tgtEl>
                                          <p:spTgt spid="410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2"/>
          <p:cNvSpPr>
            <a:spLocks noGrp="1" noChangeArrowheads="1"/>
          </p:cNvSpPr>
          <p:nvPr>
            <p:ph type="title"/>
          </p:nvPr>
        </p:nvSpPr>
        <p:spPr/>
        <p:txBody>
          <a:bodyPr/>
          <a:lstStyle/>
          <a:p>
            <a:pPr eaLnBrk="1" hangingPunct="1"/>
            <a:r>
              <a:rPr lang="en-US" smtClean="0"/>
              <a:t>Reaction Rates </a:t>
            </a:r>
          </a:p>
        </p:txBody>
      </p:sp>
      <p:sp>
        <p:nvSpPr>
          <p:cNvPr id="33795" name="Rectangle 4"/>
          <p:cNvSpPr>
            <a:spLocks noGrp="1" noChangeArrowheads="1"/>
          </p:cNvSpPr>
          <p:nvPr>
            <p:ph type="body" sz="half" idx="2"/>
          </p:nvPr>
        </p:nvSpPr>
        <p:spPr>
          <a:xfrm>
            <a:off x="4267200" y="2057400"/>
            <a:ext cx="4876800" cy="4114800"/>
          </a:xfrm>
        </p:spPr>
        <p:txBody>
          <a:bodyPr/>
          <a:lstStyle/>
          <a:p>
            <a:pPr algn="l" rtl="0" eaLnBrk="1" hangingPunct="1">
              <a:buFontTx/>
              <a:buNone/>
            </a:pPr>
            <a:r>
              <a:rPr lang="en-US" sz="4000" smtClean="0">
                <a:latin typeface="Calibri" pitchFamily="34" charset="0"/>
                <a:cs typeface="Calibri" pitchFamily="34" charset="0"/>
              </a:rPr>
              <a:t>	In this reaction, the concentration of butyl chloride, C</a:t>
            </a:r>
            <a:r>
              <a:rPr lang="en-US" sz="4000" baseline="-25000" smtClean="0">
                <a:latin typeface="Calibri" pitchFamily="34" charset="0"/>
                <a:cs typeface="Calibri" pitchFamily="34" charset="0"/>
              </a:rPr>
              <a:t>4</a:t>
            </a:r>
            <a:r>
              <a:rPr lang="en-US" sz="4000" smtClean="0">
                <a:latin typeface="Calibri" pitchFamily="34" charset="0"/>
                <a:cs typeface="Calibri" pitchFamily="34" charset="0"/>
              </a:rPr>
              <a:t>H</a:t>
            </a:r>
            <a:r>
              <a:rPr lang="en-US" sz="4000" baseline="-25000" smtClean="0">
                <a:latin typeface="Calibri" pitchFamily="34" charset="0"/>
                <a:cs typeface="Calibri" pitchFamily="34" charset="0"/>
              </a:rPr>
              <a:t>9</a:t>
            </a:r>
            <a:r>
              <a:rPr lang="en-US" sz="4000" smtClean="0">
                <a:latin typeface="Calibri" pitchFamily="34" charset="0"/>
                <a:cs typeface="Calibri" pitchFamily="34" charset="0"/>
              </a:rPr>
              <a:t>Cl, was measured at various times.</a:t>
            </a:r>
          </a:p>
        </p:txBody>
      </p:sp>
      <p:sp>
        <p:nvSpPr>
          <p:cNvPr id="33796" name="Rectangle 6"/>
          <p:cNvSpPr>
            <a:spLocks noChangeArrowheads="1"/>
          </p:cNvSpPr>
          <p:nvPr/>
        </p:nvSpPr>
        <p:spPr bwMode="auto">
          <a:xfrm>
            <a:off x="76200" y="1295400"/>
            <a:ext cx="9067800" cy="584200"/>
          </a:xfrm>
          <a:prstGeom prst="rect">
            <a:avLst/>
          </a:prstGeom>
          <a:noFill/>
          <a:ln w="9525">
            <a:noFill/>
            <a:miter lim="800000"/>
            <a:headEnd/>
            <a:tailEnd/>
          </a:ln>
        </p:spPr>
        <p:txBody>
          <a:bodyPr>
            <a:spAutoFit/>
          </a:bodyPr>
          <a:lstStyle/>
          <a:p>
            <a:r>
              <a:rPr lang="en-US">
                <a:solidFill>
                  <a:srgbClr val="C82E32"/>
                </a:solidFill>
                <a:latin typeface="Calibri" pitchFamily="34" charset="0"/>
              </a:rPr>
              <a:t>C</a:t>
            </a:r>
            <a:r>
              <a:rPr lang="en-US" baseline="-25000">
                <a:solidFill>
                  <a:srgbClr val="C82E32"/>
                </a:solidFill>
                <a:latin typeface="Calibri" pitchFamily="34" charset="0"/>
              </a:rPr>
              <a:t>4</a:t>
            </a:r>
            <a:r>
              <a:rPr lang="en-US">
                <a:solidFill>
                  <a:srgbClr val="C82E32"/>
                </a:solidFill>
                <a:latin typeface="Calibri" pitchFamily="34" charset="0"/>
              </a:rPr>
              <a:t>H</a:t>
            </a:r>
            <a:r>
              <a:rPr lang="en-US" baseline="-25000">
                <a:solidFill>
                  <a:srgbClr val="C82E32"/>
                </a:solidFill>
                <a:latin typeface="Calibri" pitchFamily="34" charset="0"/>
              </a:rPr>
              <a:t>9</a:t>
            </a:r>
            <a:r>
              <a:rPr lang="en-US">
                <a:solidFill>
                  <a:srgbClr val="C82E32"/>
                </a:solidFill>
                <a:latin typeface="Calibri" pitchFamily="34" charset="0"/>
              </a:rPr>
              <a:t>Cl(</a:t>
            </a:r>
            <a:r>
              <a:rPr lang="en-US" i="1">
                <a:solidFill>
                  <a:srgbClr val="C82E32"/>
                </a:solidFill>
                <a:latin typeface="Calibri" pitchFamily="34" charset="0"/>
              </a:rPr>
              <a:t>aq</a:t>
            </a:r>
            <a:r>
              <a:rPr lang="en-US">
                <a:solidFill>
                  <a:srgbClr val="C82E32"/>
                </a:solidFill>
                <a:latin typeface="Calibri" pitchFamily="34" charset="0"/>
              </a:rPr>
              <a:t>) + H</a:t>
            </a:r>
            <a:r>
              <a:rPr lang="en-US" baseline="-25000">
                <a:solidFill>
                  <a:srgbClr val="C82E32"/>
                </a:solidFill>
                <a:latin typeface="Calibri" pitchFamily="34" charset="0"/>
              </a:rPr>
              <a:t>2</a:t>
            </a:r>
            <a:r>
              <a:rPr lang="en-US">
                <a:solidFill>
                  <a:srgbClr val="C82E32"/>
                </a:solidFill>
                <a:latin typeface="Calibri" pitchFamily="34" charset="0"/>
              </a:rPr>
              <a:t>O(</a:t>
            </a:r>
            <a:r>
              <a:rPr lang="en-US" i="1">
                <a:solidFill>
                  <a:srgbClr val="C82E32"/>
                </a:solidFill>
                <a:latin typeface="Calibri" pitchFamily="34" charset="0"/>
              </a:rPr>
              <a:t>l</a:t>
            </a:r>
            <a:r>
              <a:rPr lang="en-US">
                <a:solidFill>
                  <a:srgbClr val="C82E32"/>
                </a:solidFill>
                <a:latin typeface="Calibri" pitchFamily="34" charset="0"/>
              </a:rPr>
              <a:t>)</a:t>
            </a:r>
            <a:r>
              <a:rPr lang="en-US" baseline="-25000">
                <a:solidFill>
                  <a:srgbClr val="C82E32"/>
                </a:solidFill>
                <a:latin typeface="Calibri" pitchFamily="34" charset="0"/>
              </a:rPr>
              <a:t> </a:t>
            </a:r>
            <a:r>
              <a:rPr lang="en-US">
                <a:solidFill>
                  <a:srgbClr val="C82E32"/>
                </a:solidFill>
                <a:latin typeface="Calibri" pitchFamily="34" charset="0"/>
                <a:sym typeface="Symbol" pitchFamily="18" charset="2"/>
              </a:rPr>
              <a:t> C</a:t>
            </a:r>
            <a:r>
              <a:rPr lang="en-US" baseline="-25000">
                <a:solidFill>
                  <a:srgbClr val="C82E32"/>
                </a:solidFill>
                <a:latin typeface="Calibri" pitchFamily="34" charset="0"/>
                <a:sym typeface="Symbol" pitchFamily="18" charset="2"/>
              </a:rPr>
              <a:t>4</a:t>
            </a:r>
            <a:r>
              <a:rPr lang="en-US">
                <a:solidFill>
                  <a:srgbClr val="C82E32"/>
                </a:solidFill>
                <a:latin typeface="Calibri" pitchFamily="34" charset="0"/>
                <a:sym typeface="Symbol" pitchFamily="18" charset="2"/>
              </a:rPr>
              <a:t>H</a:t>
            </a:r>
            <a:r>
              <a:rPr lang="en-US" baseline="-25000">
                <a:solidFill>
                  <a:srgbClr val="C82E32"/>
                </a:solidFill>
                <a:latin typeface="Calibri" pitchFamily="34" charset="0"/>
                <a:sym typeface="Symbol" pitchFamily="18" charset="2"/>
              </a:rPr>
              <a:t>9</a:t>
            </a:r>
            <a:r>
              <a:rPr lang="en-US">
                <a:solidFill>
                  <a:srgbClr val="C82E32"/>
                </a:solidFill>
                <a:latin typeface="Calibri" pitchFamily="34" charset="0"/>
                <a:sym typeface="Symbol" pitchFamily="18" charset="2"/>
              </a:rPr>
              <a:t>OH(</a:t>
            </a:r>
            <a:r>
              <a:rPr lang="en-US" i="1">
                <a:solidFill>
                  <a:srgbClr val="C82E32"/>
                </a:solidFill>
                <a:latin typeface="Calibri" pitchFamily="34" charset="0"/>
                <a:sym typeface="Symbol" pitchFamily="18" charset="2"/>
              </a:rPr>
              <a:t>aq</a:t>
            </a:r>
            <a:r>
              <a:rPr lang="en-US">
                <a:solidFill>
                  <a:srgbClr val="C82E32"/>
                </a:solidFill>
                <a:latin typeface="Calibri" pitchFamily="34" charset="0"/>
                <a:sym typeface="Symbol" pitchFamily="18" charset="2"/>
              </a:rPr>
              <a:t>) + HCl(</a:t>
            </a:r>
            <a:r>
              <a:rPr lang="en-US" i="1">
                <a:solidFill>
                  <a:srgbClr val="C82E32"/>
                </a:solidFill>
                <a:latin typeface="Calibri" pitchFamily="34" charset="0"/>
                <a:sym typeface="Symbol" pitchFamily="18" charset="2"/>
              </a:rPr>
              <a:t>aq</a:t>
            </a:r>
            <a:r>
              <a:rPr lang="en-US">
                <a:solidFill>
                  <a:srgbClr val="C82E32"/>
                </a:solidFill>
                <a:latin typeface="Calibri" pitchFamily="34" charset="0"/>
                <a:sym typeface="Symbol" pitchFamily="18" charset="2"/>
              </a:rPr>
              <a:t>) </a:t>
            </a:r>
            <a:endParaRPr lang="en-US">
              <a:solidFill>
                <a:srgbClr val="C82E32"/>
              </a:solidFill>
              <a:latin typeface="Calibri" pitchFamily="34" charset="0"/>
            </a:endParaRPr>
          </a:p>
        </p:txBody>
      </p:sp>
      <p:pic>
        <p:nvPicPr>
          <p:cNvPr id="33797" name="Picture 10" descr="14_T01"/>
          <p:cNvPicPr>
            <a:picLocks noGrp="1" noChangeAspect="1" noChangeArrowheads="1"/>
          </p:cNvPicPr>
          <p:nvPr>
            <p:ph sz="half" idx="1"/>
          </p:nvPr>
        </p:nvPicPr>
        <p:blipFill>
          <a:blip r:embed="rId3" cstate="print"/>
          <a:srcRect t="9596" r="47540" b="4208"/>
          <a:stretch>
            <a:fillRect/>
          </a:stretch>
        </p:blipFill>
        <p:spPr>
          <a:xfrm>
            <a:off x="381000" y="2036763"/>
            <a:ext cx="3810000" cy="4149725"/>
          </a:xfrm>
        </p:spPr>
      </p:pic>
      <p:sp>
        <p:nvSpPr>
          <p:cNvPr id="420870" name="Slide Number Placeholder 8"/>
          <p:cNvSpPr>
            <a:spLocks noGrp="1"/>
          </p:cNvSpPr>
          <p:nvPr>
            <p:ph type="sldNum" sz="quarter" idx="11"/>
          </p:nvPr>
        </p:nvSpPr>
        <p:spPr>
          <a:xfrm>
            <a:off x="107950" y="6237288"/>
            <a:ext cx="1905000" cy="457200"/>
          </a:xfrm>
          <a:noFill/>
        </p:spPr>
        <p:txBody>
          <a:bodyPr/>
          <a:lstStyle/>
          <a:p>
            <a:fld id="{F307D0F0-CC5D-438E-AF6C-B7371B723A0C}" type="slidenum">
              <a:rPr lang="ar-SA" smtClean="0">
                <a:latin typeface="Arial" pitchFamily="34" charset="0"/>
                <a:cs typeface="Arial" pitchFamily="34" charset="0"/>
              </a:rPr>
              <a:pPr/>
              <a:t>305</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anim calcmode="lin" valueType="num">
                                      <p:cBhvr additive="base">
                                        <p:cTn id="7" dur="500" fill="hold"/>
                                        <p:tgtEl>
                                          <p:spTgt spid="33796"/>
                                        </p:tgtEl>
                                        <p:attrNameLst>
                                          <p:attrName>ppt_x</p:attrName>
                                        </p:attrNameLst>
                                      </p:cBhvr>
                                      <p:tavLst>
                                        <p:tav tm="0">
                                          <p:val>
                                            <p:strVal val="#ppt_x"/>
                                          </p:val>
                                        </p:tav>
                                        <p:tav tm="100000">
                                          <p:val>
                                            <p:strVal val="#ppt_x"/>
                                          </p:val>
                                        </p:tav>
                                      </p:tavLst>
                                    </p:anim>
                                    <p:anim calcmode="lin" valueType="num">
                                      <p:cBhvr additive="base">
                                        <p:cTn id="8" dur="500" fill="hold"/>
                                        <p:tgtEl>
                                          <p:spTgt spid="3379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3797"/>
                                        </p:tgtEl>
                                        <p:attrNameLst>
                                          <p:attrName>style.visibility</p:attrName>
                                        </p:attrNameLst>
                                      </p:cBhvr>
                                      <p:to>
                                        <p:strVal val="visible"/>
                                      </p:to>
                                    </p:set>
                                    <p:anim calcmode="lin" valueType="num">
                                      <p:cBhvr additive="base">
                                        <p:cTn id="13" dur="500" fill="hold"/>
                                        <p:tgtEl>
                                          <p:spTgt spid="33797"/>
                                        </p:tgtEl>
                                        <p:attrNameLst>
                                          <p:attrName>ppt_x</p:attrName>
                                        </p:attrNameLst>
                                      </p:cBhvr>
                                      <p:tavLst>
                                        <p:tav tm="0">
                                          <p:val>
                                            <p:strVal val="#ppt_x"/>
                                          </p:val>
                                        </p:tav>
                                        <p:tav tm="100000">
                                          <p:val>
                                            <p:strVal val="#ppt_x"/>
                                          </p:val>
                                        </p:tav>
                                      </p:tavLst>
                                    </p:anim>
                                    <p:anim calcmode="lin" valueType="num">
                                      <p:cBhvr additive="base">
                                        <p:cTn id="14" dur="500" fill="hold"/>
                                        <p:tgtEl>
                                          <p:spTgt spid="3379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795">
                                            <p:txEl>
                                              <p:pRg st="0" end="0"/>
                                            </p:txEl>
                                          </p:spTgt>
                                        </p:tgtEl>
                                        <p:attrNameLst>
                                          <p:attrName>style.visibility</p:attrName>
                                        </p:attrNameLst>
                                      </p:cBhvr>
                                      <p:to>
                                        <p:strVal val="visible"/>
                                      </p:to>
                                    </p:set>
                                    <p:anim calcmode="lin" valueType="num">
                                      <p:cBhvr additive="base">
                                        <p:cTn id="19" dur="5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379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P spid="33796" grpId="0"/>
    </p:bld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2"/>
          <p:cNvSpPr>
            <a:spLocks noGrp="1" noChangeArrowheads="1"/>
          </p:cNvSpPr>
          <p:nvPr>
            <p:ph type="title"/>
          </p:nvPr>
        </p:nvSpPr>
        <p:spPr/>
        <p:txBody>
          <a:bodyPr/>
          <a:lstStyle/>
          <a:p>
            <a:pPr eaLnBrk="1" hangingPunct="1"/>
            <a:r>
              <a:rPr lang="en-US" smtClean="0"/>
              <a:t>Reaction Rates </a:t>
            </a:r>
          </a:p>
        </p:txBody>
      </p:sp>
      <p:sp>
        <p:nvSpPr>
          <p:cNvPr id="34819" name="Rectangle 3"/>
          <p:cNvSpPr>
            <a:spLocks noGrp="1" noChangeArrowheads="1"/>
          </p:cNvSpPr>
          <p:nvPr>
            <p:ph type="body" sz="half" idx="2"/>
          </p:nvPr>
        </p:nvSpPr>
        <p:spPr>
          <a:xfrm>
            <a:off x="5399088" y="2205038"/>
            <a:ext cx="3744912" cy="4271962"/>
          </a:xfrm>
        </p:spPr>
        <p:txBody>
          <a:bodyPr/>
          <a:lstStyle/>
          <a:p>
            <a:pPr algn="l" rtl="0">
              <a:spcBef>
                <a:spcPct val="0"/>
              </a:spcBef>
              <a:buFontTx/>
              <a:buNone/>
            </a:pPr>
            <a:r>
              <a:rPr lang="en-US" smtClean="0"/>
              <a:t>The average rate of the reaction over each interval is the change in concentration divided by the change in time:</a:t>
            </a:r>
          </a:p>
        </p:txBody>
      </p:sp>
      <p:sp>
        <p:nvSpPr>
          <p:cNvPr id="34820" name="Rectangle 4"/>
          <p:cNvSpPr>
            <a:spLocks noChangeArrowheads="1"/>
          </p:cNvSpPr>
          <p:nvPr/>
        </p:nvSpPr>
        <p:spPr bwMode="auto">
          <a:xfrm>
            <a:off x="228600" y="1295400"/>
            <a:ext cx="8915400" cy="584200"/>
          </a:xfrm>
          <a:prstGeom prst="rect">
            <a:avLst/>
          </a:prstGeom>
          <a:noFill/>
          <a:ln w="9525">
            <a:noFill/>
            <a:miter lim="800000"/>
            <a:headEnd/>
            <a:tailEnd/>
          </a:ln>
        </p:spPr>
        <p:txBody>
          <a:bodyPr>
            <a:spAutoFit/>
          </a:bodyPr>
          <a:lstStyle/>
          <a:p>
            <a:r>
              <a:rPr lang="en-US">
                <a:solidFill>
                  <a:srgbClr val="C82E32"/>
                </a:solidFill>
                <a:latin typeface="Calibri" pitchFamily="34" charset="0"/>
              </a:rPr>
              <a:t>C</a:t>
            </a:r>
            <a:r>
              <a:rPr lang="en-US" baseline="-25000">
                <a:solidFill>
                  <a:srgbClr val="C82E32"/>
                </a:solidFill>
                <a:latin typeface="Calibri" pitchFamily="34" charset="0"/>
              </a:rPr>
              <a:t>4</a:t>
            </a:r>
            <a:r>
              <a:rPr lang="en-US">
                <a:solidFill>
                  <a:srgbClr val="C82E32"/>
                </a:solidFill>
                <a:latin typeface="Calibri" pitchFamily="34" charset="0"/>
              </a:rPr>
              <a:t>H</a:t>
            </a:r>
            <a:r>
              <a:rPr lang="en-US" baseline="-25000">
                <a:solidFill>
                  <a:srgbClr val="C82E32"/>
                </a:solidFill>
                <a:latin typeface="Calibri" pitchFamily="34" charset="0"/>
              </a:rPr>
              <a:t>9</a:t>
            </a:r>
            <a:r>
              <a:rPr lang="en-US">
                <a:solidFill>
                  <a:srgbClr val="C82E32"/>
                </a:solidFill>
                <a:latin typeface="Calibri" pitchFamily="34" charset="0"/>
              </a:rPr>
              <a:t>Cl(</a:t>
            </a:r>
            <a:r>
              <a:rPr lang="en-US" i="1">
                <a:solidFill>
                  <a:srgbClr val="C82E32"/>
                </a:solidFill>
                <a:latin typeface="Calibri" pitchFamily="34" charset="0"/>
              </a:rPr>
              <a:t>aq</a:t>
            </a:r>
            <a:r>
              <a:rPr lang="en-US">
                <a:solidFill>
                  <a:srgbClr val="C82E32"/>
                </a:solidFill>
                <a:latin typeface="Calibri" pitchFamily="34" charset="0"/>
              </a:rPr>
              <a:t>) + H</a:t>
            </a:r>
            <a:r>
              <a:rPr lang="en-US" baseline="-25000">
                <a:solidFill>
                  <a:srgbClr val="C82E32"/>
                </a:solidFill>
                <a:latin typeface="Calibri" pitchFamily="34" charset="0"/>
              </a:rPr>
              <a:t>2</a:t>
            </a:r>
            <a:r>
              <a:rPr lang="en-US">
                <a:solidFill>
                  <a:srgbClr val="C82E32"/>
                </a:solidFill>
                <a:latin typeface="Calibri" pitchFamily="34" charset="0"/>
              </a:rPr>
              <a:t>O(</a:t>
            </a:r>
            <a:r>
              <a:rPr lang="en-US" i="1">
                <a:solidFill>
                  <a:srgbClr val="C82E32"/>
                </a:solidFill>
                <a:latin typeface="Calibri" pitchFamily="34" charset="0"/>
              </a:rPr>
              <a:t>l</a:t>
            </a:r>
            <a:r>
              <a:rPr lang="en-US">
                <a:solidFill>
                  <a:srgbClr val="C82E32"/>
                </a:solidFill>
                <a:latin typeface="Calibri" pitchFamily="34" charset="0"/>
              </a:rPr>
              <a:t>)</a:t>
            </a:r>
            <a:r>
              <a:rPr lang="en-US" baseline="-25000">
                <a:solidFill>
                  <a:srgbClr val="C82E32"/>
                </a:solidFill>
                <a:latin typeface="Calibri" pitchFamily="34" charset="0"/>
              </a:rPr>
              <a:t> </a:t>
            </a:r>
            <a:r>
              <a:rPr lang="en-US">
                <a:solidFill>
                  <a:srgbClr val="C82E32"/>
                </a:solidFill>
                <a:latin typeface="Calibri" pitchFamily="34" charset="0"/>
                <a:sym typeface="Symbol" pitchFamily="18" charset="2"/>
              </a:rPr>
              <a:t> C</a:t>
            </a:r>
            <a:r>
              <a:rPr lang="en-US" baseline="-25000">
                <a:solidFill>
                  <a:srgbClr val="C82E32"/>
                </a:solidFill>
                <a:latin typeface="Calibri" pitchFamily="34" charset="0"/>
                <a:sym typeface="Symbol" pitchFamily="18" charset="2"/>
              </a:rPr>
              <a:t>4</a:t>
            </a:r>
            <a:r>
              <a:rPr lang="en-US">
                <a:solidFill>
                  <a:srgbClr val="C82E32"/>
                </a:solidFill>
                <a:latin typeface="Calibri" pitchFamily="34" charset="0"/>
                <a:sym typeface="Symbol" pitchFamily="18" charset="2"/>
              </a:rPr>
              <a:t>H</a:t>
            </a:r>
            <a:r>
              <a:rPr lang="en-US" baseline="-25000">
                <a:solidFill>
                  <a:srgbClr val="C82E32"/>
                </a:solidFill>
                <a:latin typeface="Calibri" pitchFamily="34" charset="0"/>
                <a:sym typeface="Symbol" pitchFamily="18" charset="2"/>
              </a:rPr>
              <a:t>9</a:t>
            </a:r>
            <a:r>
              <a:rPr lang="en-US">
                <a:solidFill>
                  <a:srgbClr val="C82E32"/>
                </a:solidFill>
                <a:latin typeface="Calibri" pitchFamily="34" charset="0"/>
                <a:sym typeface="Symbol" pitchFamily="18" charset="2"/>
              </a:rPr>
              <a:t>OH(</a:t>
            </a:r>
            <a:r>
              <a:rPr lang="en-US" i="1">
                <a:solidFill>
                  <a:srgbClr val="C82E32"/>
                </a:solidFill>
                <a:latin typeface="Calibri" pitchFamily="34" charset="0"/>
                <a:sym typeface="Symbol" pitchFamily="18" charset="2"/>
              </a:rPr>
              <a:t>aq</a:t>
            </a:r>
            <a:r>
              <a:rPr lang="en-US">
                <a:solidFill>
                  <a:srgbClr val="C82E32"/>
                </a:solidFill>
                <a:latin typeface="Calibri" pitchFamily="34" charset="0"/>
                <a:sym typeface="Symbol" pitchFamily="18" charset="2"/>
              </a:rPr>
              <a:t>) + HCl(</a:t>
            </a:r>
            <a:r>
              <a:rPr lang="en-US" i="1">
                <a:solidFill>
                  <a:srgbClr val="C82E32"/>
                </a:solidFill>
                <a:latin typeface="Calibri" pitchFamily="34" charset="0"/>
                <a:sym typeface="Symbol" pitchFamily="18" charset="2"/>
              </a:rPr>
              <a:t>aq</a:t>
            </a:r>
            <a:r>
              <a:rPr lang="en-US">
                <a:solidFill>
                  <a:srgbClr val="C82E32"/>
                </a:solidFill>
                <a:latin typeface="Calibri" pitchFamily="34" charset="0"/>
                <a:sym typeface="Symbol" pitchFamily="18" charset="2"/>
              </a:rPr>
              <a:t>) </a:t>
            </a:r>
            <a:endParaRPr lang="en-US">
              <a:solidFill>
                <a:srgbClr val="C82E32"/>
              </a:solidFill>
              <a:latin typeface="Calibri" pitchFamily="34" charset="0"/>
            </a:endParaRPr>
          </a:p>
        </p:txBody>
      </p:sp>
      <p:pic>
        <p:nvPicPr>
          <p:cNvPr id="34821" name="Picture 5" descr="14_T01"/>
          <p:cNvPicPr>
            <a:picLocks noGrp="1" noChangeAspect="1" noChangeArrowheads="1"/>
          </p:cNvPicPr>
          <p:nvPr>
            <p:ph sz="half" idx="1"/>
          </p:nvPr>
        </p:nvPicPr>
        <p:blipFill>
          <a:blip r:embed="rId3" cstate="print"/>
          <a:srcRect t="9596" r="6133" b="4208"/>
          <a:stretch>
            <a:fillRect/>
          </a:stretch>
        </p:blipFill>
        <p:spPr>
          <a:xfrm>
            <a:off x="152400" y="2133600"/>
            <a:ext cx="5257800" cy="3200400"/>
          </a:xfrm>
        </p:spPr>
      </p:pic>
      <p:grpSp>
        <p:nvGrpSpPr>
          <p:cNvPr id="2" name="Group 7"/>
          <p:cNvGrpSpPr>
            <a:grpSpLocks/>
          </p:cNvGrpSpPr>
          <p:nvPr/>
        </p:nvGrpSpPr>
        <p:grpSpPr bwMode="auto">
          <a:xfrm>
            <a:off x="1371600" y="5562600"/>
            <a:ext cx="3886200" cy="954088"/>
            <a:chOff x="3072" y="2688"/>
            <a:chExt cx="2448" cy="601"/>
          </a:xfrm>
        </p:grpSpPr>
        <p:sp>
          <p:nvSpPr>
            <p:cNvPr id="421896" name="Rectangle 8"/>
            <p:cNvSpPr>
              <a:spLocks noChangeArrowheads="1"/>
            </p:cNvSpPr>
            <p:nvPr/>
          </p:nvSpPr>
          <p:spPr bwMode="auto">
            <a:xfrm>
              <a:off x="3072" y="2832"/>
              <a:ext cx="1435" cy="330"/>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Average rate =</a:t>
              </a:r>
            </a:p>
          </p:txBody>
        </p:sp>
        <p:grpSp>
          <p:nvGrpSpPr>
            <p:cNvPr id="421897" name="Group 9"/>
            <p:cNvGrpSpPr>
              <a:grpSpLocks/>
            </p:cNvGrpSpPr>
            <p:nvPr/>
          </p:nvGrpSpPr>
          <p:grpSpPr bwMode="auto">
            <a:xfrm>
              <a:off x="4492" y="2688"/>
              <a:ext cx="1028" cy="601"/>
              <a:chOff x="3638" y="3181"/>
              <a:chExt cx="1028" cy="601"/>
            </a:xfrm>
          </p:grpSpPr>
          <p:sp>
            <p:nvSpPr>
              <p:cNvPr id="421898" name="Rectangle 10"/>
              <p:cNvSpPr>
                <a:spLocks noChangeArrowheads="1"/>
              </p:cNvSpPr>
              <p:nvPr/>
            </p:nvSpPr>
            <p:spPr bwMode="auto">
              <a:xfrm>
                <a:off x="3638" y="3181"/>
                <a:ext cx="981" cy="601"/>
              </a:xfrm>
              <a:prstGeom prst="rect">
                <a:avLst/>
              </a:prstGeom>
              <a:noFill/>
              <a:ln w="9525">
                <a:noFill/>
                <a:miter lim="800000"/>
                <a:headEnd/>
                <a:tailEnd/>
              </a:ln>
            </p:spPr>
            <p:txBody>
              <a:bodyPr wrap="none">
                <a:spAutoFit/>
              </a:bodyPr>
              <a:lstStyle/>
              <a:p>
                <a:r>
                  <a:rPr lang="en-US" sz="2800">
                    <a:solidFill>
                      <a:srgbClr val="C82E32"/>
                    </a:solidFill>
                    <a:latin typeface="Symbol" pitchFamily="18" charset="2"/>
                    <a:sym typeface="Symbol" pitchFamily="18" charset="2"/>
                  </a:rPr>
                  <a:t></a:t>
                </a:r>
                <a:r>
                  <a:rPr lang="en-US" sz="2800">
                    <a:solidFill>
                      <a:srgbClr val="C82E32"/>
                    </a:solidFill>
                    <a:latin typeface="Calibri" pitchFamily="34" charset="0"/>
                  </a:rPr>
                  <a:t>[C</a:t>
                </a:r>
                <a:r>
                  <a:rPr lang="en-US" sz="2800" baseline="-25000">
                    <a:solidFill>
                      <a:srgbClr val="C82E32"/>
                    </a:solidFill>
                    <a:latin typeface="Calibri" pitchFamily="34" charset="0"/>
                  </a:rPr>
                  <a:t>4</a:t>
                </a:r>
                <a:r>
                  <a:rPr lang="en-US" sz="2800">
                    <a:solidFill>
                      <a:srgbClr val="C82E32"/>
                    </a:solidFill>
                    <a:latin typeface="Calibri" pitchFamily="34" charset="0"/>
                  </a:rPr>
                  <a:t>H</a:t>
                </a:r>
                <a:r>
                  <a:rPr lang="en-US" sz="2800" baseline="-25000">
                    <a:solidFill>
                      <a:srgbClr val="C82E32"/>
                    </a:solidFill>
                    <a:latin typeface="Calibri" pitchFamily="34" charset="0"/>
                  </a:rPr>
                  <a:t>9</a:t>
                </a:r>
                <a:r>
                  <a:rPr lang="en-US" sz="2800">
                    <a:solidFill>
                      <a:srgbClr val="C82E32"/>
                    </a:solidFill>
                    <a:latin typeface="Calibri" pitchFamily="34" charset="0"/>
                  </a:rPr>
                  <a:t>Cl]</a:t>
                </a:r>
              </a:p>
              <a:p>
                <a:r>
                  <a:rPr lang="en-US" sz="2800">
                    <a:solidFill>
                      <a:srgbClr val="C82E32"/>
                    </a:solidFill>
                    <a:latin typeface="Symbol" pitchFamily="18" charset="2"/>
                    <a:sym typeface="Symbol" pitchFamily="18" charset="2"/>
                  </a:rPr>
                  <a:t></a:t>
                </a:r>
                <a:r>
                  <a:rPr lang="en-US" sz="2800" i="1">
                    <a:solidFill>
                      <a:srgbClr val="C82E32"/>
                    </a:solidFill>
                    <a:latin typeface="Calibri" pitchFamily="34" charset="0"/>
                  </a:rPr>
                  <a:t>t</a:t>
                </a:r>
                <a:endParaRPr lang="en-US" sz="2800">
                  <a:solidFill>
                    <a:srgbClr val="C82E32"/>
                  </a:solidFill>
                  <a:latin typeface="Calibri" pitchFamily="34" charset="0"/>
                </a:endParaRPr>
              </a:p>
            </p:txBody>
          </p:sp>
          <p:sp>
            <p:nvSpPr>
              <p:cNvPr id="421899" name="Line 11"/>
              <p:cNvSpPr>
                <a:spLocks noChangeShapeType="1"/>
              </p:cNvSpPr>
              <p:nvPr/>
            </p:nvSpPr>
            <p:spPr bwMode="auto">
              <a:xfrm>
                <a:off x="3754" y="3469"/>
                <a:ext cx="912" cy="0"/>
              </a:xfrm>
              <a:prstGeom prst="line">
                <a:avLst/>
              </a:prstGeom>
              <a:noFill/>
              <a:ln w="28575">
                <a:solidFill>
                  <a:srgbClr val="C82E32"/>
                </a:solidFill>
                <a:round/>
                <a:headEnd/>
                <a:tailEnd/>
              </a:ln>
            </p:spPr>
            <p:txBody>
              <a:bodyPr wrap="none" anchor="ctr"/>
              <a:lstStyle/>
              <a:p>
                <a:endParaRPr lang="en-US"/>
              </a:p>
            </p:txBody>
          </p:sp>
        </p:grpSp>
      </p:grpSp>
      <p:sp>
        <p:nvSpPr>
          <p:cNvPr id="421895" name="Slide Number Placeholder 13"/>
          <p:cNvSpPr>
            <a:spLocks noGrp="1"/>
          </p:cNvSpPr>
          <p:nvPr>
            <p:ph type="sldNum" sz="quarter" idx="11"/>
          </p:nvPr>
        </p:nvSpPr>
        <p:spPr>
          <a:xfrm>
            <a:off x="179388" y="6165850"/>
            <a:ext cx="1905000" cy="457200"/>
          </a:xfrm>
          <a:noFill/>
        </p:spPr>
        <p:txBody>
          <a:bodyPr/>
          <a:lstStyle/>
          <a:p>
            <a:fld id="{DC40529B-7DEB-4563-A33F-FE253694D242}" type="slidenum">
              <a:rPr lang="ar-SA" smtClean="0">
                <a:latin typeface="Arial" pitchFamily="34" charset="0"/>
                <a:cs typeface="Arial" pitchFamily="34" charset="0"/>
              </a:rPr>
              <a:pPr/>
              <a:t>306</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 calcmode="lin" valueType="num">
                                      <p:cBhvr additive="base">
                                        <p:cTn id="7" dur="500" fill="hold"/>
                                        <p:tgtEl>
                                          <p:spTgt spid="34820"/>
                                        </p:tgtEl>
                                        <p:attrNameLst>
                                          <p:attrName>ppt_x</p:attrName>
                                        </p:attrNameLst>
                                      </p:cBhvr>
                                      <p:tavLst>
                                        <p:tav tm="0">
                                          <p:val>
                                            <p:strVal val="#ppt_x"/>
                                          </p:val>
                                        </p:tav>
                                        <p:tav tm="100000">
                                          <p:val>
                                            <p:strVal val="#ppt_x"/>
                                          </p:val>
                                        </p:tav>
                                      </p:tavLst>
                                    </p:anim>
                                    <p:anim calcmode="lin" valueType="num">
                                      <p:cBhvr additive="base">
                                        <p:cTn id="8" dur="500" fill="hold"/>
                                        <p:tgtEl>
                                          <p:spTgt spid="348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4821"/>
                                        </p:tgtEl>
                                        <p:attrNameLst>
                                          <p:attrName>style.visibility</p:attrName>
                                        </p:attrNameLst>
                                      </p:cBhvr>
                                      <p:to>
                                        <p:strVal val="visible"/>
                                      </p:to>
                                    </p:set>
                                    <p:anim calcmode="lin" valueType="num">
                                      <p:cBhvr additive="base">
                                        <p:cTn id="13" dur="500" fill="hold"/>
                                        <p:tgtEl>
                                          <p:spTgt spid="34821"/>
                                        </p:tgtEl>
                                        <p:attrNameLst>
                                          <p:attrName>ppt_x</p:attrName>
                                        </p:attrNameLst>
                                      </p:cBhvr>
                                      <p:tavLst>
                                        <p:tav tm="0">
                                          <p:val>
                                            <p:strVal val="#ppt_x"/>
                                          </p:val>
                                        </p:tav>
                                        <p:tav tm="100000">
                                          <p:val>
                                            <p:strVal val="#ppt_x"/>
                                          </p:val>
                                        </p:tav>
                                      </p:tavLst>
                                    </p:anim>
                                    <p:anim calcmode="lin" valueType="num">
                                      <p:cBhvr additive="base">
                                        <p:cTn id="14" dur="500" fill="hold"/>
                                        <p:tgtEl>
                                          <p:spTgt spid="348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4819">
                                            <p:txEl>
                                              <p:pRg st="0" end="0"/>
                                            </p:txEl>
                                          </p:spTgt>
                                        </p:tgtEl>
                                        <p:attrNameLst>
                                          <p:attrName>style.visibility</p:attrName>
                                        </p:attrNameLst>
                                      </p:cBhvr>
                                      <p:to>
                                        <p:strVal val="visible"/>
                                      </p:to>
                                    </p:set>
                                    <p:anim calcmode="lin" valueType="num">
                                      <p:cBhvr additive="base">
                                        <p:cTn id="19" dur="5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8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P spid="34820" grpId="0"/>
    </p:bld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2"/>
          <p:cNvSpPr>
            <a:spLocks noGrp="1" noChangeArrowheads="1"/>
          </p:cNvSpPr>
          <p:nvPr>
            <p:ph type="title"/>
          </p:nvPr>
        </p:nvSpPr>
        <p:spPr/>
        <p:txBody>
          <a:bodyPr/>
          <a:lstStyle/>
          <a:p>
            <a:pPr eaLnBrk="1" hangingPunct="1"/>
            <a:r>
              <a:rPr lang="en-US" smtClean="0"/>
              <a:t>Reaction Rates </a:t>
            </a:r>
          </a:p>
        </p:txBody>
      </p:sp>
      <p:sp>
        <p:nvSpPr>
          <p:cNvPr id="139267" name="Rectangle 3"/>
          <p:cNvSpPr>
            <a:spLocks noGrp="1" noChangeArrowheads="1"/>
          </p:cNvSpPr>
          <p:nvPr>
            <p:ph type="body" sz="half" idx="2"/>
          </p:nvPr>
        </p:nvSpPr>
        <p:spPr>
          <a:xfrm>
            <a:off x="5562600" y="1981200"/>
            <a:ext cx="3505200" cy="3733800"/>
          </a:xfrm>
        </p:spPr>
        <p:txBody>
          <a:bodyPr/>
          <a:lstStyle/>
          <a:p>
            <a:pPr algn="l" rtl="0" eaLnBrk="1" hangingPunct="1"/>
            <a:r>
              <a:rPr lang="en-US" sz="2800" smtClean="0"/>
              <a:t>Note that the average rate decreases as the reaction proceeds.</a:t>
            </a:r>
          </a:p>
          <a:p>
            <a:pPr algn="l" rtl="0" eaLnBrk="1" hangingPunct="1"/>
            <a:r>
              <a:rPr lang="en-US" sz="2800" smtClean="0"/>
              <a:t>This is because as the reaction goes forward, there are fewer collisions between reactant molecules.</a:t>
            </a:r>
          </a:p>
        </p:txBody>
      </p:sp>
      <p:sp>
        <p:nvSpPr>
          <p:cNvPr id="35844" name="Rectangle 4"/>
          <p:cNvSpPr>
            <a:spLocks noChangeArrowheads="1"/>
          </p:cNvSpPr>
          <p:nvPr/>
        </p:nvSpPr>
        <p:spPr bwMode="auto">
          <a:xfrm>
            <a:off x="304800" y="1219200"/>
            <a:ext cx="8439150" cy="584200"/>
          </a:xfrm>
          <a:prstGeom prst="rect">
            <a:avLst/>
          </a:prstGeom>
          <a:noFill/>
          <a:ln w="9525">
            <a:noFill/>
            <a:miter lim="800000"/>
            <a:headEnd/>
            <a:tailEnd/>
          </a:ln>
        </p:spPr>
        <p:txBody>
          <a:bodyPr>
            <a:spAutoFit/>
          </a:bodyPr>
          <a:lstStyle/>
          <a:p>
            <a:r>
              <a:rPr lang="en-US">
                <a:solidFill>
                  <a:srgbClr val="C82E32"/>
                </a:solidFill>
                <a:latin typeface="Calibri" pitchFamily="34" charset="0"/>
              </a:rPr>
              <a:t>C</a:t>
            </a:r>
            <a:r>
              <a:rPr lang="en-US" baseline="-25000">
                <a:solidFill>
                  <a:srgbClr val="C82E32"/>
                </a:solidFill>
                <a:latin typeface="Calibri" pitchFamily="34" charset="0"/>
              </a:rPr>
              <a:t>4</a:t>
            </a:r>
            <a:r>
              <a:rPr lang="en-US">
                <a:solidFill>
                  <a:srgbClr val="C82E32"/>
                </a:solidFill>
                <a:latin typeface="Calibri" pitchFamily="34" charset="0"/>
              </a:rPr>
              <a:t>H</a:t>
            </a:r>
            <a:r>
              <a:rPr lang="en-US" baseline="-25000">
                <a:solidFill>
                  <a:srgbClr val="C82E32"/>
                </a:solidFill>
                <a:latin typeface="Calibri" pitchFamily="34" charset="0"/>
              </a:rPr>
              <a:t>9</a:t>
            </a:r>
            <a:r>
              <a:rPr lang="en-US">
                <a:solidFill>
                  <a:srgbClr val="C82E32"/>
                </a:solidFill>
                <a:latin typeface="Calibri" pitchFamily="34" charset="0"/>
              </a:rPr>
              <a:t>Cl(</a:t>
            </a:r>
            <a:r>
              <a:rPr lang="en-US" i="1">
                <a:solidFill>
                  <a:srgbClr val="C82E32"/>
                </a:solidFill>
                <a:latin typeface="Calibri" pitchFamily="34" charset="0"/>
              </a:rPr>
              <a:t>aq</a:t>
            </a:r>
            <a:r>
              <a:rPr lang="en-US">
                <a:solidFill>
                  <a:srgbClr val="C82E32"/>
                </a:solidFill>
                <a:latin typeface="Calibri" pitchFamily="34" charset="0"/>
              </a:rPr>
              <a:t>) + H</a:t>
            </a:r>
            <a:r>
              <a:rPr lang="en-US" baseline="-25000">
                <a:solidFill>
                  <a:srgbClr val="C82E32"/>
                </a:solidFill>
                <a:latin typeface="Calibri" pitchFamily="34" charset="0"/>
              </a:rPr>
              <a:t>2</a:t>
            </a:r>
            <a:r>
              <a:rPr lang="en-US">
                <a:solidFill>
                  <a:srgbClr val="C82E32"/>
                </a:solidFill>
                <a:latin typeface="Calibri" pitchFamily="34" charset="0"/>
              </a:rPr>
              <a:t>O(</a:t>
            </a:r>
            <a:r>
              <a:rPr lang="en-US" i="1">
                <a:solidFill>
                  <a:srgbClr val="C82E32"/>
                </a:solidFill>
                <a:latin typeface="Calibri" pitchFamily="34" charset="0"/>
              </a:rPr>
              <a:t>l</a:t>
            </a:r>
            <a:r>
              <a:rPr lang="en-US">
                <a:solidFill>
                  <a:srgbClr val="C82E32"/>
                </a:solidFill>
                <a:latin typeface="Calibri" pitchFamily="34" charset="0"/>
              </a:rPr>
              <a:t>)</a:t>
            </a:r>
            <a:r>
              <a:rPr lang="en-US" baseline="-25000">
                <a:solidFill>
                  <a:srgbClr val="C82E32"/>
                </a:solidFill>
                <a:latin typeface="Calibri" pitchFamily="34" charset="0"/>
              </a:rPr>
              <a:t> </a:t>
            </a:r>
            <a:r>
              <a:rPr lang="en-US">
                <a:solidFill>
                  <a:srgbClr val="C82E32"/>
                </a:solidFill>
                <a:latin typeface="Calibri" pitchFamily="34" charset="0"/>
                <a:sym typeface="Symbol" pitchFamily="18" charset="2"/>
              </a:rPr>
              <a:t> C</a:t>
            </a:r>
            <a:r>
              <a:rPr lang="en-US" baseline="-25000">
                <a:solidFill>
                  <a:srgbClr val="C82E32"/>
                </a:solidFill>
                <a:latin typeface="Calibri" pitchFamily="34" charset="0"/>
                <a:sym typeface="Symbol" pitchFamily="18" charset="2"/>
              </a:rPr>
              <a:t>4</a:t>
            </a:r>
            <a:r>
              <a:rPr lang="en-US">
                <a:solidFill>
                  <a:srgbClr val="C82E32"/>
                </a:solidFill>
                <a:latin typeface="Calibri" pitchFamily="34" charset="0"/>
                <a:sym typeface="Symbol" pitchFamily="18" charset="2"/>
              </a:rPr>
              <a:t>H</a:t>
            </a:r>
            <a:r>
              <a:rPr lang="en-US" baseline="-25000">
                <a:solidFill>
                  <a:srgbClr val="C82E32"/>
                </a:solidFill>
                <a:latin typeface="Calibri" pitchFamily="34" charset="0"/>
                <a:sym typeface="Symbol" pitchFamily="18" charset="2"/>
              </a:rPr>
              <a:t>9</a:t>
            </a:r>
            <a:r>
              <a:rPr lang="en-US">
                <a:solidFill>
                  <a:srgbClr val="C82E32"/>
                </a:solidFill>
                <a:latin typeface="Calibri" pitchFamily="34" charset="0"/>
                <a:sym typeface="Symbol" pitchFamily="18" charset="2"/>
              </a:rPr>
              <a:t>OH(</a:t>
            </a:r>
            <a:r>
              <a:rPr lang="en-US" i="1">
                <a:solidFill>
                  <a:srgbClr val="C82E32"/>
                </a:solidFill>
                <a:latin typeface="Calibri" pitchFamily="34" charset="0"/>
                <a:sym typeface="Symbol" pitchFamily="18" charset="2"/>
              </a:rPr>
              <a:t>aq</a:t>
            </a:r>
            <a:r>
              <a:rPr lang="en-US">
                <a:solidFill>
                  <a:srgbClr val="C82E32"/>
                </a:solidFill>
                <a:latin typeface="Calibri" pitchFamily="34" charset="0"/>
                <a:sym typeface="Symbol" pitchFamily="18" charset="2"/>
              </a:rPr>
              <a:t>) + HCl(</a:t>
            </a:r>
            <a:r>
              <a:rPr lang="en-US" i="1">
                <a:solidFill>
                  <a:srgbClr val="C82E32"/>
                </a:solidFill>
                <a:latin typeface="Calibri" pitchFamily="34" charset="0"/>
                <a:sym typeface="Symbol" pitchFamily="18" charset="2"/>
              </a:rPr>
              <a:t>aq</a:t>
            </a:r>
            <a:r>
              <a:rPr lang="en-US">
                <a:solidFill>
                  <a:srgbClr val="C82E32"/>
                </a:solidFill>
                <a:latin typeface="Calibri" pitchFamily="34" charset="0"/>
                <a:sym typeface="Symbol" pitchFamily="18" charset="2"/>
              </a:rPr>
              <a:t>) </a:t>
            </a:r>
            <a:endParaRPr lang="en-US">
              <a:solidFill>
                <a:srgbClr val="C82E32"/>
              </a:solidFill>
              <a:latin typeface="Calibri" pitchFamily="34" charset="0"/>
            </a:endParaRPr>
          </a:p>
        </p:txBody>
      </p:sp>
      <p:pic>
        <p:nvPicPr>
          <p:cNvPr id="35845" name="Picture 5" descr="14_T01"/>
          <p:cNvPicPr>
            <a:picLocks noGrp="1" noChangeAspect="1" noChangeArrowheads="1"/>
          </p:cNvPicPr>
          <p:nvPr>
            <p:ph sz="half" idx="1"/>
          </p:nvPr>
        </p:nvPicPr>
        <p:blipFill>
          <a:blip r:embed="rId3" cstate="print"/>
          <a:srcRect t="9596" r="6133" b="4208"/>
          <a:stretch>
            <a:fillRect/>
          </a:stretch>
        </p:blipFill>
        <p:spPr>
          <a:xfrm>
            <a:off x="228600" y="2133600"/>
            <a:ext cx="5257800" cy="3200400"/>
          </a:xfrm>
        </p:spPr>
      </p:pic>
      <p:sp>
        <p:nvSpPr>
          <p:cNvPr id="35846" name="Oval 11"/>
          <p:cNvSpPr>
            <a:spLocks noChangeArrowheads="1"/>
          </p:cNvSpPr>
          <p:nvPr/>
        </p:nvSpPr>
        <p:spPr bwMode="auto">
          <a:xfrm>
            <a:off x="3810000" y="2438400"/>
            <a:ext cx="1600200" cy="2590800"/>
          </a:xfrm>
          <a:prstGeom prst="ellipse">
            <a:avLst/>
          </a:prstGeom>
          <a:noFill/>
          <a:ln w="22225">
            <a:solidFill>
              <a:srgbClr val="C82E32"/>
            </a:solidFill>
            <a:round/>
            <a:headEnd/>
            <a:tailEnd/>
          </a:ln>
        </p:spPr>
        <p:txBody>
          <a:bodyPr wrap="none" anchor="ctr"/>
          <a:lstStyle/>
          <a:p>
            <a:endParaRPr lang="en-US">
              <a:latin typeface="Calibri" pitchFamily="34" charset="0"/>
            </a:endParaRPr>
          </a:p>
        </p:txBody>
      </p:sp>
      <p:sp>
        <p:nvSpPr>
          <p:cNvPr id="422919" name="Slide Number Placeholder 9"/>
          <p:cNvSpPr>
            <a:spLocks noGrp="1"/>
          </p:cNvSpPr>
          <p:nvPr>
            <p:ph type="sldNum" sz="quarter" idx="11"/>
          </p:nvPr>
        </p:nvSpPr>
        <p:spPr>
          <a:xfrm>
            <a:off x="323850" y="6092825"/>
            <a:ext cx="1905000" cy="457200"/>
          </a:xfrm>
          <a:noFill/>
        </p:spPr>
        <p:txBody>
          <a:bodyPr/>
          <a:lstStyle/>
          <a:p>
            <a:fld id="{F7E02CB7-4036-4995-9776-0A4A43607CE5}" type="slidenum">
              <a:rPr lang="ar-SA" smtClean="0">
                <a:latin typeface="Arial" pitchFamily="34" charset="0"/>
                <a:cs typeface="Arial" pitchFamily="34" charset="0"/>
              </a:rPr>
              <a:pPr/>
              <a:t>307</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844">
                                            <p:txEl>
                                              <p:pRg st="0" end="0"/>
                                            </p:txEl>
                                          </p:spTgt>
                                        </p:tgtEl>
                                        <p:attrNameLst>
                                          <p:attrName>style.visibility</p:attrName>
                                        </p:attrNameLst>
                                      </p:cBhvr>
                                      <p:to>
                                        <p:strVal val="visible"/>
                                      </p:to>
                                    </p:set>
                                    <p:anim calcmode="lin" valueType="num">
                                      <p:cBhvr additive="base">
                                        <p:cTn id="7" dur="500" fill="hold"/>
                                        <p:tgtEl>
                                          <p:spTgt spid="3584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5845"/>
                                        </p:tgtEl>
                                        <p:attrNameLst>
                                          <p:attrName>style.visibility</p:attrName>
                                        </p:attrNameLst>
                                      </p:cBhvr>
                                      <p:to>
                                        <p:strVal val="visible"/>
                                      </p:to>
                                    </p:set>
                                    <p:anim calcmode="lin" valueType="num">
                                      <p:cBhvr additive="base">
                                        <p:cTn id="13" dur="500" fill="hold"/>
                                        <p:tgtEl>
                                          <p:spTgt spid="35845"/>
                                        </p:tgtEl>
                                        <p:attrNameLst>
                                          <p:attrName>ppt_x</p:attrName>
                                        </p:attrNameLst>
                                      </p:cBhvr>
                                      <p:tavLst>
                                        <p:tav tm="0">
                                          <p:val>
                                            <p:strVal val="#ppt_x"/>
                                          </p:val>
                                        </p:tav>
                                        <p:tav tm="100000">
                                          <p:val>
                                            <p:strVal val="#ppt_x"/>
                                          </p:val>
                                        </p:tav>
                                      </p:tavLst>
                                    </p:anim>
                                    <p:anim calcmode="lin" valueType="num">
                                      <p:cBhvr additive="base">
                                        <p:cTn id="14" dur="500" fill="hold"/>
                                        <p:tgtEl>
                                          <p:spTgt spid="3584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846"/>
                                        </p:tgtEl>
                                        <p:attrNameLst>
                                          <p:attrName>style.visibility</p:attrName>
                                        </p:attrNameLst>
                                      </p:cBhvr>
                                      <p:to>
                                        <p:strVal val="visible"/>
                                      </p:to>
                                    </p:set>
                                    <p:anim calcmode="lin" valueType="num">
                                      <p:cBhvr additive="base">
                                        <p:cTn id="19" dur="500" fill="hold"/>
                                        <p:tgtEl>
                                          <p:spTgt spid="35846"/>
                                        </p:tgtEl>
                                        <p:attrNameLst>
                                          <p:attrName>ppt_x</p:attrName>
                                        </p:attrNameLst>
                                      </p:cBhvr>
                                      <p:tavLst>
                                        <p:tav tm="0">
                                          <p:val>
                                            <p:strVal val="#ppt_x"/>
                                          </p:val>
                                        </p:tav>
                                        <p:tav tm="100000">
                                          <p:val>
                                            <p:strVal val="#ppt_x"/>
                                          </p:val>
                                        </p:tav>
                                      </p:tavLst>
                                    </p:anim>
                                    <p:anim calcmode="lin" valueType="num">
                                      <p:cBhvr additive="base">
                                        <p:cTn id="20" dur="500" fill="hold"/>
                                        <p:tgtEl>
                                          <p:spTgt spid="3584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9267">
                                            <p:txEl>
                                              <p:pRg st="0" end="0"/>
                                            </p:txEl>
                                          </p:spTgt>
                                        </p:tgtEl>
                                        <p:attrNameLst>
                                          <p:attrName>style.visibility</p:attrName>
                                        </p:attrNameLst>
                                      </p:cBhvr>
                                      <p:to>
                                        <p:strVal val="visible"/>
                                      </p:to>
                                    </p:set>
                                    <p:anim calcmode="lin" valueType="num">
                                      <p:cBhvr additive="base">
                                        <p:cTn id="25" dur="500" fill="hold"/>
                                        <p:tgtEl>
                                          <p:spTgt spid="13926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9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9267">
                                            <p:txEl>
                                              <p:pRg st="1" end="1"/>
                                            </p:txEl>
                                          </p:spTgt>
                                        </p:tgtEl>
                                        <p:attrNameLst>
                                          <p:attrName>style.visibility</p:attrName>
                                        </p:attrNameLst>
                                      </p:cBhvr>
                                      <p:to>
                                        <p:strVal val="visible"/>
                                      </p:to>
                                    </p:set>
                                    <p:anim calcmode="lin" valueType="num">
                                      <p:cBhvr additive="base">
                                        <p:cTn id="31" dur="500" fill="hold"/>
                                        <p:tgtEl>
                                          <p:spTgt spid="139267">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926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6" grpId="0" animBg="1"/>
    </p:bld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9" descr="14_04"/>
          <p:cNvPicPr>
            <a:picLocks noGrp="1" noChangeAspect="1" noChangeArrowheads="1"/>
          </p:cNvPicPr>
          <p:nvPr>
            <p:ph sz="half" idx="2"/>
          </p:nvPr>
        </p:nvPicPr>
        <p:blipFill>
          <a:blip r:embed="rId3" cstate="print"/>
          <a:srcRect b="4680"/>
          <a:stretch>
            <a:fillRect/>
          </a:stretch>
        </p:blipFill>
        <p:spPr>
          <a:xfrm>
            <a:off x="4648200" y="1905000"/>
            <a:ext cx="3830638" cy="3879850"/>
          </a:xfrm>
        </p:spPr>
      </p:pic>
      <p:sp>
        <p:nvSpPr>
          <p:cNvPr id="423939" name="Rectangle 2"/>
          <p:cNvSpPr>
            <a:spLocks noGrp="1" noChangeArrowheads="1"/>
          </p:cNvSpPr>
          <p:nvPr>
            <p:ph type="title"/>
          </p:nvPr>
        </p:nvSpPr>
        <p:spPr/>
        <p:txBody>
          <a:bodyPr/>
          <a:lstStyle/>
          <a:p>
            <a:pPr eaLnBrk="1" hangingPunct="1"/>
            <a:r>
              <a:rPr lang="en-US" smtClean="0"/>
              <a:t>Reaction Rates </a:t>
            </a:r>
          </a:p>
        </p:txBody>
      </p:sp>
      <p:sp>
        <p:nvSpPr>
          <p:cNvPr id="15364" name="Rectangle 4"/>
          <p:cNvSpPr>
            <a:spLocks noGrp="1" noChangeArrowheads="1"/>
          </p:cNvSpPr>
          <p:nvPr>
            <p:ph type="body" sz="half" idx="1"/>
          </p:nvPr>
        </p:nvSpPr>
        <p:spPr>
          <a:xfrm>
            <a:off x="381000" y="1981200"/>
            <a:ext cx="3810000" cy="4114800"/>
          </a:xfrm>
        </p:spPr>
        <p:txBody>
          <a:bodyPr/>
          <a:lstStyle/>
          <a:p>
            <a:pPr algn="l" rtl="0" eaLnBrk="1" hangingPunct="1"/>
            <a:r>
              <a:rPr lang="en-US" sz="2800" smtClean="0">
                <a:latin typeface="Calibri" pitchFamily="34" charset="0"/>
                <a:cs typeface="Calibri" pitchFamily="34" charset="0"/>
              </a:rPr>
              <a:t>A plot of [C</a:t>
            </a:r>
            <a:r>
              <a:rPr lang="en-US" sz="2800" baseline="-25000" smtClean="0">
                <a:latin typeface="Calibri" pitchFamily="34" charset="0"/>
                <a:cs typeface="Calibri" pitchFamily="34" charset="0"/>
              </a:rPr>
              <a:t>4</a:t>
            </a:r>
            <a:r>
              <a:rPr lang="en-US" sz="2800" smtClean="0">
                <a:latin typeface="Calibri" pitchFamily="34" charset="0"/>
                <a:cs typeface="Calibri" pitchFamily="34" charset="0"/>
              </a:rPr>
              <a:t>H</a:t>
            </a:r>
            <a:r>
              <a:rPr lang="en-US" sz="2800" baseline="-25000" smtClean="0">
                <a:latin typeface="Calibri" pitchFamily="34" charset="0"/>
                <a:cs typeface="Calibri" pitchFamily="34" charset="0"/>
              </a:rPr>
              <a:t>9</a:t>
            </a:r>
            <a:r>
              <a:rPr lang="en-US" sz="2800" smtClean="0">
                <a:latin typeface="Calibri" pitchFamily="34" charset="0"/>
                <a:cs typeface="Calibri" pitchFamily="34" charset="0"/>
              </a:rPr>
              <a:t>Cl] vs. time for this reaction yields a curve like this.</a:t>
            </a:r>
          </a:p>
          <a:p>
            <a:pPr algn="l" rtl="0" eaLnBrk="1" hangingPunct="1"/>
            <a:r>
              <a:rPr lang="en-US" sz="2800" smtClean="0">
                <a:latin typeface="Calibri" pitchFamily="34" charset="0"/>
                <a:cs typeface="Calibri" pitchFamily="34" charset="0"/>
              </a:rPr>
              <a:t>The slope of a line tangent to the curve at any point is the </a:t>
            </a:r>
            <a:r>
              <a:rPr lang="en-US" sz="2800" smtClean="0">
                <a:solidFill>
                  <a:srgbClr val="00197D"/>
                </a:solidFill>
                <a:latin typeface="Calibri" pitchFamily="34" charset="0"/>
                <a:cs typeface="Calibri" pitchFamily="34" charset="0"/>
              </a:rPr>
              <a:t>instantaneous rate</a:t>
            </a:r>
            <a:r>
              <a:rPr lang="en-US" sz="2800" smtClean="0">
                <a:latin typeface="Calibri" pitchFamily="34" charset="0"/>
                <a:cs typeface="Calibri" pitchFamily="34" charset="0"/>
              </a:rPr>
              <a:t> at that time.</a:t>
            </a:r>
          </a:p>
        </p:txBody>
      </p:sp>
      <p:sp>
        <p:nvSpPr>
          <p:cNvPr id="36869" name="Rectangle 8"/>
          <p:cNvSpPr>
            <a:spLocks noChangeArrowheads="1"/>
          </p:cNvSpPr>
          <p:nvPr/>
        </p:nvSpPr>
        <p:spPr bwMode="auto">
          <a:xfrm>
            <a:off x="228600" y="1371600"/>
            <a:ext cx="8591550" cy="523875"/>
          </a:xfrm>
          <a:prstGeom prst="rect">
            <a:avLst/>
          </a:prstGeom>
          <a:noFill/>
          <a:ln w="9525">
            <a:noFill/>
            <a:miter lim="800000"/>
            <a:headEnd/>
            <a:tailEnd/>
          </a:ln>
        </p:spPr>
        <p:txBody>
          <a:bodyPr>
            <a:spAutoFit/>
          </a:bodyPr>
          <a:lstStyle/>
          <a:p>
            <a:r>
              <a:rPr lang="en-US" sz="2800">
                <a:solidFill>
                  <a:srgbClr val="C82E32"/>
                </a:solidFill>
                <a:latin typeface="Calibri" pitchFamily="34" charset="0"/>
              </a:rPr>
              <a:t>C</a:t>
            </a:r>
            <a:r>
              <a:rPr lang="en-US" sz="2800" baseline="-25000">
                <a:solidFill>
                  <a:srgbClr val="C82E32"/>
                </a:solidFill>
                <a:latin typeface="Calibri" pitchFamily="34" charset="0"/>
              </a:rPr>
              <a:t>4</a:t>
            </a:r>
            <a:r>
              <a:rPr lang="en-US" sz="2800">
                <a:solidFill>
                  <a:srgbClr val="C82E32"/>
                </a:solidFill>
                <a:latin typeface="Calibri" pitchFamily="34" charset="0"/>
              </a:rPr>
              <a:t>H</a:t>
            </a:r>
            <a:r>
              <a:rPr lang="en-US" sz="2800" baseline="-25000">
                <a:solidFill>
                  <a:srgbClr val="C82E32"/>
                </a:solidFill>
                <a:latin typeface="Calibri" pitchFamily="34" charset="0"/>
              </a:rPr>
              <a:t>9</a:t>
            </a:r>
            <a:r>
              <a:rPr lang="en-US" sz="2800">
                <a:solidFill>
                  <a:srgbClr val="C82E32"/>
                </a:solidFill>
                <a:latin typeface="Calibri" pitchFamily="34" charset="0"/>
              </a:rPr>
              <a:t>Cl(</a:t>
            </a:r>
            <a:r>
              <a:rPr lang="en-US" sz="2800" i="1">
                <a:solidFill>
                  <a:srgbClr val="C82E32"/>
                </a:solidFill>
                <a:latin typeface="Calibri" pitchFamily="34" charset="0"/>
              </a:rPr>
              <a:t>aq</a:t>
            </a:r>
            <a:r>
              <a:rPr lang="en-US" sz="2800">
                <a:solidFill>
                  <a:srgbClr val="C82E32"/>
                </a:solidFill>
                <a:latin typeface="Calibri" pitchFamily="34" charset="0"/>
              </a:rPr>
              <a:t>) + H</a:t>
            </a:r>
            <a:r>
              <a:rPr lang="en-US" sz="2800" baseline="-25000">
                <a:solidFill>
                  <a:srgbClr val="C82E32"/>
                </a:solidFill>
                <a:latin typeface="Calibri" pitchFamily="34" charset="0"/>
              </a:rPr>
              <a:t>2</a:t>
            </a:r>
            <a:r>
              <a:rPr lang="en-US" sz="2800">
                <a:solidFill>
                  <a:srgbClr val="C82E32"/>
                </a:solidFill>
                <a:latin typeface="Calibri" pitchFamily="34" charset="0"/>
              </a:rPr>
              <a:t>O(</a:t>
            </a:r>
            <a:r>
              <a:rPr lang="en-US" sz="2800" i="1">
                <a:solidFill>
                  <a:srgbClr val="C82E32"/>
                </a:solidFill>
                <a:latin typeface="Calibri" pitchFamily="34" charset="0"/>
              </a:rPr>
              <a:t>l</a:t>
            </a:r>
            <a:r>
              <a:rPr lang="en-US" sz="2800">
                <a:solidFill>
                  <a:srgbClr val="C82E32"/>
                </a:solidFill>
                <a:latin typeface="Calibri" pitchFamily="34" charset="0"/>
              </a:rPr>
              <a:t>)</a:t>
            </a:r>
            <a:r>
              <a:rPr lang="en-US" sz="2800" baseline="-25000">
                <a:solidFill>
                  <a:srgbClr val="C82E32"/>
                </a:solidFill>
                <a:latin typeface="Calibri" pitchFamily="34" charset="0"/>
              </a:rPr>
              <a:t> </a:t>
            </a:r>
            <a:r>
              <a:rPr lang="en-US" sz="2800">
                <a:solidFill>
                  <a:srgbClr val="C82E32"/>
                </a:solidFill>
                <a:latin typeface="Calibri" pitchFamily="34" charset="0"/>
                <a:sym typeface="Symbol" pitchFamily="18" charset="2"/>
              </a:rPr>
              <a:t> C</a:t>
            </a:r>
            <a:r>
              <a:rPr lang="en-US" sz="2800" baseline="-25000">
                <a:solidFill>
                  <a:srgbClr val="C82E32"/>
                </a:solidFill>
                <a:latin typeface="Calibri" pitchFamily="34" charset="0"/>
                <a:sym typeface="Symbol" pitchFamily="18" charset="2"/>
              </a:rPr>
              <a:t>4</a:t>
            </a:r>
            <a:r>
              <a:rPr lang="en-US" sz="2800">
                <a:solidFill>
                  <a:srgbClr val="C82E32"/>
                </a:solidFill>
                <a:latin typeface="Calibri" pitchFamily="34" charset="0"/>
                <a:sym typeface="Symbol" pitchFamily="18" charset="2"/>
              </a:rPr>
              <a:t>H</a:t>
            </a:r>
            <a:r>
              <a:rPr lang="en-US" sz="2800" baseline="-25000">
                <a:solidFill>
                  <a:srgbClr val="C82E32"/>
                </a:solidFill>
                <a:latin typeface="Calibri" pitchFamily="34" charset="0"/>
                <a:sym typeface="Symbol" pitchFamily="18" charset="2"/>
              </a:rPr>
              <a:t>9</a:t>
            </a:r>
            <a:r>
              <a:rPr lang="en-US" sz="2800">
                <a:solidFill>
                  <a:srgbClr val="C82E32"/>
                </a:solidFill>
                <a:latin typeface="Calibri" pitchFamily="34" charset="0"/>
                <a:sym typeface="Symbol" pitchFamily="18" charset="2"/>
              </a:rPr>
              <a:t>OH(</a:t>
            </a:r>
            <a:r>
              <a:rPr lang="en-US" sz="2800" i="1">
                <a:solidFill>
                  <a:srgbClr val="C82E32"/>
                </a:solidFill>
                <a:latin typeface="Calibri" pitchFamily="34" charset="0"/>
                <a:sym typeface="Symbol" pitchFamily="18" charset="2"/>
              </a:rPr>
              <a:t>aq</a:t>
            </a:r>
            <a:r>
              <a:rPr lang="en-US" sz="2800">
                <a:solidFill>
                  <a:srgbClr val="C82E32"/>
                </a:solidFill>
                <a:latin typeface="Calibri" pitchFamily="34" charset="0"/>
                <a:sym typeface="Symbol" pitchFamily="18" charset="2"/>
              </a:rPr>
              <a:t>) + HCl(</a:t>
            </a:r>
            <a:r>
              <a:rPr lang="en-US" sz="2800" i="1">
                <a:solidFill>
                  <a:srgbClr val="C82E32"/>
                </a:solidFill>
                <a:latin typeface="Calibri" pitchFamily="34" charset="0"/>
                <a:sym typeface="Symbol" pitchFamily="18" charset="2"/>
              </a:rPr>
              <a:t>aq</a:t>
            </a:r>
            <a:r>
              <a:rPr lang="en-US" sz="2800">
                <a:solidFill>
                  <a:srgbClr val="C82E32"/>
                </a:solidFill>
                <a:latin typeface="Calibri" pitchFamily="34" charset="0"/>
                <a:sym typeface="Symbol" pitchFamily="18" charset="2"/>
              </a:rPr>
              <a:t>) </a:t>
            </a:r>
            <a:endParaRPr lang="en-US" sz="2800">
              <a:solidFill>
                <a:srgbClr val="C82E32"/>
              </a:solidFill>
              <a:latin typeface="Calibri" pitchFamily="34" charset="0"/>
            </a:endParaRPr>
          </a:p>
        </p:txBody>
      </p:sp>
      <p:sp>
        <p:nvSpPr>
          <p:cNvPr id="423942" name="Slide Number Placeholder 8"/>
          <p:cNvSpPr>
            <a:spLocks noGrp="1"/>
          </p:cNvSpPr>
          <p:nvPr>
            <p:ph type="sldNum" sz="quarter" idx="11"/>
          </p:nvPr>
        </p:nvSpPr>
        <p:spPr>
          <a:xfrm>
            <a:off x="323850" y="6165850"/>
            <a:ext cx="1905000" cy="457200"/>
          </a:xfrm>
          <a:noFill/>
        </p:spPr>
        <p:txBody>
          <a:bodyPr/>
          <a:lstStyle/>
          <a:p>
            <a:fld id="{A01923C1-EB22-4318-BB7E-7405F54B4393}" type="slidenum">
              <a:rPr lang="ar-SA" smtClean="0">
                <a:latin typeface="Arial" pitchFamily="34" charset="0"/>
                <a:cs typeface="Arial" pitchFamily="34" charset="0"/>
              </a:rPr>
              <a:pPr/>
              <a:t>308</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869">
                                            <p:txEl>
                                              <p:pRg st="0" end="0"/>
                                            </p:txEl>
                                          </p:spTgt>
                                        </p:tgtEl>
                                        <p:attrNameLst>
                                          <p:attrName>style.visibility</p:attrName>
                                        </p:attrNameLst>
                                      </p:cBhvr>
                                      <p:to>
                                        <p:strVal val="visible"/>
                                      </p:to>
                                    </p:set>
                                    <p:anim calcmode="lin" valueType="num">
                                      <p:cBhvr additive="base">
                                        <p:cTn id="7" dur="500" fill="hold"/>
                                        <p:tgtEl>
                                          <p:spTgt spid="3686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64">
                                            <p:txEl>
                                              <p:pRg st="0" end="0"/>
                                            </p:txEl>
                                          </p:spTgt>
                                        </p:tgtEl>
                                        <p:attrNameLst>
                                          <p:attrName>style.visibility</p:attrName>
                                        </p:attrNameLst>
                                      </p:cBhvr>
                                      <p:to>
                                        <p:strVal val="visible"/>
                                      </p:to>
                                    </p:set>
                                    <p:anim calcmode="lin" valueType="num">
                                      <p:cBhvr additive="base">
                                        <p:cTn id="13" dur="500" fill="hold"/>
                                        <p:tgtEl>
                                          <p:spTgt spid="1536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364">
                                            <p:txEl>
                                              <p:pRg st="1" end="1"/>
                                            </p:txEl>
                                          </p:spTgt>
                                        </p:tgtEl>
                                        <p:attrNameLst>
                                          <p:attrName>style.visibility</p:attrName>
                                        </p:attrNameLst>
                                      </p:cBhvr>
                                      <p:to>
                                        <p:strVal val="visible"/>
                                      </p:to>
                                    </p:set>
                                    <p:anim calcmode="lin" valueType="num">
                                      <p:cBhvr additive="base">
                                        <p:cTn id="19" dur="500" fill="hold"/>
                                        <p:tgtEl>
                                          <p:spTgt spid="1536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6866"/>
                                        </p:tgtEl>
                                        <p:attrNameLst>
                                          <p:attrName>style.visibility</p:attrName>
                                        </p:attrNameLst>
                                      </p:cBhvr>
                                      <p:to>
                                        <p:strVal val="visible"/>
                                      </p:to>
                                    </p:set>
                                    <p:anim calcmode="lin" valueType="num">
                                      <p:cBhvr additive="base">
                                        <p:cTn id="25" dur="500" fill="hold"/>
                                        <p:tgtEl>
                                          <p:spTgt spid="36866"/>
                                        </p:tgtEl>
                                        <p:attrNameLst>
                                          <p:attrName>ppt_x</p:attrName>
                                        </p:attrNameLst>
                                      </p:cBhvr>
                                      <p:tavLst>
                                        <p:tav tm="0">
                                          <p:val>
                                            <p:strVal val="#ppt_x"/>
                                          </p:val>
                                        </p:tav>
                                        <p:tav tm="100000">
                                          <p:val>
                                            <p:strVal val="#ppt_x"/>
                                          </p:val>
                                        </p:tav>
                                      </p:tavLst>
                                    </p:anim>
                                    <p:anim calcmode="lin" valueType="num">
                                      <p:cBhvr additive="base">
                                        <p:cTn id="26" dur="500" fill="hold"/>
                                        <p:tgtEl>
                                          <p:spTgt spid="368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14_04"/>
          <p:cNvPicPr>
            <a:picLocks noGrp="1" noChangeAspect="1" noChangeArrowheads="1"/>
          </p:cNvPicPr>
          <p:nvPr>
            <p:ph sz="half" idx="2"/>
          </p:nvPr>
        </p:nvPicPr>
        <p:blipFill>
          <a:blip r:embed="rId3" cstate="print"/>
          <a:srcRect b="4680"/>
          <a:stretch>
            <a:fillRect/>
          </a:stretch>
        </p:blipFill>
        <p:spPr>
          <a:xfrm>
            <a:off x="4648200" y="1905000"/>
            <a:ext cx="3830638" cy="3879850"/>
          </a:xfrm>
        </p:spPr>
      </p:pic>
      <p:sp>
        <p:nvSpPr>
          <p:cNvPr id="424963" name="Rectangle 3"/>
          <p:cNvSpPr>
            <a:spLocks noGrp="1" noChangeArrowheads="1"/>
          </p:cNvSpPr>
          <p:nvPr>
            <p:ph type="title"/>
          </p:nvPr>
        </p:nvSpPr>
        <p:spPr>
          <a:xfrm>
            <a:off x="0" y="228600"/>
            <a:ext cx="9144000" cy="1143000"/>
          </a:xfrm>
        </p:spPr>
        <p:txBody>
          <a:bodyPr/>
          <a:lstStyle/>
          <a:p>
            <a:pPr eaLnBrk="1" hangingPunct="1"/>
            <a:r>
              <a:rPr lang="en-US" smtClean="0"/>
              <a:t>Reaction Rates and Stoichiometry </a:t>
            </a:r>
          </a:p>
        </p:txBody>
      </p:sp>
      <p:sp>
        <p:nvSpPr>
          <p:cNvPr id="3" name="Rectangle 4"/>
          <p:cNvSpPr>
            <a:spLocks noGrp="1" noChangeArrowheads="1"/>
          </p:cNvSpPr>
          <p:nvPr>
            <p:ph type="body" sz="half" idx="1"/>
          </p:nvPr>
        </p:nvSpPr>
        <p:spPr>
          <a:xfrm>
            <a:off x="685800" y="1981200"/>
            <a:ext cx="3810000" cy="3200400"/>
          </a:xfrm>
        </p:spPr>
        <p:txBody>
          <a:bodyPr/>
          <a:lstStyle/>
          <a:p>
            <a:pPr algn="l" rtl="0" eaLnBrk="1" hangingPunct="1"/>
            <a:r>
              <a:rPr lang="en-US" sz="2800" smtClean="0">
                <a:latin typeface="Calibri" pitchFamily="34" charset="0"/>
                <a:cs typeface="Calibri" pitchFamily="34" charset="0"/>
              </a:rPr>
              <a:t>In this reaction, the ratio of C</a:t>
            </a:r>
            <a:r>
              <a:rPr lang="en-US" sz="2800" baseline="-25000" smtClean="0">
                <a:latin typeface="Calibri" pitchFamily="34" charset="0"/>
                <a:cs typeface="Calibri" pitchFamily="34" charset="0"/>
              </a:rPr>
              <a:t>4</a:t>
            </a:r>
            <a:r>
              <a:rPr lang="en-US" sz="2800" smtClean="0">
                <a:latin typeface="Calibri" pitchFamily="34" charset="0"/>
                <a:cs typeface="Calibri" pitchFamily="34" charset="0"/>
              </a:rPr>
              <a:t>H</a:t>
            </a:r>
            <a:r>
              <a:rPr lang="en-US" sz="2800" baseline="-25000" smtClean="0">
                <a:latin typeface="Calibri" pitchFamily="34" charset="0"/>
                <a:cs typeface="Calibri" pitchFamily="34" charset="0"/>
              </a:rPr>
              <a:t>9</a:t>
            </a:r>
            <a:r>
              <a:rPr lang="en-US" sz="2800" smtClean="0">
                <a:latin typeface="Calibri" pitchFamily="34" charset="0"/>
                <a:cs typeface="Calibri" pitchFamily="34" charset="0"/>
              </a:rPr>
              <a:t>Cl to C</a:t>
            </a:r>
            <a:r>
              <a:rPr lang="en-US" sz="2800" baseline="-25000" smtClean="0">
                <a:latin typeface="Calibri" pitchFamily="34" charset="0"/>
                <a:cs typeface="Calibri" pitchFamily="34" charset="0"/>
              </a:rPr>
              <a:t>4</a:t>
            </a:r>
            <a:r>
              <a:rPr lang="en-US" sz="2800" smtClean="0">
                <a:latin typeface="Calibri" pitchFamily="34" charset="0"/>
                <a:cs typeface="Calibri" pitchFamily="34" charset="0"/>
              </a:rPr>
              <a:t>H</a:t>
            </a:r>
            <a:r>
              <a:rPr lang="en-US" sz="2800" baseline="-25000" smtClean="0">
                <a:latin typeface="Calibri" pitchFamily="34" charset="0"/>
                <a:cs typeface="Calibri" pitchFamily="34" charset="0"/>
              </a:rPr>
              <a:t>9</a:t>
            </a:r>
            <a:r>
              <a:rPr lang="en-US" sz="2800" smtClean="0">
                <a:latin typeface="Calibri" pitchFamily="34" charset="0"/>
                <a:cs typeface="Calibri" pitchFamily="34" charset="0"/>
              </a:rPr>
              <a:t>OH is 1:1.</a:t>
            </a:r>
          </a:p>
          <a:p>
            <a:pPr algn="l" rtl="0" eaLnBrk="1" hangingPunct="1"/>
            <a:r>
              <a:rPr lang="en-US" sz="2800" smtClean="0">
                <a:latin typeface="Calibri" pitchFamily="34" charset="0"/>
                <a:cs typeface="Calibri" pitchFamily="34" charset="0"/>
              </a:rPr>
              <a:t>Thus, the rate of disappearance of C</a:t>
            </a:r>
            <a:r>
              <a:rPr lang="en-US" sz="2800" baseline="-25000" smtClean="0">
                <a:latin typeface="Calibri" pitchFamily="34" charset="0"/>
                <a:cs typeface="Calibri" pitchFamily="34" charset="0"/>
              </a:rPr>
              <a:t>4</a:t>
            </a:r>
            <a:r>
              <a:rPr lang="en-US" sz="2800" smtClean="0">
                <a:latin typeface="Calibri" pitchFamily="34" charset="0"/>
                <a:cs typeface="Calibri" pitchFamily="34" charset="0"/>
              </a:rPr>
              <a:t>H</a:t>
            </a:r>
            <a:r>
              <a:rPr lang="en-US" sz="2800" baseline="-25000" smtClean="0">
                <a:latin typeface="Calibri" pitchFamily="34" charset="0"/>
                <a:cs typeface="Calibri" pitchFamily="34" charset="0"/>
              </a:rPr>
              <a:t>9</a:t>
            </a:r>
            <a:r>
              <a:rPr lang="en-US" sz="2800" smtClean="0">
                <a:latin typeface="Calibri" pitchFamily="34" charset="0"/>
                <a:cs typeface="Calibri" pitchFamily="34" charset="0"/>
              </a:rPr>
              <a:t>Cl is the same as the rate of appearance of C</a:t>
            </a:r>
            <a:r>
              <a:rPr lang="en-US" sz="2800" baseline="-25000" smtClean="0">
                <a:latin typeface="Calibri" pitchFamily="34" charset="0"/>
                <a:cs typeface="Calibri" pitchFamily="34" charset="0"/>
              </a:rPr>
              <a:t>4</a:t>
            </a:r>
            <a:r>
              <a:rPr lang="en-US" sz="2800" smtClean="0">
                <a:latin typeface="Calibri" pitchFamily="34" charset="0"/>
                <a:cs typeface="Calibri" pitchFamily="34" charset="0"/>
              </a:rPr>
              <a:t>H</a:t>
            </a:r>
            <a:r>
              <a:rPr lang="en-US" sz="2800" baseline="-25000" smtClean="0">
                <a:latin typeface="Calibri" pitchFamily="34" charset="0"/>
                <a:cs typeface="Calibri" pitchFamily="34" charset="0"/>
              </a:rPr>
              <a:t>9</a:t>
            </a:r>
            <a:r>
              <a:rPr lang="en-US" sz="2800" smtClean="0">
                <a:latin typeface="Calibri" pitchFamily="34" charset="0"/>
                <a:cs typeface="Calibri" pitchFamily="34" charset="0"/>
              </a:rPr>
              <a:t>OH.</a:t>
            </a:r>
          </a:p>
        </p:txBody>
      </p:sp>
      <p:sp>
        <p:nvSpPr>
          <p:cNvPr id="37893" name="Rectangle 5"/>
          <p:cNvSpPr>
            <a:spLocks noChangeArrowheads="1"/>
          </p:cNvSpPr>
          <p:nvPr/>
        </p:nvSpPr>
        <p:spPr bwMode="auto">
          <a:xfrm>
            <a:off x="381000" y="1219200"/>
            <a:ext cx="8763000" cy="523875"/>
          </a:xfrm>
          <a:prstGeom prst="rect">
            <a:avLst/>
          </a:prstGeom>
          <a:noFill/>
          <a:ln w="9525">
            <a:noFill/>
            <a:miter lim="800000"/>
            <a:headEnd/>
            <a:tailEnd/>
          </a:ln>
        </p:spPr>
        <p:txBody>
          <a:bodyPr>
            <a:spAutoFit/>
          </a:bodyPr>
          <a:lstStyle/>
          <a:p>
            <a:r>
              <a:rPr lang="en-US" sz="2800">
                <a:solidFill>
                  <a:srgbClr val="C82E32"/>
                </a:solidFill>
                <a:latin typeface="Calibri" pitchFamily="34" charset="0"/>
              </a:rPr>
              <a:t>C</a:t>
            </a:r>
            <a:r>
              <a:rPr lang="en-US" sz="2800" baseline="-25000">
                <a:solidFill>
                  <a:srgbClr val="C82E32"/>
                </a:solidFill>
                <a:latin typeface="Calibri" pitchFamily="34" charset="0"/>
              </a:rPr>
              <a:t>4</a:t>
            </a:r>
            <a:r>
              <a:rPr lang="en-US" sz="2800">
                <a:solidFill>
                  <a:srgbClr val="C82E32"/>
                </a:solidFill>
                <a:latin typeface="Calibri" pitchFamily="34" charset="0"/>
              </a:rPr>
              <a:t>H</a:t>
            </a:r>
            <a:r>
              <a:rPr lang="en-US" sz="2800" baseline="-25000">
                <a:solidFill>
                  <a:srgbClr val="C82E32"/>
                </a:solidFill>
                <a:latin typeface="Calibri" pitchFamily="34" charset="0"/>
              </a:rPr>
              <a:t>9</a:t>
            </a:r>
            <a:r>
              <a:rPr lang="en-US" sz="2800">
                <a:solidFill>
                  <a:srgbClr val="C82E32"/>
                </a:solidFill>
                <a:latin typeface="Calibri" pitchFamily="34" charset="0"/>
              </a:rPr>
              <a:t>Cl(</a:t>
            </a:r>
            <a:r>
              <a:rPr lang="en-US" sz="2800" i="1">
                <a:solidFill>
                  <a:srgbClr val="C82E32"/>
                </a:solidFill>
                <a:latin typeface="Calibri" pitchFamily="34" charset="0"/>
              </a:rPr>
              <a:t>aq</a:t>
            </a:r>
            <a:r>
              <a:rPr lang="en-US" sz="2800">
                <a:solidFill>
                  <a:srgbClr val="C82E32"/>
                </a:solidFill>
                <a:latin typeface="Calibri" pitchFamily="34" charset="0"/>
              </a:rPr>
              <a:t>) + H</a:t>
            </a:r>
            <a:r>
              <a:rPr lang="en-US" sz="2800" baseline="-25000">
                <a:solidFill>
                  <a:srgbClr val="C82E32"/>
                </a:solidFill>
                <a:latin typeface="Calibri" pitchFamily="34" charset="0"/>
              </a:rPr>
              <a:t>2</a:t>
            </a:r>
            <a:r>
              <a:rPr lang="en-US" sz="2800">
                <a:solidFill>
                  <a:srgbClr val="C82E32"/>
                </a:solidFill>
                <a:latin typeface="Calibri" pitchFamily="34" charset="0"/>
              </a:rPr>
              <a:t>O(</a:t>
            </a:r>
            <a:r>
              <a:rPr lang="en-US" sz="2800" i="1">
                <a:solidFill>
                  <a:srgbClr val="C82E32"/>
                </a:solidFill>
                <a:latin typeface="Calibri" pitchFamily="34" charset="0"/>
              </a:rPr>
              <a:t>l</a:t>
            </a:r>
            <a:r>
              <a:rPr lang="en-US" sz="2800">
                <a:solidFill>
                  <a:srgbClr val="C82E32"/>
                </a:solidFill>
                <a:latin typeface="Calibri" pitchFamily="34" charset="0"/>
              </a:rPr>
              <a:t>)</a:t>
            </a:r>
            <a:r>
              <a:rPr lang="en-US" sz="2800" baseline="-25000">
                <a:solidFill>
                  <a:srgbClr val="C82E32"/>
                </a:solidFill>
                <a:latin typeface="Calibri" pitchFamily="34" charset="0"/>
              </a:rPr>
              <a:t> </a:t>
            </a:r>
            <a:r>
              <a:rPr lang="en-US" sz="2800">
                <a:solidFill>
                  <a:srgbClr val="C82E32"/>
                </a:solidFill>
                <a:latin typeface="Calibri" pitchFamily="34" charset="0"/>
                <a:sym typeface="Symbol" pitchFamily="18" charset="2"/>
              </a:rPr>
              <a:t> C</a:t>
            </a:r>
            <a:r>
              <a:rPr lang="en-US" sz="2800" baseline="-25000">
                <a:solidFill>
                  <a:srgbClr val="C82E32"/>
                </a:solidFill>
                <a:latin typeface="Calibri" pitchFamily="34" charset="0"/>
                <a:sym typeface="Symbol" pitchFamily="18" charset="2"/>
              </a:rPr>
              <a:t>4</a:t>
            </a:r>
            <a:r>
              <a:rPr lang="en-US" sz="2800">
                <a:solidFill>
                  <a:srgbClr val="C82E32"/>
                </a:solidFill>
                <a:latin typeface="Calibri" pitchFamily="34" charset="0"/>
                <a:sym typeface="Symbol" pitchFamily="18" charset="2"/>
              </a:rPr>
              <a:t>H</a:t>
            </a:r>
            <a:r>
              <a:rPr lang="en-US" sz="2800" baseline="-25000">
                <a:solidFill>
                  <a:srgbClr val="C82E32"/>
                </a:solidFill>
                <a:latin typeface="Calibri" pitchFamily="34" charset="0"/>
                <a:sym typeface="Symbol" pitchFamily="18" charset="2"/>
              </a:rPr>
              <a:t>9</a:t>
            </a:r>
            <a:r>
              <a:rPr lang="en-US" sz="2800">
                <a:solidFill>
                  <a:srgbClr val="C82E32"/>
                </a:solidFill>
                <a:latin typeface="Calibri" pitchFamily="34" charset="0"/>
                <a:sym typeface="Symbol" pitchFamily="18" charset="2"/>
              </a:rPr>
              <a:t>OH(</a:t>
            </a:r>
            <a:r>
              <a:rPr lang="en-US" sz="2800" i="1">
                <a:solidFill>
                  <a:srgbClr val="C82E32"/>
                </a:solidFill>
                <a:latin typeface="Calibri" pitchFamily="34" charset="0"/>
                <a:sym typeface="Symbol" pitchFamily="18" charset="2"/>
              </a:rPr>
              <a:t>aq</a:t>
            </a:r>
            <a:r>
              <a:rPr lang="en-US" sz="2800">
                <a:solidFill>
                  <a:srgbClr val="C82E32"/>
                </a:solidFill>
                <a:latin typeface="Calibri" pitchFamily="34" charset="0"/>
                <a:sym typeface="Symbol" pitchFamily="18" charset="2"/>
              </a:rPr>
              <a:t>) + HCl(</a:t>
            </a:r>
            <a:r>
              <a:rPr lang="en-US" sz="2800" i="1">
                <a:solidFill>
                  <a:srgbClr val="C82E32"/>
                </a:solidFill>
                <a:latin typeface="Calibri" pitchFamily="34" charset="0"/>
                <a:sym typeface="Symbol" pitchFamily="18" charset="2"/>
              </a:rPr>
              <a:t>aq</a:t>
            </a:r>
            <a:r>
              <a:rPr lang="en-US" sz="2800">
                <a:solidFill>
                  <a:srgbClr val="C82E32"/>
                </a:solidFill>
                <a:latin typeface="Calibri" pitchFamily="34" charset="0"/>
                <a:sym typeface="Symbol" pitchFamily="18" charset="2"/>
              </a:rPr>
              <a:t>) </a:t>
            </a:r>
            <a:endParaRPr lang="en-US" sz="2800">
              <a:solidFill>
                <a:srgbClr val="C82E32"/>
              </a:solidFill>
              <a:latin typeface="Calibri" pitchFamily="34" charset="0"/>
            </a:endParaRPr>
          </a:p>
        </p:txBody>
      </p:sp>
      <p:sp>
        <p:nvSpPr>
          <p:cNvPr id="37894" name="Oval 6"/>
          <p:cNvSpPr>
            <a:spLocks noChangeArrowheads="1"/>
          </p:cNvSpPr>
          <p:nvPr/>
        </p:nvSpPr>
        <p:spPr bwMode="auto">
          <a:xfrm>
            <a:off x="6400800" y="3657600"/>
            <a:ext cx="1905000" cy="1447800"/>
          </a:xfrm>
          <a:prstGeom prst="ellipse">
            <a:avLst/>
          </a:prstGeom>
          <a:noFill/>
          <a:ln w="19050">
            <a:solidFill>
              <a:srgbClr val="C82E32"/>
            </a:solidFill>
            <a:round/>
            <a:headEnd/>
            <a:tailEnd/>
          </a:ln>
        </p:spPr>
        <p:txBody>
          <a:bodyPr wrap="none" anchor="ctr"/>
          <a:lstStyle/>
          <a:p>
            <a:endParaRPr lang="en-US">
              <a:latin typeface="Calibri" pitchFamily="34" charset="0"/>
            </a:endParaRPr>
          </a:p>
        </p:txBody>
      </p:sp>
      <p:sp>
        <p:nvSpPr>
          <p:cNvPr id="37895" name="Oval 7"/>
          <p:cNvSpPr>
            <a:spLocks noChangeArrowheads="1"/>
          </p:cNvSpPr>
          <p:nvPr/>
        </p:nvSpPr>
        <p:spPr bwMode="auto">
          <a:xfrm>
            <a:off x="5105400" y="1828800"/>
            <a:ext cx="1143000" cy="1828800"/>
          </a:xfrm>
          <a:prstGeom prst="ellipse">
            <a:avLst/>
          </a:prstGeom>
          <a:noFill/>
          <a:ln w="19050">
            <a:solidFill>
              <a:srgbClr val="C82E32"/>
            </a:solidFill>
            <a:round/>
            <a:headEnd/>
            <a:tailEnd/>
          </a:ln>
        </p:spPr>
        <p:txBody>
          <a:bodyPr wrap="none" anchor="ctr"/>
          <a:lstStyle/>
          <a:p>
            <a:endParaRPr lang="en-US">
              <a:latin typeface="Calibri" pitchFamily="34" charset="0"/>
            </a:endParaRPr>
          </a:p>
        </p:txBody>
      </p:sp>
      <p:grpSp>
        <p:nvGrpSpPr>
          <p:cNvPr id="2" name="Group 17"/>
          <p:cNvGrpSpPr>
            <a:grpSpLocks/>
          </p:cNvGrpSpPr>
          <p:nvPr/>
        </p:nvGrpSpPr>
        <p:grpSpPr bwMode="auto">
          <a:xfrm>
            <a:off x="1905000" y="5867400"/>
            <a:ext cx="5105400" cy="830263"/>
            <a:chOff x="192" y="3576"/>
            <a:chExt cx="3216" cy="523"/>
          </a:xfrm>
        </p:grpSpPr>
        <p:sp>
          <p:nvSpPr>
            <p:cNvPr id="424970" name="Rectangle 9"/>
            <p:cNvSpPr>
              <a:spLocks noChangeArrowheads="1"/>
            </p:cNvSpPr>
            <p:nvPr/>
          </p:nvSpPr>
          <p:spPr bwMode="auto">
            <a:xfrm>
              <a:off x="192" y="3691"/>
              <a:ext cx="612" cy="291"/>
            </a:xfrm>
            <a:prstGeom prst="rect">
              <a:avLst/>
            </a:prstGeom>
            <a:noFill/>
            <a:ln w="9525">
              <a:noFill/>
              <a:miter lim="800000"/>
              <a:headEnd/>
              <a:tailEnd/>
            </a:ln>
          </p:spPr>
          <p:txBody>
            <a:bodyPr wrap="none">
              <a:spAutoFit/>
            </a:bodyPr>
            <a:lstStyle/>
            <a:p>
              <a:r>
                <a:rPr lang="en-US" sz="2400">
                  <a:solidFill>
                    <a:srgbClr val="C82E32"/>
                  </a:solidFill>
                  <a:latin typeface="Calibri" pitchFamily="34" charset="0"/>
                </a:rPr>
                <a:t>Rate =</a:t>
              </a:r>
            </a:p>
          </p:txBody>
        </p:sp>
        <p:grpSp>
          <p:nvGrpSpPr>
            <p:cNvPr id="424971" name="Group 12"/>
            <p:cNvGrpSpPr>
              <a:grpSpLocks/>
            </p:cNvGrpSpPr>
            <p:nvPr/>
          </p:nvGrpSpPr>
          <p:grpSpPr bwMode="auto">
            <a:xfrm>
              <a:off x="960" y="3576"/>
              <a:ext cx="1056" cy="523"/>
              <a:chOff x="1370" y="3519"/>
              <a:chExt cx="1056" cy="523"/>
            </a:xfrm>
          </p:grpSpPr>
          <p:sp>
            <p:nvSpPr>
              <p:cNvPr id="424976" name="Rectangle 10"/>
              <p:cNvSpPr>
                <a:spLocks noChangeArrowheads="1"/>
              </p:cNvSpPr>
              <p:nvPr/>
            </p:nvSpPr>
            <p:spPr bwMode="auto">
              <a:xfrm>
                <a:off x="1427" y="3519"/>
                <a:ext cx="916" cy="523"/>
              </a:xfrm>
              <a:prstGeom prst="rect">
                <a:avLst/>
              </a:prstGeom>
              <a:noFill/>
              <a:ln w="9525">
                <a:noFill/>
                <a:miter lim="800000"/>
                <a:headEnd/>
                <a:tailEnd/>
              </a:ln>
            </p:spPr>
            <p:txBody>
              <a:bodyPr wrap="none">
                <a:spAutoFit/>
              </a:bodyPr>
              <a:lstStyle/>
              <a:p>
                <a:r>
                  <a:rPr lang="en-US" sz="2400">
                    <a:solidFill>
                      <a:srgbClr val="C82E32"/>
                    </a:solidFill>
                    <a:latin typeface="Calibri" pitchFamily="34" charset="0"/>
                  </a:rPr>
                  <a:t>-</a:t>
                </a:r>
                <a:r>
                  <a:rPr lang="en-US" sz="2400">
                    <a:solidFill>
                      <a:srgbClr val="C82E32"/>
                    </a:solidFill>
                    <a:latin typeface="Symbol" pitchFamily="18" charset="2"/>
                    <a:sym typeface="Symbol" pitchFamily="18" charset="2"/>
                  </a:rPr>
                  <a:t></a:t>
                </a:r>
                <a:r>
                  <a:rPr lang="en-US" sz="2400">
                    <a:solidFill>
                      <a:srgbClr val="C82E32"/>
                    </a:solidFill>
                    <a:latin typeface="Calibri" pitchFamily="34" charset="0"/>
                  </a:rPr>
                  <a:t>[C</a:t>
                </a:r>
                <a:r>
                  <a:rPr lang="en-US" sz="2400" baseline="-25000">
                    <a:solidFill>
                      <a:srgbClr val="C82E32"/>
                    </a:solidFill>
                    <a:latin typeface="Calibri" pitchFamily="34" charset="0"/>
                  </a:rPr>
                  <a:t>4</a:t>
                </a:r>
                <a:r>
                  <a:rPr lang="en-US" sz="2400">
                    <a:solidFill>
                      <a:srgbClr val="C82E32"/>
                    </a:solidFill>
                    <a:latin typeface="Calibri" pitchFamily="34" charset="0"/>
                  </a:rPr>
                  <a:t>H</a:t>
                </a:r>
                <a:r>
                  <a:rPr lang="en-US" sz="2400" baseline="-25000">
                    <a:solidFill>
                      <a:srgbClr val="C82E32"/>
                    </a:solidFill>
                    <a:latin typeface="Calibri" pitchFamily="34" charset="0"/>
                  </a:rPr>
                  <a:t>9</a:t>
                </a:r>
                <a:r>
                  <a:rPr lang="en-US" sz="2400">
                    <a:solidFill>
                      <a:srgbClr val="C82E32"/>
                    </a:solidFill>
                    <a:latin typeface="Calibri" pitchFamily="34" charset="0"/>
                  </a:rPr>
                  <a:t>Cl]</a:t>
                </a:r>
              </a:p>
              <a:p>
                <a:r>
                  <a:rPr lang="en-US" sz="2400">
                    <a:solidFill>
                      <a:srgbClr val="C82E32"/>
                    </a:solidFill>
                    <a:latin typeface="Symbol" pitchFamily="18" charset="2"/>
                    <a:sym typeface="Symbol" pitchFamily="18" charset="2"/>
                  </a:rPr>
                  <a:t></a:t>
                </a:r>
                <a:r>
                  <a:rPr lang="en-US" sz="2400" i="1">
                    <a:solidFill>
                      <a:srgbClr val="C82E32"/>
                    </a:solidFill>
                    <a:latin typeface="Calibri" pitchFamily="34" charset="0"/>
                  </a:rPr>
                  <a:t>t</a:t>
                </a:r>
                <a:endParaRPr lang="en-US" sz="2400">
                  <a:solidFill>
                    <a:srgbClr val="C82E32"/>
                  </a:solidFill>
                  <a:latin typeface="Calibri" pitchFamily="34" charset="0"/>
                </a:endParaRPr>
              </a:p>
            </p:txBody>
          </p:sp>
          <p:sp>
            <p:nvSpPr>
              <p:cNvPr id="424977" name="Line 11"/>
              <p:cNvSpPr>
                <a:spLocks noChangeShapeType="1"/>
              </p:cNvSpPr>
              <p:nvPr/>
            </p:nvSpPr>
            <p:spPr bwMode="auto">
              <a:xfrm>
                <a:off x="1370" y="3807"/>
                <a:ext cx="1056" cy="0"/>
              </a:xfrm>
              <a:prstGeom prst="line">
                <a:avLst/>
              </a:prstGeom>
              <a:noFill/>
              <a:ln w="22225">
                <a:solidFill>
                  <a:srgbClr val="C82E32"/>
                </a:solidFill>
                <a:round/>
                <a:headEnd/>
                <a:tailEnd/>
              </a:ln>
            </p:spPr>
            <p:txBody>
              <a:bodyPr wrap="none" anchor="ctr"/>
              <a:lstStyle/>
              <a:p>
                <a:endParaRPr lang="en-US"/>
              </a:p>
            </p:txBody>
          </p:sp>
        </p:grpSp>
        <p:sp>
          <p:nvSpPr>
            <p:cNvPr id="424972" name="Rectangle 13"/>
            <p:cNvSpPr>
              <a:spLocks noChangeArrowheads="1"/>
            </p:cNvSpPr>
            <p:nvPr/>
          </p:nvSpPr>
          <p:spPr bwMode="auto">
            <a:xfrm>
              <a:off x="2045" y="3691"/>
              <a:ext cx="213" cy="291"/>
            </a:xfrm>
            <a:prstGeom prst="rect">
              <a:avLst/>
            </a:prstGeom>
            <a:noFill/>
            <a:ln w="9525">
              <a:noFill/>
              <a:miter lim="800000"/>
              <a:headEnd/>
              <a:tailEnd/>
            </a:ln>
          </p:spPr>
          <p:txBody>
            <a:bodyPr wrap="none">
              <a:spAutoFit/>
            </a:bodyPr>
            <a:lstStyle/>
            <a:p>
              <a:r>
                <a:rPr lang="en-US" sz="2400">
                  <a:solidFill>
                    <a:srgbClr val="C82E32"/>
                  </a:solidFill>
                  <a:latin typeface="Calibri" pitchFamily="34" charset="0"/>
                </a:rPr>
                <a:t>=</a:t>
              </a:r>
            </a:p>
          </p:txBody>
        </p:sp>
        <p:grpSp>
          <p:nvGrpSpPr>
            <p:cNvPr id="424973" name="Group 16"/>
            <p:cNvGrpSpPr>
              <a:grpSpLocks/>
            </p:cNvGrpSpPr>
            <p:nvPr/>
          </p:nvGrpSpPr>
          <p:grpSpPr bwMode="auto">
            <a:xfrm>
              <a:off x="2304" y="3576"/>
              <a:ext cx="1104" cy="523"/>
              <a:chOff x="2376" y="3754"/>
              <a:chExt cx="1104" cy="523"/>
            </a:xfrm>
          </p:grpSpPr>
          <p:sp>
            <p:nvSpPr>
              <p:cNvPr id="424974" name="Rectangle 14"/>
              <p:cNvSpPr>
                <a:spLocks noChangeArrowheads="1"/>
              </p:cNvSpPr>
              <p:nvPr/>
            </p:nvSpPr>
            <p:spPr bwMode="auto">
              <a:xfrm>
                <a:off x="2486" y="3754"/>
                <a:ext cx="958" cy="523"/>
              </a:xfrm>
              <a:prstGeom prst="rect">
                <a:avLst/>
              </a:prstGeom>
              <a:noFill/>
              <a:ln w="9525">
                <a:noFill/>
                <a:miter lim="800000"/>
                <a:headEnd/>
                <a:tailEnd/>
              </a:ln>
            </p:spPr>
            <p:txBody>
              <a:bodyPr wrap="none">
                <a:spAutoFit/>
              </a:bodyPr>
              <a:lstStyle/>
              <a:p>
                <a:r>
                  <a:rPr lang="en-US" sz="2400">
                    <a:solidFill>
                      <a:srgbClr val="C82E32"/>
                    </a:solidFill>
                    <a:latin typeface="Symbol" pitchFamily="18" charset="2"/>
                    <a:sym typeface="Symbol" pitchFamily="18" charset="2"/>
                  </a:rPr>
                  <a:t></a:t>
                </a:r>
                <a:r>
                  <a:rPr lang="en-US" sz="2400">
                    <a:solidFill>
                      <a:srgbClr val="C82E32"/>
                    </a:solidFill>
                    <a:latin typeface="Calibri" pitchFamily="34" charset="0"/>
                  </a:rPr>
                  <a:t>[C</a:t>
                </a:r>
                <a:r>
                  <a:rPr lang="en-US" sz="2400" baseline="-25000">
                    <a:solidFill>
                      <a:srgbClr val="C82E32"/>
                    </a:solidFill>
                    <a:latin typeface="Calibri" pitchFamily="34" charset="0"/>
                  </a:rPr>
                  <a:t>4</a:t>
                </a:r>
                <a:r>
                  <a:rPr lang="en-US" sz="2400">
                    <a:solidFill>
                      <a:srgbClr val="C82E32"/>
                    </a:solidFill>
                    <a:latin typeface="Calibri" pitchFamily="34" charset="0"/>
                  </a:rPr>
                  <a:t>H</a:t>
                </a:r>
                <a:r>
                  <a:rPr lang="en-US" sz="2400" baseline="-25000">
                    <a:solidFill>
                      <a:srgbClr val="C82E32"/>
                    </a:solidFill>
                    <a:latin typeface="Calibri" pitchFamily="34" charset="0"/>
                  </a:rPr>
                  <a:t>9</a:t>
                </a:r>
                <a:r>
                  <a:rPr lang="en-US" sz="2400">
                    <a:solidFill>
                      <a:srgbClr val="C82E32"/>
                    </a:solidFill>
                    <a:latin typeface="Calibri" pitchFamily="34" charset="0"/>
                  </a:rPr>
                  <a:t>OH]</a:t>
                </a:r>
              </a:p>
              <a:p>
                <a:r>
                  <a:rPr lang="en-US" sz="2400">
                    <a:solidFill>
                      <a:srgbClr val="C82E32"/>
                    </a:solidFill>
                    <a:latin typeface="Symbol" pitchFamily="18" charset="2"/>
                    <a:sym typeface="Symbol" pitchFamily="18" charset="2"/>
                  </a:rPr>
                  <a:t></a:t>
                </a:r>
                <a:r>
                  <a:rPr lang="en-US" sz="2400" i="1">
                    <a:solidFill>
                      <a:srgbClr val="C82E32"/>
                    </a:solidFill>
                    <a:latin typeface="Calibri" pitchFamily="34" charset="0"/>
                  </a:rPr>
                  <a:t>t</a:t>
                </a:r>
                <a:endParaRPr lang="en-US" sz="2400">
                  <a:solidFill>
                    <a:srgbClr val="C82E32"/>
                  </a:solidFill>
                  <a:latin typeface="Calibri" pitchFamily="34" charset="0"/>
                </a:endParaRPr>
              </a:p>
            </p:txBody>
          </p:sp>
          <p:sp>
            <p:nvSpPr>
              <p:cNvPr id="424975" name="Line 15"/>
              <p:cNvSpPr>
                <a:spLocks noChangeShapeType="1"/>
              </p:cNvSpPr>
              <p:nvPr/>
            </p:nvSpPr>
            <p:spPr bwMode="auto">
              <a:xfrm>
                <a:off x="2376" y="4042"/>
                <a:ext cx="1104" cy="0"/>
              </a:xfrm>
              <a:prstGeom prst="line">
                <a:avLst/>
              </a:prstGeom>
              <a:noFill/>
              <a:ln w="22225">
                <a:solidFill>
                  <a:srgbClr val="C82E32"/>
                </a:solidFill>
                <a:round/>
                <a:headEnd/>
                <a:tailEnd/>
              </a:ln>
            </p:spPr>
            <p:txBody>
              <a:bodyPr wrap="none" anchor="ctr"/>
              <a:lstStyle/>
              <a:p>
                <a:endParaRPr lang="en-US"/>
              </a:p>
            </p:txBody>
          </p:sp>
        </p:grpSp>
      </p:grpSp>
      <p:sp>
        <p:nvSpPr>
          <p:cNvPr id="424969" name="Slide Number Placeholder 19"/>
          <p:cNvSpPr>
            <a:spLocks noGrp="1"/>
          </p:cNvSpPr>
          <p:nvPr>
            <p:ph type="sldNum" sz="quarter" idx="11"/>
          </p:nvPr>
        </p:nvSpPr>
        <p:spPr>
          <a:xfrm>
            <a:off x="179388" y="6165850"/>
            <a:ext cx="1905000" cy="457200"/>
          </a:xfrm>
          <a:noFill/>
        </p:spPr>
        <p:txBody>
          <a:bodyPr/>
          <a:lstStyle/>
          <a:p>
            <a:fld id="{C7797746-32DE-4099-9356-16E90BF86344}" type="slidenum">
              <a:rPr lang="ar-SA" smtClean="0">
                <a:latin typeface="Arial" pitchFamily="34" charset="0"/>
                <a:cs typeface="Arial" pitchFamily="34" charset="0"/>
              </a:rPr>
              <a:pPr/>
              <a:t>309</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3"/>
                                        </p:tgtEl>
                                        <p:attrNameLst>
                                          <p:attrName>style.visibility</p:attrName>
                                        </p:attrNameLst>
                                      </p:cBhvr>
                                      <p:to>
                                        <p:strVal val="visible"/>
                                      </p:to>
                                    </p:set>
                                    <p:anim calcmode="lin" valueType="num">
                                      <p:cBhvr additive="base">
                                        <p:cTn id="7" dur="500" fill="hold"/>
                                        <p:tgtEl>
                                          <p:spTgt spid="37893"/>
                                        </p:tgtEl>
                                        <p:attrNameLst>
                                          <p:attrName>ppt_x</p:attrName>
                                        </p:attrNameLst>
                                      </p:cBhvr>
                                      <p:tavLst>
                                        <p:tav tm="0">
                                          <p:val>
                                            <p:strVal val="#ppt_x"/>
                                          </p:val>
                                        </p:tav>
                                        <p:tav tm="100000">
                                          <p:val>
                                            <p:strVal val="#ppt_x"/>
                                          </p:val>
                                        </p:tav>
                                      </p:tavLst>
                                    </p:anim>
                                    <p:anim calcmode="lin" valueType="num">
                                      <p:cBhvr additive="base">
                                        <p:cTn id="8" dur="500" fill="hold"/>
                                        <p:tgtEl>
                                          <p:spTgt spid="3789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7890"/>
                                        </p:tgtEl>
                                        <p:attrNameLst>
                                          <p:attrName>style.visibility</p:attrName>
                                        </p:attrNameLst>
                                      </p:cBhvr>
                                      <p:to>
                                        <p:strVal val="visible"/>
                                      </p:to>
                                    </p:set>
                                    <p:anim calcmode="lin" valueType="num">
                                      <p:cBhvr additive="base">
                                        <p:cTn id="13" dur="500" fill="hold"/>
                                        <p:tgtEl>
                                          <p:spTgt spid="37890"/>
                                        </p:tgtEl>
                                        <p:attrNameLst>
                                          <p:attrName>ppt_x</p:attrName>
                                        </p:attrNameLst>
                                      </p:cBhvr>
                                      <p:tavLst>
                                        <p:tav tm="0">
                                          <p:val>
                                            <p:strVal val="#ppt_x"/>
                                          </p:val>
                                        </p:tav>
                                        <p:tav tm="100000">
                                          <p:val>
                                            <p:strVal val="#ppt_x"/>
                                          </p:val>
                                        </p:tav>
                                      </p:tavLst>
                                    </p:anim>
                                    <p:anim calcmode="lin" valueType="num">
                                      <p:cBhvr additive="base">
                                        <p:cTn id="14" dur="500" fill="hold"/>
                                        <p:tgtEl>
                                          <p:spTgt spid="3789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7895"/>
                                        </p:tgtEl>
                                        <p:attrNameLst>
                                          <p:attrName>style.visibility</p:attrName>
                                        </p:attrNameLst>
                                      </p:cBhvr>
                                      <p:to>
                                        <p:strVal val="visible"/>
                                      </p:to>
                                    </p:set>
                                    <p:anim calcmode="lin" valueType="num">
                                      <p:cBhvr additive="base">
                                        <p:cTn id="19" dur="500" fill="hold"/>
                                        <p:tgtEl>
                                          <p:spTgt spid="37895"/>
                                        </p:tgtEl>
                                        <p:attrNameLst>
                                          <p:attrName>ppt_x</p:attrName>
                                        </p:attrNameLst>
                                      </p:cBhvr>
                                      <p:tavLst>
                                        <p:tav tm="0">
                                          <p:val>
                                            <p:strVal val="#ppt_x"/>
                                          </p:val>
                                        </p:tav>
                                        <p:tav tm="100000">
                                          <p:val>
                                            <p:strVal val="#ppt_x"/>
                                          </p:val>
                                        </p:tav>
                                      </p:tavLst>
                                    </p:anim>
                                    <p:anim calcmode="lin" valueType="num">
                                      <p:cBhvr additive="base">
                                        <p:cTn id="20" dur="500" fill="hold"/>
                                        <p:tgtEl>
                                          <p:spTgt spid="3789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7894"/>
                                        </p:tgtEl>
                                        <p:attrNameLst>
                                          <p:attrName>style.visibility</p:attrName>
                                        </p:attrNameLst>
                                      </p:cBhvr>
                                      <p:to>
                                        <p:strVal val="visible"/>
                                      </p:to>
                                    </p:set>
                                    <p:anim calcmode="lin" valueType="num">
                                      <p:cBhvr additive="base">
                                        <p:cTn id="25" dur="500" fill="hold"/>
                                        <p:tgtEl>
                                          <p:spTgt spid="37894"/>
                                        </p:tgtEl>
                                        <p:attrNameLst>
                                          <p:attrName>ppt_x</p:attrName>
                                        </p:attrNameLst>
                                      </p:cBhvr>
                                      <p:tavLst>
                                        <p:tav tm="0">
                                          <p:val>
                                            <p:strVal val="#ppt_x"/>
                                          </p:val>
                                        </p:tav>
                                        <p:tav tm="100000">
                                          <p:val>
                                            <p:strVal val="#ppt_x"/>
                                          </p:val>
                                        </p:tav>
                                      </p:tavLst>
                                    </p:anim>
                                    <p:anim calcmode="lin" valueType="num">
                                      <p:cBhvr additive="base">
                                        <p:cTn id="26" dur="500" fill="hold"/>
                                        <p:tgtEl>
                                          <p:spTgt spid="3789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1" end="1"/>
                                            </p:txEl>
                                          </p:spTgt>
                                        </p:tgtEl>
                                        <p:attrNameLst>
                                          <p:attrName>style.visibility</p:attrName>
                                        </p:attrNameLst>
                                      </p:cBhvr>
                                      <p:to>
                                        <p:strVal val="visible"/>
                                      </p:to>
                                    </p:set>
                                    <p:anim calcmode="lin" valueType="num">
                                      <p:cBhvr additive="base">
                                        <p:cTn id="3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p:bldP spid="37894" grpId="0" animBg="1"/>
      <p:bldP spid="3789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ext Box 2"/>
          <p:cNvSpPr txBox="1">
            <a:spLocks noChangeArrowheads="1"/>
          </p:cNvSpPr>
          <p:nvPr/>
        </p:nvSpPr>
        <p:spPr bwMode="auto">
          <a:xfrm>
            <a:off x="152400" y="457200"/>
            <a:ext cx="8915400" cy="523875"/>
          </a:xfrm>
          <a:prstGeom prst="rect">
            <a:avLst/>
          </a:prstGeom>
          <a:noFill/>
          <a:ln w="9525">
            <a:noFill/>
            <a:miter lim="800000"/>
            <a:headEnd/>
            <a:tailEnd/>
          </a:ln>
        </p:spPr>
        <p:txBody>
          <a:bodyPr>
            <a:spAutoFit/>
          </a:bodyPr>
          <a:lstStyle/>
          <a:p>
            <a:r>
              <a:rPr lang="en-US" sz="2800"/>
              <a:t>Percent Compositionof an element in a compound =</a:t>
            </a:r>
          </a:p>
        </p:txBody>
      </p:sp>
      <p:grpSp>
        <p:nvGrpSpPr>
          <p:cNvPr id="163843" name="Group 7"/>
          <p:cNvGrpSpPr>
            <a:grpSpLocks/>
          </p:cNvGrpSpPr>
          <p:nvPr/>
        </p:nvGrpSpPr>
        <p:grpSpPr bwMode="auto">
          <a:xfrm>
            <a:off x="1770063" y="1143000"/>
            <a:ext cx="5680075" cy="936625"/>
            <a:chOff x="1382" y="2137"/>
            <a:chExt cx="3578" cy="590"/>
          </a:xfrm>
        </p:grpSpPr>
        <p:sp>
          <p:nvSpPr>
            <p:cNvPr id="163870" name="Text Box 3"/>
            <p:cNvSpPr txBox="1">
              <a:spLocks noChangeArrowheads="1"/>
            </p:cNvSpPr>
            <p:nvPr/>
          </p:nvSpPr>
          <p:spPr bwMode="auto">
            <a:xfrm>
              <a:off x="1382" y="2137"/>
              <a:ext cx="2747" cy="327"/>
            </a:xfrm>
            <a:prstGeom prst="rect">
              <a:avLst/>
            </a:prstGeom>
            <a:noFill/>
            <a:ln w="9525">
              <a:noFill/>
              <a:miter lim="800000"/>
              <a:headEnd/>
              <a:tailEnd/>
            </a:ln>
          </p:spPr>
          <p:txBody>
            <a:bodyPr wrap="none">
              <a:spAutoFit/>
            </a:bodyPr>
            <a:lstStyle/>
            <a:p>
              <a:r>
                <a:rPr lang="en-US" sz="2800" i="1">
                  <a:solidFill>
                    <a:srgbClr val="FF0000"/>
                  </a:solidFill>
                </a:rPr>
                <a:t>n</a:t>
              </a:r>
              <a:r>
                <a:rPr lang="en-US" sz="2800"/>
                <a:t> x molar mass of element</a:t>
              </a:r>
              <a:endParaRPr lang="en-US" sz="2800" i="1"/>
            </a:p>
          </p:txBody>
        </p:sp>
        <p:sp>
          <p:nvSpPr>
            <p:cNvPr id="163871" name="Text Box 4"/>
            <p:cNvSpPr txBox="1">
              <a:spLocks noChangeArrowheads="1"/>
            </p:cNvSpPr>
            <p:nvPr/>
          </p:nvSpPr>
          <p:spPr bwMode="auto">
            <a:xfrm>
              <a:off x="1438" y="2400"/>
              <a:ext cx="2636" cy="327"/>
            </a:xfrm>
            <a:prstGeom prst="rect">
              <a:avLst/>
            </a:prstGeom>
            <a:noFill/>
            <a:ln w="9525">
              <a:noFill/>
              <a:miter lim="800000"/>
              <a:headEnd/>
              <a:tailEnd/>
            </a:ln>
          </p:spPr>
          <p:txBody>
            <a:bodyPr wrap="none">
              <a:spAutoFit/>
            </a:bodyPr>
            <a:lstStyle/>
            <a:p>
              <a:r>
                <a:rPr lang="en-US" sz="2800"/>
                <a:t>molar mass of compound</a:t>
              </a:r>
            </a:p>
          </p:txBody>
        </p:sp>
        <p:sp>
          <p:nvSpPr>
            <p:cNvPr id="163872" name="Line 5"/>
            <p:cNvSpPr>
              <a:spLocks noChangeShapeType="1"/>
            </p:cNvSpPr>
            <p:nvPr/>
          </p:nvSpPr>
          <p:spPr bwMode="auto">
            <a:xfrm>
              <a:off x="1392" y="2448"/>
              <a:ext cx="2688" cy="0"/>
            </a:xfrm>
            <a:prstGeom prst="line">
              <a:avLst/>
            </a:prstGeom>
            <a:noFill/>
            <a:ln w="22225">
              <a:solidFill>
                <a:schemeClr val="tx1"/>
              </a:solidFill>
              <a:round/>
              <a:headEnd/>
              <a:tailEnd/>
            </a:ln>
          </p:spPr>
          <p:txBody>
            <a:bodyPr/>
            <a:lstStyle/>
            <a:p>
              <a:endParaRPr lang="en-US"/>
            </a:p>
          </p:txBody>
        </p:sp>
        <p:sp>
          <p:nvSpPr>
            <p:cNvPr id="163873" name="Text Box 6"/>
            <p:cNvSpPr txBox="1">
              <a:spLocks noChangeArrowheads="1"/>
            </p:cNvSpPr>
            <p:nvPr/>
          </p:nvSpPr>
          <p:spPr bwMode="auto">
            <a:xfrm>
              <a:off x="4096" y="2256"/>
              <a:ext cx="864" cy="327"/>
            </a:xfrm>
            <a:prstGeom prst="rect">
              <a:avLst/>
            </a:prstGeom>
            <a:noFill/>
            <a:ln w="9525">
              <a:noFill/>
              <a:miter lim="800000"/>
              <a:headEnd/>
              <a:tailEnd/>
            </a:ln>
          </p:spPr>
          <p:txBody>
            <a:bodyPr wrap="none">
              <a:spAutoFit/>
            </a:bodyPr>
            <a:lstStyle/>
            <a:p>
              <a:r>
                <a:rPr lang="en-US" sz="2800"/>
                <a:t>x 100%</a:t>
              </a:r>
            </a:p>
          </p:txBody>
        </p:sp>
      </p:grpSp>
      <p:sp>
        <p:nvSpPr>
          <p:cNvPr id="30728" name="Text Box 8"/>
          <p:cNvSpPr txBox="1">
            <a:spLocks noChangeArrowheads="1"/>
          </p:cNvSpPr>
          <p:nvPr/>
        </p:nvSpPr>
        <p:spPr bwMode="auto">
          <a:xfrm>
            <a:off x="0" y="2133600"/>
            <a:ext cx="8153400" cy="946150"/>
          </a:xfrm>
          <a:prstGeom prst="rect">
            <a:avLst/>
          </a:prstGeom>
          <a:noFill/>
          <a:ln w="9525">
            <a:noFill/>
            <a:miter lim="800000"/>
            <a:headEnd/>
            <a:tailEnd/>
          </a:ln>
        </p:spPr>
        <p:txBody>
          <a:bodyPr>
            <a:spAutoFit/>
          </a:bodyPr>
          <a:lstStyle/>
          <a:p>
            <a:pPr algn="l"/>
            <a:r>
              <a:rPr lang="en-US" sz="2800" i="1">
                <a:solidFill>
                  <a:srgbClr val="FF0000"/>
                </a:solidFill>
              </a:rPr>
              <a:t>n</a:t>
            </a:r>
            <a:r>
              <a:rPr lang="en-US" sz="2800"/>
              <a:t> is the number of moles of the element </a:t>
            </a:r>
            <a:br>
              <a:rPr lang="en-US" sz="2800"/>
            </a:br>
            <a:r>
              <a:rPr lang="en-US" sz="2800"/>
              <a:t>in 1 mole of the compound.</a:t>
            </a:r>
            <a:endParaRPr lang="en-US" sz="2800" i="1"/>
          </a:p>
        </p:txBody>
      </p:sp>
      <p:grpSp>
        <p:nvGrpSpPr>
          <p:cNvPr id="163845" name="Group 11"/>
          <p:cNvGrpSpPr>
            <a:grpSpLocks/>
          </p:cNvGrpSpPr>
          <p:nvPr/>
        </p:nvGrpSpPr>
        <p:grpSpPr bwMode="auto">
          <a:xfrm>
            <a:off x="179388" y="3284538"/>
            <a:ext cx="2408237" cy="2303462"/>
            <a:chOff x="48" y="1968"/>
            <a:chExt cx="2016" cy="1575"/>
          </a:xfrm>
        </p:grpSpPr>
        <p:pic>
          <p:nvPicPr>
            <p:cNvPr id="163868" name="Picture 9" descr="C:\Chang Powerpoint\Figures\cng7ch03\cha56011_ma0312.jpeg"/>
            <p:cNvPicPr>
              <a:picLocks noChangeAspect="1" noChangeArrowheads="1"/>
            </p:cNvPicPr>
            <p:nvPr/>
          </p:nvPicPr>
          <p:blipFill>
            <a:blip r:embed="rId2" cstate="print"/>
            <a:srcRect/>
            <a:stretch>
              <a:fillRect/>
            </a:stretch>
          </p:blipFill>
          <p:spPr bwMode="auto">
            <a:xfrm>
              <a:off x="48" y="1968"/>
              <a:ext cx="2016" cy="1268"/>
            </a:xfrm>
            <a:prstGeom prst="rect">
              <a:avLst/>
            </a:prstGeom>
            <a:noFill/>
            <a:ln w="9525">
              <a:noFill/>
              <a:miter lim="800000"/>
              <a:headEnd/>
              <a:tailEnd/>
            </a:ln>
          </p:spPr>
        </p:pic>
        <p:sp>
          <p:nvSpPr>
            <p:cNvPr id="163869" name="Text Box 10"/>
            <p:cNvSpPr txBox="1">
              <a:spLocks noChangeArrowheads="1"/>
            </p:cNvSpPr>
            <p:nvPr/>
          </p:nvSpPr>
          <p:spPr bwMode="auto">
            <a:xfrm>
              <a:off x="664" y="3216"/>
              <a:ext cx="784" cy="327"/>
            </a:xfrm>
            <a:prstGeom prst="rect">
              <a:avLst/>
            </a:prstGeom>
            <a:noFill/>
            <a:ln w="9525">
              <a:noFill/>
              <a:miter lim="800000"/>
              <a:headEnd/>
              <a:tailEnd/>
            </a:ln>
          </p:spPr>
          <p:txBody>
            <a:bodyPr wrap="none">
              <a:spAutoFit/>
            </a:bodyPr>
            <a:lstStyle/>
            <a:p>
              <a:r>
                <a:rPr lang="en-US" sz="2800"/>
                <a:t>C</a:t>
              </a:r>
              <a:r>
                <a:rPr lang="en-US" sz="2800" baseline="-25000"/>
                <a:t>2</a:t>
              </a:r>
              <a:r>
                <a:rPr lang="en-US" sz="2800"/>
                <a:t>H</a:t>
              </a:r>
              <a:r>
                <a:rPr lang="en-US" sz="2800" baseline="-25000"/>
                <a:t>6</a:t>
              </a:r>
              <a:r>
                <a:rPr lang="en-US" sz="2800"/>
                <a:t>O</a:t>
              </a:r>
            </a:p>
          </p:txBody>
        </p:sp>
      </p:grpSp>
      <p:grpSp>
        <p:nvGrpSpPr>
          <p:cNvPr id="4" name="Group 17"/>
          <p:cNvGrpSpPr>
            <a:grpSpLocks/>
          </p:cNvGrpSpPr>
          <p:nvPr/>
        </p:nvGrpSpPr>
        <p:grpSpPr bwMode="auto">
          <a:xfrm>
            <a:off x="3730625" y="3225800"/>
            <a:ext cx="5284788" cy="830263"/>
            <a:chOff x="2438" y="2032"/>
            <a:chExt cx="3329" cy="523"/>
          </a:xfrm>
        </p:grpSpPr>
        <p:sp>
          <p:nvSpPr>
            <p:cNvPr id="163863" name="Text Box 12"/>
            <p:cNvSpPr txBox="1">
              <a:spLocks noChangeArrowheads="1"/>
            </p:cNvSpPr>
            <p:nvPr/>
          </p:nvSpPr>
          <p:spPr bwMode="auto">
            <a:xfrm>
              <a:off x="2438" y="2144"/>
              <a:ext cx="596" cy="291"/>
            </a:xfrm>
            <a:prstGeom prst="rect">
              <a:avLst/>
            </a:prstGeom>
            <a:noFill/>
            <a:ln w="9525">
              <a:noFill/>
              <a:miter lim="800000"/>
              <a:headEnd/>
              <a:tailEnd/>
            </a:ln>
          </p:spPr>
          <p:txBody>
            <a:bodyPr wrap="none">
              <a:spAutoFit/>
            </a:bodyPr>
            <a:lstStyle/>
            <a:p>
              <a:r>
                <a:rPr lang="en-US" sz="2400"/>
                <a:t>%C =</a:t>
              </a:r>
            </a:p>
          </p:txBody>
        </p:sp>
        <p:sp>
          <p:nvSpPr>
            <p:cNvPr id="163864" name="Text Box 13"/>
            <p:cNvSpPr txBox="1">
              <a:spLocks noChangeArrowheads="1"/>
            </p:cNvSpPr>
            <p:nvPr/>
          </p:nvSpPr>
          <p:spPr bwMode="auto">
            <a:xfrm>
              <a:off x="2971" y="2032"/>
              <a:ext cx="1205" cy="291"/>
            </a:xfrm>
            <a:prstGeom prst="rect">
              <a:avLst/>
            </a:prstGeom>
            <a:noFill/>
            <a:ln w="9525">
              <a:noFill/>
              <a:miter lim="800000"/>
              <a:headEnd/>
              <a:tailEnd/>
            </a:ln>
          </p:spPr>
          <p:txBody>
            <a:bodyPr wrap="none">
              <a:spAutoFit/>
            </a:bodyPr>
            <a:lstStyle/>
            <a:p>
              <a:r>
                <a:rPr lang="en-US" sz="2400">
                  <a:solidFill>
                    <a:srgbClr val="FF0000"/>
                  </a:solidFill>
                </a:rPr>
                <a:t>2</a:t>
              </a:r>
              <a:r>
                <a:rPr lang="en-US" sz="2400"/>
                <a:t> x (12.01 g)</a:t>
              </a:r>
            </a:p>
          </p:txBody>
        </p:sp>
        <p:sp>
          <p:nvSpPr>
            <p:cNvPr id="163865" name="Text Box 14"/>
            <p:cNvSpPr txBox="1">
              <a:spLocks noChangeArrowheads="1"/>
            </p:cNvSpPr>
            <p:nvPr/>
          </p:nvSpPr>
          <p:spPr bwMode="auto">
            <a:xfrm>
              <a:off x="3192" y="2264"/>
              <a:ext cx="764" cy="291"/>
            </a:xfrm>
            <a:prstGeom prst="rect">
              <a:avLst/>
            </a:prstGeom>
            <a:noFill/>
            <a:ln w="9525">
              <a:noFill/>
              <a:miter lim="800000"/>
              <a:headEnd/>
              <a:tailEnd/>
            </a:ln>
          </p:spPr>
          <p:txBody>
            <a:bodyPr wrap="none">
              <a:spAutoFit/>
            </a:bodyPr>
            <a:lstStyle/>
            <a:p>
              <a:r>
                <a:rPr lang="en-US" sz="2400"/>
                <a:t>46.07 g</a:t>
              </a:r>
            </a:p>
          </p:txBody>
        </p:sp>
        <p:sp>
          <p:nvSpPr>
            <p:cNvPr id="163866" name="Text Box 15"/>
            <p:cNvSpPr txBox="1">
              <a:spLocks noChangeArrowheads="1"/>
            </p:cNvSpPr>
            <p:nvPr/>
          </p:nvSpPr>
          <p:spPr bwMode="auto">
            <a:xfrm>
              <a:off x="4125" y="2144"/>
              <a:ext cx="1642" cy="291"/>
            </a:xfrm>
            <a:prstGeom prst="rect">
              <a:avLst/>
            </a:prstGeom>
            <a:noFill/>
            <a:ln w="9525">
              <a:noFill/>
              <a:miter lim="800000"/>
              <a:headEnd/>
              <a:tailEnd/>
            </a:ln>
          </p:spPr>
          <p:txBody>
            <a:bodyPr wrap="none">
              <a:spAutoFit/>
            </a:bodyPr>
            <a:lstStyle/>
            <a:p>
              <a:r>
                <a:rPr lang="en-US" sz="2400"/>
                <a:t>x 100% = 52.14%</a:t>
              </a:r>
            </a:p>
          </p:txBody>
        </p:sp>
        <p:sp>
          <p:nvSpPr>
            <p:cNvPr id="163867" name="Line 16"/>
            <p:cNvSpPr>
              <a:spLocks noChangeShapeType="1"/>
            </p:cNvSpPr>
            <p:nvPr/>
          </p:nvSpPr>
          <p:spPr bwMode="auto">
            <a:xfrm>
              <a:off x="3024" y="2304"/>
              <a:ext cx="1104" cy="0"/>
            </a:xfrm>
            <a:prstGeom prst="line">
              <a:avLst/>
            </a:prstGeom>
            <a:noFill/>
            <a:ln w="22225">
              <a:solidFill>
                <a:schemeClr val="tx1"/>
              </a:solidFill>
              <a:round/>
              <a:headEnd/>
              <a:tailEnd/>
            </a:ln>
          </p:spPr>
          <p:txBody>
            <a:bodyPr/>
            <a:lstStyle/>
            <a:p>
              <a:endParaRPr lang="en-US"/>
            </a:p>
          </p:txBody>
        </p:sp>
      </p:grpSp>
      <p:grpSp>
        <p:nvGrpSpPr>
          <p:cNvPr id="5" name="Group 18"/>
          <p:cNvGrpSpPr>
            <a:grpSpLocks/>
          </p:cNvGrpSpPr>
          <p:nvPr/>
        </p:nvGrpSpPr>
        <p:grpSpPr bwMode="auto">
          <a:xfrm>
            <a:off x="3730625" y="3975100"/>
            <a:ext cx="5284788" cy="830263"/>
            <a:chOff x="2438" y="2032"/>
            <a:chExt cx="3329" cy="523"/>
          </a:xfrm>
        </p:grpSpPr>
        <p:sp>
          <p:nvSpPr>
            <p:cNvPr id="163858" name="Text Box 19"/>
            <p:cNvSpPr txBox="1">
              <a:spLocks noChangeArrowheads="1"/>
            </p:cNvSpPr>
            <p:nvPr/>
          </p:nvSpPr>
          <p:spPr bwMode="auto">
            <a:xfrm>
              <a:off x="2438" y="2144"/>
              <a:ext cx="596" cy="291"/>
            </a:xfrm>
            <a:prstGeom prst="rect">
              <a:avLst/>
            </a:prstGeom>
            <a:noFill/>
            <a:ln w="9525">
              <a:noFill/>
              <a:miter lim="800000"/>
              <a:headEnd/>
              <a:tailEnd/>
            </a:ln>
          </p:spPr>
          <p:txBody>
            <a:bodyPr wrap="none">
              <a:spAutoFit/>
            </a:bodyPr>
            <a:lstStyle/>
            <a:p>
              <a:r>
                <a:rPr lang="en-US" sz="2400"/>
                <a:t>%H =</a:t>
              </a:r>
            </a:p>
          </p:txBody>
        </p:sp>
        <p:sp>
          <p:nvSpPr>
            <p:cNvPr id="163859" name="Text Box 20"/>
            <p:cNvSpPr txBox="1">
              <a:spLocks noChangeArrowheads="1"/>
            </p:cNvSpPr>
            <p:nvPr/>
          </p:nvSpPr>
          <p:spPr bwMode="auto">
            <a:xfrm>
              <a:off x="2971" y="2032"/>
              <a:ext cx="1205" cy="291"/>
            </a:xfrm>
            <a:prstGeom prst="rect">
              <a:avLst/>
            </a:prstGeom>
            <a:noFill/>
            <a:ln w="9525">
              <a:noFill/>
              <a:miter lim="800000"/>
              <a:headEnd/>
              <a:tailEnd/>
            </a:ln>
          </p:spPr>
          <p:txBody>
            <a:bodyPr wrap="none">
              <a:spAutoFit/>
            </a:bodyPr>
            <a:lstStyle/>
            <a:p>
              <a:r>
                <a:rPr lang="en-US" sz="2400">
                  <a:solidFill>
                    <a:srgbClr val="FF0000"/>
                  </a:solidFill>
                </a:rPr>
                <a:t>6</a:t>
              </a:r>
              <a:r>
                <a:rPr lang="en-US" sz="2400"/>
                <a:t> x (1.008 g)</a:t>
              </a:r>
            </a:p>
          </p:txBody>
        </p:sp>
        <p:sp>
          <p:nvSpPr>
            <p:cNvPr id="163860" name="Text Box 21"/>
            <p:cNvSpPr txBox="1">
              <a:spLocks noChangeArrowheads="1"/>
            </p:cNvSpPr>
            <p:nvPr/>
          </p:nvSpPr>
          <p:spPr bwMode="auto">
            <a:xfrm>
              <a:off x="3192" y="2264"/>
              <a:ext cx="764" cy="291"/>
            </a:xfrm>
            <a:prstGeom prst="rect">
              <a:avLst/>
            </a:prstGeom>
            <a:noFill/>
            <a:ln w="9525">
              <a:noFill/>
              <a:miter lim="800000"/>
              <a:headEnd/>
              <a:tailEnd/>
            </a:ln>
          </p:spPr>
          <p:txBody>
            <a:bodyPr wrap="none">
              <a:spAutoFit/>
            </a:bodyPr>
            <a:lstStyle/>
            <a:p>
              <a:r>
                <a:rPr lang="en-US" sz="2400"/>
                <a:t>46.07 g</a:t>
              </a:r>
            </a:p>
          </p:txBody>
        </p:sp>
        <p:sp>
          <p:nvSpPr>
            <p:cNvPr id="163861" name="Text Box 22"/>
            <p:cNvSpPr txBox="1">
              <a:spLocks noChangeArrowheads="1"/>
            </p:cNvSpPr>
            <p:nvPr/>
          </p:nvSpPr>
          <p:spPr bwMode="auto">
            <a:xfrm>
              <a:off x="4125" y="2144"/>
              <a:ext cx="1642" cy="291"/>
            </a:xfrm>
            <a:prstGeom prst="rect">
              <a:avLst/>
            </a:prstGeom>
            <a:noFill/>
            <a:ln w="9525">
              <a:noFill/>
              <a:miter lim="800000"/>
              <a:headEnd/>
              <a:tailEnd/>
            </a:ln>
          </p:spPr>
          <p:txBody>
            <a:bodyPr wrap="none">
              <a:spAutoFit/>
            </a:bodyPr>
            <a:lstStyle/>
            <a:p>
              <a:r>
                <a:rPr lang="en-US" sz="2400"/>
                <a:t>x 100% = 13.13%</a:t>
              </a:r>
            </a:p>
          </p:txBody>
        </p:sp>
        <p:sp>
          <p:nvSpPr>
            <p:cNvPr id="163862" name="Line 23"/>
            <p:cNvSpPr>
              <a:spLocks noChangeShapeType="1"/>
            </p:cNvSpPr>
            <p:nvPr/>
          </p:nvSpPr>
          <p:spPr bwMode="auto">
            <a:xfrm>
              <a:off x="3024" y="2304"/>
              <a:ext cx="1104" cy="0"/>
            </a:xfrm>
            <a:prstGeom prst="line">
              <a:avLst/>
            </a:prstGeom>
            <a:noFill/>
            <a:ln w="22225">
              <a:solidFill>
                <a:schemeClr val="tx1"/>
              </a:solidFill>
              <a:round/>
              <a:headEnd/>
              <a:tailEnd/>
            </a:ln>
          </p:spPr>
          <p:txBody>
            <a:bodyPr/>
            <a:lstStyle/>
            <a:p>
              <a:endParaRPr lang="en-US"/>
            </a:p>
          </p:txBody>
        </p:sp>
      </p:grpSp>
      <p:grpSp>
        <p:nvGrpSpPr>
          <p:cNvPr id="6" name="Group 24"/>
          <p:cNvGrpSpPr>
            <a:grpSpLocks/>
          </p:cNvGrpSpPr>
          <p:nvPr/>
        </p:nvGrpSpPr>
        <p:grpSpPr bwMode="auto">
          <a:xfrm>
            <a:off x="3729038" y="4737100"/>
            <a:ext cx="5286375" cy="830263"/>
            <a:chOff x="2437" y="2032"/>
            <a:chExt cx="3330" cy="523"/>
          </a:xfrm>
        </p:grpSpPr>
        <p:sp>
          <p:nvSpPr>
            <p:cNvPr id="163853" name="Text Box 25"/>
            <p:cNvSpPr txBox="1">
              <a:spLocks noChangeArrowheads="1"/>
            </p:cNvSpPr>
            <p:nvPr/>
          </p:nvSpPr>
          <p:spPr bwMode="auto">
            <a:xfrm>
              <a:off x="2437" y="2144"/>
              <a:ext cx="606" cy="291"/>
            </a:xfrm>
            <a:prstGeom prst="rect">
              <a:avLst/>
            </a:prstGeom>
            <a:noFill/>
            <a:ln w="9525">
              <a:noFill/>
              <a:miter lim="800000"/>
              <a:headEnd/>
              <a:tailEnd/>
            </a:ln>
          </p:spPr>
          <p:txBody>
            <a:bodyPr wrap="none">
              <a:spAutoFit/>
            </a:bodyPr>
            <a:lstStyle/>
            <a:p>
              <a:r>
                <a:rPr lang="en-US" sz="2400"/>
                <a:t>%O =</a:t>
              </a:r>
            </a:p>
          </p:txBody>
        </p:sp>
        <p:sp>
          <p:nvSpPr>
            <p:cNvPr id="163854" name="Text Box 26"/>
            <p:cNvSpPr txBox="1">
              <a:spLocks noChangeArrowheads="1"/>
            </p:cNvSpPr>
            <p:nvPr/>
          </p:nvSpPr>
          <p:spPr bwMode="auto">
            <a:xfrm>
              <a:off x="2971" y="2032"/>
              <a:ext cx="1205" cy="291"/>
            </a:xfrm>
            <a:prstGeom prst="rect">
              <a:avLst/>
            </a:prstGeom>
            <a:noFill/>
            <a:ln w="9525">
              <a:noFill/>
              <a:miter lim="800000"/>
              <a:headEnd/>
              <a:tailEnd/>
            </a:ln>
          </p:spPr>
          <p:txBody>
            <a:bodyPr wrap="none">
              <a:spAutoFit/>
            </a:bodyPr>
            <a:lstStyle/>
            <a:p>
              <a:r>
                <a:rPr lang="en-US" sz="2400">
                  <a:solidFill>
                    <a:srgbClr val="FF0000"/>
                  </a:solidFill>
                </a:rPr>
                <a:t>1</a:t>
              </a:r>
              <a:r>
                <a:rPr lang="en-US" sz="2400"/>
                <a:t> x (16.00 g)</a:t>
              </a:r>
            </a:p>
          </p:txBody>
        </p:sp>
        <p:sp>
          <p:nvSpPr>
            <p:cNvPr id="163855" name="Text Box 27"/>
            <p:cNvSpPr txBox="1">
              <a:spLocks noChangeArrowheads="1"/>
            </p:cNvSpPr>
            <p:nvPr/>
          </p:nvSpPr>
          <p:spPr bwMode="auto">
            <a:xfrm>
              <a:off x="3192" y="2264"/>
              <a:ext cx="764" cy="291"/>
            </a:xfrm>
            <a:prstGeom prst="rect">
              <a:avLst/>
            </a:prstGeom>
            <a:noFill/>
            <a:ln w="9525">
              <a:noFill/>
              <a:miter lim="800000"/>
              <a:headEnd/>
              <a:tailEnd/>
            </a:ln>
          </p:spPr>
          <p:txBody>
            <a:bodyPr wrap="none">
              <a:spAutoFit/>
            </a:bodyPr>
            <a:lstStyle/>
            <a:p>
              <a:r>
                <a:rPr lang="en-US" sz="2400"/>
                <a:t>46.07 g</a:t>
              </a:r>
            </a:p>
          </p:txBody>
        </p:sp>
        <p:sp>
          <p:nvSpPr>
            <p:cNvPr id="163856" name="Text Box 28"/>
            <p:cNvSpPr txBox="1">
              <a:spLocks noChangeArrowheads="1"/>
            </p:cNvSpPr>
            <p:nvPr/>
          </p:nvSpPr>
          <p:spPr bwMode="auto">
            <a:xfrm>
              <a:off x="4125" y="2144"/>
              <a:ext cx="1642" cy="291"/>
            </a:xfrm>
            <a:prstGeom prst="rect">
              <a:avLst/>
            </a:prstGeom>
            <a:noFill/>
            <a:ln w="9525">
              <a:noFill/>
              <a:miter lim="800000"/>
              <a:headEnd/>
              <a:tailEnd/>
            </a:ln>
          </p:spPr>
          <p:txBody>
            <a:bodyPr wrap="none">
              <a:spAutoFit/>
            </a:bodyPr>
            <a:lstStyle/>
            <a:p>
              <a:r>
                <a:rPr lang="en-US" sz="2400"/>
                <a:t>x 100% = 34.73%</a:t>
              </a:r>
            </a:p>
          </p:txBody>
        </p:sp>
        <p:sp>
          <p:nvSpPr>
            <p:cNvPr id="163857" name="Line 29"/>
            <p:cNvSpPr>
              <a:spLocks noChangeShapeType="1"/>
            </p:cNvSpPr>
            <p:nvPr/>
          </p:nvSpPr>
          <p:spPr bwMode="auto">
            <a:xfrm>
              <a:off x="3024" y="2304"/>
              <a:ext cx="1104" cy="0"/>
            </a:xfrm>
            <a:prstGeom prst="line">
              <a:avLst/>
            </a:prstGeom>
            <a:noFill/>
            <a:ln w="22225">
              <a:solidFill>
                <a:schemeClr val="tx1"/>
              </a:solidFill>
              <a:round/>
              <a:headEnd/>
              <a:tailEnd/>
            </a:ln>
          </p:spPr>
          <p:txBody>
            <a:bodyPr/>
            <a:lstStyle/>
            <a:p>
              <a:endParaRPr lang="en-US"/>
            </a:p>
          </p:txBody>
        </p:sp>
      </p:grpSp>
      <p:sp>
        <p:nvSpPr>
          <p:cNvPr id="30750" name="Text Box 30"/>
          <p:cNvSpPr txBox="1">
            <a:spLocks noChangeArrowheads="1"/>
          </p:cNvSpPr>
          <p:nvPr/>
        </p:nvSpPr>
        <p:spPr bwMode="auto">
          <a:xfrm>
            <a:off x="2700338" y="5589588"/>
            <a:ext cx="6289675" cy="522287"/>
          </a:xfrm>
          <a:prstGeom prst="rect">
            <a:avLst/>
          </a:prstGeom>
          <a:noFill/>
          <a:ln w="9525">
            <a:noFill/>
            <a:miter lim="800000"/>
            <a:headEnd/>
            <a:tailEnd/>
          </a:ln>
        </p:spPr>
        <p:txBody>
          <a:bodyPr wrap="none">
            <a:spAutoFit/>
          </a:bodyPr>
          <a:lstStyle/>
          <a:p>
            <a:r>
              <a:rPr lang="en-US" sz="2800"/>
              <a:t>52.14% + 13.13% + 34.73% = 100.0%</a:t>
            </a:r>
          </a:p>
        </p:txBody>
      </p:sp>
      <p:sp>
        <p:nvSpPr>
          <p:cNvPr id="163850" name="Text Box 10"/>
          <p:cNvSpPr txBox="1">
            <a:spLocks noChangeArrowheads="1"/>
          </p:cNvSpPr>
          <p:nvPr/>
        </p:nvSpPr>
        <p:spPr bwMode="auto">
          <a:xfrm>
            <a:off x="7473950" y="2565400"/>
            <a:ext cx="1349375" cy="522288"/>
          </a:xfrm>
          <a:prstGeom prst="rect">
            <a:avLst/>
          </a:prstGeom>
          <a:noFill/>
          <a:ln w="9525">
            <a:noFill/>
            <a:miter lim="800000"/>
            <a:headEnd/>
            <a:tailEnd/>
          </a:ln>
        </p:spPr>
        <p:txBody>
          <a:bodyPr wrap="none">
            <a:spAutoFit/>
          </a:bodyPr>
          <a:lstStyle/>
          <a:p>
            <a:r>
              <a:rPr lang="en-US" sz="2800"/>
              <a:t> C</a:t>
            </a:r>
            <a:r>
              <a:rPr lang="en-US" sz="2800" baseline="-25000">
                <a:solidFill>
                  <a:srgbClr val="FF0000"/>
                </a:solidFill>
              </a:rPr>
              <a:t>2</a:t>
            </a:r>
            <a:r>
              <a:rPr lang="en-US" sz="2800"/>
              <a:t>H</a:t>
            </a:r>
            <a:r>
              <a:rPr lang="en-US" sz="2800" baseline="-25000">
                <a:solidFill>
                  <a:srgbClr val="FF0000"/>
                </a:solidFill>
              </a:rPr>
              <a:t>6</a:t>
            </a:r>
            <a:r>
              <a:rPr lang="en-US" sz="2800"/>
              <a:t>O</a:t>
            </a:r>
          </a:p>
        </p:txBody>
      </p:sp>
      <p:sp>
        <p:nvSpPr>
          <p:cNvPr id="163851" name="Rectangle 32"/>
          <p:cNvSpPr>
            <a:spLocks noChangeArrowheads="1"/>
          </p:cNvSpPr>
          <p:nvPr/>
        </p:nvSpPr>
        <p:spPr bwMode="auto">
          <a:xfrm>
            <a:off x="4356100" y="2636838"/>
            <a:ext cx="3387725" cy="400050"/>
          </a:xfrm>
          <a:prstGeom prst="rect">
            <a:avLst/>
          </a:prstGeom>
          <a:noFill/>
          <a:ln w="9525">
            <a:noFill/>
            <a:miter lim="800000"/>
            <a:headEnd/>
            <a:tailEnd/>
          </a:ln>
        </p:spPr>
        <p:txBody>
          <a:bodyPr wrap="none">
            <a:spAutoFit/>
          </a:bodyPr>
          <a:lstStyle/>
          <a:p>
            <a:r>
              <a:rPr lang="en-US" sz="2000"/>
              <a:t>The Percent of elements in  </a:t>
            </a:r>
          </a:p>
        </p:txBody>
      </p:sp>
      <p:sp>
        <p:nvSpPr>
          <p:cNvPr id="163852" name="Slide Number Placeholder 35"/>
          <p:cNvSpPr>
            <a:spLocks noGrp="1"/>
          </p:cNvSpPr>
          <p:nvPr>
            <p:ph type="sldNum" sz="quarter" idx="12"/>
          </p:nvPr>
        </p:nvSpPr>
        <p:spPr>
          <a:noFill/>
        </p:spPr>
        <p:txBody>
          <a:bodyPr/>
          <a:lstStyle/>
          <a:p>
            <a:fld id="{2CBE2AAD-4584-4E93-8239-9C9A9016CA59}" type="slidenum">
              <a:rPr lang="ar-SA" smtClean="0">
                <a:latin typeface="Arial" pitchFamily="34" charset="0"/>
                <a:cs typeface="Arial" pitchFamily="34" charset="0"/>
              </a:rPr>
              <a:pPr/>
              <a:t>31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28"/>
                                        </p:tgtEl>
                                        <p:attrNameLst>
                                          <p:attrName>style.visibility</p:attrName>
                                        </p:attrNameLst>
                                      </p:cBhvr>
                                      <p:to>
                                        <p:strVal val="visible"/>
                                      </p:to>
                                    </p:set>
                                    <p:anim calcmode="lin" valueType="num">
                                      <p:cBhvr additive="base">
                                        <p:cTn id="7" dur="500" fill="hold"/>
                                        <p:tgtEl>
                                          <p:spTgt spid="30728"/>
                                        </p:tgtEl>
                                        <p:attrNameLst>
                                          <p:attrName>ppt_x</p:attrName>
                                        </p:attrNameLst>
                                      </p:cBhvr>
                                      <p:tavLst>
                                        <p:tav tm="0">
                                          <p:val>
                                            <p:strVal val="0-#ppt_w/2"/>
                                          </p:val>
                                        </p:tav>
                                        <p:tav tm="100000">
                                          <p:val>
                                            <p:strVal val="#ppt_x"/>
                                          </p:val>
                                        </p:tav>
                                      </p:tavLst>
                                    </p:anim>
                                    <p:anim calcmode="lin" valueType="num">
                                      <p:cBhvr additive="base">
                                        <p:cTn id="8" dur="500" fill="hold"/>
                                        <p:tgtEl>
                                          <p:spTgt spid="3072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0750"/>
                                        </p:tgtEl>
                                        <p:attrNameLst>
                                          <p:attrName>style.visibility</p:attrName>
                                        </p:attrNameLst>
                                      </p:cBhvr>
                                      <p:to>
                                        <p:strVal val="visible"/>
                                      </p:to>
                                    </p:set>
                                    <p:anim calcmode="lin" valueType="num">
                                      <p:cBhvr additive="base">
                                        <p:cTn id="31" dur="500" fill="hold"/>
                                        <p:tgtEl>
                                          <p:spTgt spid="30750"/>
                                        </p:tgtEl>
                                        <p:attrNameLst>
                                          <p:attrName>ppt_x</p:attrName>
                                        </p:attrNameLst>
                                      </p:cBhvr>
                                      <p:tavLst>
                                        <p:tav tm="0">
                                          <p:val>
                                            <p:strVal val="1+#ppt_w/2"/>
                                          </p:val>
                                        </p:tav>
                                        <p:tav tm="100000">
                                          <p:val>
                                            <p:strVal val="#ppt_x"/>
                                          </p:val>
                                        </p:tav>
                                      </p:tavLst>
                                    </p:anim>
                                    <p:anim calcmode="lin" valueType="num">
                                      <p:cBhvr additive="base">
                                        <p:cTn id="32" dur="500" fill="hold"/>
                                        <p:tgtEl>
                                          <p:spTgt spid="307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8" grpId="0" autoUpdateAnimBg="0"/>
      <p:bldP spid="30750" grpId="0" autoUpdateAnimBg="0"/>
    </p:bld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1" name="Group 2"/>
          <p:cNvGrpSpPr>
            <a:grpSpLocks/>
          </p:cNvGrpSpPr>
          <p:nvPr/>
        </p:nvGrpSpPr>
        <p:grpSpPr bwMode="auto">
          <a:xfrm>
            <a:off x="133350" y="152400"/>
            <a:ext cx="8877300" cy="461963"/>
            <a:chOff x="106" y="169"/>
            <a:chExt cx="5592" cy="291"/>
          </a:xfrm>
        </p:grpSpPr>
        <p:sp>
          <p:nvSpPr>
            <p:cNvPr id="27682" name="Text Box 3"/>
            <p:cNvSpPr txBox="1">
              <a:spLocks noChangeArrowheads="1"/>
            </p:cNvSpPr>
            <p:nvPr/>
          </p:nvSpPr>
          <p:spPr bwMode="auto">
            <a:xfrm>
              <a:off x="106" y="169"/>
              <a:ext cx="5592" cy="291"/>
            </a:xfrm>
            <a:prstGeom prst="rect">
              <a:avLst/>
            </a:prstGeom>
            <a:noFill/>
            <a:ln w="9525">
              <a:noFill/>
              <a:miter lim="800000"/>
              <a:headEnd/>
              <a:tailEnd/>
            </a:ln>
          </p:spPr>
          <p:txBody>
            <a:bodyPr wrap="none">
              <a:spAutoFit/>
            </a:bodyPr>
            <a:lstStyle/>
            <a:p>
              <a:r>
                <a:rPr lang="en-US" sz="2400"/>
                <a:t>Br</a:t>
              </a:r>
              <a:r>
                <a:rPr lang="en-US" sz="2400" baseline="-25000"/>
                <a:t>2</a:t>
              </a:r>
              <a:r>
                <a:rPr lang="en-US" sz="2400"/>
                <a:t> (</a:t>
              </a:r>
              <a:r>
                <a:rPr lang="en-US" sz="2400" i="1"/>
                <a:t>aq</a:t>
              </a:r>
              <a:r>
                <a:rPr lang="en-US" sz="2400"/>
                <a:t>) + HCOOH (</a:t>
              </a:r>
              <a:r>
                <a:rPr lang="en-US" sz="2400" i="1"/>
                <a:t>aq</a:t>
              </a:r>
              <a:r>
                <a:rPr lang="en-US" sz="2400"/>
                <a:t>)                 2Br</a:t>
              </a:r>
              <a:r>
                <a:rPr lang="en-US" sz="2400" baseline="30000"/>
                <a:t>-</a:t>
              </a:r>
              <a:r>
                <a:rPr lang="en-US" sz="2400"/>
                <a:t> (</a:t>
              </a:r>
              <a:r>
                <a:rPr lang="en-US" sz="2400" i="1"/>
                <a:t>aq</a:t>
              </a:r>
              <a:r>
                <a:rPr lang="en-US" sz="2400"/>
                <a:t>) + 2H</a:t>
              </a:r>
              <a:r>
                <a:rPr lang="en-US" sz="2400" baseline="30000"/>
                <a:t>+</a:t>
              </a:r>
              <a:r>
                <a:rPr lang="en-US" sz="2400"/>
                <a:t> (</a:t>
              </a:r>
              <a:r>
                <a:rPr lang="en-US" sz="2400" i="1"/>
                <a:t>aq</a:t>
              </a:r>
              <a:r>
                <a:rPr lang="en-US" sz="2400"/>
                <a:t>) + CO</a:t>
              </a:r>
              <a:r>
                <a:rPr lang="en-US" sz="2400" baseline="-25000"/>
                <a:t>2</a:t>
              </a:r>
              <a:r>
                <a:rPr lang="en-US" sz="2400"/>
                <a:t> (</a:t>
              </a:r>
              <a:r>
                <a:rPr lang="en-US" sz="2400" i="1"/>
                <a:t>g</a:t>
              </a:r>
              <a:r>
                <a:rPr lang="en-US" sz="2400"/>
                <a:t>)</a:t>
              </a:r>
            </a:p>
          </p:txBody>
        </p:sp>
        <p:sp>
          <p:nvSpPr>
            <p:cNvPr id="27683" name="Line 4"/>
            <p:cNvSpPr>
              <a:spLocks noChangeShapeType="1"/>
            </p:cNvSpPr>
            <p:nvPr/>
          </p:nvSpPr>
          <p:spPr bwMode="auto">
            <a:xfrm>
              <a:off x="2416" y="320"/>
              <a:ext cx="480" cy="0"/>
            </a:xfrm>
            <a:prstGeom prst="line">
              <a:avLst/>
            </a:prstGeom>
            <a:noFill/>
            <a:ln w="28575">
              <a:solidFill>
                <a:schemeClr val="tx1"/>
              </a:solidFill>
              <a:round/>
              <a:headEnd/>
              <a:tailEnd type="triangle" w="med" len="med"/>
            </a:ln>
          </p:spPr>
          <p:txBody>
            <a:bodyPr/>
            <a:lstStyle/>
            <a:p>
              <a:endParaRPr lang="en-US"/>
            </a:p>
          </p:txBody>
        </p:sp>
      </p:grpSp>
      <p:pic>
        <p:nvPicPr>
          <p:cNvPr id="6150" name="Picture 6" descr="C:\Chang Powerpoint\Figures\CNG7CH13\CHA56015.JPE"/>
          <p:cNvPicPr>
            <a:picLocks noChangeAspect="1" noChangeArrowheads="1"/>
          </p:cNvPicPr>
          <p:nvPr/>
        </p:nvPicPr>
        <p:blipFill>
          <a:blip r:embed="rId3" cstate="print"/>
          <a:srcRect/>
          <a:stretch>
            <a:fillRect/>
          </a:stretch>
        </p:blipFill>
        <p:spPr bwMode="auto">
          <a:xfrm>
            <a:off x="2413000" y="762000"/>
            <a:ext cx="6705600" cy="4006850"/>
          </a:xfrm>
          <a:prstGeom prst="rect">
            <a:avLst/>
          </a:prstGeom>
          <a:noFill/>
          <a:ln w="9525">
            <a:noFill/>
            <a:miter lim="800000"/>
            <a:headEnd/>
            <a:tailEnd/>
          </a:ln>
        </p:spPr>
      </p:pic>
      <p:grpSp>
        <p:nvGrpSpPr>
          <p:cNvPr id="3" name="Group 45"/>
          <p:cNvGrpSpPr>
            <a:grpSpLocks/>
          </p:cNvGrpSpPr>
          <p:nvPr/>
        </p:nvGrpSpPr>
        <p:grpSpPr bwMode="auto">
          <a:xfrm>
            <a:off x="395288" y="5084763"/>
            <a:ext cx="3911600" cy="822325"/>
            <a:chOff x="416" y="3238"/>
            <a:chExt cx="2464" cy="518"/>
          </a:xfrm>
        </p:grpSpPr>
        <p:sp>
          <p:nvSpPr>
            <p:cNvPr id="27677" name="Text Box 8"/>
            <p:cNvSpPr txBox="1">
              <a:spLocks noChangeArrowheads="1"/>
            </p:cNvSpPr>
            <p:nvPr/>
          </p:nvSpPr>
          <p:spPr bwMode="auto">
            <a:xfrm>
              <a:off x="416" y="3375"/>
              <a:ext cx="1925" cy="252"/>
            </a:xfrm>
            <a:prstGeom prst="rect">
              <a:avLst/>
            </a:prstGeom>
            <a:noFill/>
            <a:ln w="9525">
              <a:noFill/>
              <a:miter lim="800000"/>
              <a:headEnd/>
              <a:tailEnd/>
            </a:ln>
          </p:spPr>
          <p:txBody>
            <a:bodyPr wrap="none">
              <a:spAutoFit/>
            </a:bodyPr>
            <a:lstStyle/>
            <a:p>
              <a:pPr algn="r"/>
              <a:r>
                <a:rPr lang="en-US" sz="2000"/>
                <a:t>____________</a:t>
              </a:r>
              <a:r>
                <a:rPr lang="en-US" sz="2000" b="1" i="1"/>
                <a:t> </a:t>
              </a:r>
              <a:r>
                <a:rPr lang="en-US" sz="2000"/>
                <a:t>_____ = -</a:t>
              </a:r>
            </a:p>
          </p:txBody>
        </p:sp>
        <p:grpSp>
          <p:nvGrpSpPr>
            <p:cNvPr id="27678" name="Group 44"/>
            <p:cNvGrpSpPr>
              <a:grpSpLocks/>
            </p:cNvGrpSpPr>
            <p:nvPr/>
          </p:nvGrpSpPr>
          <p:grpSpPr bwMode="auto">
            <a:xfrm>
              <a:off x="2332" y="3238"/>
              <a:ext cx="548" cy="518"/>
              <a:chOff x="2332" y="3238"/>
              <a:chExt cx="548" cy="518"/>
            </a:xfrm>
          </p:grpSpPr>
          <p:sp>
            <p:nvSpPr>
              <p:cNvPr id="27679" name="Text Box 10"/>
              <p:cNvSpPr txBox="1">
                <a:spLocks noChangeArrowheads="1"/>
              </p:cNvSpPr>
              <p:nvPr/>
            </p:nvSpPr>
            <p:spPr bwMode="auto">
              <a:xfrm>
                <a:off x="2332" y="3238"/>
                <a:ext cx="525" cy="252"/>
              </a:xfrm>
              <a:prstGeom prst="rect">
                <a:avLst/>
              </a:prstGeom>
              <a:noFill/>
              <a:ln w="9525">
                <a:noFill/>
                <a:miter lim="800000"/>
                <a:headEnd/>
                <a:tailEnd/>
              </a:ln>
            </p:spPr>
            <p:txBody>
              <a:bodyPr wrap="none">
                <a:spAutoFit/>
              </a:bodyPr>
              <a:lstStyle/>
              <a:p>
                <a:r>
                  <a:rPr lang="en-US" sz="2000">
                    <a:latin typeface="Symbol" pitchFamily="18" charset="2"/>
                  </a:rPr>
                  <a:t>D</a:t>
                </a:r>
                <a:r>
                  <a:rPr lang="en-US" sz="2000"/>
                  <a:t>[Br</a:t>
                </a:r>
                <a:r>
                  <a:rPr lang="en-US" sz="2000" baseline="-25000"/>
                  <a:t>2</a:t>
                </a:r>
                <a:r>
                  <a:rPr lang="en-US" sz="2000"/>
                  <a:t>]</a:t>
                </a:r>
              </a:p>
            </p:txBody>
          </p:sp>
          <p:sp>
            <p:nvSpPr>
              <p:cNvPr id="27680" name="Text Box 11"/>
              <p:cNvSpPr txBox="1">
                <a:spLocks noChangeArrowheads="1"/>
              </p:cNvSpPr>
              <p:nvPr/>
            </p:nvSpPr>
            <p:spPr bwMode="auto">
              <a:xfrm>
                <a:off x="2397" y="3504"/>
                <a:ext cx="260" cy="252"/>
              </a:xfrm>
              <a:prstGeom prst="rect">
                <a:avLst/>
              </a:prstGeom>
              <a:noFill/>
              <a:ln w="9525">
                <a:noFill/>
                <a:miter lim="800000"/>
                <a:headEnd/>
                <a:tailEnd/>
              </a:ln>
            </p:spPr>
            <p:txBody>
              <a:bodyPr wrap="none">
                <a:spAutoFit/>
              </a:bodyPr>
              <a:lstStyle/>
              <a:p>
                <a:r>
                  <a:rPr lang="en-US" sz="2000">
                    <a:latin typeface="Symbol" pitchFamily="18" charset="2"/>
                  </a:rPr>
                  <a:t>D</a:t>
                </a:r>
                <a:r>
                  <a:rPr lang="en-US" sz="2000" i="1"/>
                  <a:t>t</a:t>
                </a:r>
                <a:endParaRPr lang="en-US" sz="2000"/>
              </a:p>
            </p:txBody>
          </p:sp>
          <p:sp>
            <p:nvSpPr>
              <p:cNvPr id="27681" name="Line 12"/>
              <p:cNvSpPr>
                <a:spLocks noChangeShapeType="1"/>
              </p:cNvSpPr>
              <p:nvPr/>
            </p:nvSpPr>
            <p:spPr bwMode="auto">
              <a:xfrm>
                <a:off x="2335" y="3544"/>
                <a:ext cx="545" cy="0"/>
              </a:xfrm>
              <a:prstGeom prst="line">
                <a:avLst/>
              </a:prstGeom>
              <a:noFill/>
              <a:ln w="28575">
                <a:solidFill>
                  <a:schemeClr val="tx1"/>
                </a:solidFill>
                <a:round/>
                <a:headEnd/>
                <a:tailEnd/>
              </a:ln>
            </p:spPr>
            <p:txBody>
              <a:bodyPr/>
              <a:lstStyle/>
              <a:p>
                <a:endParaRPr lang="en-US"/>
              </a:p>
            </p:txBody>
          </p:sp>
        </p:grpSp>
      </p:grpSp>
      <p:grpSp>
        <p:nvGrpSpPr>
          <p:cNvPr id="5" name="Group 20"/>
          <p:cNvGrpSpPr>
            <a:grpSpLocks/>
          </p:cNvGrpSpPr>
          <p:nvPr/>
        </p:nvGrpSpPr>
        <p:grpSpPr bwMode="auto">
          <a:xfrm>
            <a:off x="4500563" y="5084763"/>
            <a:ext cx="3140075" cy="914400"/>
            <a:chOff x="2390" y="3232"/>
            <a:chExt cx="1978" cy="576"/>
          </a:xfrm>
        </p:grpSpPr>
        <p:sp>
          <p:nvSpPr>
            <p:cNvPr id="27672" name="Text Box 13"/>
            <p:cNvSpPr txBox="1">
              <a:spLocks noChangeArrowheads="1"/>
            </p:cNvSpPr>
            <p:nvPr/>
          </p:nvSpPr>
          <p:spPr bwMode="auto">
            <a:xfrm>
              <a:off x="2390" y="3377"/>
              <a:ext cx="345" cy="288"/>
            </a:xfrm>
            <a:prstGeom prst="rect">
              <a:avLst/>
            </a:prstGeom>
            <a:noFill/>
            <a:ln w="9525">
              <a:noFill/>
              <a:miter lim="800000"/>
              <a:headEnd/>
              <a:tailEnd/>
            </a:ln>
          </p:spPr>
          <p:txBody>
            <a:bodyPr wrap="none">
              <a:spAutoFit/>
            </a:bodyPr>
            <a:lstStyle/>
            <a:p>
              <a:r>
                <a:rPr lang="en-US" sz="2400"/>
                <a:t>= -</a:t>
              </a:r>
            </a:p>
          </p:txBody>
        </p:sp>
        <p:grpSp>
          <p:nvGrpSpPr>
            <p:cNvPr id="27673" name="Group 19"/>
            <p:cNvGrpSpPr>
              <a:grpSpLocks/>
            </p:cNvGrpSpPr>
            <p:nvPr/>
          </p:nvGrpSpPr>
          <p:grpSpPr bwMode="auto">
            <a:xfrm>
              <a:off x="2777" y="3232"/>
              <a:ext cx="1591" cy="576"/>
              <a:chOff x="2777" y="3232"/>
              <a:chExt cx="1591" cy="576"/>
            </a:xfrm>
          </p:grpSpPr>
          <p:sp>
            <p:nvSpPr>
              <p:cNvPr id="27674" name="Text Box 14"/>
              <p:cNvSpPr txBox="1">
                <a:spLocks noChangeArrowheads="1"/>
              </p:cNvSpPr>
              <p:nvPr/>
            </p:nvSpPr>
            <p:spPr bwMode="auto">
              <a:xfrm>
                <a:off x="2777" y="3232"/>
                <a:ext cx="1591" cy="288"/>
              </a:xfrm>
              <a:prstGeom prst="rect">
                <a:avLst/>
              </a:prstGeom>
              <a:noFill/>
              <a:ln w="9525">
                <a:noFill/>
                <a:miter lim="800000"/>
                <a:headEnd/>
                <a:tailEnd/>
              </a:ln>
            </p:spPr>
            <p:txBody>
              <a:bodyPr wrap="none">
                <a:spAutoFit/>
              </a:bodyPr>
              <a:lstStyle/>
              <a:p>
                <a:r>
                  <a:rPr lang="en-US" sz="2400"/>
                  <a:t>[Br</a:t>
                </a:r>
                <a:r>
                  <a:rPr lang="en-US" sz="2400" baseline="-25000"/>
                  <a:t>2</a:t>
                </a:r>
                <a:r>
                  <a:rPr lang="en-US" sz="2400"/>
                  <a:t>]</a:t>
                </a:r>
                <a:r>
                  <a:rPr lang="en-US" sz="2400" baseline="-25000"/>
                  <a:t>final</a:t>
                </a:r>
                <a:r>
                  <a:rPr lang="en-US" sz="2400"/>
                  <a:t> – [Br</a:t>
                </a:r>
                <a:r>
                  <a:rPr lang="en-US" sz="2400" baseline="-25000"/>
                  <a:t>2</a:t>
                </a:r>
                <a:r>
                  <a:rPr lang="en-US" sz="2400"/>
                  <a:t>]</a:t>
                </a:r>
                <a:r>
                  <a:rPr lang="en-US" sz="2400" baseline="-25000"/>
                  <a:t>initial</a:t>
                </a:r>
                <a:endParaRPr lang="en-US" sz="2400"/>
              </a:p>
            </p:txBody>
          </p:sp>
          <p:sp>
            <p:nvSpPr>
              <p:cNvPr id="27675" name="Line 15"/>
              <p:cNvSpPr>
                <a:spLocks noChangeShapeType="1"/>
              </p:cNvSpPr>
              <p:nvPr/>
            </p:nvSpPr>
            <p:spPr bwMode="auto">
              <a:xfrm>
                <a:off x="2780" y="3536"/>
                <a:ext cx="1584" cy="0"/>
              </a:xfrm>
              <a:prstGeom prst="line">
                <a:avLst/>
              </a:prstGeom>
              <a:noFill/>
              <a:ln w="28575">
                <a:solidFill>
                  <a:schemeClr val="tx1"/>
                </a:solidFill>
                <a:round/>
                <a:headEnd/>
                <a:tailEnd/>
              </a:ln>
            </p:spPr>
            <p:txBody>
              <a:bodyPr/>
              <a:lstStyle/>
              <a:p>
                <a:endParaRPr lang="en-US"/>
              </a:p>
            </p:txBody>
          </p:sp>
          <p:sp>
            <p:nvSpPr>
              <p:cNvPr id="27676" name="Text Box 16"/>
              <p:cNvSpPr txBox="1">
                <a:spLocks noChangeArrowheads="1"/>
              </p:cNvSpPr>
              <p:nvPr/>
            </p:nvSpPr>
            <p:spPr bwMode="auto">
              <a:xfrm>
                <a:off x="3114" y="3520"/>
                <a:ext cx="916" cy="288"/>
              </a:xfrm>
              <a:prstGeom prst="rect">
                <a:avLst/>
              </a:prstGeom>
              <a:noFill/>
              <a:ln w="9525">
                <a:noFill/>
                <a:miter lim="800000"/>
                <a:headEnd/>
                <a:tailEnd/>
              </a:ln>
            </p:spPr>
            <p:txBody>
              <a:bodyPr wrap="none">
                <a:spAutoFit/>
              </a:bodyPr>
              <a:lstStyle/>
              <a:p>
                <a:r>
                  <a:rPr lang="en-US" sz="2400" i="1"/>
                  <a:t>t</a:t>
                </a:r>
                <a:r>
                  <a:rPr lang="en-US" sz="2400" baseline="-25000"/>
                  <a:t>final</a:t>
                </a:r>
                <a:r>
                  <a:rPr lang="en-US" sz="2400"/>
                  <a:t> - </a:t>
                </a:r>
                <a:r>
                  <a:rPr lang="en-US" sz="2400" i="1"/>
                  <a:t>t</a:t>
                </a:r>
                <a:r>
                  <a:rPr lang="en-US" sz="2400" baseline="-25000"/>
                  <a:t>initial</a:t>
                </a:r>
                <a:endParaRPr lang="en-US" sz="2400" i="1"/>
              </a:p>
            </p:txBody>
          </p:sp>
        </p:grpSp>
      </p:grpSp>
      <p:grpSp>
        <p:nvGrpSpPr>
          <p:cNvPr id="7" name="Group 32"/>
          <p:cNvGrpSpPr>
            <a:grpSpLocks/>
          </p:cNvGrpSpPr>
          <p:nvPr/>
        </p:nvGrpSpPr>
        <p:grpSpPr bwMode="auto">
          <a:xfrm>
            <a:off x="4127500" y="1524000"/>
            <a:ext cx="2044700" cy="1917700"/>
            <a:chOff x="2600" y="960"/>
            <a:chExt cx="1288" cy="1208"/>
          </a:xfrm>
        </p:grpSpPr>
        <p:grpSp>
          <p:nvGrpSpPr>
            <p:cNvPr id="27668" name="Group 24"/>
            <p:cNvGrpSpPr>
              <a:grpSpLocks/>
            </p:cNvGrpSpPr>
            <p:nvPr/>
          </p:nvGrpSpPr>
          <p:grpSpPr bwMode="auto">
            <a:xfrm>
              <a:off x="2600" y="1352"/>
              <a:ext cx="676" cy="816"/>
              <a:chOff x="2542" y="1344"/>
              <a:chExt cx="676" cy="816"/>
            </a:xfrm>
          </p:grpSpPr>
          <p:sp>
            <p:nvSpPr>
              <p:cNvPr id="27670" name="Line 22"/>
              <p:cNvSpPr>
                <a:spLocks noChangeShapeType="1"/>
              </p:cNvSpPr>
              <p:nvPr/>
            </p:nvSpPr>
            <p:spPr bwMode="auto">
              <a:xfrm flipV="1">
                <a:off x="2880" y="1344"/>
                <a:ext cx="0" cy="432"/>
              </a:xfrm>
              <a:prstGeom prst="line">
                <a:avLst/>
              </a:prstGeom>
              <a:noFill/>
              <a:ln w="28575">
                <a:solidFill>
                  <a:srgbClr val="FF0000"/>
                </a:solidFill>
                <a:round/>
                <a:headEnd/>
                <a:tailEnd type="triangle" w="med" len="med"/>
              </a:ln>
            </p:spPr>
            <p:txBody>
              <a:bodyPr/>
              <a:lstStyle/>
              <a:p>
                <a:endParaRPr lang="en-US"/>
              </a:p>
            </p:txBody>
          </p:sp>
          <p:sp>
            <p:nvSpPr>
              <p:cNvPr id="27671" name="Text Box 23"/>
              <p:cNvSpPr txBox="1">
                <a:spLocks noChangeArrowheads="1"/>
              </p:cNvSpPr>
              <p:nvPr/>
            </p:nvSpPr>
            <p:spPr bwMode="auto">
              <a:xfrm>
                <a:off x="2542" y="1718"/>
                <a:ext cx="676" cy="442"/>
              </a:xfrm>
              <a:prstGeom prst="rect">
                <a:avLst/>
              </a:prstGeom>
              <a:noFill/>
              <a:ln w="9525">
                <a:noFill/>
                <a:miter lim="800000"/>
                <a:headEnd/>
                <a:tailEnd/>
              </a:ln>
            </p:spPr>
            <p:txBody>
              <a:bodyPr wrap="none">
                <a:spAutoFit/>
              </a:bodyPr>
              <a:lstStyle/>
              <a:p>
                <a:r>
                  <a:rPr lang="en-US" sz="2000">
                    <a:solidFill>
                      <a:srgbClr val="FF0000"/>
                    </a:solidFill>
                  </a:rPr>
                  <a:t>slope of</a:t>
                </a:r>
              </a:p>
              <a:p>
                <a:r>
                  <a:rPr lang="en-US" sz="2000">
                    <a:solidFill>
                      <a:srgbClr val="FF0000"/>
                    </a:solidFill>
                  </a:rPr>
                  <a:t>tangent</a:t>
                </a:r>
              </a:p>
            </p:txBody>
          </p:sp>
        </p:grpSp>
        <p:sp>
          <p:nvSpPr>
            <p:cNvPr id="27669" name="Oval 31"/>
            <p:cNvSpPr>
              <a:spLocks noChangeArrowheads="1"/>
            </p:cNvSpPr>
            <p:nvPr/>
          </p:nvSpPr>
          <p:spPr bwMode="auto">
            <a:xfrm>
              <a:off x="3120" y="960"/>
              <a:ext cx="768" cy="384"/>
            </a:xfrm>
            <a:prstGeom prst="ellipse">
              <a:avLst/>
            </a:prstGeom>
            <a:noFill/>
            <a:ln w="28575">
              <a:solidFill>
                <a:srgbClr val="FF0000"/>
              </a:solidFill>
              <a:round/>
              <a:headEnd/>
              <a:tailEnd/>
            </a:ln>
          </p:spPr>
          <p:txBody>
            <a:bodyPr wrap="none" anchor="ctr"/>
            <a:lstStyle/>
            <a:p>
              <a:endParaRPr lang="en-US"/>
            </a:p>
          </p:txBody>
        </p:sp>
      </p:grpSp>
      <p:grpSp>
        <p:nvGrpSpPr>
          <p:cNvPr id="9" name="Group 33"/>
          <p:cNvGrpSpPr>
            <a:grpSpLocks/>
          </p:cNvGrpSpPr>
          <p:nvPr/>
        </p:nvGrpSpPr>
        <p:grpSpPr bwMode="auto">
          <a:xfrm>
            <a:off x="5499100" y="2108200"/>
            <a:ext cx="2044700" cy="1917700"/>
            <a:chOff x="2600" y="960"/>
            <a:chExt cx="1288" cy="1208"/>
          </a:xfrm>
        </p:grpSpPr>
        <p:grpSp>
          <p:nvGrpSpPr>
            <p:cNvPr id="27664" name="Group 34"/>
            <p:cNvGrpSpPr>
              <a:grpSpLocks/>
            </p:cNvGrpSpPr>
            <p:nvPr/>
          </p:nvGrpSpPr>
          <p:grpSpPr bwMode="auto">
            <a:xfrm>
              <a:off x="2600" y="1352"/>
              <a:ext cx="676" cy="816"/>
              <a:chOff x="2542" y="1344"/>
              <a:chExt cx="676" cy="816"/>
            </a:xfrm>
          </p:grpSpPr>
          <p:sp>
            <p:nvSpPr>
              <p:cNvPr id="27666" name="Line 35"/>
              <p:cNvSpPr>
                <a:spLocks noChangeShapeType="1"/>
              </p:cNvSpPr>
              <p:nvPr/>
            </p:nvSpPr>
            <p:spPr bwMode="auto">
              <a:xfrm flipV="1">
                <a:off x="2880" y="1344"/>
                <a:ext cx="0" cy="432"/>
              </a:xfrm>
              <a:prstGeom prst="line">
                <a:avLst/>
              </a:prstGeom>
              <a:noFill/>
              <a:ln w="28575">
                <a:solidFill>
                  <a:srgbClr val="FF0000"/>
                </a:solidFill>
                <a:round/>
                <a:headEnd/>
                <a:tailEnd type="triangle" w="med" len="med"/>
              </a:ln>
            </p:spPr>
            <p:txBody>
              <a:bodyPr/>
              <a:lstStyle/>
              <a:p>
                <a:endParaRPr lang="en-US"/>
              </a:p>
            </p:txBody>
          </p:sp>
          <p:sp>
            <p:nvSpPr>
              <p:cNvPr id="27667" name="Text Box 36"/>
              <p:cNvSpPr txBox="1">
                <a:spLocks noChangeArrowheads="1"/>
              </p:cNvSpPr>
              <p:nvPr/>
            </p:nvSpPr>
            <p:spPr bwMode="auto">
              <a:xfrm>
                <a:off x="2542" y="1718"/>
                <a:ext cx="676" cy="442"/>
              </a:xfrm>
              <a:prstGeom prst="rect">
                <a:avLst/>
              </a:prstGeom>
              <a:noFill/>
              <a:ln w="9525">
                <a:noFill/>
                <a:miter lim="800000"/>
                <a:headEnd/>
                <a:tailEnd/>
              </a:ln>
            </p:spPr>
            <p:txBody>
              <a:bodyPr wrap="none">
                <a:spAutoFit/>
              </a:bodyPr>
              <a:lstStyle/>
              <a:p>
                <a:r>
                  <a:rPr lang="en-US" sz="2000">
                    <a:solidFill>
                      <a:srgbClr val="FF0000"/>
                    </a:solidFill>
                  </a:rPr>
                  <a:t>slope of</a:t>
                </a:r>
              </a:p>
              <a:p>
                <a:r>
                  <a:rPr lang="en-US" sz="2000">
                    <a:solidFill>
                      <a:srgbClr val="FF0000"/>
                    </a:solidFill>
                  </a:rPr>
                  <a:t>tangent</a:t>
                </a:r>
              </a:p>
            </p:txBody>
          </p:sp>
        </p:grpSp>
        <p:sp>
          <p:nvSpPr>
            <p:cNvPr id="27665" name="Oval 37"/>
            <p:cNvSpPr>
              <a:spLocks noChangeArrowheads="1"/>
            </p:cNvSpPr>
            <p:nvPr/>
          </p:nvSpPr>
          <p:spPr bwMode="auto">
            <a:xfrm>
              <a:off x="3120" y="960"/>
              <a:ext cx="768" cy="384"/>
            </a:xfrm>
            <a:prstGeom prst="ellipse">
              <a:avLst/>
            </a:prstGeom>
            <a:noFill/>
            <a:ln w="28575">
              <a:solidFill>
                <a:srgbClr val="FF0000"/>
              </a:solidFill>
              <a:round/>
              <a:headEnd/>
              <a:tailEnd/>
            </a:ln>
          </p:spPr>
          <p:txBody>
            <a:bodyPr wrap="none" anchor="ctr"/>
            <a:lstStyle/>
            <a:p>
              <a:endParaRPr lang="en-US"/>
            </a:p>
          </p:txBody>
        </p:sp>
      </p:grpSp>
      <p:grpSp>
        <p:nvGrpSpPr>
          <p:cNvPr id="11" name="Group 38"/>
          <p:cNvGrpSpPr>
            <a:grpSpLocks/>
          </p:cNvGrpSpPr>
          <p:nvPr/>
        </p:nvGrpSpPr>
        <p:grpSpPr bwMode="auto">
          <a:xfrm>
            <a:off x="6896100" y="2552700"/>
            <a:ext cx="2044700" cy="1917700"/>
            <a:chOff x="2600" y="960"/>
            <a:chExt cx="1288" cy="1208"/>
          </a:xfrm>
        </p:grpSpPr>
        <p:grpSp>
          <p:nvGrpSpPr>
            <p:cNvPr id="27660" name="Group 39"/>
            <p:cNvGrpSpPr>
              <a:grpSpLocks/>
            </p:cNvGrpSpPr>
            <p:nvPr/>
          </p:nvGrpSpPr>
          <p:grpSpPr bwMode="auto">
            <a:xfrm>
              <a:off x="2600" y="1352"/>
              <a:ext cx="676" cy="816"/>
              <a:chOff x="2542" y="1344"/>
              <a:chExt cx="676" cy="816"/>
            </a:xfrm>
          </p:grpSpPr>
          <p:sp>
            <p:nvSpPr>
              <p:cNvPr id="27662" name="Line 40"/>
              <p:cNvSpPr>
                <a:spLocks noChangeShapeType="1"/>
              </p:cNvSpPr>
              <p:nvPr/>
            </p:nvSpPr>
            <p:spPr bwMode="auto">
              <a:xfrm flipV="1">
                <a:off x="2880" y="1344"/>
                <a:ext cx="0" cy="432"/>
              </a:xfrm>
              <a:prstGeom prst="line">
                <a:avLst/>
              </a:prstGeom>
              <a:noFill/>
              <a:ln w="28575">
                <a:solidFill>
                  <a:srgbClr val="FF0000"/>
                </a:solidFill>
                <a:round/>
                <a:headEnd/>
                <a:tailEnd type="triangle" w="med" len="med"/>
              </a:ln>
            </p:spPr>
            <p:txBody>
              <a:bodyPr/>
              <a:lstStyle/>
              <a:p>
                <a:endParaRPr lang="en-US"/>
              </a:p>
            </p:txBody>
          </p:sp>
          <p:sp>
            <p:nvSpPr>
              <p:cNvPr id="27663" name="Text Box 41"/>
              <p:cNvSpPr txBox="1">
                <a:spLocks noChangeArrowheads="1"/>
              </p:cNvSpPr>
              <p:nvPr/>
            </p:nvSpPr>
            <p:spPr bwMode="auto">
              <a:xfrm>
                <a:off x="2542" y="1718"/>
                <a:ext cx="676" cy="442"/>
              </a:xfrm>
              <a:prstGeom prst="rect">
                <a:avLst/>
              </a:prstGeom>
              <a:noFill/>
              <a:ln w="9525">
                <a:noFill/>
                <a:miter lim="800000"/>
                <a:headEnd/>
                <a:tailEnd/>
              </a:ln>
            </p:spPr>
            <p:txBody>
              <a:bodyPr wrap="none">
                <a:spAutoFit/>
              </a:bodyPr>
              <a:lstStyle/>
              <a:p>
                <a:r>
                  <a:rPr lang="en-US" sz="2000">
                    <a:solidFill>
                      <a:srgbClr val="FF0000"/>
                    </a:solidFill>
                  </a:rPr>
                  <a:t>slope of</a:t>
                </a:r>
              </a:p>
              <a:p>
                <a:r>
                  <a:rPr lang="en-US" sz="2000">
                    <a:solidFill>
                      <a:srgbClr val="FF0000"/>
                    </a:solidFill>
                  </a:rPr>
                  <a:t>tangent</a:t>
                </a:r>
              </a:p>
            </p:txBody>
          </p:sp>
        </p:grpSp>
        <p:sp>
          <p:nvSpPr>
            <p:cNvPr id="27661" name="Oval 42"/>
            <p:cNvSpPr>
              <a:spLocks noChangeArrowheads="1"/>
            </p:cNvSpPr>
            <p:nvPr/>
          </p:nvSpPr>
          <p:spPr bwMode="auto">
            <a:xfrm>
              <a:off x="3120" y="960"/>
              <a:ext cx="768" cy="384"/>
            </a:xfrm>
            <a:prstGeom prst="ellipse">
              <a:avLst/>
            </a:prstGeom>
            <a:noFill/>
            <a:ln w="28575">
              <a:solidFill>
                <a:srgbClr val="FF0000"/>
              </a:solidFill>
              <a:round/>
              <a:headEnd/>
              <a:tailEnd/>
            </a:ln>
          </p:spPr>
          <p:txBody>
            <a:bodyPr wrap="none" anchor="ctr"/>
            <a:lstStyle/>
            <a:p>
              <a:endParaRPr lang="en-US"/>
            </a:p>
          </p:txBody>
        </p:sp>
      </p:grpSp>
      <p:sp>
        <p:nvSpPr>
          <p:cNvPr id="6187" name="Text Box 43"/>
          <p:cNvSpPr txBox="1">
            <a:spLocks noChangeArrowheads="1"/>
          </p:cNvSpPr>
          <p:nvPr/>
        </p:nvSpPr>
        <p:spPr bwMode="auto">
          <a:xfrm>
            <a:off x="682625" y="6172200"/>
            <a:ext cx="6559550" cy="400050"/>
          </a:xfrm>
          <a:prstGeom prst="rect">
            <a:avLst/>
          </a:prstGeom>
          <a:noFill/>
          <a:ln w="9525">
            <a:noFill/>
            <a:miter lim="800000"/>
            <a:headEnd/>
            <a:tailEnd/>
          </a:ln>
        </p:spPr>
        <p:txBody>
          <a:bodyPr wrap="none">
            <a:spAutoFit/>
          </a:bodyPr>
          <a:lstStyle/>
          <a:p>
            <a:pPr algn="l" rtl="0"/>
            <a:r>
              <a:rPr lang="en-US" sz="2000"/>
              <a:t>____________</a:t>
            </a:r>
            <a:r>
              <a:rPr lang="en-US" sz="2000" b="1" i="1"/>
              <a:t> </a:t>
            </a:r>
            <a:r>
              <a:rPr lang="en-US" sz="2000"/>
              <a:t>_____ = rate for specific instance in time</a:t>
            </a:r>
          </a:p>
        </p:txBody>
      </p:sp>
      <p:graphicFrame>
        <p:nvGraphicFramePr>
          <p:cNvPr id="1026" name="Object 47"/>
          <p:cNvGraphicFramePr>
            <a:graphicFrameLocks noChangeAspect="1"/>
          </p:cNvGraphicFramePr>
          <p:nvPr/>
        </p:nvGraphicFramePr>
        <p:xfrm>
          <a:off x="63500" y="1295400"/>
          <a:ext cx="2286000" cy="3070225"/>
        </p:xfrm>
        <a:graphic>
          <a:graphicData uri="http://schemas.openxmlformats.org/presentationml/2006/ole">
            <mc:AlternateContent xmlns:mc="http://schemas.openxmlformats.org/markup-compatibility/2006">
              <mc:Choice xmlns:v="urn:schemas-microsoft-com:vml" Requires="v">
                <p:oleObj spid="_x0000_s27652" name="Photo Editor Photo" r:id="rId4" imgW="10612331" imgH="7028571" progId="">
                  <p:embed/>
                </p:oleObj>
              </mc:Choice>
              <mc:Fallback>
                <p:oleObj name="Photo Editor Photo" r:id="rId4" imgW="10612331" imgH="7028571" progId="">
                  <p:embed/>
                  <p:pic>
                    <p:nvPicPr>
                      <p:cNvPr id="0" name="Object 47"/>
                      <p:cNvPicPr>
                        <a:picLocks noChangeAspect="1" noChangeArrowheads="1"/>
                      </p:cNvPicPr>
                      <p:nvPr/>
                    </p:nvPicPr>
                    <p:blipFill>
                      <a:blip r:embed="rId5">
                        <a:extLst>
                          <a:ext uri="{28A0092B-C50C-407E-A947-70E740481C1C}">
                            <a14:useLocalDpi xmlns:a14="http://schemas.microsoft.com/office/drawing/2010/main" val="0"/>
                          </a:ext>
                        </a:extLst>
                      </a:blip>
                      <a:srcRect t="16913" r="60315" b="2602"/>
                      <a:stretch>
                        <a:fillRect/>
                      </a:stretch>
                    </p:blipFill>
                    <p:spPr bwMode="auto">
                      <a:xfrm>
                        <a:off x="63500" y="1295400"/>
                        <a:ext cx="2286000" cy="307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659" name="Slide Number Placeholder 37"/>
          <p:cNvSpPr>
            <a:spLocks noGrp="1"/>
          </p:cNvSpPr>
          <p:nvPr>
            <p:ph type="sldNum" sz="quarter" idx="12"/>
          </p:nvPr>
        </p:nvSpPr>
        <p:spPr>
          <a:noFill/>
        </p:spPr>
        <p:txBody>
          <a:bodyPr/>
          <a:lstStyle/>
          <a:p>
            <a:fld id="{1B3991EB-EE5B-4300-B42E-FCC9F0D68361}" type="slidenum">
              <a:rPr lang="ar-SA" smtClean="0">
                <a:latin typeface="Arial" pitchFamily="34" charset="0"/>
                <a:cs typeface="Arial" pitchFamily="34" charset="0"/>
              </a:rPr>
              <a:pPr/>
              <a:t>310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150"/>
                                        </p:tgtEl>
                                        <p:attrNameLst>
                                          <p:attrName>style.visibility</p:attrName>
                                        </p:attrNameLst>
                                      </p:cBhvr>
                                      <p:to>
                                        <p:strVal val="visible"/>
                                      </p:to>
                                    </p:set>
                                    <p:anim calcmode="lin" valueType="num">
                                      <p:cBhvr additive="base">
                                        <p:cTn id="7" dur="500" fill="hold"/>
                                        <p:tgtEl>
                                          <p:spTgt spid="6150"/>
                                        </p:tgtEl>
                                        <p:attrNameLst>
                                          <p:attrName>ppt_x</p:attrName>
                                        </p:attrNameLst>
                                      </p:cBhvr>
                                      <p:tavLst>
                                        <p:tav tm="0">
                                          <p:val>
                                            <p:strVal val="1+#ppt_w/2"/>
                                          </p:val>
                                        </p:tav>
                                        <p:tav tm="100000">
                                          <p:val>
                                            <p:strVal val="#ppt_x"/>
                                          </p:val>
                                        </p:tav>
                                      </p:tavLst>
                                    </p:anim>
                                    <p:anim calcmode="lin" valueType="num">
                                      <p:cBhvr additive="base">
                                        <p:cTn id="8" dur="500" fill="hold"/>
                                        <p:tgtEl>
                                          <p:spTgt spid="61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187"/>
                                        </p:tgtEl>
                                        <p:attrNameLst>
                                          <p:attrName>style.visibility</p:attrName>
                                        </p:attrNameLst>
                                      </p:cBhvr>
                                      <p:to>
                                        <p:strVal val="visible"/>
                                      </p:to>
                                    </p:set>
                                    <p:anim calcmode="lin" valueType="num">
                                      <p:cBhvr additive="base">
                                        <p:cTn id="25" dur="500" fill="hold"/>
                                        <p:tgtEl>
                                          <p:spTgt spid="6187"/>
                                        </p:tgtEl>
                                        <p:attrNameLst>
                                          <p:attrName>ppt_x</p:attrName>
                                        </p:attrNameLst>
                                      </p:cBhvr>
                                      <p:tavLst>
                                        <p:tav tm="0">
                                          <p:val>
                                            <p:strVal val="0-#ppt_w/2"/>
                                          </p:val>
                                        </p:tav>
                                        <p:tav tm="100000">
                                          <p:val>
                                            <p:strVal val="#ppt_x"/>
                                          </p:val>
                                        </p:tav>
                                      </p:tavLst>
                                    </p:anim>
                                    <p:anim calcmode="lin" valueType="num">
                                      <p:cBhvr additive="base">
                                        <p:cTn id="26" dur="500" fill="hold"/>
                                        <p:tgtEl>
                                          <p:spTgt spid="618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499"/>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26"/>
                                        </p:tgtEl>
                                        <p:attrNameLst>
                                          <p:attrName>style.visibility</p:attrName>
                                        </p:attrNameLst>
                                      </p:cBhvr>
                                      <p:to>
                                        <p:strVal val="visible"/>
                                      </p:to>
                                    </p:set>
                                    <p:anim calcmode="lin" valueType="num">
                                      <p:cBhvr additive="base">
                                        <p:cTn id="43" dur="500" fill="hold"/>
                                        <p:tgtEl>
                                          <p:spTgt spid="1026"/>
                                        </p:tgtEl>
                                        <p:attrNameLst>
                                          <p:attrName>ppt_x</p:attrName>
                                        </p:attrNameLst>
                                      </p:cBhvr>
                                      <p:tavLst>
                                        <p:tav tm="0">
                                          <p:val>
                                            <p:strVal val="#ppt_x"/>
                                          </p:val>
                                        </p:tav>
                                        <p:tav tm="100000">
                                          <p:val>
                                            <p:strVal val="#ppt_x"/>
                                          </p:val>
                                        </p:tav>
                                      </p:tavLst>
                                    </p:anim>
                                    <p:anim calcmode="lin" valueType="num">
                                      <p:cBhvr additive="base">
                                        <p:cTn id="44"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87" grpId="0" autoUpdateAnimBg="0"/>
    </p:bld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2"/>
          <p:cNvSpPr>
            <a:spLocks noGrp="1" noChangeArrowheads="1"/>
          </p:cNvSpPr>
          <p:nvPr>
            <p:ph type="title"/>
          </p:nvPr>
        </p:nvSpPr>
        <p:spPr>
          <a:xfrm>
            <a:off x="0" y="228600"/>
            <a:ext cx="9144000" cy="1143000"/>
          </a:xfrm>
        </p:spPr>
        <p:txBody>
          <a:bodyPr/>
          <a:lstStyle/>
          <a:p>
            <a:pPr eaLnBrk="1" hangingPunct="1"/>
            <a:r>
              <a:rPr lang="en-US" smtClean="0"/>
              <a:t>Reaction Rates and Stoichiometry</a:t>
            </a:r>
          </a:p>
        </p:txBody>
      </p:sp>
      <p:sp>
        <p:nvSpPr>
          <p:cNvPr id="425987" name="Rectangle 3"/>
          <p:cNvSpPr>
            <a:spLocks noGrp="1" noChangeArrowheads="1"/>
          </p:cNvSpPr>
          <p:nvPr>
            <p:ph type="body" idx="1"/>
          </p:nvPr>
        </p:nvSpPr>
        <p:spPr>
          <a:xfrm>
            <a:off x="685800" y="1981200"/>
            <a:ext cx="7772400" cy="685800"/>
          </a:xfrm>
        </p:spPr>
        <p:txBody>
          <a:bodyPr/>
          <a:lstStyle/>
          <a:p>
            <a:pPr algn="l" rtl="0" eaLnBrk="1" hangingPunct="1"/>
            <a:r>
              <a:rPr lang="en-US" sz="4000" smtClean="0"/>
              <a:t>What if the ratio is </a:t>
            </a:r>
            <a:r>
              <a:rPr lang="en-US" sz="4000" i="1" smtClean="0"/>
              <a:t>not</a:t>
            </a:r>
            <a:r>
              <a:rPr lang="en-US" sz="4000" smtClean="0"/>
              <a:t> 1:1?</a:t>
            </a:r>
          </a:p>
        </p:txBody>
      </p:sp>
      <p:sp>
        <p:nvSpPr>
          <p:cNvPr id="3" name="Rectangle 4"/>
          <p:cNvSpPr>
            <a:spLocks noChangeArrowheads="1"/>
          </p:cNvSpPr>
          <p:nvPr/>
        </p:nvSpPr>
        <p:spPr bwMode="auto">
          <a:xfrm>
            <a:off x="2252663" y="2819400"/>
            <a:ext cx="5319712" cy="646113"/>
          </a:xfrm>
          <a:prstGeom prst="rect">
            <a:avLst/>
          </a:prstGeom>
          <a:noFill/>
          <a:ln w="9525">
            <a:noFill/>
            <a:miter lim="800000"/>
            <a:headEnd/>
            <a:tailEnd/>
          </a:ln>
        </p:spPr>
        <p:txBody>
          <a:bodyPr wrap="none">
            <a:spAutoFit/>
          </a:bodyPr>
          <a:lstStyle/>
          <a:p>
            <a:pPr rtl="0"/>
            <a:r>
              <a:rPr lang="en-US" sz="3600">
                <a:solidFill>
                  <a:srgbClr val="C82E32"/>
                </a:solidFill>
                <a:latin typeface="Calibri" pitchFamily="34" charset="0"/>
              </a:rPr>
              <a:t>2 HI(</a:t>
            </a:r>
            <a:r>
              <a:rPr lang="en-US" sz="3600" i="1">
                <a:solidFill>
                  <a:srgbClr val="C82E32"/>
                </a:solidFill>
                <a:latin typeface="Calibri" pitchFamily="34" charset="0"/>
              </a:rPr>
              <a:t>g</a:t>
            </a:r>
            <a:r>
              <a:rPr lang="en-US" sz="3600">
                <a:solidFill>
                  <a:srgbClr val="C82E32"/>
                </a:solidFill>
                <a:latin typeface="Calibri" pitchFamily="34" charset="0"/>
              </a:rPr>
              <a:t>) </a:t>
            </a:r>
            <a:r>
              <a:rPr lang="en-US" sz="3600">
                <a:solidFill>
                  <a:srgbClr val="C82E32"/>
                </a:solidFill>
                <a:latin typeface="Calibri" pitchFamily="34" charset="0"/>
                <a:sym typeface="Symbol" pitchFamily="18" charset="2"/>
              </a:rPr>
              <a:t>  H</a:t>
            </a:r>
            <a:r>
              <a:rPr lang="en-US" sz="3600" baseline="-25000">
                <a:solidFill>
                  <a:srgbClr val="C82E32"/>
                </a:solidFill>
                <a:latin typeface="Calibri" pitchFamily="34" charset="0"/>
                <a:sym typeface="Symbol" pitchFamily="18" charset="2"/>
              </a:rPr>
              <a:t>2</a:t>
            </a:r>
            <a:r>
              <a:rPr lang="en-US" sz="3600">
                <a:solidFill>
                  <a:srgbClr val="C82E32"/>
                </a:solidFill>
                <a:latin typeface="Calibri" pitchFamily="34" charset="0"/>
                <a:sym typeface="Symbol" pitchFamily="18" charset="2"/>
              </a:rPr>
              <a:t>(</a:t>
            </a:r>
            <a:r>
              <a:rPr lang="en-US" sz="3600" i="1">
                <a:solidFill>
                  <a:srgbClr val="C82E32"/>
                </a:solidFill>
                <a:latin typeface="Calibri" pitchFamily="34" charset="0"/>
                <a:sym typeface="Symbol" pitchFamily="18" charset="2"/>
              </a:rPr>
              <a:t>g</a:t>
            </a:r>
            <a:r>
              <a:rPr lang="en-US" sz="3600">
                <a:solidFill>
                  <a:srgbClr val="C82E32"/>
                </a:solidFill>
                <a:latin typeface="Calibri" pitchFamily="34" charset="0"/>
                <a:sym typeface="Symbol" pitchFamily="18" charset="2"/>
              </a:rPr>
              <a:t>) + I</a:t>
            </a:r>
            <a:r>
              <a:rPr lang="en-US" sz="3600" baseline="-25000">
                <a:solidFill>
                  <a:srgbClr val="C82E32"/>
                </a:solidFill>
                <a:latin typeface="Calibri" pitchFamily="34" charset="0"/>
                <a:sym typeface="Symbol" pitchFamily="18" charset="2"/>
              </a:rPr>
              <a:t>2</a:t>
            </a:r>
            <a:r>
              <a:rPr lang="en-US" sz="3600">
                <a:solidFill>
                  <a:srgbClr val="C82E32"/>
                </a:solidFill>
                <a:latin typeface="Calibri" pitchFamily="34" charset="0"/>
                <a:sym typeface="Symbol" pitchFamily="18" charset="2"/>
              </a:rPr>
              <a:t>(</a:t>
            </a:r>
            <a:r>
              <a:rPr lang="en-US" sz="3600" i="1">
                <a:solidFill>
                  <a:srgbClr val="C82E32"/>
                </a:solidFill>
                <a:latin typeface="Calibri" pitchFamily="34" charset="0"/>
                <a:sym typeface="Symbol" pitchFamily="18" charset="2"/>
              </a:rPr>
              <a:t>g</a:t>
            </a:r>
            <a:r>
              <a:rPr lang="en-US" sz="3600">
                <a:solidFill>
                  <a:srgbClr val="C82E32"/>
                </a:solidFill>
                <a:latin typeface="Calibri" pitchFamily="34" charset="0"/>
                <a:sym typeface="Symbol" pitchFamily="18" charset="2"/>
              </a:rPr>
              <a:t>)</a:t>
            </a:r>
            <a:endParaRPr lang="en-US" sz="3600">
              <a:solidFill>
                <a:srgbClr val="C82E32"/>
              </a:solidFill>
              <a:latin typeface="Calibri" pitchFamily="34" charset="0"/>
            </a:endParaRPr>
          </a:p>
        </p:txBody>
      </p:sp>
      <p:sp>
        <p:nvSpPr>
          <p:cNvPr id="19461" name="Rectangle 5"/>
          <p:cNvSpPr>
            <a:spLocks noChangeArrowheads="1"/>
          </p:cNvSpPr>
          <p:nvPr/>
        </p:nvSpPr>
        <p:spPr bwMode="auto">
          <a:xfrm>
            <a:off x="822325" y="3357563"/>
            <a:ext cx="2773363" cy="584200"/>
          </a:xfrm>
          <a:prstGeom prst="rect">
            <a:avLst/>
          </a:prstGeom>
          <a:noFill/>
          <a:ln w="9525">
            <a:noFill/>
            <a:miter lim="800000"/>
            <a:headEnd/>
            <a:tailEnd/>
          </a:ln>
        </p:spPr>
        <p:txBody>
          <a:bodyPr wrap="none">
            <a:spAutoFit/>
          </a:bodyPr>
          <a:lstStyle/>
          <a:p>
            <a:pPr rtl="0">
              <a:buFontTx/>
              <a:buChar char="•"/>
            </a:pPr>
            <a:r>
              <a:rPr lang="en-US">
                <a:solidFill>
                  <a:srgbClr val="C82E32"/>
                </a:solidFill>
                <a:latin typeface="Calibri" pitchFamily="34" charset="0"/>
              </a:rPr>
              <a:t>In such a case</a:t>
            </a:r>
            <a:r>
              <a:rPr lang="en-US" sz="2800">
                <a:solidFill>
                  <a:srgbClr val="C82E32"/>
                </a:solidFill>
                <a:latin typeface="Calibri" pitchFamily="34" charset="0"/>
              </a:rPr>
              <a:t>,</a:t>
            </a:r>
          </a:p>
        </p:txBody>
      </p:sp>
      <p:grpSp>
        <p:nvGrpSpPr>
          <p:cNvPr id="2" name="Group 20"/>
          <p:cNvGrpSpPr>
            <a:grpSpLocks/>
          </p:cNvGrpSpPr>
          <p:nvPr/>
        </p:nvGrpSpPr>
        <p:grpSpPr bwMode="auto">
          <a:xfrm>
            <a:off x="2057400" y="3962400"/>
            <a:ext cx="3908425" cy="954088"/>
            <a:chOff x="1296" y="2496"/>
            <a:chExt cx="2462" cy="601"/>
          </a:xfrm>
        </p:grpSpPr>
        <p:sp>
          <p:nvSpPr>
            <p:cNvPr id="425992" name="Rectangle 6"/>
            <p:cNvSpPr>
              <a:spLocks noChangeArrowheads="1"/>
            </p:cNvSpPr>
            <p:nvPr/>
          </p:nvSpPr>
          <p:spPr bwMode="auto">
            <a:xfrm>
              <a:off x="1296" y="2615"/>
              <a:ext cx="912" cy="330"/>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Rate =  −</a:t>
              </a:r>
            </a:p>
          </p:txBody>
        </p:sp>
        <p:grpSp>
          <p:nvGrpSpPr>
            <p:cNvPr id="425993" name="Group 9"/>
            <p:cNvGrpSpPr>
              <a:grpSpLocks/>
            </p:cNvGrpSpPr>
            <p:nvPr/>
          </p:nvGrpSpPr>
          <p:grpSpPr bwMode="auto">
            <a:xfrm>
              <a:off x="2287" y="2496"/>
              <a:ext cx="231" cy="601"/>
              <a:chOff x="2544" y="2351"/>
              <a:chExt cx="231" cy="601"/>
            </a:xfrm>
          </p:grpSpPr>
          <p:sp>
            <p:nvSpPr>
              <p:cNvPr id="426001" name="Rectangle 7"/>
              <p:cNvSpPr>
                <a:spLocks noChangeArrowheads="1"/>
              </p:cNvSpPr>
              <p:nvPr/>
            </p:nvSpPr>
            <p:spPr bwMode="auto">
              <a:xfrm>
                <a:off x="2544" y="2351"/>
                <a:ext cx="231" cy="601"/>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1</a:t>
                </a:r>
              </a:p>
              <a:p>
                <a:r>
                  <a:rPr lang="en-US" sz="2800">
                    <a:solidFill>
                      <a:srgbClr val="C82E32"/>
                    </a:solidFill>
                    <a:latin typeface="Calibri" pitchFamily="34" charset="0"/>
                  </a:rPr>
                  <a:t>2</a:t>
                </a:r>
              </a:p>
            </p:txBody>
          </p:sp>
          <p:sp>
            <p:nvSpPr>
              <p:cNvPr id="426002" name="Line 8"/>
              <p:cNvSpPr>
                <a:spLocks noChangeShapeType="1"/>
              </p:cNvSpPr>
              <p:nvPr/>
            </p:nvSpPr>
            <p:spPr bwMode="auto">
              <a:xfrm>
                <a:off x="2551" y="2640"/>
                <a:ext cx="219" cy="0"/>
              </a:xfrm>
              <a:prstGeom prst="line">
                <a:avLst/>
              </a:prstGeom>
              <a:noFill/>
              <a:ln w="22225">
                <a:solidFill>
                  <a:srgbClr val="C82E32"/>
                </a:solidFill>
                <a:round/>
                <a:headEnd/>
                <a:tailEnd/>
              </a:ln>
            </p:spPr>
            <p:txBody>
              <a:bodyPr wrap="none" anchor="ctr"/>
              <a:lstStyle/>
              <a:p>
                <a:endParaRPr lang="en-US"/>
              </a:p>
            </p:txBody>
          </p:sp>
        </p:grpSp>
        <p:grpSp>
          <p:nvGrpSpPr>
            <p:cNvPr id="425994" name="Group 13"/>
            <p:cNvGrpSpPr>
              <a:grpSpLocks/>
            </p:cNvGrpSpPr>
            <p:nvPr/>
          </p:nvGrpSpPr>
          <p:grpSpPr bwMode="auto">
            <a:xfrm>
              <a:off x="2502" y="2496"/>
              <a:ext cx="602" cy="596"/>
              <a:chOff x="3227" y="2565"/>
              <a:chExt cx="602" cy="596"/>
            </a:xfrm>
          </p:grpSpPr>
          <p:sp>
            <p:nvSpPr>
              <p:cNvPr id="425999" name="Rectangle 11"/>
              <p:cNvSpPr>
                <a:spLocks noChangeArrowheads="1"/>
              </p:cNvSpPr>
              <p:nvPr/>
            </p:nvSpPr>
            <p:spPr bwMode="auto">
              <a:xfrm>
                <a:off x="3227" y="2565"/>
                <a:ext cx="602" cy="596"/>
              </a:xfrm>
              <a:prstGeom prst="rect">
                <a:avLst/>
              </a:prstGeom>
              <a:noFill/>
              <a:ln w="9525">
                <a:noFill/>
                <a:miter lim="800000"/>
                <a:headEnd/>
                <a:tailEnd/>
              </a:ln>
            </p:spPr>
            <p:txBody>
              <a:bodyPr wrap="none">
                <a:spAutoFit/>
              </a:bodyPr>
              <a:lstStyle/>
              <a:p>
                <a:r>
                  <a:rPr lang="en-US" sz="2800">
                    <a:solidFill>
                      <a:srgbClr val="C82E32"/>
                    </a:solidFill>
                    <a:latin typeface="Symbol" pitchFamily="18" charset="2"/>
                    <a:sym typeface="Symbol" pitchFamily="18" charset="2"/>
                  </a:rPr>
                  <a:t></a:t>
                </a:r>
                <a:r>
                  <a:rPr lang="en-US" sz="2800">
                    <a:solidFill>
                      <a:srgbClr val="C82E32"/>
                    </a:solidFill>
                    <a:latin typeface="Calibri" pitchFamily="34" charset="0"/>
                  </a:rPr>
                  <a:t>[HI]</a:t>
                </a:r>
              </a:p>
              <a:p>
                <a:r>
                  <a:rPr lang="en-US" sz="2800">
                    <a:solidFill>
                      <a:srgbClr val="C82E32"/>
                    </a:solidFill>
                    <a:latin typeface="Symbol" pitchFamily="18" charset="2"/>
                    <a:sym typeface="Symbol" pitchFamily="18" charset="2"/>
                  </a:rPr>
                  <a:t></a:t>
                </a:r>
                <a:r>
                  <a:rPr lang="en-US" sz="2800" i="1">
                    <a:solidFill>
                      <a:srgbClr val="C82E32"/>
                    </a:solidFill>
                    <a:latin typeface="Calibri" pitchFamily="34" charset="0"/>
                  </a:rPr>
                  <a:t>t</a:t>
                </a:r>
                <a:endParaRPr lang="en-US" sz="2800">
                  <a:solidFill>
                    <a:srgbClr val="C82E32"/>
                  </a:solidFill>
                  <a:latin typeface="Calibri" pitchFamily="34" charset="0"/>
                </a:endParaRPr>
              </a:p>
            </p:txBody>
          </p:sp>
          <p:sp>
            <p:nvSpPr>
              <p:cNvPr id="426000" name="Line 12"/>
              <p:cNvSpPr>
                <a:spLocks noChangeShapeType="1"/>
              </p:cNvSpPr>
              <p:nvPr/>
            </p:nvSpPr>
            <p:spPr bwMode="auto">
              <a:xfrm>
                <a:off x="3312" y="2859"/>
                <a:ext cx="432" cy="0"/>
              </a:xfrm>
              <a:prstGeom prst="line">
                <a:avLst/>
              </a:prstGeom>
              <a:noFill/>
              <a:ln w="22225">
                <a:solidFill>
                  <a:srgbClr val="C82E32"/>
                </a:solidFill>
                <a:round/>
                <a:headEnd/>
                <a:tailEnd/>
              </a:ln>
            </p:spPr>
            <p:txBody>
              <a:bodyPr wrap="none" anchor="ctr"/>
              <a:lstStyle/>
              <a:p>
                <a:endParaRPr lang="en-US"/>
              </a:p>
            </p:txBody>
          </p:sp>
        </p:grpSp>
        <p:sp>
          <p:nvSpPr>
            <p:cNvPr id="425995" name="Rectangle 14"/>
            <p:cNvSpPr>
              <a:spLocks noChangeArrowheads="1"/>
            </p:cNvSpPr>
            <p:nvPr/>
          </p:nvSpPr>
          <p:spPr bwMode="auto">
            <a:xfrm>
              <a:off x="3036" y="2634"/>
              <a:ext cx="229" cy="330"/>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a:t>
              </a:r>
            </a:p>
          </p:txBody>
        </p:sp>
        <p:grpSp>
          <p:nvGrpSpPr>
            <p:cNvPr id="425996" name="Group 17"/>
            <p:cNvGrpSpPr>
              <a:grpSpLocks/>
            </p:cNvGrpSpPr>
            <p:nvPr/>
          </p:nvGrpSpPr>
          <p:grpSpPr bwMode="auto">
            <a:xfrm>
              <a:off x="3234" y="2496"/>
              <a:ext cx="524" cy="596"/>
              <a:chOff x="2690" y="3116"/>
              <a:chExt cx="524" cy="596"/>
            </a:xfrm>
          </p:grpSpPr>
          <p:sp>
            <p:nvSpPr>
              <p:cNvPr id="425997" name="Rectangle 15"/>
              <p:cNvSpPr>
                <a:spLocks noChangeArrowheads="1"/>
              </p:cNvSpPr>
              <p:nvPr/>
            </p:nvSpPr>
            <p:spPr bwMode="auto">
              <a:xfrm>
                <a:off x="2690" y="3116"/>
                <a:ext cx="524" cy="596"/>
              </a:xfrm>
              <a:prstGeom prst="rect">
                <a:avLst/>
              </a:prstGeom>
              <a:noFill/>
              <a:ln w="9525">
                <a:noFill/>
                <a:miter lim="800000"/>
                <a:headEnd/>
                <a:tailEnd/>
              </a:ln>
            </p:spPr>
            <p:txBody>
              <a:bodyPr wrap="none">
                <a:spAutoFit/>
              </a:bodyPr>
              <a:lstStyle/>
              <a:p>
                <a:r>
                  <a:rPr lang="en-US" sz="2800">
                    <a:solidFill>
                      <a:srgbClr val="C82E32"/>
                    </a:solidFill>
                    <a:latin typeface="Symbol" pitchFamily="18" charset="2"/>
                    <a:sym typeface="Symbol" pitchFamily="18" charset="2"/>
                  </a:rPr>
                  <a:t></a:t>
                </a:r>
                <a:r>
                  <a:rPr lang="en-US" sz="2800">
                    <a:solidFill>
                      <a:srgbClr val="C82E32"/>
                    </a:solidFill>
                    <a:latin typeface="Calibri" pitchFamily="34" charset="0"/>
                  </a:rPr>
                  <a:t>[I</a:t>
                </a:r>
                <a:r>
                  <a:rPr lang="en-US" sz="2800" baseline="-25000">
                    <a:solidFill>
                      <a:srgbClr val="C82E32"/>
                    </a:solidFill>
                    <a:latin typeface="Calibri" pitchFamily="34" charset="0"/>
                  </a:rPr>
                  <a:t>2</a:t>
                </a:r>
                <a:r>
                  <a:rPr lang="en-US" sz="2800">
                    <a:solidFill>
                      <a:srgbClr val="C82E32"/>
                    </a:solidFill>
                    <a:latin typeface="Calibri" pitchFamily="34" charset="0"/>
                  </a:rPr>
                  <a:t>]</a:t>
                </a:r>
              </a:p>
              <a:p>
                <a:r>
                  <a:rPr lang="en-US" sz="2800">
                    <a:solidFill>
                      <a:srgbClr val="C82E32"/>
                    </a:solidFill>
                    <a:latin typeface="Symbol" pitchFamily="18" charset="2"/>
                    <a:sym typeface="Symbol" pitchFamily="18" charset="2"/>
                  </a:rPr>
                  <a:t></a:t>
                </a:r>
                <a:r>
                  <a:rPr lang="en-US" sz="2800" i="1">
                    <a:solidFill>
                      <a:srgbClr val="C82E32"/>
                    </a:solidFill>
                    <a:latin typeface="Calibri" pitchFamily="34" charset="0"/>
                  </a:rPr>
                  <a:t>t</a:t>
                </a:r>
                <a:endParaRPr lang="en-US" sz="2800">
                  <a:solidFill>
                    <a:srgbClr val="C82E32"/>
                  </a:solidFill>
                  <a:latin typeface="Calibri" pitchFamily="34" charset="0"/>
                </a:endParaRPr>
              </a:p>
            </p:txBody>
          </p:sp>
          <p:sp>
            <p:nvSpPr>
              <p:cNvPr id="425998" name="Line 16"/>
              <p:cNvSpPr>
                <a:spLocks noChangeShapeType="1"/>
              </p:cNvSpPr>
              <p:nvPr/>
            </p:nvSpPr>
            <p:spPr bwMode="auto">
              <a:xfrm>
                <a:off x="2736" y="3422"/>
                <a:ext cx="432" cy="0"/>
              </a:xfrm>
              <a:prstGeom prst="line">
                <a:avLst/>
              </a:prstGeom>
              <a:noFill/>
              <a:ln w="22225">
                <a:solidFill>
                  <a:srgbClr val="C82E32"/>
                </a:solidFill>
                <a:round/>
                <a:headEnd/>
                <a:tailEnd/>
              </a:ln>
            </p:spPr>
            <p:txBody>
              <a:bodyPr wrap="none" anchor="ctr"/>
              <a:lstStyle/>
              <a:p>
                <a:endParaRPr lang="en-US"/>
              </a:p>
            </p:txBody>
          </p:sp>
        </p:grpSp>
      </p:grpSp>
      <p:sp>
        <p:nvSpPr>
          <p:cNvPr id="425991" name="Slide Number Placeholder 20"/>
          <p:cNvSpPr>
            <a:spLocks noGrp="1"/>
          </p:cNvSpPr>
          <p:nvPr>
            <p:ph type="sldNum" sz="quarter" idx="12"/>
          </p:nvPr>
        </p:nvSpPr>
        <p:spPr>
          <a:noFill/>
        </p:spPr>
        <p:txBody>
          <a:bodyPr/>
          <a:lstStyle/>
          <a:p>
            <a:fld id="{9F967E23-9506-4827-B03B-9A847F5A1781}" type="slidenum">
              <a:rPr lang="ar-SA" smtClean="0">
                <a:latin typeface="Arial" pitchFamily="34" charset="0"/>
                <a:cs typeface="Arial" pitchFamily="34" charset="0"/>
              </a:rPr>
              <a:pPr/>
              <a:t>311</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461"/>
                                        </p:tgtEl>
                                        <p:attrNameLst>
                                          <p:attrName>style.visibility</p:attrName>
                                        </p:attrNameLst>
                                      </p:cBhvr>
                                      <p:to>
                                        <p:strVal val="visible"/>
                                      </p:to>
                                    </p:set>
                                    <p:animEffect transition="in" filter="fade">
                                      <p:cBhvr>
                                        <p:cTn id="12" dur="2000"/>
                                        <p:tgtEl>
                                          <p:spTgt spid="19461"/>
                                        </p:tgtEl>
                                      </p:cBhvr>
                                    </p:animEffect>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461" grpId="0"/>
    </p:bld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Text Box 2"/>
          <p:cNvSpPr txBox="1">
            <a:spLocks noChangeArrowheads="1"/>
          </p:cNvSpPr>
          <p:nvPr/>
        </p:nvSpPr>
        <p:spPr bwMode="auto">
          <a:xfrm>
            <a:off x="1800225" y="166688"/>
            <a:ext cx="5568950" cy="519112"/>
          </a:xfrm>
          <a:prstGeom prst="rect">
            <a:avLst/>
          </a:prstGeom>
          <a:noFill/>
          <a:ln w="9525">
            <a:noFill/>
            <a:miter lim="800000"/>
            <a:headEnd/>
            <a:tailEnd/>
          </a:ln>
        </p:spPr>
        <p:txBody>
          <a:bodyPr wrap="none">
            <a:spAutoFit/>
          </a:bodyPr>
          <a:lstStyle/>
          <a:p>
            <a:r>
              <a:rPr lang="en-US" sz="2800"/>
              <a:t>Reaction Rates and Stoichiometry</a:t>
            </a:r>
          </a:p>
        </p:txBody>
      </p:sp>
      <p:grpSp>
        <p:nvGrpSpPr>
          <p:cNvPr id="427011" name="Group 4"/>
          <p:cNvGrpSpPr>
            <a:grpSpLocks/>
          </p:cNvGrpSpPr>
          <p:nvPr/>
        </p:nvGrpSpPr>
        <p:grpSpPr bwMode="auto">
          <a:xfrm>
            <a:off x="3154363" y="838200"/>
            <a:ext cx="2333625" cy="523875"/>
            <a:chOff x="1866" y="2137"/>
            <a:chExt cx="1470" cy="330"/>
          </a:xfrm>
        </p:grpSpPr>
        <p:sp>
          <p:nvSpPr>
            <p:cNvPr id="427077" name="Text Box 5"/>
            <p:cNvSpPr txBox="1">
              <a:spLocks noChangeArrowheads="1"/>
            </p:cNvSpPr>
            <p:nvPr/>
          </p:nvSpPr>
          <p:spPr bwMode="auto">
            <a:xfrm>
              <a:off x="1866" y="2137"/>
              <a:ext cx="1470" cy="330"/>
            </a:xfrm>
            <a:prstGeom prst="rect">
              <a:avLst/>
            </a:prstGeom>
            <a:noFill/>
            <a:ln w="9525">
              <a:noFill/>
              <a:miter lim="800000"/>
              <a:headEnd/>
              <a:tailEnd/>
            </a:ln>
          </p:spPr>
          <p:txBody>
            <a:bodyPr wrap="none">
              <a:spAutoFit/>
            </a:bodyPr>
            <a:lstStyle/>
            <a:p>
              <a:pPr algn="r"/>
              <a:r>
                <a:rPr lang="en-US" sz="2800"/>
                <a:t>2A               B</a:t>
              </a:r>
            </a:p>
          </p:txBody>
        </p:sp>
        <p:sp>
          <p:nvSpPr>
            <p:cNvPr id="427078" name="Line 6"/>
            <p:cNvSpPr>
              <a:spLocks noChangeShapeType="1"/>
            </p:cNvSpPr>
            <p:nvPr/>
          </p:nvSpPr>
          <p:spPr bwMode="auto">
            <a:xfrm>
              <a:off x="2712" y="2288"/>
              <a:ext cx="384" cy="0"/>
            </a:xfrm>
            <a:prstGeom prst="line">
              <a:avLst/>
            </a:prstGeom>
            <a:noFill/>
            <a:ln w="28575">
              <a:solidFill>
                <a:schemeClr val="tx1"/>
              </a:solidFill>
              <a:round/>
              <a:headEnd/>
              <a:tailEnd type="triangle" w="med" len="med"/>
            </a:ln>
          </p:spPr>
          <p:txBody>
            <a:bodyPr/>
            <a:lstStyle/>
            <a:p>
              <a:endParaRPr lang="en-US"/>
            </a:p>
          </p:txBody>
        </p:sp>
      </p:grpSp>
      <p:sp>
        <p:nvSpPr>
          <p:cNvPr id="10247" name="Text Box 7"/>
          <p:cNvSpPr txBox="1">
            <a:spLocks noChangeArrowheads="1"/>
          </p:cNvSpPr>
          <p:nvPr/>
        </p:nvSpPr>
        <p:spPr bwMode="auto">
          <a:xfrm>
            <a:off x="381000" y="1676400"/>
            <a:ext cx="8382000" cy="954088"/>
          </a:xfrm>
          <a:prstGeom prst="rect">
            <a:avLst/>
          </a:prstGeom>
          <a:noFill/>
          <a:ln w="9525">
            <a:noFill/>
            <a:miter lim="800000"/>
            <a:headEnd/>
            <a:tailEnd/>
          </a:ln>
        </p:spPr>
        <p:txBody>
          <a:bodyPr>
            <a:spAutoFit/>
          </a:bodyPr>
          <a:lstStyle/>
          <a:p>
            <a:pPr>
              <a:spcBef>
                <a:spcPct val="50000"/>
              </a:spcBef>
            </a:pPr>
            <a:r>
              <a:rPr lang="en-US" sz="2800"/>
              <a:t>Two moles of A disappear for each mole of B that is formed.</a:t>
            </a:r>
          </a:p>
        </p:txBody>
      </p:sp>
      <p:grpSp>
        <p:nvGrpSpPr>
          <p:cNvPr id="3" name="Group 14"/>
          <p:cNvGrpSpPr>
            <a:grpSpLocks/>
          </p:cNvGrpSpPr>
          <p:nvPr/>
        </p:nvGrpSpPr>
        <p:grpSpPr bwMode="auto">
          <a:xfrm>
            <a:off x="4881563" y="2501900"/>
            <a:ext cx="1924050" cy="946150"/>
            <a:chOff x="518" y="3200"/>
            <a:chExt cx="1212" cy="596"/>
          </a:xfrm>
        </p:grpSpPr>
        <p:sp>
          <p:nvSpPr>
            <p:cNvPr id="427072" name="Text Box 15"/>
            <p:cNvSpPr txBox="1">
              <a:spLocks noChangeArrowheads="1"/>
            </p:cNvSpPr>
            <p:nvPr/>
          </p:nvSpPr>
          <p:spPr bwMode="auto">
            <a:xfrm>
              <a:off x="518" y="3337"/>
              <a:ext cx="765" cy="330"/>
            </a:xfrm>
            <a:prstGeom prst="rect">
              <a:avLst/>
            </a:prstGeom>
            <a:noFill/>
            <a:ln w="9525">
              <a:noFill/>
              <a:miter lim="800000"/>
              <a:headEnd/>
              <a:tailEnd/>
            </a:ln>
          </p:spPr>
          <p:txBody>
            <a:bodyPr wrap="none">
              <a:spAutoFit/>
            </a:bodyPr>
            <a:lstStyle/>
            <a:p>
              <a:r>
                <a:rPr lang="en-US" sz="2800"/>
                <a:t>rate = </a:t>
              </a:r>
            </a:p>
          </p:txBody>
        </p:sp>
        <p:grpSp>
          <p:nvGrpSpPr>
            <p:cNvPr id="427073" name="Group 16"/>
            <p:cNvGrpSpPr>
              <a:grpSpLocks/>
            </p:cNvGrpSpPr>
            <p:nvPr/>
          </p:nvGrpSpPr>
          <p:grpSpPr bwMode="auto">
            <a:xfrm>
              <a:off x="1200" y="3200"/>
              <a:ext cx="530" cy="596"/>
              <a:chOff x="2054" y="3286"/>
              <a:chExt cx="530" cy="596"/>
            </a:xfrm>
          </p:grpSpPr>
          <p:sp>
            <p:nvSpPr>
              <p:cNvPr id="427074" name="Text Box 17"/>
              <p:cNvSpPr txBox="1">
                <a:spLocks noChangeArrowheads="1"/>
              </p:cNvSpPr>
              <p:nvPr/>
            </p:nvSpPr>
            <p:spPr bwMode="auto">
              <a:xfrm>
                <a:off x="2054" y="3286"/>
                <a:ext cx="530" cy="330"/>
              </a:xfrm>
              <a:prstGeom prst="rect">
                <a:avLst/>
              </a:prstGeom>
              <a:noFill/>
              <a:ln w="9525">
                <a:noFill/>
                <a:miter lim="800000"/>
                <a:headEnd/>
                <a:tailEnd/>
              </a:ln>
            </p:spPr>
            <p:txBody>
              <a:bodyPr wrap="none">
                <a:spAutoFit/>
              </a:bodyPr>
              <a:lstStyle/>
              <a:p>
                <a:r>
                  <a:rPr lang="en-US" sz="2800">
                    <a:latin typeface="Symbol" pitchFamily="18" charset="2"/>
                  </a:rPr>
                  <a:t>D</a:t>
                </a:r>
                <a:r>
                  <a:rPr lang="en-US" sz="2800"/>
                  <a:t>[B]</a:t>
                </a:r>
              </a:p>
            </p:txBody>
          </p:sp>
          <p:sp>
            <p:nvSpPr>
              <p:cNvPr id="427075" name="Text Box 18"/>
              <p:cNvSpPr txBox="1">
                <a:spLocks noChangeArrowheads="1"/>
              </p:cNvSpPr>
              <p:nvPr/>
            </p:nvSpPr>
            <p:spPr bwMode="auto">
              <a:xfrm>
                <a:off x="2144" y="3552"/>
                <a:ext cx="317" cy="330"/>
              </a:xfrm>
              <a:prstGeom prst="rect">
                <a:avLst/>
              </a:prstGeom>
              <a:noFill/>
              <a:ln w="9525">
                <a:noFill/>
                <a:miter lim="800000"/>
                <a:headEnd/>
                <a:tailEnd/>
              </a:ln>
            </p:spPr>
            <p:txBody>
              <a:bodyPr wrap="none">
                <a:spAutoFit/>
              </a:bodyPr>
              <a:lstStyle/>
              <a:p>
                <a:r>
                  <a:rPr lang="en-US" sz="2800">
                    <a:latin typeface="Symbol" pitchFamily="18" charset="2"/>
                  </a:rPr>
                  <a:t>D</a:t>
                </a:r>
                <a:r>
                  <a:rPr lang="en-US" sz="2800" i="1"/>
                  <a:t>t</a:t>
                </a:r>
                <a:endParaRPr lang="en-US" sz="2800"/>
              </a:p>
            </p:txBody>
          </p:sp>
          <p:sp>
            <p:nvSpPr>
              <p:cNvPr id="427076" name="Line 19"/>
              <p:cNvSpPr>
                <a:spLocks noChangeShapeType="1"/>
              </p:cNvSpPr>
              <p:nvPr/>
            </p:nvSpPr>
            <p:spPr bwMode="auto">
              <a:xfrm>
                <a:off x="2095" y="3592"/>
                <a:ext cx="384" cy="0"/>
              </a:xfrm>
              <a:prstGeom prst="line">
                <a:avLst/>
              </a:prstGeom>
              <a:noFill/>
              <a:ln w="28575">
                <a:solidFill>
                  <a:schemeClr val="tx1"/>
                </a:solidFill>
                <a:round/>
                <a:headEnd/>
                <a:tailEnd/>
              </a:ln>
            </p:spPr>
            <p:txBody>
              <a:bodyPr/>
              <a:lstStyle/>
              <a:p>
                <a:endParaRPr lang="en-US"/>
              </a:p>
            </p:txBody>
          </p:sp>
        </p:grpSp>
      </p:grpSp>
      <p:grpSp>
        <p:nvGrpSpPr>
          <p:cNvPr id="5" name="Group 24"/>
          <p:cNvGrpSpPr>
            <a:grpSpLocks/>
          </p:cNvGrpSpPr>
          <p:nvPr/>
        </p:nvGrpSpPr>
        <p:grpSpPr bwMode="auto">
          <a:xfrm>
            <a:off x="1905000" y="2503488"/>
            <a:ext cx="2360613" cy="992187"/>
            <a:chOff x="195" y="2400"/>
            <a:chExt cx="1487" cy="625"/>
          </a:xfrm>
        </p:grpSpPr>
        <p:sp>
          <p:nvSpPr>
            <p:cNvPr id="427063" name="Text Box 9"/>
            <p:cNvSpPr txBox="1">
              <a:spLocks noChangeArrowheads="1"/>
            </p:cNvSpPr>
            <p:nvPr/>
          </p:nvSpPr>
          <p:spPr bwMode="auto">
            <a:xfrm>
              <a:off x="195" y="2537"/>
              <a:ext cx="840" cy="330"/>
            </a:xfrm>
            <a:prstGeom prst="rect">
              <a:avLst/>
            </a:prstGeom>
            <a:noFill/>
            <a:ln w="9525">
              <a:noFill/>
              <a:miter lim="800000"/>
              <a:headEnd/>
              <a:tailEnd/>
            </a:ln>
          </p:spPr>
          <p:txBody>
            <a:bodyPr wrap="none">
              <a:spAutoFit/>
            </a:bodyPr>
            <a:lstStyle/>
            <a:p>
              <a:r>
                <a:rPr lang="en-US" sz="2800"/>
                <a:t>rate = -</a:t>
              </a:r>
            </a:p>
          </p:txBody>
        </p:sp>
        <p:grpSp>
          <p:nvGrpSpPr>
            <p:cNvPr id="427064" name="Group 10"/>
            <p:cNvGrpSpPr>
              <a:grpSpLocks/>
            </p:cNvGrpSpPr>
            <p:nvPr/>
          </p:nvGrpSpPr>
          <p:grpSpPr bwMode="auto">
            <a:xfrm>
              <a:off x="1152" y="2400"/>
              <a:ext cx="530" cy="596"/>
              <a:chOff x="2054" y="3286"/>
              <a:chExt cx="530" cy="596"/>
            </a:xfrm>
          </p:grpSpPr>
          <p:sp>
            <p:nvSpPr>
              <p:cNvPr id="427069" name="Text Box 11"/>
              <p:cNvSpPr txBox="1">
                <a:spLocks noChangeArrowheads="1"/>
              </p:cNvSpPr>
              <p:nvPr/>
            </p:nvSpPr>
            <p:spPr bwMode="auto">
              <a:xfrm>
                <a:off x="2054" y="3286"/>
                <a:ext cx="530" cy="330"/>
              </a:xfrm>
              <a:prstGeom prst="rect">
                <a:avLst/>
              </a:prstGeom>
              <a:noFill/>
              <a:ln w="9525">
                <a:noFill/>
                <a:miter lim="800000"/>
                <a:headEnd/>
                <a:tailEnd/>
              </a:ln>
            </p:spPr>
            <p:txBody>
              <a:bodyPr wrap="none">
                <a:spAutoFit/>
              </a:bodyPr>
              <a:lstStyle/>
              <a:p>
                <a:r>
                  <a:rPr lang="en-US" sz="2800">
                    <a:latin typeface="Symbol" pitchFamily="18" charset="2"/>
                  </a:rPr>
                  <a:t>D</a:t>
                </a:r>
                <a:r>
                  <a:rPr lang="en-US" sz="2800"/>
                  <a:t>[A]</a:t>
                </a:r>
              </a:p>
            </p:txBody>
          </p:sp>
          <p:sp>
            <p:nvSpPr>
              <p:cNvPr id="427070" name="Text Box 12"/>
              <p:cNvSpPr txBox="1">
                <a:spLocks noChangeArrowheads="1"/>
              </p:cNvSpPr>
              <p:nvPr/>
            </p:nvSpPr>
            <p:spPr bwMode="auto">
              <a:xfrm>
                <a:off x="2144" y="3552"/>
                <a:ext cx="317" cy="330"/>
              </a:xfrm>
              <a:prstGeom prst="rect">
                <a:avLst/>
              </a:prstGeom>
              <a:noFill/>
              <a:ln w="9525">
                <a:noFill/>
                <a:miter lim="800000"/>
                <a:headEnd/>
                <a:tailEnd/>
              </a:ln>
            </p:spPr>
            <p:txBody>
              <a:bodyPr wrap="none">
                <a:spAutoFit/>
              </a:bodyPr>
              <a:lstStyle/>
              <a:p>
                <a:r>
                  <a:rPr lang="en-US" sz="2800">
                    <a:latin typeface="Symbol" pitchFamily="18" charset="2"/>
                  </a:rPr>
                  <a:t>D</a:t>
                </a:r>
                <a:r>
                  <a:rPr lang="en-US" sz="2800" i="1"/>
                  <a:t>t</a:t>
                </a:r>
                <a:endParaRPr lang="en-US" sz="2800"/>
              </a:p>
            </p:txBody>
          </p:sp>
          <p:sp>
            <p:nvSpPr>
              <p:cNvPr id="427071" name="Line 13"/>
              <p:cNvSpPr>
                <a:spLocks noChangeShapeType="1"/>
              </p:cNvSpPr>
              <p:nvPr/>
            </p:nvSpPr>
            <p:spPr bwMode="auto">
              <a:xfrm>
                <a:off x="2095" y="3592"/>
                <a:ext cx="384" cy="0"/>
              </a:xfrm>
              <a:prstGeom prst="line">
                <a:avLst/>
              </a:prstGeom>
              <a:noFill/>
              <a:ln w="28575">
                <a:solidFill>
                  <a:schemeClr val="tx1"/>
                </a:solidFill>
                <a:round/>
                <a:headEnd/>
                <a:tailEnd/>
              </a:ln>
            </p:spPr>
            <p:txBody>
              <a:bodyPr/>
              <a:lstStyle/>
              <a:p>
                <a:endParaRPr lang="en-US"/>
              </a:p>
            </p:txBody>
          </p:sp>
        </p:grpSp>
        <p:grpSp>
          <p:nvGrpSpPr>
            <p:cNvPr id="427065" name="Group 23"/>
            <p:cNvGrpSpPr>
              <a:grpSpLocks/>
            </p:cNvGrpSpPr>
            <p:nvPr/>
          </p:nvGrpSpPr>
          <p:grpSpPr bwMode="auto">
            <a:xfrm>
              <a:off x="929" y="2432"/>
              <a:ext cx="243" cy="593"/>
              <a:chOff x="2155" y="3433"/>
              <a:chExt cx="243" cy="593"/>
            </a:xfrm>
          </p:grpSpPr>
          <p:sp>
            <p:nvSpPr>
              <p:cNvPr id="427066" name="Text Box 20"/>
              <p:cNvSpPr txBox="1">
                <a:spLocks noChangeArrowheads="1"/>
              </p:cNvSpPr>
              <p:nvPr/>
            </p:nvSpPr>
            <p:spPr bwMode="auto">
              <a:xfrm>
                <a:off x="2155" y="3433"/>
                <a:ext cx="243" cy="330"/>
              </a:xfrm>
              <a:prstGeom prst="rect">
                <a:avLst/>
              </a:prstGeom>
              <a:noFill/>
              <a:ln w="9525">
                <a:noFill/>
                <a:miter lim="800000"/>
                <a:headEnd/>
                <a:tailEnd/>
              </a:ln>
            </p:spPr>
            <p:txBody>
              <a:bodyPr wrap="none">
                <a:spAutoFit/>
              </a:bodyPr>
              <a:lstStyle/>
              <a:p>
                <a:r>
                  <a:rPr lang="en-US" sz="2800"/>
                  <a:t>1</a:t>
                </a:r>
              </a:p>
            </p:txBody>
          </p:sp>
          <p:sp>
            <p:nvSpPr>
              <p:cNvPr id="427067" name="Text Box 21"/>
              <p:cNvSpPr txBox="1">
                <a:spLocks noChangeArrowheads="1"/>
              </p:cNvSpPr>
              <p:nvPr/>
            </p:nvSpPr>
            <p:spPr bwMode="auto">
              <a:xfrm>
                <a:off x="2155" y="3696"/>
                <a:ext cx="243" cy="330"/>
              </a:xfrm>
              <a:prstGeom prst="rect">
                <a:avLst/>
              </a:prstGeom>
              <a:noFill/>
              <a:ln w="9525">
                <a:noFill/>
                <a:miter lim="800000"/>
                <a:headEnd/>
                <a:tailEnd/>
              </a:ln>
            </p:spPr>
            <p:txBody>
              <a:bodyPr wrap="none">
                <a:spAutoFit/>
              </a:bodyPr>
              <a:lstStyle/>
              <a:p>
                <a:r>
                  <a:rPr lang="en-US" sz="2800"/>
                  <a:t>2</a:t>
                </a:r>
              </a:p>
            </p:txBody>
          </p:sp>
          <p:sp>
            <p:nvSpPr>
              <p:cNvPr id="427068" name="Line 22"/>
              <p:cNvSpPr>
                <a:spLocks noChangeShapeType="1"/>
              </p:cNvSpPr>
              <p:nvPr/>
            </p:nvSpPr>
            <p:spPr bwMode="auto">
              <a:xfrm>
                <a:off x="2194" y="3709"/>
                <a:ext cx="144" cy="0"/>
              </a:xfrm>
              <a:prstGeom prst="line">
                <a:avLst/>
              </a:prstGeom>
              <a:noFill/>
              <a:ln w="28575">
                <a:solidFill>
                  <a:schemeClr val="tx1"/>
                </a:solidFill>
                <a:round/>
                <a:headEnd/>
                <a:tailEnd/>
              </a:ln>
            </p:spPr>
            <p:txBody>
              <a:bodyPr/>
              <a:lstStyle/>
              <a:p>
                <a:endParaRPr lang="en-US"/>
              </a:p>
            </p:txBody>
          </p:sp>
        </p:grpSp>
      </p:grpSp>
      <p:grpSp>
        <p:nvGrpSpPr>
          <p:cNvPr id="8" name="Group 28"/>
          <p:cNvGrpSpPr>
            <a:grpSpLocks/>
          </p:cNvGrpSpPr>
          <p:nvPr/>
        </p:nvGrpSpPr>
        <p:grpSpPr bwMode="auto">
          <a:xfrm>
            <a:off x="1295400" y="4038600"/>
            <a:ext cx="5745163" cy="584200"/>
            <a:chOff x="1863" y="2496"/>
            <a:chExt cx="3619" cy="368"/>
          </a:xfrm>
        </p:grpSpPr>
        <p:sp>
          <p:nvSpPr>
            <p:cNvPr id="427061" name="Text Box 25"/>
            <p:cNvSpPr txBox="1">
              <a:spLocks noChangeArrowheads="1"/>
            </p:cNvSpPr>
            <p:nvPr/>
          </p:nvSpPr>
          <p:spPr bwMode="auto">
            <a:xfrm>
              <a:off x="1863" y="2496"/>
              <a:ext cx="3619" cy="368"/>
            </a:xfrm>
            <a:prstGeom prst="rect">
              <a:avLst/>
            </a:prstGeom>
            <a:noFill/>
            <a:ln w="9525">
              <a:noFill/>
              <a:miter lim="800000"/>
              <a:headEnd/>
              <a:tailEnd/>
            </a:ln>
          </p:spPr>
          <p:txBody>
            <a:bodyPr wrap="none">
              <a:spAutoFit/>
            </a:bodyPr>
            <a:lstStyle/>
            <a:p>
              <a:r>
                <a:rPr lang="en-US" i="1">
                  <a:solidFill>
                    <a:srgbClr val="FF0000"/>
                  </a:solidFill>
                </a:rPr>
                <a:t>a</a:t>
              </a:r>
              <a:r>
                <a:rPr lang="en-US" i="1"/>
                <a:t> </a:t>
              </a:r>
              <a:r>
                <a:rPr lang="en-US"/>
                <a:t>A + </a:t>
              </a:r>
              <a:r>
                <a:rPr lang="en-US" i="1">
                  <a:solidFill>
                    <a:srgbClr val="FF0000"/>
                  </a:solidFill>
                </a:rPr>
                <a:t>b</a:t>
              </a:r>
              <a:r>
                <a:rPr lang="en-US" i="1"/>
                <a:t> </a:t>
              </a:r>
              <a:r>
                <a:rPr lang="en-US"/>
                <a:t>B                   </a:t>
              </a:r>
              <a:r>
                <a:rPr lang="en-US" i="1">
                  <a:solidFill>
                    <a:srgbClr val="FF0000"/>
                  </a:solidFill>
                </a:rPr>
                <a:t>c</a:t>
              </a:r>
              <a:r>
                <a:rPr lang="en-US" i="1"/>
                <a:t> </a:t>
              </a:r>
              <a:r>
                <a:rPr lang="en-US"/>
                <a:t>C + </a:t>
              </a:r>
              <a:r>
                <a:rPr lang="en-US" i="1">
                  <a:solidFill>
                    <a:srgbClr val="FF0000"/>
                  </a:solidFill>
                </a:rPr>
                <a:t>d</a:t>
              </a:r>
              <a:r>
                <a:rPr lang="en-US" i="1"/>
                <a:t> </a:t>
              </a:r>
              <a:r>
                <a:rPr lang="en-US"/>
                <a:t>D</a:t>
              </a:r>
              <a:endParaRPr lang="en-US" i="1"/>
            </a:p>
          </p:txBody>
        </p:sp>
        <p:sp>
          <p:nvSpPr>
            <p:cNvPr id="427062" name="Line 27"/>
            <p:cNvSpPr>
              <a:spLocks noChangeShapeType="1"/>
            </p:cNvSpPr>
            <p:nvPr/>
          </p:nvSpPr>
          <p:spPr bwMode="auto">
            <a:xfrm>
              <a:off x="3408" y="2688"/>
              <a:ext cx="416" cy="0"/>
            </a:xfrm>
            <a:prstGeom prst="line">
              <a:avLst/>
            </a:prstGeom>
            <a:noFill/>
            <a:ln w="28575">
              <a:solidFill>
                <a:schemeClr val="tx1"/>
              </a:solidFill>
              <a:round/>
              <a:headEnd/>
              <a:tailEnd type="triangle" w="med" len="med"/>
            </a:ln>
          </p:spPr>
          <p:txBody>
            <a:bodyPr/>
            <a:lstStyle/>
            <a:p>
              <a:endParaRPr lang="en-US"/>
            </a:p>
          </p:txBody>
        </p:sp>
      </p:grpSp>
      <p:grpSp>
        <p:nvGrpSpPr>
          <p:cNvPr id="9" name="Group 69"/>
          <p:cNvGrpSpPr>
            <a:grpSpLocks/>
          </p:cNvGrpSpPr>
          <p:nvPr/>
        </p:nvGrpSpPr>
        <p:grpSpPr bwMode="auto">
          <a:xfrm>
            <a:off x="1041400" y="4789488"/>
            <a:ext cx="2360613" cy="992187"/>
            <a:chOff x="656" y="3017"/>
            <a:chExt cx="1487" cy="625"/>
          </a:xfrm>
        </p:grpSpPr>
        <p:sp>
          <p:nvSpPr>
            <p:cNvPr id="427052" name="Text Box 30"/>
            <p:cNvSpPr txBox="1">
              <a:spLocks noChangeArrowheads="1"/>
            </p:cNvSpPr>
            <p:nvPr/>
          </p:nvSpPr>
          <p:spPr bwMode="auto">
            <a:xfrm>
              <a:off x="656" y="3154"/>
              <a:ext cx="840" cy="330"/>
            </a:xfrm>
            <a:prstGeom prst="rect">
              <a:avLst/>
            </a:prstGeom>
            <a:noFill/>
            <a:ln w="9525">
              <a:noFill/>
              <a:miter lim="800000"/>
              <a:headEnd/>
              <a:tailEnd/>
            </a:ln>
          </p:spPr>
          <p:txBody>
            <a:bodyPr wrap="none">
              <a:spAutoFit/>
            </a:bodyPr>
            <a:lstStyle/>
            <a:p>
              <a:r>
                <a:rPr lang="en-US" sz="2800"/>
                <a:t>rate = </a:t>
              </a:r>
              <a:r>
                <a:rPr lang="en-US" sz="2800">
                  <a:solidFill>
                    <a:srgbClr val="FF0000"/>
                  </a:solidFill>
                </a:rPr>
                <a:t>-</a:t>
              </a:r>
            </a:p>
          </p:txBody>
        </p:sp>
        <p:grpSp>
          <p:nvGrpSpPr>
            <p:cNvPr id="427053" name="Group 31"/>
            <p:cNvGrpSpPr>
              <a:grpSpLocks/>
            </p:cNvGrpSpPr>
            <p:nvPr/>
          </p:nvGrpSpPr>
          <p:grpSpPr bwMode="auto">
            <a:xfrm>
              <a:off x="1613" y="3017"/>
              <a:ext cx="530" cy="596"/>
              <a:chOff x="2054" y="3286"/>
              <a:chExt cx="530" cy="596"/>
            </a:xfrm>
          </p:grpSpPr>
          <p:sp>
            <p:nvSpPr>
              <p:cNvPr id="427058" name="Text Box 32"/>
              <p:cNvSpPr txBox="1">
                <a:spLocks noChangeArrowheads="1"/>
              </p:cNvSpPr>
              <p:nvPr/>
            </p:nvSpPr>
            <p:spPr bwMode="auto">
              <a:xfrm>
                <a:off x="2054" y="3286"/>
                <a:ext cx="530" cy="330"/>
              </a:xfrm>
              <a:prstGeom prst="rect">
                <a:avLst/>
              </a:prstGeom>
              <a:noFill/>
              <a:ln w="9525">
                <a:noFill/>
                <a:miter lim="800000"/>
                <a:headEnd/>
                <a:tailEnd/>
              </a:ln>
            </p:spPr>
            <p:txBody>
              <a:bodyPr wrap="none">
                <a:spAutoFit/>
              </a:bodyPr>
              <a:lstStyle/>
              <a:p>
                <a:r>
                  <a:rPr lang="en-US" sz="2800">
                    <a:latin typeface="Symbol" pitchFamily="18" charset="2"/>
                  </a:rPr>
                  <a:t>D</a:t>
                </a:r>
                <a:r>
                  <a:rPr lang="en-US" sz="2800"/>
                  <a:t>[A]</a:t>
                </a:r>
              </a:p>
            </p:txBody>
          </p:sp>
          <p:sp>
            <p:nvSpPr>
              <p:cNvPr id="427059" name="Text Box 33"/>
              <p:cNvSpPr txBox="1">
                <a:spLocks noChangeArrowheads="1"/>
              </p:cNvSpPr>
              <p:nvPr/>
            </p:nvSpPr>
            <p:spPr bwMode="auto">
              <a:xfrm>
                <a:off x="2144" y="3552"/>
                <a:ext cx="317" cy="330"/>
              </a:xfrm>
              <a:prstGeom prst="rect">
                <a:avLst/>
              </a:prstGeom>
              <a:noFill/>
              <a:ln w="9525">
                <a:noFill/>
                <a:miter lim="800000"/>
                <a:headEnd/>
                <a:tailEnd/>
              </a:ln>
            </p:spPr>
            <p:txBody>
              <a:bodyPr wrap="none">
                <a:spAutoFit/>
              </a:bodyPr>
              <a:lstStyle/>
              <a:p>
                <a:r>
                  <a:rPr lang="en-US" sz="2800">
                    <a:latin typeface="Symbol" pitchFamily="18" charset="2"/>
                  </a:rPr>
                  <a:t>D</a:t>
                </a:r>
                <a:r>
                  <a:rPr lang="en-US" sz="2800" i="1"/>
                  <a:t>t</a:t>
                </a:r>
                <a:endParaRPr lang="en-US" sz="2800"/>
              </a:p>
            </p:txBody>
          </p:sp>
          <p:sp>
            <p:nvSpPr>
              <p:cNvPr id="427060" name="Line 34"/>
              <p:cNvSpPr>
                <a:spLocks noChangeShapeType="1"/>
              </p:cNvSpPr>
              <p:nvPr/>
            </p:nvSpPr>
            <p:spPr bwMode="auto">
              <a:xfrm>
                <a:off x="2095" y="3592"/>
                <a:ext cx="384" cy="0"/>
              </a:xfrm>
              <a:prstGeom prst="line">
                <a:avLst/>
              </a:prstGeom>
              <a:noFill/>
              <a:ln w="28575">
                <a:solidFill>
                  <a:schemeClr val="tx1"/>
                </a:solidFill>
                <a:round/>
                <a:headEnd/>
                <a:tailEnd/>
              </a:ln>
            </p:spPr>
            <p:txBody>
              <a:bodyPr/>
              <a:lstStyle/>
              <a:p>
                <a:endParaRPr lang="en-US"/>
              </a:p>
            </p:txBody>
          </p:sp>
        </p:grpSp>
        <p:grpSp>
          <p:nvGrpSpPr>
            <p:cNvPr id="427054" name="Group 35"/>
            <p:cNvGrpSpPr>
              <a:grpSpLocks/>
            </p:cNvGrpSpPr>
            <p:nvPr/>
          </p:nvGrpSpPr>
          <p:grpSpPr bwMode="auto">
            <a:xfrm>
              <a:off x="1390" y="3049"/>
              <a:ext cx="243" cy="593"/>
              <a:chOff x="2155" y="3433"/>
              <a:chExt cx="243" cy="593"/>
            </a:xfrm>
          </p:grpSpPr>
          <p:sp>
            <p:nvSpPr>
              <p:cNvPr id="427055" name="Text Box 36"/>
              <p:cNvSpPr txBox="1">
                <a:spLocks noChangeArrowheads="1"/>
              </p:cNvSpPr>
              <p:nvPr/>
            </p:nvSpPr>
            <p:spPr bwMode="auto">
              <a:xfrm>
                <a:off x="2155" y="3433"/>
                <a:ext cx="243" cy="330"/>
              </a:xfrm>
              <a:prstGeom prst="rect">
                <a:avLst/>
              </a:prstGeom>
              <a:noFill/>
              <a:ln w="9525">
                <a:noFill/>
                <a:miter lim="800000"/>
                <a:headEnd/>
                <a:tailEnd/>
              </a:ln>
            </p:spPr>
            <p:txBody>
              <a:bodyPr wrap="none">
                <a:spAutoFit/>
              </a:bodyPr>
              <a:lstStyle/>
              <a:p>
                <a:r>
                  <a:rPr lang="en-US" sz="2800"/>
                  <a:t>1</a:t>
                </a:r>
              </a:p>
            </p:txBody>
          </p:sp>
          <p:sp>
            <p:nvSpPr>
              <p:cNvPr id="427056" name="Text Box 37"/>
              <p:cNvSpPr txBox="1">
                <a:spLocks noChangeArrowheads="1"/>
              </p:cNvSpPr>
              <p:nvPr/>
            </p:nvSpPr>
            <p:spPr bwMode="auto">
              <a:xfrm>
                <a:off x="2155" y="3696"/>
                <a:ext cx="243" cy="330"/>
              </a:xfrm>
              <a:prstGeom prst="rect">
                <a:avLst/>
              </a:prstGeom>
              <a:noFill/>
              <a:ln w="9525">
                <a:noFill/>
                <a:miter lim="800000"/>
                <a:headEnd/>
                <a:tailEnd/>
              </a:ln>
            </p:spPr>
            <p:txBody>
              <a:bodyPr wrap="none">
                <a:spAutoFit/>
              </a:bodyPr>
              <a:lstStyle/>
              <a:p>
                <a:r>
                  <a:rPr lang="en-US" sz="2800" i="1">
                    <a:solidFill>
                      <a:srgbClr val="FF0000"/>
                    </a:solidFill>
                  </a:rPr>
                  <a:t>a</a:t>
                </a:r>
              </a:p>
            </p:txBody>
          </p:sp>
          <p:sp>
            <p:nvSpPr>
              <p:cNvPr id="427057" name="Line 38"/>
              <p:cNvSpPr>
                <a:spLocks noChangeShapeType="1"/>
              </p:cNvSpPr>
              <p:nvPr/>
            </p:nvSpPr>
            <p:spPr bwMode="auto">
              <a:xfrm>
                <a:off x="2194" y="3709"/>
                <a:ext cx="144" cy="0"/>
              </a:xfrm>
              <a:prstGeom prst="line">
                <a:avLst/>
              </a:prstGeom>
              <a:noFill/>
              <a:ln w="28575">
                <a:solidFill>
                  <a:schemeClr val="tx1"/>
                </a:solidFill>
                <a:round/>
                <a:headEnd/>
                <a:tailEnd/>
              </a:ln>
            </p:spPr>
            <p:txBody>
              <a:bodyPr/>
              <a:lstStyle/>
              <a:p>
                <a:endParaRPr lang="en-US"/>
              </a:p>
            </p:txBody>
          </p:sp>
        </p:grpSp>
      </p:grpSp>
      <p:grpSp>
        <p:nvGrpSpPr>
          <p:cNvPr id="12" name="Group 57"/>
          <p:cNvGrpSpPr>
            <a:grpSpLocks/>
          </p:cNvGrpSpPr>
          <p:nvPr/>
        </p:nvGrpSpPr>
        <p:grpSpPr bwMode="auto">
          <a:xfrm>
            <a:off x="3275013" y="4800600"/>
            <a:ext cx="1714500" cy="992188"/>
            <a:chOff x="2871" y="3113"/>
            <a:chExt cx="1080" cy="625"/>
          </a:xfrm>
        </p:grpSpPr>
        <p:sp>
          <p:nvSpPr>
            <p:cNvPr id="427043" name="Text Box 39"/>
            <p:cNvSpPr txBox="1">
              <a:spLocks noChangeArrowheads="1"/>
            </p:cNvSpPr>
            <p:nvPr/>
          </p:nvSpPr>
          <p:spPr bwMode="auto">
            <a:xfrm>
              <a:off x="2871" y="3250"/>
              <a:ext cx="387" cy="330"/>
            </a:xfrm>
            <a:prstGeom prst="rect">
              <a:avLst/>
            </a:prstGeom>
            <a:noFill/>
            <a:ln w="9525">
              <a:noFill/>
              <a:miter lim="800000"/>
              <a:headEnd/>
              <a:tailEnd/>
            </a:ln>
          </p:spPr>
          <p:txBody>
            <a:bodyPr wrap="none">
              <a:spAutoFit/>
            </a:bodyPr>
            <a:lstStyle/>
            <a:p>
              <a:r>
                <a:rPr lang="en-US" sz="2800"/>
                <a:t>= </a:t>
              </a:r>
              <a:r>
                <a:rPr lang="en-US" sz="2800">
                  <a:solidFill>
                    <a:srgbClr val="FF0000"/>
                  </a:solidFill>
                </a:rPr>
                <a:t>-</a:t>
              </a:r>
            </a:p>
          </p:txBody>
        </p:sp>
        <p:grpSp>
          <p:nvGrpSpPr>
            <p:cNvPr id="427044" name="Group 40"/>
            <p:cNvGrpSpPr>
              <a:grpSpLocks/>
            </p:cNvGrpSpPr>
            <p:nvPr/>
          </p:nvGrpSpPr>
          <p:grpSpPr bwMode="auto">
            <a:xfrm>
              <a:off x="3421" y="3113"/>
              <a:ext cx="530" cy="596"/>
              <a:chOff x="2054" y="3286"/>
              <a:chExt cx="530" cy="596"/>
            </a:xfrm>
          </p:grpSpPr>
          <p:sp>
            <p:nvSpPr>
              <p:cNvPr id="427049" name="Text Box 41"/>
              <p:cNvSpPr txBox="1">
                <a:spLocks noChangeArrowheads="1"/>
              </p:cNvSpPr>
              <p:nvPr/>
            </p:nvSpPr>
            <p:spPr bwMode="auto">
              <a:xfrm>
                <a:off x="2054" y="3286"/>
                <a:ext cx="530" cy="330"/>
              </a:xfrm>
              <a:prstGeom prst="rect">
                <a:avLst/>
              </a:prstGeom>
              <a:noFill/>
              <a:ln w="9525">
                <a:noFill/>
                <a:miter lim="800000"/>
                <a:headEnd/>
                <a:tailEnd/>
              </a:ln>
            </p:spPr>
            <p:txBody>
              <a:bodyPr wrap="none">
                <a:spAutoFit/>
              </a:bodyPr>
              <a:lstStyle/>
              <a:p>
                <a:r>
                  <a:rPr lang="en-US" sz="2800">
                    <a:latin typeface="Symbol" pitchFamily="18" charset="2"/>
                  </a:rPr>
                  <a:t>D</a:t>
                </a:r>
                <a:r>
                  <a:rPr lang="en-US" sz="2800"/>
                  <a:t>[B]</a:t>
                </a:r>
              </a:p>
            </p:txBody>
          </p:sp>
          <p:sp>
            <p:nvSpPr>
              <p:cNvPr id="427050" name="Text Box 42"/>
              <p:cNvSpPr txBox="1">
                <a:spLocks noChangeArrowheads="1"/>
              </p:cNvSpPr>
              <p:nvPr/>
            </p:nvSpPr>
            <p:spPr bwMode="auto">
              <a:xfrm>
                <a:off x="2144" y="3552"/>
                <a:ext cx="317" cy="330"/>
              </a:xfrm>
              <a:prstGeom prst="rect">
                <a:avLst/>
              </a:prstGeom>
              <a:noFill/>
              <a:ln w="9525">
                <a:noFill/>
                <a:miter lim="800000"/>
                <a:headEnd/>
                <a:tailEnd/>
              </a:ln>
            </p:spPr>
            <p:txBody>
              <a:bodyPr wrap="none">
                <a:spAutoFit/>
              </a:bodyPr>
              <a:lstStyle/>
              <a:p>
                <a:r>
                  <a:rPr lang="en-US" sz="2800">
                    <a:latin typeface="Symbol" pitchFamily="18" charset="2"/>
                  </a:rPr>
                  <a:t>D</a:t>
                </a:r>
                <a:r>
                  <a:rPr lang="en-US" sz="2800" i="1"/>
                  <a:t>t</a:t>
                </a:r>
                <a:endParaRPr lang="en-US" sz="2800"/>
              </a:p>
            </p:txBody>
          </p:sp>
          <p:sp>
            <p:nvSpPr>
              <p:cNvPr id="427051" name="Line 43"/>
              <p:cNvSpPr>
                <a:spLocks noChangeShapeType="1"/>
              </p:cNvSpPr>
              <p:nvPr/>
            </p:nvSpPr>
            <p:spPr bwMode="auto">
              <a:xfrm>
                <a:off x="2095" y="3592"/>
                <a:ext cx="384" cy="0"/>
              </a:xfrm>
              <a:prstGeom prst="line">
                <a:avLst/>
              </a:prstGeom>
              <a:noFill/>
              <a:ln w="28575">
                <a:solidFill>
                  <a:schemeClr val="tx1"/>
                </a:solidFill>
                <a:round/>
                <a:headEnd/>
                <a:tailEnd/>
              </a:ln>
            </p:spPr>
            <p:txBody>
              <a:bodyPr/>
              <a:lstStyle/>
              <a:p>
                <a:endParaRPr lang="en-US"/>
              </a:p>
            </p:txBody>
          </p:sp>
        </p:grpSp>
        <p:grpSp>
          <p:nvGrpSpPr>
            <p:cNvPr id="427045" name="Group 44"/>
            <p:cNvGrpSpPr>
              <a:grpSpLocks/>
            </p:cNvGrpSpPr>
            <p:nvPr/>
          </p:nvGrpSpPr>
          <p:grpSpPr bwMode="auto">
            <a:xfrm>
              <a:off x="3198" y="3145"/>
              <a:ext cx="243" cy="593"/>
              <a:chOff x="2155" y="3433"/>
              <a:chExt cx="243" cy="593"/>
            </a:xfrm>
          </p:grpSpPr>
          <p:sp>
            <p:nvSpPr>
              <p:cNvPr id="427046" name="Text Box 45"/>
              <p:cNvSpPr txBox="1">
                <a:spLocks noChangeArrowheads="1"/>
              </p:cNvSpPr>
              <p:nvPr/>
            </p:nvSpPr>
            <p:spPr bwMode="auto">
              <a:xfrm>
                <a:off x="2155" y="3433"/>
                <a:ext cx="243" cy="330"/>
              </a:xfrm>
              <a:prstGeom prst="rect">
                <a:avLst/>
              </a:prstGeom>
              <a:noFill/>
              <a:ln w="9525">
                <a:noFill/>
                <a:miter lim="800000"/>
                <a:headEnd/>
                <a:tailEnd/>
              </a:ln>
            </p:spPr>
            <p:txBody>
              <a:bodyPr wrap="none">
                <a:spAutoFit/>
              </a:bodyPr>
              <a:lstStyle/>
              <a:p>
                <a:r>
                  <a:rPr lang="en-US" sz="2800"/>
                  <a:t>1</a:t>
                </a:r>
              </a:p>
            </p:txBody>
          </p:sp>
          <p:sp>
            <p:nvSpPr>
              <p:cNvPr id="427047" name="Text Box 46"/>
              <p:cNvSpPr txBox="1">
                <a:spLocks noChangeArrowheads="1"/>
              </p:cNvSpPr>
              <p:nvPr/>
            </p:nvSpPr>
            <p:spPr bwMode="auto">
              <a:xfrm>
                <a:off x="2155" y="3696"/>
                <a:ext cx="243" cy="330"/>
              </a:xfrm>
              <a:prstGeom prst="rect">
                <a:avLst/>
              </a:prstGeom>
              <a:noFill/>
              <a:ln w="9525">
                <a:noFill/>
                <a:miter lim="800000"/>
                <a:headEnd/>
                <a:tailEnd/>
              </a:ln>
            </p:spPr>
            <p:txBody>
              <a:bodyPr wrap="none">
                <a:spAutoFit/>
              </a:bodyPr>
              <a:lstStyle/>
              <a:p>
                <a:r>
                  <a:rPr lang="en-US" sz="2800" i="1">
                    <a:solidFill>
                      <a:srgbClr val="FF0000"/>
                    </a:solidFill>
                  </a:rPr>
                  <a:t>b</a:t>
                </a:r>
              </a:p>
            </p:txBody>
          </p:sp>
          <p:sp>
            <p:nvSpPr>
              <p:cNvPr id="427048" name="Line 47"/>
              <p:cNvSpPr>
                <a:spLocks noChangeShapeType="1"/>
              </p:cNvSpPr>
              <p:nvPr/>
            </p:nvSpPr>
            <p:spPr bwMode="auto">
              <a:xfrm>
                <a:off x="2194" y="3709"/>
                <a:ext cx="144" cy="0"/>
              </a:xfrm>
              <a:prstGeom prst="line">
                <a:avLst/>
              </a:prstGeom>
              <a:noFill/>
              <a:ln w="28575">
                <a:solidFill>
                  <a:schemeClr val="tx1"/>
                </a:solidFill>
                <a:round/>
                <a:headEnd/>
                <a:tailEnd/>
              </a:ln>
            </p:spPr>
            <p:txBody>
              <a:bodyPr/>
              <a:lstStyle/>
              <a:p>
                <a:endParaRPr lang="en-US"/>
              </a:p>
            </p:txBody>
          </p:sp>
        </p:grpSp>
      </p:grpSp>
      <p:grpSp>
        <p:nvGrpSpPr>
          <p:cNvPr id="15" name="Group 58"/>
          <p:cNvGrpSpPr>
            <a:grpSpLocks/>
          </p:cNvGrpSpPr>
          <p:nvPr/>
        </p:nvGrpSpPr>
        <p:grpSpPr bwMode="auto">
          <a:xfrm>
            <a:off x="4937125" y="4800600"/>
            <a:ext cx="1604963" cy="992188"/>
            <a:chOff x="4380" y="2880"/>
            <a:chExt cx="1011" cy="625"/>
          </a:xfrm>
        </p:grpSpPr>
        <p:sp>
          <p:nvSpPr>
            <p:cNvPr id="427034" name="Text Box 48"/>
            <p:cNvSpPr txBox="1">
              <a:spLocks noChangeArrowheads="1"/>
            </p:cNvSpPr>
            <p:nvPr/>
          </p:nvSpPr>
          <p:spPr bwMode="auto">
            <a:xfrm>
              <a:off x="4380" y="3017"/>
              <a:ext cx="249" cy="330"/>
            </a:xfrm>
            <a:prstGeom prst="rect">
              <a:avLst/>
            </a:prstGeom>
            <a:noFill/>
            <a:ln w="9525">
              <a:noFill/>
              <a:miter lim="800000"/>
              <a:headEnd/>
              <a:tailEnd/>
            </a:ln>
          </p:spPr>
          <p:txBody>
            <a:bodyPr wrap="none">
              <a:spAutoFit/>
            </a:bodyPr>
            <a:lstStyle/>
            <a:p>
              <a:r>
                <a:rPr lang="en-US" sz="2800"/>
                <a:t>=</a:t>
              </a:r>
            </a:p>
          </p:txBody>
        </p:sp>
        <p:grpSp>
          <p:nvGrpSpPr>
            <p:cNvPr id="427035" name="Group 49"/>
            <p:cNvGrpSpPr>
              <a:grpSpLocks/>
            </p:cNvGrpSpPr>
            <p:nvPr/>
          </p:nvGrpSpPr>
          <p:grpSpPr bwMode="auto">
            <a:xfrm>
              <a:off x="4848" y="2880"/>
              <a:ext cx="543" cy="596"/>
              <a:chOff x="2054" y="3286"/>
              <a:chExt cx="543" cy="596"/>
            </a:xfrm>
          </p:grpSpPr>
          <p:sp>
            <p:nvSpPr>
              <p:cNvPr id="427040" name="Text Box 50"/>
              <p:cNvSpPr txBox="1">
                <a:spLocks noChangeArrowheads="1"/>
              </p:cNvSpPr>
              <p:nvPr/>
            </p:nvSpPr>
            <p:spPr bwMode="auto">
              <a:xfrm>
                <a:off x="2054" y="3286"/>
                <a:ext cx="543" cy="330"/>
              </a:xfrm>
              <a:prstGeom prst="rect">
                <a:avLst/>
              </a:prstGeom>
              <a:noFill/>
              <a:ln w="9525">
                <a:noFill/>
                <a:miter lim="800000"/>
                <a:headEnd/>
                <a:tailEnd/>
              </a:ln>
            </p:spPr>
            <p:txBody>
              <a:bodyPr wrap="none">
                <a:spAutoFit/>
              </a:bodyPr>
              <a:lstStyle/>
              <a:p>
                <a:r>
                  <a:rPr lang="en-US" sz="2800">
                    <a:latin typeface="Symbol" pitchFamily="18" charset="2"/>
                  </a:rPr>
                  <a:t>D</a:t>
                </a:r>
                <a:r>
                  <a:rPr lang="en-US" sz="2800"/>
                  <a:t>[C]</a:t>
                </a:r>
              </a:p>
            </p:txBody>
          </p:sp>
          <p:sp>
            <p:nvSpPr>
              <p:cNvPr id="427041" name="Text Box 51"/>
              <p:cNvSpPr txBox="1">
                <a:spLocks noChangeArrowheads="1"/>
              </p:cNvSpPr>
              <p:nvPr/>
            </p:nvSpPr>
            <p:spPr bwMode="auto">
              <a:xfrm>
                <a:off x="2144" y="3552"/>
                <a:ext cx="317" cy="330"/>
              </a:xfrm>
              <a:prstGeom prst="rect">
                <a:avLst/>
              </a:prstGeom>
              <a:noFill/>
              <a:ln w="9525">
                <a:noFill/>
                <a:miter lim="800000"/>
                <a:headEnd/>
                <a:tailEnd/>
              </a:ln>
            </p:spPr>
            <p:txBody>
              <a:bodyPr wrap="none">
                <a:spAutoFit/>
              </a:bodyPr>
              <a:lstStyle/>
              <a:p>
                <a:r>
                  <a:rPr lang="en-US" sz="2800">
                    <a:latin typeface="Symbol" pitchFamily="18" charset="2"/>
                  </a:rPr>
                  <a:t>D</a:t>
                </a:r>
                <a:r>
                  <a:rPr lang="en-US" sz="2800" i="1"/>
                  <a:t>t</a:t>
                </a:r>
                <a:endParaRPr lang="en-US" sz="2800"/>
              </a:p>
            </p:txBody>
          </p:sp>
          <p:sp>
            <p:nvSpPr>
              <p:cNvPr id="427042" name="Line 52"/>
              <p:cNvSpPr>
                <a:spLocks noChangeShapeType="1"/>
              </p:cNvSpPr>
              <p:nvPr/>
            </p:nvSpPr>
            <p:spPr bwMode="auto">
              <a:xfrm>
                <a:off x="2095" y="3592"/>
                <a:ext cx="384" cy="0"/>
              </a:xfrm>
              <a:prstGeom prst="line">
                <a:avLst/>
              </a:prstGeom>
              <a:noFill/>
              <a:ln w="28575">
                <a:solidFill>
                  <a:schemeClr val="tx1"/>
                </a:solidFill>
                <a:round/>
                <a:headEnd/>
                <a:tailEnd/>
              </a:ln>
            </p:spPr>
            <p:txBody>
              <a:bodyPr/>
              <a:lstStyle/>
              <a:p>
                <a:endParaRPr lang="en-US"/>
              </a:p>
            </p:txBody>
          </p:sp>
        </p:grpSp>
        <p:grpSp>
          <p:nvGrpSpPr>
            <p:cNvPr id="427036" name="Group 53"/>
            <p:cNvGrpSpPr>
              <a:grpSpLocks/>
            </p:cNvGrpSpPr>
            <p:nvPr/>
          </p:nvGrpSpPr>
          <p:grpSpPr bwMode="auto">
            <a:xfrm>
              <a:off x="4625" y="2912"/>
              <a:ext cx="243" cy="593"/>
              <a:chOff x="2155" y="3433"/>
              <a:chExt cx="243" cy="593"/>
            </a:xfrm>
          </p:grpSpPr>
          <p:sp>
            <p:nvSpPr>
              <p:cNvPr id="427037" name="Text Box 54"/>
              <p:cNvSpPr txBox="1">
                <a:spLocks noChangeArrowheads="1"/>
              </p:cNvSpPr>
              <p:nvPr/>
            </p:nvSpPr>
            <p:spPr bwMode="auto">
              <a:xfrm>
                <a:off x="2155" y="3433"/>
                <a:ext cx="243" cy="330"/>
              </a:xfrm>
              <a:prstGeom prst="rect">
                <a:avLst/>
              </a:prstGeom>
              <a:noFill/>
              <a:ln w="9525">
                <a:noFill/>
                <a:miter lim="800000"/>
                <a:headEnd/>
                <a:tailEnd/>
              </a:ln>
            </p:spPr>
            <p:txBody>
              <a:bodyPr wrap="none">
                <a:spAutoFit/>
              </a:bodyPr>
              <a:lstStyle/>
              <a:p>
                <a:r>
                  <a:rPr lang="en-US" sz="2800"/>
                  <a:t>1</a:t>
                </a:r>
              </a:p>
            </p:txBody>
          </p:sp>
          <p:sp>
            <p:nvSpPr>
              <p:cNvPr id="427038" name="Text Box 55"/>
              <p:cNvSpPr txBox="1">
                <a:spLocks noChangeArrowheads="1"/>
              </p:cNvSpPr>
              <p:nvPr/>
            </p:nvSpPr>
            <p:spPr bwMode="auto">
              <a:xfrm>
                <a:off x="2155" y="3696"/>
                <a:ext cx="229" cy="330"/>
              </a:xfrm>
              <a:prstGeom prst="rect">
                <a:avLst/>
              </a:prstGeom>
              <a:noFill/>
              <a:ln w="9525">
                <a:noFill/>
                <a:miter lim="800000"/>
                <a:headEnd/>
                <a:tailEnd/>
              </a:ln>
            </p:spPr>
            <p:txBody>
              <a:bodyPr wrap="none">
                <a:spAutoFit/>
              </a:bodyPr>
              <a:lstStyle/>
              <a:p>
                <a:r>
                  <a:rPr lang="en-US" sz="2800" i="1">
                    <a:solidFill>
                      <a:srgbClr val="FF0000"/>
                    </a:solidFill>
                  </a:rPr>
                  <a:t>c</a:t>
                </a:r>
              </a:p>
            </p:txBody>
          </p:sp>
          <p:sp>
            <p:nvSpPr>
              <p:cNvPr id="427039" name="Line 56"/>
              <p:cNvSpPr>
                <a:spLocks noChangeShapeType="1"/>
              </p:cNvSpPr>
              <p:nvPr/>
            </p:nvSpPr>
            <p:spPr bwMode="auto">
              <a:xfrm>
                <a:off x="2194" y="3709"/>
                <a:ext cx="144" cy="0"/>
              </a:xfrm>
              <a:prstGeom prst="line">
                <a:avLst/>
              </a:prstGeom>
              <a:noFill/>
              <a:ln w="28575">
                <a:solidFill>
                  <a:schemeClr val="tx1"/>
                </a:solidFill>
                <a:round/>
                <a:headEnd/>
                <a:tailEnd/>
              </a:ln>
            </p:spPr>
            <p:txBody>
              <a:bodyPr/>
              <a:lstStyle/>
              <a:p>
                <a:endParaRPr lang="en-US"/>
              </a:p>
            </p:txBody>
          </p:sp>
        </p:grpSp>
      </p:grpSp>
      <p:grpSp>
        <p:nvGrpSpPr>
          <p:cNvPr id="18" name="Group 59"/>
          <p:cNvGrpSpPr>
            <a:grpSpLocks/>
          </p:cNvGrpSpPr>
          <p:nvPr/>
        </p:nvGrpSpPr>
        <p:grpSpPr bwMode="auto">
          <a:xfrm>
            <a:off x="6423025" y="4800600"/>
            <a:ext cx="1604963" cy="992188"/>
            <a:chOff x="4380" y="2880"/>
            <a:chExt cx="1011" cy="625"/>
          </a:xfrm>
        </p:grpSpPr>
        <p:sp>
          <p:nvSpPr>
            <p:cNvPr id="427025" name="Text Box 60"/>
            <p:cNvSpPr txBox="1">
              <a:spLocks noChangeArrowheads="1"/>
            </p:cNvSpPr>
            <p:nvPr/>
          </p:nvSpPr>
          <p:spPr bwMode="auto">
            <a:xfrm>
              <a:off x="4380" y="3017"/>
              <a:ext cx="249" cy="330"/>
            </a:xfrm>
            <a:prstGeom prst="rect">
              <a:avLst/>
            </a:prstGeom>
            <a:noFill/>
            <a:ln w="9525">
              <a:noFill/>
              <a:miter lim="800000"/>
              <a:headEnd/>
              <a:tailEnd/>
            </a:ln>
          </p:spPr>
          <p:txBody>
            <a:bodyPr wrap="none">
              <a:spAutoFit/>
            </a:bodyPr>
            <a:lstStyle/>
            <a:p>
              <a:r>
                <a:rPr lang="en-US" sz="2800"/>
                <a:t>=</a:t>
              </a:r>
            </a:p>
          </p:txBody>
        </p:sp>
        <p:grpSp>
          <p:nvGrpSpPr>
            <p:cNvPr id="427026" name="Group 61"/>
            <p:cNvGrpSpPr>
              <a:grpSpLocks/>
            </p:cNvGrpSpPr>
            <p:nvPr/>
          </p:nvGrpSpPr>
          <p:grpSpPr bwMode="auto">
            <a:xfrm>
              <a:off x="4848" y="2880"/>
              <a:ext cx="543" cy="596"/>
              <a:chOff x="2054" y="3286"/>
              <a:chExt cx="543" cy="596"/>
            </a:xfrm>
          </p:grpSpPr>
          <p:sp>
            <p:nvSpPr>
              <p:cNvPr id="427031" name="Text Box 62"/>
              <p:cNvSpPr txBox="1">
                <a:spLocks noChangeArrowheads="1"/>
              </p:cNvSpPr>
              <p:nvPr/>
            </p:nvSpPr>
            <p:spPr bwMode="auto">
              <a:xfrm>
                <a:off x="2054" y="3286"/>
                <a:ext cx="543" cy="330"/>
              </a:xfrm>
              <a:prstGeom prst="rect">
                <a:avLst/>
              </a:prstGeom>
              <a:noFill/>
              <a:ln w="9525">
                <a:noFill/>
                <a:miter lim="800000"/>
                <a:headEnd/>
                <a:tailEnd/>
              </a:ln>
            </p:spPr>
            <p:txBody>
              <a:bodyPr wrap="none">
                <a:spAutoFit/>
              </a:bodyPr>
              <a:lstStyle/>
              <a:p>
                <a:r>
                  <a:rPr lang="en-US" sz="2800">
                    <a:latin typeface="Symbol" pitchFamily="18" charset="2"/>
                  </a:rPr>
                  <a:t>D</a:t>
                </a:r>
                <a:r>
                  <a:rPr lang="en-US" sz="2800"/>
                  <a:t>[D]</a:t>
                </a:r>
              </a:p>
            </p:txBody>
          </p:sp>
          <p:sp>
            <p:nvSpPr>
              <p:cNvPr id="427032" name="Text Box 63"/>
              <p:cNvSpPr txBox="1">
                <a:spLocks noChangeArrowheads="1"/>
              </p:cNvSpPr>
              <p:nvPr/>
            </p:nvSpPr>
            <p:spPr bwMode="auto">
              <a:xfrm>
                <a:off x="2144" y="3552"/>
                <a:ext cx="317" cy="330"/>
              </a:xfrm>
              <a:prstGeom prst="rect">
                <a:avLst/>
              </a:prstGeom>
              <a:noFill/>
              <a:ln w="9525">
                <a:noFill/>
                <a:miter lim="800000"/>
                <a:headEnd/>
                <a:tailEnd/>
              </a:ln>
            </p:spPr>
            <p:txBody>
              <a:bodyPr wrap="none">
                <a:spAutoFit/>
              </a:bodyPr>
              <a:lstStyle/>
              <a:p>
                <a:r>
                  <a:rPr lang="en-US" sz="2800">
                    <a:latin typeface="Symbol" pitchFamily="18" charset="2"/>
                  </a:rPr>
                  <a:t>D</a:t>
                </a:r>
                <a:r>
                  <a:rPr lang="en-US" sz="2800" i="1"/>
                  <a:t>t</a:t>
                </a:r>
                <a:endParaRPr lang="en-US" sz="2800"/>
              </a:p>
            </p:txBody>
          </p:sp>
          <p:sp>
            <p:nvSpPr>
              <p:cNvPr id="427033" name="Line 64"/>
              <p:cNvSpPr>
                <a:spLocks noChangeShapeType="1"/>
              </p:cNvSpPr>
              <p:nvPr/>
            </p:nvSpPr>
            <p:spPr bwMode="auto">
              <a:xfrm>
                <a:off x="2095" y="3592"/>
                <a:ext cx="384" cy="0"/>
              </a:xfrm>
              <a:prstGeom prst="line">
                <a:avLst/>
              </a:prstGeom>
              <a:noFill/>
              <a:ln w="28575">
                <a:solidFill>
                  <a:schemeClr val="tx1"/>
                </a:solidFill>
                <a:round/>
                <a:headEnd/>
                <a:tailEnd/>
              </a:ln>
            </p:spPr>
            <p:txBody>
              <a:bodyPr/>
              <a:lstStyle/>
              <a:p>
                <a:endParaRPr lang="en-US"/>
              </a:p>
            </p:txBody>
          </p:sp>
        </p:grpSp>
        <p:grpSp>
          <p:nvGrpSpPr>
            <p:cNvPr id="427027" name="Group 65"/>
            <p:cNvGrpSpPr>
              <a:grpSpLocks/>
            </p:cNvGrpSpPr>
            <p:nvPr/>
          </p:nvGrpSpPr>
          <p:grpSpPr bwMode="auto">
            <a:xfrm>
              <a:off x="4625" y="2912"/>
              <a:ext cx="243" cy="593"/>
              <a:chOff x="2155" y="3433"/>
              <a:chExt cx="243" cy="593"/>
            </a:xfrm>
          </p:grpSpPr>
          <p:sp>
            <p:nvSpPr>
              <p:cNvPr id="427028" name="Text Box 66"/>
              <p:cNvSpPr txBox="1">
                <a:spLocks noChangeArrowheads="1"/>
              </p:cNvSpPr>
              <p:nvPr/>
            </p:nvSpPr>
            <p:spPr bwMode="auto">
              <a:xfrm>
                <a:off x="2155" y="3433"/>
                <a:ext cx="243" cy="330"/>
              </a:xfrm>
              <a:prstGeom prst="rect">
                <a:avLst/>
              </a:prstGeom>
              <a:noFill/>
              <a:ln w="9525">
                <a:noFill/>
                <a:miter lim="800000"/>
                <a:headEnd/>
                <a:tailEnd/>
              </a:ln>
            </p:spPr>
            <p:txBody>
              <a:bodyPr wrap="none">
                <a:spAutoFit/>
              </a:bodyPr>
              <a:lstStyle/>
              <a:p>
                <a:r>
                  <a:rPr lang="en-US" sz="2800"/>
                  <a:t>1</a:t>
                </a:r>
              </a:p>
            </p:txBody>
          </p:sp>
          <p:sp>
            <p:nvSpPr>
              <p:cNvPr id="427029" name="Text Box 67"/>
              <p:cNvSpPr txBox="1">
                <a:spLocks noChangeArrowheads="1"/>
              </p:cNvSpPr>
              <p:nvPr/>
            </p:nvSpPr>
            <p:spPr bwMode="auto">
              <a:xfrm>
                <a:off x="2155" y="3696"/>
                <a:ext cx="243" cy="330"/>
              </a:xfrm>
              <a:prstGeom prst="rect">
                <a:avLst/>
              </a:prstGeom>
              <a:noFill/>
              <a:ln w="9525">
                <a:noFill/>
                <a:miter lim="800000"/>
                <a:headEnd/>
                <a:tailEnd/>
              </a:ln>
            </p:spPr>
            <p:txBody>
              <a:bodyPr wrap="none">
                <a:spAutoFit/>
              </a:bodyPr>
              <a:lstStyle/>
              <a:p>
                <a:r>
                  <a:rPr lang="en-US" sz="2800" i="1">
                    <a:solidFill>
                      <a:srgbClr val="FF0000"/>
                    </a:solidFill>
                  </a:rPr>
                  <a:t>d</a:t>
                </a:r>
              </a:p>
            </p:txBody>
          </p:sp>
          <p:sp>
            <p:nvSpPr>
              <p:cNvPr id="427030" name="Line 68"/>
              <p:cNvSpPr>
                <a:spLocks noChangeShapeType="1"/>
              </p:cNvSpPr>
              <p:nvPr/>
            </p:nvSpPr>
            <p:spPr bwMode="auto">
              <a:xfrm>
                <a:off x="2194" y="3709"/>
                <a:ext cx="144" cy="0"/>
              </a:xfrm>
              <a:prstGeom prst="line">
                <a:avLst/>
              </a:prstGeom>
              <a:noFill/>
              <a:ln w="28575">
                <a:solidFill>
                  <a:schemeClr val="tx1"/>
                </a:solidFill>
                <a:round/>
                <a:headEnd/>
                <a:tailEnd/>
              </a:ln>
            </p:spPr>
            <p:txBody>
              <a:bodyPr/>
              <a:lstStyle/>
              <a:p>
                <a:endParaRPr lang="en-US"/>
              </a:p>
            </p:txBody>
          </p:sp>
        </p:grpSp>
      </p:grpSp>
      <p:sp>
        <p:nvSpPr>
          <p:cNvPr id="47116" name="Line 70"/>
          <p:cNvSpPr>
            <a:spLocks noChangeShapeType="1"/>
          </p:cNvSpPr>
          <p:nvPr/>
        </p:nvSpPr>
        <p:spPr bwMode="auto">
          <a:xfrm>
            <a:off x="2362200" y="5715000"/>
            <a:ext cx="0" cy="609600"/>
          </a:xfrm>
          <a:prstGeom prst="line">
            <a:avLst/>
          </a:prstGeom>
          <a:noFill/>
          <a:ln w="19050">
            <a:solidFill>
              <a:srgbClr val="FF0000"/>
            </a:solidFill>
            <a:round/>
            <a:headEnd type="stealth" w="med" len="lg"/>
            <a:tailEnd/>
          </a:ln>
        </p:spPr>
        <p:txBody>
          <a:bodyPr/>
          <a:lstStyle/>
          <a:p>
            <a:endParaRPr lang="en-US"/>
          </a:p>
        </p:txBody>
      </p:sp>
      <p:sp>
        <p:nvSpPr>
          <p:cNvPr id="47117" name="Line 71"/>
          <p:cNvSpPr>
            <a:spLocks noChangeShapeType="1"/>
          </p:cNvSpPr>
          <p:nvPr/>
        </p:nvSpPr>
        <p:spPr bwMode="auto">
          <a:xfrm>
            <a:off x="7010400" y="5715000"/>
            <a:ext cx="0" cy="609600"/>
          </a:xfrm>
          <a:prstGeom prst="line">
            <a:avLst/>
          </a:prstGeom>
          <a:noFill/>
          <a:ln w="19050">
            <a:solidFill>
              <a:srgbClr val="FF0000"/>
            </a:solidFill>
            <a:round/>
            <a:headEnd type="stealth" w="med" len="lg"/>
            <a:tailEnd/>
          </a:ln>
        </p:spPr>
        <p:txBody>
          <a:bodyPr/>
          <a:lstStyle/>
          <a:p>
            <a:endParaRPr lang="en-US"/>
          </a:p>
        </p:txBody>
      </p:sp>
      <p:sp>
        <p:nvSpPr>
          <p:cNvPr id="47118" name="Line 72"/>
          <p:cNvSpPr>
            <a:spLocks noChangeShapeType="1"/>
          </p:cNvSpPr>
          <p:nvPr/>
        </p:nvSpPr>
        <p:spPr bwMode="auto">
          <a:xfrm>
            <a:off x="5562600" y="5715000"/>
            <a:ext cx="0" cy="609600"/>
          </a:xfrm>
          <a:prstGeom prst="line">
            <a:avLst/>
          </a:prstGeom>
          <a:noFill/>
          <a:ln w="19050">
            <a:solidFill>
              <a:srgbClr val="FF0000"/>
            </a:solidFill>
            <a:round/>
            <a:headEnd type="stealth" w="med" len="lg"/>
            <a:tailEnd/>
          </a:ln>
        </p:spPr>
        <p:txBody>
          <a:bodyPr/>
          <a:lstStyle/>
          <a:p>
            <a:endParaRPr lang="en-US"/>
          </a:p>
        </p:txBody>
      </p:sp>
      <p:sp>
        <p:nvSpPr>
          <p:cNvPr id="47119" name="Line 73"/>
          <p:cNvSpPr>
            <a:spLocks noChangeShapeType="1"/>
          </p:cNvSpPr>
          <p:nvPr/>
        </p:nvSpPr>
        <p:spPr bwMode="auto">
          <a:xfrm>
            <a:off x="3962400" y="5715000"/>
            <a:ext cx="0" cy="609600"/>
          </a:xfrm>
          <a:prstGeom prst="line">
            <a:avLst/>
          </a:prstGeom>
          <a:noFill/>
          <a:ln w="19050">
            <a:solidFill>
              <a:srgbClr val="FF0000"/>
            </a:solidFill>
            <a:round/>
            <a:headEnd type="stealth" w="med" len="lg"/>
            <a:tailEnd/>
          </a:ln>
        </p:spPr>
        <p:txBody>
          <a:bodyPr/>
          <a:lstStyle/>
          <a:p>
            <a:endParaRPr lang="en-US"/>
          </a:p>
        </p:txBody>
      </p:sp>
      <p:sp>
        <p:nvSpPr>
          <p:cNvPr id="427024" name="Slide Number Placeholder 72"/>
          <p:cNvSpPr>
            <a:spLocks noGrp="1"/>
          </p:cNvSpPr>
          <p:nvPr>
            <p:ph type="sldNum" sz="quarter" idx="12"/>
          </p:nvPr>
        </p:nvSpPr>
        <p:spPr>
          <a:noFill/>
        </p:spPr>
        <p:txBody>
          <a:bodyPr/>
          <a:lstStyle/>
          <a:p>
            <a:fld id="{161585C6-48DE-4139-B453-DE3F3D75F881}" type="slidenum">
              <a:rPr lang="ar-SA" smtClean="0">
                <a:latin typeface="Arial" pitchFamily="34" charset="0"/>
                <a:cs typeface="Arial" pitchFamily="34" charset="0"/>
              </a:rPr>
              <a:pPr/>
              <a:t>312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7"/>
                                        </p:tgtEl>
                                        <p:attrNameLst>
                                          <p:attrName>style.visibility</p:attrName>
                                        </p:attrNameLst>
                                      </p:cBhvr>
                                      <p:to>
                                        <p:strVal val="visible"/>
                                      </p:to>
                                    </p:set>
                                    <p:anim calcmode="lin" valueType="num">
                                      <p:cBhvr additive="base">
                                        <p:cTn id="7" dur="500" fill="hold"/>
                                        <p:tgtEl>
                                          <p:spTgt spid="10247"/>
                                        </p:tgtEl>
                                        <p:attrNameLst>
                                          <p:attrName>ppt_x</p:attrName>
                                        </p:attrNameLst>
                                      </p:cBhvr>
                                      <p:tavLst>
                                        <p:tav tm="0">
                                          <p:val>
                                            <p:strVal val="0-#ppt_w/2"/>
                                          </p:val>
                                        </p:tav>
                                        <p:tav tm="100000">
                                          <p:val>
                                            <p:strVal val="#ppt_x"/>
                                          </p:val>
                                        </p:tav>
                                      </p:tavLst>
                                    </p:anim>
                                    <p:anim calcmode="lin" valueType="num">
                                      <p:cBhvr additive="base">
                                        <p:cTn id="8" dur="500" fill="hold"/>
                                        <p:tgtEl>
                                          <p:spTgt spid="102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7116"/>
                                        </p:tgtEl>
                                        <p:attrNameLst>
                                          <p:attrName>style.visibility</p:attrName>
                                        </p:attrNameLst>
                                      </p:cBhvr>
                                      <p:to>
                                        <p:strVal val="visible"/>
                                      </p:to>
                                    </p:set>
                                    <p:anim calcmode="lin" valueType="num">
                                      <p:cBhvr additive="base">
                                        <p:cTn id="37" dur="500" fill="hold"/>
                                        <p:tgtEl>
                                          <p:spTgt spid="47116"/>
                                        </p:tgtEl>
                                        <p:attrNameLst>
                                          <p:attrName>ppt_x</p:attrName>
                                        </p:attrNameLst>
                                      </p:cBhvr>
                                      <p:tavLst>
                                        <p:tav tm="0">
                                          <p:val>
                                            <p:strVal val="#ppt_x"/>
                                          </p:val>
                                        </p:tav>
                                        <p:tav tm="100000">
                                          <p:val>
                                            <p:strVal val="#ppt_x"/>
                                          </p:val>
                                        </p:tav>
                                      </p:tavLst>
                                    </p:anim>
                                    <p:anim calcmode="lin" valueType="num">
                                      <p:cBhvr additive="base">
                                        <p:cTn id="38" dur="500" fill="hold"/>
                                        <p:tgtEl>
                                          <p:spTgt spid="471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7119"/>
                                        </p:tgtEl>
                                        <p:attrNameLst>
                                          <p:attrName>style.visibility</p:attrName>
                                        </p:attrNameLst>
                                      </p:cBhvr>
                                      <p:to>
                                        <p:strVal val="visible"/>
                                      </p:to>
                                    </p:set>
                                    <p:anim calcmode="lin" valueType="num">
                                      <p:cBhvr additive="base">
                                        <p:cTn id="49" dur="500" fill="hold"/>
                                        <p:tgtEl>
                                          <p:spTgt spid="47119"/>
                                        </p:tgtEl>
                                        <p:attrNameLst>
                                          <p:attrName>ppt_x</p:attrName>
                                        </p:attrNameLst>
                                      </p:cBhvr>
                                      <p:tavLst>
                                        <p:tav tm="0">
                                          <p:val>
                                            <p:strVal val="#ppt_x"/>
                                          </p:val>
                                        </p:tav>
                                        <p:tav tm="100000">
                                          <p:val>
                                            <p:strVal val="#ppt_x"/>
                                          </p:val>
                                        </p:tav>
                                      </p:tavLst>
                                    </p:anim>
                                    <p:anim calcmode="lin" valueType="num">
                                      <p:cBhvr additive="base">
                                        <p:cTn id="50" dur="500" fill="hold"/>
                                        <p:tgtEl>
                                          <p:spTgt spid="4711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7118"/>
                                        </p:tgtEl>
                                        <p:attrNameLst>
                                          <p:attrName>style.visibility</p:attrName>
                                        </p:attrNameLst>
                                      </p:cBhvr>
                                      <p:to>
                                        <p:strVal val="visible"/>
                                      </p:to>
                                    </p:set>
                                    <p:anim calcmode="lin" valueType="num">
                                      <p:cBhvr additive="base">
                                        <p:cTn id="61" dur="500" fill="hold"/>
                                        <p:tgtEl>
                                          <p:spTgt spid="47118"/>
                                        </p:tgtEl>
                                        <p:attrNameLst>
                                          <p:attrName>ppt_x</p:attrName>
                                        </p:attrNameLst>
                                      </p:cBhvr>
                                      <p:tavLst>
                                        <p:tav tm="0">
                                          <p:val>
                                            <p:strVal val="#ppt_x"/>
                                          </p:val>
                                        </p:tav>
                                        <p:tav tm="100000">
                                          <p:val>
                                            <p:strVal val="#ppt_x"/>
                                          </p:val>
                                        </p:tav>
                                      </p:tavLst>
                                    </p:anim>
                                    <p:anim calcmode="lin" valueType="num">
                                      <p:cBhvr additive="base">
                                        <p:cTn id="62" dur="500" fill="hold"/>
                                        <p:tgtEl>
                                          <p:spTgt spid="4711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7117"/>
                                        </p:tgtEl>
                                        <p:attrNameLst>
                                          <p:attrName>style.visibility</p:attrName>
                                        </p:attrNameLst>
                                      </p:cBhvr>
                                      <p:to>
                                        <p:strVal val="visible"/>
                                      </p:to>
                                    </p:set>
                                    <p:anim calcmode="lin" valueType="num">
                                      <p:cBhvr additive="base">
                                        <p:cTn id="73" dur="500" fill="hold"/>
                                        <p:tgtEl>
                                          <p:spTgt spid="47117"/>
                                        </p:tgtEl>
                                        <p:attrNameLst>
                                          <p:attrName>ppt_x</p:attrName>
                                        </p:attrNameLst>
                                      </p:cBhvr>
                                      <p:tavLst>
                                        <p:tav tm="0">
                                          <p:val>
                                            <p:strVal val="#ppt_x"/>
                                          </p:val>
                                        </p:tav>
                                        <p:tav tm="100000">
                                          <p:val>
                                            <p:strVal val="#ppt_x"/>
                                          </p:val>
                                        </p:tav>
                                      </p:tavLst>
                                    </p:anim>
                                    <p:anim calcmode="lin" valueType="num">
                                      <p:cBhvr additive="base">
                                        <p:cTn id="74" dur="500" fill="hold"/>
                                        <p:tgtEl>
                                          <p:spTgt spid="471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autoUpdateAnimBg="0"/>
      <p:bldP spid="47116" grpId="0" animBg="1"/>
      <p:bldP spid="47117" grpId="0" animBg="1"/>
      <p:bldP spid="47118" grpId="0" animBg="1"/>
      <p:bldP spid="47119" grpId="0" animBg="1"/>
    </p:bld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Content Placeholder 5"/>
          <p:cNvSpPr>
            <a:spLocks noGrp="1"/>
          </p:cNvSpPr>
          <p:nvPr>
            <p:ph idx="1"/>
          </p:nvPr>
        </p:nvSpPr>
        <p:spPr>
          <a:xfrm>
            <a:off x="539750" y="1196975"/>
            <a:ext cx="8229600" cy="2209800"/>
          </a:xfrm>
        </p:spPr>
        <p:txBody>
          <a:bodyPr/>
          <a:lstStyle/>
          <a:p>
            <a:pPr marL="0" indent="0" algn="l" rtl="0" eaLnBrk="1" hangingPunct="1">
              <a:lnSpc>
                <a:spcPts val="3000"/>
              </a:lnSpc>
              <a:buFont typeface="Wingdings" pitchFamily="2" charset="2"/>
              <a:buNone/>
            </a:pPr>
            <a:r>
              <a:rPr lang="en-US" smtClean="0"/>
              <a:t>Ex: Write an expression defining equivalent rates for the loss of NO</a:t>
            </a:r>
            <a:r>
              <a:rPr lang="en-US" baseline="-25000" smtClean="0"/>
              <a:t>2</a:t>
            </a:r>
            <a:r>
              <a:rPr lang="en-US" smtClean="0"/>
              <a:t> and the formation of NO in the following reaction with respect to the rate of formation of O</a:t>
            </a:r>
            <a:r>
              <a:rPr lang="en-US" baseline="-25000" smtClean="0"/>
              <a:t>2</a:t>
            </a:r>
            <a:endParaRPr lang="en-US" smtClean="0"/>
          </a:p>
          <a:p>
            <a:pPr marL="0" indent="0" algn="ctr" rtl="0" eaLnBrk="1" hangingPunct="1">
              <a:lnSpc>
                <a:spcPts val="3000"/>
              </a:lnSpc>
              <a:spcBef>
                <a:spcPts val="2400"/>
              </a:spcBef>
              <a:buFont typeface="Wingdings" pitchFamily="2" charset="2"/>
              <a:buNone/>
            </a:pPr>
            <a:r>
              <a:rPr lang="en-US" b="1" smtClean="0">
                <a:latin typeface="Times New Roman" pitchFamily="18" charset="0"/>
                <a:cs typeface="Times New Roman" pitchFamily="18" charset="0"/>
              </a:rPr>
              <a:t>2 NO</a:t>
            </a:r>
            <a:r>
              <a:rPr lang="en-US" b="1" baseline="-25000" smtClean="0">
                <a:latin typeface="Times New Roman" pitchFamily="18" charset="0"/>
                <a:cs typeface="Times New Roman" pitchFamily="18" charset="0"/>
              </a:rPr>
              <a:t>2</a:t>
            </a:r>
            <a:r>
              <a:rPr lang="en-US" b="1" smtClean="0">
                <a:latin typeface="Times New Roman" pitchFamily="18" charset="0"/>
                <a:cs typeface="Times New Roman" pitchFamily="18" charset="0"/>
              </a:rPr>
              <a:t>(g)  </a:t>
            </a:r>
            <a:r>
              <a:rPr lang="en-US" b="1" smtClean="0">
                <a:latin typeface="Times New Roman" pitchFamily="18" charset="0"/>
                <a:cs typeface="Times New Roman" pitchFamily="18" charset="0"/>
                <a:sym typeface="Symbol" pitchFamily="18" charset="2"/>
              </a:rPr>
              <a:t>  2 NO(g) + O</a:t>
            </a:r>
            <a:r>
              <a:rPr lang="en-US" b="1" baseline="-25000" smtClean="0">
                <a:latin typeface="Times New Roman" pitchFamily="18" charset="0"/>
                <a:cs typeface="Times New Roman" pitchFamily="18" charset="0"/>
                <a:sym typeface="Symbol" pitchFamily="18" charset="2"/>
              </a:rPr>
              <a:t>2</a:t>
            </a:r>
            <a:r>
              <a:rPr lang="en-US" b="1" smtClean="0">
                <a:latin typeface="Times New Roman" pitchFamily="18" charset="0"/>
                <a:cs typeface="Times New Roman" pitchFamily="18" charset="0"/>
                <a:sym typeface="Symbol" pitchFamily="18" charset="2"/>
              </a:rPr>
              <a:t>(g)</a:t>
            </a:r>
          </a:p>
        </p:txBody>
      </p:sp>
      <p:graphicFrame>
        <p:nvGraphicFramePr>
          <p:cNvPr id="6" name="Object 6" descr="Brown marble"/>
          <p:cNvGraphicFramePr>
            <a:graphicFrameLocks noChangeAspect="1"/>
          </p:cNvGraphicFramePr>
          <p:nvPr/>
        </p:nvGraphicFramePr>
        <p:xfrm>
          <a:off x="1066800" y="3810000"/>
          <a:ext cx="6475413" cy="927100"/>
        </p:xfrm>
        <a:graphic>
          <a:graphicData uri="http://schemas.openxmlformats.org/presentationml/2006/ole">
            <mc:AlternateContent xmlns:mc="http://schemas.openxmlformats.org/markup-compatibility/2006">
              <mc:Choice xmlns:v="urn:schemas-microsoft-com:vml" Requires="v">
                <p:oleObj spid="_x0000_s28676" name="Equation" r:id="rId4" imgW="5410080" imgH="774360" progId="">
                  <p:embed/>
                </p:oleObj>
              </mc:Choice>
              <mc:Fallback>
                <p:oleObj name="Equation" r:id="rId4" imgW="5410080" imgH="77436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3810000"/>
                        <a:ext cx="6475413" cy="927100"/>
                      </a:xfrm>
                      <a:prstGeom prst="rect">
                        <a:avLst/>
                      </a:prstGeom>
                      <a:blipFill dpi="0" rotWithShape="0">
                        <a:blip r:embed="rId6"/>
                        <a:srcRect/>
                        <a:tile tx="0" ty="0" sx="100000" sy="100000" flip="none" algn="tl"/>
                      </a:blipFill>
                    </p:spPr>
                  </p:pic>
                </p:oleObj>
              </mc:Fallback>
            </mc:AlternateContent>
          </a:graphicData>
        </a:graphic>
      </p:graphicFrame>
      <p:sp>
        <p:nvSpPr>
          <p:cNvPr id="28676" name="Slide Number Placeholder 8"/>
          <p:cNvSpPr>
            <a:spLocks noGrp="1"/>
          </p:cNvSpPr>
          <p:nvPr>
            <p:ph type="sldNum" sz="quarter" idx="12"/>
          </p:nvPr>
        </p:nvSpPr>
        <p:spPr>
          <a:noFill/>
        </p:spPr>
        <p:txBody>
          <a:bodyPr/>
          <a:lstStyle/>
          <a:p>
            <a:fld id="{E2A10DA8-926B-4B66-9E97-A72E6BE0BF53}" type="slidenum">
              <a:rPr lang="ar-SA" smtClean="0">
                <a:latin typeface="Arial" pitchFamily="34" charset="0"/>
                <a:cs typeface="Arial" pitchFamily="34" charset="0"/>
              </a:rPr>
              <a:pPr/>
              <a:t>313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p:cNvSpPr>
            <a:spLocks noGrp="1" noChangeArrowheads="1"/>
          </p:cNvSpPr>
          <p:nvPr>
            <p:ph type="title"/>
          </p:nvPr>
        </p:nvSpPr>
        <p:spPr/>
        <p:txBody>
          <a:bodyPr/>
          <a:lstStyle/>
          <a:p>
            <a:pPr eaLnBrk="1" hangingPunct="1"/>
            <a:r>
              <a:rPr lang="en-US" smtClean="0"/>
              <a:t>Concentration and Rate</a:t>
            </a:r>
          </a:p>
        </p:txBody>
      </p:sp>
      <p:sp>
        <p:nvSpPr>
          <p:cNvPr id="40963" name="Rectangle 3"/>
          <p:cNvSpPr>
            <a:spLocks noGrp="1" noChangeArrowheads="1"/>
          </p:cNvSpPr>
          <p:nvPr>
            <p:ph type="body" idx="1"/>
          </p:nvPr>
        </p:nvSpPr>
        <p:spPr/>
        <p:txBody>
          <a:bodyPr/>
          <a:lstStyle/>
          <a:p>
            <a:pPr algn="l" rtl="0" eaLnBrk="1" hangingPunct="1">
              <a:buFontTx/>
              <a:buNone/>
            </a:pPr>
            <a:r>
              <a:rPr lang="en-US" sz="4400" smtClean="0"/>
              <a:t>	One can gain information about the rate of a reaction by seeing how the rate changes with changes in concentration.</a:t>
            </a:r>
          </a:p>
        </p:txBody>
      </p:sp>
      <p:sp>
        <p:nvSpPr>
          <p:cNvPr id="428036" name="Slide Number Placeholder 6"/>
          <p:cNvSpPr>
            <a:spLocks noGrp="1"/>
          </p:cNvSpPr>
          <p:nvPr>
            <p:ph type="sldNum" sz="quarter" idx="12"/>
          </p:nvPr>
        </p:nvSpPr>
        <p:spPr>
          <a:noFill/>
        </p:spPr>
        <p:txBody>
          <a:bodyPr/>
          <a:lstStyle/>
          <a:p>
            <a:fld id="{D7EF4A08-423D-410E-863D-FC29D57869FD}" type="slidenum">
              <a:rPr lang="ar-SA" smtClean="0">
                <a:latin typeface="Arial" pitchFamily="34" charset="0"/>
                <a:cs typeface="Arial" pitchFamily="34" charset="0"/>
              </a:rPr>
              <a:pPr/>
              <a:t>314</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 calcmode="lin" valueType="num">
                                      <p:cBhvr additive="base">
                                        <p:cTn id="7" dur="500" fill="hold"/>
                                        <p:tgtEl>
                                          <p:spTgt spid="409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Rectangle 2"/>
          <p:cNvSpPr>
            <a:spLocks noGrp="1" noChangeArrowheads="1"/>
          </p:cNvSpPr>
          <p:nvPr>
            <p:ph type="title"/>
          </p:nvPr>
        </p:nvSpPr>
        <p:spPr/>
        <p:txBody>
          <a:bodyPr/>
          <a:lstStyle/>
          <a:p>
            <a:pPr eaLnBrk="1" hangingPunct="1"/>
            <a:r>
              <a:rPr lang="en-US" smtClean="0"/>
              <a:t>Concentration and Rate</a:t>
            </a:r>
          </a:p>
        </p:txBody>
      </p:sp>
      <p:sp>
        <p:nvSpPr>
          <p:cNvPr id="41987" name="Rectangle 3"/>
          <p:cNvSpPr>
            <a:spLocks noGrp="1" noChangeArrowheads="1"/>
          </p:cNvSpPr>
          <p:nvPr>
            <p:ph type="body" sz="half" idx="2"/>
          </p:nvPr>
        </p:nvSpPr>
        <p:spPr>
          <a:xfrm>
            <a:off x="685800" y="5105400"/>
            <a:ext cx="7772400" cy="1447800"/>
          </a:xfrm>
        </p:spPr>
        <p:txBody>
          <a:bodyPr/>
          <a:lstStyle/>
          <a:p>
            <a:pPr algn="l" rtl="0" eaLnBrk="1" hangingPunct="1">
              <a:buFontTx/>
              <a:buNone/>
            </a:pPr>
            <a:r>
              <a:rPr lang="en-US" smtClean="0"/>
              <a:t>	If we compare Experiments 1 and 2, we see that when [NH</a:t>
            </a:r>
            <a:r>
              <a:rPr lang="en-US" baseline="-25000" smtClean="0"/>
              <a:t>4</a:t>
            </a:r>
            <a:r>
              <a:rPr lang="en-US" baseline="30000" smtClean="0"/>
              <a:t>+</a:t>
            </a:r>
            <a:r>
              <a:rPr lang="en-US" smtClean="0"/>
              <a:t>] doubles, the initial rate doubles.</a:t>
            </a:r>
          </a:p>
        </p:txBody>
      </p:sp>
      <p:grpSp>
        <p:nvGrpSpPr>
          <p:cNvPr id="2" name="Group 13"/>
          <p:cNvGrpSpPr>
            <a:grpSpLocks/>
          </p:cNvGrpSpPr>
          <p:nvPr/>
        </p:nvGrpSpPr>
        <p:grpSpPr bwMode="auto">
          <a:xfrm>
            <a:off x="179388" y="4292600"/>
            <a:ext cx="8796337" cy="712788"/>
            <a:chOff x="678" y="2496"/>
            <a:chExt cx="4821" cy="449"/>
          </a:xfrm>
        </p:grpSpPr>
        <p:sp>
          <p:nvSpPr>
            <p:cNvPr id="429063" name="Rectangle 10"/>
            <p:cNvSpPr>
              <a:spLocks noChangeArrowheads="1"/>
            </p:cNvSpPr>
            <p:nvPr/>
          </p:nvSpPr>
          <p:spPr bwMode="auto">
            <a:xfrm>
              <a:off x="678" y="2499"/>
              <a:ext cx="2389" cy="446"/>
            </a:xfrm>
            <a:prstGeom prst="rect">
              <a:avLst/>
            </a:prstGeom>
            <a:noFill/>
            <a:ln w="9525">
              <a:noFill/>
              <a:miter lim="800000"/>
              <a:headEnd/>
              <a:tailEnd/>
            </a:ln>
          </p:spPr>
          <p:txBody>
            <a:bodyPr wrap="none">
              <a:spAutoFit/>
            </a:bodyPr>
            <a:lstStyle/>
            <a:p>
              <a:pPr rtl="0"/>
              <a:r>
                <a:rPr lang="en-US" sz="4000">
                  <a:solidFill>
                    <a:srgbClr val="C82E32"/>
                  </a:solidFill>
                  <a:latin typeface="Calibri" pitchFamily="34" charset="0"/>
                </a:rPr>
                <a:t>NH</a:t>
              </a:r>
              <a:r>
                <a:rPr lang="en-US" sz="4000" baseline="-25000">
                  <a:solidFill>
                    <a:srgbClr val="C82E32"/>
                  </a:solidFill>
                  <a:latin typeface="Calibri" pitchFamily="34" charset="0"/>
                </a:rPr>
                <a:t>4</a:t>
              </a:r>
              <a:r>
                <a:rPr lang="en-US" sz="4000" baseline="30000">
                  <a:solidFill>
                    <a:srgbClr val="C82E32"/>
                  </a:solidFill>
                  <a:latin typeface="Calibri" pitchFamily="34" charset="0"/>
                </a:rPr>
                <a:t>+</a:t>
              </a:r>
              <a:r>
                <a:rPr lang="en-US" sz="4000">
                  <a:solidFill>
                    <a:srgbClr val="C82E32"/>
                  </a:solidFill>
                  <a:latin typeface="Calibri" pitchFamily="34" charset="0"/>
                </a:rPr>
                <a:t>(</a:t>
              </a:r>
              <a:r>
                <a:rPr lang="en-US" sz="4000" i="1">
                  <a:solidFill>
                    <a:srgbClr val="C82E32"/>
                  </a:solidFill>
                  <a:latin typeface="Calibri" pitchFamily="34" charset="0"/>
                </a:rPr>
                <a:t>aq</a:t>
              </a:r>
              <a:r>
                <a:rPr lang="en-US" sz="4000">
                  <a:solidFill>
                    <a:srgbClr val="C82E32"/>
                  </a:solidFill>
                  <a:latin typeface="Calibri" pitchFamily="34" charset="0"/>
                </a:rPr>
                <a:t>) + NO</a:t>
              </a:r>
              <a:r>
                <a:rPr lang="en-US" sz="4000" baseline="-25000">
                  <a:solidFill>
                    <a:srgbClr val="C82E32"/>
                  </a:solidFill>
                  <a:latin typeface="Calibri" pitchFamily="34" charset="0"/>
                </a:rPr>
                <a:t>2</a:t>
              </a:r>
              <a:r>
                <a:rPr lang="en-US" sz="4000" baseline="30000">
                  <a:solidFill>
                    <a:srgbClr val="C82E32"/>
                  </a:solidFill>
                  <a:latin typeface="Calibri" pitchFamily="34" charset="0"/>
                </a:rPr>
                <a:t>−</a:t>
              </a:r>
              <a:r>
                <a:rPr lang="en-US" sz="4000">
                  <a:solidFill>
                    <a:srgbClr val="C82E32"/>
                  </a:solidFill>
                  <a:latin typeface="Calibri" pitchFamily="34" charset="0"/>
                </a:rPr>
                <a:t>(</a:t>
              </a:r>
              <a:r>
                <a:rPr lang="en-US" sz="4000" i="1">
                  <a:solidFill>
                    <a:srgbClr val="C82E32"/>
                  </a:solidFill>
                  <a:latin typeface="Calibri" pitchFamily="34" charset="0"/>
                </a:rPr>
                <a:t>aq</a:t>
              </a:r>
              <a:r>
                <a:rPr lang="en-US" sz="4000">
                  <a:solidFill>
                    <a:srgbClr val="C82E32"/>
                  </a:solidFill>
                  <a:latin typeface="Calibri" pitchFamily="34" charset="0"/>
                </a:rPr>
                <a:t>)</a:t>
              </a:r>
            </a:p>
          </p:txBody>
        </p:sp>
        <p:sp>
          <p:nvSpPr>
            <p:cNvPr id="429064" name="Rectangle 11"/>
            <p:cNvSpPr>
              <a:spLocks noChangeArrowheads="1"/>
            </p:cNvSpPr>
            <p:nvPr/>
          </p:nvSpPr>
          <p:spPr bwMode="auto">
            <a:xfrm>
              <a:off x="3643" y="2496"/>
              <a:ext cx="1856" cy="446"/>
            </a:xfrm>
            <a:prstGeom prst="rect">
              <a:avLst/>
            </a:prstGeom>
            <a:noFill/>
            <a:ln w="9525">
              <a:noFill/>
              <a:miter lim="800000"/>
              <a:headEnd/>
              <a:tailEnd/>
            </a:ln>
          </p:spPr>
          <p:txBody>
            <a:bodyPr wrap="none">
              <a:spAutoFit/>
            </a:bodyPr>
            <a:lstStyle/>
            <a:p>
              <a:pPr rtl="0"/>
              <a:r>
                <a:rPr lang="en-US" sz="4000">
                  <a:solidFill>
                    <a:srgbClr val="C82E32"/>
                  </a:solidFill>
                  <a:latin typeface="Calibri" pitchFamily="34" charset="0"/>
                </a:rPr>
                <a:t>N</a:t>
              </a:r>
              <a:r>
                <a:rPr lang="en-US" sz="4000" baseline="-25000">
                  <a:solidFill>
                    <a:srgbClr val="C82E32"/>
                  </a:solidFill>
                  <a:latin typeface="Calibri" pitchFamily="34" charset="0"/>
                </a:rPr>
                <a:t>2</a:t>
              </a:r>
              <a:r>
                <a:rPr lang="en-US" sz="4000">
                  <a:solidFill>
                    <a:srgbClr val="C82E32"/>
                  </a:solidFill>
                  <a:latin typeface="Calibri" pitchFamily="34" charset="0"/>
                </a:rPr>
                <a:t>(</a:t>
              </a:r>
              <a:r>
                <a:rPr lang="en-US" sz="4000" i="1">
                  <a:solidFill>
                    <a:srgbClr val="C82E32"/>
                  </a:solidFill>
                  <a:latin typeface="Calibri" pitchFamily="34" charset="0"/>
                </a:rPr>
                <a:t>g</a:t>
              </a:r>
              <a:r>
                <a:rPr lang="en-US" sz="4000">
                  <a:solidFill>
                    <a:srgbClr val="C82E32"/>
                  </a:solidFill>
                  <a:latin typeface="Calibri" pitchFamily="34" charset="0"/>
                </a:rPr>
                <a:t>) + 2 H</a:t>
              </a:r>
              <a:r>
                <a:rPr lang="en-US" sz="4000" baseline="-25000">
                  <a:solidFill>
                    <a:srgbClr val="C82E32"/>
                  </a:solidFill>
                  <a:latin typeface="Calibri" pitchFamily="34" charset="0"/>
                </a:rPr>
                <a:t>2</a:t>
              </a:r>
              <a:r>
                <a:rPr lang="en-US" sz="4000">
                  <a:solidFill>
                    <a:srgbClr val="C82E32"/>
                  </a:solidFill>
                  <a:latin typeface="Calibri" pitchFamily="34" charset="0"/>
                </a:rPr>
                <a:t>O(</a:t>
              </a:r>
              <a:r>
                <a:rPr lang="en-US" sz="4000" i="1">
                  <a:solidFill>
                    <a:srgbClr val="C82E32"/>
                  </a:solidFill>
                  <a:latin typeface="Calibri" pitchFamily="34" charset="0"/>
                </a:rPr>
                <a:t>l</a:t>
              </a:r>
              <a:r>
                <a:rPr lang="en-US" sz="4000">
                  <a:solidFill>
                    <a:srgbClr val="C82E32"/>
                  </a:solidFill>
                  <a:latin typeface="Calibri" pitchFamily="34" charset="0"/>
                </a:rPr>
                <a:t>)</a:t>
              </a:r>
            </a:p>
          </p:txBody>
        </p:sp>
        <p:sp>
          <p:nvSpPr>
            <p:cNvPr id="429065" name="Line 12"/>
            <p:cNvSpPr>
              <a:spLocks noChangeShapeType="1"/>
            </p:cNvSpPr>
            <p:nvPr/>
          </p:nvSpPr>
          <p:spPr bwMode="auto">
            <a:xfrm>
              <a:off x="3007" y="2768"/>
              <a:ext cx="682" cy="0"/>
            </a:xfrm>
            <a:prstGeom prst="line">
              <a:avLst/>
            </a:prstGeom>
            <a:noFill/>
            <a:ln w="19050">
              <a:solidFill>
                <a:srgbClr val="C82E32"/>
              </a:solidFill>
              <a:round/>
              <a:headEnd/>
              <a:tailEnd type="triangle" w="med" len="med"/>
            </a:ln>
          </p:spPr>
          <p:txBody>
            <a:bodyPr wrap="none" anchor="ctr"/>
            <a:lstStyle/>
            <a:p>
              <a:endParaRPr lang="en-US"/>
            </a:p>
          </p:txBody>
        </p:sp>
      </p:grpSp>
      <p:pic>
        <p:nvPicPr>
          <p:cNvPr id="41989" name="Picture 16" descr="14_T02"/>
          <p:cNvPicPr>
            <a:picLocks noGrp="1" noChangeAspect="1" noChangeArrowheads="1"/>
          </p:cNvPicPr>
          <p:nvPr>
            <p:ph sz="half" idx="1"/>
          </p:nvPr>
        </p:nvPicPr>
        <p:blipFill>
          <a:blip r:embed="rId3" cstate="print"/>
          <a:srcRect t="17867" b="7692"/>
          <a:stretch>
            <a:fillRect/>
          </a:stretch>
        </p:blipFill>
        <p:spPr>
          <a:xfrm>
            <a:off x="1074738" y="1600200"/>
            <a:ext cx="6994525" cy="2143125"/>
          </a:xfrm>
        </p:spPr>
      </p:pic>
      <p:sp>
        <p:nvSpPr>
          <p:cNvPr id="429062" name="Slide Number Placeholder 11"/>
          <p:cNvSpPr>
            <a:spLocks noGrp="1"/>
          </p:cNvSpPr>
          <p:nvPr>
            <p:ph type="sldNum" sz="quarter" idx="11"/>
          </p:nvPr>
        </p:nvSpPr>
        <p:spPr>
          <a:xfrm>
            <a:off x="179388" y="6165850"/>
            <a:ext cx="1905000" cy="457200"/>
          </a:xfrm>
          <a:noFill/>
        </p:spPr>
        <p:txBody>
          <a:bodyPr/>
          <a:lstStyle/>
          <a:p>
            <a:fld id="{BD22AE1D-8A24-4086-B221-E628DB9B5683}" type="slidenum">
              <a:rPr lang="ar-SA" smtClean="0">
                <a:latin typeface="Arial" pitchFamily="34" charset="0"/>
                <a:cs typeface="Arial" pitchFamily="34" charset="0"/>
              </a:rPr>
              <a:pPr/>
              <a:t>315</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89"/>
                                        </p:tgtEl>
                                        <p:attrNameLst>
                                          <p:attrName>style.visibility</p:attrName>
                                        </p:attrNameLst>
                                      </p:cBhvr>
                                      <p:to>
                                        <p:strVal val="visible"/>
                                      </p:to>
                                    </p:set>
                                    <p:anim calcmode="lin" valueType="num">
                                      <p:cBhvr additive="base">
                                        <p:cTn id="7" dur="500" fill="hold"/>
                                        <p:tgtEl>
                                          <p:spTgt spid="41989"/>
                                        </p:tgtEl>
                                        <p:attrNameLst>
                                          <p:attrName>ppt_x</p:attrName>
                                        </p:attrNameLst>
                                      </p:cBhvr>
                                      <p:tavLst>
                                        <p:tav tm="0">
                                          <p:val>
                                            <p:strVal val="#ppt_x"/>
                                          </p:val>
                                        </p:tav>
                                        <p:tav tm="100000">
                                          <p:val>
                                            <p:strVal val="#ppt_x"/>
                                          </p:val>
                                        </p:tav>
                                      </p:tavLst>
                                    </p:anim>
                                    <p:anim calcmode="lin" valueType="num">
                                      <p:cBhvr additive="base">
                                        <p:cTn id="8" dur="500" fill="hold"/>
                                        <p:tgtEl>
                                          <p:spTgt spid="4198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987">
                                            <p:txEl>
                                              <p:pRg st="0" end="0"/>
                                            </p:txEl>
                                          </p:spTgt>
                                        </p:tgtEl>
                                        <p:attrNameLst>
                                          <p:attrName>style.visibility</p:attrName>
                                        </p:attrNameLst>
                                      </p:cBhvr>
                                      <p:to>
                                        <p:strVal val="visible"/>
                                      </p:to>
                                    </p:set>
                                    <p:anim calcmode="lin" valueType="num">
                                      <p:cBhvr additive="base">
                                        <p:cTn id="19" dur="500" fill="hold"/>
                                        <p:tgtEl>
                                          <p:spTgt spid="4198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98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2"/>
          <p:cNvSpPr>
            <a:spLocks noGrp="1" noChangeArrowheads="1"/>
          </p:cNvSpPr>
          <p:nvPr>
            <p:ph type="title"/>
          </p:nvPr>
        </p:nvSpPr>
        <p:spPr/>
        <p:txBody>
          <a:bodyPr/>
          <a:lstStyle/>
          <a:p>
            <a:pPr eaLnBrk="1" hangingPunct="1"/>
            <a:r>
              <a:rPr lang="en-US" smtClean="0"/>
              <a:t>Concentration and Rate</a:t>
            </a:r>
          </a:p>
        </p:txBody>
      </p:sp>
      <p:sp>
        <p:nvSpPr>
          <p:cNvPr id="43011" name="Rectangle 3"/>
          <p:cNvSpPr>
            <a:spLocks noGrp="1" noChangeArrowheads="1"/>
          </p:cNvSpPr>
          <p:nvPr>
            <p:ph type="body" sz="half" idx="2"/>
          </p:nvPr>
        </p:nvSpPr>
        <p:spPr>
          <a:xfrm>
            <a:off x="179388" y="4724400"/>
            <a:ext cx="8278812" cy="1447800"/>
          </a:xfrm>
        </p:spPr>
        <p:txBody>
          <a:bodyPr/>
          <a:lstStyle/>
          <a:p>
            <a:pPr algn="l" rtl="0" eaLnBrk="1" hangingPunct="1">
              <a:buFontTx/>
              <a:buNone/>
            </a:pPr>
            <a:r>
              <a:rPr lang="en-US" sz="2800" smtClean="0"/>
              <a:t>	Likewise, when we compare Experiments 5 and 6, we see that when [NO</a:t>
            </a:r>
            <a:r>
              <a:rPr lang="en-US" sz="2800" baseline="-25000" smtClean="0"/>
              <a:t>2</a:t>
            </a:r>
            <a:r>
              <a:rPr lang="en-US" sz="4000" baseline="30000" smtClean="0"/>
              <a:t>−</a:t>
            </a:r>
            <a:r>
              <a:rPr lang="en-US" sz="2800" smtClean="0"/>
              <a:t>] doubles, the initial rate doubles.</a:t>
            </a:r>
          </a:p>
        </p:txBody>
      </p:sp>
      <p:grpSp>
        <p:nvGrpSpPr>
          <p:cNvPr id="2" name="Group 4"/>
          <p:cNvGrpSpPr>
            <a:grpSpLocks/>
          </p:cNvGrpSpPr>
          <p:nvPr/>
        </p:nvGrpSpPr>
        <p:grpSpPr bwMode="auto">
          <a:xfrm>
            <a:off x="811213" y="3962400"/>
            <a:ext cx="7356475" cy="523875"/>
            <a:chOff x="500" y="2496"/>
            <a:chExt cx="4634" cy="330"/>
          </a:xfrm>
        </p:grpSpPr>
        <p:sp>
          <p:nvSpPr>
            <p:cNvPr id="430087" name="Rectangle 5"/>
            <p:cNvSpPr>
              <a:spLocks noChangeArrowheads="1"/>
            </p:cNvSpPr>
            <p:nvPr/>
          </p:nvSpPr>
          <p:spPr bwMode="auto">
            <a:xfrm>
              <a:off x="500" y="2499"/>
              <a:ext cx="2084" cy="327"/>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NH</a:t>
              </a:r>
              <a:r>
                <a:rPr lang="en-US" sz="2800" baseline="-25000">
                  <a:solidFill>
                    <a:srgbClr val="C82E32"/>
                  </a:solidFill>
                  <a:latin typeface="Calibri" pitchFamily="34" charset="0"/>
                </a:rPr>
                <a:t>4</a:t>
              </a:r>
              <a:r>
                <a:rPr lang="en-US" sz="2800" baseline="30000">
                  <a:solidFill>
                    <a:srgbClr val="C82E32"/>
                  </a:solidFill>
                  <a:latin typeface="Calibri" pitchFamily="34" charset="0"/>
                </a:rPr>
                <a:t>+</a:t>
              </a:r>
              <a:r>
                <a:rPr lang="en-US">
                  <a:solidFill>
                    <a:srgbClr val="C82E32"/>
                  </a:solidFill>
                  <a:latin typeface="Calibri" pitchFamily="34" charset="0"/>
                </a:rPr>
                <a:t>(</a:t>
              </a:r>
              <a:r>
                <a:rPr lang="en-US" i="1">
                  <a:solidFill>
                    <a:srgbClr val="C82E32"/>
                  </a:solidFill>
                  <a:latin typeface="Calibri" pitchFamily="34" charset="0"/>
                </a:rPr>
                <a:t>aq</a:t>
              </a:r>
              <a:r>
                <a:rPr lang="en-US">
                  <a:solidFill>
                    <a:srgbClr val="C82E32"/>
                  </a:solidFill>
                  <a:latin typeface="Calibri" pitchFamily="34" charset="0"/>
                </a:rPr>
                <a:t>)</a:t>
              </a:r>
              <a:r>
                <a:rPr lang="en-US" sz="2800">
                  <a:solidFill>
                    <a:srgbClr val="C82E32"/>
                  </a:solidFill>
                  <a:latin typeface="Calibri" pitchFamily="34" charset="0"/>
                </a:rPr>
                <a:t> + NO</a:t>
              </a:r>
              <a:r>
                <a:rPr lang="en-US" sz="2800" baseline="-25000">
                  <a:solidFill>
                    <a:srgbClr val="C82E32"/>
                  </a:solidFill>
                  <a:latin typeface="Calibri" pitchFamily="34" charset="0"/>
                </a:rPr>
                <a:t>2</a:t>
              </a:r>
              <a:r>
                <a:rPr lang="en-US" sz="3600" baseline="30000">
                  <a:solidFill>
                    <a:srgbClr val="C82E32"/>
                  </a:solidFill>
                  <a:latin typeface="Calibri" pitchFamily="34" charset="0"/>
                </a:rPr>
                <a:t>−</a:t>
              </a:r>
              <a:r>
                <a:rPr lang="en-US">
                  <a:solidFill>
                    <a:srgbClr val="C82E32"/>
                  </a:solidFill>
                  <a:latin typeface="Calibri" pitchFamily="34" charset="0"/>
                </a:rPr>
                <a:t>(</a:t>
              </a:r>
              <a:r>
                <a:rPr lang="en-US" i="1">
                  <a:solidFill>
                    <a:srgbClr val="C82E32"/>
                  </a:solidFill>
                  <a:latin typeface="Calibri" pitchFamily="34" charset="0"/>
                </a:rPr>
                <a:t>aq</a:t>
              </a:r>
              <a:r>
                <a:rPr lang="en-US">
                  <a:solidFill>
                    <a:srgbClr val="C82E32"/>
                  </a:solidFill>
                  <a:latin typeface="Calibri" pitchFamily="34" charset="0"/>
                </a:rPr>
                <a:t>)</a:t>
              </a:r>
              <a:endParaRPr lang="en-US" sz="2800">
                <a:solidFill>
                  <a:srgbClr val="C82E32"/>
                </a:solidFill>
                <a:latin typeface="Calibri" pitchFamily="34" charset="0"/>
              </a:endParaRPr>
            </a:p>
          </p:txBody>
        </p:sp>
        <p:sp>
          <p:nvSpPr>
            <p:cNvPr id="430088" name="Rectangle 6"/>
            <p:cNvSpPr>
              <a:spLocks noChangeArrowheads="1"/>
            </p:cNvSpPr>
            <p:nvPr/>
          </p:nvSpPr>
          <p:spPr bwMode="auto">
            <a:xfrm>
              <a:off x="3504" y="2496"/>
              <a:ext cx="1630" cy="327"/>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N</a:t>
              </a:r>
              <a:r>
                <a:rPr lang="en-US" sz="2800" baseline="-25000">
                  <a:solidFill>
                    <a:srgbClr val="C82E32"/>
                  </a:solidFill>
                  <a:latin typeface="Calibri" pitchFamily="34" charset="0"/>
                </a:rPr>
                <a:t>2</a:t>
              </a:r>
              <a:r>
                <a:rPr lang="en-US">
                  <a:solidFill>
                    <a:srgbClr val="C82E32"/>
                  </a:solidFill>
                  <a:latin typeface="Calibri" pitchFamily="34" charset="0"/>
                </a:rPr>
                <a:t>(</a:t>
              </a:r>
              <a:r>
                <a:rPr lang="en-US" i="1">
                  <a:solidFill>
                    <a:srgbClr val="C82E32"/>
                  </a:solidFill>
                  <a:latin typeface="Calibri" pitchFamily="34" charset="0"/>
                </a:rPr>
                <a:t>g</a:t>
              </a:r>
              <a:r>
                <a:rPr lang="en-US">
                  <a:solidFill>
                    <a:srgbClr val="C82E32"/>
                  </a:solidFill>
                  <a:latin typeface="Calibri" pitchFamily="34" charset="0"/>
                </a:rPr>
                <a:t>)</a:t>
              </a:r>
              <a:r>
                <a:rPr lang="en-US" sz="2800">
                  <a:solidFill>
                    <a:srgbClr val="C82E32"/>
                  </a:solidFill>
                  <a:latin typeface="Calibri" pitchFamily="34" charset="0"/>
                </a:rPr>
                <a:t> + 2 H</a:t>
              </a:r>
              <a:r>
                <a:rPr lang="en-US" sz="2800" baseline="-25000">
                  <a:solidFill>
                    <a:srgbClr val="C82E32"/>
                  </a:solidFill>
                  <a:latin typeface="Calibri" pitchFamily="34" charset="0"/>
                </a:rPr>
                <a:t>2</a:t>
              </a:r>
              <a:r>
                <a:rPr lang="en-US" sz="2800">
                  <a:solidFill>
                    <a:srgbClr val="C82E32"/>
                  </a:solidFill>
                  <a:latin typeface="Calibri" pitchFamily="34" charset="0"/>
                </a:rPr>
                <a:t>O</a:t>
              </a:r>
              <a:r>
                <a:rPr lang="en-US">
                  <a:solidFill>
                    <a:srgbClr val="C82E32"/>
                  </a:solidFill>
                  <a:latin typeface="Calibri" pitchFamily="34" charset="0"/>
                </a:rPr>
                <a:t>(</a:t>
              </a:r>
              <a:r>
                <a:rPr lang="en-US" i="1">
                  <a:solidFill>
                    <a:srgbClr val="C82E32"/>
                  </a:solidFill>
                  <a:latin typeface="Calibri" pitchFamily="34" charset="0"/>
                </a:rPr>
                <a:t>l</a:t>
              </a:r>
              <a:r>
                <a:rPr lang="en-US">
                  <a:solidFill>
                    <a:srgbClr val="C82E32"/>
                  </a:solidFill>
                  <a:latin typeface="Calibri" pitchFamily="34" charset="0"/>
                </a:rPr>
                <a:t>)</a:t>
              </a:r>
              <a:endParaRPr lang="en-US" sz="2800">
                <a:solidFill>
                  <a:srgbClr val="C82E32"/>
                </a:solidFill>
                <a:latin typeface="Calibri" pitchFamily="34" charset="0"/>
              </a:endParaRPr>
            </a:p>
          </p:txBody>
        </p:sp>
        <p:sp>
          <p:nvSpPr>
            <p:cNvPr id="430089" name="Line 7"/>
            <p:cNvSpPr>
              <a:spLocks noChangeShapeType="1"/>
            </p:cNvSpPr>
            <p:nvPr/>
          </p:nvSpPr>
          <p:spPr bwMode="auto">
            <a:xfrm>
              <a:off x="2754" y="2660"/>
              <a:ext cx="682" cy="0"/>
            </a:xfrm>
            <a:prstGeom prst="line">
              <a:avLst/>
            </a:prstGeom>
            <a:noFill/>
            <a:ln w="19050">
              <a:solidFill>
                <a:srgbClr val="C82E32"/>
              </a:solidFill>
              <a:round/>
              <a:headEnd/>
              <a:tailEnd type="triangle" w="med" len="med"/>
            </a:ln>
          </p:spPr>
          <p:txBody>
            <a:bodyPr wrap="none" anchor="ctr"/>
            <a:lstStyle/>
            <a:p>
              <a:endParaRPr lang="en-US"/>
            </a:p>
          </p:txBody>
        </p:sp>
      </p:grpSp>
      <p:pic>
        <p:nvPicPr>
          <p:cNvPr id="43013" name="Picture 8" descr="14_T02"/>
          <p:cNvPicPr>
            <a:picLocks noGrp="1" noChangeAspect="1" noChangeArrowheads="1"/>
          </p:cNvPicPr>
          <p:nvPr>
            <p:ph sz="half" idx="1"/>
          </p:nvPr>
        </p:nvPicPr>
        <p:blipFill>
          <a:blip r:embed="rId3" cstate="print"/>
          <a:srcRect t="17867" b="7692"/>
          <a:stretch>
            <a:fillRect/>
          </a:stretch>
        </p:blipFill>
        <p:spPr>
          <a:xfrm>
            <a:off x="1074738" y="1600200"/>
            <a:ext cx="6994525" cy="2143125"/>
          </a:xfrm>
        </p:spPr>
      </p:pic>
      <p:sp>
        <p:nvSpPr>
          <p:cNvPr id="430086" name="Slide Number Placeholder 11"/>
          <p:cNvSpPr>
            <a:spLocks noGrp="1"/>
          </p:cNvSpPr>
          <p:nvPr>
            <p:ph type="sldNum" sz="quarter" idx="11"/>
          </p:nvPr>
        </p:nvSpPr>
        <p:spPr>
          <a:xfrm>
            <a:off x="323850" y="6165850"/>
            <a:ext cx="1905000" cy="457200"/>
          </a:xfrm>
          <a:noFill/>
        </p:spPr>
        <p:txBody>
          <a:bodyPr/>
          <a:lstStyle/>
          <a:p>
            <a:fld id="{68460772-4E97-4320-B134-AF08E9C58B0A}" type="slidenum">
              <a:rPr lang="ar-SA" smtClean="0">
                <a:latin typeface="Arial" pitchFamily="34" charset="0"/>
                <a:cs typeface="Arial" pitchFamily="34" charset="0"/>
              </a:rPr>
              <a:pPr/>
              <a:t>316</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013"/>
                                        </p:tgtEl>
                                        <p:attrNameLst>
                                          <p:attrName>style.visibility</p:attrName>
                                        </p:attrNameLst>
                                      </p:cBhvr>
                                      <p:to>
                                        <p:strVal val="visible"/>
                                      </p:to>
                                    </p:set>
                                    <p:anim calcmode="lin" valueType="num">
                                      <p:cBhvr additive="base">
                                        <p:cTn id="7" dur="500" fill="hold"/>
                                        <p:tgtEl>
                                          <p:spTgt spid="43013"/>
                                        </p:tgtEl>
                                        <p:attrNameLst>
                                          <p:attrName>ppt_x</p:attrName>
                                        </p:attrNameLst>
                                      </p:cBhvr>
                                      <p:tavLst>
                                        <p:tav tm="0">
                                          <p:val>
                                            <p:strVal val="#ppt_x"/>
                                          </p:val>
                                        </p:tav>
                                        <p:tav tm="100000">
                                          <p:val>
                                            <p:strVal val="#ppt_x"/>
                                          </p:val>
                                        </p:tav>
                                      </p:tavLst>
                                    </p:anim>
                                    <p:anim calcmode="lin" valueType="num">
                                      <p:cBhvr additive="base">
                                        <p:cTn id="8" dur="500" fill="hold"/>
                                        <p:tgtEl>
                                          <p:spTgt spid="430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3011">
                                            <p:txEl>
                                              <p:pRg st="0" end="0"/>
                                            </p:txEl>
                                          </p:spTgt>
                                        </p:tgtEl>
                                        <p:attrNameLst>
                                          <p:attrName>style.visibility</p:attrName>
                                        </p:attrNameLst>
                                      </p:cBhvr>
                                      <p:to>
                                        <p:strVal val="visible"/>
                                      </p:to>
                                    </p:set>
                                    <p:anim calcmode="lin" valueType="num">
                                      <p:cBhvr additive="base">
                                        <p:cTn id="19" dur="500" fill="hold"/>
                                        <p:tgtEl>
                                          <p:spTgt spid="4301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30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2"/>
          <p:cNvSpPr>
            <a:spLocks noGrp="1" noChangeArrowheads="1"/>
          </p:cNvSpPr>
          <p:nvPr>
            <p:ph type="title"/>
          </p:nvPr>
        </p:nvSpPr>
        <p:spPr/>
        <p:txBody>
          <a:bodyPr/>
          <a:lstStyle/>
          <a:p>
            <a:pPr eaLnBrk="1" hangingPunct="1"/>
            <a:r>
              <a:rPr lang="en-US" smtClean="0"/>
              <a:t>Concentration and Rate</a:t>
            </a:r>
          </a:p>
        </p:txBody>
      </p:sp>
      <p:sp>
        <p:nvSpPr>
          <p:cNvPr id="2" name="Rectangle 3"/>
          <p:cNvSpPr>
            <a:spLocks noGrp="1" noChangeArrowheads="1"/>
          </p:cNvSpPr>
          <p:nvPr>
            <p:ph type="body" idx="1"/>
          </p:nvPr>
        </p:nvSpPr>
        <p:spPr>
          <a:xfrm>
            <a:off x="0" y="1371600"/>
            <a:ext cx="9144000" cy="4724400"/>
          </a:xfrm>
        </p:spPr>
        <p:txBody>
          <a:bodyPr/>
          <a:lstStyle/>
          <a:p>
            <a:pPr algn="l" rtl="0" eaLnBrk="1" hangingPunct="1"/>
            <a:r>
              <a:rPr lang="en-US" smtClean="0"/>
              <a:t>This means</a:t>
            </a:r>
          </a:p>
          <a:p>
            <a:pPr algn="ctr" rtl="0" eaLnBrk="1" hangingPunct="1">
              <a:buFontTx/>
              <a:buNone/>
            </a:pPr>
            <a:r>
              <a:rPr lang="en-US" smtClean="0"/>
              <a:t>Rate </a:t>
            </a:r>
            <a:r>
              <a:rPr lang="en-US" smtClean="0">
                <a:sym typeface="Symbol" pitchFamily="18" charset="2"/>
              </a:rPr>
              <a:t> [NH</a:t>
            </a:r>
            <a:r>
              <a:rPr lang="en-US" baseline="-25000" smtClean="0">
                <a:sym typeface="Symbol" pitchFamily="18" charset="2"/>
              </a:rPr>
              <a:t>4</a:t>
            </a:r>
            <a:r>
              <a:rPr lang="en-US" baseline="30000" smtClean="0">
                <a:sym typeface="Symbol" pitchFamily="18" charset="2"/>
              </a:rPr>
              <a:t>+</a:t>
            </a:r>
            <a:r>
              <a:rPr lang="en-US" smtClean="0">
                <a:sym typeface="Symbol" pitchFamily="18" charset="2"/>
              </a:rPr>
              <a:t>]</a:t>
            </a:r>
          </a:p>
          <a:p>
            <a:pPr algn="ctr" rtl="0" eaLnBrk="1" hangingPunct="1">
              <a:buFontTx/>
              <a:buNone/>
            </a:pPr>
            <a:r>
              <a:rPr lang="en-US" smtClean="0">
                <a:sym typeface="Symbol" pitchFamily="18" charset="2"/>
              </a:rPr>
              <a:t>Rate  [NO</a:t>
            </a:r>
            <a:r>
              <a:rPr lang="en-US" baseline="-25000" smtClean="0">
                <a:sym typeface="Symbol" pitchFamily="18" charset="2"/>
              </a:rPr>
              <a:t>2</a:t>
            </a:r>
            <a:r>
              <a:rPr lang="en-US" sz="4400" baseline="30000" smtClean="0">
                <a:sym typeface="Symbol" pitchFamily="18" charset="2"/>
              </a:rPr>
              <a:t>−</a:t>
            </a:r>
            <a:r>
              <a:rPr lang="en-US" smtClean="0">
                <a:sym typeface="Symbol" pitchFamily="18" charset="2"/>
              </a:rPr>
              <a:t>]</a:t>
            </a:r>
          </a:p>
          <a:p>
            <a:pPr algn="ctr" rtl="0" eaLnBrk="1" hangingPunct="1">
              <a:buFontTx/>
              <a:buNone/>
            </a:pPr>
            <a:r>
              <a:rPr lang="en-US" smtClean="0">
                <a:sym typeface="Symbol" pitchFamily="18" charset="2"/>
              </a:rPr>
              <a:t>Rate  [NH</a:t>
            </a:r>
            <a:r>
              <a:rPr lang="en-US" baseline="-25000" smtClean="0">
                <a:sym typeface="Symbol" pitchFamily="18" charset="2"/>
              </a:rPr>
              <a:t>4</a:t>
            </a:r>
            <a:r>
              <a:rPr lang="en-US" baseline="30000" smtClean="0">
                <a:sym typeface="Symbol" pitchFamily="18" charset="2"/>
              </a:rPr>
              <a:t>+</a:t>
            </a:r>
            <a:r>
              <a:rPr lang="en-US" smtClean="0">
                <a:sym typeface="Symbol" pitchFamily="18" charset="2"/>
              </a:rPr>
              <a:t>] [NO</a:t>
            </a:r>
            <a:r>
              <a:rPr lang="en-US" baseline="-25000" smtClean="0">
                <a:sym typeface="Symbol" pitchFamily="18" charset="2"/>
              </a:rPr>
              <a:t>2</a:t>
            </a:r>
            <a:r>
              <a:rPr lang="en-US" sz="4400" baseline="30000" smtClean="0">
                <a:sym typeface="Symbol" pitchFamily="18" charset="2"/>
              </a:rPr>
              <a:t>−</a:t>
            </a:r>
            <a:r>
              <a:rPr lang="en-US" smtClean="0">
                <a:sym typeface="Symbol" pitchFamily="18" charset="2"/>
              </a:rPr>
              <a:t>]</a:t>
            </a:r>
          </a:p>
          <a:p>
            <a:pPr algn="ctr" rtl="0" eaLnBrk="1" hangingPunct="1">
              <a:buFontTx/>
              <a:buNone/>
            </a:pPr>
            <a:r>
              <a:rPr lang="en-US" smtClean="0">
                <a:sym typeface="Symbol" pitchFamily="18" charset="2"/>
              </a:rPr>
              <a:t>which, when written as an equation, becomes</a:t>
            </a:r>
          </a:p>
          <a:p>
            <a:pPr algn="ctr" rtl="0" eaLnBrk="1" hangingPunct="1">
              <a:buFontTx/>
              <a:buNone/>
            </a:pPr>
            <a:r>
              <a:rPr lang="en-US" smtClean="0"/>
              <a:t>Rate = </a:t>
            </a:r>
            <a:r>
              <a:rPr lang="en-US" i="1" smtClean="0"/>
              <a:t>k</a:t>
            </a:r>
            <a:r>
              <a:rPr lang="en-US" smtClean="0"/>
              <a:t> [NH</a:t>
            </a:r>
            <a:r>
              <a:rPr lang="en-US" baseline="-25000" smtClean="0"/>
              <a:t>4</a:t>
            </a:r>
            <a:r>
              <a:rPr lang="en-US" baseline="30000" smtClean="0"/>
              <a:t>+</a:t>
            </a:r>
            <a:r>
              <a:rPr lang="en-US" smtClean="0"/>
              <a:t>] [NO</a:t>
            </a:r>
            <a:r>
              <a:rPr lang="en-US" baseline="-25000" smtClean="0"/>
              <a:t>2</a:t>
            </a:r>
            <a:r>
              <a:rPr lang="en-US" sz="4400" baseline="30000" smtClean="0"/>
              <a:t>−</a:t>
            </a:r>
            <a:r>
              <a:rPr lang="en-US" smtClean="0"/>
              <a:t>]</a:t>
            </a:r>
          </a:p>
          <a:p>
            <a:pPr algn="l" rtl="0" eaLnBrk="1" hangingPunct="1"/>
            <a:r>
              <a:rPr lang="en-US" smtClean="0"/>
              <a:t>This equation is called the </a:t>
            </a:r>
            <a:r>
              <a:rPr lang="en-US" u="sng" smtClean="0">
                <a:solidFill>
                  <a:srgbClr val="FF0000"/>
                </a:solidFill>
              </a:rPr>
              <a:t>rate law</a:t>
            </a:r>
            <a:r>
              <a:rPr lang="en-US" smtClean="0"/>
              <a:t>, and </a:t>
            </a:r>
            <a:r>
              <a:rPr lang="en-US" i="1" smtClean="0">
                <a:solidFill>
                  <a:srgbClr val="FF0000"/>
                </a:solidFill>
              </a:rPr>
              <a:t>k</a:t>
            </a:r>
            <a:r>
              <a:rPr lang="en-US" smtClean="0"/>
              <a:t> is the </a:t>
            </a:r>
            <a:r>
              <a:rPr lang="en-US" u="sng" smtClean="0">
                <a:solidFill>
                  <a:srgbClr val="FF0000"/>
                </a:solidFill>
              </a:rPr>
              <a:t>rate constant</a:t>
            </a:r>
            <a:r>
              <a:rPr lang="en-US" smtClean="0"/>
              <a:t>.</a:t>
            </a:r>
          </a:p>
        </p:txBody>
      </p:sp>
      <p:sp>
        <p:nvSpPr>
          <p:cNvPr id="25604" name="Text Box 4"/>
          <p:cNvSpPr txBox="1">
            <a:spLocks noChangeArrowheads="1"/>
          </p:cNvSpPr>
          <p:nvPr/>
        </p:nvSpPr>
        <p:spPr bwMode="auto">
          <a:xfrm>
            <a:off x="533400" y="3138488"/>
            <a:ext cx="2058988" cy="579437"/>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Therefore,</a:t>
            </a:r>
          </a:p>
        </p:txBody>
      </p:sp>
      <p:sp>
        <p:nvSpPr>
          <p:cNvPr id="431109" name="Slide Number Placeholder 7"/>
          <p:cNvSpPr>
            <a:spLocks noGrp="1"/>
          </p:cNvSpPr>
          <p:nvPr>
            <p:ph type="sldNum" sz="quarter" idx="12"/>
          </p:nvPr>
        </p:nvSpPr>
        <p:spPr>
          <a:noFill/>
        </p:spPr>
        <p:txBody>
          <a:bodyPr/>
          <a:lstStyle/>
          <a:p>
            <a:fld id="{BC63279A-C778-4135-925B-F05F75DA7535}" type="slidenum">
              <a:rPr lang="ar-SA" smtClean="0">
                <a:latin typeface="Arial" pitchFamily="34" charset="0"/>
                <a:cs typeface="Arial" pitchFamily="34" charset="0"/>
              </a:rPr>
              <a:pPr/>
              <a:t>317</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2000"/>
                                        <p:tgtEl>
                                          <p:spTgt spid="2">
                                            <p:txEl>
                                              <p:pRg st="1" end="1"/>
                                            </p:txEl>
                                          </p:spTgt>
                                        </p:tgtEl>
                                      </p:cBhvr>
                                    </p:animEffect>
                                  </p:childTnLst>
                                </p:cTn>
                              </p:par>
                            </p:childTnLst>
                          </p:cTn>
                        </p:par>
                        <p:par>
                          <p:cTn id="8" fill="hold">
                            <p:stCondLst>
                              <p:cond delay="2000"/>
                            </p:stCondLst>
                            <p:childTnLst>
                              <p:par>
                                <p:cTn id="9" presetID="10" presetClass="entr" presetSubtype="0" fill="hold" grpId="0" nodeType="afterEffect">
                                  <p:stCondLst>
                                    <p:cond delay="1000"/>
                                  </p:stCondLst>
                                  <p:childTnLst>
                                    <p:set>
                                      <p:cBhvr>
                                        <p:cTn id="10" dur="1" fill="hold">
                                          <p:stCondLst>
                                            <p:cond delay="0"/>
                                          </p:stCondLst>
                                        </p:cTn>
                                        <p:tgtEl>
                                          <p:spTgt spid="2">
                                            <p:txEl>
                                              <p:pRg st="2" end="2"/>
                                            </p:txEl>
                                          </p:spTgt>
                                        </p:tgtEl>
                                        <p:attrNameLst>
                                          <p:attrName>style.visibility</p:attrName>
                                        </p:attrNameLst>
                                      </p:cBhvr>
                                      <p:to>
                                        <p:strVal val="visible"/>
                                      </p:to>
                                    </p:set>
                                    <p:animEffect transition="in" filter="fade">
                                      <p:cBhvr>
                                        <p:cTn id="11" dur="2000"/>
                                        <p:tgtEl>
                                          <p:spTgt spid="2">
                                            <p:txEl>
                                              <p:pRg st="2" end="2"/>
                                            </p:txEl>
                                          </p:spTgt>
                                        </p:tgtEl>
                                      </p:cBhvr>
                                    </p:animEffect>
                                  </p:childTnLst>
                                </p:cTn>
                              </p:par>
                            </p:childTnLst>
                          </p:cTn>
                        </p:par>
                        <p:par>
                          <p:cTn id="12" fill="hold">
                            <p:stCondLst>
                              <p:cond delay="5000"/>
                            </p:stCondLst>
                            <p:childTnLst>
                              <p:par>
                                <p:cTn id="13" presetID="10" presetClass="entr" presetSubtype="0" fill="hold" grpId="0" nodeType="afterEffect">
                                  <p:stCondLst>
                                    <p:cond delay="2000"/>
                                  </p:stCondLst>
                                  <p:childTnLst>
                                    <p:set>
                                      <p:cBhvr>
                                        <p:cTn id="14" dur="1" fill="hold">
                                          <p:stCondLst>
                                            <p:cond delay="0"/>
                                          </p:stCondLst>
                                        </p:cTn>
                                        <p:tgtEl>
                                          <p:spTgt spid="25604"/>
                                        </p:tgtEl>
                                        <p:attrNameLst>
                                          <p:attrName>style.visibility</p:attrName>
                                        </p:attrNameLst>
                                      </p:cBhvr>
                                      <p:to>
                                        <p:strVal val="visible"/>
                                      </p:to>
                                    </p:set>
                                    <p:animEffect transition="in" filter="fade">
                                      <p:cBhvr>
                                        <p:cTn id="15" dur="2000"/>
                                        <p:tgtEl>
                                          <p:spTgt spid="25604"/>
                                        </p:tgtEl>
                                      </p:cBhvr>
                                    </p:animEffect>
                                  </p:childTnLst>
                                </p:cTn>
                              </p:par>
                            </p:childTnLst>
                          </p:cTn>
                        </p:par>
                        <p:par>
                          <p:cTn id="16" fill="hold">
                            <p:stCondLst>
                              <p:cond delay="9000"/>
                            </p:stCondLst>
                            <p:childTnLst>
                              <p:par>
                                <p:cTn id="17" presetID="10" presetClass="entr" presetSubtype="0" fill="hold" grpId="0"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2000"/>
                                        <p:tgtEl>
                                          <p:spTgt spid="2">
                                            <p:txEl>
                                              <p:pRg st="3" end="3"/>
                                            </p:txEl>
                                          </p:spTgt>
                                        </p:tgtEl>
                                      </p:cBhvr>
                                    </p:animEffect>
                                  </p:childTnLst>
                                </p:cTn>
                              </p:par>
                            </p:childTnLst>
                          </p:cTn>
                        </p:par>
                        <p:par>
                          <p:cTn id="20" fill="hold">
                            <p:stCondLst>
                              <p:cond delay="11000"/>
                            </p:stCondLst>
                            <p:childTnLst>
                              <p:par>
                                <p:cTn id="21" presetID="10" presetClass="entr" presetSubtype="0" fill="hold" grpId="0" nodeType="afterEffect">
                                  <p:stCondLst>
                                    <p:cond delay="400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2000"/>
                                        <p:tgtEl>
                                          <p:spTgt spid="2">
                                            <p:txEl>
                                              <p:pRg st="4" end="4"/>
                                            </p:txEl>
                                          </p:spTgt>
                                        </p:tgtEl>
                                      </p:cBhvr>
                                    </p:animEffect>
                                  </p:childTnLst>
                                </p:cTn>
                              </p:par>
                            </p:childTnLst>
                          </p:cTn>
                        </p:par>
                        <p:par>
                          <p:cTn id="24" fill="hold">
                            <p:stCondLst>
                              <p:cond delay="17000"/>
                            </p:stCondLst>
                            <p:childTnLst>
                              <p:par>
                                <p:cTn id="25" presetID="10" presetClass="entr" presetSubtype="0" fill="hold" grpId="0" nodeType="afterEffect">
                                  <p:stCondLst>
                                    <p:cond delay="100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20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fade">
                                      <p:cBhvr>
                                        <p:cTn id="32" dur="2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25604" grpId="0"/>
    </p:bld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2"/>
          <p:cNvSpPr>
            <a:spLocks noGrp="1" noChangeArrowheads="1"/>
          </p:cNvSpPr>
          <p:nvPr>
            <p:ph type="title"/>
          </p:nvPr>
        </p:nvSpPr>
        <p:spPr/>
        <p:txBody>
          <a:bodyPr/>
          <a:lstStyle/>
          <a:p>
            <a:pPr eaLnBrk="1" hangingPunct="1"/>
            <a:r>
              <a:rPr lang="en-US" smtClean="0"/>
              <a:t>Rate Laws</a:t>
            </a:r>
          </a:p>
        </p:txBody>
      </p:sp>
      <p:sp>
        <p:nvSpPr>
          <p:cNvPr id="2" name="Rectangle 3"/>
          <p:cNvSpPr>
            <a:spLocks noGrp="1" noChangeArrowheads="1"/>
          </p:cNvSpPr>
          <p:nvPr>
            <p:ph type="body" idx="1"/>
          </p:nvPr>
        </p:nvSpPr>
        <p:spPr>
          <a:xfrm>
            <a:off x="685800" y="1371600"/>
            <a:ext cx="8458200" cy="5105400"/>
          </a:xfrm>
        </p:spPr>
        <p:txBody>
          <a:bodyPr/>
          <a:lstStyle/>
          <a:p>
            <a:pPr algn="l" rtl="0" eaLnBrk="1" hangingPunct="1">
              <a:lnSpc>
                <a:spcPct val="90000"/>
              </a:lnSpc>
            </a:pPr>
            <a:r>
              <a:rPr lang="en-US" smtClean="0"/>
              <a:t>A rate law shows the relationship between the reaction rate and the concentrations of reactants.</a:t>
            </a:r>
          </a:p>
          <a:p>
            <a:pPr algn="l" rtl="0" eaLnBrk="1" hangingPunct="1">
              <a:lnSpc>
                <a:spcPct val="90000"/>
              </a:lnSpc>
            </a:pPr>
            <a:r>
              <a:rPr lang="en-US" smtClean="0"/>
              <a:t>The </a:t>
            </a:r>
            <a:r>
              <a:rPr lang="en-US" smtClean="0">
                <a:solidFill>
                  <a:srgbClr val="FF0000"/>
                </a:solidFill>
              </a:rPr>
              <a:t>exponents x or y </a:t>
            </a:r>
            <a:r>
              <a:rPr lang="en-US" smtClean="0"/>
              <a:t>tell the </a:t>
            </a:r>
            <a:r>
              <a:rPr lang="en-US" smtClean="0">
                <a:solidFill>
                  <a:srgbClr val="FF0000"/>
                </a:solidFill>
              </a:rPr>
              <a:t>order</a:t>
            </a:r>
            <a:r>
              <a:rPr lang="en-US" smtClean="0"/>
              <a:t> of the reaction with respect to each reactant.</a:t>
            </a:r>
          </a:p>
          <a:p>
            <a:pPr algn="l" rtl="0" eaLnBrk="1" hangingPunct="1">
              <a:lnSpc>
                <a:spcPct val="90000"/>
              </a:lnSpc>
            </a:pPr>
            <a:r>
              <a:rPr lang="en-US" smtClean="0"/>
              <a:t>Since the rate law is</a:t>
            </a:r>
          </a:p>
          <a:p>
            <a:pPr algn="ctr" rtl="0" eaLnBrk="1" hangingPunct="1">
              <a:lnSpc>
                <a:spcPct val="90000"/>
              </a:lnSpc>
              <a:buFontTx/>
              <a:buNone/>
            </a:pPr>
            <a:r>
              <a:rPr lang="en-US" smtClean="0"/>
              <a:t>Rate = </a:t>
            </a:r>
            <a:r>
              <a:rPr lang="en-US" i="1" smtClean="0"/>
              <a:t>k</a:t>
            </a:r>
            <a:r>
              <a:rPr lang="en-US" smtClean="0"/>
              <a:t> [NH</a:t>
            </a:r>
            <a:r>
              <a:rPr lang="en-US" baseline="-25000" smtClean="0"/>
              <a:t>4</a:t>
            </a:r>
            <a:r>
              <a:rPr lang="en-US" baseline="30000" smtClean="0"/>
              <a:t>+</a:t>
            </a:r>
            <a:r>
              <a:rPr lang="en-US" smtClean="0"/>
              <a:t>]</a:t>
            </a:r>
            <a:r>
              <a:rPr lang="en-US" baseline="30000" smtClean="0">
                <a:solidFill>
                  <a:srgbClr val="FF0000"/>
                </a:solidFill>
              </a:rPr>
              <a:t>x</a:t>
            </a:r>
            <a:r>
              <a:rPr lang="en-US" smtClean="0"/>
              <a:t> [NO</a:t>
            </a:r>
            <a:r>
              <a:rPr lang="en-US" baseline="-25000" smtClean="0"/>
              <a:t>2</a:t>
            </a:r>
            <a:r>
              <a:rPr lang="en-US" sz="4400" baseline="30000" smtClean="0"/>
              <a:t>−</a:t>
            </a:r>
            <a:r>
              <a:rPr lang="en-US" smtClean="0"/>
              <a:t>]</a:t>
            </a:r>
            <a:r>
              <a:rPr lang="en-US" baseline="30000" smtClean="0">
                <a:solidFill>
                  <a:srgbClr val="FF0000"/>
                </a:solidFill>
              </a:rPr>
              <a:t>y</a:t>
            </a:r>
            <a:r>
              <a:rPr lang="en-US" smtClean="0"/>
              <a:t> </a:t>
            </a:r>
          </a:p>
          <a:p>
            <a:pPr algn="l" rtl="0" eaLnBrk="1" hangingPunct="1">
              <a:lnSpc>
                <a:spcPct val="90000"/>
              </a:lnSpc>
              <a:buFontTx/>
              <a:buNone/>
            </a:pPr>
            <a:r>
              <a:rPr lang="en-US" smtClean="0"/>
              <a:t>	the reaction is</a:t>
            </a:r>
          </a:p>
          <a:p>
            <a:pPr algn="l" rtl="0" eaLnBrk="1" hangingPunct="1">
              <a:lnSpc>
                <a:spcPct val="90000"/>
              </a:lnSpc>
              <a:buFontTx/>
              <a:buNone/>
            </a:pPr>
            <a:r>
              <a:rPr lang="en-US" smtClean="0"/>
              <a:t>		x=1: </a:t>
            </a:r>
            <a:r>
              <a:rPr lang="en-US" smtClean="0">
                <a:solidFill>
                  <a:srgbClr val="FF0000"/>
                </a:solidFill>
              </a:rPr>
              <a:t>First-order</a:t>
            </a:r>
            <a:r>
              <a:rPr lang="en-US" smtClean="0"/>
              <a:t> in [NH</a:t>
            </a:r>
            <a:r>
              <a:rPr lang="en-US" baseline="-25000" smtClean="0"/>
              <a:t>4</a:t>
            </a:r>
            <a:r>
              <a:rPr lang="en-US" baseline="30000" smtClean="0"/>
              <a:t>+</a:t>
            </a:r>
            <a:r>
              <a:rPr lang="en-US" smtClean="0"/>
              <a:t>] and</a:t>
            </a:r>
          </a:p>
          <a:p>
            <a:pPr algn="l" rtl="0" eaLnBrk="1" hangingPunct="1">
              <a:lnSpc>
                <a:spcPct val="90000"/>
              </a:lnSpc>
              <a:buFontTx/>
              <a:buNone/>
            </a:pPr>
            <a:r>
              <a:rPr lang="en-US" smtClean="0"/>
              <a:t>		y=2: </a:t>
            </a:r>
            <a:r>
              <a:rPr lang="en-US" smtClean="0">
                <a:solidFill>
                  <a:srgbClr val="FF0000"/>
                </a:solidFill>
              </a:rPr>
              <a:t>First-order </a:t>
            </a:r>
            <a:r>
              <a:rPr lang="en-US" smtClean="0"/>
              <a:t>in [NO</a:t>
            </a:r>
            <a:r>
              <a:rPr lang="en-US" baseline="-25000" smtClean="0"/>
              <a:t>2</a:t>
            </a:r>
            <a:r>
              <a:rPr lang="en-US" sz="4400" baseline="30000" smtClean="0"/>
              <a:t>−</a:t>
            </a:r>
            <a:r>
              <a:rPr lang="en-US" smtClean="0"/>
              <a:t>].</a:t>
            </a:r>
          </a:p>
        </p:txBody>
      </p:sp>
      <p:sp>
        <p:nvSpPr>
          <p:cNvPr id="432132" name="Slide Number Placeholder 6"/>
          <p:cNvSpPr>
            <a:spLocks noGrp="1"/>
          </p:cNvSpPr>
          <p:nvPr>
            <p:ph type="sldNum" sz="quarter" idx="12"/>
          </p:nvPr>
        </p:nvSpPr>
        <p:spPr>
          <a:noFill/>
        </p:spPr>
        <p:txBody>
          <a:bodyPr/>
          <a:lstStyle/>
          <a:p>
            <a:fld id="{D49C9F3F-66CE-4974-AE28-6E1FCC7BB6FC}" type="slidenum">
              <a:rPr lang="ar-SA" smtClean="0">
                <a:latin typeface="Arial" pitchFamily="34" charset="0"/>
                <a:cs typeface="Arial" pitchFamily="34" charset="0"/>
              </a:rPr>
              <a:pPr/>
              <a:t>318</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20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2000"/>
                                        <p:tgtEl>
                                          <p:spTgt spid="2">
                                            <p:txEl>
                                              <p:pRg st="2" end="2"/>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fade">
                                      <p:cBhvr>
                                        <p:cTn id="16" dur="2000"/>
                                        <p:tgtEl>
                                          <p:spTgt spid="2">
                                            <p:txEl>
                                              <p:pRg st="3" end="3"/>
                                            </p:txEl>
                                          </p:spTgt>
                                        </p:tgtEl>
                                      </p:cBhvr>
                                    </p:animEffect>
                                  </p:childTnLst>
                                </p:cTn>
                              </p:par>
                            </p:childTnLst>
                          </p:cTn>
                        </p:par>
                        <p:par>
                          <p:cTn id="17" fill="hold">
                            <p:stCondLst>
                              <p:cond delay="4000"/>
                            </p:stCondLst>
                            <p:childTnLst>
                              <p:par>
                                <p:cTn id="18" presetID="10" presetClass="entr" presetSubtype="0" fill="hold" grpId="0" nodeType="afterEffect">
                                  <p:stCondLst>
                                    <p:cond delay="1000"/>
                                  </p:stCondLst>
                                  <p:childTnLst>
                                    <p:set>
                                      <p:cBhvr>
                                        <p:cTn id="19" dur="1" fill="hold">
                                          <p:stCondLst>
                                            <p:cond delay="0"/>
                                          </p:stCondLst>
                                        </p:cTn>
                                        <p:tgtEl>
                                          <p:spTgt spid="2">
                                            <p:txEl>
                                              <p:pRg st="4" end="4"/>
                                            </p:txEl>
                                          </p:spTgt>
                                        </p:tgtEl>
                                        <p:attrNameLst>
                                          <p:attrName>style.visibility</p:attrName>
                                        </p:attrNameLst>
                                      </p:cBhvr>
                                      <p:to>
                                        <p:strVal val="visible"/>
                                      </p:to>
                                    </p:set>
                                    <p:animEffect transition="in" filter="fade">
                                      <p:cBhvr>
                                        <p:cTn id="20" dur="2000"/>
                                        <p:tgtEl>
                                          <p:spTgt spid="2">
                                            <p:txEl>
                                              <p:pRg st="4" end="4"/>
                                            </p:txEl>
                                          </p:spTgt>
                                        </p:tgtEl>
                                      </p:cBhvr>
                                    </p:animEffect>
                                  </p:childTnLst>
                                </p:cTn>
                              </p:par>
                            </p:childTnLst>
                          </p:cTn>
                        </p:par>
                        <p:par>
                          <p:cTn id="21" fill="hold">
                            <p:stCondLst>
                              <p:cond delay="7000"/>
                            </p:stCondLst>
                            <p:childTnLst>
                              <p:par>
                                <p:cTn id="22" presetID="10" presetClass="entr" presetSubtype="0" fill="hold" grpId="0" nodeType="after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fade">
                                      <p:cBhvr>
                                        <p:cTn id="24" dur="2000"/>
                                        <p:tgtEl>
                                          <p:spTgt spid="2">
                                            <p:txEl>
                                              <p:pRg st="5" end="5"/>
                                            </p:txEl>
                                          </p:spTgt>
                                        </p:tgtEl>
                                      </p:cBhvr>
                                    </p:animEffect>
                                  </p:childTnLst>
                                </p:cTn>
                              </p:par>
                            </p:childTnLst>
                          </p:cTn>
                        </p:par>
                        <p:par>
                          <p:cTn id="25" fill="hold">
                            <p:stCondLst>
                              <p:cond delay="9000"/>
                            </p:stCondLst>
                            <p:childTnLst>
                              <p:par>
                                <p:cTn id="26" presetID="10" presetClass="entr" presetSubtype="0" fill="hold" grpId="0" nodeType="after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2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4" name="Rectangle 2"/>
          <p:cNvSpPr>
            <a:spLocks noGrp="1" noChangeArrowheads="1"/>
          </p:cNvSpPr>
          <p:nvPr>
            <p:ph type="title"/>
          </p:nvPr>
        </p:nvSpPr>
        <p:spPr/>
        <p:txBody>
          <a:bodyPr/>
          <a:lstStyle/>
          <a:p>
            <a:pPr eaLnBrk="1" hangingPunct="1"/>
            <a:r>
              <a:rPr lang="en-US" smtClean="0"/>
              <a:t>Rate Laws</a:t>
            </a:r>
          </a:p>
        </p:txBody>
      </p:sp>
      <p:sp>
        <p:nvSpPr>
          <p:cNvPr id="2" name="Rectangle 3"/>
          <p:cNvSpPr>
            <a:spLocks noGrp="1" noChangeArrowheads="1"/>
          </p:cNvSpPr>
          <p:nvPr>
            <p:ph type="body" idx="1"/>
          </p:nvPr>
        </p:nvSpPr>
        <p:spPr/>
        <p:txBody>
          <a:bodyPr/>
          <a:lstStyle/>
          <a:p>
            <a:pPr algn="ctr" rtl="0" eaLnBrk="1" hangingPunct="1">
              <a:buFontTx/>
              <a:buNone/>
            </a:pPr>
            <a:r>
              <a:rPr lang="en-US" smtClean="0"/>
              <a:t>Rate = </a:t>
            </a:r>
            <a:r>
              <a:rPr lang="en-US" i="1" smtClean="0"/>
              <a:t>k</a:t>
            </a:r>
            <a:r>
              <a:rPr lang="en-US" smtClean="0"/>
              <a:t> [NH</a:t>
            </a:r>
            <a:r>
              <a:rPr lang="en-US" baseline="-25000" smtClean="0"/>
              <a:t>4</a:t>
            </a:r>
            <a:r>
              <a:rPr lang="en-US" baseline="30000" smtClean="0"/>
              <a:t>+</a:t>
            </a:r>
            <a:r>
              <a:rPr lang="en-US" smtClean="0"/>
              <a:t>] [NO</a:t>
            </a:r>
            <a:r>
              <a:rPr lang="en-US" baseline="-25000" smtClean="0"/>
              <a:t>2</a:t>
            </a:r>
            <a:r>
              <a:rPr lang="en-US" sz="4400" baseline="30000" smtClean="0"/>
              <a:t>−</a:t>
            </a:r>
            <a:r>
              <a:rPr lang="en-US" smtClean="0"/>
              <a:t>]</a:t>
            </a:r>
          </a:p>
          <a:p>
            <a:pPr algn="ctr" rtl="0" eaLnBrk="1" hangingPunct="1">
              <a:buFontTx/>
              <a:buNone/>
            </a:pPr>
            <a:r>
              <a:rPr lang="en-US" smtClean="0">
                <a:solidFill>
                  <a:srgbClr val="FF0000"/>
                </a:solidFill>
              </a:rPr>
              <a:t>n = x + y</a:t>
            </a:r>
          </a:p>
          <a:p>
            <a:pPr algn="l" rtl="0" eaLnBrk="1" hangingPunct="1"/>
            <a:r>
              <a:rPr lang="en-US" smtClean="0"/>
              <a:t>n is the </a:t>
            </a:r>
            <a:r>
              <a:rPr lang="en-US" smtClean="0">
                <a:solidFill>
                  <a:srgbClr val="FF0000"/>
                </a:solidFill>
              </a:rPr>
              <a:t>overall reaction order </a:t>
            </a:r>
            <a:r>
              <a:rPr lang="en-US" smtClean="0"/>
              <a:t>can be found by adding the exponents on the reactants in the rate law.</a:t>
            </a:r>
          </a:p>
          <a:p>
            <a:pPr algn="l" rtl="0" eaLnBrk="1" hangingPunct="1"/>
            <a:r>
              <a:rPr lang="en-US" smtClean="0"/>
              <a:t>This reaction is </a:t>
            </a:r>
            <a:r>
              <a:rPr lang="en-US" smtClean="0">
                <a:solidFill>
                  <a:schemeClr val="tx2"/>
                </a:solidFill>
              </a:rPr>
              <a:t>second-order</a:t>
            </a:r>
            <a:r>
              <a:rPr lang="en-US" smtClean="0"/>
              <a:t> overall.</a:t>
            </a:r>
          </a:p>
        </p:txBody>
      </p:sp>
      <p:sp>
        <p:nvSpPr>
          <p:cNvPr id="433156" name="Slide Number Placeholder 6"/>
          <p:cNvSpPr>
            <a:spLocks noGrp="1"/>
          </p:cNvSpPr>
          <p:nvPr>
            <p:ph type="sldNum" sz="quarter" idx="12"/>
          </p:nvPr>
        </p:nvSpPr>
        <p:spPr>
          <a:noFill/>
        </p:spPr>
        <p:txBody>
          <a:bodyPr/>
          <a:lstStyle/>
          <a:p>
            <a:fld id="{D796B1B2-8C81-480A-B21E-82742F4EB3B3}" type="slidenum">
              <a:rPr lang="ar-SA" smtClean="0">
                <a:latin typeface="Arial" pitchFamily="34" charset="0"/>
                <a:cs typeface="Arial" pitchFamily="34" charset="0"/>
              </a:rPr>
              <a:pPr/>
              <a:t>319</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a:xfrm>
            <a:off x="323850" y="476250"/>
            <a:ext cx="8229600" cy="560388"/>
          </a:xfrm>
        </p:spPr>
        <p:txBody>
          <a:bodyPr/>
          <a:lstStyle/>
          <a:p>
            <a:pPr eaLnBrk="1" hangingPunct="1"/>
            <a:r>
              <a:rPr lang="en-US" smtClean="0"/>
              <a:t>Percent Composition</a:t>
            </a:r>
          </a:p>
        </p:txBody>
      </p:sp>
      <p:sp>
        <p:nvSpPr>
          <p:cNvPr id="55299" name="Rectangle 3"/>
          <p:cNvSpPr>
            <a:spLocks noGrp="1" noChangeArrowheads="1"/>
          </p:cNvSpPr>
          <p:nvPr>
            <p:ph type="body" sz="half" idx="4294967295"/>
          </p:nvPr>
        </p:nvSpPr>
        <p:spPr>
          <a:xfrm>
            <a:off x="323850" y="1341438"/>
            <a:ext cx="8305800" cy="5257800"/>
          </a:xfrm>
        </p:spPr>
        <p:txBody>
          <a:bodyPr/>
          <a:lstStyle/>
          <a:p>
            <a:pPr algn="l" rtl="0" eaLnBrk="1" hangingPunct="1">
              <a:lnSpc>
                <a:spcPts val="2880"/>
              </a:lnSpc>
              <a:spcBef>
                <a:spcPts val="600"/>
              </a:spcBef>
              <a:spcAft>
                <a:spcPts val="600"/>
              </a:spcAft>
              <a:tabLst>
                <a:tab pos="687388" algn="l"/>
                <a:tab pos="2290763" algn="l"/>
                <a:tab pos="3829050" algn="l"/>
                <a:tab pos="5033963" algn="l"/>
              </a:tabLst>
              <a:defRPr/>
            </a:pPr>
            <a:r>
              <a:rPr lang="en-US" sz="2400" dirty="0" smtClean="0">
                <a:solidFill>
                  <a:schemeClr val="tx2"/>
                </a:solidFill>
              </a:rPr>
              <a:t>It is often </a:t>
            </a:r>
            <a:r>
              <a:rPr lang="en-US" sz="2400" dirty="0" smtClean="0"/>
              <a:t>necessary</a:t>
            </a:r>
            <a:r>
              <a:rPr lang="en-US" sz="2400" dirty="0" smtClean="0">
                <a:solidFill>
                  <a:schemeClr val="tx2"/>
                </a:solidFill>
              </a:rPr>
              <a:t> to determine the mass percentage of a component in a mixture or an element in a compound</a:t>
            </a:r>
          </a:p>
          <a:p>
            <a:pPr algn="l" rtl="0" eaLnBrk="1" hangingPunct="1">
              <a:lnSpc>
                <a:spcPts val="2880"/>
              </a:lnSpc>
              <a:spcBef>
                <a:spcPts val="600"/>
              </a:spcBef>
              <a:spcAft>
                <a:spcPts val="600"/>
              </a:spcAft>
              <a:buFont typeface="Wingdings" pitchFamily="2" charset="2"/>
              <a:buNone/>
              <a:tabLst>
                <a:tab pos="687388" algn="l"/>
                <a:tab pos="2290763" algn="l"/>
                <a:tab pos="3829050" algn="l"/>
                <a:tab pos="5033963" algn="l"/>
              </a:tabLst>
              <a:defRPr/>
            </a:pPr>
            <a:endParaRPr lang="en-US" sz="2400" dirty="0" smtClean="0">
              <a:solidFill>
                <a:schemeClr val="tx2"/>
              </a:solidFill>
            </a:endParaRPr>
          </a:p>
          <a:p>
            <a:pPr algn="l" rtl="0" eaLnBrk="1" hangingPunct="1">
              <a:lnSpc>
                <a:spcPts val="2880"/>
              </a:lnSpc>
              <a:spcBef>
                <a:spcPts val="600"/>
              </a:spcBef>
              <a:spcAft>
                <a:spcPts val="600"/>
              </a:spcAft>
              <a:tabLst>
                <a:tab pos="687388" algn="l"/>
                <a:tab pos="2290763" algn="l"/>
                <a:tab pos="3829050" algn="l"/>
                <a:tab pos="5033963" algn="l"/>
              </a:tabLst>
              <a:defRPr/>
            </a:pPr>
            <a:r>
              <a:rPr lang="en-US" sz="2400" dirty="0" smtClean="0">
                <a:solidFill>
                  <a:schemeClr val="tx2"/>
                </a:solidFill>
              </a:rPr>
              <a:t>Ex</a:t>
            </a:r>
            <a:r>
              <a:rPr lang="en-US" sz="2400" dirty="0" smtClean="0"/>
              <a:t>: What are the mass percentages of C, H and O in C</a:t>
            </a:r>
            <a:r>
              <a:rPr lang="en-US" sz="2400" baseline="-25000" dirty="0" smtClean="0"/>
              <a:t>2</a:t>
            </a:r>
            <a:r>
              <a:rPr lang="en-US" sz="2400" dirty="0" smtClean="0"/>
              <a:t>H</a:t>
            </a:r>
            <a:r>
              <a:rPr lang="en-US" sz="2400" baseline="-25000" dirty="0" smtClean="0"/>
              <a:t>4</a:t>
            </a:r>
            <a:r>
              <a:rPr lang="en-US" sz="2400" dirty="0" smtClean="0"/>
              <a:t>O</a:t>
            </a:r>
            <a:r>
              <a:rPr lang="en-US" sz="2400" baseline="-25000" dirty="0" smtClean="0"/>
              <a:t>2</a:t>
            </a:r>
            <a:r>
              <a:rPr lang="en-US" sz="2400" dirty="0" smtClean="0"/>
              <a:t> (Acetic Acid)?</a:t>
            </a:r>
          </a:p>
          <a:p>
            <a:pPr algn="l" rtl="0" eaLnBrk="1" hangingPunct="1">
              <a:lnSpc>
                <a:spcPts val="2880"/>
              </a:lnSpc>
              <a:spcBef>
                <a:spcPts val="600"/>
              </a:spcBef>
              <a:spcAft>
                <a:spcPts val="600"/>
              </a:spcAft>
              <a:buFont typeface="Wingdings" pitchFamily="2" charset="2"/>
              <a:buNone/>
              <a:tabLst>
                <a:tab pos="687388" algn="l"/>
                <a:tab pos="2290763" algn="l"/>
                <a:tab pos="3829050" algn="l"/>
                <a:tab pos="5033963" algn="l"/>
              </a:tabLst>
              <a:defRPr/>
            </a:pPr>
            <a:r>
              <a:rPr lang="en-US" sz="2400" dirty="0" smtClean="0">
                <a:solidFill>
                  <a:schemeClr val="tx2"/>
                </a:solidFill>
              </a:rPr>
              <a:t>     1 mol acetic acid = 60.052 g</a:t>
            </a:r>
          </a:p>
          <a:p>
            <a:pPr marL="0" indent="0" algn="l" rtl="0" eaLnBrk="1" hangingPunct="1">
              <a:lnSpc>
                <a:spcPts val="2880"/>
              </a:lnSpc>
              <a:spcBef>
                <a:spcPts val="600"/>
              </a:spcBef>
              <a:spcAft>
                <a:spcPts val="600"/>
              </a:spcAft>
              <a:buFont typeface="Wingdings" pitchFamily="2" charset="2"/>
              <a:buNone/>
              <a:tabLst>
                <a:tab pos="571500" algn="l"/>
                <a:tab pos="1943100" algn="l"/>
                <a:tab pos="3257550" algn="l"/>
                <a:tab pos="4457700" algn="l"/>
                <a:tab pos="4629150" algn="l"/>
              </a:tabLst>
              <a:defRPr/>
            </a:pPr>
            <a:r>
              <a:rPr lang="en-US" sz="2000" dirty="0" smtClean="0">
                <a:solidFill>
                  <a:schemeClr val="tx2"/>
                </a:solidFill>
              </a:rPr>
              <a:t>% C	= [2 mol C	x (12.0107	g/mol C)]	</a:t>
            </a:r>
            <a:r>
              <a:rPr lang="en-US" sz="2000" dirty="0" smtClean="0">
                <a:solidFill>
                  <a:schemeClr val="tx2"/>
                </a:solidFill>
                <a:sym typeface="Symbol" pitchFamily="18" charset="2"/>
              </a:rPr>
              <a:t> 60.052 g/mol x 100 = 40.00%</a:t>
            </a:r>
          </a:p>
          <a:p>
            <a:pPr marL="0" indent="0" algn="l" rtl="0" eaLnBrk="1" hangingPunct="1">
              <a:lnSpc>
                <a:spcPts val="2880"/>
              </a:lnSpc>
              <a:spcBef>
                <a:spcPts val="600"/>
              </a:spcBef>
              <a:spcAft>
                <a:spcPts val="600"/>
              </a:spcAft>
              <a:buFont typeface="Wingdings" pitchFamily="2" charset="2"/>
              <a:buNone/>
              <a:tabLst>
                <a:tab pos="571500" algn="l"/>
                <a:tab pos="1943100" algn="l"/>
                <a:tab pos="3257550" algn="l"/>
                <a:tab pos="4457700" algn="l"/>
                <a:tab pos="4629150" algn="l"/>
              </a:tabLst>
              <a:defRPr/>
            </a:pPr>
            <a:r>
              <a:rPr lang="en-US" sz="2000" dirty="0" smtClean="0">
                <a:solidFill>
                  <a:schemeClr val="tx2"/>
                </a:solidFill>
                <a:sym typeface="Symbol" pitchFamily="18" charset="2"/>
              </a:rPr>
              <a:t>% H	= [4 mol H	x (1.00794	g/mol C)]	 60.052 g/mol x 100 =   6.71%</a:t>
            </a:r>
          </a:p>
          <a:p>
            <a:pPr marL="0" indent="0" algn="l" rtl="0" eaLnBrk="1" hangingPunct="1">
              <a:lnSpc>
                <a:spcPts val="2880"/>
              </a:lnSpc>
              <a:spcBef>
                <a:spcPts val="600"/>
              </a:spcBef>
              <a:spcAft>
                <a:spcPts val="600"/>
              </a:spcAft>
              <a:buFont typeface="Wingdings" pitchFamily="2" charset="2"/>
              <a:buNone/>
              <a:tabLst>
                <a:tab pos="571500" algn="l"/>
                <a:tab pos="1943100" algn="l"/>
                <a:tab pos="3257550" algn="l"/>
                <a:tab pos="4457700" algn="l"/>
                <a:tab pos="4629150" algn="l"/>
              </a:tabLst>
              <a:defRPr/>
            </a:pPr>
            <a:r>
              <a:rPr lang="en-US" sz="2000" dirty="0" smtClean="0">
                <a:solidFill>
                  <a:schemeClr val="tx2"/>
                </a:solidFill>
                <a:sym typeface="Symbol" pitchFamily="18" charset="2"/>
              </a:rPr>
              <a:t>% O	= [2 mol O	x (15.9994	g/mol C)]	 60.052 g/mol x 100 = 53.29%</a:t>
            </a:r>
          </a:p>
        </p:txBody>
      </p:sp>
      <p:sp>
        <p:nvSpPr>
          <p:cNvPr id="164868" name="Slide Number Placeholder 6"/>
          <p:cNvSpPr>
            <a:spLocks noGrp="1"/>
          </p:cNvSpPr>
          <p:nvPr>
            <p:ph type="sldNum" sz="quarter" idx="12"/>
          </p:nvPr>
        </p:nvSpPr>
        <p:spPr>
          <a:noFill/>
        </p:spPr>
        <p:txBody>
          <a:bodyPr/>
          <a:lstStyle/>
          <a:p>
            <a:fld id="{EC0BC13E-620B-440E-8CE3-A4596DE06664}" type="slidenum">
              <a:rPr lang="ar-SA" smtClean="0">
                <a:latin typeface="Arial" pitchFamily="34" charset="0"/>
                <a:cs typeface="Arial" pitchFamily="34" charset="0"/>
              </a:rPr>
              <a:pPr/>
              <a:t>32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5299">
                                            <p:txEl>
                                              <p:pRg st="3" end="3"/>
                                            </p:txEl>
                                          </p:spTgt>
                                        </p:tgtEl>
                                        <p:attrNameLst>
                                          <p:attrName>style.visibility</p:attrName>
                                        </p:attrNameLst>
                                      </p:cBhvr>
                                      <p:to>
                                        <p:strVal val="visible"/>
                                      </p:to>
                                    </p:set>
                                    <p:anim calcmode="lin" valueType="num">
                                      <p:cBhvr additive="base">
                                        <p:cTn id="7" dur="500" fill="hold"/>
                                        <p:tgtEl>
                                          <p:spTgt spid="55299">
                                            <p:txEl>
                                              <p:pRg st="3" end="3"/>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52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5299">
                                            <p:txEl>
                                              <p:pRg st="4" end="4"/>
                                            </p:txEl>
                                          </p:spTgt>
                                        </p:tgtEl>
                                        <p:attrNameLst>
                                          <p:attrName>style.visibility</p:attrName>
                                        </p:attrNameLst>
                                      </p:cBhvr>
                                      <p:to>
                                        <p:strVal val="visible"/>
                                      </p:to>
                                    </p:set>
                                    <p:anim calcmode="lin" valueType="num">
                                      <p:cBhvr additive="base">
                                        <p:cTn id="13" dur="500" fill="hold"/>
                                        <p:tgtEl>
                                          <p:spTgt spid="55299">
                                            <p:txEl>
                                              <p:pRg st="4" end="4"/>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529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55299">
                                            <p:txEl>
                                              <p:pRg st="5" end="5"/>
                                            </p:txEl>
                                          </p:spTgt>
                                        </p:tgtEl>
                                        <p:attrNameLst>
                                          <p:attrName>style.visibility</p:attrName>
                                        </p:attrNameLst>
                                      </p:cBhvr>
                                      <p:to>
                                        <p:strVal val="visible"/>
                                      </p:to>
                                    </p:set>
                                    <p:anim calcmode="lin" valueType="num">
                                      <p:cBhvr additive="base">
                                        <p:cTn id="19" dur="500" fill="hold"/>
                                        <p:tgtEl>
                                          <p:spTgt spid="55299">
                                            <p:txEl>
                                              <p:pRg st="5" end="5"/>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529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55299">
                                            <p:txEl>
                                              <p:pRg st="6" end="6"/>
                                            </p:txEl>
                                          </p:spTgt>
                                        </p:tgtEl>
                                        <p:attrNameLst>
                                          <p:attrName>style.visibility</p:attrName>
                                        </p:attrNameLst>
                                      </p:cBhvr>
                                      <p:to>
                                        <p:strVal val="visible"/>
                                      </p:to>
                                    </p:set>
                                    <p:anim calcmode="lin" valueType="num">
                                      <p:cBhvr additive="base">
                                        <p:cTn id="25" dur="500" fill="hold"/>
                                        <p:tgtEl>
                                          <p:spTgt spid="55299">
                                            <p:txEl>
                                              <p:pRg st="6" end="6"/>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55299">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itle 1"/>
          <p:cNvSpPr>
            <a:spLocks noGrp="1"/>
          </p:cNvSpPr>
          <p:nvPr>
            <p:ph type="title"/>
          </p:nvPr>
        </p:nvSpPr>
        <p:spPr>
          <a:xfrm>
            <a:off x="457200" y="0"/>
            <a:ext cx="8229600" cy="1143000"/>
          </a:xfrm>
        </p:spPr>
        <p:txBody>
          <a:bodyPr/>
          <a:lstStyle/>
          <a:p>
            <a:r>
              <a:rPr lang="en-US" smtClean="0"/>
              <a:t>Unites of Rate constant k</a:t>
            </a:r>
          </a:p>
        </p:txBody>
      </p:sp>
      <p:sp>
        <p:nvSpPr>
          <p:cNvPr id="3076" name="Content Placeholder 2"/>
          <p:cNvSpPr>
            <a:spLocks noGrp="1"/>
          </p:cNvSpPr>
          <p:nvPr>
            <p:ph idx="1"/>
          </p:nvPr>
        </p:nvSpPr>
        <p:spPr>
          <a:xfrm>
            <a:off x="250825" y="990600"/>
            <a:ext cx="8893175" cy="1600200"/>
          </a:xfrm>
        </p:spPr>
        <p:txBody>
          <a:bodyPr/>
          <a:lstStyle/>
          <a:p>
            <a:pPr algn="l" rtl="0">
              <a:buFontTx/>
              <a:buChar char="-"/>
            </a:pPr>
            <a:r>
              <a:rPr lang="en-US" sz="2800" smtClean="0"/>
              <a:t>Rate: mol/L.sec</a:t>
            </a:r>
          </a:p>
          <a:p>
            <a:pPr algn="l" rtl="0">
              <a:buFontTx/>
              <a:buChar char="-"/>
            </a:pPr>
            <a:r>
              <a:rPr lang="en-US" sz="2800" smtClean="0"/>
              <a:t>Rate constant: k is depend on the order of reaction</a:t>
            </a:r>
          </a:p>
          <a:p>
            <a:pPr algn="l" rtl="0">
              <a:buFontTx/>
              <a:buNone/>
            </a:pPr>
            <a:endParaRPr lang="en-US" sz="2800" smtClean="0"/>
          </a:p>
          <a:p>
            <a:pPr algn="l" rtl="0">
              <a:buFontTx/>
              <a:buChar char="-"/>
            </a:pPr>
            <a:endParaRPr lang="en-US" sz="2800" smtClean="0"/>
          </a:p>
          <a:p>
            <a:pPr algn="l" rtl="0">
              <a:buFontTx/>
              <a:buChar char="-"/>
            </a:pPr>
            <a:r>
              <a:rPr lang="en-US" sz="2800" smtClean="0"/>
              <a:t>First order reaction;      n=1:        k: sec</a:t>
            </a:r>
            <a:r>
              <a:rPr lang="en-US" sz="2800" baseline="30000" smtClean="0"/>
              <a:t>-1</a:t>
            </a:r>
          </a:p>
          <a:p>
            <a:pPr algn="l" rtl="0">
              <a:buFontTx/>
              <a:buChar char="-"/>
            </a:pPr>
            <a:r>
              <a:rPr lang="en-US" sz="2800" smtClean="0"/>
              <a:t>Second order reaction; n=2:        k: M</a:t>
            </a:r>
            <a:r>
              <a:rPr lang="en-US" sz="2800" baseline="30000" smtClean="0"/>
              <a:t>-1</a:t>
            </a:r>
            <a:r>
              <a:rPr lang="en-US" sz="2800" smtClean="0"/>
              <a:t>sec</a:t>
            </a:r>
            <a:r>
              <a:rPr lang="en-US" sz="2800" baseline="30000" smtClean="0"/>
              <a:t>-1 </a:t>
            </a:r>
          </a:p>
          <a:p>
            <a:pPr algn="l" rtl="0">
              <a:buFontTx/>
              <a:buNone/>
            </a:pPr>
            <a:r>
              <a:rPr lang="en-US" sz="2800" baseline="30000" smtClean="0"/>
              <a:t>                                                                             </a:t>
            </a:r>
            <a:r>
              <a:rPr lang="en-US" sz="2800" smtClean="0"/>
              <a:t>or</a:t>
            </a:r>
            <a:r>
              <a:rPr lang="en-US" sz="2800" baseline="30000" smtClean="0"/>
              <a:t>        </a:t>
            </a:r>
            <a:r>
              <a:rPr lang="en-US" sz="2800" smtClean="0"/>
              <a:t>L /mol sec</a:t>
            </a:r>
            <a:endParaRPr lang="en-US" sz="2800" baseline="30000" smtClean="0"/>
          </a:p>
          <a:p>
            <a:pPr algn="l" rtl="0">
              <a:buFontTx/>
              <a:buNone/>
            </a:pPr>
            <a:r>
              <a:rPr lang="en-US" sz="2800" smtClean="0"/>
              <a:t>-  Third order reaction; n=3:             k: M</a:t>
            </a:r>
            <a:r>
              <a:rPr lang="en-US" sz="2800" baseline="30000" smtClean="0"/>
              <a:t>-2</a:t>
            </a:r>
            <a:r>
              <a:rPr lang="en-US" sz="2800" smtClean="0"/>
              <a:t>sec</a:t>
            </a:r>
            <a:r>
              <a:rPr lang="en-US" sz="2800" baseline="30000" smtClean="0"/>
              <a:t>-1</a:t>
            </a:r>
            <a:endParaRPr lang="en-US" sz="2800" smtClean="0"/>
          </a:p>
          <a:p>
            <a:pPr algn="l" rtl="0">
              <a:buFontTx/>
              <a:buNone/>
            </a:pPr>
            <a:r>
              <a:rPr lang="en-US" sz="2800" smtClean="0"/>
              <a:t>                                                   or     L</a:t>
            </a:r>
            <a:r>
              <a:rPr lang="en-US" sz="2800" baseline="30000" smtClean="0"/>
              <a:t>2</a:t>
            </a:r>
            <a:r>
              <a:rPr lang="en-US" sz="2800" smtClean="0"/>
              <a:t> /mol</a:t>
            </a:r>
            <a:r>
              <a:rPr lang="en-US" sz="2800" baseline="30000" smtClean="0"/>
              <a:t>2</a:t>
            </a:r>
            <a:r>
              <a:rPr lang="en-US" sz="2800" smtClean="0"/>
              <a:t> sec</a:t>
            </a:r>
          </a:p>
        </p:txBody>
      </p:sp>
      <p:sp>
        <p:nvSpPr>
          <p:cNvPr id="29701"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graphicFrame>
        <p:nvGraphicFramePr>
          <p:cNvPr id="3074" name="Object 1"/>
          <p:cNvGraphicFramePr>
            <a:graphicFrameLocks noChangeAspect="1"/>
          </p:cNvGraphicFramePr>
          <p:nvPr/>
        </p:nvGraphicFramePr>
        <p:xfrm>
          <a:off x="3779838" y="1916113"/>
          <a:ext cx="1676400" cy="1196975"/>
        </p:xfrm>
        <a:graphic>
          <a:graphicData uri="http://schemas.openxmlformats.org/presentationml/2006/ole">
            <mc:AlternateContent xmlns:mc="http://schemas.openxmlformats.org/markup-compatibility/2006">
              <mc:Choice xmlns:v="urn:schemas-microsoft-com:vml" Requires="v">
                <p:oleObj spid="_x0000_s29700" name="Equation" r:id="rId3" imgW="596900" imgH="431800" progId="Equation.3">
                  <p:embed/>
                </p:oleObj>
              </mc:Choice>
              <mc:Fallback>
                <p:oleObj name="Equation" r:id="rId3" imgW="596900" imgH="4318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838" y="1916113"/>
                        <a:ext cx="1676400" cy="1196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702" name="Slide Number Placeholder 8"/>
          <p:cNvSpPr>
            <a:spLocks noGrp="1"/>
          </p:cNvSpPr>
          <p:nvPr>
            <p:ph type="sldNum" sz="quarter" idx="12"/>
          </p:nvPr>
        </p:nvSpPr>
        <p:spPr>
          <a:noFill/>
        </p:spPr>
        <p:txBody>
          <a:bodyPr/>
          <a:lstStyle/>
          <a:p>
            <a:fld id="{B56463CB-5C15-4405-84A9-D65F5326930B}" type="slidenum">
              <a:rPr lang="ar-SA" smtClean="0">
                <a:latin typeface="Arial" pitchFamily="34" charset="0"/>
                <a:cs typeface="Arial" pitchFamily="34" charset="0"/>
              </a:rPr>
              <a:pPr/>
              <a:t>320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6">
                                            <p:txEl>
                                              <p:pRg st="0" end="0"/>
                                            </p:txEl>
                                          </p:spTgt>
                                        </p:tgtEl>
                                        <p:attrNameLst>
                                          <p:attrName>style.visibility</p:attrName>
                                        </p:attrNameLst>
                                      </p:cBhvr>
                                      <p:to>
                                        <p:strVal val="visible"/>
                                      </p:to>
                                    </p:set>
                                    <p:anim calcmode="lin" valueType="num">
                                      <p:cBhvr additive="base">
                                        <p:cTn id="7" dur="500" fill="hold"/>
                                        <p:tgtEl>
                                          <p:spTgt spid="307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6">
                                            <p:txEl>
                                              <p:pRg st="1" end="1"/>
                                            </p:txEl>
                                          </p:spTgt>
                                        </p:tgtEl>
                                        <p:attrNameLst>
                                          <p:attrName>style.visibility</p:attrName>
                                        </p:attrNameLst>
                                      </p:cBhvr>
                                      <p:to>
                                        <p:strVal val="visible"/>
                                      </p:to>
                                    </p:set>
                                    <p:anim calcmode="lin" valueType="num">
                                      <p:cBhvr additive="base">
                                        <p:cTn id="13" dur="500" fill="hold"/>
                                        <p:tgtEl>
                                          <p:spTgt spid="307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4"/>
                                        </p:tgtEl>
                                        <p:attrNameLst>
                                          <p:attrName>style.visibility</p:attrName>
                                        </p:attrNameLst>
                                      </p:cBhvr>
                                      <p:to>
                                        <p:strVal val="visible"/>
                                      </p:to>
                                    </p:set>
                                    <p:anim calcmode="lin" valueType="num">
                                      <p:cBhvr additive="base">
                                        <p:cTn id="19" dur="500" fill="hold"/>
                                        <p:tgtEl>
                                          <p:spTgt spid="3074"/>
                                        </p:tgtEl>
                                        <p:attrNameLst>
                                          <p:attrName>ppt_x</p:attrName>
                                        </p:attrNameLst>
                                      </p:cBhvr>
                                      <p:tavLst>
                                        <p:tav tm="0">
                                          <p:val>
                                            <p:strVal val="#ppt_x"/>
                                          </p:val>
                                        </p:tav>
                                        <p:tav tm="100000">
                                          <p:val>
                                            <p:strVal val="#ppt_x"/>
                                          </p:val>
                                        </p:tav>
                                      </p:tavLst>
                                    </p:anim>
                                    <p:anim calcmode="lin" valueType="num">
                                      <p:cBhvr additive="base">
                                        <p:cTn id="20"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6">
                                            <p:txEl>
                                              <p:pRg st="4" end="4"/>
                                            </p:txEl>
                                          </p:spTgt>
                                        </p:tgtEl>
                                        <p:attrNameLst>
                                          <p:attrName>style.visibility</p:attrName>
                                        </p:attrNameLst>
                                      </p:cBhvr>
                                      <p:to>
                                        <p:strVal val="visible"/>
                                      </p:to>
                                    </p:set>
                                    <p:anim calcmode="lin" valueType="num">
                                      <p:cBhvr additive="base">
                                        <p:cTn id="25" dur="500" fill="hold"/>
                                        <p:tgtEl>
                                          <p:spTgt spid="307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07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6">
                                            <p:txEl>
                                              <p:pRg st="5" end="5"/>
                                            </p:txEl>
                                          </p:spTgt>
                                        </p:tgtEl>
                                        <p:attrNameLst>
                                          <p:attrName>style.visibility</p:attrName>
                                        </p:attrNameLst>
                                      </p:cBhvr>
                                      <p:to>
                                        <p:strVal val="visible"/>
                                      </p:to>
                                    </p:set>
                                    <p:anim calcmode="lin" valueType="num">
                                      <p:cBhvr additive="base">
                                        <p:cTn id="31" dur="500" fill="hold"/>
                                        <p:tgtEl>
                                          <p:spTgt spid="307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7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076">
                                            <p:txEl>
                                              <p:pRg st="6" end="6"/>
                                            </p:txEl>
                                          </p:spTgt>
                                        </p:tgtEl>
                                        <p:attrNameLst>
                                          <p:attrName>style.visibility</p:attrName>
                                        </p:attrNameLst>
                                      </p:cBhvr>
                                      <p:to>
                                        <p:strVal val="visible"/>
                                      </p:to>
                                    </p:set>
                                    <p:anim calcmode="lin" valueType="num">
                                      <p:cBhvr additive="base">
                                        <p:cTn id="37" dur="500" fill="hold"/>
                                        <p:tgtEl>
                                          <p:spTgt spid="307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07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076">
                                            <p:txEl>
                                              <p:pRg st="7" end="7"/>
                                            </p:txEl>
                                          </p:spTgt>
                                        </p:tgtEl>
                                        <p:attrNameLst>
                                          <p:attrName>style.visibility</p:attrName>
                                        </p:attrNameLst>
                                      </p:cBhvr>
                                      <p:to>
                                        <p:strVal val="visible"/>
                                      </p:to>
                                    </p:set>
                                    <p:anim calcmode="lin" valueType="num">
                                      <p:cBhvr additive="base">
                                        <p:cTn id="43" dur="500" fill="hold"/>
                                        <p:tgtEl>
                                          <p:spTgt spid="3076">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07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076">
                                            <p:txEl>
                                              <p:pRg st="8" end="8"/>
                                            </p:txEl>
                                          </p:spTgt>
                                        </p:tgtEl>
                                        <p:attrNameLst>
                                          <p:attrName>style.visibility</p:attrName>
                                        </p:attrNameLst>
                                      </p:cBhvr>
                                      <p:to>
                                        <p:strVal val="visible"/>
                                      </p:to>
                                    </p:set>
                                    <p:anim calcmode="lin" valueType="num">
                                      <p:cBhvr additive="base">
                                        <p:cTn id="49" dur="500" fill="hold"/>
                                        <p:tgtEl>
                                          <p:spTgt spid="3076">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07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8" name="Rectangle 2"/>
          <p:cNvSpPr>
            <a:spLocks noGrp="1" noChangeArrowheads="1"/>
          </p:cNvSpPr>
          <p:nvPr>
            <p:ph type="title"/>
          </p:nvPr>
        </p:nvSpPr>
        <p:spPr/>
        <p:txBody>
          <a:bodyPr/>
          <a:lstStyle/>
          <a:p>
            <a:pPr eaLnBrk="1" hangingPunct="1"/>
            <a:r>
              <a:rPr lang="en-US" smtClean="0"/>
              <a:t>Concentration and Time</a:t>
            </a:r>
          </a:p>
        </p:txBody>
      </p:sp>
      <p:sp>
        <p:nvSpPr>
          <p:cNvPr id="48131" name="Rectangle 3"/>
          <p:cNvSpPr>
            <a:spLocks noGrp="1" noChangeArrowheads="1"/>
          </p:cNvSpPr>
          <p:nvPr>
            <p:ph type="body" idx="1"/>
          </p:nvPr>
        </p:nvSpPr>
        <p:spPr>
          <a:xfrm>
            <a:off x="685800" y="1524000"/>
            <a:ext cx="7772400" cy="1295400"/>
          </a:xfrm>
        </p:spPr>
        <p:txBody>
          <a:bodyPr/>
          <a:lstStyle/>
          <a:p>
            <a:pPr algn="l" rtl="0" eaLnBrk="1" hangingPunct="1">
              <a:buFontTx/>
              <a:buNone/>
            </a:pPr>
            <a:r>
              <a:rPr lang="en-US" smtClean="0"/>
              <a:t>	Using calculus to integrate the rate law for a first-order process gives us</a:t>
            </a:r>
          </a:p>
        </p:txBody>
      </p:sp>
      <p:grpSp>
        <p:nvGrpSpPr>
          <p:cNvPr id="2" name="Group 13"/>
          <p:cNvGrpSpPr>
            <a:grpSpLocks/>
          </p:cNvGrpSpPr>
          <p:nvPr/>
        </p:nvGrpSpPr>
        <p:grpSpPr bwMode="auto">
          <a:xfrm>
            <a:off x="1042988" y="2781300"/>
            <a:ext cx="2762250" cy="1066800"/>
            <a:chOff x="2010" y="1824"/>
            <a:chExt cx="1740" cy="672"/>
          </a:xfrm>
        </p:grpSpPr>
        <p:grpSp>
          <p:nvGrpSpPr>
            <p:cNvPr id="434192" name="Group 8"/>
            <p:cNvGrpSpPr>
              <a:grpSpLocks/>
            </p:cNvGrpSpPr>
            <p:nvPr/>
          </p:nvGrpSpPr>
          <p:grpSpPr bwMode="auto">
            <a:xfrm>
              <a:off x="2010" y="1824"/>
              <a:ext cx="926" cy="672"/>
              <a:chOff x="1234" y="2064"/>
              <a:chExt cx="926" cy="672"/>
            </a:xfrm>
          </p:grpSpPr>
          <p:sp>
            <p:nvSpPr>
              <p:cNvPr id="434194" name="Rectangle 4"/>
              <p:cNvSpPr>
                <a:spLocks noChangeArrowheads="1"/>
              </p:cNvSpPr>
              <p:nvPr/>
            </p:nvSpPr>
            <p:spPr bwMode="auto">
              <a:xfrm>
                <a:off x="1234" y="2217"/>
                <a:ext cx="315" cy="365"/>
              </a:xfrm>
              <a:prstGeom prst="rect">
                <a:avLst/>
              </a:prstGeom>
              <a:noFill/>
              <a:ln w="9525">
                <a:noFill/>
                <a:miter lim="800000"/>
                <a:headEnd/>
                <a:tailEnd/>
              </a:ln>
            </p:spPr>
            <p:txBody>
              <a:bodyPr wrap="none">
                <a:spAutoFit/>
              </a:bodyPr>
              <a:lstStyle/>
              <a:p>
                <a:r>
                  <a:rPr lang="en-US">
                    <a:latin typeface="Calibri" pitchFamily="34" charset="0"/>
                  </a:rPr>
                  <a:t>ln</a:t>
                </a:r>
              </a:p>
            </p:txBody>
          </p:sp>
          <p:grpSp>
            <p:nvGrpSpPr>
              <p:cNvPr id="434195" name="Group 7"/>
              <p:cNvGrpSpPr>
                <a:grpSpLocks/>
              </p:cNvGrpSpPr>
              <p:nvPr/>
            </p:nvGrpSpPr>
            <p:grpSpPr bwMode="auto">
              <a:xfrm>
                <a:off x="1584" y="2064"/>
                <a:ext cx="576" cy="672"/>
                <a:chOff x="1982" y="2327"/>
                <a:chExt cx="576" cy="672"/>
              </a:xfrm>
            </p:grpSpPr>
            <p:sp>
              <p:nvSpPr>
                <p:cNvPr id="434196" name="Rectangle 5"/>
                <p:cNvSpPr>
                  <a:spLocks noChangeArrowheads="1"/>
                </p:cNvSpPr>
                <p:nvPr/>
              </p:nvSpPr>
              <p:spPr bwMode="auto">
                <a:xfrm>
                  <a:off x="2008" y="2327"/>
                  <a:ext cx="522" cy="672"/>
                </a:xfrm>
                <a:prstGeom prst="rect">
                  <a:avLst/>
                </a:prstGeom>
                <a:noFill/>
                <a:ln w="9525">
                  <a:noFill/>
                  <a:miter lim="800000"/>
                  <a:headEnd/>
                  <a:tailEnd/>
                </a:ln>
              </p:spPr>
              <p:txBody>
                <a:bodyPr wrap="none">
                  <a:spAutoFit/>
                </a:bodyPr>
                <a:lstStyle/>
                <a:p>
                  <a:r>
                    <a:rPr lang="en-US">
                      <a:latin typeface="Calibri" pitchFamily="34" charset="0"/>
                    </a:rPr>
                    <a:t>[A]</a:t>
                  </a:r>
                  <a:r>
                    <a:rPr lang="en-US" i="1" baseline="-25000">
                      <a:latin typeface="Calibri" pitchFamily="34" charset="0"/>
                    </a:rPr>
                    <a:t>t</a:t>
                  </a:r>
                  <a:endParaRPr lang="en-US">
                    <a:latin typeface="Calibri" pitchFamily="34" charset="0"/>
                  </a:endParaRPr>
                </a:p>
                <a:p>
                  <a:r>
                    <a:rPr lang="en-US">
                      <a:latin typeface="Calibri" pitchFamily="34" charset="0"/>
                    </a:rPr>
                    <a:t>[A]</a:t>
                  </a:r>
                  <a:r>
                    <a:rPr lang="en-US" baseline="-25000">
                      <a:latin typeface="Calibri" pitchFamily="34" charset="0"/>
                    </a:rPr>
                    <a:t>0</a:t>
                  </a:r>
                  <a:endParaRPr lang="en-US">
                    <a:latin typeface="Calibri" pitchFamily="34" charset="0"/>
                  </a:endParaRPr>
                </a:p>
              </p:txBody>
            </p:sp>
            <p:sp>
              <p:nvSpPr>
                <p:cNvPr id="434197" name="Line 6"/>
                <p:cNvSpPr>
                  <a:spLocks noChangeShapeType="1"/>
                </p:cNvSpPr>
                <p:nvPr/>
              </p:nvSpPr>
              <p:spPr bwMode="auto">
                <a:xfrm>
                  <a:off x="1982" y="2695"/>
                  <a:ext cx="576" cy="0"/>
                </a:xfrm>
                <a:prstGeom prst="line">
                  <a:avLst/>
                </a:prstGeom>
                <a:noFill/>
                <a:ln w="19050">
                  <a:solidFill>
                    <a:srgbClr val="C82E32"/>
                  </a:solidFill>
                  <a:round/>
                  <a:headEnd/>
                  <a:tailEnd/>
                </a:ln>
              </p:spPr>
              <p:txBody>
                <a:bodyPr wrap="none" anchor="ctr"/>
                <a:lstStyle/>
                <a:p>
                  <a:endParaRPr lang="en-US"/>
                </a:p>
              </p:txBody>
            </p:sp>
          </p:grpSp>
        </p:grpSp>
        <p:sp>
          <p:nvSpPr>
            <p:cNvPr id="434193" name="Rectangle 9"/>
            <p:cNvSpPr>
              <a:spLocks noChangeArrowheads="1"/>
            </p:cNvSpPr>
            <p:nvPr/>
          </p:nvSpPr>
          <p:spPr bwMode="auto">
            <a:xfrm>
              <a:off x="3054" y="1981"/>
              <a:ext cx="696" cy="368"/>
            </a:xfrm>
            <a:prstGeom prst="rect">
              <a:avLst/>
            </a:prstGeom>
            <a:noFill/>
            <a:ln w="9525">
              <a:noFill/>
              <a:miter lim="800000"/>
              <a:headEnd/>
              <a:tailEnd/>
            </a:ln>
          </p:spPr>
          <p:txBody>
            <a:bodyPr wrap="none">
              <a:spAutoFit/>
            </a:bodyPr>
            <a:lstStyle/>
            <a:p>
              <a:r>
                <a:rPr lang="en-US">
                  <a:latin typeface="Calibri" pitchFamily="34" charset="0"/>
                </a:rPr>
                <a:t>=  −</a:t>
              </a:r>
              <a:r>
                <a:rPr lang="en-US" i="1">
                  <a:latin typeface="Calibri" pitchFamily="34" charset="0"/>
                </a:rPr>
                <a:t>k</a:t>
              </a:r>
              <a:r>
                <a:rPr lang="en-US">
                  <a:latin typeface="Calibri" pitchFamily="34" charset="0"/>
                </a:rPr>
                <a:t>t</a:t>
              </a:r>
            </a:p>
          </p:txBody>
        </p:sp>
      </p:grpSp>
      <p:sp>
        <p:nvSpPr>
          <p:cNvPr id="28683" name="Rectangle 11"/>
          <p:cNvSpPr>
            <a:spLocks noChangeArrowheads="1"/>
          </p:cNvSpPr>
          <p:nvPr/>
        </p:nvSpPr>
        <p:spPr bwMode="auto">
          <a:xfrm>
            <a:off x="1025525" y="3886200"/>
            <a:ext cx="1311275" cy="584200"/>
          </a:xfrm>
          <a:prstGeom prst="rect">
            <a:avLst/>
          </a:prstGeom>
          <a:noFill/>
          <a:ln w="9525">
            <a:noFill/>
            <a:miter lim="800000"/>
            <a:headEnd/>
            <a:tailEnd/>
          </a:ln>
        </p:spPr>
        <p:txBody>
          <a:bodyPr wrap="none">
            <a:spAutoFit/>
          </a:bodyPr>
          <a:lstStyle/>
          <a:p>
            <a:r>
              <a:rPr lang="en-US">
                <a:latin typeface="Calibri" pitchFamily="34" charset="0"/>
              </a:rPr>
              <a:t>Where</a:t>
            </a:r>
            <a:endParaRPr lang="en-US" sz="3600">
              <a:latin typeface="Calibri" pitchFamily="34" charset="0"/>
            </a:endParaRPr>
          </a:p>
        </p:txBody>
      </p:sp>
      <p:sp>
        <p:nvSpPr>
          <p:cNvPr id="28684" name="Rectangle 12"/>
          <p:cNvSpPr>
            <a:spLocks noChangeArrowheads="1"/>
          </p:cNvSpPr>
          <p:nvPr/>
        </p:nvSpPr>
        <p:spPr bwMode="auto">
          <a:xfrm>
            <a:off x="539750" y="4437063"/>
            <a:ext cx="7467600" cy="1671637"/>
          </a:xfrm>
          <a:prstGeom prst="rect">
            <a:avLst/>
          </a:prstGeom>
          <a:noFill/>
          <a:ln w="9525">
            <a:noFill/>
            <a:miter lim="800000"/>
            <a:headEnd/>
            <a:tailEnd/>
          </a:ln>
        </p:spPr>
        <p:txBody>
          <a:bodyPr>
            <a:spAutoFit/>
          </a:bodyPr>
          <a:lstStyle/>
          <a:p>
            <a:pPr algn="l" rtl="0">
              <a:lnSpc>
                <a:spcPct val="110000"/>
              </a:lnSpc>
            </a:pPr>
            <a:r>
              <a:rPr lang="en-US" sz="2800">
                <a:latin typeface="Calibri" pitchFamily="34" charset="0"/>
              </a:rPr>
              <a:t>[A]</a:t>
            </a:r>
            <a:r>
              <a:rPr lang="en-US" sz="2800" baseline="-25000">
                <a:latin typeface="Calibri" pitchFamily="34" charset="0"/>
              </a:rPr>
              <a:t>0</a:t>
            </a:r>
            <a:r>
              <a:rPr lang="en-US" sz="2800">
                <a:latin typeface="Calibri" pitchFamily="34" charset="0"/>
              </a:rPr>
              <a:t> is the initial concentration of A, and</a:t>
            </a:r>
          </a:p>
          <a:p>
            <a:pPr algn="l" rtl="0">
              <a:lnSpc>
                <a:spcPct val="60000"/>
              </a:lnSpc>
            </a:pPr>
            <a:endParaRPr lang="en-US" sz="2800">
              <a:latin typeface="Calibri" pitchFamily="34" charset="0"/>
            </a:endParaRPr>
          </a:p>
          <a:p>
            <a:pPr algn="l" rtl="0"/>
            <a:r>
              <a:rPr lang="en-US" sz="2800">
                <a:latin typeface="Calibri" pitchFamily="34" charset="0"/>
              </a:rPr>
              <a:t>[A]</a:t>
            </a:r>
            <a:r>
              <a:rPr lang="en-US" sz="2800" i="1" baseline="-25000">
                <a:latin typeface="Calibri" pitchFamily="34" charset="0"/>
              </a:rPr>
              <a:t>t</a:t>
            </a:r>
            <a:r>
              <a:rPr lang="en-US" sz="2800">
                <a:latin typeface="Calibri" pitchFamily="34" charset="0"/>
              </a:rPr>
              <a:t> is the concentration of A at some time, </a:t>
            </a:r>
            <a:r>
              <a:rPr lang="en-US" sz="2800" i="1">
                <a:latin typeface="Calibri" pitchFamily="34" charset="0"/>
              </a:rPr>
              <a:t>t</a:t>
            </a:r>
            <a:r>
              <a:rPr lang="en-US" sz="2800">
                <a:latin typeface="Calibri" pitchFamily="34" charset="0"/>
              </a:rPr>
              <a:t>, during the course of the reaction. </a:t>
            </a:r>
          </a:p>
        </p:txBody>
      </p:sp>
      <p:grpSp>
        <p:nvGrpSpPr>
          <p:cNvPr id="5" name="Group 13"/>
          <p:cNvGrpSpPr>
            <a:grpSpLocks/>
          </p:cNvGrpSpPr>
          <p:nvPr/>
        </p:nvGrpSpPr>
        <p:grpSpPr bwMode="auto">
          <a:xfrm>
            <a:off x="5410200" y="2819400"/>
            <a:ext cx="2509838" cy="1066800"/>
            <a:chOff x="2010" y="1824"/>
            <a:chExt cx="1581" cy="672"/>
          </a:xfrm>
        </p:grpSpPr>
        <p:grpSp>
          <p:nvGrpSpPr>
            <p:cNvPr id="434186" name="Group 8"/>
            <p:cNvGrpSpPr>
              <a:grpSpLocks/>
            </p:cNvGrpSpPr>
            <p:nvPr/>
          </p:nvGrpSpPr>
          <p:grpSpPr bwMode="auto">
            <a:xfrm>
              <a:off x="2010" y="1824"/>
              <a:ext cx="926" cy="672"/>
              <a:chOff x="1234" y="2064"/>
              <a:chExt cx="926" cy="672"/>
            </a:xfrm>
          </p:grpSpPr>
          <p:sp>
            <p:nvSpPr>
              <p:cNvPr id="434188" name="Rectangle 4"/>
              <p:cNvSpPr>
                <a:spLocks noChangeArrowheads="1"/>
              </p:cNvSpPr>
              <p:nvPr/>
            </p:nvSpPr>
            <p:spPr bwMode="auto">
              <a:xfrm>
                <a:off x="1234" y="2217"/>
                <a:ext cx="315" cy="365"/>
              </a:xfrm>
              <a:prstGeom prst="rect">
                <a:avLst/>
              </a:prstGeom>
              <a:noFill/>
              <a:ln w="9525">
                <a:noFill/>
                <a:miter lim="800000"/>
                <a:headEnd/>
                <a:tailEnd/>
              </a:ln>
            </p:spPr>
            <p:txBody>
              <a:bodyPr wrap="none">
                <a:spAutoFit/>
              </a:bodyPr>
              <a:lstStyle/>
              <a:p>
                <a:r>
                  <a:rPr lang="en-US">
                    <a:latin typeface="Calibri" pitchFamily="34" charset="0"/>
                  </a:rPr>
                  <a:t>ln</a:t>
                </a:r>
              </a:p>
            </p:txBody>
          </p:sp>
          <p:grpSp>
            <p:nvGrpSpPr>
              <p:cNvPr id="434189" name="Group 7"/>
              <p:cNvGrpSpPr>
                <a:grpSpLocks/>
              </p:cNvGrpSpPr>
              <p:nvPr/>
            </p:nvGrpSpPr>
            <p:grpSpPr bwMode="auto">
              <a:xfrm>
                <a:off x="1584" y="2064"/>
                <a:ext cx="576" cy="672"/>
                <a:chOff x="1982" y="2327"/>
                <a:chExt cx="576" cy="672"/>
              </a:xfrm>
            </p:grpSpPr>
            <p:sp>
              <p:nvSpPr>
                <p:cNvPr id="434190" name="Rectangle 5"/>
                <p:cNvSpPr>
                  <a:spLocks noChangeArrowheads="1"/>
                </p:cNvSpPr>
                <p:nvPr/>
              </p:nvSpPr>
              <p:spPr bwMode="auto">
                <a:xfrm>
                  <a:off x="2008" y="2327"/>
                  <a:ext cx="522" cy="672"/>
                </a:xfrm>
                <a:prstGeom prst="rect">
                  <a:avLst/>
                </a:prstGeom>
                <a:noFill/>
                <a:ln w="9525">
                  <a:noFill/>
                  <a:miter lim="800000"/>
                  <a:headEnd/>
                  <a:tailEnd/>
                </a:ln>
              </p:spPr>
              <p:txBody>
                <a:bodyPr wrap="none">
                  <a:spAutoFit/>
                </a:bodyPr>
                <a:lstStyle/>
                <a:p>
                  <a:r>
                    <a:rPr lang="en-US">
                      <a:latin typeface="Calibri" pitchFamily="34" charset="0"/>
                    </a:rPr>
                    <a:t>[A]</a:t>
                  </a:r>
                  <a:r>
                    <a:rPr lang="en-US" i="1" baseline="-25000">
                      <a:latin typeface="Calibri" pitchFamily="34" charset="0"/>
                    </a:rPr>
                    <a:t>0</a:t>
                  </a:r>
                  <a:endParaRPr lang="en-US">
                    <a:latin typeface="Calibri" pitchFamily="34" charset="0"/>
                  </a:endParaRPr>
                </a:p>
                <a:p>
                  <a:r>
                    <a:rPr lang="en-US">
                      <a:latin typeface="Calibri" pitchFamily="34" charset="0"/>
                    </a:rPr>
                    <a:t>[A]</a:t>
                  </a:r>
                  <a:r>
                    <a:rPr lang="en-US" baseline="-25000">
                      <a:latin typeface="Calibri" pitchFamily="34" charset="0"/>
                    </a:rPr>
                    <a:t>t</a:t>
                  </a:r>
                  <a:endParaRPr lang="en-US">
                    <a:latin typeface="Calibri" pitchFamily="34" charset="0"/>
                  </a:endParaRPr>
                </a:p>
              </p:txBody>
            </p:sp>
            <p:sp>
              <p:nvSpPr>
                <p:cNvPr id="434191" name="Line 6"/>
                <p:cNvSpPr>
                  <a:spLocks noChangeShapeType="1"/>
                </p:cNvSpPr>
                <p:nvPr/>
              </p:nvSpPr>
              <p:spPr bwMode="auto">
                <a:xfrm>
                  <a:off x="1982" y="2695"/>
                  <a:ext cx="576" cy="0"/>
                </a:xfrm>
                <a:prstGeom prst="line">
                  <a:avLst/>
                </a:prstGeom>
                <a:noFill/>
                <a:ln w="19050">
                  <a:solidFill>
                    <a:srgbClr val="C82E32"/>
                  </a:solidFill>
                  <a:round/>
                  <a:headEnd/>
                  <a:tailEnd/>
                </a:ln>
              </p:spPr>
              <p:txBody>
                <a:bodyPr wrap="none" anchor="ctr"/>
                <a:lstStyle/>
                <a:p>
                  <a:endParaRPr lang="en-US"/>
                </a:p>
              </p:txBody>
            </p:sp>
          </p:grpSp>
        </p:grpSp>
        <p:sp>
          <p:nvSpPr>
            <p:cNvPr id="434187" name="Rectangle 9"/>
            <p:cNvSpPr>
              <a:spLocks noChangeArrowheads="1"/>
            </p:cNvSpPr>
            <p:nvPr/>
          </p:nvSpPr>
          <p:spPr bwMode="auto">
            <a:xfrm>
              <a:off x="3024" y="1981"/>
              <a:ext cx="567" cy="368"/>
            </a:xfrm>
            <a:prstGeom prst="rect">
              <a:avLst/>
            </a:prstGeom>
            <a:noFill/>
            <a:ln w="9525">
              <a:noFill/>
              <a:miter lim="800000"/>
              <a:headEnd/>
              <a:tailEnd/>
            </a:ln>
          </p:spPr>
          <p:txBody>
            <a:bodyPr wrap="none">
              <a:spAutoFit/>
            </a:bodyPr>
            <a:lstStyle/>
            <a:p>
              <a:r>
                <a:rPr lang="en-US">
                  <a:latin typeface="Calibri" pitchFamily="34" charset="0"/>
                </a:rPr>
                <a:t>=  </a:t>
              </a:r>
              <a:r>
                <a:rPr lang="en-US" i="1">
                  <a:latin typeface="Calibri" pitchFamily="34" charset="0"/>
                </a:rPr>
                <a:t>k</a:t>
              </a:r>
              <a:r>
                <a:rPr lang="en-US">
                  <a:latin typeface="Calibri" pitchFamily="34" charset="0"/>
                </a:rPr>
                <a:t>t</a:t>
              </a:r>
            </a:p>
          </p:txBody>
        </p:sp>
      </p:grpSp>
      <p:sp>
        <p:nvSpPr>
          <p:cNvPr id="48136" name="Rectangle 19"/>
          <p:cNvSpPr>
            <a:spLocks noChangeArrowheads="1"/>
          </p:cNvSpPr>
          <p:nvPr/>
        </p:nvSpPr>
        <p:spPr bwMode="auto">
          <a:xfrm>
            <a:off x="3657600" y="3124200"/>
            <a:ext cx="1008063" cy="584200"/>
          </a:xfrm>
          <a:prstGeom prst="rect">
            <a:avLst/>
          </a:prstGeom>
          <a:noFill/>
          <a:ln w="9525">
            <a:noFill/>
            <a:miter lim="800000"/>
            <a:headEnd/>
            <a:tailEnd/>
          </a:ln>
        </p:spPr>
        <p:txBody>
          <a:bodyPr wrap="none">
            <a:spAutoFit/>
          </a:bodyPr>
          <a:lstStyle/>
          <a:p>
            <a:r>
              <a:rPr lang="en-US">
                <a:latin typeface="Calibri" pitchFamily="34" charset="0"/>
              </a:rPr>
              <a:t>     or</a:t>
            </a:r>
            <a:endParaRPr lang="en-US"/>
          </a:p>
        </p:txBody>
      </p:sp>
      <p:sp>
        <p:nvSpPr>
          <p:cNvPr id="434185" name="Slide Number Placeholder 23"/>
          <p:cNvSpPr>
            <a:spLocks noGrp="1"/>
          </p:cNvSpPr>
          <p:nvPr>
            <p:ph type="sldNum" sz="quarter" idx="12"/>
          </p:nvPr>
        </p:nvSpPr>
        <p:spPr>
          <a:noFill/>
        </p:spPr>
        <p:txBody>
          <a:bodyPr/>
          <a:lstStyle/>
          <a:p>
            <a:fld id="{024D8654-C910-4396-B33D-686CD6C8B48F}" type="slidenum">
              <a:rPr lang="ar-SA" smtClean="0">
                <a:latin typeface="Arial" pitchFamily="34" charset="0"/>
                <a:cs typeface="Arial" pitchFamily="34" charset="0"/>
              </a:rPr>
              <a:pPr/>
              <a:t>321</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 calcmode="lin" valueType="num">
                                      <p:cBhvr additive="base">
                                        <p:cTn id="7" dur="500" fill="hold"/>
                                        <p:tgtEl>
                                          <p:spTgt spid="481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8136"/>
                                        </p:tgtEl>
                                        <p:attrNameLst>
                                          <p:attrName>style.visibility</p:attrName>
                                        </p:attrNameLst>
                                      </p:cBhvr>
                                      <p:to>
                                        <p:strVal val="visible"/>
                                      </p:to>
                                    </p:set>
                                    <p:anim calcmode="lin" valueType="num">
                                      <p:cBhvr additive="base">
                                        <p:cTn id="19" dur="500" fill="hold"/>
                                        <p:tgtEl>
                                          <p:spTgt spid="48136"/>
                                        </p:tgtEl>
                                        <p:attrNameLst>
                                          <p:attrName>ppt_x</p:attrName>
                                        </p:attrNameLst>
                                      </p:cBhvr>
                                      <p:tavLst>
                                        <p:tav tm="0">
                                          <p:val>
                                            <p:strVal val="#ppt_x"/>
                                          </p:val>
                                        </p:tav>
                                        <p:tav tm="100000">
                                          <p:val>
                                            <p:strVal val="#ppt_x"/>
                                          </p:val>
                                        </p:tav>
                                      </p:tavLst>
                                    </p:anim>
                                    <p:anim calcmode="lin" valueType="num">
                                      <p:cBhvr additive="base">
                                        <p:cTn id="20" dur="500" fill="hold"/>
                                        <p:tgtEl>
                                          <p:spTgt spid="4813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8683"/>
                                        </p:tgtEl>
                                        <p:attrNameLst>
                                          <p:attrName>style.visibility</p:attrName>
                                        </p:attrNameLst>
                                      </p:cBhvr>
                                      <p:to>
                                        <p:strVal val="visible"/>
                                      </p:to>
                                    </p:set>
                                    <p:anim calcmode="lin" valueType="num">
                                      <p:cBhvr additive="base">
                                        <p:cTn id="31" dur="500" fill="hold"/>
                                        <p:tgtEl>
                                          <p:spTgt spid="28683"/>
                                        </p:tgtEl>
                                        <p:attrNameLst>
                                          <p:attrName>ppt_x</p:attrName>
                                        </p:attrNameLst>
                                      </p:cBhvr>
                                      <p:tavLst>
                                        <p:tav tm="0">
                                          <p:val>
                                            <p:strVal val="#ppt_x"/>
                                          </p:val>
                                        </p:tav>
                                        <p:tav tm="100000">
                                          <p:val>
                                            <p:strVal val="#ppt_x"/>
                                          </p:val>
                                        </p:tav>
                                      </p:tavLst>
                                    </p:anim>
                                    <p:anim calcmode="lin" valueType="num">
                                      <p:cBhvr additive="base">
                                        <p:cTn id="32" dur="500" fill="hold"/>
                                        <p:tgtEl>
                                          <p:spTgt spid="2868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8684">
                                            <p:txEl>
                                              <p:pRg st="0" end="0"/>
                                            </p:txEl>
                                          </p:spTgt>
                                        </p:tgtEl>
                                        <p:attrNameLst>
                                          <p:attrName>style.visibility</p:attrName>
                                        </p:attrNameLst>
                                      </p:cBhvr>
                                      <p:to>
                                        <p:strVal val="visible"/>
                                      </p:to>
                                    </p:set>
                                    <p:anim calcmode="lin" valueType="num">
                                      <p:cBhvr additive="base">
                                        <p:cTn id="37" dur="500" fill="hold"/>
                                        <p:tgtEl>
                                          <p:spTgt spid="28684">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868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8684">
                                            <p:txEl>
                                              <p:pRg st="2" end="2"/>
                                            </p:txEl>
                                          </p:spTgt>
                                        </p:tgtEl>
                                        <p:attrNameLst>
                                          <p:attrName>style.visibility</p:attrName>
                                        </p:attrNameLst>
                                      </p:cBhvr>
                                      <p:to>
                                        <p:strVal val="visible"/>
                                      </p:to>
                                    </p:set>
                                    <p:anim calcmode="lin" valueType="num">
                                      <p:cBhvr additive="base">
                                        <p:cTn id="43" dur="500" fill="hold"/>
                                        <p:tgtEl>
                                          <p:spTgt spid="28684">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868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3" grpId="0"/>
      <p:bldP spid="48136" grpId="0"/>
    </p:bld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Rectangle 2"/>
          <p:cNvSpPr>
            <a:spLocks noGrp="1" noChangeArrowheads="1"/>
          </p:cNvSpPr>
          <p:nvPr>
            <p:ph type="title"/>
          </p:nvPr>
        </p:nvSpPr>
        <p:spPr/>
        <p:txBody>
          <a:bodyPr/>
          <a:lstStyle/>
          <a:p>
            <a:pPr eaLnBrk="1" hangingPunct="1"/>
            <a:r>
              <a:rPr lang="en-US" smtClean="0"/>
              <a:t>Integrated Rate Laws</a:t>
            </a:r>
          </a:p>
        </p:txBody>
      </p:sp>
      <p:sp>
        <p:nvSpPr>
          <p:cNvPr id="435203" name="Rectangle 3"/>
          <p:cNvSpPr>
            <a:spLocks noGrp="1" noChangeArrowheads="1"/>
          </p:cNvSpPr>
          <p:nvPr>
            <p:ph type="body" idx="1"/>
          </p:nvPr>
        </p:nvSpPr>
        <p:spPr>
          <a:xfrm>
            <a:off x="685800" y="1981200"/>
            <a:ext cx="7772400" cy="762000"/>
          </a:xfrm>
        </p:spPr>
        <p:txBody>
          <a:bodyPr/>
          <a:lstStyle/>
          <a:p>
            <a:pPr algn="l" rtl="0" eaLnBrk="1" hangingPunct="1">
              <a:buFontTx/>
              <a:buNone/>
            </a:pPr>
            <a:r>
              <a:rPr lang="en-US" smtClean="0"/>
              <a:t>Manipulating this equation produces… </a:t>
            </a:r>
          </a:p>
        </p:txBody>
      </p:sp>
      <p:grpSp>
        <p:nvGrpSpPr>
          <p:cNvPr id="435204" name="Group 16"/>
          <p:cNvGrpSpPr>
            <a:grpSpLocks/>
          </p:cNvGrpSpPr>
          <p:nvPr/>
        </p:nvGrpSpPr>
        <p:grpSpPr bwMode="auto">
          <a:xfrm>
            <a:off x="2698750" y="2644775"/>
            <a:ext cx="2797175" cy="1066800"/>
            <a:chOff x="1700" y="1666"/>
            <a:chExt cx="1762" cy="672"/>
          </a:xfrm>
        </p:grpSpPr>
        <p:grpSp>
          <p:nvGrpSpPr>
            <p:cNvPr id="435210" name="Group 5"/>
            <p:cNvGrpSpPr>
              <a:grpSpLocks/>
            </p:cNvGrpSpPr>
            <p:nvPr/>
          </p:nvGrpSpPr>
          <p:grpSpPr bwMode="auto">
            <a:xfrm>
              <a:off x="1700" y="1666"/>
              <a:ext cx="926" cy="672"/>
              <a:chOff x="1234" y="2064"/>
              <a:chExt cx="926" cy="672"/>
            </a:xfrm>
          </p:grpSpPr>
          <p:sp>
            <p:nvSpPr>
              <p:cNvPr id="435212" name="Rectangle 6"/>
              <p:cNvSpPr>
                <a:spLocks noChangeArrowheads="1"/>
              </p:cNvSpPr>
              <p:nvPr/>
            </p:nvSpPr>
            <p:spPr bwMode="auto">
              <a:xfrm>
                <a:off x="1234" y="2217"/>
                <a:ext cx="315" cy="365"/>
              </a:xfrm>
              <a:prstGeom prst="rect">
                <a:avLst/>
              </a:prstGeom>
              <a:noFill/>
              <a:ln w="9525">
                <a:noFill/>
                <a:miter lim="800000"/>
                <a:headEnd/>
                <a:tailEnd/>
              </a:ln>
            </p:spPr>
            <p:txBody>
              <a:bodyPr wrap="none">
                <a:spAutoFit/>
              </a:bodyPr>
              <a:lstStyle/>
              <a:p>
                <a:r>
                  <a:rPr lang="en-US">
                    <a:latin typeface="Calibri" pitchFamily="34" charset="0"/>
                  </a:rPr>
                  <a:t>ln</a:t>
                </a:r>
              </a:p>
            </p:txBody>
          </p:sp>
          <p:grpSp>
            <p:nvGrpSpPr>
              <p:cNvPr id="435213" name="Group 7"/>
              <p:cNvGrpSpPr>
                <a:grpSpLocks/>
              </p:cNvGrpSpPr>
              <p:nvPr/>
            </p:nvGrpSpPr>
            <p:grpSpPr bwMode="auto">
              <a:xfrm>
                <a:off x="1584" y="2064"/>
                <a:ext cx="576" cy="672"/>
                <a:chOff x="1982" y="2327"/>
                <a:chExt cx="576" cy="672"/>
              </a:xfrm>
            </p:grpSpPr>
            <p:sp>
              <p:nvSpPr>
                <p:cNvPr id="435214" name="Rectangle 8"/>
                <p:cNvSpPr>
                  <a:spLocks noChangeArrowheads="1"/>
                </p:cNvSpPr>
                <p:nvPr/>
              </p:nvSpPr>
              <p:spPr bwMode="auto">
                <a:xfrm>
                  <a:off x="2008" y="2327"/>
                  <a:ext cx="522" cy="672"/>
                </a:xfrm>
                <a:prstGeom prst="rect">
                  <a:avLst/>
                </a:prstGeom>
                <a:noFill/>
                <a:ln w="9525">
                  <a:noFill/>
                  <a:miter lim="800000"/>
                  <a:headEnd/>
                  <a:tailEnd/>
                </a:ln>
              </p:spPr>
              <p:txBody>
                <a:bodyPr wrap="none">
                  <a:spAutoFit/>
                </a:bodyPr>
                <a:lstStyle/>
                <a:p>
                  <a:r>
                    <a:rPr lang="en-US">
                      <a:latin typeface="Calibri" pitchFamily="34" charset="0"/>
                    </a:rPr>
                    <a:t>[A]</a:t>
                  </a:r>
                  <a:r>
                    <a:rPr lang="en-US" i="1" baseline="-25000">
                      <a:latin typeface="Calibri" pitchFamily="34" charset="0"/>
                    </a:rPr>
                    <a:t>t</a:t>
                  </a:r>
                  <a:endParaRPr lang="en-US">
                    <a:latin typeface="Calibri" pitchFamily="34" charset="0"/>
                  </a:endParaRPr>
                </a:p>
                <a:p>
                  <a:r>
                    <a:rPr lang="en-US">
                      <a:latin typeface="Calibri" pitchFamily="34" charset="0"/>
                    </a:rPr>
                    <a:t>[A]</a:t>
                  </a:r>
                  <a:r>
                    <a:rPr lang="en-US" baseline="-25000">
                      <a:latin typeface="Calibri" pitchFamily="34" charset="0"/>
                    </a:rPr>
                    <a:t>0</a:t>
                  </a:r>
                  <a:endParaRPr lang="en-US">
                    <a:latin typeface="Calibri" pitchFamily="34" charset="0"/>
                  </a:endParaRPr>
                </a:p>
              </p:txBody>
            </p:sp>
            <p:sp>
              <p:nvSpPr>
                <p:cNvPr id="435215" name="Line 9"/>
                <p:cNvSpPr>
                  <a:spLocks noChangeShapeType="1"/>
                </p:cNvSpPr>
                <p:nvPr/>
              </p:nvSpPr>
              <p:spPr bwMode="auto">
                <a:xfrm>
                  <a:off x="1982" y="2695"/>
                  <a:ext cx="576" cy="0"/>
                </a:xfrm>
                <a:prstGeom prst="line">
                  <a:avLst/>
                </a:prstGeom>
                <a:noFill/>
                <a:ln w="19050">
                  <a:solidFill>
                    <a:srgbClr val="C82E32"/>
                  </a:solidFill>
                  <a:round/>
                  <a:headEnd/>
                  <a:tailEnd/>
                </a:ln>
              </p:spPr>
              <p:txBody>
                <a:bodyPr wrap="none" anchor="ctr"/>
                <a:lstStyle/>
                <a:p>
                  <a:endParaRPr lang="en-US"/>
                </a:p>
              </p:txBody>
            </p:sp>
          </p:grpSp>
        </p:grpSp>
        <p:sp>
          <p:nvSpPr>
            <p:cNvPr id="435211" name="Rectangle 10"/>
            <p:cNvSpPr>
              <a:spLocks noChangeArrowheads="1"/>
            </p:cNvSpPr>
            <p:nvPr/>
          </p:nvSpPr>
          <p:spPr bwMode="auto">
            <a:xfrm>
              <a:off x="2766" y="1837"/>
              <a:ext cx="696" cy="368"/>
            </a:xfrm>
            <a:prstGeom prst="rect">
              <a:avLst/>
            </a:prstGeom>
            <a:noFill/>
            <a:ln w="9525">
              <a:noFill/>
              <a:miter lim="800000"/>
              <a:headEnd/>
              <a:tailEnd/>
            </a:ln>
          </p:spPr>
          <p:txBody>
            <a:bodyPr wrap="none">
              <a:spAutoFit/>
            </a:bodyPr>
            <a:lstStyle/>
            <a:p>
              <a:r>
                <a:rPr lang="en-US">
                  <a:latin typeface="Calibri" pitchFamily="34" charset="0"/>
                </a:rPr>
                <a:t>=  −</a:t>
              </a:r>
              <a:r>
                <a:rPr lang="en-US" i="1">
                  <a:latin typeface="Calibri" pitchFamily="34" charset="0"/>
                </a:rPr>
                <a:t>k</a:t>
              </a:r>
              <a:r>
                <a:rPr lang="en-US">
                  <a:latin typeface="Calibri" pitchFamily="34" charset="0"/>
                </a:rPr>
                <a:t>t</a:t>
              </a:r>
            </a:p>
          </p:txBody>
        </p:sp>
      </p:grpSp>
      <p:sp>
        <p:nvSpPr>
          <p:cNvPr id="29707" name="Rectangle 11"/>
          <p:cNvSpPr>
            <a:spLocks noChangeArrowheads="1"/>
          </p:cNvSpPr>
          <p:nvPr/>
        </p:nvSpPr>
        <p:spPr bwMode="auto">
          <a:xfrm>
            <a:off x="1651000" y="3840163"/>
            <a:ext cx="3702050" cy="584200"/>
          </a:xfrm>
          <a:prstGeom prst="rect">
            <a:avLst/>
          </a:prstGeom>
          <a:noFill/>
          <a:ln w="9525">
            <a:noFill/>
            <a:miter lim="800000"/>
            <a:headEnd/>
            <a:tailEnd/>
          </a:ln>
        </p:spPr>
        <p:txBody>
          <a:bodyPr wrap="none">
            <a:spAutoFit/>
          </a:bodyPr>
          <a:lstStyle/>
          <a:p>
            <a:pPr algn="l"/>
            <a:r>
              <a:rPr lang="en-US">
                <a:latin typeface="Calibri" pitchFamily="34" charset="0"/>
              </a:rPr>
              <a:t>ln [A]</a:t>
            </a:r>
            <a:r>
              <a:rPr lang="en-US" i="1" baseline="-25000">
                <a:latin typeface="Calibri" pitchFamily="34" charset="0"/>
              </a:rPr>
              <a:t>t</a:t>
            </a:r>
            <a:r>
              <a:rPr lang="en-US">
                <a:latin typeface="Calibri" pitchFamily="34" charset="0"/>
              </a:rPr>
              <a:t> − ln [A]</a:t>
            </a:r>
            <a:r>
              <a:rPr lang="en-US" baseline="-25000">
                <a:latin typeface="Calibri" pitchFamily="34" charset="0"/>
              </a:rPr>
              <a:t>0</a:t>
            </a:r>
            <a:r>
              <a:rPr lang="en-US">
                <a:latin typeface="Calibri" pitchFamily="34" charset="0"/>
              </a:rPr>
              <a:t> =  − </a:t>
            </a:r>
            <a:r>
              <a:rPr lang="en-US" i="1">
                <a:latin typeface="Calibri" pitchFamily="34" charset="0"/>
              </a:rPr>
              <a:t>k</a:t>
            </a:r>
            <a:r>
              <a:rPr lang="en-US">
                <a:latin typeface="Calibri" pitchFamily="34" charset="0"/>
              </a:rPr>
              <a:t>t</a:t>
            </a:r>
          </a:p>
        </p:txBody>
      </p:sp>
      <p:sp>
        <p:nvSpPr>
          <p:cNvPr id="29708" name="Rectangle 12"/>
          <p:cNvSpPr>
            <a:spLocks noChangeArrowheads="1"/>
          </p:cNvSpPr>
          <p:nvPr/>
        </p:nvSpPr>
        <p:spPr bwMode="auto">
          <a:xfrm>
            <a:off x="3132138" y="4508500"/>
            <a:ext cx="4464050" cy="579438"/>
          </a:xfrm>
          <a:prstGeom prst="rect">
            <a:avLst/>
          </a:prstGeom>
          <a:noFill/>
          <a:ln w="9525">
            <a:noFill/>
            <a:miter lim="800000"/>
            <a:headEnd/>
            <a:tailEnd/>
          </a:ln>
        </p:spPr>
        <p:txBody>
          <a:bodyPr>
            <a:spAutoFit/>
          </a:bodyPr>
          <a:lstStyle/>
          <a:p>
            <a:r>
              <a:rPr lang="en-US">
                <a:latin typeface="Calibri" pitchFamily="34" charset="0"/>
              </a:rPr>
              <a:t>ln [A]</a:t>
            </a:r>
            <a:r>
              <a:rPr lang="en-US" i="1" baseline="-25000">
                <a:latin typeface="Calibri" pitchFamily="34" charset="0"/>
              </a:rPr>
              <a:t>t</a:t>
            </a:r>
            <a:r>
              <a:rPr lang="en-US">
                <a:latin typeface="Calibri" pitchFamily="34" charset="0"/>
              </a:rPr>
              <a:t> =  − </a:t>
            </a:r>
            <a:r>
              <a:rPr lang="en-US" i="1">
                <a:latin typeface="Calibri" pitchFamily="34" charset="0"/>
              </a:rPr>
              <a:t>k</a:t>
            </a:r>
            <a:r>
              <a:rPr lang="en-US">
                <a:latin typeface="Calibri" pitchFamily="34" charset="0"/>
              </a:rPr>
              <a:t>t + ln [A]</a:t>
            </a:r>
            <a:r>
              <a:rPr lang="en-US" baseline="-25000">
                <a:latin typeface="Calibri" pitchFamily="34" charset="0"/>
              </a:rPr>
              <a:t>0</a:t>
            </a:r>
          </a:p>
        </p:txBody>
      </p:sp>
      <p:sp>
        <p:nvSpPr>
          <p:cNvPr id="29709" name="Rectangle 13"/>
          <p:cNvSpPr>
            <a:spLocks noChangeArrowheads="1"/>
          </p:cNvSpPr>
          <p:nvPr/>
        </p:nvSpPr>
        <p:spPr bwMode="auto">
          <a:xfrm>
            <a:off x="152400" y="5257800"/>
            <a:ext cx="3313113" cy="523875"/>
          </a:xfrm>
          <a:prstGeom prst="rect">
            <a:avLst/>
          </a:prstGeom>
          <a:noFill/>
          <a:ln w="9525">
            <a:noFill/>
            <a:miter lim="800000"/>
            <a:headEnd/>
            <a:tailEnd/>
          </a:ln>
        </p:spPr>
        <p:txBody>
          <a:bodyPr wrap="none">
            <a:spAutoFit/>
          </a:bodyPr>
          <a:lstStyle/>
          <a:p>
            <a:r>
              <a:rPr lang="en-US" sz="2800">
                <a:latin typeface="Calibri" pitchFamily="34" charset="0"/>
              </a:rPr>
              <a:t>…which is in the form</a:t>
            </a:r>
          </a:p>
        </p:txBody>
      </p:sp>
      <p:sp>
        <p:nvSpPr>
          <p:cNvPr id="29710" name="Rectangle 14"/>
          <p:cNvSpPr>
            <a:spLocks noChangeArrowheads="1"/>
          </p:cNvSpPr>
          <p:nvPr/>
        </p:nvSpPr>
        <p:spPr bwMode="auto">
          <a:xfrm>
            <a:off x="3276600" y="5638800"/>
            <a:ext cx="3309938" cy="579438"/>
          </a:xfrm>
          <a:prstGeom prst="rect">
            <a:avLst/>
          </a:prstGeom>
          <a:noFill/>
          <a:ln w="9525">
            <a:noFill/>
            <a:miter lim="800000"/>
            <a:headEnd/>
            <a:tailEnd/>
          </a:ln>
        </p:spPr>
        <p:txBody>
          <a:bodyPr>
            <a:spAutoFit/>
          </a:bodyPr>
          <a:lstStyle/>
          <a:p>
            <a:r>
              <a:rPr lang="en-US" i="1">
                <a:solidFill>
                  <a:srgbClr val="00197D"/>
                </a:solidFill>
                <a:latin typeface="Calibri" pitchFamily="34" charset="0"/>
              </a:rPr>
              <a:t>y</a:t>
            </a:r>
            <a:r>
              <a:rPr lang="en-US">
                <a:solidFill>
                  <a:srgbClr val="00197D"/>
                </a:solidFill>
                <a:latin typeface="Calibri" pitchFamily="34" charset="0"/>
              </a:rPr>
              <a:t>    =   </a:t>
            </a:r>
            <a:r>
              <a:rPr lang="en-US" i="1">
                <a:solidFill>
                  <a:srgbClr val="00197D"/>
                </a:solidFill>
                <a:latin typeface="Calibri" pitchFamily="34" charset="0"/>
              </a:rPr>
              <a:t>mx</a:t>
            </a:r>
            <a:r>
              <a:rPr lang="en-US">
                <a:solidFill>
                  <a:srgbClr val="00197D"/>
                </a:solidFill>
                <a:latin typeface="Calibri" pitchFamily="34" charset="0"/>
              </a:rPr>
              <a:t> +   </a:t>
            </a:r>
            <a:r>
              <a:rPr lang="en-US" i="1">
                <a:solidFill>
                  <a:srgbClr val="00197D"/>
                </a:solidFill>
                <a:latin typeface="Calibri" pitchFamily="34" charset="0"/>
              </a:rPr>
              <a:t>b</a:t>
            </a:r>
          </a:p>
        </p:txBody>
      </p:sp>
      <p:sp>
        <p:nvSpPr>
          <p:cNvPr id="435209" name="Slide Number Placeholder 17"/>
          <p:cNvSpPr>
            <a:spLocks noGrp="1"/>
          </p:cNvSpPr>
          <p:nvPr>
            <p:ph type="sldNum" sz="quarter" idx="12"/>
          </p:nvPr>
        </p:nvSpPr>
        <p:spPr>
          <a:noFill/>
        </p:spPr>
        <p:txBody>
          <a:bodyPr/>
          <a:lstStyle/>
          <a:p>
            <a:fld id="{15F03022-28FF-4F5E-8384-0FEDC1157CD4}" type="slidenum">
              <a:rPr lang="ar-SA" smtClean="0">
                <a:latin typeface="Arial" pitchFamily="34" charset="0"/>
                <a:cs typeface="Arial" pitchFamily="34" charset="0"/>
              </a:rPr>
              <a:pPr/>
              <a:t>322</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29707"/>
                                        </p:tgtEl>
                                        <p:attrNameLst>
                                          <p:attrName>style.visibility</p:attrName>
                                        </p:attrNameLst>
                                      </p:cBhvr>
                                      <p:to>
                                        <p:strVal val="visible"/>
                                      </p:to>
                                    </p:set>
                                    <p:animEffect transition="in" filter="fade">
                                      <p:cBhvr>
                                        <p:cTn id="7" dur="2000"/>
                                        <p:tgtEl>
                                          <p:spTgt spid="29707"/>
                                        </p:tgtEl>
                                      </p:cBhvr>
                                    </p:animEffect>
                                  </p:childTnLst>
                                </p:cTn>
                              </p:par>
                            </p:childTnLst>
                          </p:cTn>
                        </p:par>
                        <p:par>
                          <p:cTn id="8" fill="hold">
                            <p:stCondLst>
                              <p:cond delay="4000"/>
                            </p:stCondLst>
                            <p:childTnLst>
                              <p:par>
                                <p:cTn id="9" presetID="10" presetClass="entr" presetSubtype="0" fill="hold" grpId="0" nodeType="afterEffect">
                                  <p:stCondLst>
                                    <p:cond delay="4000"/>
                                  </p:stCondLst>
                                  <p:childTnLst>
                                    <p:set>
                                      <p:cBhvr>
                                        <p:cTn id="10" dur="1" fill="hold">
                                          <p:stCondLst>
                                            <p:cond delay="0"/>
                                          </p:stCondLst>
                                        </p:cTn>
                                        <p:tgtEl>
                                          <p:spTgt spid="29708"/>
                                        </p:tgtEl>
                                        <p:attrNameLst>
                                          <p:attrName>style.visibility</p:attrName>
                                        </p:attrNameLst>
                                      </p:cBhvr>
                                      <p:to>
                                        <p:strVal val="visible"/>
                                      </p:to>
                                    </p:set>
                                    <p:animEffect transition="in" filter="fade">
                                      <p:cBhvr>
                                        <p:cTn id="11" dur="2000"/>
                                        <p:tgtEl>
                                          <p:spTgt spid="29708"/>
                                        </p:tgtEl>
                                      </p:cBhvr>
                                    </p:animEffect>
                                  </p:childTnLst>
                                </p:cTn>
                              </p:par>
                            </p:childTnLst>
                          </p:cTn>
                        </p:par>
                        <p:par>
                          <p:cTn id="12" fill="hold">
                            <p:stCondLst>
                              <p:cond delay="10000"/>
                            </p:stCondLst>
                            <p:childTnLst>
                              <p:par>
                                <p:cTn id="13" presetID="10" presetClass="entr" presetSubtype="0" fill="hold" grpId="0" nodeType="afterEffect">
                                  <p:stCondLst>
                                    <p:cond delay="2000"/>
                                  </p:stCondLst>
                                  <p:childTnLst>
                                    <p:set>
                                      <p:cBhvr>
                                        <p:cTn id="14" dur="1" fill="hold">
                                          <p:stCondLst>
                                            <p:cond delay="0"/>
                                          </p:stCondLst>
                                        </p:cTn>
                                        <p:tgtEl>
                                          <p:spTgt spid="29709"/>
                                        </p:tgtEl>
                                        <p:attrNameLst>
                                          <p:attrName>style.visibility</p:attrName>
                                        </p:attrNameLst>
                                      </p:cBhvr>
                                      <p:to>
                                        <p:strVal val="visible"/>
                                      </p:to>
                                    </p:set>
                                    <p:animEffect transition="in" filter="fade">
                                      <p:cBhvr>
                                        <p:cTn id="15" dur="2000"/>
                                        <p:tgtEl>
                                          <p:spTgt spid="29709"/>
                                        </p:tgtEl>
                                      </p:cBhvr>
                                    </p:animEffect>
                                  </p:childTnLst>
                                </p:cTn>
                              </p:par>
                            </p:childTnLst>
                          </p:cTn>
                        </p:par>
                        <p:par>
                          <p:cTn id="16" fill="hold">
                            <p:stCondLst>
                              <p:cond delay="14000"/>
                            </p:stCondLst>
                            <p:childTnLst>
                              <p:par>
                                <p:cTn id="17" presetID="10" presetClass="entr" presetSubtype="0" fill="hold" grpId="0" nodeType="afterEffect">
                                  <p:stCondLst>
                                    <p:cond delay="0"/>
                                  </p:stCondLst>
                                  <p:childTnLst>
                                    <p:set>
                                      <p:cBhvr>
                                        <p:cTn id="18" dur="1" fill="hold">
                                          <p:stCondLst>
                                            <p:cond delay="0"/>
                                          </p:stCondLst>
                                        </p:cTn>
                                        <p:tgtEl>
                                          <p:spTgt spid="29710"/>
                                        </p:tgtEl>
                                        <p:attrNameLst>
                                          <p:attrName>style.visibility</p:attrName>
                                        </p:attrNameLst>
                                      </p:cBhvr>
                                      <p:to>
                                        <p:strVal val="visible"/>
                                      </p:to>
                                    </p:set>
                                    <p:animEffect transition="in" filter="fade">
                                      <p:cBhvr>
                                        <p:cTn id="19" dur="2000"/>
                                        <p:tgtEl>
                                          <p:spTgt spid="297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7" grpId="0"/>
      <p:bldP spid="29708" grpId="0"/>
      <p:bldP spid="29709" grpId="0"/>
      <p:bldP spid="29710" grpId="0"/>
    </p:bld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2"/>
          <p:cNvSpPr>
            <a:spLocks noGrp="1" noChangeArrowheads="1"/>
          </p:cNvSpPr>
          <p:nvPr>
            <p:ph type="title"/>
          </p:nvPr>
        </p:nvSpPr>
        <p:spPr/>
        <p:txBody>
          <a:bodyPr/>
          <a:lstStyle/>
          <a:p>
            <a:pPr eaLnBrk="1" hangingPunct="1"/>
            <a:r>
              <a:rPr lang="en-US" smtClean="0"/>
              <a:t>First-Order Processes</a:t>
            </a:r>
          </a:p>
        </p:txBody>
      </p:sp>
      <p:sp>
        <p:nvSpPr>
          <p:cNvPr id="50179" name="Rectangle 3"/>
          <p:cNvSpPr>
            <a:spLocks noGrp="1" noChangeArrowheads="1"/>
          </p:cNvSpPr>
          <p:nvPr>
            <p:ph type="body" idx="1"/>
          </p:nvPr>
        </p:nvSpPr>
        <p:spPr>
          <a:xfrm>
            <a:off x="762000" y="4724400"/>
            <a:ext cx="7772400" cy="1752600"/>
          </a:xfrm>
        </p:spPr>
        <p:txBody>
          <a:bodyPr/>
          <a:lstStyle/>
          <a:p>
            <a:pPr algn="l" rtl="0" eaLnBrk="1" hangingPunct="1">
              <a:buFontTx/>
              <a:buNone/>
            </a:pPr>
            <a:r>
              <a:rPr lang="en-US" smtClean="0"/>
              <a:t>	Therefore, if a reaction is first-order, a plot of ln [A] vs. </a:t>
            </a:r>
            <a:r>
              <a:rPr lang="en-US" i="1" smtClean="0"/>
              <a:t>t</a:t>
            </a:r>
            <a:r>
              <a:rPr lang="en-US" smtClean="0"/>
              <a:t> will yield a straight line, and the slope of the line will be -</a:t>
            </a:r>
            <a:r>
              <a:rPr lang="en-US" i="1" smtClean="0"/>
              <a:t>k</a:t>
            </a:r>
            <a:r>
              <a:rPr lang="en-US" smtClean="0"/>
              <a:t>.</a:t>
            </a:r>
          </a:p>
        </p:txBody>
      </p:sp>
      <p:sp>
        <p:nvSpPr>
          <p:cNvPr id="50180" name="Rectangle 4"/>
          <p:cNvSpPr>
            <a:spLocks noChangeArrowheads="1"/>
          </p:cNvSpPr>
          <p:nvPr/>
        </p:nvSpPr>
        <p:spPr bwMode="auto">
          <a:xfrm>
            <a:off x="0" y="2276475"/>
            <a:ext cx="4038600" cy="579438"/>
          </a:xfrm>
          <a:prstGeom prst="rect">
            <a:avLst/>
          </a:prstGeom>
          <a:noFill/>
          <a:ln w="9525">
            <a:noFill/>
            <a:miter lim="800000"/>
            <a:headEnd/>
            <a:tailEnd/>
          </a:ln>
        </p:spPr>
        <p:txBody>
          <a:bodyPr>
            <a:spAutoFit/>
          </a:bodyPr>
          <a:lstStyle/>
          <a:p>
            <a:r>
              <a:rPr lang="en-US">
                <a:solidFill>
                  <a:srgbClr val="C82E32"/>
                </a:solidFill>
                <a:latin typeface="Calibri" pitchFamily="34" charset="0"/>
              </a:rPr>
              <a:t>ln [A]</a:t>
            </a:r>
            <a:r>
              <a:rPr lang="en-US" i="1" baseline="-25000">
                <a:solidFill>
                  <a:srgbClr val="C82E32"/>
                </a:solidFill>
                <a:latin typeface="Calibri" pitchFamily="34" charset="0"/>
              </a:rPr>
              <a:t>t</a:t>
            </a:r>
            <a:r>
              <a:rPr lang="en-US">
                <a:solidFill>
                  <a:srgbClr val="C82E32"/>
                </a:solidFill>
                <a:latin typeface="Calibri" pitchFamily="34" charset="0"/>
              </a:rPr>
              <a:t> = -</a:t>
            </a:r>
            <a:r>
              <a:rPr lang="en-US" i="1">
                <a:solidFill>
                  <a:srgbClr val="C82E32"/>
                </a:solidFill>
                <a:latin typeface="Calibri" pitchFamily="34" charset="0"/>
              </a:rPr>
              <a:t>k</a:t>
            </a:r>
            <a:r>
              <a:rPr lang="en-US">
                <a:solidFill>
                  <a:srgbClr val="C82E32"/>
                </a:solidFill>
                <a:latin typeface="Calibri" pitchFamily="34" charset="0"/>
              </a:rPr>
              <a:t>t + ln [A]</a:t>
            </a:r>
            <a:r>
              <a:rPr lang="en-US" baseline="-25000">
                <a:solidFill>
                  <a:srgbClr val="C82E32"/>
                </a:solidFill>
                <a:latin typeface="Calibri" pitchFamily="34" charset="0"/>
              </a:rPr>
              <a:t>0</a:t>
            </a:r>
            <a:endParaRPr lang="en-US">
              <a:solidFill>
                <a:srgbClr val="C82E32"/>
              </a:solidFill>
              <a:latin typeface="Calibri" pitchFamily="34" charset="0"/>
            </a:endParaRPr>
          </a:p>
        </p:txBody>
      </p:sp>
      <p:pic>
        <p:nvPicPr>
          <p:cNvPr id="50181" name="Picture 5"/>
          <p:cNvPicPr>
            <a:picLocks noChangeAspect="1" noChangeArrowheads="1"/>
          </p:cNvPicPr>
          <p:nvPr/>
        </p:nvPicPr>
        <p:blipFill>
          <a:blip r:embed="rId3" cstate="print"/>
          <a:srcRect/>
          <a:stretch>
            <a:fillRect/>
          </a:stretch>
        </p:blipFill>
        <p:spPr bwMode="auto">
          <a:xfrm>
            <a:off x="3733800" y="1371600"/>
            <a:ext cx="4724400" cy="3343275"/>
          </a:xfrm>
          <a:prstGeom prst="rect">
            <a:avLst/>
          </a:prstGeom>
          <a:noFill/>
          <a:ln w="9525">
            <a:noFill/>
            <a:miter lim="800000"/>
            <a:headEnd/>
            <a:tailEnd/>
          </a:ln>
        </p:spPr>
      </p:pic>
      <p:sp>
        <p:nvSpPr>
          <p:cNvPr id="436230" name="Slide Number Placeholder 8"/>
          <p:cNvSpPr>
            <a:spLocks noGrp="1"/>
          </p:cNvSpPr>
          <p:nvPr>
            <p:ph type="sldNum" sz="quarter" idx="12"/>
          </p:nvPr>
        </p:nvSpPr>
        <p:spPr>
          <a:noFill/>
        </p:spPr>
        <p:txBody>
          <a:bodyPr/>
          <a:lstStyle/>
          <a:p>
            <a:fld id="{7AC7A47F-F37E-42BE-B18A-5F6DAD89DED2}" type="slidenum">
              <a:rPr lang="ar-SA" smtClean="0">
                <a:latin typeface="Arial" pitchFamily="34" charset="0"/>
                <a:cs typeface="Arial" pitchFamily="34" charset="0"/>
              </a:rPr>
              <a:pPr/>
              <a:t>323</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180">
                                            <p:txEl>
                                              <p:pRg st="0" end="0"/>
                                            </p:txEl>
                                          </p:spTgt>
                                        </p:tgtEl>
                                        <p:attrNameLst>
                                          <p:attrName>style.visibility</p:attrName>
                                        </p:attrNameLst>
                                      </p:cBhvr>
                                      <p:to>
                                        <p:strVal val="visible"/>
                                      </p:to>
                                    </p:set>
                                    <p:anim calcmode="lin" valueType="num">
                                      <p:cBhvr additive="base">
                                        <p:cTn id="7" dur="500" fill="hold"/>
                                        <p:tgtEl>
                                          <p:spTgt spid="5018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8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181"/>
                                        </p:tgtEl>
                                        <p:attrNameLst>
                                          <p:attrName>style.visibility</p:attrName>
                                        </p:attrNameLst>
                                      </p:cBhvr>
                                      <p:to>
                                        <p:strVal val="visible"/>
                                      </p:to>
                                    </p:set>
                                    <p:anim calcmode="lin" valueType="num">
                                      <p:cBhvr additive="base">
                                        <p:cTn id="13" dur="500" fill="hold"/>
                                        <p:tgtEl>
                                          <p:spTgt spid="50181"/>
                                        </p:tgtEl>
                                        <p:attrNameLst>
                                          <p:attrName>ppt_x</p:attrName>
                                        </p:attrNameLst>
                                      </p:cBhvr>
                                      <p:tavLst>
                                        <p:tav tm="0">
                                          <p:val>
                                            <p:strVal val="#ppt_x"/>
                                          </p:val>
                                        </p:tav>
                                        <p:tav tm="100000">
                                          <p:val>
                                            <p:strVal val="#ppt_x"/>
                                          </p:val>
                                        </p:tav>
                                      </p:tavLst>
                                    </p:anim>
                                    <p:anim calcmode="lin" valueType="num">
                                      <p:cBhvr additive="base">
                                        <p:cTn id="14" dur="500" fill="hold"/>
                                        <p:tgtEl>
                                          <p:spTgt spid="5018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0179">
                                            <p:txEl>
                                              <p:pRg st="0" end="0"/>
                                            </p:txEl>
                                          </p:spTgt>
                                        </p:tgtEl>
                                        <p:attrNameLst>
                                          <p:attrName>style.visibility</p:attrName>
                                        </p:attrNameLst>
                                      </p:cBhvr>
                                      <p:to>
                                        <p:strVal val="visible"/>
                                      </p:to>
                                    </p:set>
                                    <p:anim calcmode="lin" valueType="num">
                                      <p:cBhvr additive="base">
                                        <p:cTn id="19" dur="500" fill="hold"/>
                                        <p:tgtEl>
                                          <p:spTgt spid="5017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017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p:bld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Title 5"/>
          <p:cNvSpPr>
            <a:spLocks noGrp="1"/>
          </p:cNvSpPr>
          <p:nvPr>
            <p:ph type="title" idx="4294967295"/>
          </p:nvPr>
        </p:nvSpPr>
        <p:spPr>
          <a:xfrm>
            <a:off x="228600" y="228600"/>
            <a:ext cx="8229600" cy="1066800"/>
          </a:xfrm>
        </p:spPr>
        <p:txBody>
          <a:bodyPr/>
          <a:lstStyle/>
          <a:p>
            <a:pPr eaLnBrk="1" hangingPunct="1"/>
            <a:r>
              <a:rPr lang="en-US" b="1" smtClean="0"/>
              <a:t>First-Order Concentration vs.</a:t>
            </a:r>
            <a:br>
              <a:rPr lang="en-US" b="1" smtClean="0"/>
            </a:br>
            <a:r>
              <a:rPr lang="en-US" b="1" smtClean="0"/>
              <a:t>Time Graphs</a:t>
            </a:r>
            <a:endParaRPr lang="en-US" smtClean="0"/>
          </a:p>
        </p:txBody>
      </p:sp>
      <p:pic>
        <p:nvPicPr>
          <p:cNvPr id="51203" name="Picture 2" descr="kinetics3"/>
          <p:cNvPicPr>
            <a:picLocks noChangeAspect="1" noChangeArrowheads="1"/>
          </p:cNvPicPr>
          <p:nvPr/>
        </p:nvPicPr>
        <p:blipFill>
          <a:blip r:embed="rId3" cstate="print"/>
          <a:srcRect/>
          <a:stretch>
            <a:fillRect/>
          </a:stretch>
        </p:blipFill>
        <p:spPr bwMode="auto">
          <a:xfrm>
            <a:off x="152400" y="2133600"/>
            <a:ext cx="8826500" cy="4533900"/>
          </a:xfrm>
          <a:prstGeom prst="rect">
            <a:avLst/>
          </a:prstGeom>
          <a:noFill/>
          <a:ln w="9525">
            <a:noFill/>
            <a:miter lim="800000"/>
            <a:headEnd/>
            <a:tailEnd/>
          </a:ln>
        </p:spPr>
      </p:pic>
      <p:sp>
        <p:nvSpPr>
          <p:cNvPr id="437252" name="Slide Number Placeholder 6"/>
          <p:cNvSpPr>
            <a:spLocks noGrp="1"/>
          </p:cNvSpPr>
          <p:nvPr>
            <p:ph type="sldNum" sz="quarter" idx="12"/>
          </p:nvPr>
        </p:nvSpPr>
        <p:spPr>
          <a:noFill/>
        </p:spPr>
        <p:txBody>
          <a:bodyPr/>
          <a:lstStyle/>
          <a:p>
            <a:fld id="{C93D4126-C9ED-4024-A5C9-A173EBE6D58C}" type="slidenum">
              <a:rPr lang="ar-SA" smtClean="0">
                <a:latin typeface="Arial" pitchFamily="34" charset="0"/>
                <a:cs typeface="Arial" pitchFamily="34" charset="0"/>
              </a:rPr>
              <a:pPr/>
              <a:t>324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03"/>
                                        </p:tgtEl>
                                        <p:attrNameLst>
                                          <p:attrName>style.visibility</p:attrName>
                                        </p:attrNameLst>
                                      </p:cBhvr>
                                      <p:to>
                                        <p:strVal val="visible"/>
                                      </p:to>
                                    </p:set>
                                    <p:anim calcmode="lin" valueType="num">
                                      <p:cBhvr additive="base">
                                        <p:cTn id="7" dur="500" fill="hold"/>
                                        <p:tgtEl>
                                          <p:spTgt spid="51203"/>
                                        </p:tgtEl>
                                        <p:attrNameLst>
                                          <p:attrName>ppt_x</p:attrName>
                                        </p:attrNameLst>
                                      </p:cBhvr>
                                      <p:tavLst>
                                        <p:tav tm="0">
                                          <p:val>
                                            <p:strVal val="#ppt_x"/>
                                          </p:val>
                                        </p:tav>
                                        <p:tav tm="100000">
                                          <p:val>
                                            <p:strVal val="#ppt_x"/>
                                          </p:val>
                                        </p:tav>
                                      </p:tavLst>
                                    </p:anim>
                                    <p:anim calcmode="lin" valueType="num">
                                      <p:cBhvr additive="base">
                                        <p:cTn id="8" dur="500" fill="hold"/>
                                        <p:tgtEl>
                                          <p:spTgt spid="51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619250" y="188913"/>
            <a:ext cx="7772400" cy="1143000"/>
          </a:xfrm>
        </p:spPr>
        <p:txBody>
          <a:bodyPr/>
          <a:lstStyle/>
          <a:p>
            <a:pPr eaLnBrk="1" hangingPunct="1"/>
            <a:r>
              <a:rPr lang="en-US" smtClean="0"/>
              <a:t>First-Order Processes</a:t>
            </a:r>
          </a:p>
        </p:txBody>
      </p:sp>
      <p:sp>
        <p:nvSpPr>
          <p:cNvPr id="52227" name="Rectangle 3"/>
          <p:cNvSpPr>
            <a:spLocks noGrp="1" noChangeArrowheads="1"/>
          </p:cNvSpPr>
          <p:nvPr>
            <p:ph type="body" sz="half" idx="1"/>
          </p:nvPr>
        </p:nvSpPr>
        <p:spPr>
          <a:xfrm>
            <a:off x="0" y="4495800"/>
            <a:ext cx="4859338" cy="1676400"/>
          </a:xfrm>
        </p:spPr>
        <p:txBody>
          <a:bodyPr/>
          <a:lstStyle/>
          <a:p>
            <a:pPr algn="l" rtl="0" eaLnBrk="1" hangingPunct="1">
              <a:buFontTx/>
              <a:buNone/>
            </a:pPr>
            <a:r>
              <a:rPr lang="en-US" sz="2800" smtClean="0"/>
              <a:t>	This data was collected for this reaction at 198.9 </a:t>
            </a:r>
            <a:r>
              <a:rPr lang="en-US" sz="2800" smtClean="0">
                <a:sym typeface="Symbol" pitchFamily="18" charset="2"/>
              </a:rPr>
              <a:t>°C.</a:t>
            </a:r>
            <a:endParaRPr lang="en-US" sz="2800" smtClean="0"/>
          </a:p>
        </p:txBody>
      </p:sp>
      <p:pic>
        <p:nvPicPr>
          <p:cNvPr id="52228" name="Picture 5" descr="14_07a"/>
          <p:cNvPicPr>
            <a:picLocks noGrp="1" noChangeAspect="1" noChangeArrowheads="1"/>
          </p:cNvPicPr>
          <p:nvPr>
            <p:ph sz="half" idx="2"/>
          </p:nvPr>
        </p:nvPicPr>
        <p:blipFill>
          <a:blip r:embed="rId3" cstate="print"/>
          <a:srcRect b="11186"/>
          <a:stretch>
            <a:fillRect/>
          </a:stretch>
        </p:blipFill>
        <p:spPr>
          <a:xfrm>
            <a:off x="5364163" y="2781300"/>
            <a:ext cx="3590925" cy="2957513"/>
          </a:xfrm>
        </p:spPr>
      </p:pic>
      <p:grpSp>
        <p:nvGrpSpPr>
          <p:cNvPr id="2" name="Group 6"/>
          <p:cNvGrpSpPr>
            <a:grpSpLocks/>
          </p:cNvGrpSpPr>
          <p:nvPr/>
        </p:nvGrpSpPr>
        <p:grpSpPr bwMode="auto">
          <a:xfrm>
            <a:off x="2214563" y="1524000"/>
            <a:ext cx="4665662" cy="579438"/>
            <a:chOff x="2570" y="2665"/>
            <a:chExt cx="2939" cy="365"/>
          </a:xfrm>
        </p:grpSpPr>
        <p:sp>
          <p:nvSpPr>
            <p:cNvPr id="438280" name="Rectangle 7"/>
            <p:cNvSpPr>
              <a:spLocks noChangeArrowheads="1"/>
            </p:cNvSpPr>
            <p:nvPr/>
          </p:nvSpPr>
          <p:spPr bwMode="auto">
            <a:xfrm>
              <a:off x="2570" y="2665"/>
              <a:ext cx="949" cy="365"/>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CH</a:t>
              </a:r>
              <a:r>
                <a:rPr lang="en-US" baseline="-25000">
                  <a:solidFill>
                    <a:srgbClr val="C82E32"/>
                  </a:solidFill>
                  <a:latin typeface="Calibri" pitchFamily="34" charset="0"/>
                </a:rPr>
                <a:t>3</a:t>
              </a:r>
              <a:r>
                <a:rPr lang="en-US">
                  <a:solidFill>
                    <a:srgbClr val="C82E32"/>
                  </a:solidFill>
                  <a:latin typeface="Calibri" pitchFamily="34" charset="0"/>
                </a:rPr>
                <a:t>NC</a:t>
              </a:r>
            </a:p>
          </p:txBody>
        </p:sp>
        <p:sp>
          <p:nvSpPr>
            <p:cNvPr id="438281" name="Rectangle 8"/>
            <p:cNvSpPr>
              <a:spLocks noChangeArrowheads="1"/>
            </p:cNvSpPr>
            <p:nvPr/>
          </p:nvSpPr>
          <p:spPr bwMode="auto">
            <a:xfrm>
              <a:off x="4560" y="2665"/>
              <a:ext cx="949" cy="365"/>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CH</a:t>
              </a:r>
              <a:r>
                <a:rPr lang="en-US" baseline="-25000">
                  <a:solidFill>
                    <a:srgbClr val="C82E32"/>
                  </a:solidFill>
                  <a:latin typeface="Calibri" pitchFamily="34" charset="0"/>
                </a:rPr>
                <a:t>3</a:t>
              </a:r>
              <a:r>
                <a:rPr lang="en-US">
                  <a:solidFill>
                    <a:srgbClr val="C82E32"/>
                  </a:solidFill>
                  <a:latin typeface="Calibri" pitchFamily="34" charset="0"/>
                </a:rPr>
                <a:t>CN</a:t>
              </a:r>
            </a:p>
          </p:txBody>
        </p:sp>
        <p:sp>
          <p:nvSpPr>
            <p:cNvPr id="438282" name="Line 9"/>
            <p:cNvSpPr>
              <a:spLocks noChangeShapeType="1"/>
            </p:cNvSpPr>
            <p:nvPr/>
          </p:nvSpPr>
          <p:spPr bwMode="auto">
            <a:xfrm>
              <a:off x="3696" y="2832"/>
              <a:ext cx="720" cy="0"/>
            </a:xfrm>
            <a:prstGeom prst="line">
              <a:avLst/>
            </a:prstGeom>
            <a:noFill/>
            <a:ln w="22225">
              <a:solidFill>
                <a:srgbClr val="C82E32"/>
              </a:solidFill>
              <a:round/>
              <a:headEnd/>
              <a:tailEnd type="triangle" w="med" len="med"/>
            </a:ln>
          </p:spPr>
          <p:txBody>
            <a:bodyPr wrap="none" anchor="ctr"/>
            <a:lstStyle/>
            <a:p>
              <a:endParaRPr lang="en-US"/>
            </a:p>
          </p:txBody>
        </p:sp>
      </p:grpSp>
      <p:pic>
        <p:nvPicPr>
          <p:cNvPr id="52230" name="Picture 5" descr="14_06"/>
          <p:cNvPicPr>
            <a:picLocks noChangeAspect="1" noChangeArrowheads="1"/>
          </p:cNvPicPr>
          <p:nvPr/>
        </p:nvPicPr>
        <p:blipFill>
          <a:blip r:embed="rId4" cstate="print"/>
          <a:srcRect b="3703"/>
          <a:stretch>
            <a:fillRect/>
          </a:stretch>
        </p:blipFill>
        <p:spPr bwMode="auto">
          <a:xfrm>
            <a:off x="0" y="152400"/>
            <a:ext cx="2057400" cy="3962400"/>
          </a:xfrm>
          <a:prstGeom prst="rect">
            <a:avLst/>
          </a:prstGeom>
          <a:noFill/>
          <a:ln w="9525">
            <a:noFill/>
            <a:miter lim="800000"/>
            <a:headEnd/>
            <a:tailEnd/>
          </a:ln>
        </p:spPr>
      </p:pic>
      <p:sp>
        <p:nvSpPr>
          <p:cNvPr id="438279" name="Slide Number Placeholder 12"/>
          <p:cNvSpPr>
            <a:spLocks noGrp="1"/>
          </p:cNvSpPr>
          <p:nvPr>
            <p:ph type="sldNum" sz="quarter" idx="11"/>
          </p:nvPr>
        </p:nvSpPr>
        <p:spPr>
          <a:xfrm>
            <a:off x="611188" y="6021388"/>
            <a:ext cx="1905000" cy="457200"/>
          </a:xfrm>
          <a:noFill/>
        </p:spPr>
        <p:txBody>
          <a:bodyPr/>
          <a:lstStyle/>
          <a:p>
            <a:fld id="{A8A9AD2B-399F-4269-BA15-39592478F0B3}" type="slidenum">
              <a:rPr lang="ar-SA" smtClean="0">
                <a:latin typeface="Arial" pitchFamily="34" charset="0"/>
                <a:cs typeface="Arial" pitchFamily="34" charset="0"/>
              </a:rPr>
              <a:pPr/>
              <a:t>325</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2230"/>
                                        </p:tgtEl>
                                        <p:attrNameLst>
                                          <p:attrName>style.visibility</p:attrName>
                                        </p:attrNameLst>
                                      </p:cBhvr>
                                      <p:to>
                                        <p:strVal val="visible"/>
                                      </p:to>
                                    </p:set>
                                    <p:anim calcmode="lin" valueType="num">
                                      <p:cBhvr additive="base">
                                        <p:cTn id="13" dur="500" fill="hold"/>
                                        <p:tgtEl>
                                          <p:spTgt spid="52230"/>
                                        </p:tgtEl>
                                        <p:attrNameLst>
                                          <p:attrName>ppt_x</p:attrName>
                                        </p:attrNameLst>
                                      </p:cBhvr>
                                      <p:tavLst>
                                        <p:tav tm="0">
                                          <p:val>
                                            <p:strVal val="#ppt_x"/>
                                          </p:val>
                                        </p:tav>
                                        <p:tav tm="100000">
                                          <p:val>
                                            <p:strVal val="#ppt_x"/>
                                          </p:val>
                                        </p:tav>
                                      </p:tavLst>
                                    </p:anim>
                                    <p:anim calcmode="lin" valueType="num">
                                      <p:cBhvr additive="base">
                                        <p:cTn id="14" dur="500" fill="hold"/>
                                        <p:tgtEl>
                                          <p:spTgt spid="5223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2228"/>
                                        </p:tgtEl>
                                        <p:attrNameLst>
                                          <p:attrName>style.visibility</p:attrName>
                                        </p:attrNameLst>
                                      </p:cBhvr>
                                      <p:to>
                                        <p:strVal val="visible"/>
                                      </p:to>
                                    </p:set>
                                    <p:anim calcmode="lin" valueType="num">
                                      <p:cBhvr additive="base">
                                        <p:cTn id="19" dur="500" fill="hold"/>
                                        <p:tgtEl>
                                          <p:spTgt spid="52228"/>
                                        </p:tgtEl>
                                        <p:attrNameLst>
                                          <p:attrName>ppt_x</p:attrName>
                                        </p:attrNameLst>
                                      </p:cBhvr>
                                      <p:tavLst>
                                        <p:tav tm="0">
                                          <p:val>
                                            <p:strVal val="#ppt_x"/>
                                          </p:val>
                                        </p:tav>
                                        <p:tav tm="100000">
                                          <p:val>
                                            <p:strVal val="#ppt_x"/>
                                          </p:val>
                                        </p:tav>
                                      </p:tavLst>
                                    </p:anim>
                                    <p:anim calcmode="lin" valueType="num">
                                      <p:cBhvr additive="base">
                                        <p:cTn id="20" dur="500" fill="hold"/>
                                        <p:tgtEl>
                                          <p:spTgt spid="522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2227">
                                            <p:txEl>
                                              <p:pRg st="0" end="0"/>
                                            </p:txEl>
                                          </p:spTgt>
                                        </p:tgtEl>
                                        <p:attrNameLst>
                                          <p:attrName>style.visibility</p:attrName>
                                        </p:attrNameLst>
                                      </p:cBhvr>
                                      <p:to>
                                        <p:strVal val="visible"/>
                                      </p:to>
                                    </p:set>
                                    <p:anim calcmode="lin" valueType="num">
                                      <p:cBhvr additive="base">
                                        <p:cTn id="25" dur="500" fill="hold"/>
                                        <p:tgtEl>
                                          <p:spTgt spid="5222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222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ChangeArrowheads="1"/>
          </p:cNvSpPr>
          <p:nvPr>
            <p:ph type="title"/>
          </p:nvPr>
        </p:nvSpPr>
        <p:spPr/>
        <p:txBody>
          <a:bodyPr/>
          <a:lstStyle/>
          <a:p>
            <a:pPr eaLnBrk="1" hangingPunct="1"/>
            <a:r>
              <a:rPr lang="en-US" smtClean="0"/>
              <a:t>First-Order Processes</a:t>
            </a:r>
          </a:p>
        </p:txBody>
      </p:sp>
      <p:sp>
        <p:nvSpPr>
          <p:cNvPr id="33796" name="Rectangle 4"/>
          <p:cNvSpPr>
            <a:spLocks noGrp="1" noChangeArrowheads="1"/>
          </p:cNvSpPr>
          <p:nvPr>
            <p:ph type="body" sz="half" idx="2"/>
          </p:nvPr>
        </p:nvSpPr>
        <p:spPr>
          <a:xfrm>
            <a:off x="0" y="4038600"/>
            <a:ext cx="9144000" cy="2362200"/>
          </a:xfrm>
        </p:spPr>
        <p:txBody>
          <a:bodyPr/>
          <a:lstStyle/>
          <a:p>
            <a:pPr algn="l" rtl="0" eaLnBrk="1" hangingPunct="1"/>
            <a:r>
              <a:rPr lang="en-US" smtClean="0"/>
              <a:t>When ln </a:t>
            </a:r>
            <a:r>
              <a:rPr lang="en-US" i="1" smtClean="0"/>
              <a:t>P</a:t>
            </a:r>
            <a:r>
              <a:rPr lang="en-US" smtClean="0"/>
              <a:t> is plotted as a function of time, a straight line results.</a:t>
            </a:r>
          </a:p>
          <a:p>
            <a:pPr algn="l" rtl="0" eaLnBrk="1" hangingPunct="1"/>
            <a:r>
              <a:rPr lang="en-US" smtClean="0"/>
              <a:t>Therefore,</a:t>
            </a:r>
          </a:p>
          <a:p>
            <a:pPr lvl="1" algn="l" rtl="0" eaLnBrk="1" hangingPunct="1"/>
            <a:r>
              <a:rPr lang="en-US" sz="3200" smtClean="0"/>
              <a:t>The process is first-order.</a:t>
            </a:r>
          </a:p>
          <a:p>
            <a:pPr lvl="1" algn="l" rtl="0" eaLnBrk="1" hangingPunct="1"/>
            <a:r>
              <a:rPr lang="en-US" sz="3200" i="1" smtClean="0"/>
              <a:t>k</a:t>
            </a:r>
            <a:r>
              <a:rPr lang="en-US" sz="3200" smtClean="0"/>
              <a:t> is the negative of the slope:  5.1 </a:t>
            </a:r>
            <a:r>
              <a:rPr lang="en-US" sz="3200" smtClean="0">
                <a:sym typeface="Symbol" pitchFamily="18" charset="2"/>
              </a:rPr>
              <a:t> 10</a:t>
            </a:r>
            <a:r>
              <a:rPr lang="en-US" sz="3200" baseline="30000" smtClean="0">
                <a:sym typeface="Symbol" pitchFamily="18" charset="2"/>
              </a:rPr>
              <a:t>-5</a:t>
            </a:r>
            <a:r>
              <a:rPr lang="en-US" sz="3200" smtClean="0">
                <a:sym typeface="Symbol" pitchFamily="18" charset="2"/>
              </a:rPr>
              <a:t> s</a:t>
            </a:r>
            <a:r>
              <a:rPr lang="en-US" sz="3200" baseline="30000" smtClean="0">
                <a:sym typeface="Symbol" pitchFamily="18" charset="2"/>
              </a:rPr>
              <a:t>−1</a:t>
            </a:r>
            <a:r>
              <a:rPr lang="en-US" sz="3200" smtClean="0">
                <a:sym typeface="Symbol" pitchFamily="18" charset="2"/>
              </a:rPr>
              <a:t>.</a:t>
            </a:r>
            <a:endParaRPr lang="en-US" sz="3200" smtClean="0"/>
          </a:p>
        </p:txBody>
      </p:sp>
      <p:pic>
        <p:nvPicPr>
          <p:cNvPr id="439300" name="Picture 5" descr="14_07ab"/>
          <p:cNvPicPr>
            <a:picLocks noGrp="1" noChangeAspect="1" noChangeArrowheads="1"/>
          </p:cNvPicPr>
          <p:nvPr>
            <p:ph sz="half" idx="1"/>
          </p:nvPr>
        </p:nvPicPr>
        <p:blipFill>
          <a:blip r:embed="rId3" cstate="print"/>
          <a:srcRect b="15428"/>
          <a:stretch>
            <a:fillRect/>
          </a:stretch>
        </p:blipFill>
        <p:spPr>
          <a:xfrm>
            <a:off x="1001713" y="1371600"/>
            <a:ext cx="7138987" cy="2744788"/>
          </a:xfrm>
        </p:spPr>
      </p:pic>
      <p:sp>
        <p:nvSpPr>
          <p:cNvPr id="439301" name="Slide Number Placeholder 7"/>
          <p:cNvSpPr>
            <a:spLocks noGrp="1"/>
          </p:cNvSpPr>
          <p:nvPr>
            <p:ph type="sldNum" sz="quarter" idx="11"/>
          </p:nvPr>
        </p:nvSpPr>
        <p:spPr>
          <a:xfrm>
            <a:off x="0" y="6237288"/>
            <a:ext cx="1905000" cy="457200"/>
          </a:xfrm>
          <a:noFill/>
        </p:spPr>
        <p:txBody>
          <a:bodyPr/>
          <a:lstStyle/>
          <a:p>
            <a:fld id="{68C0D56C-89D4-4D4B-9A1B-D06960D64F9B}" type="slidenum">
              <a:rPr lang="ar-SA" smtClean="0">
                <a:latin typeface="Arial" pitchFamily="34" charset="0"/>
                <a:cs typeface="Arial" pitchFamily="34" charset="0"/>
              </a:rPr>
              <a:pPr/>
              <a:t>326</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796">
                                            <p:txEl>
                                              <p:pRg st="1" end="1"/>
                                            </p:txEl>
                                          </p:spTgt>
                                        </p:tgtEl>
                                        <p:attrNameLst>
                                          <p:attrName>style.visibility</p:attrName>
                                        </p:attrNameLst>
                                      </p:cBhvr>
                                      <p:to>
                                        <p:strVal val="visible"/>
                                      </p:to>
                                    </p:set>
                                    <p:animEffect transition="in" filter="fade">
                                      <p:cBhvr>
                                        <p:cTn id="7" dur="2000"/>
                                        <p:tgtEl>
                                          <p:spTgt spid="33796">
                                            <p:txEl>
                                              <p:pRg st="1" end="1"/>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3796">
                                            <p:txEl>
                                              <p:pRg st="2" end="2"/>
                                            </p:txEl>
                                          </p:spTgt>
                                        </p:tgtEl>
                                        <p:attrNameLst>
                                          <p:attrName>style.visibility</p:attrName>
                                        </p:attrNameLst>
                                      </p:cBhvr>
                                      <p:to>
                                        <p:strVal val="visible"/>
                                      </p:to>
                                    </p:set>
                                    <p:animEffect transition="in" filter="fade">
                                      <p:cBhvr>
                                        <p:cTn id="11" dur="2000"/>
                                        <p:tgtEl>
                                          <p:spTgt spid="33796">
                                            <p:txEl>
                                              <p:pRg st="2" end="2"/>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33796">
                                            <p:txEl>
                                              <p:pRg st="3" end="3"/>
                                            </p:txEl>
                                          </p:spTgt>
                                        </p:tgtEl>
                                        <p:attrNameLst>
                                          <p:attrName>style.visibility</p:attrName>
                                        </p:attrNameLst>
                                      </p:cBhvr>
                                      <p:to>
                                        <p:strVal val="visible"/>
                                      </p:to>
                                    </p:set>
                                    <p:animEffect transition="in" filter="fade">
                                      <p:cBhvr>
                                        <p:cTn id="15" dur="2000"/>
                                        <p:tgtEl>
                                          <p:spTgt spid="3379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build="p"/>
    </p:bld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Text Box 4"/>
          <p:cNvSpPr txBox="1">
            <a:spLocks noChangeArrowheads="1"/>
          </p:cNvSpPr>
          <p:nvPr/>
        </p:nvSpPr>
        <p:spPr bwMode="auto">
          <a:xfrm>
            <a:off x="152400" y="304800"/>
            <a:ext cx="8686800" cy="1384300"/>
          </a:xfrm>
          <a:prstGeom prst="rect">
            <a:avLst/>
          </a:prstGeom>
          <a:noFill/>
          <a:ln w="9525">
            <a:noFill/>
            <a:miter lim="800000"/>
            <a:headEnd/>
            <a:tailEnd/>
          </a:ln>
        </p:spPr>
        <p:txBody>
          <a:bodyPr>
            <a:spAutoFit/>
          </a:bodyPr>
          <a:lstStyle/>
          <a:p>
            <a:pPr algn="l" rtl="0" eaLnBrk="0" hangingPunct="0"/>
            <a:r>
              <a:rPr lang="en-US" sz="2800"/>
              <a:t>The reaction 2A          B is first order in A with a rate constant of 2.8 x 10</a:t>
            </a:r>
            <a:r>
              <a:rPr lang="en-US" sz="2800" baseline="30000"/>
              <a:t>-2</a:t>
            </a:r>
            <a:r>
              <a:rPr lang="en-US" sz="2800"/>
              <a:t> s</a:t>
            </a:r>
            <a:r>
              <a:rPr lang="en-US" sz="2800" baseline="30000"/>
              <a:t>-1</a:t>
            </a:r>
            <a:r>
              <a:rPr lang="en-US" sz="2800"/>
              <a:t> at 80</a:t>
            </a:r>
            <a:r>
              <a:rPr lang="en-US" sz="2800" baseline="30000"/>
              <a:t>0</a:t>
            </a:r>
            <a:r>
              <a:rPr lang="en-US" sz="2800"/>
              <a:t>C.  How long will it take for A to decrease from 0.88 </a:t>
            </a:r>
            <a:r>
              <a:rPr lang="en-US" sz="2800" i="1"/>
              <a:t>M</a:t>
            </a:r>
            <a:r>
              <a:rPr lang="en-US" sz="2800"/>
              <a:t> to 0.14 </a:t>
            </a:r>
            <a:r>
              <a:rPr lang="en-US" sz="2800" i="1"/>
              <a:t>M </a:t>
            </a:r>
            <a:r>
              <a:rPr lang="en-US" sz="2800"/>
              <a:t>?</a:t>
            </a:r>
          </a:p>
        </p:txBody>
      </p:sp>
      <p:sp>
        <p:nvSpPr>
          <p:cNvPr id="440323" name="Line 6"/>
          <p:cNvSpPr>
            <a:spLocks noChangeShapeType="1"/>
          </p:cNvSpPr>
          <p:nvPr/>
        </p:nvSpPr>
        <p:spPr bwMode="auto">
          <a:xfrm>
            <a:off x="2971800" y="685800"/>
            <a:ext cx="625475" cy="0"/>
          </a:xfrm>
          <a:prstGeom prst="line">
            <a:avLst/>
          </a:prstGeom>
          <a:noFill/>
          <a:ln w="28575">
            <a:solidFill>
              <a:schemeClr val="accent2"/>
            </a:solidFill>
            <a:round/>
            <a:headEnd/>
            <a:tailEnd type="triangle" w="med" len="med"/>
          </a:ln>
        </p:spPr>
        <p:txBody>
          <a:bodyPr/>
          <a:lstStyle/>
          <a:p>
            <a:endParaRPr lang="en-US"/>
          </a:p>
        </p:txBody>
      </p:sp>
      <p:sp>
        <p:nvSpPr>
          <p:cNvPr id="17416" name="Text Box 8"/>
          <p:cNvSpPr txBox="1">
            <a:spLocks noChangeArrowheads="1"/>
          </p:cNvSpPr>
          <p:nvPr/>
        </p:nvSpPr>
        <p:spPr bwMode="auto">
          <a:xfrm>
            <a:off x="304800" y="2057400"/>
            <a:ext cx="2760663" cy="523875"/>
          </a:xfrm>
          <a:prstGeom prst="rect">
            <a:avLst/>
          </a:prstGeom>
          <a:noFill/>
          <a:ln w="9525">
            <a:noFill/>
            <a:miter lim="800000"/>
            <a:headEnd/>
            <a:tailEnd/>
          </a:ln>
        </p:spPr>
        <p:txBody>
          <a:bodyPr wrap="none">
            <a:spAutoFit/>
          </a:bodyPr>
          <a:lstStyle/>
          <a:p>
            <a:r>
              <a:rPr lang="en-US" sz="2800"/>
              <a:t>ln[A] = ln[A]</a:t>
            </a:r>
            <a:r>
              <a:rPr lang="en-US" sz="2800" baseline="-25000"/>
              <a:t>0</a:t>
            </a:r>
            <a:r>
              <a:rPr lang="en-US" sz="2800"/>
              <a:t> - </a:t>
            </a:r>
            <a:r>
              <a:rPr lang="en-US" sz="2800" i="1"/>
              <a:t>kt</a:t>
            </a:r>
            <a:endParaRPr lang="en-US" sz="2800"/>
          </a:p>
        </p:txBody>
      </p:sp>
      <p:sp>
        <p:nvSpPr>
          <p:cNvPr id="17417" name="Text Box 9"/>
          <p:cNvSpPr txBox="1">
            <a:spLocks noChangeArrowheads="1"/>
          </p:cNvSpPr>
          <p:nvPr/>
        </p:nvSpPr>
        <p:spPr bwMode="auto">
          <a:xfrm>
            <a:off x="381000" y="2667000"/>
            <a:ext cx="2841625" cy="523875"/>
          </a:xfrm>
          <a:prstGeom prst="rect">
            <a:avLst/>
          </a:prstGeom>
          <a:noFill/>
          <a:ln w="9525">
            <a:noFill/>
            <a:miter lim="800000"/>
            <a:headEnd/>
            <a:tailEnd/>
          </a:ln>
        </p:spPr>
        <p:txBody>
          <a:bodyPr wrap="none">
            <a:spAutoFit/>
          </a:bodyPr>
          <a:lstStyle/>
          <a:p>
            <a:r>
              <a:rPr lang="en-US" sz="2800" i="1">
                <a:solidFill>
                  <a:srgbClr val="FF0000"/>
                </a:solidFill>
              </a:rPr>
              <a:t>kt</a:t>
            </a:r>
            <a:r>
              <a:rPr lang="en-US" sz="2800">
                <a:solidFill>
                  <a:srgbClr val="FF0000"/>
                </a:solidFill>
              </a:rPr>
              <a:t> = ln[A]</a:t>
            </a:r>
            <a:r>
              <a:rPr lang="en-US" sz="2800" baseline="-25000">
                <a:solidFill>
                  <a:srgbClr val="FF0000"/>
                </a:solidFill>
              </a:rPr>
              <a:t>0</a:t>
            </a:r>
            <a:r>
              <a:rPr lang="en-US" sz="2800">
                <a:solidFill>
                  <a:srgbClr val="FF0000"/>
                </a:solidFill>
              </a:rPr>
              <a:t> – ln[A]</a:t>
            </a:r>
            <a:endParaRPr lang="en-US" sz="2800" i="1">
              <a:solidFill>
                <a:srgbClr val="FF0000"/>
              </a:solidFill>
            </a:endParaRPr>
          </a:p>
        </p:txBody>
      </p:sp>
      <p:sp>
        <p:nvSpPr>
          <p:cNvPr id="17418" name="Text Box 10"/>
          <p:cNvSpPr txBox="1">
            <a:spLocks noChangeArrowheads="1"/>
          </p:cNvSpPr>
          <p:nvPr/>
        </p:nvSpPr>
        <p:spPr bwMode="auto">
          <a:xfrm>
            <a:off x="609600" y="3962400"/>
            <a:ext cx="593725" cy="523875"/>
          </a:xfrm>
          <a:prstGeom prst="rect">
            <a:avLst/>
          </a:prstGeom>
          <a:noFill/>
          <a:ln w="9525">
            <a:noFill/>
            <a:miter lim="800000"/>
            <a:headEnd/>
            <a:tailEnd/>
          </a:ln>
        </p:spPr>
        <p:txBody>
          <a:bodyPr wrap="none">
            <a:spAutoFit/>
          </a:bodyPr>
          <a:lstStyle/>
          <a:p>
            <a:r>
              <a:rPr lang="en-US" sz="2800" i="1"/>
              <a:t>t</a:t>
            </a:r>
            <a:r>
              <a:rPr lang="en-US" sz="2800"/>
              <a:t> =</a:t>
            </a:r>
            <a:endParaRPr lang="en-US" sz="2800" i="1"/>
          </a:p>
        </p:txBody>
      </p:sp>
      <p:grpSp>
        <p:nvGrpSpPr>
          <p:cNvPr id="2" name="Group 14"/>
          <p:cNvGrpSpPr>
            <a:grpSpLocks/>
          </p:cNvGrpSpPr>
          <p:nvPr/>
        </p:nvGrpSpPr>
        <p:grpSpPr bwMode="auto">
          <a:xfrm>
            <a:off x="1143000" y="3733800"/>
            <a:ext cx="2152650" cy="1057275"/>
            <a:chOff x="3494" y="3145"/>
            <a:chExt cx="1356" cy="666"/>
          </a:xfrm>
        </p:grpSpPr>
        <p:sp>
          <p:nvSpPr>
            <p:cNvPr id="440354" name="Line 11"/>
            <p:cNvSpPr>
              <a:spLocks noChangeShapeType="1"/>
            </p:cNvSpPr>
            <p:nvPr/>
          </p:nvSpPr>
          <p:spPr bwMode="auto">
            <a:xfrm>
              <a:off x="3526" y="3469"/>
              <a:ext cx="1104" cy="0"/>
            </a:xfrm>
            <a:prstGeom prst="line">
              <a:avLst/>
            </a:prstGeom>
            <a:noFill/>
            <a:ln w="28575">
              <a:solidFill>
                <a:schemeClr val="tx1"/>
              </a:solidFill>
              <a:round/>
              <a:headEnd/>
              <a:tailEnd/>
            </a:ln>
          </p:spPr>
          <p:txBody>
            <a:bodyPr/>
            <a:lstStyle/>
            <a:p>
              <a:endParaRPr lang="en-US"/>
            </a:p>
          </p:txBody>
        </p:sp>
        <p:sp>
          <p:nvSpPr>
            <p:cNvPr id="440355" name="Text Box 12"/>
            <p:cNvSpPr txBox="1">
              <a:spLocks noChangeArrowheads="1"/>
            </p:cNvSpPr>
            <p:nvPr/>
          </p:nvSpPr>
          <p:spPr bwMode="auto">
            <a:xfrm>
              <a:off x="3494" y="3145"/>
              <a:ext cx="1356" cy="330"/>
            </a:xfrm>
            <a:prstGeom prst="rect">
              <a:avLst/>
            </a:prstGeom>
            <a:noFill/>
            <a:ln w="9525">
              <a:noFill/>
              <a:miter lim="800000"/>
              <a:headEnd/>
              <a:tailEnd/>
            </a:ln>
          </p:spPr>
          <p:txBody>
            <a:bodyPr wrap="none">
              <a:spAutoFit/>
            </a:bodyPr>
            <a:lstStyle/>
            <a:p>
              <a:r>
                <a:rPr lang="en-US" sz="2800"/>
                <a:t>ln[A]</a:t>
              </a:r>
              <a:r>
                <a:rPr lang="en-US" sz="2800" baseline="-25000"/>
                <a:t>0</a:t>
              </a:r>
              <a:r>
                <a:rPr lang="en-US" sz="2800"/>
                <a:t> – ln[A]</a:t>
              </a:r>
            </a:p>
          </p:txBody>
        </p:sp>
        <p:sp>
          <p:nvSpPr>
            <p:cNvPr id="440356" name="Text Box 13"/>
            <p:cNvSpPr txBox="1">
              <a:spLocks noChangeArrowheads="1"/>
            </p:cNvSpPr>
            <p:nvPr/>
          </p:nvSpPr>
          <p:spPr bwMode="auto">
            <a:xfrm>
              <a:off x="3974" y="3481"/>
              <a:ext cx="229" cy="330"/>
            </a:xfrm>
            <a:prstGeom prst="rect">
              <a:avLst/>
            </a:prstGeom>
            <a:noFill/>
            <a:ln w="9525">
              <a:noFill/>
              <a:miter lim="800000"/>
              <a:headEnd/>
              <a:tailEnd/>
            </a:ln>
          </p:spPr>
          <p:txBody>
            <a:bodyPr wrap="none">
              <a:spAutoFit/>
            </a:bodyPr>
            <a:lstStyle/>
            <a:p>
              <a:r>
                <a:rPr lang="en-US" sz="2800" i="1"/>
                <a:t>k</a:t>
              </a:r>
            </a:p>
          </p:txBody>
        </p:sp>
      </p:grpSp>
      <p:sp>
        <p:nvSpPr>
          <p:cNvPr id="17428" name="Text Box 20"/>
          <p:cNvSpPr txBox="1">
            <a:spLocks noChangeArrowheads="1"/>
          </p:cNvSpPr>
          <p:nvPr/>
        </p:nvSpPr>
        <p:spPr bwMode="auto">
          <a:xfrm>
            <a:off x="6781800" y="4019550"/>
            <a:ext cx="1373188" cy="523875"/>
          </a:xfrm>
          <a:prstGeom prst="rect">
            <a:avLst/>
          </a:prstGeom>
          <a:noFill/>
          <a:ln w="9525">
            <a:noFill/>
            <a:miter lim="800000"/>
            <a:headEnd/>
            <a:tailEnd/>
          </a:ln>
        </p:spPr>
        <p:txBody>
          <a:bodyPr wrap="none">
            <a:spAutoFit/>
          </a:bodyPr>
          <a:lstStyle/>
          <a:p>
            <a:r>
              <a:rPr lang="en-US" sz="2800"/>
              <a:t>=   66 s</a:t>
            </a:r>
          </a:p>
        </p:txBody>
      </p:sp>
      <p:sp>
        <p:nvSpPr>
          <p:cNvPr id="17431" name="Text Box 23"/>
          <p:cNvSpPr txBox="1">
            <a:spLocks noChangeArrowheads="1"/>
          </p:cNvSpPr>
          <p:nvPr/>
        </p:nvSpPr>
        <p:spPr bwMode="auto">
          <a:xfrm>
            <a:off x="5749925" y="1905000"/>
            <a:ext cx="2263775" cy="523875"/>
          </a:xfrm>
          <a:prstGeom prst="rect">
            <a:avLst/>
          </a:prstGeom>
          <a:noFill/>
          <a:ln w="9525">
            <a:noFill/>
            <a:miter lim="800000"/>
            <a:headEnd/>
            <a:tailEnd/>
          </a:ln>
        </p:spPr>
        <p:txBody>
          <a:bodyPr wrap="none">
            <a:spAutoFit/>
          </a:bodyPr>
          <a:lstStyle/>
          <a:p>
            <a:r>
              <a:rPr lang="en-US" sz="2800"/>
              <a:t>[A]</a:t>
            </a:r>
            <a:r>
              <a:rPr lang="en-US" sz="2800" baseline="-25000"/>
              <a:t>0</a:t>
            </a:r>
            <a:r>
              <a:rPr lang="en-US" sz="2800"/>
              <a:t> = 0.88 </a:t>
            </a:r>
            <a:r>
              <a:rPr lang="en-US" sz="2800" i="1"/>
              <a:t>M</a:t>
            </a:r>
            <a:endParaRPr lang="en-US" sz="2800"/>
          </a:p>
        </p:txBody>
      </p:sp>
      <p:sp>
        <p:nvSpPr>
          <p:cNvPr id="17432" name="Text Box 24"/>
          <p:cNvSpPr txBox="1">
            <a:spLocks noChangeArrowheads="1"/>
          </p:cNvSpPr>
          <p:nvPr/>
        </p:nvSpPr>
        <p:spPr bwMode="auto">
          <a:xfrm>
            <a:off x="5749925" y="2438400"/>
            <a:ext cx="2230438" cy="523875"/>
          </a:xfrm>
          <a:prstGeom prst="rect">
            <a:avLst/>
          </a:prstGeom>
          <a:noFill/>
          <a:ln w="9525">
            <a:noFill/>
            <a:miter lim="800000"/>
            <a:headEnd/>
            <a:tailEnd/>
          </a:ln>
        </p:spPr>
        <p:txBody>
          <a:bodyPr wrap="none">
            <a:spAutoFit/>
          </a:bodyPr>
          <a:lstStyle/>
          <a:p>
            <a:r>
              <a:rPr lang="en-US" sz="2800"/>
              <a:t>[A]  = 0.14 </a:t>
            </a:r>
            <a:r>
              <a:rPr lang="en-US" sz="2800" i="1"/>
              <a:t>M</a:t>
            </a:r>
            <a:endParaRPr lang="en-US" sz="2800"/>
          </a:p>
        </p:txBody>
      </p:sp>
      <p:grpSp>
        <p:nvGrpSpPr>
          <p:cNvPr id="3" name="Group 34"/>
          <p:cNvGrpSpPr>
            <a:grpSpLocks/>
          </p:cNvGrpSpPr>
          <p:nvPr/>
        </p:nvGrpSpPr>
        <p:grpSpPr bwMode="auto">
          <a:xfrm>
            <a:off x="3136900" y="3282950"/>
            <a:ext cx="1435100" cy="1501775"/>
            <a:chOff x="872" y="2864"/>
            <a:chExt cx="904" cy="946"/>
          </a:xfrm>
        </p:grpSpPr>
        <p:grpSp>
          <p:nvGrpSpPr>
            <p:cNvPr id="440345" name="Group 30"/>
            <p:cNvGrpSpPr>
              <a:grpSpLocks/>
            </p:cNvGrpSpPr>
            <p:nvPr/>
          </p:nvGrpSpPr>
          <p:grpSpPr bwMode="auto">
            <a:xfrm>
              <a:off x="1046" y="2864"/>
              <a:ext cx="726" cy="641"/>
              <a:chOff x="1046" y="2864"/>
              <a:chExt cx="726" cy="641"/>
            </a:xfrm>
          </p:grpSpPr>
          <p:sp>
            <p:nvSpPr>
              <p:cNvPr id="440349" name="Text Box 25"/>
              <p:cNvSpPr txBox="1">
                <a:spLocks noChangeArrowheads="1"/>
              </p:cNvSpPr>
              <p:nvPr/>
            </p:nvSpPr>
            <p:spPr bwMode="auto">
              <a:xfrm>
                <a:off x="1046" y="3019"/>
                <a:ext cx="293" cy="330"/>
              </a:xfrm>
              <a:prstGeom prst="rect">
                <a:avLst/>
              </a:prstGeom>
              <a:noFill/>
              <a:ln w="9525">
                <a:noFill/>
                <a:miter lim="800000"/>
                <a:headEnd/>
                <a:tailEnd/>
              </a:ln>
            </p:spPr>
            <p:txBody>
              <a:bodyPr wrap="none">
                <a:spAutoFit/>
              </a:bodyPr>
              <a:lstStyle/>
              <a:p>
                <a:r>
                  <a:rPr lang="en-US" sz="2800"/>
                  <a:t>ln</a:t>
                </a:r>
              </a:p>
            </p:txBody>
          </p:sp>
          <p:grpSp>
            <p:nvGrpSpPr>
              <p:cNvPr id="440350" name="Group 29"/>
              <p:cNvGrpSpPr>
                <a:grpSpLocks/>
              </p:cNvGrpSpPr>
              <p:nvPr/>
            </p:nvGrpSpPr>
            <p:grpSpPr bwMode="auto">
              <a:xfrm>
                <a:off x="1296" y="2864"/>
                <a:ext cx="476" cy="641"/>
                <a:chOff x="1958" y="3529"/>
                <a:chExt cx="476" cy="641"/>
              </a:xfrm>
            </p:grpSpPr>
            <p:sp>
              <p:nvSpPr>
                <p:cNvPr id="440351" name="Text Box 26"/>
                <p:cNvSpPr txBox="1">
                  <a:spLocks noChangeArrowheads="1"/>
                </p:cNvSpPr>
                <p:nvPr/>
              </p:nvSpPr>
              <p:spPr bwMode="auto">
                <a:xfrm>
                  <a:off x="1958" y="3529"/>
                  <a:ext cx="476" cy="330"/>
                </a:xfrm>
                <a:prstGeom prst="rect">
                  <a:avLst/>
                </a:prstGeom>
                <a:noFill/>
                <a:ln w="9525">
                  <a:noFill/>
                  <a:miter lim="800000"/>
                  <a:headEnd/>
                  <a:tailEnd/>
                </a:ln>
              </p:spPr>
              <p:txBody>
                <a:bodyPr wrap="none">
                  <a:spAutoFit/>
                </a:bodyPr>
                <a:lstStyle/>
                <a:p>
                  <a:r>
                    <a:rPr lang="en-US" sz="2800"/>
                    <a:t>[A]</a:t>
                  </a:r>
                  <a:r>
                    <a:rPr lang="en-US" sz="2800" baseline="-25000"/>
                    <a:t>0</a:t>
                  </a:r>
                  <a:endParaRPr lang="en-US" sz="2800"/>
                </a:p>
              </p:txBody>
            </p:sp>
            <p:sp>
              <p:nvSpPr>
                <p:cNvPr id="440352" name="Text Box 27"/>
                <p:cNvSpPr txBox="1">
                  <a:spLocks noChangeArrowheads="1"/>
                </p:cNvSpPr>
                <p:nvPr/>
              </p:nvSpPr>
              <p:spPr bwMode="auto">
                <a:xfrm>
                  <a:off x="1994" y="3840"/>
                  <a:ext cx="392" cy="330"/>
                </a:xfrm>
                <a:prstGeom prst="rect">
                  <a:avLst/>
                </a:prstGeom>
                <a:noFill/>
                <a:ln w="9525">
                  <a:noFill/>
                  <a:miter lim="800000"/>
                  <a:headEnd/>
                  <a:tailEnd/>
                </a:ln>
              </p:spPr>
              <p:txBody>
                <a:bodyPr wrap="none">
                  <a:spAutoFit/>
                </a:bodyPr>
                <a:lstStyle/>
                <a:p>
                  <a:r>
                    <a:rPr lang="en-US" sz="2800"/>
                    <a:t>[A]</a:t>
                  </a:r>
                </a:p>
              </p:txBody>
            </p:sp>
            <p:sp>
              <p:nvSpPr>
                <p:cNvPr id="440353" name="Line 28"/>
                <p:cNvSpPr>
                  <a:spLocks noChangeShapeType="1"/>
                </p:cNvSpPr>
                <p:nvPr/>
              </p:nvSpPr>
              <p:spPr bwMode="auto">
                <a:xfrm>
                  <a:off x="2000" y="3828"/>
                  <a:ext cx="336" cy="0"/>
                </a:xfrm>
                <a:prstGeom prst="line">
                  <a:avLst/>
                </a:prstGeom>
                <a:noFill/>
                <a:ln w="28575">
                  <a:solidFill>
                    <a:schemeClr val="tx1"/>
                  </a:solidFill>
                  <a:round/>
                  <a:headEnd/>
                  <a:tailEnd/>
                </a:ln>
              </p:spPr>
              <p:txBody>
                <a:bodyPr/>
                <a:lstStyle/>
                <a:p>
                  <a:endParaRPr lang="en-US"/>
                </a:p>
              </p:txBody>
            </p:sp>
          </p:grpSp>
        </p:grpSp>
        <p:sp>
          <p:nvSpPr>
            <p:cNvPr id="440346" name="Line 31"/>
            <p:cNvSpPr>
              <a:spLocks noChangeShapeType="1"/>
            </p:cNvSpPr>
            <p:nvPr/>
          </p:nvSpPr>
          <p:spPr bwMode="auto">
            <a:xfrm>
              <a:off x="1104" y="3480"/>
              <a:ext cx="672" cy="0"/>
            </a:xfrm>
            <a:prstGeom prst="line">
              <a:avLst/>
            </a:prstGeom>
            <a:noFill/>
            <a:ln w="28575">
              <a:solidFill>
                <a:schemeClr val="tx1"/>
              </a:solidFill>
              <a:round/>
              <a:headEnd/>
              <a:tailEnd/>
            </a:ln>
          </p:spPr>
          <p:txBody>
            <a:bodyPr/>
            <a:lstStyle/>
            <a:p>
              <a:endParaRPr lang="en-US"/>
            </a:p>
          </p:txBody>
        </p:sp>
        <p:sp>
          <p:nvSpPr>
            <p:cNvPr id="440347" name="Text Box 32"/>
            <p:cNvSpPr txBox="1">
              <a:spLocks noChangeArrowheads="1"/>
            </p:cNvSpPr>
            <p:nvPr/>
          </p:nvSpPr>
          <p:spPr bwMode="auto">
            <a:xfrm>
              <a:off x="1320" y="3480"/>
              <a:ext cx="229" cy="330"/>
            </a:xfrm>
            <a:prstGeom prst="rect">
              <a:avLst/>
            </a:prstGeom>
            <a:noFill/>
            <a:ln w="9525">
              <a:noFill/>
              <a:miter lim="800000"/>
              <a:headEnd/>
              <a:tailEnd/>
            </a:ln>
          </p:spPr>
          <p:txBody>
            <a:bodyPr wrap="none">
              <a:spAutoFit/>
            </a:bodyPr>
            <a:lstStyle/>
            <a:p>
              <a:r>
                <a:rPr lang="en-US" sz="2800" i="1"/>
                <a:t>k</a:t>
              </a:r>
            </a:p>
          </p:txBody>
        </p:sp>
        <p:sp>
          <p:nvSpPr>
            <p:cNvPr id="440348" name="Text Box 33"/>
            <p:cNvSpPr txBox="1">
              <a:spLocks noChangeArrowheads="1"/>
            </p:cNvSpPr>
            <p:nvPr/>
          </p:nvSpPr>
          <p:spPr bwMode="auto">
            <a:xfrm>
              <a:off x="872" y="3328"/>
              <a:ext cx="249" cy="330"/>
            </a:xfrm>
            <a:prstGeom prst="rect">
              <a:avLst/>
            </a:prstGeom>
            <a:noFill/>
            <a:ln w="9525">
              <a:noFill/>
              <a:miter lim="800000"/>
              <a:headEnd/>
              <a:tailEnd/>
            </a:ln>
          </p:spPr>
          <p:txBody>
            <a:bodyPr wrap="none">
              <a:spAutoFit/>
            </a:bodyPr>
            <a:lstStyle/>
            <a:p>
              <a:r>
                <a:rPr lang="en-US" sz="2800"/>
                <a:t>=</a:t>
              </a:r>
            </a:p>
          </p:txBody>
        </p:sp>
      </p:grpSp>
      <p:grpSp>
        <p:nvGrpSpPr>
          <p:cNvPr id="6" name="Group 47"/>
          <p:cNvGrpSpPr>
            <a:grpSpLocks/>
          </p:cNvGrpSpPr>
          <p:nvPr/>
        </p:nvGrpSpPr>
        <p:grpSpPr bwMode="auto">
          <a:xfrm>
            <a:off x="4660900" y="3289300"/>
            <a:ext cx="2536825" cy="1501775"/>
            <a:chOff x="3560" y="1764"/>
            <a:chExt cx="1598" cy="946"/>
          </a:xfrm>
        </p:grpSpPr>
        <p:grpSp>
          <p:nvGrpSpPr>
            <p:cNvPr id="440336" name="Group 46"/>
            <p:cNvGrpSpPr>
              <a:grpSpLocks/>
            </p:cNvGrpSpPr>
            <p:nvPr/>
          </p:nvGrpSpPr>
          <p:grpSpPr bwMode="auto">
            <a:xfrm>
              <a:off x="3734" y="1764"/>
              <a:ext cx="1095" cy="641"/>
              <a:chOff x="3734" y="1764"/>
              <a:chExt cx="1095" cy="641"/>
            </a:xfrm>
          </p:grpSpPr>
          <p:sp>
            <p:nvSpPr>
              <p:cNvPr id="440340" name="Text Box 37"/>
              <p:cNvSpPr txBox="1">
                <a:spLocks noChangeArrowheads="1"/>
              </p:cNvSpPr>
              <p:nvPr/>
            </p:nvSpPr>
            <p:spPr bwMode="auto">
              <a:xfrm>
                <a:off x="3734" y="1919"/>
                <a:ext cx="293" cy="330"/>
              </a:xfrm>
              <a:prstGeom prst="rect">
                <a:avLst/>
              </a:prstGeom>
              <a:noFill/>
              <a:ln w="9525">
                <a:noFill/>
                <a:miter lim="800000"/>
                <a:headEnd/>
                <a:tailEnd/>
              </a:ln>
            </p:spPr>
            <p:txBody>
              <a:bodyPr wrap="none">
                <a:spAutoFit/>
              </a:bodyPr>
              <a:lstStyle/>
              <a:p>
                <a:r>
                  <a:rPr lang="en-US" sz="2800"/>
                  <a:t>ln</a:t>
                </a:r>
              </a:p>
            </p:txBody>
          </p:sp>
          <p:grpSp>
            <p:nvGrpSpPr>
              <p:cNvPr id="440341" name="Group 45"/>
              <p:cNvGrpSpPr>
                <a:grpSpLocks/>
              </p:cNvGrpSpPr>
              <p:nvPr/>
            </p:nvGrpSpPr>
            <p:grpSpPr bwMode="auto">
              <a:xfrm>
                <a:off x="3984" y="1764"/>
                <a:ext cx="845" cy="641"/>
                <a:chOff x="3984" y="1764"/>
                <a:chExt cx="845" cy="641"/>
              </a:xfrm>
            </p:grpSpPr>
            <p:sp>
              <p:nvSpPr>
                <p:cNvPr id="440342" name="Text Box 39"/>
                <p:cNvSpPr txBox="1">
                  <a:spLocks noChangeArrowheads="1"/>
                </p:cNvSpPr>
                <p:nvPr/>
              </p:nvSpPr>
              <p:spPr bwMode="auto">
                <a:xfrm>
                  <a:off x="3984" y="1764"/>
                  <a:ext cx="809" cy="330"/>
                </a:xfrm>
                <a:prstGeom prst="rect">
                  <a:avLst/>
                </a:prstGeom>
                <a:noFill/>
                <a:ln w="9525">
                  <a:noFill/>
                  <a:miter lim="800000"/>
                  <a:headEnd/>
                  <a:tailEnd/>
                </a:ln>
              </p:spPr>
              <p:txBody>
                <a:bodyPr wrap="none">
                  <a:spAutoFit/>
                </a:bodyPr>
                <a:lstStyle/>
                <a:p>
                  <a:r>
                    <a:rPr lang="en-US" sz="2800"/>
                    <a:t>0.88 </a:t>
                  </a:r>
                  <a:r>
                    <a:rPr lang="en-US" sz="2800" i="1"/>
                    <a:t>M</a:t>
                  </a:r>
                  <a:endParaRPr lang="en-US" sz="2800"/>
                </a:p>
              </p:txBody>
            </p:sp>
            <p:sp>
              <p:nvSpPr>
                <p:cNvPr id="440343" name="Text Box 40"/>
                <p:cNvSpPr txBox="1">
                  <a:spLocks noChangeArrowheads="1"/>
                </p:cNvSpPr>
                <p:nvPr/>
              </p:nvSpPr>
              <p:spPr bwMode="auto">
                <a:xfrm>
                  <a:off x="4020" y="2075"/>
                  <a:ext cx="809" cy="330"/>
                </a:xfrm>
                <a:prstGeom prst="rect">
                  <a:avLst/>
                </a:prstGeom>
                <a:noFill/>
                <a:ln w="9525">
                  <a:noFill/>
                  <a:miter lim="800000"/>
                  <a:headEnd/>
                  <a:tailEnd/>
                </a:ln>
              </p:spPr>
              <p:txBody>
                <a:bodyPr wrap="none">
                  <a:spAutoFit/>
                </a:bodyPr>
                <a:lstStyle/>
                <a:p>
                  <a:r>
                    <a:rPr lang="en-US" sz="2800"/>
                    <a:t>0.14 </a:t>
                  </a:r>
                  <a:r>
                    <a:rPr lang="en-US" sz="2800" i="1"/>
                    <a:t>M</a:t>
                  </a:r>
                  <a:endParaRPr lang="en-US" sz="2800"/>
                </a:p>
              </p:txBody>
            </p:sp>
            <p:sp>
              <p:nvSpPr>
                <p:cNvPr id="440344" name="Line 41"/>
                <p:cNvSpPr>
                  <a:spLocks noChangeShapeType="1"/>
                </p:cNvSpPr>
                <p:nvPr/>
              </p:nvSpPr>
              <p:spPr bwMode="auto">
                <a:xfrm>
                  <a:off x="4026" y="2063"/>
                  <a:ext cx="630" cy="0"/>
                </a:xfrm>
                <a:prstGeom prst="line">
                  <a:avLst/>
                </a:prstGeom>
                <a:noFill/>
                <a:ln w="28575">
                  <a:solidFill>
                    <a:schemeClr val="tx1"/>
                  </a:solidFill>
                  <a:round/>
                  <a:headEnd/>
                  <a:tailEnd/>
                </a:ln>
              </p:spPr>
              <p:txBody>
                <a:bodyPr/>
                <a:lstStyle/>
                <a:p>
                  <a:endParaRPr lang="en-US"/>
                </a:p>
              </p:txBody>
            </p:sp>
          </p:grpSp>
        </p:grpSp>
        <p:sp>
          <p:nvSpPr>
            <p:cNvPr id="440337" name="Line 42"/>
            <p:cNvSpPr>
              <a:spLocks noChangeShapeType="1"/>
            </p:cNvSpPr>
            <p:nvPr/>
          </p:nvSpPr>
          <p:spPr bwMode="auto">
            <a:xfrm>
              <a:off x="3792" y="2380"/>
              <a:ext cx="1056" cy="0"/>
            </a:xfrm>
            <a:prstGeom prst="line">
              <a:avLst/>
            </a:prstGeom>
            <a:noFill/>
            <a:ln w="28575">
              <a:solidFill>
                <a:schemeClr val="tx1"/>
              </a:solidFill>
              <a:round/>
              <a:headEnd/>
              <a:tailEnd/>
            </a:ln>
          </p:spPr>
          <p:txBody>
            <a:bodyPr/>
            <a:lstStyle/>
            <a:p>
              <a:endParaRPr lang="en-US"/>
            </a:p>
          </p:txBody>
        </p:sp>
        <p:sp>
          <p:nvSpPr>
            <p:cNvPr id="440338" name="Text Box 43"/>
            <p:cNvSpPr txBox="1">
              <a:spLocks noChangeArrowheads="1"/>
            </p:cNvSpPr>
            <p:nvPr/>
          </p:nvSpPr>
          <p:spPr bwMode="auto">
            <a:xfrm>
              <a:off x="3792" y="2380"/>
              <a:ext cx="1366" cy="330"/>
            </a:xfrm>
            <a:prstGeom prst="rect">
              <a:avLst/>
            </a:prstGeom>
            <a:noFill/>
            <a:ln w="9525">
              <a:noFill/>
              <a:miter lim="800000"/>
              <a:headEnd/>
              <a:tailEnd/>
            </a:ln>
          </p:spPr>
          <p:txBody>
            <a:bodyPr wrap="none">
              <a:spAutoFit/>
            </a:bodyPr>
            <a:lstStyle/>
            <a:p>
              <a:r>
                <a:rPr lang="en-US" sz="2800" i="1"/>
                <a:t>2.8 x 10</a:t>
              </a:r>
              <a:r>
                <a:rPr lang="en-US" sz="2800" i="1" baseline="30000"/>
                <a:t>-2</a:t>
              </a:r>
              <a:r>
                <a:rPr lang="en-US" sz="2800" i="1"/>
                <a:t> s</a:t>
              </a:r>
              <a:r>
                <a:rPr lang="en-US" sz="2800" i="1" baseline="30000"/>
                <a:t>-1</a:t>
              </a:r>
              <a:endParaRPr lang="en-US" sz="2800" i="1"/>
            </a:p>
          </p:txBody>
        </p:sp>
        <p:sp>
          <p:nvSpPr>
            <p:cNvPr id="440339" name="Text Box 44"/>
            <p:cNvSpPr txBox="1">
              <a:spLocks noChangeArrowheads="1"/>
            </p:cNvSpPr>
            <p:nvPr/>
          </p:nvSpPr>
          <p:spPr bwMode="auto">
            <a:xfrm>
              <a:off x="3560" y="2228"/>
              <a:ext cx="249" cy="330"/>
            </a:xfrm>
            <a:prstGeom prst="rect">
              <a:avLst/>
            </a:prstGeom>
            <a:noFill/>
            <a:ln w="9525">
              <a:noFill/>
              <a:miter lim="800000"/>
              <a:headEnd/>
              <a:tailEnd/>
            </a:ln>
          </p:spPr>
          <p:txBody>
            <a:bodyPr wrap="none">
              <a:spAutoFit/>
            </a:bodyPr>
            <a:lstStyle/>
            <a:p>
              <a:r>
                <a:rPr lang="en-US" sz="2800"/>
                <a:t>=</a:t>
              </a:r>
            </a:p>
          </p:txBody>
        </p:sp>
      </p:grpSp>
      <p:sp>
        <p:nvSpPr>
          <p:cNvPr id="17456" name="Line 48"/>
          <p:cNvSpPr>
            <a:spLocks noChangeShapeType="1"/>
          </p:cNvSpPr>
          <p:nvPr/>
        </p:nvSpPr>
        <p:spPr bwMode="auto">
          <a:xfrm flipH="1">
            <a:off x="6156325" y="3429000"/>
            <a:ext cx="457200" cy="228600"/>
          </a:xfrm>
          <a:prstGeom prst="line">
            <a:avLst/>
          </a:prstGeom>
          <a:noFill/>
          <a:ln w="28575">
            <a:solidFill>
              <a:srgbClr val="FF0000"/>
            </a:solidFill>
            <a:round/>
            <a:headEnd/>
            <a:tailEnd/>
          </a:ln>
        </p:spPr>
        <p:txBody>
          <a:bodyPr/>
          <a:lstStyle/>
          <a:p>
            <a:endParaRPr lang="en-US"/>
          </a:p>
        </p:txBody>
      </p:sp>
      <p:sp>
        <p:nvSpPr>
          <p:cNvPr id="17457" name="Line 49"/>
          <p:cNvSpPr>
            <a:spLocks noChangeShapeType="1"/>
          </p:cNvSpPr>
          <p:nvPr/>
        </p:nvSpPr>
        <p:spPr bwMode="auto">
          <a:xfrm flipH="1">
            <a:off x="6156325" y="3933825"/>
            <a:ext cx="457200" cy="228600"/>
          </a:xfrm>
          <a:prstGeom prst="line">
            <a:avLst/>
          </a:prstGeom>
          <a:noFill/>
          <a:ln w="28575">
            <a:solidFill>
              <a:srgbClr val="FF0000"/>
            </a:solidFill>
            <a:round/>
            <a:headEnd/>
            <a:tailEnd/>
          </a:ln>
        </p:spPr>
        <p:txBody>
          <a:bodyPr/>
          <a:lstStyle/>
          <a:p>
            <a:endParaRPr lang="en-US"/>
          </a:p>
        </p:txBody>
      </p:sp>
      <p:sp>
        <p:nvSpPr>
          <p:cNvPr id="440335" name="Slide Number Placeholder 38"/>
          <p:cNvSpPr>
            <a:spLocks noGrp="1"/>
          </p:cNvSpPr>
          <p:nvPr>
            <p:ph type="sldNum" sz="quarter" idx="12"/>
          </p:nvPr>
        </p:nvSpPr>
        <p:spPr>
          <a:noFill/>
        </p:spPr>
        <p:txBody>
          <a:bodyPr/>
          <a:lstStyle/>
          <a:p>
            <a:fld id="{548A5123-ED55-465A-B713-8957F26EA201}" type="slidenum">
              <a:rPr lang="ar-SA" smtClean="0">
                <a:latin typeface="Arial" pitchFamily="34" charset="0"/>
                <a:cs typeface="Arial" pitchFamily="34" charset="0"/>
              </a:rPr>
              <a:pPr/>
              <a:t>327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416"/>
                                        </p:tgtEl>
                                        <p:attrNameLst>
                                          <p:attrName>style.visibility</p:attrName>
                                        </p:attrNameLst>
                                      </p:cBhvr>
                                      <p:to>
                                        <p:strVal val="visible"/>
                                      </p:to>
                                    </p:set>
                                    <p:anim calcmode="lin" valueType="num">
                                      <p:cBhvr additive="base">
                                        <p:cTn id="7" dur="500" fill="hold"/>
                                        <p:tgtEl>
                                          <p:spTgt spid="17416"/>
                                        </p:tgtEl>
                                        <p:attrNameLst>
                                          <p:attrName>ppt_x</p:attrName>
                                        </p:attrNameLst>
                                      </p:cBhvr>
                                      <p:tavLst>
                                        <p:tav tm="0">
                                          <p:val>
                                            <p:strVal val="0-#ppt_w/2"/>
                                          </p:val>
                                        </p:tav>
                                        <p:tav tm="100000">
                                          <p:val>
                                            <p:strVal val="#ppt_x"/>
                                          </p:val>
                                        </p:tav>
                                      </p:tavLst>
                                    </p:anim>
                                    <p:anim calcmode="lin" valueType="num">
                                      <p:cBhvr additive="base">
                                        <p:cTn id="8" dur="500" fill="hold"/>
                                        <p:tgtEl>
                                          <p:spTgt spid="174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7431"/>
                                        </p:tgtEl>
                                        <p:attrNameLst>
                                          <p:attrName>style.visibility</p:attrName>
                                        </p:attrNameLst>
                                      </p:cBhvr>
                                      <p:to>
                                        <p:strVal val="visible"/>
                                      </p:to>
                                    </p:set>
                                    <p:anim calcmode="lin" valueType="num">
                                      <p:cBhvr additive="base">
                                        <p:cTn id="13" dur="500" fill="hold"/>
                                        <p:tgtEl>
                                          <p:spTgt spid="17431"/>
                                        </p:tgtEl>
                                        <p:attrNameLst>
                                          <p:attrName>ppt_x</p:attrName>
                                        </p:attrNameLst>
                                      </p:cBhvr>
                                      <p:tavLst>
                                        <p:tav tm="0">
                                          <p:val>
                                            <p:strVal val="1+#ppt_w/2"/>
                                          </p:val>
                                        </p:tav>
                                        <p:tav tm="100000">
                                          <p:val>
                                            <p:strVal val="#ppt_x"/>
                                          </p:val>
                                        </p:tav>
                                      </p:tavLst>
                                    </p:anim>
                                    <p:anim calcmode="lin" valueType="num">
                                      <p:cBhvr additive="base">
                                        <p:cTn id="14" dur="500" fill="hold"/>
                                        <p:tgtEl>
                                          <p:spTgt spid="1743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7432"/>
                                        </p:tgtEl>
                                        <p:attrNameLst>
                                          <p:attrName>style.visibility</p:attrName>
                                        </p:attrNameLst>
                                      </p:cBhvr>
                                      <p:to>
                                        <p:strVal val="visible"/>
                                      </p:to>
                                    </p:set>
                                    <p:anim calcmode="lin" valueType="num">
                                      <p:cBhvr additive="base">
                                        <p:cTn id="19" dur="500" fill="hold"/>
                                        <p:tgtEl>
                                          <p:spTgt spid="17432"/>
                                        </p:tgtEl>
                                        <p:attrNameLst>
                                          <p:attrName>ppt_x</p:attrName>
                                        </p:attrNameLst>
                                      </p:cBhvr>
                                      <p:tavLst>
                                        <p:tav tm="0">
                                          <p:val>
                                            <p:strVal val="1+#ppt_w/2"/>
                                          </p:val>
                                        </p:tav>
                                        <p:tav tm="100000">
                                          <p:val>
                                            <p:strVal val="#ppt_x"/>
                                          </p:val>
                                        </p:tav>
                                      </p:tavLst>
                                    </p:anim>
                                    <p:anim calcmode="lin" valueType="num">
                                      <p:cBhvr additive="base">
                                        <p:cTn id="20" dur="500" fill="hold"/>
                                        <p:tgtEl>
                                          <p:spTgt spid="174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7417"/>
                                        </p:tgtEl>
                                        <p:attrNameLst>
                                          <p:attrName>style.visibility</p:attrName>
                                        </p:attrNameLst>
                                      </p:cBhvr>
                                      <p:to>
                                        <p:strVal val="visible"/>
                                      </p:to>
                                    </p:set>
                                    <p:anim calcmode="lin" valueType="num">
                                      <p:cBhvr additive="base">
                                        <p:cTn id="25" dur="500" fill="hold"/>
                                        <p:tgtEl>
                                          <p:spTgt spid="17417"/>
                                        </p:tgtEl>
                                        <p:attrNameLst>
                                          <p:attrName>ppt_x</p:attrName>
                                        </p:attrNameLst>
                                      </p:cBhvr>
                                      <p:tavLst>
                                        <p:tav tm="0">
                                          <p:val>
                                            <p:strVal val="0-#ppt_w/2"/>
                                          </p:val>
                                        </p:tav>
                                        <p:tav tm="100000">
                                          <p:val>
                                            <p:strVal val="#ppt_x"/>
                                          </p:val>
                                        </p:tav>
                                      </p:tavLst>
                                    </p:anim>
                                    <p:anim calcmode="lin" valueType="num">
                                      <p:cBhvr additive="base">
                                        <p:cTn id="26" dur="500" fill="hold"/>
                                        <p:tgtEl>
                                          <p:spTgt spid="174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7418"/>
                                        </p:tgtEl>
                                        <p:attrNameLst>
                                          <p:attrName>style.visibility</p:attrName>
                                        </p:attrNameLst>
                                      </p:cBhvr>
                                      <p:to>
                                        <p:strVal val="visible"/>
                                      </p:to>
                                    </p:set>
                                    <p:anim calcmode="lin" valueType="num">
                                      <p:cBhvr additive="base">
                                        <p:cTn id="31" dur="500" fill="hold"/>
                                        <p:tgtEl>
                                          <p:spTgt spid="17418"/>
                                        </p:tgtEl>
                                        <p:attrNameLst>
                                          <p:attrName>ppt_x</p:attrName>
                                        </p:attrNameLst>
                                      </p:cBhvr>
                                      <p:tavLst>
                                        <p:tav tm="0">
                                          <p:val>
                                            <p:strVal val="0-#ppt_w/2"/>
                                          </p:val>
                                        </p:tav>
                                        <p:tav tm="100000">
                                          <p:val>
                                            <p:strVal val="#ppt_x"/>
                                          </p:val>
                                        </p:tav>
                                      </p:tavLst>
                                    </p:anim>
                                    <p:anim calcmode="lin" valueType="num">
                                      <p:cBhvr additive="base">
                                        <p:cTn id="32" dur="500" fill="hold"/>
                                        <p:tgtEl>
                                          <p:spTgt spid="1741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1+#ppt_w/2"/>
                                          </p:val>
                                        </p:tav>
                                        <p:tav tm="100000">
                                          <p:val>
                                            <p:strVal val="#ppt_x"/>
                                          </p:val>
                                        </p:tav>
                                      </p:tavLst>
                                    </p:anim>
                                    <p:anim calcmode="lin" valueType="num">
                                      <p:cBhvr additive="base">
                                        <p:cTn id="3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1+#ppt_w/2"/>
                                          </p:val>
                                        </p:tav>
                                        <p:tav tm="100000">
                                          <p:val>
                                            <p:strVal val="#ppt_x"/>
                                          </p:val>
                                        </p:tav>
                                      </p:tavLst>
                                    </p:anim>
                                    <p:anim calcmode="lin" valueType="num">
                                      <p:cBhvr additive="base">
                                        <p:cTn id="4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1+#ppt_w/2"/>
                                          </p:val>
                                        </p:tav>
                                        <p:tav tm="100000">
                                          <p:val>
                                            <p:strVal val="#ppt_x"/>
                                          </p:val>
                                        </p:tav>
                                      </p:tavLst>
                                    </p:anim>
                                    <p:anim calcmode="lin" valueType="num">
                                      <p:cBhvr additive="base">
                                        <p:cTn id="5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1745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1745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grpId="0" nodeType="clickEffect">
                                  <p:stCondLst>
                                    <p:cond delay="0"/>
                                  </p:stCondLst>
                                  <p:childTnLst>
                                    <p:set>
                                      <p:cBhvr>
                                        <p:cTn id="62" dur="1" fill="hold">
                                          <p:stCondLst>
                                            <p:cond delay="0"/>
                                          </p:stCondLst>
                                        </p:cTn>
                                        <p:tgtEl>
                                          <p:spTgt spid="17428"/>
                                        </p:tgtEl>
                                        <p:attrNameLst>
                                          <p:attrName>style.visibility</p:attrName>
                                        </p:attrNameLst>
                                      </p:cBhvr>
                                      <p:to>
                                        <p:strVal val="visible"/>
                                      </p:to>
                                    </p:set>
                                    <p:anim calcmode="lin" valueType="num">
                                      <p:cBhvr additive="base">
                                        <p:cTn id="63" dur="500" fill="hold"/>
                                        <p:tgtEl>
                                          <p:spTgt spid="17428"/>
                                        </p:tgtEl>
                                        <p:attrNameLst>
                                          <p:attrName>ppt_x</p:attrName>
                                        </p:attrNameLst>
                                      </p:cBhvr>
                                      <p:tavLst>
                                        <p:tav tm="0">
                                          <p:val>
                                            <p:strVal val="1+#ppt_w/2"/>
                                          </p:val>
                                        </p:tav>
                                        <p:tav tm="100000">
                                          <p:val>
                                            <p:strVal val="#ppt_x"/>
                                          </p:val>
                                        </p:tav>
                                      </p:tavLst>
                                    </p:anim>
                                    <p:anim calcmode="lin" valueType="num">
                                      <p:cBhvr additive="base">
                                        <p:cTn id="64" dur="500" fill="hold"/>
                                        <p:tgtEl>
                                          <p:spTgt spid="174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6" grpId="0" autoUpdateAnimBg="0"/>
      <p:bldP spid="17417" grpId="0" autoUpdateAnimBg="0"/>
      <p:bldP spid="17418" grpId="0" autoUpdateAnimBg="0"/>
      <p:bldP spid="17428" grpId="0" autoUpdateAnimBg="0"/>
      <p:bldP spid="17431" grpId="0" autoUpdateAnimBg="0"/>
      <p:bldP spid="17432" grpId="0" autoUpdateAnimBg="0"/>
      <p:bldP spid="17456" grpId="0" animBg="1"/>
      <p:bldP spid="17457" grpId="0" animBg="1"/>
    </p:bld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1"/>
          <p:cNvSpPr>
            <a:spLocks noGrp="1"/>
          </p:cNvSpPr>
          <p:nvPr>
            <p:ph idx="1"/>
          </p:nvPr>
        </p:nvSpPr>
        <p:spPr>
          <a:xfrm>
            <a:off x="0" y="692150"/>
            <a:ext cx="9144000" cy="5638800"/>
          </a:xfrm>
        </p:spPr>
        <p:txBody>
          <a:bodyPr/>
          <a:lstStyle/>
          <a:p>
            <a:pPr algn="l" rtl="0">
              <a:lnSpc>
                <a:spcPts val="2700"/>
              </a:lnSpc>
              <a:spcBef>
                <a:spcPts val="1200"/>
              </a:spcBef>
              <a:spcAft>
                <a:spcPts val="1200"/>
              </a:spcAft>
              <a:buFontTx/>
              <a:buNone/>
            </a:pPr>
            <a:r>
              <a:rPr lang="en-US" smtClean="0"/>
              <a:t>The Rate Law - Examples</a:t>
            </a:r>
          </a:p>
          <a:p>
            <a:pPr algn="l" rtl="0">
              <a:lnSpc>
                <a:spcPts val="2700"/>
              </a:lnSpc>
              <a:spcBef>
                <a:spcPts val="1200"/>
              </a:spcBef>
              <a:spcAft>
                <a:spcPts val="1200"/>
              </a:spcAft>
              <a:buFont typeface="Wingdings" pitchFamily="2" charset="2"/>
              <a:buNone/>
            </a:pPr>
            <a:r>
              <a:rPr lang="en-US" smtClean="0"/>
              <a:t>NO(g)  +  O</a:t>
            </a:r>
            <a:r>
              <a:rPr lang="en-US" baseline="-25000" smtClean="0"/>
              <a:t>3</a:t>
            </a:r>
            <a:r>
              <a:rPr lang="en-US" smtClean="0"/>
              <a:t>(g)   </a:t>
            </a:r>
            <a:r>
              <a:rPr lang="en-US" smtClean="0">
                <a:sym typeface="Symbol" pitchFamily="18" charset="2"/>
              </a:rPr>
              <a:t>   NO</a:t>
            </a:r>
            <a:r>
              <a:rPr lang="en-US" baseline="-25000" smtClean="0">
                <a:sym typeface="Symbol" pitchFamily="18" charset="2"/>
              </a:rPr>
              <a:t>2</a:t>
            </a:r>
            <a:r>
              <a:rPr lang="en-US" smtClean="0">
                <a:sym typeface="Symbol" pitchFamily="18" charset="2"/>
              </a:rPr>
              <a:t>(g)   +   O(g)</a:t>
            </a:r>
          </a:p>
          <a:p>
            <a:pPr algn="ctr" rtl="0">
              <a:lnSpc>
                <a:spcPts val="2700"/>
              </a:lnSpc>
              <a:spcBef>
                <a:spcPts val="1200"/>
              </a:spcBef>
              <a:spcAft>
                <a:spcPts val="1200"/>
              </a:spcAft>
              <a:buFont typeface="Wingdings" pitchFamily="2" charset="2"/>
              <a:buNone/>
            </a:pPr>
            <a:r>
              <a:rPr lang="en-US" smtClean="0">
                <a:sym typeface="Symbol" pitchFamily="18" charset="2"/>
              </a:rPr>
              <a:t>Rate  =  k[NO]</a:t>
            </a:r>
            <a:r>
              <a:rPr lang="en-US" baseline="30000" smtClean="0">
                <a:sym typeface="Symbol" pitchFamily="18" charset="2"/>
              </a:rPr>
              <a:t>1</a:t>
            </a:r>
            <a:r>
              <a:rPr lang="en-US" smtClean="0">
                <a:sym typeface="Symbol" pitchFamily="18" charset="2"/>
              </a:rPr>
              <a:t>[O</a:t>
            </a:r>
            <a:r>
              <a:rPr lang="en-US" baseline="-25000" smtClean="0">
                <a:sym typeface="Symbol" pitchFamily="18" charset="2"/>
              </a:rPr>
              <a:t>3</a:t>
            </a:r>
            <a:r>
              <a:rPr lang="en-US" smtClean="0">
                <a:sym typeface="Symbol" pitchFamily="18" charset="2"/>
              </a:rPr>
              <a:t>]</a:t>
            </a:r>
            <a:r>
              <a:rPr lang="en-US" baseline="30000" smtClean="0">
                <a:sym typeface="Symbol" pitchFamily="18" charset="2"/>
              </a:rPr>
              <a:t>1</a:t>
            </a:r>
          </a:p>
          <a:p>
            <a:pPr lvl="1" algn="l" rtl="0">
              <a:lnSpc>
                <a:spcPts val="2700"/>
              </a:lnSpc>
              <a:spcBef>
                <a:spcPts val="1200"/>
              </a:spcBef>
              <a:spcAft>
                <a:spcPts val="1200"/>
              </a:spcAft>
              <a:buFont typeface="Wingdings" pitchFamily="2" charset="2"/>
              <a:buNone/>
            </a:pPr>
            <a:r>
              <a:rPr lang="en-US" sz="3200" smtClean="0"/>
              <a:t>Reaction is 1</a:t>
            </a:r>
            <a:r>
              <a:rPr lang="en-US" sz="3200" baseline="30000" smtClean="0"/>
              <a:t>st</a:t>
            </a:r>
            <a:r>
              <a:rPr lang="en-US" sz="3200" smtClean="0"/>
              <a:t> order with respect to NO,</a:t>
            </a:r>
          </a:p>
          <a:p>
            <a:pPr lvl="1" algn="l" rtl="0">
              <a:lnSpc>
                <a:spcPts val="2700"/>
              </a:lnSpc>
              <a:spcBef>
                <a:spcPts val="1200"/>
              </a:spcBef>
              <a:spcAft>
                <a:spcPts val="1200"/>
              </a:spcAft>
              <a:buFont typeface="Wingdings" pitchFamily="2" charset="2"/>
              <a:buNone/>
            </a:pPr>
            <a:r>
              <a:rPr lang="en-US" sz="3200" smtClean="0"/>
              <a:t> m =1</a:t>
            </a:r>
          </a:p>
          <a:p>
            <a:pPr lvl="1" algn="l" rtl="0">
              <a:lnSpc>
                <a:spcPts val="2700"/>
              </a:lnSpc>
              <a:spcBef>
                <a:spcPts val="1200"/>
              </a:spcBef>
              <a:spcAft>
                <a:spcPts val="1200"/>
              </a:spcAft>
              <a:buFont typeface="Wingdings" pitchFamily="2" charset="2"/>
              <a:buNone/>
            </a:pPr>
            <a:r>
              <a:rPr lang="en-US" sz="3200" smtClean="0"/>
              <a:t>Rate depends on [NO] raised to 1</a:t>
            </a:r>
            <a:r>
              <a:rPr lang="en-US" sz="3200" baseline="30000" smtClean="0"/>
              <a:t>st</a:t>
            </a:r>
            <a:r>
              <a:rPr lang="en-US" sz="3200" smtClean="0"/>
              <a:t> power</a:t>
            </a:r>
          </a:p>
          <a:p>
            <a:pPr lvl="1" algn="l" rtl="0">
              <a:lnSpc>
                <a:spcPts val="2700"/>
              </a:lnSpc>
              <a:spcBef>
                <a:spcPts val="1200"/>
              </a:spcBef>
              <a:spcAft>
                <a:spcPts val="1200"/>
              </a:spcAft>
              <a:buFont typeface="Wingdings" pitchFamily="2" charset="2"/>
              <a:buNone/>
            </a:pPr>
            <a:r>
              <a:rPr lang="en-US" sz="3200" smtClean="0"/>
              <a:t>Reaction is 1</a:t>
            </a:r>
            <a:r>
              <a:rPr lang="en-US" sz="3200" baseline="30000" smtClean="0"/>
              <a:t>st</a:t>
            </a:r>
            <a:r>
              <a:rPr lang="en-US" sz="3200" smtClean="0"/>
              <a:t> order with respect to O</a:t>
            </a:r>
            <a:r>
              <a:rPr lang="en-US" sz="3200" baseline="-25000" smtClean="0"/>
              <a:t>3</a:t>
            </a:r>
            <a:r>
              <a:rPr lang="en-US" sz="3200" smtClean="0"/>
              <a:t>, </a:t>
            </a:r>
          </a:p>
          <a:p>
            <a:pPr lvl="1" algn="l" rtl="0">
              <a:lnSpc>
                <a:spcPts val="2700"/>
              </a:lnSpc>
              <a:spcBef>
                <a:spcPts val="1200"/>
              </a:spcBef>
              <a:spcAft>
                <a:spcPts val="1200"/>
              </a:spcAft>
              <a:buFont typeface="Wingdings" pitchFamily="2" charset="2"/>
              <a:buNone/>
            </a:pPr>
            <a:r>
              <a:rPr lang="en-US" sz="3200" smtClean="0"/>
              <a:t>n =1</a:t>
            </a:r>
          </a:p>
          <a:p>
            <a:pPr lvl="1" algn="l" rtl="0">
              <a:lnSpc>
                <a:spcPts val="2700"/>
              </a:lnSpc>
              <a:spcBef>
                <a:spcPts val="1200"/>
              </a:spcBef>
              <a:spcAft>
                <a:spcPts val="1200"/>
              </a:spcAft>
              <a:buFont typeface="Wingdings" pitchFamily="2" charset="2"/>
              <a:buNone/>
            </a:pPr>
            <a:r>
              <a:rPr lang="en-US" sz="3200" smtClean="0"/>
              <a:t>The overall reaction is 2</a:t>
            </a:r>
            <a:r>
              <a:rPr lang="en-US" sz="3200" baseline="30000" smtClean="0"/>
              <a:t>nd</a:t>
            </a:r>
            <a:r>
              <a:rPr lang="en-US" sz="3200" smtClean="0"/>
              <a:t> order, </a:t>
            </a:r>
          </a:p>
          <a:p>
            <a:pPr lvl="1" algn="ctr" rtl="0">
              <a:lnSpc>
                <a:spcPts val="2700"/>
              </a:lnSpc>
              <a:spcBef>
                <a:spcPts val="1200"/>
              </a:spcBef>
              <a:spcAft>
                <a:spcPts val="1200"/>
              </a:spcAft>
              <a:buFont typeface="Wingdings" pitchFamily="2" charset="2"/>
              <a:buNone/>
            </a:pPr>
            <a:r>
              <a:rPr lang="en-US" sz="3200" i="1" smtClean="0"/>
              <a:t>m </a:t>
            </a:r>
            <a:r>
              <a:rPr lang="en-US" sz="3200" smtClean="0"/>
              <a:t>+ </a:t>
            </a:r>
            <a:r>
              <a:rPr lang="en-US" sz="3200" i="1" smtClean="0"/>
              <a:t>n </a:t>
            </a:r>
            <a:r>
              <a:rPr lang="en-US" sz="3200" smtClean="0"/>
              <a:t>= 1 + 1  = 2</a:t>
            </a:r>
          </a:p>
        </p:txBody>
      </p:sp>
      <p:sp>
        <p:nvSpPr>
          <p:cNvPr id="441347" name="Title 2"/>
          <p:cNvSpPr>
            <a:spLocks noGrp="1"/>
          </p:cNvSpPr>
          <p:nvPr>
            <p:ph type="title"/>
          </p:nvPr>
        </p:nvSpPr>
        <p:spPr>
          <a:xfrm>
            <a:off x="533400" y="-152400"/>
            <a:ext cx="8229600" cy="1143000"/>
          </a:xfrm>
        </p:spPr>
        <p:txBody>
          <a:bodyPr/>
          <a:lstStyle/>
          <a:p>
            <a:r>
              <a:rPr lang="en-US" smtClean="0"/>
              <a:t>Rate Law</a:t>
            </a:r>
          </a:p>
        </p:txBody>
      </p:sp>
      <p:sp>
        <p:nvSpPr>
          <p:cNvPr id="441348" name="Slide Number Placeholder 6"/>
          <p:cNvSpPr>
            <a:spLocks noGrp="1"/>
          </p:cNvSpPr>
          <p:nvPr>
            <p:ph type="sldNum" sz="quarter" idx="12"/>
          </p:nvPr>
        </p:nvSpPr>
        <p:spPr>
          <a:noFill/>
        </p:spPr>
        <p:txBody>
          <a:bodyPr/>
          <a:lstStyle/>
          <a:p>
            <a:fld id="{297D6E9C-7F66-4DAF-A546-E2DEA1E3AE9E}" type="slidenum">
              <a:rPr lang="ar-SA" smtClean="0">
                <a:latin typeface="Arial" pitchFamily="34" charset="0"/>
                <a:cs typeface="Arial" pitchFamily="34" charset="0"/>
              </a:rPr>
              <a:pPr/>
              <a:t>328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4274">
                                            <p:txEl>
                                              <p:pRg st="1" end="1"/>
                                            </p:txEl>
                                          </p:spTgt>
                                        </p:tgtEl>
                                        <p:attrNameLst>
                                          <p:attrName>style.visibility</p:attrName>
                                        </p:attrNameLst>
                                      </p:cBhvr>
                                      <p:to>
                                        <p:strVal val="visible"/>
                                      </p:to>
                                    </p:set>
                                    <p:animEffect transition="in" filter="diamond(in)">
                                      <p:cBhvr>
                                        <p:cTn id="7" dur="2000"/>
                                        <p:tgtEl>
                                          <p:spTgt spid="5427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4274">
                                            <p:txEl>
                                              <p:pRg st="2" end="2"/>
                                            </p:txEl>
                                          </p:spTgt>
                                        </p:tgtEl>
                                        <p:attrNameLst>
                                          <p:attrName>style.visibility</p:attrName>
                                        </p:attrNameLst>
                                      </p:cBhvr>
                                      <p:to>
                                        <p:strVal val="visible"/>
                                      </p:to>
                                    </p:set>
                                    <p:animEffect transition="in" filter="diamond(in)">
                                      <p:cBhvr>
                                        <p:cTn id="12" dur="500"/>
                                        <p:tgtEl>
                                          <p:spTgt spid="5427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4274">
                                            <p:txEl>
                                              <p:pRg st="3" end="3"/>
                                            </p:txEl>
                                          </p:spTgt>
                                        </p:tgtEl>
                                        <p:attrNameLst>
                                          <p:attrName>style.visibility</p:attrName>
                                        </p:attrNameLst>
                                      </p:cBhvr>
                                      <p:to>
                                        <p:strVal val="visible"/>
                                      </p:to>
                                    </p:set>
                                    <p:animEffect transition="in" filter="diamond(in)">
                                      <p:cBhvr>
                                        <p:cTn id="17" dur="500"/>
                                        <p:tgtEl>
                                          <p:spTgt spid="5427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54274">
                                            <p:txEl>
                                              <p:pRg st="4" end="4"/>
                                            </p:txEl>
                                          </p:spTgt>
                                        </p:tgtEl>
                                        <p:attrNameLst>
                                          <p:attrName>style.visibility</p:attrName>
                                        </p:attrNameLst>
                                      </p:cBhvr>
                                      <p:to>
                                        <p:strVal val="visible"/>
                                      </p:to>
                                    </p:set>
                                    <p:animEffect transition="in" filter="diamond(in)">
                                      <p:cBhvr>
                                        <p:cTn id="22" dur="500"/>
                                        <p:tgtEl>
                                          <p:spTgt spid="5427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54274">
                                            <p:txEl>
                                              <p:pRg st="5" end="5"/>
                                            </p:txEl>
                                          </p:spTgt>
                                        </p:tgtEl>
                                        <p:attrNameLst>
                                          <p:attrName>style.visibility</p:attrName>
                                        </p:attrNameLst>
                                      </p:cBhvr>
                                      <p:to>
                                        <p:strVal val="visible"/>
                                      </p:to>
                                    </p:set>
                                    <p:animEffect transition="in" filter="diamond(in)">
                                      <p:cBhvr>
                                        <p:cTn id="27" dur="500"/>
                                        <p:tgtEl>
                                          <p:spTgt spid="5427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54274">
                                            <p:txEl>
                                              <p:pRg st="6" end="6"/>
                                            </p:txEl>
                                          </p:spTgt>
                                        </p:tgtEl>
                                        <p:attrNameLst>
                                          <p:attrName>style.visibility</p:attrName>
                                        </p:attrNameLst>
                                      </p:cBhvr>
                                      <p:to>
                                        <p:strVal val="visible"/>
                                      </p:to>
                                    </p:set>
                                    <p:animEffect transition="in" filter="diamond(in)">
                                      <p:cBhvr>
                                        <p:cTn id="32" dur="500"/>
                                        <p:tgtEl>
                                          <p:spTgt spid="5427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54274">
                                            <p:txEl>
                                              <p:pRg st="7" end="7"/>
                                            </p:txEl>
                                          </p:spTgt>
                                        </p:tgtEl>
                                        <p:attrNameLst>
                                          <p:attrName>style.visibility</p:attrName>
                                        </p:attrNameLst>
                                      </p:cBhvr>
                                      <p:to>
                                        <p:strVal val="visible"/>
                                      </p:to>
                                    </p:set>
                                    <p:animEffect transition="in" filter="diamond(in)">
                                      <p:cBhvr>
                                        <p:cTn id="37" dur="500"/>
                                        <p:tgtEl>
                                          <p:spTgt spid="54274">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54274">
                                            <p:txEl>
                                              <p:pRg st="8" end="8"/>
                                            </p:txEl>
                                          </p:spTgt>
                                        </p:tgtEl>
                                        <p:attrNameLst>
                                          <p:attrName>style.visibility</p:attrName>
                                        </p:attrNameLst>
                                      </p:cBhvr>
                                      <p:to>
                                        <p:strVal val="visible"/>
                                      </p:to>
                                    </p:set>
                                    <p:animEffect transition="in" filter="diamond(in)">
                                      <p:cBhvr>
                                        <p:cTn id="42" dur="500"/>
                                        <p:tgtEl>
                                          <p:spTgt spid="54274">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54274">
                                            <p:txEl>
                                              <p:pRg st="9" end="9"/>
                                            </p:txEl>
                                          </p:spTgt>
                                        </p:tgtEl>
                                        <p:attrNameLst>
                                          <p:attrName>style.visibility</p:attrName>
                                        </p:attrNameLst>
                                      </p:cBhvr>
                                      <p:to>
                                        <p:strVal val="visible"/>
                                      </p:to>
                                    </p:set>
                                    <p:animEffect transition="in" filter="diamond(in)">
                                      <p:cBhvr>
                                        <p:cTn id="47" dur="500"/>
                                        <p:tgtEl>
                                          <p:spTgt spid="5427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038225"/>
            <a:ext cx="8991600" cy="5199063"/>
          </a:xfrm>
        </p:spPr>
        <p:txBody>
          <a:bodyPr/>
          <a:lstStyle/>
          <a:p>
            <a:pPr algn="l" rtl="0">
              <a:lnSpc>
                <a:spcPts val="2700"/>
              </a:lnSpc>
              <a:spcBef>
                <a:spcPts val="1200"/>
              </a:spcBef>
              <a:spcAft>
                <a:spcPts val="1200"/>
              </a:spcAft>
              <a:buFont typeface="Wingdings" pitchFamily="2" charset="2"/>
              <a:buNone/>
            </a:pPr>
            <a:r>
              <a:rPr lang="en-US" smtClean="0"/>
              <a:t>The Rate Law - Examples</a:t>
            </a:r>
          </a:p>
          <a:p>
            <a:pPr algn="ctr" rtl="0">
              <a:lnSpc>
                <a:spcPts val="2700"/>
              </a:lnSpc>
              <a:spcBef>
                <a:spcPts val="1200"/>
              </a:spcBef>
              <a:spcAft>
                <a:spcPts val="1200"/>
              </a:spcAft>
              <a:buFont typeface="Wingdings" pitchFamily="2" charset="2"/>
              <a:buNone/>
            </a:pPr>
            <a:r>
              <a:rPr lang="en-US" smtClean="0"/>
              <a:t>2NO(g)  +  2H</a:t>
            </a:r>
            <a:r>
              <a:rPr lang="en-US" baseline="-25000" smtClean="0"/>
              <a:t>2</a:t>
            </a:r>
            <a:r>
              <a:rPr lang="en-US" smtClean="0"/>
              <a:t>(g)  </a:t>
            </a:r>
            <a:r>
              <a:rPr lang="en-US" smtClean="0">
                <a:sym typeface="Symbol" pitchFamily="18" charset="2"/>
              </a:rPr>
              <a:t>  N</a:t>
            </a:r>
            <a:r>
              <a:rPr lang="en-US" baseline="-25000" smtClean="0">
                <a:sym typeface="Symbol" pitchFamily="18" charset="2"/>
              </a:rPr>
              <a:t>2</a:t>
            </a:r>
            <a:r>
              <a:rPr lang="en-US" smtClean="0">
                <a:sym typeface="Symbol" pitchFamily="18" charset="2"/>
              </a:rPr>
              <a:t>(g)  +  2H</a:t>
            </a:r>
            <a:r>
              <a:rPr lang="en-US" baseline="-25000" smtClean="0">
                <a:sym typeface="Symbol" pitchFamily="18" charset="2"/>
              </a:rPr>
              <a:t>2</a:t>
            </a:r>
            <a:r>
              <a:rPr lang="en-US" smtClean="0">
                <a:sym typeface="Symbol" pitchFamily="18" charset="2"/>
              </a:rPr>
              <a:t>O(g)</a:t>
            </a:r>
          </a:p>
          <a:p>
            <a:pPr algn="ctr" rtl="0">
              <a:lnSpc>
                <a:spcPts val="2700"/>
              </a:lnSpc>
              <a:spcBef>
                <a:spcPts val="1200"/>
              </a:spcBef>
              <a:spcAft>
                <a:spcPts val="1200"/>
              </a:spcAft>
              <a:buFont typeface="Wingdings" pitchFamily="2" charset="2"/>
              <a:buNone/>
            </a:pPr>
            <a:r>
              <a:rPr lang="en-US" smtClean="0">
                <a:sym typeface="Symbol" pitchFamily="18" charset="2"/>
              </a:rPr>
              <a:t>Rate = k[NO]</a:t>
            </a:r>
            <a:r>
              <a:rPr lang="en-US" baseline="30000" smtClean="0">
                <a:sym typeface="Symbol" pitchFamily="18" charset="2"/>
              </a:rPr>
              <a:t>2</a:t>
            </a:r>
            <a:r>
              <a:rPr lang="en-US" smtClean="0">
                <a:sym typeface="Symbol" pitchFamily="18" charset="2"/>
              </a:rPr>
              <a:t>[H</a:t>
            </a:r>
            <a:r>
              <a:rPr lang="en-US" baseline="-25000" smtClean="0">
                <a:sym typeface="Symbol" pitchFamily="18" charset="2"/>
              </a:rPr>
              <a:t>2</a:t>
            </a:r>
            <a:r>
              <a:rPr lang="en-US" smtClean="0">
                <a:sym typeface="Symbol" pitchFamily="18" charset="2"/>
              </a:rPr>
              <a:t>]</a:t>
            </a:r>
            <a:r>
              <a:rPr lang="en-US" baseline="30000" smtClean="0">
                <a:sym typeface="Symbol" pitchFamily="18" charset="2"/>
              </a:rPr>
              <a:t>1</a:t>
            </a:r>
            <a:r>
              <a:rPr lang="en-US" smtClean="0">
                <a:sym typeface="Symbol" pitchFamily="18" charset="2"/>
              </a:rPr>
              <a:t> </a:t>
            </a:r>
          </a:p>
          <a:p>
            <a:pPr algn="ctr" rtl="0">
              <a:lnSpc>
                <a:spcPts val="2700"/>
              </a:lnSpc>
              <a:spcBef>
                <a:spcPts val="1200"/>
              </a:spcBef>
              <a:spcAft>
                <a:spcPts val="1200"/>
              </a:spcAft>
              <a:buFont typeface="Wingdings" pitchFamily="2" charset="2"/>
              <a:buNone/>
            </a:pPr>
            <a:r>
              <a:rPr lang="en-US" smtClean="0">
                <a:sym typeface="Symbol" pitchFamily="18" charset="2"/>
              </a:rPr>
              <a:t>Reaction is 2</a:t>
            </a:r>
            <a:r>
              <a:rPr lang="en-US" baseline="30000" smtClean="0">
                <a:sym typeface="Symbol" pitchFamily="18" charset="2"/>
              </a:rPr>
              <a:t>nd</a:t>
            </a:r>
            <a:r>
              <a:rPr lang="en-US" smtClean="0">
                <a:sym typeface="Symbol" pitchFamily="18" charset="2"/>
              </a:rPr>
              <a:t> order in NO and 1</a:t>
            </a:r>
            <a:r>
              <a:rPr lang="en-US" baseline="30000" smtClean="0">
                <a:sym typeface="Symbol" pitchFamily="18" charset="2"/>
              </a:rPr>
              <a:t>st</a:t>
            </a:r>
            <a:r>
              <a:rPr lang="en-US" smtClean="0">
                <a:sym typeface="Symbol" pitchFamily="18" charset="2"/>
              </a:rPr>
              <a:t> order in H</a:t>
            </a:r>
            <a:r>
              <a:rPr lang="en-US" baseline="-25000" smtClean="0">
                <a:sym typeface="Symbol" pitchFamily="18" charset="2"/>
              </a:rPr>
              <a:t>2</a:t>
            </a:r>
          </a:p>
          <a:p>
            <a:pPr algn="ctr" rtl="0">
              <a:lnSpc>
                <a:spcPts val="2700"/>
              </a:lnSpc>
              <a:spcBef>
                <a:spcPts val="1200"/>
              </a:spcBef>
              <a:spcAft>
                <a:spcPts val="1200"/>
              </a:spcAft>
              <a:buFont typeface="Wingdings" pitchFamily="2" charset="2"/>
              <a:buNone/>
            </a:pPr>
            <a:r>
              <a:rPr lang="en-US" smtClean="0">
                <a:sym typeface="Symbol" pitchFamily="18" charset="2"/>
              </a:rPr>
              <a:t>Overall reaction is 2 + 1 = 3</a:t>
            </a:r>
            <a:r>
              <a:rPr lang="en-US" baseline="30000" smtClean="0">
                <a:sym typeface="Symbol" pitchFamily="18" charset="2"/>
              </a:rPr>
              <a:t>rd</a:t>
            </a:r>
            <a:r>
              <a:rPr lang="en-US" smtClean="0">
                <a:sym typeface="Symbol" pitchFamily="18" charset="2"/>
              </a:rPr>
              <a:t> order</a:t>
            </a:r>
          </a:p>
          <a:p>
            <a:pPr marL="0" lvl="1" indent="0" algn="l" rtl="0">
              <a:lnSpc>
                <a:spcPts val="2700"/>
              </a:lnSpc>
              <a:spcBef>
                <a:spcPts val="1200"/>
              </a:spcBef>
              <a:spcAft>
                <a:spcPts val="1200"/>
              </a:spcAft>
              <a:buFont typeface="Wingdings" pitchFamily="2" charset="2"/>
              <a:buNone/>
            </a:pPr>
            <a:r>
              <a:rPr lang="en-US" sz="3200" smtClean="0">
                <a:sym typeface="Symbol" pitchFamily="18" charset="2"/>
              </a:rPr>
              <a:t>Note[NO] coefficient (2) is </a:t>
            </a:r>
            <a:r>
              <a:rPr lang="en-US" sz="3200" u="sng" smtClean="0">
                <a:sym typeface="Symbol" pitchFamily="18" charset="2"/>
              </a:rPr>
              <a:t>not related</a:t>
            </a:r>
            <a:r>
              <a:rPr lang="en-US" sz="3200" smtClean="0">
                <a:sym typeface="Symbol" pitchFamily="18" charset="2"/>
              </a:rPr>
              <a:t> to the</a:t>
            </a:r>
          </a:p>
          <a:p>
            <a:pPr marL="0" lvl="1" indent="0" algn="l" rtl="0">
              <a:lnSpc>
                <a:spcPts val="2700"/>
              </a:lnSpc>
              <a:spcBef>
                <a:spcPts val="1200"/>
              </a:spcBef>
              <a:spcAft>
                <a:spcPts val="1200"/>
              </a:spcAft>
              <a:buFont typeface="Wingdings" pitchFamily="2" charset="2"/>
              <a:buNone/>
            </a:pPr>
            <a:r>
              <a:rPr lang="en-US" sz="3200" smtClean="0">
                <a:sym typeface="Symbol" pitchFamily="18" charset="2"/>
              </a:rPr>
              <a:t> [NO] reaction order (2)</a:t>
            </a:r>
            <a:endParaRPr lang="en-US" sz="3200" smtClean="0"/>
          </a:p>
        </p:txBody>
      </p:sp>
      <p:sp>
        <p:nvSpPr>
          <p:cNvPr id="442371" name="Title 2"/>
          <p:cNvSpPr>
            <a:spLocks noGrp="1"/>
          </p:cNvSpPr>
          <p:nvPr>
            <p:ph type="title"/>
          </p:nvPr>
        </p:nvSpPr>
        <p:spPr>
          <a:xfrm>
            <a:off x="457200" y="0"/>
            <a:ext cx="8229600" cy="1143000"/>
          </a:xfrm>
        </p:spPr>
        <p:txBody>
          <a:bodyPr/>
          <a:lstStyle/>
          <a:p>
            <a:r>
              <a:rPr lang="en-US" smtClean="0"/>
              <a:t>Rate Law</a:t>
            </a:r>
          </a:p>
        </p:txBody>
      </p:sp>
      <p:sp>
        <p:nvSpPr>
          <p:cNvPr id="442372" name="Slide Number Placeholder 6"/>
          <p:cNvSpPr>
            <a:spLocks noGrp="1"/>
          </p:cNvSpPr>
          <p:nvPr>
            <p:ph type="sldNum" sz="quarter" idx="12"/>
          </p:nvPr>
        </p:nvSpPr>
        <p:spPr>
          <a:noFill/>
        </p:spPr>
        <p:txBody>
          <a:bodyPr/>
          <a:lstStyle/>
          <a:p>
            <a:fld id="{21DC2B3B-99D1-4A16-9FE7-6691244949FB}" type="slidenum">
              <a:rPr lang="ar-SA" smtClean="0">
                <a:latin typeface="Arial" pitchFamily="34" charset="0"/>
                <a:cs typeface="Arial" pitchFamily="34" charset="0"/>
              </a:rPr>
              <a:pPr/>
              <a:t>329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diamond(i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diamond(i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diamond(in)">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diamond(in)">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diamond(in)">
                                      <p:cBhvr>
                                        <p:cTn id="27" dur="5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diamond(in)">
                                      <p:cBhvr>
                                        <p:cTn id="3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idx="1"/>
          </p:nvPr>
        </p:nvSpPr>
        <p:spPr>
          <a:xfrm>
            <a:off x="304800" y="685800"/>
            <a:ext cx="8839200" cy="5867400"/>
          </a:xfrm>
        </p:spPr>
        <p:txBody>
          <a:bodyPr/>
          <a:lstStyle/>
          <a:p>
            <a:pPr marL="0" indent="0" algn="l" rtl="0" eaLnBrk="1" hangingPunct="1">
              <a:lnSpc>
                <a:spcPts val="2500"/>
              </a:lnSpc>
              <a:buFont typeface="Wingdings" pitchFamily="2" charset="2"/>
              <a:buNone/>
            </a:pPr>
            <a:r>
              <a:rPr lang="en-US" sz="2400" smtClean="0"/>
              <a:t>Ex: What is the mass percentage of C in in l-Carvone, C</a:t>
            </a:r>
            <a:r>
              <a:rPr lang="en-US" sz="2400" baseline="-25000" smtClean="0"/>
              <a:t>10</a:t>
            </a:r>
            <a:r>
              <a:rPr lang="en-US" sz="2400" smtClean="0"/>
              <a:t>H</a:t>
            </a:r>
            <a:r>
              <a:rPr lang="en-US" sz="2400" baseline="-25000" smtClean="0"/>
              <a:t>14</a:t>
            </a:r>
            <a:r>
              <a:rPr lang="en-US" sz="2400" smtClean="0"/>
              <a:t>O? </a:t>
            </a:r>
          </a:p>
          <a:p>
            <a:pPr marL="0" indent="0" algn="l" rtl="0" eaLnBrk="1" hangingPunct="1">
              <a:lnSpc>
                <a:spcPts val="2500"/>
              </a:lnSpc>
              <a:buFont typeface="Wingdings" pitchFamily="2" charset="2"/>
              <a:buNone/>
            </a:pPr>
            <a:r>
              <a:rPr lang="en-US" sz="2400" smtClean="0"/>
              <a:t>C = 12.0107 g/mol     H = 1.00794 g.mol     O = 15.9994 g/mol</a:t>
            </a:r>
          </a:p>
          <a:p>
            <a:pPr marL="0" indent="0" algn="l" rtl="0" eaLnBrk="1" hangingPunct="1">
              <a:lnSpc>
                <a:spcPts val="2500"/>
              </a:lnSpc>
              <a:spcBef>
                <a:spcPts val="1200"/>
              </a:spcBef>
              <a:spcAft>
                <a:spcPts val="1200"/>
              </a:spcAft>
              <a:buClr>
                <a:schemeClr val="tx1"/>
              </a:buClr>
              <a:buFontTx/>
              <a:buNone/>
            </a:pPr>
            <a:r>
              <a:rPr lang="en-US" sz="2400" smtClean="0"/>
              <a:t>     a. 30%       b. 40%      c.  60%     d. 70%      e.  80%</a:t>
            </a:r>
            <a:br>
              <a:rPr lang="en-US" sz="2400" smtClean="0"/>
            </a:br>
            <a:r>
              <a:rPr lang="en-US" sz="2400" smtClean="0"/>
              <a:t>  </a:t>
            </a:r>
          </a:p>
          <a:p>
            <a:pPr marL="0" indent="0" algn="l" rtl="0" eaLnBrk="1" hangingPunct="1">
              <a:lnSpc>
                <a:spcPts val="2500"/>
              </a:lnSpc>
              <a:buFont typeface="Wingdings" pitchFamily="2" charset="2"/>
              <a:buNone/>
            </a:pPr>
            <a:r>
              <a:rPr lang="en-US" sz="2400" smtClean="0"/>
              <a:t>Molar Mass C = 12.0170 g/mol C x 10 mol C    = 120.170 g C</a:t>
            </a:r>
          </a:p>
          <a:p>
            <a:pPr marL="0" indent="0" algn="l" rtl="0" eaLnBrk="1" hangingPunct="1">
              <a:lnSpc>
                <a:spcPts val="2500"/>
              </a:lnSpc>
              <a:buFont typeface="Wingdings" pitchFamily="2" charset="2"/>
              <a:buNone/>
            </a:pPr>
            <a:r>
              <a:rPr lang="en-US" sz="2400" smtClean="0"/>
              <a:t>                   H = 1.00794 g/mol C x 14 mol H   = 14.1112 g H</a:t>
            </a:r>
          </a:p>
          <a:p>
            <a:pPr marL="0" indent="0" algn="l" rtl="0" eaLnBrk="1" hangingPunct="1">
              <a:lnSpc>
                <a:spcPts val="2500"/>
              </a:lnSpc>
              <a:buFont typeface="Wingdings" pitchFamily="2" charset="2"/>
              <a:buNone/>
            </a:pPr>
            <a:r>
              <a:rPr lang="en-US" sz="2400" smtClean="0"/>
              <a:t>                   O = 15.9994 g/mol C x   1 mol O   = 15.9994 g O</a:t>
            </a:r>
          </a:p>
          <a:p>
            <a:pPr marL="0" indent="0" algn="ctr" rtl="0" eaLnBrk="1" hangingPunct="1">
              <a:lnSpc>
                <a:spcPts val="2500"/>
              </a:lnSpc>
              <a:buFont typeface="Wingdings" pitchFamily="2" charset="2"/>
              <a:buNone/>
            </a:pPr>
            <a:r>
              <a:rPr lang="en-US" sz="2400" smtClean="0"/>
              <a:t>          Molar Mass C</a:t>
            </a:r>
            <a:r>
              <a:rPr lang="en-US" sz="2400" baseline="-25000" smtClean="0"/>
              <a:t>10</a:t>
            </a:r>
            <a:r>
              <a:rPr lang="en-US" sz="2400" smtClean="0"/>
              <a:t>H</a:t>
            </a:r>
            <a:r>
              <a:rPr lang="en-US" sz="2400" baseline="-25000" smtClean="0"/>
              <a:t>14</a:t>
            </a:r>
            <a:r>
              <a:rPr lang="en-US" sz="2400" smtClean="0"/>
              <a:t>O   = 150.218 g/mol</a:t>
            </a:r>
            <a:br>
              <a:rPr lang="en-US" sz="2400" smtClean="0"/>
            </a:br>
            <a:endParaRPr lang="en-US" sz="2400" smtClean="0"/>
          </a:p>
          <a:p>
            <a:pPr marL="0" indent="0" algn="l" rtl="0" eaLnBrk="1" hangingPunct="1">
              <a:lnSpc>
                <a:spcPts val="2500"/>
              </a:lnSpc>
              <a:buFont typeface="Wingdings" pitchFamily="2" charset="2"/>
              <a:buNone/>
            </a:pPr>
            <a:r>
              <a:rPr lang="en-US" sz="2400" smtClean="0"/>
              <a:t> Mass % C  =  120.170 / 150.218  x  100	= 79.9971 (80%)</a:t>
            </a:r>
          </a:p>
          <a:p>
            <a:pPr marL="0" indent="0" algn="l" rtl="0" eaLnBrk="1" hangingPunct="1">
              <a:lnSpc>
                <a:spcPts val="2500"/>
              </a:lnSpc>
              <a:buClr>
                <a:schemeClr val="tx1"/>
              </a:buClr>
              <a:buFontTx/>
              <a:buNone/>
            </a:pPr>
            <a:endParaRPr lang="en-US" sz="2400" smtClean="0"/>
          </a:p>
          <a:p>
            <a:pPr marL="0" indent="0" algn="l" rtl="0" eaLnBrk="1" hangingPunct="1">
              <a:lnSpc>
                <a:spcPts val="2500"/>
              </a:lnSpc>
              <a:buClr>
                <a:schemeClr val="tx1"/>
              </a:buClr>
              <a:buFontTx/>
              <a:buNone/>
            </a:pPr>
            <a:endParaRPr lang="en-US" sz="2400" smtClean="0"/>
          </a:p>
          <a:p>
            <a:pPr marL="0" indent="0" algn="l" rtl="0" eaLnBrk="1" hangingPunct="1">
              <a:lnSpc>
                <a:spcPts val="2500"/>
              </a:lnSpc>
              <a:buClr>
                <a:schemeClr val="tx1"/>
              </a:buClr>
              <a:buFontTx/>
              <a:buNone/>
            </a:pPr>
            <a:r>
              <a:rPr lang="en-US" sz="2400" smtClean="0"/>
              <a:t>Ans:  e</a:t>
            </a:r>
          </a:p>
        </p:txBody>
      </p:sp>
      <p:sp>
        <p:nvSpPr>
          <p:cNvPr id="165891" name="Slide Number Placeholder 6"/>
          <p:cNvSpPr>
            <a:spLocks noGrp="1"/>
          </p:cNvSpPr>
          <p:nvPr>
            <p:ph type="sldNum" sz="quarter" idx="12"/>
          </p:nvPr>
        </p:nvSpPr>
        <p:spPr>
          <a:noFill/>
        </p:spPr>
        <p:txBody>
          <a:bodyPr/>
          <a:lstStyle/>
          <a:p>
            <a:fld id="{56A358CE-1DBE-4558-A09A-FC0844BB10EC}" type="slidenum">
              <a:rPr lang="ar-SA" smtClean="0">
                <a:latin typeface="Arial" pitchFamily="34" charset="0"/>
                <a:cs typeface="Arial" pitchFamily="34" charset="0"/>
              </a:rPr>
              <a:pPr/>
              <a:t>33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4755">
                                            <p:txEl>
                                              <p:pRg st="3" end="3"/>
                                            </p:txEl>
                                          </p:spTgt>
                                        </p:tgtEl>
                                        <p:attrNameLst>
                                          <p:attrName>style.visibility</p:attrName>
                                        </p:attrNameLst>
                                      </p:cBhvr>
                                      <p:to>
                                        <p:strVal val="visible"/>
                                      </p:to>
                                    </p:set>
                                    <p:anim calcmode="lin" valueType="num">
                                      <p:cBhvr additive="base">
                                        <p:cTn id="7" dur="500" fill="hold"/>
                                        <p:tgtEl>
                                          <p:spTgt spid="74755">
                                            <p:txEl>
                                              <p:pRg st="3" end="3"/>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475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4755">
                                            <p:txEl>
                                              <p:pRg st="4" end="4"/>
                                            </p:txEl>
                                          </p:spTgt>
                                        </p:tgtEl>
                                        <p:attrNameLst>
                                          <p:attrName>style.visibility</p:attrName>
                                        </p:attrNameLst>
                                      </p:cBhvr>
                                      <p:to>
                                        <p:strVal val="visible"/>
                                      </p:to>
                                    </p:set>
                                    <p:anim calcmode="lin" valueType="num">
                                      <p:cBhvr additive="base">
                                        <p:cTn id="13" dur="500" fill="hold"/>
                                        <p:tgtEl>
                                          <p:spTgt spid="74755">
                                            <p:txEl>
                                              <p:pRg st="4" end="4"/>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475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74755">
                                            <p:txEl>
                                              <p:pRg st="5" end="5"/>
                                            </p:txEl>
                                          </p:spTgt>
                                        </p:tgtEl>
                                        <p:attrNameLst>
                                          <p:attrName>style.visibility</p:attrName>
                                        </p:attrNameLst>
                                      </p:cBhvr>
                                      <p:to>
                                        <p:strVal val="visible"/>
                                      </p:to>
                                    </p:set>
                                    <p:anim calcmode="lin" valueType="num">
                                      <p:cBhvr additive="base">
                                        <p:cTn id="19" dur="500" fill="hold"/>
                                        <p:tgtEl>
                                          <p:spTgt spid="74755">
                                            <p:txEl>
                                              <p:pRg st="5" end="5"/>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475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74755">
                                            <p:txEl>
                                              <p:pRg st="6" end="6"/>
                                            </p:txEl>
                                          </p:spTgt>
                                        </p:tgtEl>
                                        <p:attrNameLst>
                                          <p:attrName>style.visibility</p:attrName>
                                        </p:attrNameLst>
                                      </p:cBhvr>
                                      <p:to>
                                        <p:strVal val="visible"/>
                                      </p:to>
                                    </p:set>
                                    <p:anim calcmode="lin" valueType="num">
                                      <p:cBhvr additive="base">
                                        <p:cTn id="25" dur="500" fill="hold"/>
                                        <p:tgtEl>
                                          <p:spTgt spid="74755">
                                            <p:txEl>
                                              <p:pRg st="6" end="6"/>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4755">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4755">
                                            <p:txEl>
                                              <p:pRg st="7" end="7"/>
                                            </p:txEl>
                                          </p:spTgt>
                                        </p:tgtEl>
                                        <p:attrNameLst>
                                          <p:attrName>style.visibility</p:attrName>
                                        </p:attrNameLst>
                                      </p:cBhvr>
                                      <p:to>
                                        <p:strVal val="visible"/>
                                      </p:to>
                                    </p:set>
                                    <p:anim calcmode="lin" valueType="num">
                                      <p:cBhvr additive="base">
                                        <p:cTn id="31" dur="500" fill="hold"/>
                                        <p:tgtEl>
                                          <p:spTgt spid="74755">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475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4755">
                                            <p:txEl>
                                              <p:pRg st="10" end="10"/>
                                            </p:txEl>
                                          </p:spTgt>
                                        </p:tgtEl>
                                        <p:attrNameLst>
                                          <p:attrName>style.visibility</p:attrName>
                                        </p:attrNameLst>
                                      </p:cBhvr>
                                      <p:to>
                                        <p:strVal val="visible"/>
                                      </p:to>
                                    </p:set>
                                    <p:anim calcmode="lin" valueType="num">
                                      <p:cBhvr additive="base">
                                        <p:cTn id="37" dur="500" fill="hold"/>
                                        <p:tgtEl>
                                          <p:spTgt spid="74755">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4755">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609600"/>
            <a:ext cx="8839200" cy="5638800"/>
          </a:xfrm>
        </p:spPr>
        <p:txBody>
          <a:bodyPr/>
          <a:lstStyle/>
          <a:p>
            <a:pPr marL="571500" algn="l" rtl="0">
              <a:buFont typeface="Arial" charset="0"/>
              <a:buChar char="•"/>
              <a:defRPr/>
            </a:pPr>
            <a:r>
              <a:rPr lang="en-US" sz="2400" dirty="0" smtClean="0"/>
              <a:t>The rate law – Examples</a:t>
            </a:r>
          </a:p>
          <a:p>
            <a:pPr algn="l" rtl="0">
              <a:spcBef>
                <a:spcPts val="1200"/>
              </a:spcBef>
              <a:spcAft>
                <a:spcPts val="1200"/>
              </a:spcAft>
              <a:buFont typeface="Wingdings" pitchFamily="2" charset="2"/>
              <a:buNone/>
              <a:defRPr/>
            </a:pPr>
            <a:r>
              <a:rPr lang="en-US" sz="2400" dirty="0" smtClean="0"/>
              <a:t>(CH</a:t>
            </a:r>
            <a:r>
              <a:rPr lang="en-US" sz="2400" baseline="-25000" dirty="0" smtClean="0"/>
              <a:t>3</a:t>
            </a:r>
            <a:r>
              <a:rPr lang="en-US" sz="2400" dirty="0" smtClean="0"/>
              <a:t>)</a:t>
            </a:r>
            <a:r>
              <a:rPr lang="en-US" sz="2400" baseline="-25000" dirty="0" smtClean="0"/>
              <a:t>3</a:t>
            </a:r>
            <a:r>
              <a:rPr lang="en-US" sz="2400" dirty="0" smtClean="0"/>
              <a:t>C–Br(l) + H</a:t>
            </a:r>
            <a:r>
              <a:rPr lang="en-US" sz="2400" baseline="-25000" dirty="0" smtClean="0"/>
              <a:t>2</a:t>
            </a:r>
            <a:r>
              <a:rPr lang="en-US" sz="2400" dirty="0" smtClean="0"/>
              <a:t>O(l) </a:t>
            </a:r>
            <a:r>
              <a:rPr lang="en-US" sz="2400" dirty="0" smtClean="0">
                <a:sym typeface="Symbol"/>
              </a:rPr>
              <a:t> (CH</a:t>
            </a:r>
            <a:r>
              <a:rPr lang="en-US" sz="2400" baseline="-25000" dirty="0" smtClean="0">
                <a:sym typeface="Symbol"/>
              </a:rPr>
              <a:t>3</a:t>
            </a:r>
            <a:r>
              <a:rPr lang="en-US" sz="2400" dirty="0" smtClean="0">
                <a:sym typeface="Symbol"/>
              </a:rPr>
              <a:t>)C–OH(l) + H</a:t>
            </a:r>
            <a:r>
              <a:rPr lang="en-US" sz="2400" baseline="30000" dirty="0" smtClean="0">
                <a:sym typeface="Symbol"/>
              </a:rPr>
              <a:t>+</a:t>
            </a:r>
            <a:r>
              <a:rPr lang="en-US" sz="2400" dirty="0" smtClean="0">
                <a:sym typeface="Symbol"/>
              </a:rPr>
              <a:t>(</a:t>
            </a:r>
            <a:r>
              <a:rPr lang="en-US" sz="2400" dirty="0" err="1" smtClean="0">
                <a:sym typeface="Symbol"/>
              </a:rPr>
              <a:t>aq</a:t>
            </a:r>
            <a:r>
              <a:rPr lang="en-US" sz="2400" dirty="0" smtClean="0">
                <a:sym typeface="Symbol"/>
              </a:rPr>
              <a:t>) + Br</a:t>
            </a:r>
            <a:r>
              <a:rPr lang="en-US" sz="2400" baseline="30000" dirty="0" smtClean="0">
                <a:sym typeface="Symbol"/>
              </a:rPr>
              <a:t>-</a:t>
            </a:r>
            <a:r>
              <a:rPr lang="en-US" sz="2400" dirty="0" smtClean="0">
                <a:sym typeface="Symbol"/>
              </a:rPr>
              <a:t>(</a:t>
            </a:r>
            <a:r>
              <a:rPr lang="en-US" sz="2400" dirty="0" err="1" smtClean="0">
                <a:sym typeface="Symbol"/>
              </a:rPr>
              <a:t>aq</a:t>
            </a:r>
            <a:r>
              <a:rPr lang="en-US" sz="2400" dirty="0" smtClean="0">
                <a:sym typeface="Symbol"/>
              </a:rPr>
              <a:t>)</a:t>
            </a:r>
          </a:p>
          <a:p>
            <a:pPr algn="ctr" rtl="0">
              <a:spcBef>
                <a:spcPts val="1200"/>
              </a:spcBef>
              <a:spcAft>
                <a:spcPts val="1200"/>
              </a:spcAft>
              <a:buFont typeface="Wingdings" pitchFamily="2" charset="2"/>
              <a:buNone/>
              <a:defRPr/>
            </a:pPr>
            <a:r>
              <a:rPr lang="en-US" sz="2400" dirty="0" smtClean="0">
                <a:sym typeface="Symbol"/>
              </a:rPr>
              <a:t>Rate  =  </a:t>
            </a:r>
            <a:r>
              <a:rPr lang="en-US" sz="2400" i="1" dirty="0" smtClean="0">
                <a:sym typeface="Symbol"/>
              </a:rPr>
              <a:t>k </a:t>
            </a:r>
            <a:r>
              <a:rPr lang="en-US" sz="2400" dirty="0" smtClean="0">
                <a:sym typeface="Symbol"/>
              </a:rPr>
              <a:t>[(CH</a:t>
            </a:r>
            <a:r>
              <a:rPr lang="en-US" sz="2400" baseline="-25000" dirty="0" smtClean="0">
                <a:sym typeface="Symbol"/>
              </a:rPr>
              <a:t>3</a:t>
            </a:r>
            <a:r>
              <a:rPr lang="en-US" sz="2400" dirty="0" smtClean="0">
                <a:sym typeface="Symbol"/>
              </a:rPr>
              <a:t>)</a:t>
            </a:r>
            <a:r>
              <a:rPr lang="en-US" sz="2400" baseline="-25000" dirty="0" smtClean="0">
                <a:sym typeface="Symbol"/>
              </a:rPr>
              <a:t>3</a:t>
            </a:r>
            <a:r>
              <a:rPr lang="en-US" sz="2400" dirty="0" smtClean="0">
                <a:sym typeface="Symbol"/>
              </a:rPr>
              <a:t>CBr]</a:t>
            </a:r>
            <a:r>
              <a:rPr lang="en-US" sz="2400" baseline="30000" dirty="0" smtClean="0">
                <a:sym typeface="Symbol"/>
              </a:rPr>
              <a:t>1</a:t>
            </a:r>
            <a:r>
              <a:rPr lang="en-US" sz="2400" dirty="0" smtClean="0">
                <a:sym typeface="Symbol"/>
              </a:rPr>
              <a:t>[H</a:t>
            </a:r>
            <a:r>
              <a:rPr lang="en-US" sz="2400" baseline="-25000" dirty="0" smtClean="0">
                <a:sym typeface="Symbol"/>
              </a:rPr>
              <a:t>2</a:t>
            </a:r>
            <a:r>
              <a:rPr lang="en-US" sz="2400" dirty="0" smtClean="0">
                <a:sym typeface="Symbol"/>
              </a:rPr>
              <a:t>O]</a:t>
            </a:r>
            <a:r>
              <a:rPr lang="en-US" sz="2400" baseline="30000" dirty="0" smtClean="0">
                <a:sym typeface="Symbol"/>
              </a:rPr>
              <a:t>0</a:t>
            </a:r>
            <a:r>
              <a:rPr lang="en-US" sz="2400" dirty="0" smtClean="0">
                <a:sym typeface="Symbol"/>
              </a:rPr>
              <a:t> </a:t>
            </a:r>
          </a:p>
          <a:p>
            <a:pPr algn="l" rtl="0">
              <a:spcBef>
                <a:spcPts val="1200"/>
              </a:spcBef>
              <a:spcAft>
                <a:spcPts val="1200"/>
              </a:spcAft>
              <a:buFont typeface="Wingdings" pitchFamily="2" charset="2"/>
              <a:buNone/>
              <a:defRPr/>
            </a:pPr>
            <a:r>
              <a:rPr lang="en-US" sz="2400" dirty="0" smtClean="0">
                <a:sym typeface="Symbol"/>
              </a:rPr>
              <a:t> or                        Rate  =  </a:t>
            </a:r>
            <a:r>
              <a:rPr lang="en-US" sz="2400" i="1" dirty="0" smtClean="0">
                <a:sym typeface="Symbol"/>
              </a:rPr>
              <a:t>k </a:t>
            </a:r>
            <a:r>
              <a:rPr lang="en-US" sz="2400" dirty="0" smtClean="0">
                <a:sym typeface="Symbol"/>
              </a:rPr>
              <a:t>[(CH</a:t>
            </a:r>
            <a:r>
              <a:rPr lang="en-US" sz="2400" baseline="-25000" dirty="0" smtClean="0">
                <a:sym typeface="Symbol"/>
              </a:rPr>
              <a:t>3</a:t>
            </a:r>
            <a:r>
              <a:rPr lang="en-US" sz="2400" dirty="0" smtClean="0">
                <a:sym typeface="Symbol"/>
              </a:rPr>
              <a:t>)</a:t>
            </a:r>
            <a:r>
              <a:rPr lang="en-US" sz="2400" baseline="-25000" dirty="0" smtClean="0">
                <a:sym typeface="Symbol"/>
              </a:rPr>
              <a:t>3</a:t>
            </a:r>
            <a:r>
              <a:rPr lang="en-US" sz="2400" dirty="0" smtClean="0">
                <a:sym typeface="Symbol"/>
              </a:rPr>
              <a:t>CBr]</a:t>
            </a:r>
            <a:r>
              <a:rPr lang="en-US" sz="2400" baseline="30000" dirty="0" smtClean="0">
                <a:sym typeface="Symbol"/>
              </a:rPr>
              <a:t>1</a:t>
            </a:r>
          </a:p>
          <a:p>
            <a:pPr marL="457200" lvl="1" indent="0" algn="l" rtl="0">
              <a:buFont typeface="Wingdings" pitchFamily="2" charset="2"/>
              <a:buNone/>
              <a:defRPr/>
            </a:pPr>
            <a:r>
              <a:rPr lang="en-US" sz="2400" dirty="0" smtClean="0">
                <a:sym typeface="Symbol"/>
              </a:rPr>
              <a:t>Reaction is first order in 2-bromo-2-methyl propane</a:t>
            </a:r>
          </a:p>
          <a:p>
            <a:pPr marL="457200" lvl="1" indent="0" algn="l" rtl="0">
              <a:buFont typeface="Wingdings" pitchFamily="2" charset="2"/>
              <a:buNone/>
              <a:defRPr/>
            </a:pPr>
            <a:r>
              <a:rPr lang="en-US" sz="2400" dirty="0" smtClean="0">
                <a:sym typeface="Symbol"/>
              </a:rPr>
              <a:t>Reaction is zero order (n=0) in water [H</a:t>
            </a:r>
            <a:r>
              <a:rPr lang="en-US" sz="2400" baseline="-25000" dirty="0" smtClean="0">
                <a:sym typeface="Symbol"/>
              </a:rPr>
              <a:t>2</a:t>
            </a:r>
            <a:r>
              <a:rPr lang="en-US" sz="2400" dirty="0" smtClean="0">
                <a:sym typeface="Symbol"/>
              </a:rPr>
              <a:t>O]</a:t>
            </a:r>
            <a:r>
              <a:rPr lang="en-US" sz="2400" baseline="30000" dirty="0" smtClean="0">
                <a:sym typeface="Symbol"/>
              </a:rPr>
              <a:t>0</a:t>
            </a:r>
          </a:p>
          <a:p>
            <a:pPr marL="457200" lvl="1" indent="0" algn="l" rtl="0">
              <a:spcBef>
                <a:spcPts val="1800"/>
              </a:spcBef>
              <a:buFont typeface="Wingdings" pitchFamily="2" charset="2"/>
              <a:buNone/>
              <a:defRPr/>
            </a:pPr>
            <a:r>
              <a:rPr lang="en-US" sz="2400" dirty="0" smtClean="0">
                <a:sym typeface="Symbol"/>
              </a:rPr>
              <a:t>Note: zero order reaction order terms,  ex. [H</a:t>
            </a:r>
            <a:r>
              <a:rPr lang="en-US" sz="2400" baseline="-25000" dirty="0" smtClean="0">
                <a:sym typeface="Symbol"/>
              </a:rPr>
              <a:t>2</a:t>
            </a:r>
            <a:r>
              <a:rPr lang="en-US" sz="2400" dirty="0" smtClean="0">
                <a:sym typeface="Symbol"/>
              </a:rPr>
              <a:t>O]</a:t>
            </a:r>
            <a:r>
              <a:rPr lang="en-US" sz="2400" baseline="30000" dirty="0" smtClean="0">
                <a:sym typeface="Symbol"/>
              </a:rPr>
              <a:t>0  </a:t>
            </a:r>
            <a:r>
              <a:rPr lang="en-US" sz="2400" dirty="0" smtClean="0">
                <a:sym typeface="Symbol"/>
              </a:rPr>
              <a:t> can be eliminated from the overall rate equation, i.e. any term raised to the “0” power is equal to 1</a:t>
            </a:r>
          </a:p>
          <a:p>
            <a:pPr marL="457200" lvl="1" indent="0" algn="ctr" rtl="0">
              <a:spcBef>
                <a:spcPts val="1800"/>
              </a:spcBef>
              <a:buFont typeface="Wingdings" pitchFamily="2" charset="2"/>
              <a:buNone/>
              <a:defRPr/>
            </a:pPr>
            <a:r>
              <a:rPr lang="en-US" sz="2400" dirty="0" smtClean="0">
                <a:sym typeface="Symbol"/>
              </a:rPr>
              <a:t>[H</a:t>
            </a:r>
            <a:r>
              <a:rPr lang="en-US" sz="2400" baseline="-25000" dirty="0" smtClean="0">
                <a:sym typeface="Symbol"/>
              </a:rPr>
              <a:t>2</a:t>
            </a:r>
            <a:r>
              <a:rPr lang="en-US" sz="2400" dirty="0" smtClean="0">
                <a:sym typeface="Symbol"/>
              </a:rPr>
              <a:t>O]</a:t>
            </a:r>
            <a:r>
              <a:rPr lang="en-US" sz="2400" baseline="30000" dirty="0" smtClean="0">
                <a:sym typeface="Symbol"/>
              </a:rPr>
              <a:t>0 </a:t>
            </a:r>
            <a:r>
              <a:rPr lang="en-US" sz="2400" dirty="0" smtClean="0">
                <a:sym typeface="Symbol"/>
              </a:rPr>
              <a:t>= 1</a:t>
            </a:r>
          </a:p>
          <a:p>
            <a:pPr lvl="2" algn="l" rtl="0">
              <a:buFont typeface="Wingdings" pitchFamily="2" charset="2"/>
              <a:buNone/>
              <a:defRPr/>
            </a:pPr>
            <a:endParaRPr lang="en-US" dirty="0" smtClean="0">
              <a:sym typeface="Symbol"/>
            </a:endParaRPr>
          </a:p>
          <a:p>
            <a:pPr lvl="2" algn="l" rtl="0">
              <a:buFont typeface="Wingdings" pitchFamily="2" charset="2"/>
              <a:buNone/>
              <a:defRPr/>
            </a:pPr>
            <a:endParaRPr lang="en-US" dirty="0"/>
          </a:p>
        </p:txBody>
      </p:sp>
      <p:sp>
        <p:nvSpPr>
          <p:cNvPr id="443395" name="Title 2"/>
          <p:cNvSpPr>
            <a:spLocks noGrp="1"/>
          </p:cNvSpPr>
          <p:nvPr>
            <p:ph type="title"/>
          </p:nvPr>
        </p:nvSpPr>
        <p:spPr>
          <a:xfrm>
            <a:off x="533400" y="-228600"/>
            <a:ext cx="8229600" cy="1143000"/>
          </a:xfrm>
        </p:spPr>
        <p:txBody>
          <a:bodyPr/>
          <a:lstStyle/>
          <a:p>
            <a:r>
              <a:rPr lang="en-US" smtClean="0"/>
              <a:t>Rate Law</a:t>
            </a:r>
          </a:p>
        </p:txBody>
      </p:sp>
      <p:sp>
        <p:nvSpPr>
          <p:cNvPr id="443396" name="Slide Number Placeholder 6"/>
          <p:cNvSpPr>
            <a:spLocks noGrp="1"/>
          </p:cNvSpPr>
          <p:nvPr>
            <p:ph type="sldNum" sz="quarter" idx="12"/>
          </p:nvPr>
        </p:nvSpPr>
        <p:spPr>
          <a:noFill/>
        </p:spPr>
        <p:txBody>
          <a:bodyPr/>
          <a:lstStyle/>
          <a:p>
            <a:fld id="{64E47C08-EC63-4F54-8DA6-AC824FD7A170}" type="slidenum">
              <a:rPr lang="ar-SA" smtClean="0">
                <a:latin typeface="Arial" pitchFamily="34" charset="0"/>
                <a:cs typeface="Arial" pitchFamily="34" charset="0"/>
              </a:rPr>
              <a:pPr/>
              <a:t>330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diamond(i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diamond(i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diamond(in)">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diamond(in)">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diamond(in)">
                                      <p:cBhvr>
                                        <p:cTn id="27" dur="5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diamond(in)">
                                      <p:cBhvr>
                                        <p:cTn id="32" dur="500"/>
                                        <p:tgtEl>
                                          <p:spTgt spid="2">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Effect transition="in" filter="diamond(in)">
                                      <p:cBhvr>
                                        <p:cTn id="3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Content Placeholder 1"/>
          <p:cNvSpPr>
            <a:spLocks noGrp="1"/>
          </p:cNvSpPr>
          <p:nvPr>
            <p:ph idx="1"/>
          </p:nvPr>
        </p:nvSpPr>
        <p:spPr>
          <a:xfrm>
            <a:off x="381000" y="1038225"/>
            <a:ext cx="8229600" cy="5270500"/>
          </a:xfrm>
        </p:spPr>
        <p:txBody>
          <a:bodyPr/>
          <a:lstStyle/>
          <a:p>
            <a:pPr algn="l" rtl="0">
              <a:lnSpc>
                <a:spcPts val="2700"/>
              </a:lnSpc>
              <a:spcBef>
                <a:spcPts val="1200"/>
              </a:spcBef>
              <a:spcAft>
                <a:spcPts val="1200"/>
              </a:spcAft>
            </a:pPr>
            <a:r>
              <a:rPr lang="en-US" sz="2400" smtClean="0"/>
              <a:t>The Rate Law - Examples</a:t>
            </a:r>
          </a:p>
          <a:p>
            <a:pPr algn="l" rtl="0">
              <a:lnSpc>
                <a:spcPts val="2700"/>
              </a:lnSpc>
              <a:spcBef>
                <a:spcPts val="1200"/>
              </a:spcBef>
              <a:spcAft>
                <a:spcPts val="1200"/>
              </a:spcAft>
              <a:buFont typeface="Wingdings" pitchFamily="2" charset="2"/>
              <a:buNone/>
            </a:pPr>
            <a:r>
              <a:rPr lang="en-US" sz="2400" smtClean="0"/>
              <a:t>CHCl</a:t>
            </a:r>
            <a:r>
              <a:rPr lang="en-US" sz="2400" baseline="-25000" smtClean="0"/>
              <a:t>3</a:t>
            </a:r>
            <a:r>
              <a:rPr lang="en-US" sz="2400" smtClean="0"/>
              <a:t>(g)  +  Cl</a:t>
            </a:r>
            <a:r>
              <a:rPr lang="en-US" sz="2400" baseline="-25000" smtClean="0"/>
              <a:t>2</a:t>
            </a:r>
            <a:r>
              <a:rPr lang="en-US" sz="2400" smtClean="0"/>
              <a:t>(g)  </a:t>
            </a:r>
            <a:r>
              <a:rPr lang="en-US" sz="2400" smtClean="0">
                <a:sym typeface="Symbol" pitchFamily="18" charset="2"/>
              </a:rPr>
              <a:t>  CCl</a:t>
            </a:r>
            <a:r>
              <a:rPr lang="en-US" sz="2400" baseline="-25000" smtClean="0">
                <a:sym typeface="Symbol" pitchFamily="18" charset="2"/>
              </a:rPr>
              <a:t>4</a:t>
            </a:r>
            <a:r>
              <a:rPr lang="en-US" sz="2400" smtClean="0">
                <a:sym typeface="Symbol" pitchFamily="18" charset="2"/>
              </a:rPr>
              <a:t>(g)  +  HCl(g)</a:t>
            </a:r>
          </a:p>
          <a:p>
            <a:pPr algn="ctr" rtl="0">
              <a:lnSpc>
                <a:spcPts val="2700"/>
              </a:lnSpc>
              <a:spcBef>
                <a:spcPts val="1200"/>
              </a:spcBef>
              <a:spcAft>
                <a:spcPts val="1200"/>
              </a:spcAft>
              <a:buFont typeface="Wingdings" pitchFamily="2" charset="2"/>
              <a:buNone/>
            </a:pPr>
            <a:r>
              <a:rPr lang="en-US" sz="2400" smtClean="0">
                <a:sym typeface="Symbol" pitchFamily="18" charset="2"/>
              </a:rPr>
              <a:t>Rate =  k[CHCL</a:t>
            </a:r>
            <a:r>
              <a:rPr lang="en-US" sz="2400" baseline="-25000" smtClean="0">
                <a:sym typeface="Symbol" pitchFamily="18" charset="2"/>
              </a:rPr>
              <a:t>3</a:t>
            </a:r>
            <a:r>
              <a:rPr lang="en-US" sz="2400" smtClean="0">
                <a:sym typeface="Symbol" pitchFamily="18" charset="2"/>
              </a:rPr>
              <a:t>][Cl</a:t>
            </a:r>
            <a:r>
              <a:rPr lang="en-US" sz="2400" baseline="-25000" smtClean="0">
                <a:sym typeface="Symbol" pitchFamily="18" charset="2"/>
              </a:rPr>
              <a:t>2</a:t>
            </a:r>
            <a:r>
              <a:rPr lang="en-US" sz="2400" smtClean="0">
                <a:sym typeface="Symbol" pitchFamily="18" charset="2"/>
              </a:rPr>
              <a:t>]</a:t>
            </a:r>
            <a:r>
              <a:rPr lang="en-US" sz="2400" baseline="30000" smtClean="0">
                <a:sym typeface="Symbol" pitchFamily="18" charset="2"/>
              </a:rPr>
              <a:t>1/2</a:t>
            </a:r>
          </a:p>
          <a:p>
            <a:pPr marL="457200" lvl="1" indent="0" algn="l" rtl="0">
              <a:lnSpc>
                <a:spcPts val="2700"/>
              </a:lnSpc>
              <a:spcBef>
                <a:spcPts val="1200"/>
              </a:spcBef>
              <a:spcAft>
                <a:spcPts val="1200"/>
              </a:spcAft>
              <a:buFont typeface="Wingdings" pitchFamily="2" charset="2"/>
              <a:buNone/>
            </a:pPr>
            <a:r>
              <a:rPr lang="en-US" sz="2400" smtClean="0">
                <a:sym typeface="Symbol" pitchFamily="18" charset="2"/>
              </a:rPr>
              <a:t>The reaction order means that the rate depends on the square root of the Chlorine (Cl</a:t>
            </a:r>
            <a:r>
              <a:rPr lang="en-US" sz="2400" baseline="-25000" smtClean="0">
                <a:sym typeface="Symbol" pitchFamily="18" charset="2"/>
              </a:rPr>
              <a:t>2</a:t>
            </a:r>
            <a:r>
              <a:rPr lang="en-US" sz="2400" smtClean="0">
                <a:sym typeface="Symbol" pitchFamily="18" charset="2"/>
              </a:rPr>
              <a:t>) concentration</a:t>
            </a:r>
          </a:p>
          <a:p>
            <a:pPr marL="457200" lvl="1" indent="0" algn="l" rtl="0">
              <a:lnSpc>
                <a:spcPts val="2700"/>
              </a:lnSpc>
              <a:spcBef>
                <a:spcPts val="1200"/>
              </a:spcBef>
              <a:spcAft>
                <a:spcPts val="1200"/>
              </a:spcAft>
              <a:buFont typeface="Wingdings" pitchFamily="2" charset="2"/>
              <a:buNone/>
            </a:pPr>
            <a:r>
              <a:rPr lang="en-US" sz="2400" smtClean="0">
                <a:sym typeface="Symbol" pitchFamily="18" charset="2"/>
              </a:rPr>
              <a:t>If the initial Cl</a:t>
            </a:r>
            <a:r>
              <a:rPr lang="en-US" sz="2400" baseline="-25000" smtClean="0">
                <a:sym typeface="Symbol" pitchFamily="18" charset="2"/>
              </a:rPr>
              <a:t>2</a:t>
            </a:r>
            <a:r>
              <a:rPr lang="en-US" sz="2400" smtClean="0">
                <a:sym typeface="Symbol" pitchFamily="18" charset="2"/>
              </a:rPr>
              <a:t> concentration is increased by a factor of 4, while the initial concentration of CHCl</a:t>
            </a:r>
            <a:r>
              <a:rPr lang="en-US" sz="2400" baseline="-25000" smtClean="0">
                <a:sym typeface="Symbol" pitchFamily="18" charset="2"/>
              </a:rPr>
              <a:t>3</a:t>
            </a:r>
            <a:r>
              <a:rPr lang="en-US" sz="2400" smtClean="0">
                <a:sym typeface="Symbol" pitchFamily="18" charset="2"/>
              </a:rPr>
              <a:t> is kept the same, the rate increases by a factor of </a:t>
            </a:r>
            <a:r>
              <a:rPr lang="en-US" sz="2400" u="sng" smtClean="0">
                <a:sym typeface="Symbol" pitchFamily="18" charset="2"/>
              </a:rPr>
              <a:t>2</a:t>
            </a:r>
            <a:r>
              <a:rPr lang="en-US" sz="2400" smtClean="0">
                <a:sym typeface="Symbol" pitchFamily="18" charset="2"/>
              </a:rPr>
              <a:t>, the square root of the change in Cl</a:t>
            </a:r>
            <a:r>
              <a:rPr lang="en-US" sz="2400" baseline="-25000" smtClean="0">
                <a:sym typeface="Symbol" pitchFamily="18" charset="2"/>
              </a:rPr>
              <a:t>2</a:t>
            </a:r>
          </a:p>
        </p:txBody>
      </p:sp>
      <p:sp>
        <p:nvSpPr>
          <p:cNvPr id="444419" name="Title 2"/>
          <p:cNvSpPr>
            <a:spLocks noGrp="1"/>
          </p:cNvSpPr>
          <p:nvPr>
            <p:ph type="title"/>
          </p:nvPr>
        </p:nvSpPr>
        <p:spPr>
          <a:xfrm>
            <a:off x="533400" y="-228600"/>
            <a:ext cx="8229600" cy="1143000"/>
          </a:xfrm>
        </p:spPr>
        <p:txBody>
          <a:bodyPr/>
          <a:lstStyle/>
          <a:p>
            <a:r>
              <a:rPr lang="en-US" smtClean="0"/>
              <a:t>Rate Law</a:t>
            </a:r>
          </a:p>
        </p:txBody>
      </p:sp>
      <p:sp>
        <p:nvSpPr>
          <p:cNvPr id="444420" name="Slide Number Placeholder 6"/>
          <p:cNvSpPr>
            <a:spLocks noGrp="1"/>
          </p:cNvSpPr>
          <p:nvPr>
            <p:ph type="sldNum" sz="quarter" idx="12"/>
          </p:nvPr>
        </p:nvSpPr>
        <p:spPr>
          <a:noFill/>
        </p:spPr>
        <p:txBody>
          <a:bodyPr/>
          <a:lstStyle/>
          <a:p>
            <a:fld id="{623F5D77-2C06-45D3-879D-35DFAE61E04C}" type="slidenum">
              <a:rPr lang="ar-SA" smtClean="0">
                <a:latin typeface="Arial" pitchFamily="34" charset="0"/>
                <a:cs typeface="Arial" pitchFamily="34" charset="0"/>
              </a:rPr>
              <a:pPr/>
              <a:t>331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7586">
                                            <p:txEl>
                                              <p:pRg st="1" end="1"/>
                                            </p:txEl>
                                          </p:spTgt>
                                        </p:tgtEl>
                                        <p:attrNameLst>
                                          <p:attrName>style.visibility</p:attrName>
                                        </p:attrNameLst>
                                      </p:cBhvr>
                                      <p:to>
                                        <p:strVal val="visible"/>
                                      </p:to>
                                    </p:set>
                                    <p:animEffect transition="in" filter="diamond(in)">
                                      <p:cBhvr>
                                        <p:cTn id="7" dur="500"/>
                                        <p:tgtEl>
                                          <p:spTgt spid="6758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7586">
                                            <p:txEl>
                                              <p:pRg st="2" end="2"/>
                                            </p:txEl>
                                          </p:spTgt>
                                        </p:tgtEl>
                                        <p:attrNameLst>
                                          <p:attrName>style.visibility</p:attrName>
                                        </p:attrNameLst>
                                      </p:cBhvr>
                                      <p:to>
                                        <p:strVal val="visible"/>
                                      </p:to>
                                    </p:set>
                                    <p:animEffect transition="in" filter="diamond(in)">
                                      <p:cBhvr>
                                        <p:cTn id="12" dur="500"/>
                                        <p:tgtEl>
                                          <p:spTgt spid="6758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67586">
                                            <p:txEl>
                                              <p:pRg st="3" end="3"/>
                                            </p:txEl>
                                          </p:spTgt>
                                        </p:tgtEl>
                                        <p:attrNameLst>
                                          <p:attrName>style.visibility</p:attrName>
                                        </p:attrNameLst>
                                      </p:cBhvr>
                                      <p:to>
                                        <p:strVal val="visible"/>
                                      </p:to>
                                    </p:set>
                                    <p:animEffect transition="in" filter="diamond(in)">
                                      <p:cBhvr>
                                        <p:cTn id="17" dur="500"/>
                                        <p:tgtEl>
                                          <p:spTgt spid="6758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67586">
                                            <p:txEl>
                                              <p:pRg st="4" end="4"/>
                                            </p:txEl>
                                          </p:spTgt>
                                        </p:tgtEl>
                                        <p:attrNameLst>
                                          <p:attrName>style.visibility</p:attrName>
                                        </p:attrNameLst>
                                      </p:cBhvr>
                                      <p:to>
                                        <p:strVal val="visible"/>
                                      </p:to>
                                    </p:set>
                                    <p:animEffect transition="in" filter="diamond(in)">
                                      <p:cBhvr>
                                        <p:cTn id="22" dur="500"/>
                                        <p:tgtEl>
                                          <p:spTgt spid="6758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850" y="1125538"/>
            <a:ext cx="8569325" cy="4419600"/>
          </a:xfrm>
        </p:spPr>
        <p:txBody>
          <a:bodyPr/>
          <a:lstStyle/>
          <a:p>
            <a:pPr algn="l" rtl="0">
              <a:lnSpc>
                <a:spcPts val="3000"/>
              </a:lnSpc>
              <a:buFont typeface="Arial" charset="0"/>
              <a:buChar char="•"/>
              <a:defRPr/>
            </a:pPr>
            <a:r>
              <a:rPr lang="en-US" sz="2800" dirty="0" smtClean="0"/>
              <a:t>The Rate Law - Examples</a:t>
            </a:r>
          </a:p>
          <a:p>
            <a:pPr marL="4762" indent="0" algn="ctr" rtl="0">
              <a:lnSpc>
                <a:spcPts val="3000"/>
              </a:lnSpc>
              <a:buFont typeface="Wingdings" pitchFamily="2" charset="2"/>
              <a:buNone/>
              <a:defRPr/>
            </a:pPr>
            <a:endParaRPr lang="en-US" sz="2800" baseline="30000" dirty="0" smtClean="0">
              <a:sym typeface="Symbol"/>
            </a:endParaRPr>
          </a:p>
          <a:p>
            <a:pPr marL="4762" indent="0" algn="ctr" rtl="0">
              <a:lnSpc>
                <a:spcPts val="3000"/>
              </a:lnSpc>
              <a:buFont typeface="Wingdings" pitchFamily="2" charset="2"/>
              <a:buNone/>
              <a:defRPr/>
            </a:pPr>
            <a:endParaRPr lang="en-US" sz="2800" baseline="30000" dirty="0" smtClean="0">
              <a:sym typeface="Symbol"/>
            </a:endParaRPr>
          </a:p>
          <a:p>
            <a:pPr marL="4762" indent="0" algn="ctr" rtl="0">
              <a:lnSpc>
                <a:spcPts val="3000"/>
              </a:lnSpc>
              <a:buFont typeface="Wingdings" pitchFamily="2" charset="2"/>
              <a:buNone/>
              <a:defRPr/>
            </a:pPr>
            <a:endParaRPr lang="en-US" sz="2800" baseline="30000" dirty="0" smtClean="0">
              <a:sym typeface="Symbol"/>
            </a:endParaRPr>
          </a:p>
          <a:p>
            <a:pPr marL="457200" lvl="1" indent="0" algn="l" rtl="0">
              <a:lnSpc>
                <a:spcPts val="3000"/>
              </a:lnSpc>
              <a:buFont typeface="Wingdings" pitchFamily="2" charset="2"/>
              <a:buNone/>
              <a:defRPr/>
            </a:pPr>
            <a:endParaRPr lang="en-US" dirty="0" smtClean="0"/>
          </a:p>
          <a:p>
            <a:pPr marL="457200" lvl="1" indent="0" algn="l" rtl="0">
              <a:lnSpc>
                <a:spcPts val="3000"/>
              </a:lnSpc>
              <a:buFont typeface="Wingdings" pitchFamily="2" charset="2"/>
              <a:buNone/>
              <a:defRPr/>
            </a:pPr>
            <a:endParaRPr lang="en-US" dirty="0" smtClean="0"/>
          </a:p>
          <a:p>
            <a:pPr marL="457200" lvl="1" indent="0" algn="l" rtl="0">
              <a:lnSpc>
                <a:spcPts val="3000"/>
              </a:lnSpc>
              <a:buFont typeface="Wingdings" pitchFamily="2" charset="2"/>
              <a:buNone/>
              <a:defRPr/>
            </a:pPr>
            <a:endParaRPr lang="en-US" dirty="0" smtClean="0"/>
          </a:p>
          <a:p>
            <a:pPr marL="457200" lvl="1" indent="0" algn="l" rtl="0">
              <a:lnSpc>
                <a:spcPts val="3000"/>
              </a:lnSpc>
              <a:buFont typeface="Wingdings" pitchFamily="2" charset="2"/>
              <a:buNone/>
              <a:defRPr/>
            </a:pPr>
            <a:r>
              <a:rPr lang="en-US" dirty="0" smtClean="0"/>
              <a:t>Negative reaction orders are used when the law includes the product(s)</a:t>
            </a:r>
          </a:p>
          <a:p>
            <a:pPr marL="457200" lvl="1" indent="0" algn="l" rtl="0">
              <a:lnSpc>
                <a:spcPts val="3000"/>
              </a:lnSpc>
              <a:buFont typeface="Wingdings" pitchFamily="2" charset="2"/>
              <a:buNone/>
              <a:defRPr/>
            </a:pPr>
            <a:r>
              <a:rPr lang="en-US" dirty="0" smtClean="0"/>
              <a:t>If the O</a:t>
            </a:r>
            <a:r>
              <a:rPr lang="en-US" baseline="-25000" dirty="0" smtClean="0"/>
              <a:t>2</a:t>
            </a:r>
            <a:r>
              <a:rPr lang="en-US" dirty="0" smtClean="0"/>
              <a:t> concentration doubles, the reaction proceeds at one half (1/2) the rate</a:t>
            </a:r>
            <a:endParaRPr lang="en-US" baseline="30000" dirty="0" smtClean="0"/>
          </a:p>
          <a:p>
            <a:pPr algn="ctr" rtl="0">
              <a:lnSpc>
                <a:spcPts val="3000"/>
              </a:lnSpc>
              <a:buFont typeface="Wingdings" pitchFamily="2" charset="2"/>
              <a:buNone/>
              <a:defRPr/>
            </a:pPr>
            <a:endParaRPr lang="en-US" sz="2800" dirty="0" smtClean="0"/>
          </a:p>
          <a:p>
            <a:pPr algn="l" rtl="0">
              <a:lnSpc>
                <a:spcPts val="3000"/>
              </a:lnSpc>
              <a:buFont typeface="Arial" charset="0"/>
              <a:buChar char="•"/>
              <a:defRPr/>
            </a:pPr>
            <a:endParaRPr lang="en-US" sz="2800" dirty="0"/>
          </a:p>
        </p:txBody>
      </p:sp>
      <p:sp>
        <p:nvSpPr>
          <p:cNvPr id="30724" name="Title 2"/>
          <p:cNvSpPr>
            <a:spLocks noGrp="1"/>
          </p:cNvSpPr>
          <p:nvPr>
            <p:ph type="title"/>
          </p:nvPr>
        </p:nvSpPr>
        <p:spPr>
          <a:xfrm>
            <a:off x="457200" y="-304800"/>
            <a:ext cx="8229600" cy="1143000"/>
          </a:xfrm>
        </p:spPr>
        <p:txBody>
          <a:bodyPr/>
          <a:lstStyle/>
          <a:p>
            <a:r>
              <a:rPr lang="en-US" smtClean="0"/>
              <a:t>Rate Law</a:t>
            </a:r>
          </a:p>
        </p:txBody>
      </p:sp>
      <p:graphicFrame>
        <p:nvGraphicFramePr>
          <p:cNvPr id="8194" name="Object 2" descr="Brown marble"/>
          <p:cNvGraphicFramePr>
            <a:graphicFrameLocks noChangeAspect="1"/>
          </p:cNvGraphicFramePr>
          <p:nvPr/>
        </p:nvGraphicFramePr>
        <p:xfrm>
          <a:off x="1371600" y="2286000"/>
          <a:ext cx="5051425" cy="1631950"/>
        </p:xfrm>
        <a:graphic>
          <a:graphicData uri="http://schemas.openxmlformats.org/presentationml/2006/ole">
            <mc:AlternateContent xmlns:mc="http://schemas.openxmlformats.org/markup-compatibility/2006">
              <mc:Choice xmlns:v="urn:schemas-microsoft-com:vml" Requires="v">
                <p:oleObj spid="_x0000_s30724" name="Equation" r:id="rId3" imgW="2908080" imgH="939600" progId="">
                  <p:embed/>
                </p:oleObj>
              </mc:Choice>
              <mc:Fallback>
                <p:oleObj name="Equation" r:id="rId3" imgW="2908080" imgH="939600" progId="">
                  <p:embed/>
                  <p:pic>
                    <p:nvPicPr>
                      <p:cNvPr id="0" name="Object 2" descr="Brown mar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2286000"/>
                        <a:ext cx="5051425" cy="1631950"/>
                      </a:xfrm>
                      <a:prstGeom prst="rect">
                        <a:avLst/>
                      </a:prstGeom>
                      <a:blipFill dpi="0" rotWithShape="0">
                        <a:blip r:embed="rId5"/>
                        <a:srcRect/>
                        <a:tile tx="0" ty="0" sx="100000" sy="100000" flip="none" algn="tl"/>
                      </a:blipFill>
                    </p:spPr>
                  </p:pic>
                </p:oleObj>
              </mc:Fallback>
            </mc:AlternateContent>
          </a:graphicData>
        </a:graphic>
      </p:graphicFrame>
      <p:sp>
        <p:nvSpPr>
          <p:cNvPr id="30725" name="Rectangle 4"/>
          <p:cNvSpPr>
            <a:spLocks noChangeArrowheads="1"/>
          </p:cNvSpPr>
          <p:nvPr/>
        </p:nvSpPr>
        <p:spPr bwMode="auto">
          <a:xfrm>
            <a:off x="3348038" y="2205038"/>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
        <p:nvSpPr>
          <p:cNvPr id="30726" name="Slide Number Placeholder 8"/>
          <p:cNvSpPr>
            <a:spLocks noGrp="1"/>
          </p:cNvSpPr>
          <p:nvPr>
            <p:ph type="sldNum" sz="quarter" idx="12"/>
          </p:nvPr>
        </p:nvSpPr>
        <p:spPr>
          <a:noFill/>
        </p:spPr>
        <p:txBody>
          <a:bodyPr/>
          <a:lstStyle/>
          <a:p>
            <a:fld id="{C340B77A-6054-4146-93F1-C5AC927F40F0}" type="slidenum">
              <a:rPr lang="ar-SA" smtClean="0">
                <a:latin typeface="Arial" pitchFamily="34" charset="0"/>
                <a:cs typeface="Arial" pitchFamily="34" charset="0"/>
              </a:rPr>
              <a:pPr/>
              <a:t>332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diamond(in)">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diamond(in)">
                                      <p:cBhvr>
                                        <p:cTn id="12" dur="500"/>
                                        <p:tgtEl>
                                          <p:spTgt spid="2">
                                            <p:txEl>
                                              <p:p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
                                            <p:txEl>
                                              <p:pRg st="8" end="8"/>
                                            </p:txEl>
                                          </p:spTgt>
                                        </p:tgtEl>
                                        <p:attrNameLst>
                                          <p:attrName>style.visibility</p:attrName>
                                        </p:attrNameLst>
                                      </p:cBhvr>
                                      <p:to>
                                        <p:strVal val="visible"/>
                                      </p:to>
                                    </p:set>
                                    <p:animEffect transition="in" filter="diamond(in)">
                                      <p:cBhvr>
                                        <p:cTn id="17" dur="20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Content Placeholder 1"/>
          <p:cNvSpPr>
            <a:spLocks noGrp="1"/>
          </p:cNvSpPr>
          <p:nvPr>
            <p:ph idx="1"/>
          </p:nvPr>
        </p:nvSpPr>
        <p:spPr>
          <a:xfrm>
            <a:off x="0" y="1038225"/>
            <a:ext cx="9144000" cy="5819775"/>
          </a:xfrm>
        </p:spPr>
        <p:txBody>
          <a:bodyPr/>
          <a:lstStyle/>
          <a:p>
            <a:pPr algn="l" rtl="0" eaLnBrk="1" hangingPunct="1">
              <a:lnSpc>
                <a:spcPct val="80000"/>
              </a:lnSpc>
            </a:pPr>
            <a:r>
              <a:rPr lang="en-US" smtClean="0"/>
              <a:t>Overall reaction order </a:t>
            </a:r>
          </a:p>
          <a:p>
            <a:pPr algn="l" rtl="0" eaLnBrk="1" hangingPunct="1">
              <a:lnSpc>
                <a:spcPts val="2875"/>
              </a:lnSpc>
              <a:spcBef>
                <a:spcPts val="1200"/>
              </a:spcBef>
              <a:spcAft>
                <a:spcPts val="1200"/>
              </a:spcAft>
              <a:buFont typeface="Wingdings" pitchFamily="2" charset="2"/>
              <a:buNone/>
            </a:pPr>
            <a:r>
              <a:rPr lang="en-US" smtClean="0"/>
              <a:t>Sum of Exponents in Rate Equation</a:t>
            </a:r>
          </a:p>
          <a:p>
            <a:pPr algn="l" rtl="0" eaLnBrk="1" hangingPunct="1">
              <a:lnSpc>
                <a:spcPct val="110000"/>
              </a:lnSpc>
              <a:buFontTx/>
              <a:buNone/>
            </a:pPr>
            <a:r>
              <a:rPr lang="en-US" smtClean="0"/>
              <a:t>	</a:t>
            </a:r>
            <a:r>
              <a:rPr lang="en-US" u="sng" smtClean="0"/>
              <a:t>Order of Rxn	Possible Expression of Rate Law</a:t>
            </a:r>
            <a:endParaRPr lang="en-US" smtClean="0"/>
          </a:p>
          <a:p>
            <a:pPr algn="l" rtl="0" eaLnBrk="1" hangingPunct="1">
              <a:lnSpc>
                <a:spcPct val="80000"/>
              </a:lnSpc>
              <a:buFontTx/>
              <a:buNone/>
            </a:pPr>
            <a:r>
              <a:rPr lang="en-US" smtClean="0"/>
              <a:t>		1			    k[A]</a:t>
            </a:r>
          </a:p>
          <a:p>
            <a:pPr algn="l" rtl="0" eaLnBrk="1" hangingPunct="1">
              <a:lnSpc>
                <a:spcPct val="80000"/>
              </a:lnSpc>
              <a:buFontTx/>
              <a:buNone/>
            </a:pPr>
            <a:r>
              <a:rPr lang="en-US" smtClean="0"/>
              <a:t>		2	         	    k[A]</a:t>
            </a:r>
            <a:r>
              <a:rPr lang="en-US" baseline="30000" smtClean="0"/>
              <a:t>2		</a:t>
            </a:r>
          </a:p>
          <a:p>
            <a:pPr algn="l" rtl="0" eaLnBrk="1" hangingPunct="1">
              <a:lnSpc>
                <a:spcPct val="80000"/>
              </a:lnSpc>
              <a:buFontTx/>
              <a:buNone/>
            </a:pPr>
            <a:r>
              <a:rPr lang="en-US" smtClean="0"/>
              <a:t>		2			  k[A][B]</a:t>
            </a:r>
          </a:p>
          <a:p>
            <a:pPr algn="l" rtl="0" eaLnBrk="1" hangingPunct="1">
              <a:lnSpc>
                <a:spcPct val="80000"/>
              </a:lnSpc>
              <a:buFontTx/>
              <a:buNone/>
            </a:pPr>
            <a:r>
              <a:rPr lang="en-US" smtClean="0"/>
              <a:t>		3 			  k[A]</a:t>
            </a:r>
            <a:r>
              <a:rPr lang="en-US" baseline="30000" smtClean="0"/>
              <a:t>2</a:t>
            </a:r>
            <a:r>
              <a:rPr lang="en-US" smtClean="0"/>
              <a:t>[B] </a:t>
            </a:r>
          </a:p>
          <a:p>
            <a:pPr algn="l" rtl="0" eaLnBrk="1" hangingPunct="1">
              <a:lnSpc>
                <a:spcPct val="80000"/>
              </a:lnSpc>
              <a:buFontTx/>
              <a:buNone/>
            </a:pPr>
            <a:r>
              <a:rPr lang="en-US" smtClean="0"/>
              <a:t>		3		         k[A][B][C]</a:t>
            </a:r>
          </a:p>
          <a:p>
            <a:pPr algn="l" rtl="0" eaLnBrk="1" hangingPunct="1">
              <a:buFont typeface="Wingdings" pitchFamily="2" charset="2"/>
              <a:buNone/>
            </a:pPr>
            <a:endParaRPr lang="en-US" smtClean="0"/>
          </a:p>
        </p:txBody>
      </p:sp>
      <p:sp>
        <p:nvSpPr>
          <p:cNvPr id="445443" name="Title 2"/>
          <p:cNvSpPr>
            <a:spLocks noGrp="1"/>
          </p:cNvSpPr>
          <p:nvPr>
            <p:ph type="title"/>
          </p:nvPr>
        </p:nvSpPr>
        <p:spPr>
          <a:xfrm>
            <a:off x="539750" y="-100013"/>
            <a:ext cx="8229600" cy="1143001"/>
          </a:xfrm>
        </p:spPr>
        <p:txBody>
          <a:bodyPr/>
          <a:lstStyle/>
          <a:p>
            <a:pPr eaLnBrk="1" hangingPunct="1"/>
            <a:r>
              <a:rPr lang="en-US" smtClean="0"/>
              <a:t>Rate Law – Reaction Order</a:t>
            </a:r>
          </a:p>
        </p:txBody>
      </p:sp>
      <p:sp>
        <p:nvSpPr>
          <p:cNvPr id="445444" name="Slide Number Placeholder 6"/>
          <p:cNvSpPr>
            <a:spLocks noGrp="1"/>
          </p:cNvSpPr>
          <p:nvPr>
            <p:ph type="sldNum" sz="quarter" idx="12"/>
          </p:nvPr>
        </p:nvSpPr>
        <p:spPr>
          <a:noFill/>
        </p:spPr>
        <p:txBody>
          <a:bodyPr/>
          <a:lstStyle/>
          <a:p>
            <a:fld id="{BF27DC70-47BD-4E8D-AC44-E9A65F9657C4}" type="slidenum">
              <a:rPr lang="ar-SA" smtClean="0">
                <a:latin typeface="Arial" pitchFamily="34" charset="0"/>
                <a:cs typeface="Arial" pitchFamily="34" charset="0"/>
              </a:rPr>
              <a:pPr/>
              <a:t>333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9394">
                                            <p:txEl>
                                              <p:pRg st="0" end="0"/>
                                            </p:txEl>
                                          </p:spTgt>
                                        </p:tgtEl>
                                        <p:attrNameLst>
                                          <p:attrName>style.visibility</p:attrName>
                                        </p:attrNameLst>
                                      </p:cBhvr>
                                      <p:to>
                                        <p:strVal val="visible"/>
                                      </p:to>
                                    </p:set>
                                    <p:anim calcmode="lin" valueType="num">
                                      <p:cBhvr additive="base">
                                        <p:cTn id="7" dur="500" fill="hold"/>
                                        <p:tgtEl>
                                          <p:spTgt spid="593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939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9394">
                                            <p:txEl>
                                              <p:pRg st="1" end="1"/>
                                            </p:txEl>
                                          </p:spTgt>
                                        </p:tgtEl>
                                        <p:attrNameLst>
                                          <p:attrName>style.visibility</p:attrName>
                                        </p:attrNameLst>
                                      </p:cBhvr>
                                      <p:to>
                                        <p:strVal val="visible"/>
                                      </p:to>
                                    </p:set>
                                    <p:anim calcmode="lin" valueType="num">
                                      <p:cBhvr additive="base">
                                        <p:cTn id="11" dur="500" fill="hold"/>
                                        <p:tgtEl>
                                          <p:spTgt spid="5939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939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9394">
                                            <p:txEl>
                                              <p:pRg st="2" end="2"/>
                                            </p:txEl>
                                          </p:spTgt>
                                        </p:tgtEl>
                                        <p:attrNameLst>
                                          <p:attrName>style.visibility</p:attrName>
                                        </p:attrNameLst>
                                      </p:cBhvr>
                                      <p:to>
                                        <p:strVal val="visible"/>
                                      </p:to>
                                    </p:set>
                                    <p:anim calcmode="lin" valueType="num">
                                      <p:cBhvr additive="base">
                                        <p:cTn id="17" dur="500" fill="hold"/>
                                        <p:tgtEl>
                                          <p:spTgt spid="59394">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939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9394">
                                            <p:txEl>
                                              <p:pRg st="3" end="3"/>
                                            </p:txEl>
                                          </p:spTgt>
                                        </p:tgtEl>
                                        <p:attrNameLst>
                                          <p:attrName>style.visibility</p:attrName>
                                        </p:attrNameLst>
                                      </p:cBhvr>
                                      <p:to>
                                        <p:strVal val="visible"/>
                                      </p:to>
                                    </p:set>
                                    <p:anim calcmode="lin" valueType="num">
                                      <p:cBhvr additive="base">
                                        <p:cTn id="23" dur="500" fill="hold"/>
                                        <p:tgtEl>
                                          <p:spTgt spid="59394">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939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9394">
                                            <p:txEl>
                                              <p:pRg st="4" end="4"/>
                                            </p:txEl>
                                          </p:spTgt>
                                        </p:tgtEl>
                                        <p:attrNameLst>
                                          <p:attrName>style.visibility</p:attrName>
                                        </p:attrNameLst>
                                      </p:cBhvr>
                                      <p:to>
                                        <p:strVal val="visible"/>
                                      </p:to>
                                    </p:set>
                                    <p:anim calcmode="lin" valueType="num">
                                      <p:cBhvr additive="base">
                                        <p:cTn id="29" dur="500" fill="hold"/>
                                        <p:tgtEl>
                                          <p:spTgt spid="59394">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939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9394">
                                            <p:txEl>
                                              <p:pRg st="5" end="5"/>
                                            </p:txEl>
                                          </p:spTgt>
                                        </p:tgtEl>
                                        <p:attrNameLst>
                                          <p:attrName>style.visibility</p:attrName>
                                        </p:attrNameLst>
                                      </p:cBhvr>
                                      <p:to>
                                        <p:strVal val="visible"/>
                                      </p:to>
                                    </p:set>
                                    <p:anim calcmode="lin" valueType="num">
                                      <p:cBhvr additive="base">
                                        <p:cTn id="35" dur="500" fill="hold"/>
                                        <p:tgtEl>
                                          <p:spTgt spid="59394">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939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59394">
                                            <p:txEl>
                                              <p:pRg st="6" end="6"/>
                                            </p:txEl>
                                          </p:spTgt>
                                        </p:tgtEl>
                                        <p:attrNameLst>
                                          <p:attrName>style.visibility</p:attrName>
                                        </p:attrNameLst>
                                      </p:cBhvr>
                                      <p:to>
                                        <p:strVal val="visible"/>
                                      </p:to>
                                    </p:set>
                                    <p:anim calcmode="lin" valueType="num">
                                      <p:cBhvr additive="base">
                                        <p:cTn id="41" dur="500" fill="hold"/>
                                        <p:tgtEl>
                                          <p:spTgt spid="59394">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5939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59394">
                                            <p:txEl>
                                              <p:pRg st="7" end="7"/>
                                            </p:txEl>
                                          </p:spTgt>
                                        </p:tgtEl>
                                        <p:attrNameLst>
                                          <p:attrName>style.visibility</p:attrName>
                                        </p:attrNameLst>
                                      </p:cBhvr>
                                      <p:to>
                                        <p:strVal val="visible"/>
                                      </p:to>
                                    </p:set>
                                    <p:anim calcmode="lin" valueType="num">
                                      <p:cBhvr additive="base">
                                        <p:cTn id="47" dur="500" fill="hold"/>
                                        <p:tgtEl>
                                          <p:spTgt spid="59394">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5939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6466" name="Group 7"/>
          <p:cNvGrpSpPr>
            <a:grpSpLocks/>
          </p:cNvGrpSpPr>
          <p:nvPr/>
        </p:nvGrpSpPr>
        <p:grpSpPr bwMode="auto">
          <a:xfrm>
            <a:off x="152400" y="228600"/>
            <a:ext cx="8870950" cy="1384300"/>
            <a:chOff x="474" y="304"/>
            <a:chExt cx="5153" cy="872"/>
          </a:xfrm>
        </p:grpSpPr>
        <p:sp>
          <p:nvSpPr>
            <p:cNvPr id="446514" name="Text Box 4"/>
            <p:cNvSpPr txBox="1">
              <a:spLocks noChangeArrowheads="1"/>
            </p:cNvSpPr>
            <p:nvPr/>
          </p:nvSpPr>
          <p:spPr bwMode="auto">
            <a:xfrm>
              <a:off x="474" y="304"/>
              <a:ext cx="5153" cy="872"/>
            </a:xfrm>
            <a:prstGeom prst="rect">
              <a:avLst/>
            </a:prstGeom>
            <a:noFill/>
            <a:ln w="9525">
              <a:noFill/>
              <a:miter lim="800000"/>
              <a:headEnd/>
              <a:tailEnd/>
            </a:ln>
          </p:spPr>
          <p:txBody>
            <a:bodyPr>
              <a:spAutoFit/>
            </a:bodyPr>
            <a:lstStyle/>
            <a:p>
              <a:pPr algn="l" rtl="0" eaLnBrk="0" hangingPunct="0"/>
              <a:r>
                <a:rPr lang="en-US" sz="2800"/>
                <a:t>Ex: Determine the rate law and calculate the rate constant for the following reaction from the following data: S</a:t>
              </a:r>
              <a:r>
                <a:rPr lang="en-US" sz="2800" baseline="-25000"/>
                <a:t>2</a:t>
              </a:r>
              <a:r>
                <a:rPr lang="en-US" sz="2800"/>
                <a:t>O</a:t>
              </a:r>
              <a:r>
                <a:rPr lang="en-US" sz="2800" baseline="-25000"/>
                <a:t>8</a:t>
              </a:r>
              <a:r>
                <a:rPr lang="en-US" sz="2800" baseline="30000"/>
                <a:t>2-</a:t>
              </a:r>
              <a:r>
                <a:rPr lang="en-US" sz="2800"/>
                <a:t> (</a:t>
              </a:r>
              <a:r>
                <a:rPr lang="en-US" sz="2800" i="1"/>
                <a:t>aq</a:t>
              </a:r>
              <a:r>
                <a:rPr lang="en-US" sz="2800"/>
                <a:t>) + 3I</a:t>
              </a:r>
              <a:r>
                <a:rPr lang="en-US" sz="2800" baseline="30000"/>
                <a:t>-</a:t>
              </a:r>
              <a:r>
                <a:rPr lang="en-US" sz="2800"/>
                <a:t> (</a:t>
              </a:r>
              <a:r>
                <a:rPr lang="en-US" sz="2800" i="1"/>
                <a:t>aq</a:t>
              </a:r>
              <a:r>
                <a:rPr lang="en-US" sz="2800"/>
                <a:t>)          2SO</a:t>
              </a:r>
              <a:r>
                <a:rPr lang="en-US" sz="2800" baseline="-25000"/>
                <a:t>4</a:t>
              </a:r>
              <a:r>
                <a:rPr lang="en-US" sz="2800" baseline="30000"/>
                <a:t>2-</a:t>
              </a:r>
              <a:r>
                <a:rPr lang="en-US" sz="2800"/>
                <a:t> (</a:t>
              </a:r>
              <a:r>
                <a:rPr lang="en-US" sz="2800" i="1"/>
                <a:t>aq</a:t>
              </a:r>
              <a:r>
                <a:rPr lang="en-US" sz="2800"/>
                <a:t>) + I</a:t>
              </a:r>
              <a:r>
                <a:rPr lang="en-US" sz="2800" baseline="-25000"/>
                <a:t>3</a:t>
              </a:r>
              <a:r>
                <a:rPr lang="en-US" sz="2800" baseline="30000"/>
                <a:t>-</a:t>
              </a:r>
              <a:r>
                <a:rPr lang="en-US" sz="2800"/>
                <a:t> (</a:t>
              </a:r>
              <a:r>
                <a:rPr lang="en-US" sz="2800" i="1"/>
                <a:t>aq</a:t>
              </a:r>
              <a:r>
                <a:rPr lang="en-US" sz="2800"/>
                <a:t>)</a:t>
              </a:r>
            </a:p>
          </p:txBody>
        </p:sp>
        <p:sp>
          <p:nvSpPr>
            <p:cNvPr id="446515" name="Line 6"/>
            <p:cNvSpPr>
              <a:spLocks noChangeShapeType="1"/>
            </p:cNvSpPr>
            <p:nvPr/>
          </p:nvSpPr>
          <p:spPr bwMode="auto">
            <a:xfrm>
              <a:off x="2997" y="1024"/>
              <a:ext cx="432" cy="0"/>
            </a:xfrm>
            <a:prstGeom prst="line">
              <a:avLst/>
            </a:prstGeom>
            <a:noFill/>
            <a:ln w="28575">
              <a:solidFill>
                <a:schemeClr val="accent2"/>
              </a:solidFill>
              <a:round/>
              <a:headEnd/>
              <a:tailEnd type="triangle" w="med" len="med"/>
            </a:ln>
          </p:spPr>
          <p:txBody>
            <a:bodyPr/>
            <a:lstStyle/>
            <a:p>
              <a:endParaRPr lang="en-US"/>
            </a:p>
          </p:txBody>
        </p:sp>
      </p:grpSp>
      <p:graphicFrame>
        <p:nvGraphicFramePr>
          <p:cNvPr id="15403" name="Group 43"/>
          <p:cNvGraphicFramePr>
            <a:graphicFrameLocks noGrp="1"/>
          </p:cNvGraphicFramePr>
          <p:nvPr/>
        </p:nvGraphicFramePr>
        <p:xfrm>
          <a:off x="0" y="1828800"/>
          <a:ext cx="5791200" cy="2240916"/>
        </p:xfrm>
        <a:graphic>
          <a:graphicData uri="http://schemas.openxmlformats.org/drawingml/2006/table">
            <a:tbl>
              <a:tblPr/>
              <a:tblGrid>
                <a:gridCol w="1447800"/>
                <a:gridCol w="1447800"/>
                <a:gridCol w="1447800"/>
                <a:gridCol w="1447800"/>
              </a:tblGrid>
              <a:tr h="641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rPr>
                        <a:t>Experiment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[S</a:t>
                      </a:r>
                      <a:r>
                        <a:rPr kumimoji="0" lang="en-US" sz="2000" b="0" i="0" u="none" strike="noStrike" cap="none" normalizeH="0" baseline="-25000" dirty="0" smtClean="0">
                          <a:ln>
                            <a:noFill/>
                          </a:ln>
                          <a:solidFill>
                            <a:schemeClr val="tx1"/>
                          </a:solidFill>
                          <a:effectLst/>
                          <a:latin typeface="Arial" charset="0"/>
                        </a:rPr>
                        <a:t>2</a:t>
                      </a:r>
                      <a:r>
                        <a:rPr kumimoji="0" lang="en-US" sz="2000" b="0" i="0" u="none" strike="noStrike" cap="none" normalizeH="0" baseline="0" dirty="0" smtClean="0">
                          <a:ln>
                            <a:noFill/>
                          </a:ln>
                          <a:solidFill>
                            <a:schemeClr val="tx1"/>
                          </a:solidFill>
                          <a:effectLst/>
                          <a:latin typeface="Arial" charset="0"/>
                        </a:rPr>
                        <a:t>O</a:t>
                      </a:r>
                      <a:r>
                        <a:rPr kumimoji="0" lang="en-US" sz="2000" b="0" i="0" u="none" strike="noStrike" cap="none" normalizeH="0" baseline="-25000" dirty="0" smtClean="0">
                          <a:ln>
                            <a:noFill/>
                          </a:ln>
                          <a:solidFill>
                            <a:schemeClr val="tx1"/>
                          </a:solidFill>
                          <a:effectLst/>
                          <a:latin typeface="Arial" charset="0"/>
                        </a:rPr>
                        <a:t>8</a:t>
                      </a:r>
                      <a:r>
                        <a:rPr kumimoji="0" lang="en-US" sz="2000" b="0" i="0" u="none" strike="noStrike" cap="none" normalizeH="0" baseline="30000" dirty="0" smtClean="0">
                          <a:ln>
                            <a:noFill/>
                          </a:ln>
                          <a:solidFill>
                            <a:schemeClr val="tx1"/>
                          </a:solidFill>
                          <a:effectLst/>
                          <a:latin typeface="Arial" charset="0"/>
                        </a:rPr>
                        <a:t>2-</a:t>
                      </a:r>
                      <a:r>
                        <a:rPr kumimoji="0" lang="en-US" sz="2000" b="0" i="0" u="none" strike="noStrike" cap="none" normalizeH="0" baseline="0" dirty="0" smtClean="0">
                          <a:ln>
                            <a:noFill/>
                          </a:ln>
                          <a:solidFill>
                            <a:schemeClr val="tx1"/>
                          </a:solidFill>
                          <a:effectLst/>
                          <a:latin typeface="Arial" charset="0"/>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[I</a:t>
                      </a:r>
                      <a:r>
                        <a:rPr kumimoji="0" lang="en-US" sz="2000" b="0" i="0" u="none" strike="noStrike" cap="none" normalizeH="0" baseline="30000" dirty="0" smtClean="0">
                          <a:ln>
                            <a:noFill/>
                          </a:ln>
                          <a:solidFill>
                            <a:schemeClr val="tx1"/>
                          </a:solidFill>
                          <a:effectLst/>
                          <a:latin typeface="Arial" charset="0"/>
                        </a:rPr>
                        <a:t>-</a:t>
                      </a:r>
                      <a:r>
                        <a:rPr kumimoji="0" lang="en-US" sz="2000" b="0" i="0" u="none" strike="noStrike" cap="none" normalizeH="0" baseline="0" dirty="0" smtClean="0">
                          <a:ln>
                            <a:noFill/>
                          </a:ln>
                          <a:solidFill>
                            <a:schemeClr val="tx1"/>
                          </a:solidFill>
                          <a:effectLst/>
                          <a:latin typeface="Arial" charset="0"/>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Initial Rate (</a:t>
                      </a:r>
                      <a:r>
                        <a:rPr kumimoji="0" lang="en-US" sz="2000" b="0" i="1" u="none" strike="noStrike" cap="none" normalizeH="0" baseline="0" dirty="0" smtClean="0">
                          <a:ln>
                            <a:noFill/>
                          </a:ln>
                          <a:solidFill>
                            <a:schemeClr val="tx1"/>
                          </a:solidFill>
                          <a:effectLst/>
                          <a:latin typeface="Arial" charset="0"/>
                        </a:rPr>
                        <a:t>M</a:t>
                      </a:r>
                      <a:r>
                        <a:rPr kumimoji="0" lang="en-US" sz="2000" b="0" i="0" u="none" strike="noStrike" cap="none" normalizeH="0" baseline="0" dirty="0" smtClean="0">
                          <a:ln>
                            <a:noFill/>
                          </a:ln>
                          <a:solidFill>
                            <a:schemeClr val="tx1"/>
                          </a:solidFill>
                          <a:effectLst/>
                          <a:latin typeface="Arial" charset="0"/>
                        </a:rPr>
                        <a:t>/s)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27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0.08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0.034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2.2 x 10</a:t>
                      </a:r>
                      <a:r>
                        <a:rPr kumimoji="0" lang="en-US" sz="2000" b="0" i="0" u="none" strike="noStrike" cap="none" normalizeH="0" baseline="30000" smtClean="0">
                          <a:ln>
                            <a:noFill/>
                          </a:ln>
                          <a:solidFill>
                            <a:schemeClr val="tx1"/>
                          </a:solidFill>
                          <a:effectLst/>
                          <a:latin typeface="Arial" charset="0"/>
                        </a:rPr>
                        <a:t>-4</a:t>
                      </a:r>
                      <a:endParaRPr kumimoji="0" lang="en-US" sz="2000" b="0" i="0" u="none" strike="noStrike" cap="none" normalizeH="0" baseline="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2</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0.08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0.017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1.1 x 10</a:t>
                      </a:r>
                      <a:r>
                        <a:rPr kumimoji="0" lang="en-US" sz="2000" b="0" i="0" u="none" strike="noStrike" cap="none" normalizeH="0" baseline="30000" smtClean="0">
                          <a:ln>
                            <a:noFill/>
                          </a:ln>
                          <a:solidFill>
                            <a:schemeClr val="tx1"/>
                          </a:solidFill>
                          <a:effectLst/>
                          <a:latin typeface="Arial" charset="0"/>
                        </a:rPr>
                        <a:t>-4</a:t>
                      </a:r>
                      <a:endParaRPr kumimoji="0" lang="en-US" sz="2000" b="0" i="0" u="none" strike="noStrike" cap="none" normalizeH="0" baseline="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27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3</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rPr>
                        <a:t>0.017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2.2 x 10</a:t>
                      </a:r>
                      <a:r>
                        <a:rPr kumimoji="0" lang="en-US" sz="2000" b="0" i="0" u="none" strike="noStrike" cap="none" normalizeH="0" baseline="30000" dirty="0" smtClean="0">
                          <a:ln>
                            <a:noFill/>
                          </a:ln>
                          <a:solidFill>
                            <a:schemeClr val="tx1"/>
                          </a:solidFill>
                          <a:effectLst/>
                          <a:latin typeface="Arial" charset="0"/>
                        </a:rPr>
                        <a:t>-4</a:t>
                      </a:r>
                      <a:endParaRPr kumimoji="0" lang="en-US" sz="20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5404" name="Text Box 44"/>
          <p:cNvSpPr txBox="1">
            <a:spLocks noChangeArrowheads="1"/>
          </p:cNvSpPr>
          <p:nvPr/>
        </p:nvSpPr>
        <p:spPr bwMode="auto">
          <a:xfrm>
            <a:off x="6172200" y="2133600"/>
            <a:ext cx="1055688" cy="457200"/>
          </a:xfrm>
          <a:prstGeom prst="rect">
            <a:avLst/>
          </a:prstGeom>
          <a:noFill/>
          <a:ln w="9525">
            <a:noFill/>
            <a:miter lim="800000"/>
            <a:headEnd/>
            <a:tailEnd/>
          </a:ln>
        </p:spPr>
        <p:txBody>
          <a:bodyPr wrap="none">
            <a:spAutoFit/>
          </a:bodyPr>
          <a:lstStyle/>
          <a:p>
            <a:r>
              <a:rPr lang="en-US"/>
              <a:t>rate = </a:t>
            </a:r>
          </a:p>
        </p:txBody>
      </p:sp>
      <p:sp>
        <p:nvSpPr>
          <p:cNvPr id="15405" name="Text Box 45"/>
          <p:cNvSpPr txBox="1">
            <a:spLocks noChangeArrowheads="1"/>
          </p:cNvSpPr>
          <p:nvPr/>
        </p:nvSpPr>
        <p:spPr bwMode="auto">
          <a:xfrm>
            <a:off x="539750" y="4149725"/>
            <a:ext cx="7985125" cy="522288"/>
          </a:xfrm>
          <a:prstGeom prst="rect">
            <a:avLst/>
          </a:prstGeom>
          <a:noFill/>
          <a:ln w="9525">
            <a:noFill/>
            <a:miter lim="800000"/>
            <a:headEnd/>
            <a:tailEnd/>
          </a:ln>
        </p:spPr>
        <p:txBody>
          <a:bodyPr wrap="none">
            <a:spAutoFit/>
          </a:bodyPr>
          <a:lstStyle/>
          <a:p>
            <a:pPr rtl="0"/>
            <a:r>
              <a:rPr lang="en-US" sz="2800"/>
              <a:t>Double [I</a:t>
            </a:r>
            <a:r>
              <a:rPr lang="en-US" sz="2800" baseline="30000"/>
              <a:t>-</a:t>
            </a:r>
            <a:r>
              <a:rPr lang="en-US" sz="2800"/>
              <a:t>], rate ___________ (experiment 1 &amp; 2)</a:t>
            </a:r>
          </a:p>
        </p:txBody>
      </p:sp>
      <p:sp>
        <p:nvSpPr>
          <p:cNvPr id="15406" name="Text Box 46"/>
          <p:cNvSpPr txBox="1">
            <a:spLocks noChangeArrowheads="1"/>
          </p:cNvSpPr>
          <p:nvPr/>
        </p:nvSpPr>
        <p:spPr bwMode="auto">
          <a:xfrm>
            <a:off x="6172200" y="2554288"/>
            <a:ext cx="598488" cy="457200"/>
          </a:xfrm>
          <a:prstGeom prst="rect">
            <a:avLst/>
          </a:prstGeom>
          <a:noFill/>
          <a:ln w="9525">
            <a:noFill/>
            <a:miter lim="800000"/>
            <a:headEnd/>
            <a:tailEnd/>
          </a:ln>
        </p:spPr>
        <p:txBody>
          <a:bodyPr wrap="none">
            <a:spAutoFit/>
          </a:bodyPr>
          <a:lstStyle/>
          <a:p>
            <a:r>
              <a:rPr lang="en-US" i="1"/>
              <a:t>y =</a:t>
            </a:r>
          </a:p>
        </p:txBody>
      </p:sp>
      <p:sp>
        <p:nvSpPr>
          <p:cNvPr id="15407" name="Text Box 47"/>
          <p:cNvSpPr txBox="1">
            <a:spLocks noChangeArrowheads="1"/>
          </p:cNvSpPr>
          <p:nvPr/>
        </p:nvSpPr>
        <p:spPr bwMode="auto">
          <a:xfrm>
            <a:off x="315913" y="4868863"/>
            <a:ext cx="8801100" cy="523875"/>
          </a:xfrm>
          <a:prstGeom prst="rect">
            <a:avLst/>
          </a:prstGeom>
          <a:noFill/>
          <a:ln w="9525">
            <a:noFill/>
            <a:miter lim="800000"/>
            <a:headEnd/>
            <a:tailEnd/>
          </a:ln>
        </p:spPr>
        <p:txBody>
          <a:bodyPr wrap="none">
            <a:spAutoFit/>
          </a:bodyPr>
          <a:lstStyle/>
          <a:p>
            <a:r>
              <a:rPr lang="en-US" sz="2800"/>
              <a:t>Double [S</a:t>
            </a:r>
            <a:r>
              <a:rPr lang="en-US" sz="2800" baseline="-25000"/>
              <a:t>2</a:t>
            </a:r>
            <a:r>
              <a:rPr lang="en-US" sz="2800"/>
              <a:t>O</a:t>
            </a:r>
            <a:r>
              <a:rPr lang="en-US" sz="2800" baseline="-25000"/>
              <a:t>8</a:t>
            </a:r>
            <a:r>
              <a:rPr lang="en-US" sz="2800" baseline="30000"/>
              <a:t>2-</a:t>
            </a:r>
            <a:r>
              <a:rPr lang="en-US" sz="2800"/>
              <a:t>], rate ___________ (experiment 2 &amp; 3)</a:t>
            </a:r>
          </a:p>
        </p:txBody>
      </p:sp>
      <p:sp>
        <p:nvSpPr>
          <p:cNvPr id="15408" name="Text Box 48"/>
          <p:cNvSpPr txBox="1">
            <a:spLocks noChangeArrowheads="1"/>
          </p:cNvSpPr>
          <p:nvPr/>
        </p:nvSpPr>
        <p:spPr bwMode="auto">
          <a:xfrm>
            <a:off x="6172200" y="2971800"/>
            <a:ext cx="598488" cy="457200"/>
          </a:xfrm>
          <a:prstGeom prst="rect">
            <a:avLst/>
          </a:prstGeom>
          <a:noFill/>
          <a:ln w="9525">
            <a:noFill/>
            <a:miter lim="800000"/>
            <a:headEnd/>
            <a:tailEnd/>
          </a:ln>
        </p:spPr>
        <p:txBody>
          <a:bodyPr wrap="none">
            <a:spAutoFit/>
          </a:bodyPr>
          <a:lstStyle/>
          <a:p>
            <a:r>
              <a:rPr lang="en-US" i="1"/>
              <a:t>x =</a:t>
            </a:r>
          </a:p>
        </p:txBody>
      </p:sp>
      <p:grpSp>
        <p:nvGrpSpPr>
          <p:cNvPr id="3" name="Group 61"/>
          <p:cNvGrpSpPr>
            <a:grpSpLocks/>
          </p:cNvGrpSpPr>
          <p:nvPr/>
        </p:nvGrpSpPr>
        <p:grpSpPr bwMode="auto">
          <a:xfrm>
            <a:off x="539750" y="5589588"/>
            <a:ext cx="2238375" cy="944562"/>
            <a:chOff x="884" y="3463"/>
            <a:chExt cx="1410" cy="595"/>
          </a:xfrm>
        </p:grpSpPr>
        <p:sp>
          <p:nvSpPr>
            <p:cNvPr id="446509" name="Text Box 49"/>
            <p:cNvSpPr txBox="1">
              <a:spLocks noChangeArrowheads="1"/>
            </p:cNvSpPr>
            <p:nvPr/>
          </p:nvSpPr>
          <p:spPr bwMode="auto">
            <a:xfrm>
              <a:off x="884" y="3593"/>
              <a:ext cx="487" cy="330"/>
            </a:xfrm>
            <a:prstGeom prst="rect">
              <a:avLst/>
            </a:prstGeom>
            <a:noFill/>
            <a:ln w="9525">
              <a:noFill/>
              <a:miter lim="800000"/>
              <a:headEnd/>
              <a:tailEnd/>
            </a:ln>
          </p:spPr>
          <p:txBody>
            <a:bodyPr wrap="none">
              <a:spAutoFit/>
            </a:bodyPr>
            <a:lstStyle/>
            <a:p>
              <a:r>
                <a:rPr lang="en-US" sz="2800" i="1"/>
                <a:t>k</a:t>
              </a:r>
              <a:r>
                <a:rPr lang="en-US" sz="2800"/>
                <a:t> = </a:t>
              </a:r>
              <a:endParaRPr lang="en-US" sz="2800" i="1"/>
            </a:p>
          </p:txBody>
        </p:sp>
        <p:grpSp>
          <p:nvGrpSpPr>
            <p:cNvPr id="446510" name="Group 53"/>
            <p:cNvGrpSpPr>
              <a:grpSpLocks/>
            </p:cNvGrpSpPr>
            <p:nvPr/>
          </p:nvGrpSpPr>
          <p:grpSpPr bwMode="auto">
            <a:xfrm>
              <a:off x="1186" y="3463"/>
              <a:ext cx="1108" cy="595"/>
              <a:chOff x="2987" y="3504"/>
              <a:chExt cx="1108" cy="595"/>
            </a:xfrm>
          </p:grpSpPr>
          <p:sp>
            <p:nvSpPr>
              <p:cNvPr id="446511" name="Text Box 50"/>
              <p:cNvSpPr txBox="1">
                <a:spLocks noChangeArrowheads="1"/>
              </p:cNvSpPr>
              <p:nvPr/>
            </p:nvSpPr>
            <p:spPr bwMode="auto">
              <a:xfrm>
                <a:off x="3287" y="3504"/>
                <a:ext cx="507" cy="330"/>
              </a:xfrm>
              <a:prstGeom prst="rect">
                <a:avLst/>
              </a:prstGeom>
              <a:noFill/>
              <a:ln w="9525">
                <a:noFill/>
                <a:miter lim="800000"/>
                <a:headEnd/>
                <a:tailEnd/>
              </a:ln>
            </p:spPr>
            <p:txBody>
              <a:bodyPr wrap="none">
                <a:spAutoFit/>
              </a:bodyPr>
              <a:lstStyle/>
              <a:p>
                <a:r>
                  <a:rPr lang="en-US" sz="2800"/>
                  <a:t>rate</a:t>
                </a:r>
              </a:p>
            </p:txBody>
          </p:sp>
          <p:sp>
            <p:nvSpPr>
              <p:cNvPr id="446512" name="Text Box 51"/>
              <p:cNvSpPr txBox="1">
                <a:spLocks noChangeArrowheads="1"/>
              </p:cNvSpPr>
              <p:nvPr/>
            </p:nvSpPr>
            <p:spPr bwMode="auto">
              <a:xfrm>
                <a:off x="2987" y="3769"/>
                <a:ext cx="1108" cy="330"/>
              </a:xfrm>
              <a:prstGeom prst="rect">
                <a:avLst/>
              </a:prstGeom>
              <a:noFill/>
              <a:ln w="9525">
                <a:noFill/>
                <a:miter lim="800000"/>
                <a:headEnd/>
                <a:tailEnd/>
              </a:ln>
            </p:spPr>
            <p:txBody>
              <a:bodyPr wrap="none">
                <a:spAutoFit/>
              </a:bodyPr>
              <a:lstStyle/>
              <a:p>
                <a:r>
                  <a:rPr lang="en-US" sz="2800"/>
                  <a:t>[S</a:t>
                </a:r>
                <a:r>
                  <a:rPr lang="en-US" sz="2800" baseline="-25000"/>
                  <a:t>2</a:t>
                </a:r>
                <a:r>
                  <a:rPr lang="en-US" sz="2800"/>
                  <a:t>O</a:t>
                </a:r>
                <a:r>
                  <a:rPr lang="en-US" sz="2800" baseline="-25000"/>
                  <a:t>8</a:t>
                </a:r>
                <a:r>
                  <a:rPr lang="en-US" sz="2800" baseline="30000"/>
                  <a:t>2-</a:t>
                </a:r>
                <a:r>
                  <a:rPr lang="en-US" sz="2800"/>
                  <a:t>][I</a:t>
                </a:r>
                <a:r>
                  <a:rPr lang="en-US" sz="2800" baseline="30000"/>
                  <a:t>-</a:t>
                </a:r>
                <a:r>
                  <a:rPr lang="en-US" sz="2800"/>
                  <a:t>]</a:t>
                </a:r>
              </a:p>
            </p:txBody>
          </p:sp>
          <p:sp>
            <p:nvSpPr>
              <p:cNvPr id="446513" name="Line 52"/>
              <p:cNvSpPr>
                <a:spLocks noChangeShapeType="1"/>
              </p:cNvSpPr>
              <p:nvPr/>
            </p:nvSpPr>
            <p:spPr bwMode="auto">
              <a:xfrm>
                <a:off x="3108" y="3781"/>
                <a:ext cx="864" cy="0"/>
              </a:xfrm>
              <a:prstGeom prst="line">
                <a:avLst/>
              </a:prstGeom>
              <a:noFill/>
              <a:ln w="28575">
                <a:solidFill>
                  <a:schemeClr val="tx1"/>
                </a:solidFill>
                <a:round/>
                <a:headEnd/>
                <a:tailEnd/>
              </a:ln>
            </p:spPr>
            <p:txBody>
              <a:bodyPr/>
              <a:lstStyle/>
              <a:p>
                <a:endParaRPr lang="en-US"/>
              </a:p>
            </p:txBody>
          </p:sp>
        </p:grpSp>
      </p:grpSp>
      <p:grpSp>
        <p:nvGrpSpPr>
          <p:cNvPr id="5" name="Group 59"/>
          <p:cNvGrpSpPr>
            <a:grpSpLocks/>
          </p:cNvGrpSpPr>
          <p:nvPr/>
        </p:nvGrpSpPr>
        <p:grpSpPr bwMode="auto">
          <a:xfrm>
            <a:off x="2411413" y="5589588"/>
            <a:ext cx="3260725" cy="1028700"/>
            <a:chOff x="2799" y="3600"/>
            <a:chExt cx="2054" cy="648"/>
          </a:xfrm>
        </p:grpSpPr>
        <p:sp>
          <p:nvSpPr>
            <p:cNvPr id="446504" name="Text Box 54"/>
            <p:cNvSpPr txBox="1">
              <a:spLocks noChangeArrowheads="1"/>
            </p:cNvSpPr>
            <p:nvPr/>
          </p:nvSpPr>
          <p:spPr bwMode="auto">
            <a:xfrm>
              <a:off x="3026" y="3744"/>
              <a:ext cx="249" cy="330"/>
            </a:xfrm>
            <a:prstGeom prst="rect">
              <a:avLst/>
            </a:prstGeom>
            <a:noFill/>
            <a:ln w="9525">
              <a:noFill/>
              <a:miter lim="800000"/>
              <a:headEnd/>
              <a:tailEnd/>
            </a:ln>
          </p:spPr>
          <p:txBody>
            <a:bodyPr wrap="none">
              <a:spAutoFit/>
            </a:bodyPr>
            <a:lstStyle/>
            <a:p>
              <a:pPr algn="l" rtl="0"/>
              <a:r>
                <a:rPr lang="en-US" sz="2800"/>
                <a:t>=</a:t>
              </a:r>
            </a:p>
          </p:txBody>
        </p:sp>
        <p:grpSp>
          <p:nvGrpSpPr>
            <p:cNvPr id="446505" name="Group 58"/>
            <p:cNvGrpSpPr>
              <a:grpSpLocks/>
            </p:cNvGrpSpPr>
            <p:nvPr/>
          </p:nvGrpSpPr>
          <p:grpSpPr bwMode="auto">
            <a:xfrm>
              <a:off x="2799" y="3600"/>
              <a:ext cx="2054" cy="648"/>
              <a:chOff x="2799" y="3600"/>
              <a:chExt cx="2054" cy="648"/>
            </a:xfrm>
          </p:grpSpPr>
          <p:sp>
            <p:nvSpPr>
              <p:cNvPr id="446506" name="Text Box 55"/>
              <p:cNvSpPr txBox="1">
                <a:spLocks noChangeArrowheads="1"/>
              </p:cNvSpPr>
              <p:nvPr/>
            </p:nvSpPr>
            <p:spPr bwMode="auto">
              <a:xfrm>
                <a:off x="2799" y="3600"/>
                <a:ext cx="1545" cy="330"/>
              </a:xfrm>
              <a:prstGeom prst="rect">
                <a:avLst/>
              </a:prstGeom>
              <a:noFill/>
              <a:ln w="9525">
                <a:noFill/>
                <a:miter lim="800000"/>
                <a:headEnd/>
                <a:tailEnd/>
              </a:ln>
            </p:spPr>
            <p:txBody>
              <a:bodyPr wrap="none">
                <a:spAutoFit/>
              </a:bodyPr>
              <a:lstStyle/>
              <a:p>
                <a:pPr algn="l" rtl="0"/>
                <a:r>
                  <a:rPr lang="en-US" sz="2800" i="1"/>
                  <a:t>                 M</a:t>
                </a:r>
                <a:r>
                  <a:rPr lang="en-US" sz="2800"/>
                  <a:t>/s</a:t>
                </a:r>
                <a:endParaRPr lang="en-US" sz="2800" i="1"/>
              </a:p>
            </p:txBody>
          </p:sp>
          <p:sp>
            <p:nvSpPr>
              <p:cNvPr id="446507" name="Text Box 56"/>
              <p:cNvSpPr txBox="1">
                <a:spLocks noChangeArrowheads="1"/>
              </p:cNvSpPr>
              <p:nvPr/>
            </p:nvSpPr>
            <p:spPr bwMode="auto">
              <a:xfrm>
                <a:off x="3117" y="3918"/>
                <a:ext cx="1736" cy="330"/>
              </a:xfrm>
              <a:prstGeom prst="rect">
                <a:avLst/>
              </a:prstGeom>
              <a:noFill/>
              <a:ln w="9525">
                <a:noFill/>
                <a:miter lim="800000"/>
                <a:headEnd/>
                <a:tailEnd/>
              </a:ln>
            </p:spPr>
            <p:txBody>
              <a:bodyPr wrap="none">
                <a:spAutoFit/>
              </a:bodyPr>
              <a:lstStyle/>
              <a:p>
                <a:pPr algn="l" rtl="0"/>
                <a:r>
                  <a:rPr lang="en-US" sz="2800"/>
                  <a:t>(       </a:t>
                </a:r>
                <a:r>
                  <a:rPr lang="en-US" sz="2800" i="1"/>
                  <a:t>M</a:t>
                </a:r>
                <a:r>
                  <a:rPr lang="en-US" sz="2800"/>
                  <a:t>)(        </a:t>
                </a:r>
                <a:r>
                  <a:rPr lang="en-US" sz="2800" i="1"/>
                  <a:t>M</a:t>
                </a:r>
                <a:r>
                  <a:rPr lang="en-US" sz="2800"/>
                  <a:t>)</a:t>
                </a:r>
              </a:p>
            </p:txBody>
          </p:sp>
          <p:sp>
            <p:nvSpPr>
              <p:cNvPr id="446508" name="Line 57"/>
              <p:cNvSpPr>
                <a:spLocks noChangeShapeType="1"/>
              </p:cNvSpPr>
              <p:nvPr/>
            </p:nvSpPr>
            <p:spPr bwMode="auto">
              <a:xfrm>
                <a:off x="3264" y="3888"/>
                <a:ext cx="1536" cy="0"/>
              </a:xfrm>
              <a:prstGeom prst="line">
                <a:avLst/>
              </a:prstGeom>
              <a:noFill/>
              <a:ln w="28575">
                <a:solidFill>
                  <a:schemeClr val="tx1"/>
                </a:solidFill>
                <a:round/>
                <a:headEnd/>
                <a:tailEnd/>
              </a:ln>
            </p:spPr>
            <p:txBody>
              <a:bodyPr/>
              <a:lstStyle/>
              <a:p>
                <a:endParaRPr lang="en-US"/>
              </a:p>
            </p:txBody>
          </p:sp>
        </p:grpSp>
      </p:grpSp>
      <p:sp>
        <p:nvSpPr>
          <p:cNvPr id="15420" name="Text Box 60"/>
          <p:cNvSpPr txBox="1">
            <a:spLocks noChangeArrowheads="1"/>
          </p:cNvSpPr>
          <p:nvPr/>
        </p:nvSpPr>
        <p:spPr bwMode="auto">
          <a:xfrm>
            <a:off x="5456238" y="5805488"/>
            <a:ext cx="2952750" cy="584200"/>
          </a:xfrm>
          <a:prstGeom prst="rect">
            <a:avLst/>
          </a:prstGeom>
          <a:noFill/>
          <a:ln w="9525">
            <a:noFill/>
            <a:miter lim="800000"/>
            <a:headEnd/>
            <a:tailEnd/>
          </a:ln>
        </p:spPr>
        <p:txBody>
          <a:bodyPr wrap="none">
            <a:spAutoFit/>
          </a:bodyPr>
          <a:lstStyle/>
          <a:p>
            <a:r>
              <a:rPr lang="en-US"/>
              <a:t>= ______ /</a:t>
            </a:r>
            <a:r>
              <a:rPr lang="en-US" i="1"/>
              <a:t>M </a:t>
            </a:r>
            <a:r>
              <a:rPr lang="en-US" sz="2000"/>
              <a:t>• </a:t>
            </a:r>
            <a:r>
              <a:rPr lang="en-US"/>
              <a:t>s</a:t>
            </a:r>
          </a:p>
        </p:txBody>
      </p:sp>
      <p:sp>
        <p:nvSpPr>
          <p:cNvPr id="15423" name="Text Box 63"/>
          <p:cNvSpPr txBox="1">
            <a:spLocks noChangeArrowheads="1"/>
          </p:cNvSpPr>
          <p:nvPr/>
        </p:nvSpPr>
        <p:spPr bwMode="auto">
          <a:xfrm>
            <a:off x="6172200" y="3429000"/>
            <a:ext cx="971550" cy="457200"/>
          </a:xfrm>
          <a:prstGeom prst="rect">
            <a:avLst/>
          </a:prstGeom>
          <a:noFill/>
          <a:ln w="9525">
            <a:noFill/>
            <a:miter lim="800000"/>
            <a:headEnd/>
            <a:tailEnd/>
          </a:ln>
        </p:spPr>
        <p:txBody>
          <a:bodyPr wrap="none">
            <a:spAutoFit/>
          </a:bodyPr>
          <a:lstStyle/>
          <a:p>
            <a:r>
              <a:rPr lang="en-US"/>
              <a:t>rate =</a:t>
            </a:r>
          </a:p>
        </p:txBody>
      </p:sp>
      <p:sp>
        <p:nvSpPr>
          <p:cNvPr id="446503" name="Slide Number Placeholder 27"/>
          <p:cNvSpPr>
            <a:spLocks noGrp="1"/>
          </p:cNvSpPr>
          <p:nvPr>
            <p:ph type="sldNum" sz="quarter" idx="12"/>
          </p:nvPr>
        </p:nvSpPr>
        <p:spPr>
          <a:noFill/>
        </p:spPr>
        <p:txBody>
          <a:bodyPr/>
          <a:lstStyle/>
          <a:p>
            <a:fld id="{78CC2595-17E4-42F9-9E37-0DE99310D017}" type="slidenum">
              <a:rPr lang="ar-SA" smtClean="0">
                <a:latin typeface="Arial" pitchFamily="34" charset="0"/>
                <a:cs typeface="Arial" pitchFamily="34" charset="0"/>
              </a:rPr>
              <a:pPr/>
              <a:t>334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404"/>
                                        </p:tgtEl>
                                        <p:attrNameLst>
                                          <p:attrName>style.visibility</p:attrName>
                                        </p:attrNameLst>
                                      </p:cBhvr>
                                      <p:to>
                                        <p:strVal val="visible"/>
                                      </p:to>
                                    </p:set>
                                    <p:anim calcmode="lin" valueType="num">
                                      <p:cBhvr additive="base">
                                        <p:cTn id="7" dur="500" fill="hold"/>
                                        <p:tgtEl>
                                          <p:spTgt spid="15404"/>
                                        </p:tgtEl>
                                        <p:attrNameLst>
                                          <p:attrName>ppt_x</p:attrName>
                                        </p:attrNameLst>
                                      </p:cBhvr>
                                      <p:tavLst>
                                        <p:tav tm="0">
                                          <p:val>
                                            <p:strVal val="1+#ppt_w/2"/>
                                          </p:val>
                                        </p:tav>
                                        <p:tav tm="100000">
                                          <p:val>
                                            <p:strVal val="#ppt_x"/>
                                          </p:val>
                                        </p:tav>
                                      </p:tavLst>
                                    </p:anim>
                                    <p:anim calcmode="lin" valueType="num">
                                      <p:cBhvr additive="base">
                                        <p:cTn id="8" dur="500" fill="hold"/>
                                        <p:tgtEl>
                                          <p:spTgt spid="1540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405"/>
                                        </p:tgtEl>
                                        <p:attrNameLst>
                                          <p:attrName>style.visibility</p:attrName>
                                        </p:attrNameLst>
                                      </p:cBhvr>
                                      <p:to>
                                        <p:strVal val="visible"/>
                                      </p:to>
                                    </p:set>
                                    <p:anim calcmode="lin" valueType="num">
                                      <p:cBhvr additive="base">
                                        <p:cTn id="13" dur="500" fill="hold"/>
                                        <p:tgtEl>
                                          <p:spTgt spid="15405"/>
                                        </p:tgtEl>
                                        <p:attrNameLst>
                                          <p:attrName>ppt_x</p:attrName>
                                        </p:attrNameLst>
                                      </p:cBhvr>
                                      <p:tavLst>
                                        <p:tav tm="0">
                                          <p:val>
                                            <p:strVal val="0-#ppt_w/2"/>
                                          </p:val>
                                        </p:tav>
                                        <p:tav tm="100000">
                                          <p:val>
                                            <p:strVal val="#ppt_x"/>
                                          </p:val>
                                        </p:tav>
                                      </p:tavLst>
                                    </p:anim>
                                    <p:anim calcmode="lin" valueType="num">
                                      <p:cBhvr additive="base">
                                        <p:cTn id="14" dur="500" fill="hold"/>
                                        <p:tgtEl>
                                          <p:spTgt spid="1540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5406"/>
                                        </p:tgtEl>
                                        <p:attrNameLst>
                                          <p:attrName>style.visibility</p:attrName>
                                        </p:attrNameLst>
                                      </p:cBhvr>
                                      <p:to>
                                        <p:strVal val="visible"/>
                                      </p:to>
                                    </p:set>
                                    <p:anim calcmode="lin" valueType="num">
                                      <p:cBhvr additive="base">
                                        <p:cTn id="19" dur="500" fill="hold"/>
                                        <p:tgtEl>
                                          <p:spTgt spid="15406"/>
                                        </p:tgtEl>
                                        <p:attrNameLst>
                                          <p:attrName>ppt_x</p:attrName>
                                        </p:attrNameLst>
                                      </p:cBhvr>
                                      <p:tavLst>
                                        <p:tav tm="0">
                                          <p:val>
                                            <p:strVal val="1+#ppt_w/2"/>
                                          </p:val>
                                        </p:tav>
                                        <p:tav tm="100000">
                                          <p:val>
                                            <p:strVal val="#ppt_x"/>
                                          </p:val>
                                        </p:tav>
                                      </p:tavLst>
                                    </p:anim>
                                    <p:anim calcmode="lin" valueType="num">
                                      <p:cBhvr additive="base">
                                        <p:cTn id="20" dur="500" fill="hold"/>
                                        <p:tgtEl>
                                          <p:spTgt spid="1540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407"/>
                                        </p:tgtEl>
                                        <p:attrNameLst>
                                          <p:attrName>style.visibility</p:attrName>
                                        </p:attrNameLst>
                                      </p:cBhvr>
                                      <p:to>
                                        <p:strVal val="visible"/>
                                      </p:to>
                                    </p:set>
                                    <p:anim calcmode="lin" valueType="num">
                                      <p:cBhvr additive="base">
                                        <p:cTn id="25" dur="500" fill="hold"/>
                                        <p:tgtEl>
                                          <p:spTgt spid="15407"/>
                                        </p:tgtEl>
                                        <p:attrNameLst>
                                          <p:attrName>ppt_x</p:attrName>
                                        </p:attrNameLst>
                                      </p:cBhvr>
                                      <p:tavLst>
                                        <p:tav tm="0">
                                          <p:val>
                                            <p:strVal val="0-#ppt_w/2"/>
                                          </p:val>
                                        </p:tav>
                                        <p:tav tm="100000">
                                          <p:val>
                                            <p:strVal val="#ppt_x"/>
                                          </p:val>
                                        </p:tav>
                                      </p:tavLst>
                                    </p:anim>
                                    <p:anim calcmode="lin" valueType="num">
                                      <p:cBhvr additive="base">
                                        <p:cTn id="26" dur="500" fill="hold"/>
                                        <p:tgtEl>
                                          <p:spTgt spid="1540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5408"/>
                                        </p:tgtEl>
                                        <p:attrNameLst>
                                          <p:attrName>style.visibility</p:attrName>
                                        </p:attrNameLst>
                                      </p:cBhvr>
                                      <p:to>
                                        <p:strVal val="visible"/>
                                      </p:to>
                                    </p:set>
                                    <p:anim calcmode="lin" valueType="num">
                                      <p:cBhvr additive="base">
                                        <p:cTn id="31" dur="500" fill="hold"/>
                                        <p:tgtEl>
                                          <p:spTgt spid="15408"/>
                                        </p:tgtEl>
                                        <p:attrNameLst>
                                          <p:attrName>ppt_x</p:attrName>
                                        </p:attrNameLst>
                                      </p:cBhvr>
                                      <p:tavLst>
                                        <p:tav tm="0">
                                          <p:val>
                                            <p:strVal val="1+#ppt_w/2"/>
                                          </p:val>
                                        </p:tav>
                                        <p:tav tm="100000">
                                          <p:val>
                                            <p:strVal val="#ppt_x"/>
                                          </p:val>
                                        </p:tav>
                                      </p:tavLst>
                                    </p:anim>
                                    <p:anim calcmode="lin" valueType="num">
                                      <p:cBhvr additive="base">
                                        <p:cTn id="32" dur="500" fill="hold"/>
                                        <p:tgtEl>
                                          <p:spTgt spid="1540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5423"/>
                                        </p:tgtEl>
                                        <p:attrNameLst>
                                          <p:attrName>style.visibility</p:attrName>
                                        </p:attrNameLst>
                                      </p:cBhvr>
                                      <p:to>
                                        <p:strVal val="visible"/>
                                      </p:to>
                                    </p:set>
                                    <p:anim calcmode="lin" valueType="num">
                                      <p:cBhvr additive="base">
                                        <p:cTn id="37" dur="500" fill="hold"/>
                                        <p:tgtEl>
                                          <p:spTgt spid="15423"/>
                                        </p:tgtEl>
                                        <p:attrNameLst>
                                          <p:attrName>ppt_x</p:attrName>
                                        </p:attrNameLst>
                                      </p:cBhvr>
                                      <p:tavLst>
                                        <p:tav tm="0">
                                          <p:val>
                                            <p:strVal val="1+#ppt_w/2"/>
                                          </p:val>
                                        </p:tav>
                                        <p:tav tm="100000">
                                          <p:val>
                                            <p:strVal val="#ppt_x"/>
                                          </p:val>
                                        </p:tav>
                                      </p:tavLst>
                                    </p:anim>
                                    <p:anim calcmode="lin" valueType="num">
                                      <p:cBhvr additive="base">
                                        <p:cTn id="38" dur="500" fill="hold"/>
                                        <p:tgtEl>
                                          <p:spTgt spid="1542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0-#ppt_w/2"/>
                                          </p:val>
                                        </p:tav>
                                        <p:tav tm="100000">
                                          <p:val>
                                            <p:strVal val="#ppt_x"/>
                                          </p:val>
                                        </p:tav>
                                      </p:tavLst>
                                    </p:anim>
                                    <p:anim calcmode="lin" valueType="num">
                                      <p:cBhvr additive="base">
                                        <p:cTn id="4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1+#ppt_w/2"/>
                                          </p:val>
                                        </p:tav>
                                        <p:tav tm="100000">
                                          <p:val>
                                            <p:strVal val="#ppt_x"/>
                                          </p:val>
                                        </p:tav>
                                      </p:tavLst>
                                    </p:anim>
                                    <p:anim calcmode="lin" valueType="num">
                                      <p:cBhvr additive="base">
                                        <p:cTn id="5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5420"/>
                                        </p:tgtEl>
                                        <p:attrNameLst>
                                          <p:attrName>style.visibility</p:attrName>
                                        </p:attrNameLst>
                                      </p:cBhvr>
                                      <p:to>
                                        <p:strVal val="visible"/>
                                      </p:to>
                                    </p:set>
                                    <p:anim calcmode="lin" valueType="num">
                                      <p:cBhvr additive="base">
                                        <p:cTn id="55" dur="500" fill="hold"/>
                                        <p:tgtEl>
                                          <p:spTgt spid="15420"/>
                                        </p:tgtEl>
                                        <p:attrNameLst>
                                          <p:attrName>ppt_x</p:attrName>
                                        </p:attrNameLst>
                                      </p:cBhvr>
                                      <p:tavLst>
                                        <p:tav tm="0">
                                          <p:val>
                                            <p:strVal val="1+#ppt_w/2"/>
                                          </p:val>
                                        </p:tav>
                                        <p:tav tm="100000">
                                          <p:val>
                                            <p:strVal val="#ppt_x"/>
                                          </p:val>
                                        </p:tav>
                                      </p:tavLst>
                                    </p:anim>
                                    <p:anim calcmode="lin" valueType="num">
                                      <p:cBhvr additive="base">
                                        <p:cTn id="56" dur="500" fill="hold"/>
                                        <p:tgtEl>
                                          <p:spTgt spid="154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04" grpId="0" autoUpdateAnimBg="0"/>
      <p:bldP spid="15405" grpId="0" autoUpdateAnimBg="0"/>
      <p:bldP spid="15406" grpId="0" autoUpdateAnimBg="0"/>
      <p:bldP spid="15407" grpId="0" autoUpdateAnimBg="0"/>
      <p:bldP spid="15408" grpId="0" autoUpdateAnimBg="0"/>
      <p:bldP spid="15420" grpId="0" autoUpdateAnimBg="0"/>
      <p:bldP spid="15423" grpId="0" autoUpdateAnimBg="0"/>
    </p:bld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7" name="Group 4"/>
          <p:cNvGrpSpPr>
            <a:grpSpLocks/>
          </p:cNvGrpSpPr>
          <p:nvPr/>
        </p:nvGrpSpPr>
        <p:grpSpPr bwMode="auto">
          <a:xfrm>
            <a:off x="1187450" y="115888"/>
            <a:ext cx="6181725" cy="523875"/>
            <a:chOff x="892" y="313"/>
            <a:chExt cx="3894" cy="330"/>
          </a:xfrm>
        </p:grpSpPr>
        <p:sp>
          <p:nvSpPr>
            <p:cNvPr id="31758" name="Text Box 2"/>
            <p:cNvSpPr txBox="1">
              <a:spLocks noChangeArrowheads="1"/>
            </p:cNvSpPr>
            <p:nvPr/>
          </p:nvSpPr>
          <p:spPr bwMode="auto">
            <a:xfrm>
              <a:off x="892" y="313"/>
              <a:ext cx="3894" cy="330"/>
            </a:xfrm>
            <a:prstGeom prst="rect">
              <a:avLst/>
            </a:prstGeom>
            <a:noFill/>
            <a:ln w="9525">
              <a:noFill/>
              <a:miter lim="800000"/>
              <a:headEnd/>
              <a:tailEnd/>
            </a:ln>
          </p:spPr>
          <p:txBody>
            <a:bodyPr wrap="none">
              <a:spAutoFit/>
            </a:bodyPr>
            <a:lstStyle/>
            <a:p>
              <a:pPr rtl="0"/>
              <a:r>
                <a:rPr lang="en-US" sz="2800"/>
                <a:t>F</a:t>
              </a:r>
              <a:r>
                <a:rPr lang="en-US" sz="2800" baseline="-25000"/>
                <a:t>2</a:t>
              </a:r>
              <a:r>
                <a:rPr lang="en-US" sz="2800"/>
                <a:t> (</a:t>
              </a:r>
              <a:r>
                <a:rPr lang="en-US" sz="2800" i="1"/>
                <a:t>g</a:t>
              </a:r>
              <a:r>
                <a:rPr lang="en-US" sz="2800"/>
                <a:t>) + 2ClO</a:t>
              </a:r>
              <a:r>
                <a:rPr lang="en-US" sz="2800" baseline="-25000"/>
                <a:t>2</a:t>
              </a:r>
              <a:r>
                <a:rPr lang="en-US" sz="2800"/>
                <a:t> (</a:t>
              </a:r>
              <a:r>
                <a:rPr lang="en-US" sz="2800" i="1"/>
                <a:t>g</a:t>
              </a:r>
              <a:r>
                <a:rPr lang="en-US" sz="2800"/>
                <a:t>)              2FClO</a:t>
              </a:r>
              <a:r>
                <a:rPr lang="en-US" sz="2800" baseline="-25000"/>
                <a:t>2</a:t>
              </a:r>
              <a:r>
                <a:rPr lang="en-US" sz="2800"/>
                <a:t> (</a:t>
              </a:r>
              <a:r>
                <a:rPr lang="en-US" sz="2800" i="1"/>
                <a:t>g</a:t>
              </a:r>
              <a:r>
                <a:rPr lang="en-US" sz="2800"/>
                <a:t>)</a:t>
              </a:r>
            </a:p>
          </p:txBody>
        </p:sp>
        <p:sp>
          <p:nvSpPr>
            <p:cNvPr id="31759" name="Line 3"/>
            <p:cNvSpPr>
              <a:spLocks noChangeShapeType="1"/>
            </p:cNvSpPr>
            <p:nvPr/>
          </p:nvSpPr>
          <p:spPr bwMode="auto">
            <a:xfrm>
              <a:off x="2966" y="505"/>
              <a:ext cx="384" cy="0"/>
            </a:xfrm>
            <a:prstGeom prst="line">
              <a:avLst/>
            </a:prstGeom>
            <a:noFill/>
            <a:ln w="28575">
              <a:solidFill>
                <a:schemeClr val="tx1"/>
              </a:solidFill>
              <a:round/>
              <a:headEnd/>
              <a:tailEnd type="triangle" w="med" len="med"/>
            </a:ln>
          </p:spPr>
          <p:txBody>
            <a:bodyPr/>
            <a:lstStyle/>
            <a:p>
              <a:endParaRPr lang="en-US"/>
            </a:p>
          </p:txBody>
        </p:sp>
      </p:grpSp>
      <p:sp>
        <p:nvSpPr>
          <p:cNvPr id="13318" name="Text Box 6"/>
          <p:cNvSpPr txBox="1">
            <a:spLocks noChangeArrowheads="1"/>
          </p:cNvSpPr>
          <p:nvPr/>
        </p:nvSpPr>
        <p:spPr bwMode="auto">
          <a:xfrm>
            <a:off x="6588125" y="4076700"/>
            <a:ext cx="971550" cy="457200"/>
          </a:xfrm>
          <a:prstGeom prst="rect">
            <a:avLst/>
          </a:prstGeom>
          <a:noFill/>
          <a:ln w="9525">
            <a:noFill/>
            <a:miter lim="800000"/>
            <a:headEnd/>
            <a:tailEnd/>
          </a:ln>
        </p:spPr>
        <p:txBody>
          <a:bodyPr wrap="none">
            <a:spAutoFit/>
          </a:bodyPr>
          <a:lstStyle/>
          <a:p>
            <a:r>
              <a:rPr lang="en-US"/>
              <a:t>rate =</a:t>
            </a:r>
          </a:p>
        </p:txBody>
      </p:sp>
      <p:sp>
        <p:nvSpPr>
          <p:cNvPr id="13319" name="Text Box 7"/>
          <p:cNvSpPr txBox="1">
            <a:spLocks noChangeArrowheads="1"/>
          </p:cNvSpPr>
          <p:nvPr/>
        </p:nvSpPr>
        <p:spPr bwMode="auto">
          <a:xfrm>
            <a:off x="250825" y="2781300"/>
            <a:ext cx="7058025" cy="584200"/>
          </a:xfrm>
          <a:prstGeom prst="rect">
            <a:avLst/>
          </a:prstGeom>
          <a:noFill/>
          <a:ln w="9525">
            <a:noFill/>
            <a:miter lim="800000"/>
            <a:headEnd/>
            <a:tailEnd/>
          </a:ln>
        </p:spPr>
        <p:txBody>
          <a:bodyPr>
            <a:spAutoFit/>
          </a:bodyPr>
          <a:lstStyle/>
          <a:p>
            <a:pPr>
              <a:spcBef>
                <a:spcPct val="50000"/>
              </a:spcBef>
            </a:pPr>
            <a:r>
              <a:rPr lang="en-US"/>
              <a:t>Double [F</a:t>
            </a:r>
            <a:r>
              <a:rPr lang="en-US" baseline="-25000"/>
              <a:t>2</a:t>
            </a:r>
            <a:r>
              <a:rPr lang="en-US"/>
              <a:t>] with [ClO</a:t>
            </a:r>
            <a:r>
              <a:rPr lang="en-US" baseline="-25000"/>
              <a:t>2</a:t>
            </a:r>
            <a:r>
              <a:rPr lang="en-US"/>
              <a:t>] constant</a:t>
            </a:r>
          </a:p>
        </p:txBody>
      </p:sp>
      <p:sp>
        <p:nvSpPr>
          <p:cNvPr id="13320" name="Text Box 8"/>
          <p:cNvSpPr txBox="1">
            <a:spLocks noChangeArrowheads="1"/>
          </p:cNvSpPr>
          <p:nvPr/>
        </p:nvSpPr>
        <p:spPr bwMode="auto">
          <a:xfrm>
            <a:off x="611188" y="3500438"/>
            <a:ext cx="3121025" cy="457200"/>
          </a:xfrm>
          <a:prstGeom prst="rect">
            <a:avLst/>
          </a:prstGeom>
          <a:noFill/>
          <a:ln w="9525">
            <a:noFill/>
            <a:miter lim="800000"/>
            <a:headEnd/>
            <a:tailEnd/>
          </a:ln>
        </p:spPr>
        <p:txBody>
          <a:bodyPr wrap="none">
            <a:spAutoFit/>
          </a:bodyPr>
          <a:lstStyle/>
          <a:p>
            <a:r>
              <a:rPr lang="en-US"/>
              <a:t>Rate _____________</a:t>
            </a:r>
          </a:p>
        </p:txBody>
      </p:sp>
      <p:sp>
        <p:nvSpPr>
          <p:cNvPr id="13321" name="Text Box 9"/>
          <p:cNvSpPr txBox="1">
            <a:spLocks noChangeArrowheads="1"/>
          </p:cNvSpPr>
          <p:nvPr/>
        </p:nvSpPr>
        <p:spPr bwMode="auto">
          <a:xfrm>
            <a:off x="468313" y="4149725"/>
            <a:ext cx="852487" cy="457200"/>
          </a:xfrm>
          <a:prstGeom prst="rect">
            <a:avLst/>
          </a:prstGeom>
          <a:noFill/>
          <a:ln w="9525">
            <a:noFill/>
            <a:miter lim="800000"/>
            <a:headEnd/>
            <a:tailEnd/>
          </a:ln>
        </p:spPr>
        <p:txBody>
          <a:bodyPr wrap="none">
            <a:spAutoFit/>
          </a:bodyPr>
          <a:lstStyle/>
          <a:p>
            <a:r>
              <a:rPr lang="en-US" i="1"/>
              <a:t>x</a:t>
            </a:r>
            <a:r>
              <a:rPr lang="en-US"/>
              <a:t> = 1</a:t>
            </a:r>
            <a:endParaRPr lang="en-US" i="1"/>
          </a:p>
        </p:txBody>
      </p:sp>
      <p:sp>
        <p:nvSpPr>
          <p:cNvPr id="13322" name="Text Box 10"/>
          <p:cNvSpPr txBox="1">
            <a:spLocks noChangeArrowheads="1"/>
          </p:cNvSpPr>
          <p:nvPr/>
        </p:nvSpPr>
        <p:spPr bwMode="auto">
          <a:xfrm>
            <a:off x="0" y="4581525"/>
            <a:ext cx="8424863" cy="584200"/>
          </a:xfrm>
          <a:prstGeom prst="rect">
            <a:avLst/>
          </a:prstGeom>
          <a:noFill/>
          <a:ln w="9525">
            <a:noFill/>
            <a:miter lim="800000"/>
            <a:headEnd/>
            <a:tailEnd/>
          </a:ln>
        </p:spPr>
        <p:txBody>
          <a:bodyPr>
            <a:spAutoFit/>
          </a:bodyPr>
          <a:lstStyle/>
          <a:p>
            <a:pPr algn="l" rtl="0">
              <a:spcBef>
                <a:spcPct val="50000"/>
              </a:spcBef>
            </a:pPr>
            <a:r>
              <a:rPr lang="en-US"/>
              <a:t>Quadruple [ClO</a:t>
            </a:r>
            <a:r>
              <a:rPr lang="en-US" baseline="-25000"/>
              <a:t>2</a:t>
            </a:r>
            <a:r>
              <a:rPr lang="en-US"/>
              <a:t>] with [F</a:t>
            </a:r>
            <a:r>
              <a:rPr lang="en-US" baseline="-25000"/>
              <a:t>2</a:t>
            </a:r>
            <a:r>
              <a:rPr lang="en-US"/>
              <a:t>] constant</a:t>
            </a:r>
          </a:p>
        </p:txBody>
      </p:sp>
      <p:sp>
        <p:nvSpPr>
          <p:cNvPr id="13323" name="Text Box 11"/>
          <p:cNvSpPr txBox="1">
            <a:spLocks noChangeArrowheads="1"/>
          </p:cNvSpPr>
          <p:nvPr/>
        </p:nvSpPr>
        <p:spPr bwMode="auto">
          <a:xfrm>
            <a:off x="755650" y="5300663"/>
            <a:ext cx="3290888" cy="457200"/>
          </a:xfrm>
          <a:prstGeom prst="rect">
            <a:avLst/>
          </a:prstGeom>
          <a:noFill/>
          <a:ln w="9525">
            <a:noFill/>
            <a:miter lim="800000"/>
            <a:headEnd/>
            <a:tailEnd/>
          </a:ln>
        </p:spPr>
        <p:txBody>
          <a:bodyPr wrap="none">
            <a:spAutoFit/>
          </a:bodyPr>
          <a:lstStyle/>
          <a:p>
            <a:r>
              <a:rPr lang="en-US"/>
              <a:t>Rate ______________</a:t>
            </a:r>
          </a:p>
        </p:txBody>
      </p:sp>
      <p:sp>
        <p:nvSpPr>
          <p:cNvPr id="13324" name="Text Box 12"/>
          <p:cNvSpPr txBox="1">
            <a:spLocks noChangeArrowheads="1"/>
          </p:cNvSpPr>
          <p:nvPr/>
        </p:nvSpPr>
        <p:spPr bwMode="auto">
          <a:xfrm>
            <a:off x="1692275" y="6165850"/>
            <a:ext cx="852488" cy="457200"/>
          </a:xfrm>
          <a:prstGeom prst="rect">
            <a:avLst/>
          </a:prstGeom>
          <a:noFill/>
          <a:ln w="9525">
            <a:noFill/>
            <a:miter lim="800000"/>
            <a:headEnd/>
            <a:tailEnd/>
          </a:ln>
        </p:spPr>
        <p:txBody>
          <a:bodyPr wrap="none">
            <a:spAutoFit/>
          </a:bodyPr>
          <a:lstStyle/>
          <a:p>
            <a:r>
              <a:rPr lang="en-US" i="1"/>
              <a:t>y</a:t>
            </a:r>
            <a:r>
              <a:rPr lang="en-US"/>
              <a:t> = 1</a:t>
            </a:r>
            <a:endParaRPr lang="en-US" i="1"/>
          </a:p>
        </p:txBody>
      </p:sp>
      <p:sp>
        <p:nvSpPr>
          <p:cNvPr id="13325" name="Text Box 13"/>
          <p:cNvSpPr txBox="1">
            <a:spLocks noChangeArrowheads="1"/>
          </p:cNvSpPr>
          <p:nvPr/>
        </p:nvSpPr>
        <p:spPr bwMode="auto">
          <a:xfrm>
            <a:off x="6516688" y="6021388"/>
            <a:ext cx="971550" cy="457200"/>
          </a:xfrm>
          <a:prstGeom prst="rect">
            <a:avLst/>
          </a:prstGeom>
          <a:noFill/>
          <a:ln w="9525">
            <a:noFill/>
            <a:miter lim="800000"/>
            <a:headEnd/>
            <a:tailEnd/>
          </a:ln>
        </p:spPr>
        <p:txBody>
          <a:bodyPr wrap="none">
            <a:spAutoFit/>
          </a:bodyPr>
          <a:lstStyle/>
          <a:p>
            <a:r>
              <a:rPr lang="en-US"/>
              <a:t>rate =</a:t>
            </a:r>
          </a:p>
        </p:txBody>
      </p:sp>
      <p:graphicFrame>
        <p:nvGraphicFramePr>
          <p:cNvPr id="31746" name="Object 15"/>
          <p:cNvGraphicFramePr>
            <a:graphicFrameLocks noChangeAspect="1"/>
          </p:cNvGraphicFramePr>
          <p:nvPr/>
        </p:nvGraphicFramePr>
        <p:xfrm>
          <a:off x="4572000" y="1412875"/>
          <a:ext cx="4371975" cy="1385888"/>
        </p:xfrm>
        <a:graphic>
          <a:graphicData uri="http://schemas.openxmlformats.org/presentationml/2006/ole">
            <mc:AlternateContent xmlns:mc="http://schemas.openxmlformats.org/markup-compatibility/2006">
              <mc:Choice xmlns:v="urn:schemas-microsoft-com:vml" Requires="v">
                <p:oleObj spid="_x0000_s31748" name="Photo Editor Photo" r:id="rId3" imgW="8097380" imgH="3600000" progId="">
                  <p:embed/>
                </p:oleObj>
              </mc:Choice>
              <mc:Fallback>
                <p:oleObj name="Photo Editor Photo" r:id="rId3" imgW="8097380" imgH="3600000" progId="">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t="28697"/>
                      <a:stretch>
                        <a:fillRect/>
                      </a:stretch>
                    </p:blipFill>
                    <p:spPr bwMode="auto">
                      <a:xfrm>
                        <a:off x="4572000" y="1412875"/>
                        <a:ext cx="4371975" cy="138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756" name="Text Box 35"/>
          <p:cNvSpPr txBox="1">
            <a:spLocks noChangeArrowheads="1"/>
          </p:cNvSpPr>
          <p:nvPr/>
        </p:nvSpPr>
        <p:spPr bwMode="auto">
          <a:xfrm>
            <a:off x="0" y="765175"/>
            <a:ext cx="9144000" cy="584200"/>
          </a:xfrm>
          <a:prstGeom prst="rect">
            <a:avLst/>
          </a:prstGeom>
          <a:noFill/>
          <a:ln w="9525">
            <a:noFill/>
            <a:miter lim="800000"/>
            <a:headEnd/>
            <a:tailEnd/>
          </a:ln>
        </p:spPr>
        <p:txBody>
          <a:bodyPr>
            <a:spAutoFit/>
          </a:bodyPr>
          <a:lstStyle/>
          <a:p>
            <a:pPr algn="l" rtl="0">
              <a:spcBef>
                <a:spcPct val="50000"/>
              </a:spcBef>
            </a:pPr>
            <a:r>
              <a:rPr lang="en-US"/>
              <a:t>Rate Data for the Reaction between F</a:t>
            </a:r>
            <a:r>
              <a:rPr lang="en-US" baseline="-25000"/>
              <a:t>2</a:t>
            </a:r>
            <a:r>
              <a:rPr lang="en-US"/>
              <a:t> and ClO</a:t>
            </a:r>
            <a:r>
              <a:rPr lang="en-US" baseline="-25000"/>
              <a:t>2</a:t>
            </a:r>
          </a:p>
        </p:txBody>
      </p:sp>
      <p:sp>
        <p:nvSpPr>
          <p:cNvPr id="31757" name="Slide Number Placeholder 17"/>
          <p:cNvSpPr>
            <a:spLocks noGrp="1"/>
          </p:cNvSpPr>
          <p:nvPr>
            <p:ph type="sldNum" sz="quarter" idx="12"/>
          </p:nvPr>
        </p:nvSpPr>
        <p:spPr>
          <a:noFill/>
        </p:spPr>
        <p:txBody>
          <a:bodyPr/>
          <a:lstStyle/>
          <a:p>
            <a:fld id="{666A7276-CCD5-4EEB-B0B6-AA9C9A81F0C9}" type="slidenum">
              <a:rPr lang="ar-SA" smtClean="0">
                <a:latin typeface="Arial" pitchFamily="34" charset="0"/>
                <a:cs typeface="Arial" pitchFamily="34" charset="0"/>
              </a:rPr>
              <a:pPr/>
              <a:t>335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18"/>
                                        </p:tgtEl>
                                        <p:attrNameLst>
                                          <p:attrName>style.visibility</p:attrName>
                                        </p:attrNameLst>
                                      </p:cBhvr>
                                      <p:to>
                                        <p:strVal val="visible"/>
                                      </p:to>
                                    </p:set>
                                    <p:anim calcmode="lin" valueType="num">
                                      <p:cBhvr additive="base">
                                        <p:cTn id="7" dur="500" fill="hold"/>
                                        <p:tgtEl>
                                          <p:spTgt spid="13318"/>
                                        </p:tgtEl>
                                        <p:attrNameLst>
                                          <p:attrName>ppt_x</p:attrName>
                                        </p:attrNameLst>
                                      </p:cBhvr>
                                      <p:tavLst>
                                        <p:tav tm="0">
                                          <p:val>
                                            <p:strVal val="0-#ppt_w/2"/>
                                          </p:val>
                                        </p:tav>
                                        <p:tav tm="100000">
                                          <p:val>
                                            <p:strVal val="#ppt_x"/>
                                          </p:val>
                                        </p:tav>
                                      </p:tavLst>
                                    </p:anim>
                                    <p:anim calcmode="lin" valueType="num">
                                      <p:cBhvr additive="base">
                                        <p:cTn id="8" dur="500" fill="hold"/>
                                        <p:tgtEl>
                                          <p:spTgt spid="133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319"/>
                                        </p:tgtEl>
                                        <p:attrNameLst>
                                          <p:attrName>style.visibility</p:attrName>
                                        </p:attrNameLst>
                                      </p:cBhvr>
                                      <p:to>
                                        <p:strVal val="visible"/>
                                      </p:to>
                                    </p:set>
                                    <p:anim calcmode="lin" valueType="num">
                                      <p:cBhvr additive="base">
                                        <p:cTn id="13" dur="500" fill="hold"/>
                                        <p:tgtEl>
                                          <p:spTgt spid="13319"/>
                                        </p:tgtEl>
                                        <p:attrNameLst>
                                          <p:attrName>ppt_x</p:attrName>
                                        </p:attrNameLst>
                                      </p:cBhvr>
                                      <p:tavLst>
                                        <p:tav tm="0">
                                          <p:val>
                                            <p:strVal val="0-#ppt_w/2"/>
                                          </p:val>
                                        </p:tav>
                                        <p:tav tm="100000">
                                          <p:val>
                                            <p:strVal val="#ppt_x"/>
                                          </p:val>
                                        </p:tav>
                                      </p:tavLst>
                                    </p:anim>
                                    <p:anim calcmode="lin" valueType="num">
                                      <p:cBhvr additive="base">
                                        <p:cTn id="14" dur="500" fill="hold"/>
                                        <p:tgtEl>
                                          <p:spTgt spid="133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320"/>
                                        </p:tgtEl>
                                        <p:attrNameLst>
                                          <p:attrName>style.visibility</p:attrName>
                                        </p:attrNameLst>
                                      </p:cBhvr>
                                      <p:to>
                                        <p:strVal val="visible"/>
                                      </p:to>
                                    </p:set>
                                    <p:anim calcmode="lin" valueType="num">
                                      <p:cBhvr additive="base">
                                        <p:cTn id="19" dur="500" fill="hold"/>
                                        <p:tgtEl>
                                          <p:spTgt spid="13320"/>
                                        </p:tgtEl>
                                        <p:attrNameLst>
                                          <p:attrName>ppt_x</p:attrName>
                                        </p:attrNameLst>
                                      </p:cBhvr>
                                      <p:tavLst>
                                        <p:tav tm="0">
                                          <p:val>
                                            <p:strVal val="0-#ppt_w/2"/>
                                          </p:val>
                                        </p:tav>
                                        <p:tav tm="100000">
                                          <p:val>
                                            <p:strVal val="#ppt_x"/>
                                          </p:val>
                                        </p:tav>
                                      </p:tavLst>
                                    </p:anim>
                                    <p:anim calcmode="lin" valueType="num">
                                      <p:cBhvr additive="base">
                                        <p:cTn id="20" dur="500" fill="hold"/>
                                        <p:tgtEl>
                                          <p:spTgt spid="1332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321"/>
                                        </p:tgtEl>
                                        <p:attrNameLst>
                                          <p:attrName>style.visibility</p:attrName>
                                        </p:attrNameLst>
                                      </p:cBhvr>
                                      <p:to>
                                        <p:strVal val="visible"/>
                                      </p:to>
                                    </p:set>
                                    <p:anim calcmode="lin" valueType="num">
                                      <p:cBhvr additive="base">
                                        <p:cTn id="25" dur="500" fill="hold"/>
                                        <p:tgtEl>
                                          <p:spTgt spid="13321"/>
                                        </p:tgtEl>
                                        <p:attrNameLst>
                                          <p:attrName>ppt_x</p:attrName>
                                        </p:attrNameLst>
                                      </p:cBhvr>
                                      <p:tavLst>
                                        <p:tav tm="0">
                                          <p:val>
                                            <p:strVal val="0-#ppt_w/2"/>
                                          </p:val>
                                        </p:tav>
                                        <p:tav tm="100000">
                                          <p:val>
                                            <p:strVal val="#ppt_x"/>
                                          </p:val>
                                        </p:tav>
                                      </p:tavLst>
                                    </p:anim>
                                    <p:anim calcmode="lin" valueType="num">
                                      <p:cBhvr additive="base">
                                        <p:cTn id="26" dur="500" fill="hold"/>
                                        <p:tgtEl>
                                          <p:spTgt spid="1332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3322"/>
                                        </p:tgtEl>
                                        <p:attrNameLst>
                                          <p:attrName>style.visibility</p:attrName>
                                        </p:attrNameLst>
                                      </p:cBhvr>
                                      <p:to>
                                        <p:strVal val="visible"/>
                                      </p:to>
                                    </p:set>
                                    <p:anim calcmode="lin" valueType="num">
                                      <p:cBhvr additive="base">
                                        <p:cTn id="31" dur="500" fill="hold"/>
                                        <p:tgtEl>
                                          <p:spTgt spid="13322"/>
                                        </p:tgtEl>
                                        <p:attrNameLst>
                                          <p:attrName>ppt_x</p:attrName>
                                        </p:attrNameLst>
                                      </p:cBhvr>
                                      <p:tavLst>
                                        <p:tav tm="0">
                                          <p:val>
                                            <p:strVal val="0-#ppt_w/2"/>
                                          </p:val>
                                        </p:tav>
                                        <p:tav tm="100000">
                                          <p:val>
                                            <p:strVal val="#ppt_x"/>
                                          </p:val>
                                        </p:tav>
                                      </p:tavLst>
                                    </p:anim>
                                    <p:anim calcmode="lin" valueType="num">
                                      <p:cBhvr additive="base">
                                        <p:cTn id="32" dur="500" fill="hold"/>
                                        <p:tgtEl>
                                          <p:spTgt spid="1332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3323"/>
                                        </p:tgtEl>
                                        <p:attrNameLst>
                                          <p:attrName>style.visibility</p:attrName>
                                        </p:attrNameLst>
                                      </p:cBhvr>
                                      <p:to>
                                        <p:strVal val="visible"/>
                                      </p:to>
                                    </p:set>
                                    <p:anim calcmode="lin" valueType="num">
                                      <p:cBhvr additive="base">
                                        <p:cTn id="37" dur="500" fill="hold"/>
                                        <p:tgtEl>
                                          <p:spTgt spid="13323"/>
                                        </p:tgtEl>
                                        <p:attrNameLst>
                                          <p:attrName>ppt_x</p:attrName>
                                        </p:attrNameLst>
                                      </p:cBhvr>
                                      <p:tavLst>
                                        <p:tav tm="0">
                                          <p:val>
                                            <p:strVal val="0-#ppt_w/2"/>
                                          </p:val>
                                        </p:tav>
                                        <p:tav tm="100000">
                                          <p:val>
                                            <p:strVal val="#ppt_x"/>
                                          </p:val>
                                        </p:tav>
                                      </p:tavLst>
                                    </p:anim>
                                    <p:anim calcmode="lin" valueType="num">
                                      <p:cBhvr additive="base">
                                        <p:cTn id="38" dur="500" fill="hold"/>
                                        <p:tgtEl>
                                          <p:spTgt spid="1332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3324"/>
                                        </p:tgtEl>
                                        <p:attrNameLst>
                                          <p:attrName>style.visibility</p:attrName>
                                        </p:attrNameLst>
                                      </p:cBhvr>
                                      <p:to>
                                        <p:strVal val="visible"/>
                                      </p:to>
                                    </p:set>
                                    <p:anim calcmode="lin" valueType="num">
                                      <p:cBhvr additive="base">
                                        <p:cTn id="43" dur="500" fill="hold"/>
                                        <p:tgtEl>
                                          <p:spTgt spid="13324"/>
                                        </p:tgtEl>
                                        <p:attrNameLst>
                                          <p:attrName>ppt_x</p:attrName>
                                        </p:attrNameLst>
                                      </p:cBhvr>
                                      <p:tavLst>
                                        <p:tav tm="0">
                                          <p:val>
                                            <p:strVal val="0-#ppt_w/2"/>
                                          </p:val>
                                        </p:tav>
                                        <p:tav tm="100000">
                                          <p:val>
                                            <p:strVal val="#ppt_x"/>
                                          </p:val>
                                        </p:tav>
                                      </p:tavLst>
                                    </p:anim>
                                    <p:anim calcmode="lin" valueType="num">
                                      <p:cBhvr additive="base">
                                        <p:cTn id="44" dur="500" fill="hold"/>
                                        <p:tgtEl>
                                          <p:spTgt spid="1332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3325"/>
                                        </p:tgtEl>
                                        <p:attrNameLst>
                                          <p:attrName>style.visibility</p:attrName>
                                        </p:attrNameLst>
                                      </p:cBhvr>
                                      <p:to>
                                        <p:strVal val="visible"/>
                                      </p:to>
                                    </p:set>
                                    <p:anim calcmode="lin" valueType="num">
                                      <p:cBhvr additive="base">
                                        <p:cTn id="49" dur="500" fill="hold"/>
                                        <p:tgtEl>
                                          <p:spTgt spid="13325"/>
                                        </p:tgtEl>
                                        <p:attrNameLst>
                                          <p:attrName>ppt_x</p:attrName>
                                        </p:attrNameLst>
                                      </p:cBhvr>
                                      <p:tavLst>
                                        <p:tav tm="0">
                                          <p:val>
                                            <p:strVal val="1+#ppt_w/2"/>
                                          </p:val>
                                        </p:tav>
                                        <p:tav tm="100000">
                                          <p:val>
                                            <p:strVal val="#ppt_x"/>
                                          </p:val>
                                        </p:tav>
                                      </p:tavLst>
                                    </p:anim>
                                    <p:anim calcmode="lin" valueType="num">
                                      <p:cBhvr additive="base">
                                        <p:cTn id="50" dur="500" fill="hold"/>
                                        <p:tgtEl>
                                          <p:spTgt spid="133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autoUpdateAnimBg="0"/>
      <p:bldP spid="13319" grpId="0" autoUpdateAnimBg="0"/>
      <p:bldP spid="13320" grpId="0" autoUpdateAnimBg="0"/>
      <p:bldP spid="13321" grpId="0" autoUpdateAnimBg="0"/>
      <p:bldP spid="13322" grpId="0" autoUpdateAnimBg="0"/>
      <p:bldP spid="13323" grpId="0" autoUpdateAnimBg="0"/>
      <p:bldP spid="13324" grpId="0" autoUpdateAnimBg="0"/>
      <p:bldP spid="13325" grpId="0" autoUpdateAnimBg="0"/>
    </p:bld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1"/>
          <p:cNvSpPr>
            <a:spLocks noGrp="1"/>
          </p:cNvSpPr>
          <p:nvPr>
            <p:ph idx="1"/>
          </p:nvPr>
        </p:nvSpPr>
        <p:spPr>
          <a:xfrm>
            <a:off x="539750" y="476250"/>
            <a:ext cx="8305800" cy="5819775"/>
          </a:xfrm>
        </p:spPr>
        <p:txBody>
          <a:bodyPr/>
          <a:lstStyle/>
          <a:p>
            <a:pPr marL="514350" indent="-514350" algn="l" rtl="0" eaLnBrk="1" hangingPunct="1">
              <a:lnSpc>
                <a:spcPts val="2800"/>
              </a:lnSpc>
              <a:buFont typeface="Arial" charset="0"/>
              <a:buNone/>
              <a:defRPr/>
            </a:pPr>
            <a:r>
              <a:rPr lang="en-US" sz="2800" dirty="0" smtClean="0"/>
              <a:t>Ex: Experiments are performed for the reaction</a:t>
            </a:r>
          </a:p>
          <a:p>
            <a:pPr marL="514350" indent="-514350" algn="ctr" rtl="0" eaLnBrk="1" hangingPunct="1">
              <a:lnSpc>
                <a:spcPts val="2800"/>
              </a:lnSpc>
              <a:buFont typeface="Arial" charset="0"/>
              <a:buNone/>
              <a:defRPr/>
            </a:pPr>
            <a:r>
              <a:rPr lang="en-US" sz="2800" dirty="0" smtClean="0"/>
              <a:t>A </a:t>
            </a:r>
            <a:r>
              <a:rPr lang="en-US" sz="2800" dirty="0" smtClean="0">
                <a:sym typeface="Symbol" pitchFamily="18" charset="2"/>
              </a:rPr>
              <a:t> B + C </a:t>
            </a:r>
          </a:p>
          <a:p>
            <a:pPr marL="514350" indent="-514350" algn="l" rtl="0" eaLnBrk="1" hangingPunct="1">
              <a:lnSpc>
                <a:spcPts val="2800"/>
              </a:lnSpc>
              <a:buFont typeface="Arial" charset="0"/>
              <a:buNone/>
              <a:defRPr/>
            </a:pPr>
            <a:r>
              <a:rPr lang="en-US" sz="2800" dirty="0" smtClean="0">
                <a:sym typeface="Symbol" pitchFamily="18" charset="2"/>
              </a:rPr>
              <a:t>and the rate law has the been determined to be of the form </a:t>
            </a:r>
          </a:p>
          <a:p>
            <a:pPr marL="514350" indent="-514350" algn="ctr" rtl="0" eaLnBrk="1" hangingPunct="1">
              <a:lnSpc>
                <a:spcPts val="2800"/>
              </a:lnSpc>
              <a:buFont typeface="Arial" charset="0"/>
              <a:buNone/>
              <a:defRPr/>
            </a:pPr>
            <a:r>
              <a:rPr lang="en-US" sz="2800" dirty="0" smtClean="0">
                <a:sym typeface="Symbol" pitchFamily="18" charset="2"/>
              </a:rPr>
              <a:t>Rate = k [A]</a:t>
            </a:r>
            <a:r>
              <a:rPr lang="en-US" sz="2800" baseline="30000" dirty="0" smtClean="0">
                <a:sym typeface="Symbol" pitchFamily="18" charset="2"/>
              </a:rPr>
              <a:t>x</a:t>
            </a:r>
            <a:r>
              <a:rPr lang="en-US" sz="2800" dirty="0" smtClean="0">
                <a:sym typeface="Symbol" pitchFamily="18" charset="2"/>
              </a:rPr>
              <a:t> </a:t>
            </a:r>
          </a:p>
          <a:p>
            <a:pPr marL="514350" indent="-514350" algn="l" rtl="0" eaLnBrk="1" hangingPunct="1">
              <a:lnSpc>
                <a:spcPts val="2800"/>
              </a:lnSpc>
              <a:buFont typeface="Arial" charset="0"/>
              <a:buNone/>
              <a:defRPr/>
            </a:pPr>
            <a:r>
              <a:rPr lang="en-US" sz="2800" dirty="0" smtClean="0">
                <a:sym typeface="Symbol" pitchFamily="18" charset="2"/>
              </a:rPr>
              <a:t>Determine the value of the exponent  “x”  for each of the following:</a:t>
            </a:r>
          </a:p>
          <a:p>
            <a:pPr marL="971550" indent="-514350" algn="l" rtl="0" eaLnBrk="1" hangingPunct="1">
              <a:lnSpc>
                <a:spcPts val="2800"/>
              </a:lnSpc>
              <a:buClr>
                <a:srgbClr val="FFE7B8"/>
              </a:buClr>
              <a:buSzPct val="100000"/>
              <a:buFont typeface="Arial" charset="0"/>
              <a:buNone/>
              <a:defRPr/>
            </a:pPr>
            <a:r>
              <a:rPr lang="en-US" sz="2800" dirty="0" smtClean="0">
                <a:solidFill>
                  <a:srgbClr val="FF0000"/>
                </a:solidFill>
                <a:sym typeface="Symbol" pitchFamily="18" charset="2"/>
              </a:rPr>
              <a:t>[A] is tripled </a:t>
            </a:r>
            <a:r>
              <a:rPr lang="en-US" sz="2800" dirty="0" smtClean="0">
                <a:sym typeface="Symbol" pitchFamily="18" charset="2"/>
              </a:rPr>
              <a:t>and you observe </a:t>
            </a:r>
            <a:r>
              <a:rPr lang="en-US" sz="2800" dirty="0" smtClean="0">
                <a:solidFill>
                  <a:srgbClr val="FF0000"/>
                </a:solidFill>
                <a:sym typeface="Symbol" pitchFamily="18" charset="2"/>
              </a:rPr>
              <a:t>no rate change</a:t>
            </a:r>
          </a:p>
          <a:p>
            <a:pPr marL="514350" indent="-514350" algn="ctr" rtl="0" eaLnBrk="1" hangingPunct="1">
              <a:lnSpc>
                <a:spcPts val="2800"/>
              </a:lnSpc>
              <a:buSzPct val="100000"/>
              <a:buFont typeface="Arial" charset="0"/>
              <a:buNone/>
              <a:defRPr/>
            </a:pPr>
            <a:r>
              <a:rPr lang="en-US" sz="2800" dirty="0" err="1" smtClean="0">
                <a:sym typeface="Symbol" pitchFamily="18" charset="2"/>
              </a:rPr>
              <a:t>Ans</a:t>
            </a:r>
            <a:r>
              <a:rPr lang="en-US" sz="2800" dirty="0" smtClean="0">
                <a:sym typeface="Symbol" pitchFamily="18" charset="2"/>
              </a:rPr>
              <a:t>:	   x = 0   k[3A]</a:t>
            </a:r>
            <a:r>
              <a:rPr lang="en-US" sz="2800" baseline="30000" dirty="0" smtClean="0">
                <a:solidFill>
                  <a:srgbClr val="FF0000"/>
                </a:solidFill>
                <a:sym typeface="Symbol" pitchFamily="18" charset="2"/>
              </a:rPr>
              <a:t>0</a:t>
            </a:r>
            <a:endParaRPr lang="en-US" sz="2800" dirty="0" smtClean="0">
              <a:solidFill>
                <a:srgbClr val="FF0000"/>
              </a:solidFill>
              <a:sym typeface="Symbol" pitchFamily="18" charset="2"/>
            </a:endParaRPr>
          </a:p>
          <a:p>
            <a:pPr marL="971550" indent="-514350" algn="l" rtl="0" eaLnBrk="1" hangingPunct="1">
              <a:lnSpc>
                <a:spcPts val="2800"/>
              </a:lnSpc>
              <a:buClr>
                <a:srgbClr val="FFE7B8"/>
              </a:buClr>
              <a:buSzPct val="100000"/>
              <a:buFont typeface="Arial" charset="0"/>
              <a:buNone/>
              <a:defRPr/>
            </a:pPr>
            <a:r>
              <a:rPr lang="en-US" sz="2800" dirty="0" smtClean="0">
                <a:solidFill>
                  <a:srgbClr val="00B0F0"/>
                </a:solidFill>
                <a:sym typeface="Symbol" pitchFamily="18" charset="2"/>
              </a:rPr>
              <a:t>[A] is doubled </a:t>
            </a:r>
            <a:r>
              <a:rPr lang="en-US" sz="2800" dirty="0" smtClean="0">
                <a:sym typeface="Symbol" pitchFamily="18" charset="2"/>
              </a:rPr>
              <a:t>and the </a:t>
            </a:r>
            <a:r>
              <a:rPr lang="en-US" sz="2800" dirty="0" smtClean="0">
                <a:solidFill>
                  <a:srgbClr val="00B0F0"/>
                </a:solidFill>
                <a:sym typeface="Symbol" pitchFamily="18" charset="2"/>
              </a:rPr>
              <a:t>rate doubles</a:t>
            </a:r>
          </a:p>
          <a:p>
            <a:pPr marL="514350" indent="-514350" algn="ctr" rtl="0" eaLnBrk="1" hangingPunct="1">
              <a:lnSpc>
                <a:spcPts val="2800"/>
              </a:lnSpc>
              <a:buSzPct val="100000"/>
              <a:buFont typeface="Arial" charset="0"/>
              <a:buNone/>
              <a:defRPr/>
            </a:pPr>
            <a:r>
              <a:rPr lang="en-US" sz="2800" dirty="0" err="1" smtClean="0">
                <a:sym typeface="Symbol" pitchFamily="18" charset="2"/>
              </a:rPr>
              <a:t>Ans</a:t>
            </a:r>
            <a:r>
              <a:rPr lang="en-US" sz="2800" dirty="0" smtClean="0">
                <a:sym typeface="Symbol" pitchFamily="18" charset="2"/>
              </a:rPr>
              <a:t>:      x = 1   k[2A]</a:t>
            </a:r>
            <a:r>
              <a:rPr lang="en-US" sz="2800" baseline="30000" dirty="0" smtClean="0">
                <a:solidFill>
                  <a:srgbClr val="00B0F0"/>
                </a:solidFill>
                <a:sym typeface="Symbol" pitchFamily="18" charset="2"/>
              </a:rPr>
              <a:t>1</a:t>
            </a:r>
            <a:endParaRPr lang="en-US" sz="2800" dirty="0" smtClean="0">
              <a:solidFill>
                <a:srgbClr val="00B0F0"/>
              </a:solidFill>
              <a:sym typeface="Symbol" pitchFamily="18" charset="2"/>
            </a:endParaRPr>
          </a:p>
          <a:p>
            <a:pPr marL="971550" indent="-514350" algn="l" rtl="0" eaLnBrk="1" hangingPunct="1">
              <a:lnSpc>
                <a:spcPts val="2800"/>
              </a:lnSpc>
              <a:buClr>
                <a:srgbClr val="FFE7B8"/>
              </a:buClr>
              <a:buSzPct val="100000"/>
              <a:buFont typeface="Arial" charset="0"/>
              <a:buNone/>
              <a:defRPr/>
            </a:pPr>
            <a:r>
              <a:rPr lang="en-US" sz="2800" dirty="0" smtClean="0">
                <a:solidFill>
                  <a:srgbClr val="00B050"/>
                </a:solidFill>
                <a:sym typeface="Symbol" pitchFamily="18" charset="2"/>
              </a:rPr>
              <a:t>[A] is tripled </a:t>
            </a:r>
            <a:r>
              <a:rPr lang="en-US" sz="2800" dirty="0" smtClean="0">
                <a:sym typeface="Symbol" pitchFamily="18" charset="2"/>
              </a:rPr>
              <a:t>and the </a:t>
            </a:r>
            <a:r>
              <a:rPr lang="en-US" sz="2800" dirty="0" smtClean="0">
                <a:solidFill>
                  <a:srgbClr val="00B050"/>
                </a:solidFill>
                <a:sym typeface="Symbol" pitchFamily="18" charset="2"/>
              </a:rPr>
              <a:t>rate increases by a factor of 27</a:t>
            </a:r>
            <a:endParaRPr lang="en-US" sz="2800" baseline="30000" dirty="0" smtClean="0">
              <a:solidFill>
                <a:srgbClr val="00B050"/>
              </a:solidFill>
              <a:sym typeface="Symbol" pitchFamily="18" charset="2"/>
            </a:endParaRPr>
          </a:p>
          <a:p>
            <a:pPr marL="514350" indent="-514350" algn="ctr" rtl="0" eaLnBrk="1" hangingPunct="1">
              <a:lnSpc>
                <a:spcPts val="2800"/>
              </a:lnSpc>
              <a:buFont typeface="Arial" charset="0"/>
              <a:buNone/>
              <a:tabLst>
                <a:tab pos="685800" algn="l"/>
              </a:tabLst>
              <a:defRPr/>
            </a:pPr>
            <a:r>
              <a:rPr lang="en-US" sz="2800" dirty="0" err="1" smtClean="0">
                <a:sym typeface="Symbol" pitchFamily="18" charset="2"/>
              </a:rPr>
              <a:t>Ans</a:t>
            </a:r>
            <a:r>
              <a:rPr lang="en-US" sz="2800" dirty="0" smtClean="0">
                <a:sym typeface="Symbol" pitchFamily="18" charset="2"/>
              </a:rPr>
              <a:t>:      x = 3   k[3A]</a:t>
            </a:r>
            <a:r>
              <a:rPr lang="en-US" sz="2800" baseline="30000" dirty="0" smtClean="0">
                <a:solidFill>
                  <a:srgbClr val="00B050"/>
                </a:solidFill>
                <a:sym typeface="Symbol" pitchFamily="18" charset="2"/>
              </a:rPr>
              <a:t>3</a:t>
            </a:r>
          </a:p>
        </p:txBody>
      </p:sp>
      <p:sp>
        <p:nvSpPr>
          <p:cNvPr id="447491" name="Slide Number Placeholder 6"/>
          <p:cNvSpPr>
            <a:spLocks noGrp="1"/>
          </p:cNvSpPr>
          <p:nvPr>
            <p:ph type="sldNum" sz="quarter" idx="12"/>
          </p:nvPr>
        </p:nvSpPr>
        <p:spPr>
          <a:noFill/>
        </p:spPr>
        <p:txBody>
          <a:bodyPr/>
          <a:lstStyle/>
          <a:p>
            <a:fld id="{15C28C4E-49D4-4996-85AB-BD80E646CAFC}" type="slidenum">
              <a:rPr lang="ar-SA" smtClean="0">
                <a:latin typeface="Arial" pitchFamily="34" charset="0"/>
                <a:cs typeface="Arial" pitchFamily="34" charset="0"/>
              </a:rPr>
              <a:pPr/>
              <a:t>336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6626">
                                            <p:txEl>
                                              <p:pRg st="5" end="5"/>
                                            </p:txEl>
                                          </p:spTgt>
                                        </p:tgtEl>
                                        <p:attrNameLst>
                                          <p:attrName>style.visibility</p:attrName>
                                        </p:attrNameLst>
                                      </p:cBhvr>
                                      <p:to>
                                        <p:strVal val="visible"/>
                                      </p:to>
                                    </p:set>
                                    <p:animEffect transition="in" filter="diamond(in)">
                                      <p:cBhvr>
                                        <p:cTn id="7" dur="500"/>
                                        <p:tgtEl>
                                          <p:spTgt spid="26626">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6626">
                                            <p:txEl>
                                              <p:pRg st="6" end="6"/>
                                            </p:txEl>
                                          </p:spTgt>
                                        </p:tgtEl>
                                        <p:attrNameLst>
                                          <p:attrName>style.visibility</p:attrName>
                                        </p:attrNameLst>
                                      </p:cBhvr>
                                      <p:to>
                                        <p:strVal val="visible"/>
                                      </p:to>
                                    </p:set>
                                    <p:animEffect transition="in" filter="diamond(in)">
                                      <p:cBhvr>
                                        <p:cTn id="12" dur="500"/>
                                        <p:tgtEl>
                                          <p:spTgt spid="26626">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6626">
                                            <p:txEl>
                                              <p:pRg st="7" end="7"/>
                                            </p:txEl>
                                          </p:spTgt>
                                        </p:tgtEl>
                                        <p:attrNameLst>
                                          <p:attrName>style.visibility</p:attrName>
                                        </p:attrNameLst>
                                      </p:cBhvr>
                                      <p:to>
                                        <p:strVal val="visible"/>
                                      </p:to>
                                    </p:set>
                                    <p:animEffect transition="in" filter="diamond(in)">
                                      <p:cBhvr>
                                        <p:cTn id="17" dur="500"/>
                                        <p:tgtEl>
                                          <p:spTgt spid="26626">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6626">
                                            <p:txEl>
                                              <p:pRg st="8" end="8"/>
                                            </p:txEl>
                                          </p:spTgt>
                                        </p:tgtEl>
                                        <p:attrNameLst>
                                          <p:attrName>style.visibility</p:attrName>
                                        </p:attrNameLst>
                                      </p:cBhvr>
                                      <p:to>
                                        <p:strVal val="visible"/>
                                      </p:to>
                                    </p:set>
                                    <p:animEffect transition="in" filter="diamond(in)">
                                      <p:cBhvr>
                                        <p:cTn id="22" dur="500"/>
                                        <p:tgtEl>
                                          <p:spTgt spid="26626">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6626">
                                            <p:txEl>
                                              <p:pRg st="9" end="9"/>
                                            </p:txEl>
                                          </p:spTgt>
                                        </p:tgtEl>
                                        <p:attrNameLst>
                                          <p:attrName>style.visibility</p:attrName>
                                        </p:attrNameLst>
                                      </p:cBhvr>
                                      <p:to>
                                        <p:strVal val="visible"/>
                                      </p:to>
                                    </p:set>
                                    <p:animEffect transition="in" filter="diamond(in)">
                                      <p:cBhvr>
                                        <p:cTn id="27" dur="500"/>
                                        <p:tgtEl>
                                          <p:spTgt spid="26626">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26626">
                                            <p:txEl>
                                              <p:pRg st="10" end="10"/>
                                            </p:txEl>
                                          </p:spTgt>
                                        </p:tgtEl>
                                        <p:attrNameLst>
                                          <p:attrName>style.visibility</p:attrName>
                                        </p:attrNameLst>
                                      </p:cBhvr>
                                      <p:to>
                                        <p:strVal val="visible"/>
                                      </p:to>
                                    </p:set>
                                    <p:animEffect transition="in" filter="diamond(in)">
                                      <p:cBhvr>
                                        <p:cTn id="32" dur="500"/>
                                        <p:tgtEl>
                                          <p:spTgt spid="2662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Content Placeholder 1"/>
          <p:cNvSpPr>
            <a:spLocks noGrp="1"/>
          </p:cNvSpPr>
          <p:nvPr>
            <p:ph idx="1"/>
          </p:nvPr>
        </p:nvSpPr>
        <p:spPr>
          <a:xfrm>
            <a:off x="457200" y="838200"/>
            <a:ext cx="8305800" cy="533400"/>
          </a:xfrm>
        </p:spPr>
        <p:txBody>
          <a:bodyPr/>
          <a:lstStyle/>
          <a:p>
            <a:pPr algn="l" rtl="0"/>
            <a:r>
              <a:rPr lang="en-US" sz="2800" smtClean="0"/>
              <a:t>Initial rates of reaction from experiments on the reaction:</a:t>
            </a:r>
          </a:p>
          <a:p>
            <a:pPr algn="ctr" rtl="0">
              <a:buFont typeface="Wingdings" pitchFamily="2" charset="2"/>
              <a:buNone/>
            </a:pPr>
            <a:r>
              <a:rPr lang="en-US" sz="2800" smtClean="0"/>
              <a:t>O</a:t>
            </a:r>
            <a:r>
              <a:rPr lang="en-US" sz="2800" baseline="-25000" smtClean="0"/>
              <a:t>2</a:t>
            </a:r>
            <a:r>
              <a:rPr lang="en-US" sz="2800" smtClean="0"/>
              <a:t>(g)  +  2NO(g)  </a:t>
            </a:r>
            <a:r>
              <a:rPr lang="en-US" sz="2800" smtClean="0">
                <a:sym typeface="Symbol" pitchFamily="18" charset="2"/>
              </a:rPr>
              <a:t>  2 NO</a:t>
            </a:r>
            <a:r>
              <a:rPr lang="en-US" sz="2800" baseline="-25000" smtClean="0">
                <a:sym typeface="Symbol" pitchFamily="18" charset="2"/>
              </a:rPr>
              <a:t>2</a:t>
            </a:r>
            <a:r>
              <a:rPr lang="en-US" sz="2800" smtClean="0">
                <a:sym typeface="Symbol" pitchFamily="18" charset="2"/>
              </a:rPr>
              <a:t>)g)</a:t>
            </a:r>
          </a:p>
          <a:p>
            <a:pPr algn="ctr" rtl="0">
              <a:buFont typeface="Wingdings" pitchFamily="2" charset="2"/>
              <a:buNone/>
            </a:pPr>
            <a:r>
              <a:rPr lang="en-US" sz="2800" smtClean="0">
                <a:sym typeface="Symbol" pitchFamily="18" charset="2"/>
              </a:rPr>
              <a:t>Rate = k[O</a:t>
            </a:r>
            <a:r>
              <a:rPr lang="en-US" sz="2800" baseline="-25000" smtClean="0">
                <a:sym typeface="Symbol" pitchFamily="18" charset="2"/>
              </a:rPr>
              <a:t>2</a:t>
            </a:r>
            <a:r>
              <a:rPr lang="en-US" sz="2800" smtClean="0">
                <a:sym typeface="Symbol" pitchFamily="18" charset="2"/>
              </a:rPr>
              <a:t>]</a:t>
            </a:r>
            <a:r>
              <a:rPr lang="en-US" sz="2800" baseline="30000" smtClean="0">
                <a:sym typeface="Symbol" pitchFamily="18" charset="2"/>
              </a:rPr>
              <a:t>m</a:t>
            </a:r>
            <a:r>
              <a:rPr lang="en-US" sz="2800" smtClean="0">
                <a:sym typeface="Symbol" pitchFamily="18" charset="2"/>
              </a:rPr>
              <a:t>[NO]</a:t>
            </a:r>
            <a:r>
              <a:rPr lang="en-US" sz="2800" baseline="30000" smtClean="0">
                <a:sym typeface="Symbol" pitchFamily="18" charset="2"/>
              </a:rPr>
              <a:t>n</a:t>
            </a:r>
          </a:p>
          <a:p>
            <a:pPr algn="ctr" rtl="0">
              <a:buFont typeface="Wingdings" pitchFamily="2" charset="2"/>
              <a:buNone/>
            </a:pPr>
            <a:r>
              <a:rPr lang="en-US" sz="2800" smtClean="0">
                <a:sym typeface="Symbol" pitchFamily="18" charset="2"/>
              </a:rPr>
              <a:t>Determine “m”  &amp;  “n” from experimental data</a:t>
            </a:r>
            <a:endParaRPr lang="en-US" sz="2800" smtClean="0"/>
          </a:p>
          <a:p>
            <a:pPr algn="l" rtl="0">
              <a:buFont typeface="Wingdings" pitchFamily="2" charset="2"/>
              <a:buNone/>
            </a:pPr>
            <a:endParaRPr lang="en-US" smtClean="0"/>
          </a:p>
        </p:txBody>
      </p:sp>
      <p:sp>
        <p:nvSpPr>
          <p:cNvPr id="448515" name="Title 2"/>
          <p:cNvSpPr>
            <a:spLocks noGrp="1"/>
          </p:cNvSpPr>
          <p:nvPr>
            <p:ph type="title"/>
          </p:nvPr>
        </p:nvSpPr>
        <p:spPr>
          <a:xfrm>
            <a:off x="533400" y="0"/>
            <a:ext cx="8229600" cy="1143000"/>
          </a:xfrm>
        </p:spPr>
        <p:txBody>
          <a:bodyPr/>
          <a:lstStyle/>
          <a:p>
            <a:r>
              <a:rPr lang="en-US" smtClean="0"/>
              <a:t>Experimental Rate Law</a:t>
            </a:r>
          </a:p>
        </p:txBody>
      </p:sp>
      <p:graphicFrame>
        <p:nvGraphicFramePr>
          <p:cNvPr id="6" name="Table 5"/>
          <p:cNvGraphicFramePr>
            <a:graphicFrameLocks noGrp="1"/>
          </p:cNvGraphicFramePr>
          <p:nvPr/>
        </p:nvGraphicFramePr>
        <p:xfrm>
          <a:off x="2971800" y="3581400"/>
          <a:ext cx="5761036" cy="2834640"/>
        </p:xfrm>
        <a:graphic>
          <a:graphicData uri="http://schemas.openxmlformats.org/drawingml/2006/table">
            <a:tbl>
              <a:tblPr firstRow="1" bandRow="1">
                <a:tableStyleId>{5C22544A-7EE6-4342-B048-85BDC9FD1C3A}</a:tableStyleId>
              </a:tblPr>
              <a:tblGrid>
                <a:gridCol w="1440259"/>
                <a:gridCol w="1440259"/>
                <a:gridCol w="1440259"/>
                <a:gridCol w="1440259"/>
              </a:tblGrid>
              <a:tr h="262350">
                <a:tc gridSpan="4">
                  <a:txBody>
                    <a:bodyPr/>
                    <a:lstStyle/>
                    <a:p>
                      <a:pPr algn="ctr"/>
                      <a:r>
                        <a:rPr lang="en-US" dirty="0" smtClean="0">
                          <a:solidFill>
                            <a:schemeClr val="tx1"/>
                          </a:solidFill>
                        </a:rPr>
                        <a:t>Initial</a:t>
                      </a:r>
                      <a:r>
                        <a:rPr lang="en-US" baseline="0" dirty="0" smtClean="0">
                          <a:solidFill>
                            <a:schemeClr val="tx1"/>
                          </a:solidFill>
                        </a:rPr>
                        <a:t> Reactant Concentration (mol/L</a:t>
                      </a:r>
                      <a:r>
                        <a:rPr lang="en-US" baseline="0" dirty="0" smtClean="0">
                          <a:solidFill>
                            <a:schemeClr val="bg2"/>
                          </a:solidFill>
                        </a:rPr>
                        <a:t>)</a:t>
                      </a:r>
                      <a:endParaRPr lang="en-US" dirty="0">
                        <a:solidFill>
                          <a:schemeClr val="bg2"/>
                        </a:solidFill>
                      </a:endParaRPr>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452823">
                <a:tc>
                  <a:txBody>
                    <a:bodyPr/>
                    <a:lstStyle/>
                    <a:p>
                      <a:pPr algn="ctr"/>
                      <a:r>
                        <a:rPr lang="en-US" dirty="0" smtClean="0"/>
                        <a:t>Experiment</a:t>
                      </a:r>
                      <a:endParaRPr lang="en-US" dirty="0"/>
                    </a:p>
                  </a:txBody>
                  <a:tcPr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pPr algn="ctr"/>
                      <a:r>
                        <a:rPr lang="en-US" dirty="0" smtClean="0"/>
                        <a:t>O</a:t>
                      </a:r>
                      <a:r>
                        <a:rPr lang="en-US" baseline="-25000" dirty="0" smtClean="0"/>
                        <a:t>2</a:t>
                      </a:r>
                      <a:endParaRPr lang="en-US" baseline="-25000" dirty="0"/>
                    </a:p>
                  </a:txBody>
                  <a:tcPr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pPr algn="ctr"/>
                      <a:r>
                        <a:rPr lang="en-US" dirty="0" smtClean="0"/>
                        <a:t>NO</a:t>
                      </a:r>
                      <a:endParaRPr lang="en-US" dirty="0"/>
                    </a:p>
                  </a:txBody>
                  <a:tcPr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pPr algn="ctr"/>
                      <a:r>
                        <a:rPr lang="en-US" dirty="0" smtClean="0"/>
                        <a:t>Initial Rate</a:t>
                      </a:r>
                    </a:p>
                    <a:p>
                      <a:pPr algn="ctr"/>
                      <a:r>
                        <a:rPr lang="en-US" dirty="0" smtClean="0"/>
                        <a:t>Mol/L</a:t>
                      </a:r>
                      <a:r>
                        <a:rPr lang="en-US" dirty="0" smtClean="0">
                          <a:sym typeface="Wingdings"/>
                        </a:rPr>
                        <a:t>s</a:t>
                      </a:r>
                      <a:endParaRPr lang="en-US" dirty="0"/>
                    </a:p>
                  </a:txBody>
                  <a:tcPr anchor="ct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r>
              <a:tr h="262350">
                <a:tc>
                  <a:txBody>
                    <a:bodyPr/>
                    <a:lstStyle/>
                    <a:p>
                      <a:pPr algn="ctr"/>
                      <a:r>
                        <a:rPr lang="en-US" dirty="0" smtClean="0"/>
                        <a:t>1</a:t>
                      </a:r>
                      <a:endParaRPr lang="en-US"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r>
                        <a:rPr lang="en-US" dirty="0" smtClean="0"/>
                        <a:t>1.10x10</a:t>
                      </a:r>
                      <a:r>
                        <a:rPr lang="en-US" baseline="30000" dirty="0" smtClean="0"/>
                        <a:t>-2</a:t>
                      </a:r>
                      <a:endParaRPr lang="en-US" baseline="30000"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r>
                        <a:rPr lang="en-US" dirty="0" smtClean="0"/>
                        <a:t>1.30x10</a:t>
                      </a:r>
                      <a:r>
                        <a:rPr lang="en-US" baseline="30000" dirty="0" smtClean="0"/>
                        <a:t>-2</a:t>
                      </a:r>
                      <a:endParaRPr lang="en-US" baseline="30000"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r>
                        <a:rPr lang="en-US" dirty="0" smtClean="0"/>
                        <a:t>3.21x10</a:t>
                      </a:r>
                      <a:r>
                        <a:rPr lang="en-US" baseline="30000" dirty="0" smtClean="0"/>
                        <a:t>-3</a:t>
                      </a:r>
                      <a:endParaRPr lang="en-US" baseline="30000"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r>
              <a:tr h="262350">
                <a:tc>
                  <a:txBody>
                    <a:bodyPr/>
                    <a:lstStyle/>
                    <a:p>
                      <a:pPr algn="ctr"/>
                      <a:r>
                        <a:rPr lang="en-US" dirty="0" smtClean="0"/>
                        <a:t>2</a:t>
                      </a:r>
                      <a:endParaRPr lang="en-US"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r>
                        <a:rPr lang="en-US" dirty="0" smtClean="0"/>
                        <a:t>2.20x10</a:t>
                      </a:r>
                      <a:r>
                        <a:rPr lang="en-US" baseline="30000" dirty="0" smtClean="0"/>
                        <a:t>-2</a:t>
                      </a:r>
                      <a:endParaRPr lang="en-US" baseline="30000"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r>
                        <a:rPr lang="en-US" dirty="0" smtClean="0"/>
                        <a:t>1.30x10</a:t>
                      </a:r>
                      <a:r>
                        <a:rPr lang="en-US" baseline="30000" dirty="0" smtClean="0"/>
                        <a:t>-2</a:t>
                      </a:r>
                      <a:endParaRPr lang="en-US" baseline="30000"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r>
                        <a:rPr lang="en-US" dirty="0" smtClean="0"/>
                        <a:t>6.40x10</a:t>
                      </a:r>
                      <a:r>
                        <a:rPr lang="en-US" baseline="30000" dirty="0" smtClean="0"/>
                        <a:t>-3</a:t>
                      </a:r>
                      <a:endParaRPr lang="en-US" baseline="30000"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r>
              <a:tr h="262350">
                <a:tc>
                  <a:txBody>
                    <a:bodyPr/>
                    <a:lstStyle/>
                    <a:p>
                      <a:pPr algn="ctr"/>
                      <a:r>
                        <a:rPr lang="en-US" dirty="0" smtClean="0"/>
                        <a:t>3</a:t>
                      </a:r>
                      <a:endParaRPr lang="en-US"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r>
                        <a:rPr lang="en-US" dirty="0" smtClean="0"/>
                        <a:t>1.10x10</a:t>
                      </a:r>
                      <a:r>
                        <a:rPr lang="en-US" baseline="30000" dirty="0" smtClean="0"/>
                        <a:t>-2</a:t>
                      </a:r>
                      <a:endParaRPr lang="en-US" baseline="30000"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r>
                        <a:rPr lang="en-US" dirty="0" smtClean="0"/>
                        <a:t>2.60x10</a:t>
                      </a:r>
                      <a:r>
                        <a:rPr lang="en-US" baseline="30000" dirty="0" smtClean="0"/>
                        <a:t>-2</a:t>
                      </a:r>
                      <a:endParaRPr lang="en-US" baseline="30000"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r>
                        <a:rPr lang="en-US" dirty="0" smtClean="0"/>
                        <a:t>12.8x10</a:t>
                      </a:r>
                      <a:r>
                        <a:rPr lang="en-US" baseline="30000" dirty="0" smtClean="0"/>
                        <a:t>-3</a:t>
                      </a:r>
                      <a:endParaRPr lang="en-US" baseline="30000"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r>
              <a:tr h="262350">
                <a:tc>
                  <a:txBody>
                    <a:bodyPr/>
                    <a:lstStyle/>
                    <a:p>
                      <a:pPr algn="ctr"/>
                      <a:r>
                        <a:rPr lang="en-US" dirty="0" smtClean="0"/>
                        <a:t>4</a:t>
                      </a:r>
                      <a:endParaRPr lang="en-US"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r>
                        <a:rPr lang="en-US" dirty="0" smtClean="0"/>
                        <a:t>3.30x10</a:t>
                      </a:r>
                      <a:r>
                        <a:rPr lang="en-US" baseline="30000" dirty="0" smtClean="0"/>
                        <a:t>-2</a:t>
                      </a:r>
                      <a:endParaRPr lang="en-US" baseline="30000"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1.30x10</a:t>
                      </a:r>
                      <a:r>
                        <a:rPr lang="en-US" baseline="30000" dirty="0" smtClean="0"/>
                        <a:t>-2</a:t>
                      </a:r>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r>
                        <a:rPr lang="en-US" dirty="0" smtClean="0"/>
                        <a:t>9.60x10</a:t>
                      </a:r>
                      <a:r>
                        <a:rPr lang="en-US" baseline="30000" dirty="0" smtClean="0"/>
                        <a:t>-3</a:t>
                      </a:r>
                      <a:endParaRPr lang="en-US" baseline="30000"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r>
              <a:tr h="262350">
                <a:tc>
                  <a:txBody>
                    <a:bodyPr/>
                    <a:lstStyle/>
                    <a:p>
                      <a:pPr algn="ctr"/>
                      <a:r>
                        <a:rPr lang="en-US" dirty="0" smtClean="0"/>
                        <a:t>5</a:t>
                      </a:r>
                      <a:endParaRPr lang="en-US"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r>
                        <a:rPr lang="en-US" dirty="0" smtClean="0"/>
                        <a:t>1.10x10</a:t>
                      </a:r>
                      <a:r>
                        <a:rPr lang="en-US" baseline="30000" dirty="0" smtClean="0"/>
                        <a:t>-2</a:t>
                      </a:r>
                      <a:endParaRPr lang="en-US" baseline="30000"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r>
                        <a:rPr lang="en-US" dirty="0" smtClean="0"/>
                        <a:t>3.90x10</a:t>
                      </a:r>
                      <a:r>
                        <a:rPr lang="en-US" baseline="30000" dirty="0" smtClean="0"/>
                        <a:t>-2</a:t>
                      </a:r>
                      <a:endParaRPr lang="en-US" baseline="30000"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c>
                  <a:txBody>
                    <a:bodyPr/>
                    <a:lstStyle/>
                    <a:p>
                      <a:r>
                        <a:rPr lang="en-US" dirty="0" smtClean="0"/>
                        <a:t>28.8x10</a:t>
                      </a:r>
                      <a:r>
                        <a:rPr lang="en-US" baseline="30000" dirty="0" smtClean="0"/>
                        <a:t>-3</a:t>
                      </a:r>
                      <a:endParaRPr lang="en-US" baseline="30000" dirty="0"/>
                    </a:p>
                  </a:txBody>
                  <a:tcPr>
                    <a:lnL w="28575" cap="flat" cmpd="sng" algn="ctr">
                      <a:solidFill>
                        <a:schemeClr val="bg2"/>
                      </a:solidFill>
                      <a:prstDash val="solid"/>
                      <a:round/>
                      <a:headEnd type="none" w="med" len="med"/>
                      <a:tailEnd type="none" w="med" len="med"/>
                    </a:lnL>
                    <a:lnR w="28575" cap="flat" cmpd="sng" algn="ctr">
                      <a:solidFill>
                        <a:schemeClr val="bg2"/>
                      </a:solidFill>
                      <a:prstDash val="solid"/>
                      <a:round/>
                      <a:headEnd type="none" w="med" len="med"/>
                      <a:tailEnd type="none" w="med" len="med"/>
                    </a:lnR>
                    <a:lnT w="28575" cap="flat" cmpd="sng" algn="ctr">
                      <a:solidFill>
                        <a:schemeClr val="bg2"/>
                      </a:solidFill>
                      <a:prstDash val="solid"/>
                      <a:round/>
                      <a:headEnd type="none" w="med" len="med"/>
                      <a:tailEnd type="none" w="med" len="med"/>
                    </a:lnT>
                    <a:lnB w="28575" cap="flat" cmpd="sng" algn="ctr">
                      <a:solidFill>
                        <a:schemeClr val="bg2"/>
                      </a:solidFill>
                      <a:prstDash val="solid"/>
                      <a:round/>
                      <a:headEnd type="none" w="med" len="med"/>
                      <a:tailEnd type="none" w="med" len="med"/>
                    </a:lnB>
                    <a:solidFill>
                      <a:srgbClr val="FFFF00"/>
                    </a:solidFill>
                  </a:tcPr>
                </a:tc>
              </a:tr>
            </a:tbl>
          </a:graphicData>
        </a:graphic>
      </p:graphicFrame>
      <p:sp>
        <p:nvSpPr>
          <p:cNvPr id="62507" name="TextBox 6"/>
          <p:cNvSpPr txBox="1">
            <a:spLocks noChangeArrowheads="1"/>
          </p:cNvSpPr>
          <p:nvPr/>
        </p:nvSpPr>
        <p:spPr bwMode="auto">
          <a:xfrm>
            <a:off x="0" y="3573463"/>
            <a:ext cx="2819400" cy="2751137"/>
          </a:xfrm>
          <a:prstGeom prst="rect">
            <a:avLst/>
          </a:prstGeom>
          <a:noFill/>
          <a:ln w="9525">
            <a:noFill/>
            <a:miter lim="800000"/>
            <a:headEnd/>
            <a:tailEnd/>
          </a:ln>
        </p:spPr>
        <p:txBody>
          <a:bodyPr>
            <a:spAutoFit/>
          </a:bodyPr>
          <a:lstStyle/>
          <a:p>
            <a:pPr eaLnBrk="0" hangingPunct="0">
              <a:spcBef>
                <a:spcPct val="20000"/>
              </a:spcBef>
            </a:pPr>
            <a:r>
              <a:rPr lang="en-US" sz="2400"/>
              <a:t>Rate equations from two applicable experiments are combined,</a:t>
            </a:r>
          </a:p>
          <a:p>
            <a:pPr eaLnBrk="0" hangingPunct="0">
              <a:spcBef>
                <a:spcPct val="20000"/>
              </a:spcBef>
            </a:pPr>
            <a:r>
              <a:rPr lang="en-US" sz="2400"/>
              <a:t>depending on the reactant order to be determined</a:t>
            </a:r>
          </a:p>
        </p:txBody>
      </p:sp>
      <p:sp>
        <p:nvSpPr>
          <p:cNvPr id="448556" name="Slide Number Placeholder 8"/>
          <p:cNvSpPr>
            <a:spLocks noGrp="1"/>
          </p:cNvSpPr>
          <p:nvPr>
            <p:ph type="sldNum" sz="quarter" idx="12"/>
          </p:nvPr>
        </p:nvSpPr>
        <p:spPr>
          <a:noFill/>
        </p:spPr>
        <p:txBody>
          <a:bodyPr/>
          <a:lstStyle/>
          <a:p>
            <a:fld id="{ED663782-FF21-4619-AF9F-D52695AB44F2}" type="slidenum">
              <a:rPr lang="ar-SA" smtClean="0">
                <a:latin typeface="Arial" pitchFamily="34" charset="0"/>
                <a:cs typeface="Arial" pitchFamily="34" charset="0"/>
              </a:rPr>
              <a:pPr/>
              <a:t>337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2466">
                                            <p:txEl>
                                              <p:pRg st="0" end="0"/>
                                            </p:txEl>
                                          </p:spTgt>
                                        </p:tgtEl>
                                        <p:attrNameLst>
                                          <p:attrName>style.visibility</p:attrName>
                                        </p:attrNameLst>
                                      </p:cBhvr>
                                      <p:to>
                                        <p:strVal val="visible"/>
                                      </p:to>
                                    </p:set>
                                    <p:anim calcmode="lin" valueType="num">
                                      <p:cBhvr additive="base">
                                        <p:cTn id="7" dur="500" fill="hold"/>
                                        <p:tgtEl>
                                          <p:spTgt spid="6246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246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2466">
                                            <p:txEl>
                                              <p:pRg st="1" end="1"/>
                                            </p:txEl>
                                          </p:spTgt>
                                        </p:tgtEl>
                                        <p:attrNameLst>
                                          <p:attrName>style.visibility</p:attrName>
                                        </p:attrNameLst>
                                      </p:cBhvr>
                                      <p:to>
                                        <p:strVal val="visible"/>
                                      </p:to>
                                    </p:set>
                                    <p:anim calcmode="lin" valueType="num">
                                      <p:cBhvr additive="base">
                                        <p:cTn id="13" dur="500" fill="hold"/>
                                        <p:tgtEl>
                                          <p:spTgt spid="6246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246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2466">
                                            <p:txEl>
                                              <p:pRg st="2" end="2"/>
                                            </p:txEl>
                                          </p:spTgt>
                                        </p:tgtEl>
                                        <p:attrNameLst>
                                          <p:attrName>style.visibility</p:attrName>
                                        </p:attrNameLst>
                                      </p:cBhvr>
                                      <p:to>
                                        <p:strVal val="visible"/>
                                      </p:to>
                                    </p:set>
                                    <p:anim calcmode="lin" valueType="num">
                                      <p:cBhvr additive="base">
                                        <p:cTn id="19" dur="500" fill="hold"/>
                                        <p:tgtEl>
                                          <p:spTgt spid="6246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246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2466">
                                            <p:txEl>
                                              <p:pRg st="3" end="3"/>
                                            </p:txEl>
                                          </p:spTgt>
                                        </p:tgtEl>
                                        <p:attrNameLst>
                                          <p:attrName>style.visibility</p:attrName>
                                        </p:attrNameLst>
                                      </p:cBhvr>
                                      <p:to>
                                        <p:strVal val="visible"/>
                                      </p:to>
                                    </p:set>
                                    <p:anim calcmode="lin" valueType="num">
                                      <p:cBhvr additive="base">
                                        <p:cTn id="25" dur="500" fill="hold"/>
                                        <p:tgtEl>
                                          <p:spTgt spid="6246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46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2507"/>
                                        </p:tgtEl>
                                        <p:attrNameLst>
                                          <p:attrName>style.visibility</p:attrName>
                                        </p:attrNameLst>
                                      </p:cBhvr>
                                      <p:to>
                                        <p:strVal val="visible"/>
                                      </p:to>
                                    </p:set>
                                    <p:anim calcmode="lin" valueType="num">
                                      <p:cBhvr additive="base">
                                        <p:cTn id="37" dur="500" fill="hold"/>
                                        <p:tgtEl>
                                          <p:spTgt spid="62507"/>
                                        </p:tgtEl>
                                        <p:attrNameLst>
                                          <p:attrName>ppt_x</p:attrName>
                                        </p:attrNameLst>
                                      </p:cBhvr>
                                      <p:tavLst>
                                        <p:tav tm="0">
                                          <p:val>
                                            <p:strVal val="#ppt_x"/>
                                          </p:val>
                                        </p:tav>
                                        <p:tav tm="100000">
                                          <p:val>
                                            <p:strVal val="#ppt_x"/>
                                          </p:val>
                                        </p:tav>
                                      </p:tavLst>
                                    </p:anim>
                                    <p:anim calcmode="lin" valueType="num">
                                      <p:cBhvr additive="base">
                                        <p:cTn id="38" dur="500" fill="hold"/>
                                        <p:tgtEl>
                                          <p:spTgt spid="625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07" grpId="0"/>
    </p:bld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Content Placeholder 1"/>
          <p:cNvSpPr>
            <a:spLocks noGrp="1"/>
          </p:cNvSpPr>
          <p:nvPr>
            <p:ph idx="1"/>
          </p:nvPr>
        </p:nvSpPr>
        <p:spPr>
          <a:xfrm>
            <a:off x="304800" y="457200"/>
            <a:ext cx="8382000" cy="762000"/>
          </a:xfrm>
        </p:spPr>
        <p:txBody>
          <a:bodyPr/>
          <a:lstStyle/>
          <a:p>
            <a:pPr marL="0" indent="0" rtl="0">
              <a:buFont typeface="Wingdings" pitchFamily="2" charset="2"/>
              <a:buNone/>
              <a:defRPr/>
            </a:pPr>
            <a:r>
              <a:rPr lang="en-US" sz="2400" dirty="0" smtClean="0"/>
              <a:t>Select the 1</a:t>
            </a:r>
            <a:r>
              <a:rPr lang="en-US" sz="2400" baseline="30000" dirty="0" smtClean="0"/>
              <a:t>st</a:t>
            </a:r>
            <a:r>
              <a:rPr lang="en-US" sz="2400" dirty="0" smtClean="0"/>
              <a:t> two experiments where the effect of doubling the concentration of O</a:t>
            </a:r>
            <a:r>
              <a:rPr lang="en-US" sz="2400" baseline="-25000" dirty="0" smtClean="0"/>
              <a:t>2</a:t>
            </a:r>
            <a:r>
              <a:rPr lang="en-US" sz="2400" dirty="0" smtClean="0"/>
              <a:t> is observed at constant temperature</a:t>
            </a:r>
          </a:p>
          <a:p>
            <a:pPr algn="ctr">
              <a:buFont typeface="Wingdings" pitchFamily="2" charset="2"/>
              <a:buNone/>
              <a:defRPr/>
            </a:pPr>
            <a:endParaRPr lang="en-US" sz="2400" dirty="0" smtClean="0"/>
          </a:p>
        </p:txBody>
      </p:sp>
      <p:sp>
        <p:nvSpPr>
          <p:cNvPr id="32777" name="Title 2"/>
          <p:cNvSpPr>
            <a:spLocks noGrp="1"/>
          </p:cNvSpPr>
          <p:nvPr>
            <p:ph type="title"/>
          </p:nvPr>
        </p:nvSpPr>
        <p:spPr>
          <a:xfrm>
            <a:off x="381000" y="-304800"/>
            <a:ext cx="8229600" cy="1143000"/>
          </a:xfrm>
        </p:spPr>
        <p:txBody>
          <a:bodyPr/>
          <a:lstStyle/>
          <a:p>
            <a:pPr algn="l" rtl="0"/>
            <a:r>
              <a:rPr lang="en-US" smtClean="0"/>
              <a:t>Experimental Rate Law</a:t>
            </a:r>
          </a:p>
        </p:txBody>
      </p:sp>
      <p:graphicFrame>
        <p:nvGraphicFramePr>
          <p:cNvPr id="8194" name="Object 2" descr="Brown marble"/>
          <p:cNvGraphicFramePr>
            <a:graphicFrameLocks noChangeAspect="1"/>
          </p:cNvGraphicFramePr>
          <p:nvPr/>
        </p:nvGraphicFramePr>
        <p:xfrm>
          <a:off x="2971800" y="1295400"/>
          <a:ext cx="3119438" cy="981075"/>
        </p:xfrm>
        <a:graphic>
          <a:graphicData uri="http://schemas.openxmlformats.org/presentationml/2006/ole">
            <mc:AlternateContent xmlns:mc="http://schemas.openxmlformats.org/markup-compatibility/2006">
              <mc:Choice xmlns:v="urn:schemas-microsoft-com:vml" Requires="v">
                <p:oleObj spid="_x0000_s32782" name="Equation" r:id="rId3" imgW="2019240" imgH="634680" progId="">
                  <p:embed/>
                </p:oleObj>
              </mc:Choice>
              <mc:Fallback>
                <p:oleObj name="Equation" r:id="rId3" imgW="2019240" imgH="634680" progId="">
                  <p:embed/>
                  <p:pic>
                    <p:nvPicPr>
                      <p:cNvPr id="0" name="Object 2" descr="Brown mar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1295400"/>
                        <a:ext cx="3119438" cy="981075"/>
                      </a:xfrm>
                      <a:prstGeom prst="rect">
                        <a:avLst/>
                      </a:prstGeom>
                      <a:blipFill dpi="0" rotWithShape="0">
                        <a:blip r:embed="rId5"/>
                        <a:srcRect/>
                        <a:tile tx="0" ty="0" sx="100000" sy="100000" flip="none" algn="tl"/>
                      </a:blipFill>
                    </p:spPr>
                  </p:pic>
                </p:oleObj>
              </mc:Fallback>
            </mc:AlternateContent>
          </a:graphicData>
        </a:graphic>
      </p:graphicFrame>
      <p:sp>
        <p:nvSpPr>
          <p:cNvPr id="2" name="TextBox 6"/>
          <p:cNvSpPr txBox="1">
            <a:spLocks noChangeArrowheads="1"/>
          </p:cNvSpPr>
          <p:nvPr/>
        </p:nvSpPr>
        <p:spPr bwMode="auto">
          <a:xfrm>
            <a:off x="395288" y="2276475"/>
            <a:ext cx="5624512" cy="461963"/>
          </a:xfrm>
          <a:prstGeom prst="rect">
            <a:avLst/>
          </a:prstGeom>
          <a:noFill/>
          <a:ln w="9525">
            <a:noFill/>
            <a:miter lim="800000"/>
            <a:headEnd/>
            <a:tailEnd/>
          </a:ln>
        </p:spPr>
        <p:txBody>
          <a:bodyPr wrap="none">
            <a:spAutoFit/>
          </a:bodyPr>
          <a:lstStyle/>
          <a:p>
            <a:pPr algn="l" rtl="0" eaLnBrk="0" hangingPunct="0">
              <a:spcBef>
                <a:spcPct val="20000"/>
              </a:spcBef>
            </a:pPr>
            <a:r>
              <a:rPr lang="en-US" sz="2400"/>
              <a:t>K is constant and </a:t>
            </a:r>
            <a:r>
              <a:rPr lang="en-US" sz="2400" u="sng"/>
              <a:t>[NO] does not change</a:t>
            </a:r>
          </a:p>
        </p:txBody>
      </p:sp>
      <p:graphicFrame>
        <p:nvGraphicFramePr>
          <p:cNvPr id="8195" name="Object 3" descr="Brown marble"/>
          <p:cNvGraphicFramePr>
            <a:graphicFrameLocks noChangeAspect="1"/>
          </p:cNvGraphicFramePr>
          <p:nvPr/>
        </p:nvGraphicFramePr>
        <p:xfrm>
          <a:off x="2743200" y="2743200"/>
          <a:ext cx="3727450" cy="1058863"/>
        </p:xfrm>
        <a:graphic>
          <a:graphicData uri="http://schemas.openxmlformats.org/presentationml/2006/ole">
            <mc:AlternateContent xmlns:mc="http://schemas.openxmlformats.org/markup-compatibility/2006">
              <mc:Choice xmlns:v="urn:schemas-microsoft-com:vml" Requires="v">
                <p:oleObj spid="_x0000_s32783" name="Equation" r:id="rId6" imgW="2412720" imgH="685800" progId="">
                  <p:embed/>
                </p:oleObj>
              </mc:Choice>
              <mc:Fallback>
                <p:oleObj name="Equation" r:id="rId6" imgW="2412720" imgH="685800" progId="">
                  <p:embed/>
                  <p:pic>
                    <p:nvPicPr>
                      <p:cNvPr id="0" name="Object 3" descr="Brown marbl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3200" y="2743200"/>
                        <a:ext cx="3727450" cy="1058863"/>
                      </a:xfrm>
                      <a:prstGeom prst="rect">
                        <a:avLst/>
                      </a:prstGeom>
                      <a:blipFill dpi="0" rotWithShape="0">
                        <a:blip r:embed="rId5"/>
                        <a:srcRect/>
                        <a:tile tx="0" ty="0" sx="100000" sy="100000" flip="none" algn="tl"/>
                      </a:blipFill>
                    </p:spPr>
                  </p:pic>
                </p:oleObj>
              </mc:Fallback>
            </mc:AlternateContent>
          </a:graphicData>
        </a:graphic>
      </p:graphicFrame>
      <p:sp>
        <p:nvSpPr>
          <p:cNvPr id="4" name="TextBox 8"/>
          <p:cNvSpPr txBox="1">
            <a:spLocks noChangeArrowheads="1"/>
          </p:cNvSpPr>
          <p:nvPr/>
        </p:nvSpPr>
        <p:spPr bwMode="auto">
          <a:xfrm>
            <a:off x="107950" y="3716338"/>
            <a:ext cx="6656388" cy="461962"/>
          </a:xfrm>
          <a:prstGeom prst="rect">
            <a:avLst/>
          </a:prstGeom>
          <a:noFill/>
          <a:ln w="9525">
            <a:noFill/>
            <a:miter lim="800000"/>
            <a:headEnd/>
            <a:tailEnd/>
          </a:ln>
        </p:spPr>
        <p:txBody>
          <a:bodyPr wrap="none">
            <a:spAutoFit/>
          </a:bodyPr>
          <a:lstStyle/>
          <a:p>
            <a:pPr eaLnBrk="0" hangingPunct="0">
              <a:spcBef>
                <a:spcPct val="20000"/>
              </a:spcBef>
            </a:pPr>
            <a:r>
              <a:rPr lang="en-US" sz="2400"/>
              <a:t>Substitute rate values and concentration values</a:t>
            </a:r>
          </a:p>
        </p:txBody>
      </p:sp>
      <p:graphicFrame>
        <p:nvGraphicFramePr>
          <p:cNvPr id="8196" name="Object 4" descr="Brown marble"/>
          <p:cNvGraphicFramePr>
            <a:graphicFrameLocks noChangeAspect="1"/>
          </p:cNvGraphicFramePr>
          <p:nvPr/>
        </p:nvGraphicFramePr>
        <p:xfrm>
          <a:off x="468313" y="4076700"/>
          <a:ext cx="6042025" cy="1117600"/>
        </p:xfrm>
        <a:graphic>
          <a:graphicData uri="http://schemas.openxmlformats.org/presentationml/2006/ole">
            <mc:AlternateContent xmlns:mc="http://schemas.openxmlformats.org/markup-compatibility/2006">
              <mc:Choice xmlns:v="urn:schemas-microsoft-com:vml" Requires="v">
                <p:oleObj spid="_x0000_s32784" name="Equation" r:id="rId8" imgW="3911400" imgH="723600" progId="">
                  <p:embed/>
                </p:oleObj>
              </mc:Choice>
              <mc:Fallback>
                <p:oleObj name="Equation" r:id="rId8" imgW="3911400" imgH="723600" progId="">
                  <p:embed/>
                  <p:pic>
                    <p:nvPicPr>
                      <p:cNvPr id="0" name="Object 4" descr="Brown marbl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8313" y="4076700"/>
                        <a:ext cx="6042025" cy="1117600"/>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8197" name="Object 5" descr="Brown marble"/>
          <p:cNvGraphicFramePr>
            <a:graphicFrameLocks noChangeAspect="1"/>
          </p:cNvGraphicFramePr>
          <p:nvPr/>
        </p:nvGraphicFramePr>
        <p:xfrm>
          <a:off x="1042988" y="6092825"/>
          <a:ext cx="2032000" cy="374650"/>
        </p:xfrm>
        <a:graphic>
          <a:graphicData uri="http://schemas.openxmlformats.org/presentationml/2006/ole">
            <mc:AlternateContent xmlns:mc="http://schemas.openxmlformats.org/markup-compatibility/2006">
              <mc:Choice xmlns:v="urn:schemas-microsoft-com:vml" Requires="v">
                <p:oleObj spid="_x0000_s32785" name="Equation" r:id="rId10" imgW="1447560" imgH="266400" progId="">
                  <p:embed/>
                </p:oleObj>
              </mc:Choice>
              <mc:Fallback>
                <p:oleObj name="Equation" r:id="rId10" imgW="1447560" imgH="266400" progId="">
                  <p:embed/>
                  <p:pic>
                    <p:nvPicPr>
                      <p:cNvPr id="0" name="Object 5" descr="Brown marbl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42988" y="6092825"/>
                        <a:ext cx="2032000" cy="374650"/>
                      </a:xfrm>
                      <a:prstGeom prst="rect">
                        <a:avLst/>
                      </a:prstGeom>
                      <a:blipFill dpi="0" rotWithShape="0">
                        <a:blip r:embed="rId5"/>
                        <a:srcRect/>
                        <a:tile tx="0" ty="0" sx="100000" sy="100000" flip="none" algn="tl"/>
                      </a:blipFill>
                    </p:spPr>
                  </p:pic>
                </p:oleObj>
              </mc:Fallback>
            </mc:AlternateContent>
          </a:graphicData>
        </a:graphic>
      </p:graphicFrame>
      <p:sp>
        <p:nvSpPr>
          <p:cNvPr id="8204" name="TextBox 11"/>
          <p:cNvSpPr txBox="1">
            <a:spLocks noChangeArrowheads="1"/>
          </p:cNvSpPr>
          <p:nvPr/>
        </p:nvSpPr>
        <p:spPr bwMode="auto">
          <a:xfrm>
            <a:off x="3924300" y="5732463"/>
            <a:ext cx="5219700" cy="904875"/>
          </a:xfrm>
          <a:prstGeom prst="rect">
            <a:avLst/>
          </a:prstGeom>
          <a:solidFill>
            <a:srgbClr val="FFFF00"/>
          </a:solidFill>
          <a:ln w="28575">
            <a:solidFill>
              <a:srgbClr val="00B0F0"/>
            </a:solidFill>
            <a:miter lim="800000"/>
            <a:headEnd/>
            <a:tailEnd/>
          </a:ln>
        </p:spPr>
        <p:txBody>
          <a:bodyPr>
            <a:spAutoFit/>
          </a:bodyPr>
          <a:lstStyle/>
          <a:p>
            <a:pPr algn="l" rtl="0" eaLnBrk="0" hangingPunct="0">
              <a:spcBef>
                <a:spcPct val="20000"/>
              </a:spcBef>
            </a:pPr>
            <a:r>
              <a:rPr lang="en-US" sz="2400"/>
              <a:t>Reaction is 1</a:t>
            </a:r>
            <a:r>
              <a:rPr lang="en-US" sz="2400" baseline="30000"/>
              <a:t>st</a:t>
            </a:r>
            <a:r>
              <a:rPr lang="en-US" sz="2400"/>
              <a:t> order in O</a:t>
            </a:r>
            <a:r>
              <a:rPr lang="en-US" sz="2400" baseline="-25000"/>
              <a:t>2</a:t>
            </a:r>
            <a:r>
              <a:rPr lang="en-US" sz="2400"/>
              <a:t>:</a:t>
            </a:r>
          </a:p>
          <a:p>
            <a:pPr algn="l" rtl="0" eaLnBrk="0" hangingPunct="0">
              <a:spcBef>
                <a:spcPct val="20000"/>
              </a:spcBef>
            </a:pPr>
            <a:r>
              <a:rPr lang="en-US" sz="2400"/>
              <a:t>When [O</a:t>
            </a:r>
            <a:r>
              <a:rPr lang="en-US" sz="2400" baseline="-25000"/>
              <a:t>2</a:t>
            </a:r>
            <a:r>
              <a:rPr lang="en-US" sz="2400"/>
              <a:t>] doubles, the rate doubles</a:t>
            </a:r>
          </a:p>
        </p:txBody>
      </p:sp>
      <p:graphicFrame>
        <p:nvGraphicFramePr>
          <p:cNvPr id="8205" name="Object 13" descr="Brown marble"/>
          <p:cNvGraphicFramePr>
            <a:graphicFrameLocks noChangeAspect="1"/>
          </p:cNvGraphicFramePr>
          <p:nvPr/>
        </p:nvGraphicFramePr>
        <p:xfrm>
          <a:off x="539750" y="5229225"/>
          <a:ext cx="1657350" cy="392113"/>
        </p:xfrm>
        <a:graphic>
          <a:graphicData uri="http://schemas.openxmlformats.org/presentationml/2006/ole">
            <mc:AlternateContent xmlns:mc="http://schemas.openxmlformats.org/markup-compatibility/2006">
              <mc:Choice xmlns:v="urn:schemas-microsoft-com:vml" Requires="v">
                <p:oleObj spid="_x0000_s32786" name="Equation" r:id="rId12" imgW="1180800" imgH="279360" progId="">
                  <p:embed/>
                </p:oleObj>
              </mc:Choice>
              <mc:Fallback>
                <p:oleObj name="Equation" r:id="rId12" imgW="1180800" imgH="279360" progId="">
                  <p:embed/>
                  <p:pic>
                    <p:nvPicPr>
                      <p:cNvPr id="0" name="Object 13" descr="Brown marbl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9750" y="5229225"/>
                        <a:ext cx="1657350" cy="392113"/>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8206" name="Object 14" descr="Brown marble"/>
          <p:cNvGraphicFramePr>
            <a:graphicFrameLocks noChangeAspect="1"/>
          </p:cNvGraphicFramePr>
          <p:nvPr/>
        </p:nvGraphicFramePr>
        <p:xfrm>
          <a:off x="539750" y="5661025"/>
          <a:ext cx="3171825" cy="373063"/>
        </p:xfrm>
        <a:graphic>
          <a:graphicData uri="http://schemas.openxmlformats.org/presentationml/2006/ole">
            <mc:AlternateContent xmlns:mc="http://schemas.openxmlformats.org/markup-compatibility/2006">
              <mc:Choice xmlns:v="urn:schemas-microsoft-com:vml" Requires="v">
                <p:oleObj spid="_x0000_s32787" name="Equation" r:id="rId14" imgW="2260440" imgH="266400" progId="">
                  <p:embed/>
                </p:oleObj>
              </mc:Choice>
              <mc:Fallback>
                <p:oleObj name="Equation" r:id="rId14" imgW="2260440" imgH="266400" progId="">
                  <p:embed/>
                  <p:pic>
                    <p:nvPicPr>
                      <p:cNvPr id="0" name="Object 14" descr="Brown marbl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39750" y="5661025"/>
                        <a:ext cx="3171825" cy="373063"/>
                      </a:xfrm>
                      <a:prstGeom prst="rect">
                        <a:avLst/>
                      </a:prstGeom>
                      <a:blipFill dpi="0" rotWithShape="0">
                        <a:blip r:embed="rId5"/>
                        <a:srcRect/>
                        <a:tile tx="0" ty="0" sx="100000" sy="100000" flip="none" algn="tl"/>
                      </a:blipFill>
                    </p:spPr>
                  </p:pic>
                </p:oleObj>
              </mc:Fallback>
            </mc:AlternateContent>
          </a:graphicData>
        </a:graphic>
      </p:graphicFrame>
      <p:cxnSp>
        <p:nvCxnSpPr>
          <p:cNvPr id="16" name="Straight Connector 15"/>
          <p:cNvCxnSpPr>
            <a:cxnSpLocks noChangeShapeType="1"/>
          </p:cNvCxnSpPr>
          <p:nvPr/>
        </p:nvCxnSpPr>
        <p:spPr bwMode="auto">
          <a:xfrm rot="10800000" flipV="1">
            <a:off x="5257800" y="1219200"/>
            <a:ext cx="609600" cy="533400"/>
          </a:xfrm>
          <a:prstGeom prst="line">
            <a:avLst/>
          </a:prstGeom>
          <a:noFill/>
          <a:ln w="28575" algn="ctr">
            <a:solidFill>
              <a:srgbClr val="FFFF00"/>
            </a:solidFill>
            <a:round/>
            <a:headEnd/>
            <a:tailEnd/>
          </a:ln>
        </p:spPr>
      </p:cxnSp>
      <p:cxnSp>
        <p:nvCxnSpPr>
          <p:cNvPr id="17" name="Straight Connector 16"/>
          <p:cNvCxnSpPr>
            <a:cxnSpLocks noChangeShapeType="1"/>
          </p:cNvCxnSpPr>
          <p:nvPr/>
        </p:nvCxnSpPr>
        <p:spPr bwMode="auto">
          <a:xfrm rot="10800000" flipV="1">
            <a:off x="5181600" y="1752600"/>
            <a:ext cx="609600" cy="533400"/>
          </a:xfrm>
          <a:prstGeom prst="line">
            <a:avLst/>
          </a:prstGeom>
          <a:noFill/>
          <a:ln w="28575" algn="ctr">
            <a:solidFill>
              <a:srgbClr val="FFFF00"/>
            </a:solidFill>
            <a:round/>
            <a:headEnd/>
            <a:tailEnd/>
          </a:ln>
        </p:spPr>
      </p:cxnSp>
      <p:sp>
        <p:nvSpPr>
          <p:cNvPr id="32783" name="Slide Number Placeholder 19"/>
          <p:cNvSpPr>
            <a:spLocks noGrp="1"/>
          </p:cNvSpPr>
          <p:nvPr>
            <p:ph type="sldNum" sz="quarter" idx="12"/>
          </p:nvPr>
        </p:nvSpPr>
        <p:spPr>
          <a:xfrm>
            <a:off x="0" y="6381750"/>
            <a:ext cx="2133600" cy="476250"/>
          </a:xfrm>
          <a:noFill/>
        </p:spPr>
        <p:txBody>
          <a:bodyPr/>
          <a:lstStyle/>
          <a:p>
            <a:fld id="{D0A8F0B4-BCB3-498B-B8F8-3DCF2ADFDC1A}" type="slidenum">
              <a:rPr lang="ar-SA" smtClean="0">
                <a:latin typeface="Arial" pitchFamily="34" charset="0"/>
                <a:cs typeface="Arial" pitchFamily="34" charset="0"/>
              </a:rPr>
              <a:pPr/>
              <a:t>338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diamond(in)">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1+#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8195"/>
                                        </p:tgtEl>
                                        <p:attrNameLst>
                                          <p:attrName>style.visibility</p:attrName>
                                        </p:attrNameLst>
                                      </p:cBhvr>
                                      <p:to>
                                        <p:strVal val="visible"/>
                                      </p:to>
                                    </p:set>
                                    <p:animEffect transition="in" filter="diamond(in)">
                                      <p:cBhvr>
                                        <p:cTn id="27" dur="500"/>
                                        <p:tgtEl>
                                          <p:spTgt spid="8195"/>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diamond(in)">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8196"/>
                                        </p:tgtEl>
                                        <p:attrNameLst>
                                          <p:attrName>style.visibility</p:attrName>
                                        </p:attrNameLst>
                                      </p:cBhvr>
                                      <p:to>
                                        <p:strVal val="visible"/>
                                      </p:to>
                                    </p:set>
                                    <p:animEffect transition="in" filter="diamond(in)">
                                      <p:cBhvr>
                                        <p:cTn id="37" dur="500"/>
                                        <p:tgtEl>
                                          <p:spTgt spid="8196"/>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8205"/>
                                        </p:tgtEl>
                                        <p:attrNameLst>
                                          <p:attrName>style.visibility</p:attrName>
                                        </p:attrNameLst>
                                      </p:cBhvr>
                                      <p:to>
                                        <p:strVal val="visible"/>
                                      </p:to>
                                    </p:set>
                                    <p:animEffect transition="in" filter="diamond(in)">
                                      <p:cBhvr>
                                        <p:cTn id="42" dur="500"/>
                                        <p:tgtEl>
                                          <p:spTgt spid="8205"/>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8206"/>
                                        </p:tgtEl>
                                        <p:attrNameLst>
                                          <p:attrName>style.visibility</p:attrName>
                                        </p:attrNameLst>
                                      </p:cBhvr>
                                      <p:to>
                                        <p:strVal val="visible"/>
                                      </p:to>
                                    </p:set>
                                    <p:animEffect transition="in" filter="diamond(in)">
                                      <p:cBhvr>
                                        <p:cTn id="47" dur="500"/>
                                        <p:tgtEl>
                                          <p:spTgt spid="8206"/>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nodeType="clickEffect">
                                  <p:stCondLst>
                                    <p:cond delay="0"/>
                                  </p:stCondLst>
                                  <p:childTnLst>
                                    <p:set>
                                      <p:cBhvr>
                                        <p:cTn id="51" dur="1" fill="hold">
                                          <p:stCondLst>
                                            <p:cond delay="0"/>
                                          </p:stCondLst>
                                        </p:cTn>
                                        <p:tgtEl>
                                          <p:spTgt spid="8197"/>
                                        </p:tgtEl>
                                        <p:attrNameLst>
                                          <p:attrName>style.visibility</p:attrName>
                                        </p:attrNameLst>
                                      </p:cBhvr>
                                      <p:to>
                                        <p:strVal val="visible"/>
                                      </p:to>
                                    </p:set>
                                    <p:animEffect transition="in" filter="diamond(in)">
                                      <p:cBhvr>
                                        <p:cTn id="52" dur="500"/>
                                        <p:tgtEl>
                                          <p:spTgt spid="8197"/>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ntr" presetSubtype="16" fill="hold" grpId="0" nodeType="clickEffect">
                                  <p:stCondLst>
                                    <p:cond delay="0"/>
                                  </p:stCondLst>
                                  <p:childTnLst>
                                    <p:set>
                                      <p:cBhvr>
                                        <p:cTn id="56" dur="1" fill="hold">
                                          <p:stCondLst>
                                            <p:cond delay="0"/>
                                          </p:stCondLst>
                                        </p:cTn>
                                        <p:tgtEl>
                                          <p:spTgt spid="8204"/>
                                        </p:tgtEl>
                                        <p:attrNameLst>
                                          <p:attrName>style.visibility</p:attrName>
                                        </p:attrNameLst>
                                      </p:cBhvr>
                                      <p:to>
                                        <p:strVal val="visible"/>
                                      </p:to>
                                    </p:set>
                                    <p:animEffect transition="in" filter="diamond(in)">
                                      <p:cBhvr>
                                        <p:cTn id="57" dur="500"/>
                                        <p:tgtEl>
                                          <p:spTgt spid="8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204" grpId="0" animBg="1"/>
    </p:bld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01" name="Content Placeholder 1"/>
          <p:cNvSpPr>
            <a:spLocks noGrp="1"/>
          </p:cNvSpPr>
          <p:nvPr>
            <p:ph idx="1"/>
          </p:nvPr>
        </p:nvSpPr>
        <p:spPr>
          <a:xfrm>
            <a:off x="457200" y="838200"/>
            <a:ext cx="8229600" cy="1828800"/>
          </a:xfrm>
        </p:spPr>
        <p:txBody>
          <a:bodyPr/>
          <a:lstStyle/>
          <a:p>
            <a:pPr algn="l" rtl="0"/>
            <a:r>
              <a:rPr lang="en-US" sz="2400" smtClean="0"/>
              <a:t>Determining the Rate Constant (</a:t>
            </a:r>
            <a:r>
              <a:rPr lang="en-US" sz="2400" i="1" smtClean="0"/>
              <a:t>k</a:t>
            </a:r>
            <a:r>
              <a:rPr lang="en-US" sz="2400" smtClean="0"/>
              <a:t>)</a:t>
            </a:r>
          </a:p>
          <a:p>
            <a:pPr algn="l" rtl="0"/>
            <a:r>
              <a:rPr lang="en-US" sz="2400" smtClean="0"/>
              <a:t>The rate data from any one of the experiments in the previous table can be used to compute the rate constant</a:t>
            </a:r>
          </a:p>
          <a:p>
            <a:pPr algn="l" rtl="0"/>
            <a:r>
              <a:rPr lang="en-US" sz="2400" smtClean="0"/>
              <a:t>Using the first experiment:</a:t>
            </a:r>
          </a:p>
        </p:txBody>
      </p:sp>
      <p:sp>
        <p:nvSpPr>
          <p:cNvPr id="33802" name="Title 2"/>
          <p:cNvSpPr>
            <a:spLocks noGrp="1"/>
          </p:cNvSpPr>
          <p:nvPr>
            <p:ph type="title"/>
          </p:nvPr>
        </p:nvSpPr>
        <p:spPr>
          <a:xfrm>
            <a:off x="609600" y="0"/>
            <a:ext cx="8229600" cy="1143000"/>
          </a:xfrm>
        </p:spPr>
        <p:txBody>
          <a:bodyPr/>
          <a:lstStyle/>
          <a:p>
            <a:pPr algn="l" rtl="0"/>
            <a:r>
              <a:rPr lang="en-US" smtClean="0"/>
              <a:t>Experimental Rate Law</a:t>
            </a:r>
          </a:p>
        </p:txBody>
      </p:sp>
      <p:graphicFrame>
        <p:nvGraphicFramePr>
          <p:cNvPr id="9218" name="Object 2" descr="Brown marble"/>
          <p:cNvGraphicFramePr>
            <a:graphicFrameLocks noChangeAspect="1"/>
          </p:cNvGraphicFramePr>
          <p:nvPr/>
        </p:nvGraphicFramePr>
        <p:xfrm>
          <a:off x="838200" y="6324600"/>
          <a:ext cx="7034213" cy="398463"/>
        </p:xfrm>
        <a:graphic>
          <a:graphicData uri="http://schemas.openxmlformats.org/presentationml/2006/ole">
            <mc:AlternateContent xmlns:mc="http://schemas.openxmlformats.org/markup-compatibility/2006">
              <mc:Choice xmlns:v="urn:schemas-microsoft-com:vml" Requires="v">
                <p:oleObj spid="_x0000_s33808" name="Equation" r:id="rId3" imgW="6311880" imgH="317160" progId="">
                  <p:embed/>
                </p:oleObj>
              </mc:Choice>
              <mc:Fallback>
                <p:oleObj name="Equation" r:id="rId3" imgW="6311880" imgH="317160" progId="">
                  <p:embed/>
                  <p:pic>
                    <p:nvPicPr>
                      <p:cNvPr id="0" name="Object 2" descr="Brown mar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6324600"/>
                        <a:ext cx="7034213" cy="398463"/>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9223" name="Object 7" descr="Brown marble"/>
          <p:cNvGraphicFramePr>
            <a:graphicFrameLocks noChangeAspect="1"/>
          </p:cNvGraphicFramePr>
          <p:nvPr/>
        </p:nvGraphicFramePr>
        <p:xfrm>
          <a:off x="990600" y="2514600"/>
          <a:ext cx="6215063" cy="415925"/>
        </p:xfrm>
        <a:graphic>
          <a:graphicData uri="http://schemas.openxmlformats.org/presentationml/2006/ole">
            <mc:AlternateContent xmlns:mc="http://schemas.openxmlformats.org/markup-compatibility/2006">
              <mc:Choice xmlns:v="urn:schemas-microsoft-com:vml" Requires="v">
                <p:oleObj spid="_x0000_s33809" name="Equation" r:id="rId6" imgW="5574960" imgH="330120" progId="">
                  <p:embed/>
                </p:oleObj>
              </mc:Choice>
              <mc:Fallback>
                <p:oleObj name="Equation" r:id="rId6" imgW="5574960" imgH="330120" progId="">
                  <p:embed/>
                  <p:pic>
                    <p:nvPicPr>
                      <p:cNvPr id="0" name="Object 7" descr="Brown marbl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0600" y="2514600"/>
                        <a:ext cx="6215063" cy="415925"/>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9224" name="Object 8" descr="Brown marble"/>
          <p:cNvGraphicFramePr>
            <a:graphicFrameLocks noChangeAspect="1"/>
          </p:cNvGraphicFramePr>
          <p:nvPr/>
        </p:nvGraphicFramePr>
        <p:xfrm>
          <a:off x="990600" y="3013075"/>
          <a:ext cx="3071813" cy="384175"/>
        </p:xfrm>
        <a:graphic>
          <a:graphicData uri="http://schemas.openxmlformats.org/presentationml/2006/ole">
            <mc:AlternateContent xmlns:mc="http://schemas.openxmlformats.org/markup-compatibility/2006">
              <mc:Choice xmlns:v="urn:schemas-microsoft-com:vml" Requires="v">
                <p:oleObj spid="_x0000_s33810" name="Equation" r:id="rId8" imgW="2755800" imgH="304560" progId="">
                  <p:embed/>
                </p:oleObj>
              </mc:Choice>
              <mc:Fallback>
                <p:oleObj name="Equation" r:id="rId8" imgW="2755800" imgH="304560" progId="">
                  <p:embed/>
                  <p:pic>
                    <p:nvPicPr>
                      <p:cNvPr id="0" name="Object 8" descr="Brown marbl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90600" y="3013075"/>
                        <a:ext cx="3071813" cy="384175"/>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2" name="Object 9" descr="Brown marble"/>
          <p:cNvGraphicFramePr>
            <a:graphicFrameLocks noChangeAspect="1"/>
          </p:cNvGraphicFramePr>
          <p:nvPr/>
        </p:nvGraphicFramePr>
        <p:xfrm>
          <a:off x="990600" y="3479800"/>
          <a:ext cx="2392363" cy="415925"/>
        </p:xfrm>
        <a:graphic>
          <a:graphicData uri="http://schemas.openxmlformats.org/presentationml/2006/ole">
            <mc:AlternateContent xmlns:mc="http://schemas.openxmlformats.org/markup-compatibility/2006">
              <mc:Choice xmlns:v="urn:schemas-microsoft-com:vml" Requires="v">
                <p:oleObj spid="_x0000_s33811" name="Equation" r:id="rId10" imgW="2145960" imgH="330120" progId="">
                  <p:embed/>
                </p:oleObj>
              </mc:Choice>
              <mc:Fallback>
                <p:oleObj name="Equation" r:id="rId10" imgW="2145960" imgH="330120" progId="">
                  <p:embed/>
                  <p:pic>
                    <p:nvPicPr>
                      <p:cNvPr id="0" name="Object 9" descr="Brown marbl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90600" y="3479800"/>
                        <a:ext cx="2392363" cy="415925"/>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9226" name="Object 10" descr="Brown marble"/>
          <p:cNvGraphicFramePr>
            <a:graphicFrameLocks noChangeAspect="1"/>
          </p:cNvGraphicFramePr>
          <p:nvPr/>
        </p:nvGraphicFramePr>
        <p:xfrm>
          <a:off x="990600" y="3978275"/>
          <a:ext cx="1868488" cy="752475"/>
        </p:xfrm>
        <a:graphic>
          <a:graphicData uri="http://schemas.openxmlformats.org/presentationml/2006/ole">
            <mc:AlternateContent xmlns:mc="http://schemas.openxmlformats.org/markup-compatibility/2006">
              <mc:Choice xmlns:v="urn:schemas-microsoft-com:vml" Requires="v">
                <p:oleObj spid="_x0000_s33812" name="Equation" r:id="rId12" imgW="1676160" imgH="596880" progId="">
                  <p:embed/>
                </p:oleObj>
              </mc:Choice>
              <mc:Fallback>
                <p:oleObj name="Equation" r:id="rId12" imgW="1676160" imgH="596880" progId="">
                  <p:embed/>
                  <p:pic>
                    <p:nvPicPr>
                      <p:cNvPr id="0" name="Object 10" descr="Brown marbl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90600" y="3978275"/>
                        <a:ext cx="1868488" cy="752475"/>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4" name="Object 11" descr="Brown marble"/>
          <p:cNvGraphicFramePr>
            <a:graphicFrameLocks noChangeAspect="1"/>
          </p:cNvGraphicFramePr>
          <p:nvPr/>
        </p:nvGraphicFramePr>
        <p:xfrm>
          <a:off x="990600" y="4837113"/>
          <a:ext cx="7802563" cy="325437"/>
        </p:xfrm>
        <a:graphic>
          <a:graphicData uri="http://schemas.openxmlformats.org/presentationml/2006/ole">
            <mc:AlternateContent xmlns:mc="http://schemas.openxmlformats.org/markup-compatibility/2006">
              <mc:Choice xmlns:v="urn:schemas-microsoft-com:vml" Requires="v">
                <p:oleObj spid="_x0000_s33813" name="Equation" r:id="rId14" imgW="7289640" imgH="266400" progId="">
                  <p:embed/>
                </p:oleObj>
              </mc:Choice>
              <mc:Fallback>
                <p:oleObj name="Equation" r:id="rId14" imgW="7289640" imgH="266400" progId="">
                  <p:embed/>
                  <p:pic>
                    <p:nvPicPr>
                      <p:cNvPr id="0" name="Object 11" descr="Brown marbl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90600" y="4837113"/>
                        <a:ext cx="7802563" cy="325437"/>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5" name="Object 12" descr="Brown marble"/>
          <p:cNvGraphicFramePr>
            <a:graphicFrameLocks noChangeAspect="1"/>
          </p:cNvGraphicFramePr>
          <p:nvPr/>
        </p:nvGraphicFramePr>
        <p:xfrm>
          <a:off x="1828800" y="5257800"/>
          <a:ext cx="4640263" cy="990600"/>
        </p:xfrm>
        <a:graphic>
          <a:graphicData uri="http://schemas.openxmlformats.org/presentationml/2006/ole">
            <mc:AlternateContent xmlns:mc="http://schemas.openxmlformats.org/markup-compatibility/2006">
              <mc:Choice xmlns:v="urn:schemas-microsoft-com:vml" Requires="v">
                <p:oleObj spid="_x0000_s33814" name="Equation" r:id="rId16" imgW="4165560" imgH="787320" progId="">
                  <p:embed/>
                </p:oleObj>
              </mc:Choice>
              <mc:Fallback>
                <p:oleObj name="Equation" r:id="rId16" imgW="4165560" imgH="787320" progId="">
                  <p:embed/>
                  <p:pic>
                    <p:nvPicPr>
                      <p:cNvPr id="0" name="Object 12" descr="Brown marbl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828800" y="5257800"/>
                        <a:ext cx="4640263" cy="990600"/>
                      </a:xfrm>
                      <a:prstGeom prst="rect">
                        <a:avLst/>
                      </a:prstGeom>
                      <a:blipFill dpi="0" rotWithShape="0">
                        <a:blip r:embed="rId5"/>
                        <a:srcRect/>
                        <a:tile tx="0" ty="0" sx="100000" sy="100000" flip="none" algn="tl"/>
                      </a:blipFill>
                    </p:spPr>
                  </p:pic>
                </p:oleObj>
              </mc:Fallback>
            </mc:AlternateContent>
          </a:graphicData>
        </a:graphic>
      </p:graphicFrame>
      <p:sp>
        <p:nvSpPr>
          <p:cNvPr id="33803" name="Slide Number Placeholder 13"/>
          <p:cNvSpPr>
            <a:spLocks noGrp="1"/>
          </p:cNvSpPr>
          <p:nvPr>
            <p:ph type="sldNum" sz="quarter" idx="12"/>
          </p:nvPr>
        </p:nvSpPr>
        <p:spPr>
          <a:xfrm>
            <a:off x="250825" y="6237288"/>
            <a:ext cx="2133600" cy="476250"/>
          </a:xfrm>
          <a:noFill/>
        </p:spPr>
        <p:txBody>
          <a:bodyPr/>
          <a:lstStyle/>
          <a:p>
            <a:fld id="{6B7F9CD2-C5C6-4925-A0E3-BCBA0853EBC5}" type="slidenum">
              <a:rPr lang="ar-SA" smtClean="0">
                <a:latin typeface="Arial" pitchFamily="34" charset="0"/>
                <a:cs typeface="Arial" pitchFamily="34" charset="0"/>
              </a:rPr>
              <a:pPr/>
              <a:t>339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223"/>
                                        </p:tgtEl>
                                        <p:attrNameLst>
                                          <p:attrName>style.visibility</p:attrName>
                                        </p:attrNameLst>
                                      </p:cBhvr>
                                      <p:to>
                                        <p:strVal val="visible"/>
                                      </p:to>
                                    </p:set>
                                    <p:animEffect transition="in" filter="diamond(in)">
                                      <p:cBhvr>
                                        <p:cTn id="7" dur="500"/>
                                        <p:tgtEl>
                                          <p:spTgt spid="922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9224"/>
                                        </p:tgtEl>
                                        <p:attrNameLst>
                                          <p:attrName>style.visibility</p:attrName>
                                        </p:attrNameLst>
                                      </p:cBhvr>
                                      <p:to>
                                        <p:strVal val="visible"/>
                                      </p:to>
                                    </p:set>
                                    <p:animEffect transition="in" filter="diamond(in)">
                                      <p:cBhvr>
                                        <p:cTn id="12" dur="500"/>
                                        <p:tgtEl>
                                          <p:spTgt spid="922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9226"/>
                                        </p:tgtEl>
                                        <p:attrNameLst>
                                          <p:attrName>style.visibility</p:attrName>
                                        </p:attrNameLst>
                                      </p:cBhvr>
                                      <p:to>
                                        <p:strVal val="visible"/>
                                      </p:to>
                                    </p:set>
                                    <p:animEffect transition="in" filter="diamond(in)">
                                      <p:cBhvr>
                                        <p:cTn id="22" dur="500"/>
                                        <p:tgtEl>
                                          <p:spTgt spid="9226"/>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diamond(in)">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diamond(in)">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9218"/>
                                        </p:tgtEl>
                                        <p:attrNameLst>
                                          <p:attrName>style.visibility</p:attrName>
                                        </p:attrNameLst>
                                      </p:cBhvr>
                                      <p:to>
                                        <p:strVal val="visible"/>
                                      </p:to>
                                    </p:set>
                                    <p:animEffect transition="in" filter="diamond(in)">
                                      <p:cBhvr>
                                        <p:cTn id="3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68313" y="333375"/>
            <a:ext cx="8229600" cy="1143000"/>
          </a:xfrm>
        </p:spPr>
        <p:txBody>
          <a:bodyPr/>
          <a:lstStyle/>
          <a:p>
            <a:pPr rtl="0" eaLnBrk="1" hangingPunct="1"/>
            <a:r>
              <a:rPr lang="en-US" sz="6000" smtClean="0"/>
              <a:t>Types of Formulas</a:t>
            </a:r>
          </a:p>
        </p:txBody>
      </p:sp>
      <p:sp>
        <p:nvSpPr>
          <p:cNvPr id="20483" name="Rectangle 3"/>
          <p:cNvSpPr>
            <a:spLocks noGrp="1" noChangeArrowheads="1"/>
          </p:cNvSpPr>
          <p:nvPr>
            <p:ph type="body" idx="1"/>
          </p:nvPr>
        </p:nvSpPr>
        <p:spPr>
          <a:xfrm>
            <a:off x="395288" y="1557338"/>
            <a:ext cx="8229600" cy="5113337"/>
          </a:xfrm>
        </p:spPr>
        <p:txBody>
          <a:bodyPr/>
          <a:lstStyle/>
          <a:p>
            <a:pPr algn="l" rtl="0" eaLnBrk="1" hangingPunct="1">
              <a:lnSpc>
                <a:spcPct val="90000"/>
              </a:lnSpc>
            </a:pPr>
            <a:r>
              <a:rPr lang="en-US" sz="2800" b="1" smtClean="0">
                <a:solidFill>
                  <a:srgbClr val="FF0000"/>
                </a:solidFill>
              </a:rPr>
              <a:t>Empirical Formula</a:t>
            </a:r>
            <a:r>
              <a:rPr lang="en-US" sz="2800" b="1" smtClean="0"/>
              <a:t>: (E.F.)</a:t>
            </a:r>
            <a:endParaRPr lang="en-US" sz="2800" smtClean="0"/>
          </a:p>
          <a:p>
            <a:pPr algn="l" rtl="0" eaLnBrk="1" hangingPunct="1">
              <a:lnSpc>
                <a:spcPct val="90000"/>
              </a:lnSpc>
              <a:buFontTx/>
              <a:buNone/>
            </a:pPr>
            <a:r>
              <a:rPr lang="en-US" sz="2800" smtClean="0"/>
              <a:t>   Simplest whole-number ratio of atoms in a compound where “empirical” means derived from experiment</a:t>
            </a:r>
          </a:p>
          <a:p>
            <a:pPr algn="l" rtl="0" eaLnBrk="1" hangingPunct="1">
              <a:lnSpc>
                <a:spcPct val="90000"/>
              </a:lnSpc>
            </a:pPr>
            <a:r>
              <a:rPr lang="en-US" sz="2800" b="1" smtClean="0">
                <a:solidFill>
                  <a:srgbClr val="FF0000"/>
                </a:solidFill>
              </a:rPr>
              <a:t>Molecular Formula</a:t>
            </a:r>
            <a:r>
              <a:rPr lang="en-US" sz="2800" b="1" smtClean="0"/>
              <a:t>: (M.F.)</a:t>
            </a:r>
          </a:p>
          <a:p>
            <a:pPr algn="l" rtl="0" eaLnBrk="1" hangingPunct="1">
              <a:lnSpc>
                <a:spcPct val="90000"/>
              </a:lnSpc>
              <a:buFontTx/>
              <a:buNone/>
            </a:pPr>
            <a:r>
              <a:rPr lang="en-US" sz="2800" b="1" smtClean="0"/>
              <a:t>   </a:t>
            </a:r>
            <a:r>
              <a:rPr lang="en-US" sz="2800" smtClean="0"/>
              <a:t>Chemical formula of a compound that expresses the actual number of atoms present in one molecule.</a:t>
            </a:r>
          </a:p>
          <a:p>
            <a:pPr algn="l" rtl="0" eaLnBrk="1" hangingPunct="1">
              <a:lnSpc>
                <a:spcPct val="90000"/>
              </a:lnSpc>
              <a:buFontTx/>
              <a:buNone/>
            </a:pPr>
            <a:r>
              <a:rPr lang="en-US" sz="2800" smtClean="0"/>
              <a:t>  -The molecular formula will either be exactly the same or some multiple of the empirical formula!</a:t>
            </a:r>
          </a:p>
          <a:p>
            <a:pPr algn="l" rtl="0" eaLnBrk="1" hangingPunct="1">
              <a:lnSpc>
                <a:spcPct val="90000"/>
              </a:lnSpc>
              <a:buFontTx/>
              <a:buNone/>
            </a:pPr>
            <a:r>
              <a:rPr lang="en-US" sz="2800" smtClean="0"/>
              <a:t>        H</a:t>
            </a:r>
            <a:r>
              <a:rPr lang="en-US" sz="2800" baseline="-25000" smtClean="0"/>
              <a:t>2</a:t>
            </a:r>
            <a:r>
              <a:rPr lang="en-US" sz="2800" smtClean="0"/>
              <a:t>O    E.F same as M.F</a:t>
            </a:r>
          </a:p>
        </p:txBody>
      </p:sp>
      <p:sp>
        <p:nvSpPr>
          <p:cNvPr id="166916" name="Slide Number Placeholder 6"/>
          <p:cNvSpPr>
            <a:spLocks noGrp="1"/>
          </p:cNvSpPr>
          <p:nvPr>
            <p:ph type="sldNum" sz="quarter" idx="12"/>
          </p:nvPr>
        </p:nvSpPr>
        <p:spPr>
          <a:noFill/>
        </p:spPr>
        <p:txBody>
          <a:bodyPr/>
          <a:lstStyle/>
          <a:p>
            <a:fld id="{2E3B4FE5-30FE-4F49-B7F7-A67B511F8C5D}" type="slidenum">
              <a:rPr lang="ar-SA" smtClean="0">
                <a:latin typeface="Arial" pitchFamily="34" charset="0"/>
                <a:cs typeface="Arial" pitchFamily="34" charset="0"/>
              </a:rPr>
              <a:pPr/>
              <a:t>34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additive="base">
                                        <p:cTn id="7" dur="500" fill="hold"/>
                                        <p:tgtEl>
                                          <p:spTgt spid="27650"/>
                                        </p:tgtEl>
                                        <p:attrNameLst>
                                          <p:attrName>ppt_x</p:attrName>
                                        </p:attrNameLst>
                                      </p:cBhvr>
                                      <p:tavLst>
                                        <p:tav tm="0">
                                          <p:val>
                                            <p:strVal val="#ppt_x"/>
                                          </p:val>
                                        </p:tav>
                                        <p:tav tm="100000">
                                          <p:val>
                                            <p:strVal val="#ppt_x"/>
                                          </p:val>
                                        </p:tav>
                                      </p:tavLst>
                                    </p:anim>
                                    <p:anim calcmode="lin" valueType="num">
                                      <p:cBhvr additive="base">
                                        <p:cTn id="8" dur="500" fill="hold"/>
                                        <p:tgtEl>
                                          <p:spTgt spid="276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483">
                                            <p:txEl>
                                              <p:pRg st="0" end="0"/>
                                            </p:txEl>
                                          </p:spTgt>
                                        </p:tgtEl>
                                        <p:attrNameLst>
                                          <p:attrName>style.visibility</p:attrName>
                                        </p:attrNameLst>
                                      </p:cBhvr>
                                      <p:to>
                                        <p:strVal val="visible"/>
                                      </p:to>
                                    </p:set>
                                    <p:anim calcmode="lin" valueType="num">
                                      <p:cBhvr additive="base">
                                        <p:cTn id="13" dur="500" fill="hold"/>
                                        <p:tgtEl>
                                          <p:spTgt spid="2048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483">
                                            <p:txEl>
                                              <p:pRg st="1" end="1"/>
                                            </p:txEl>
                                          </p:spTgt>
                                        </p:tgtEl>
                                        <p:attrNameLst>
                                          <p:attrName>style.visibility</p:attrName>
                                        </p:attrNameLst>
                                      </p:cBhvr>
                                      <p:to>
                                        <p:strVal val="visible"/>
                                      </p:to>
                                    </p:set>
                                    <p:anim calcmode="lin" valueType="num">
                                      <p:cBhvr additive="base">
                                        <p:cTn id="19" dur="5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483">
                                            <p:txEl>
                                              <p:pRg st="2" end="2"/>
                                            </p:txEl>
                                          </p:spTgt>
                                        </p:tgtEl>
                                        <p:attrNameLst>
                                          <p:attrName>style.visibility</p:attrName>
                                        </p:attrNameLst>
                                      </p:cBhvr>
                                      <p:to>
                                        <p:strVal val="visible"/>
                                      </p:to>
                                    </p:set>
                                    <p:anim calcmode="lin" valueType="num">
                                      <p:cBhvr additive="base">
                                        <p:cTn id="25" dur="500" fill="hold"/>
                                        <p:tgtEl>
                                          <p:spTgt spid="2048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483">
                                            <p:txEl>
                                              <p:pRg st="3" end="3"/>
                                            </p:txEl>
                                          </p:spTgt>
                                        </p:tgtEl>
                                        <p:attrNameLst>
                                          <p:attrName>style.visibility</p:attrName>
                                        </p:attrNameLst>
                                      </p:cBhvr>
                                      <p:to>
                                        <p:strVal val="visible"/>
                                      </p:to>
                                    </p:set>
                                    <p:anim calcmode="lin" valueType="num">
                                      <p:cBhvr additive="base">
                                        <p:cTn id="31" dur="500" fill="hold"/>
                                        <p:tgtEl>
                                          <p:spTgt spid="2048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483">
                                            <p:txEl>
                                              <p:pRg st="4" end="4"/>
                                            </p:txEl>
                                          </p:spTgt>
                                        </p:tgtEl>
                                        <p:attrNameLst>
                                          <p:attrName>style.visibility</p:attrName>
                                        </p:attrNameLst>
                                      </p:cBhvr>
                                      <p:to>
                                        <p:strVal val="visible"/>
                                      </p:to>
                                    </p:set>
                                    <p:anim calcmode="lin" valueType="num">
                                      <p:cBhvr additive="base">
                                        <p:cTn id="37" dur="500" fill="hold"/>
                                        <p:tgtEl>
                                          <p:spTgt spid="2048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48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483">
                                            <p:txEl>
                                              <p:pRg st="5" end="5"/>
                                            </p:txEl>
                                          </p:spTgt>
                                        </p:tgtEl>
                                        <p:attrNameLst>
                                          <p:attrName>style.visibility</p:attrName>
                                        </p:attrNameLst>
                                      </p:cBhvr>
                                      <p:to>
                                        <p:strVal val="visible"/>
                                      </p:to>
                                    </p:set>
                                    <p:anim calcmode="lin" valueType="num">
                                      <p:cBhvr additive="base">
                                        <p:cTn id="43" dur="500" fill="hold"/>
                                        <p:tgtEl>
                                          <p:spTgt spid="2048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48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Rectangle 2"/>
          <p:cNvSpPr>
            <a:spLocks noGrp="1" noChangeArrowheads="1"/>
          </p:cNvSpPr>
          <p:nvPr>
            <p:ph type="title"/>
          </p:nvPr>
        </p:nvSpPr>
        <p:spPr/>
        <p:txBody>
          <a:bodyPr/>
          <a:lstStyle/>
          <a:p>
            <a:pPr eaLnBrk="1" hangingPunct="1"/>
            <a:r>
              <a:rPr lang="en-US" smtClean="0"/>
              <a:t>Half-Life</a:t>
            </a:r>
          </a:p>
        </p:txBody>
      </p:sp>
      <p:sp>
        <p:nvSpPr>
          <p:cNvPr id="39940" name="Rectangle 4"/>
          <p:cNvSpPr>
            <a:spLocks noGrp="1" noChangeArrowheads="1"/>
          </p:cNvSpPr>
          <p:nvPr>
            <p:ph type="body" sz="half" idx="2"/>
          </p:nvPr>
        </p:nvSpPr>
        <p:spPr/>
        <p:txBody>
          <a:bodyPr/>
          <a:lstStyle/>
          <a:p>
            <a:pPr algn="l" rtl="0" eaLnBrk="1" hangingPunct="1"/>
            <a:r>
              <a:rPr lang="en-US" sz="2800" smtClean="0"/>
              <a:t>Half-life is defined as the time required for one-half of a reactant to react.</a:t>
            </a:r>
          </a:p>
          <a:p>
            <a:pPr algn="l" rtl="0" eaLnBrk="1" hangingPunct="1"/>
            <a:r>
              <a:rPr lang="en-US" sz="2800" smtClean="0"/>
              <a:t>Because [A] at </a:t>
            </a:r>
            <a:r>
              <a:rPr lang="en-US" sz="2800" i="1" smtClean="0"/>
              <a:t>t</a:t>
            </a:r>
            <a:r>
              <a:rPr lang="en-US" sz="2800" baseline="-25000" smtClean="0"/>
              <a:t>1/2</a:t>
            </a:r>
            <a:r>
              <a:rPr lang="en-US" sz="2800" smtClean="0"/>
              <a:t> is one-half of the original [A], </a:t>
            </a:r>
          </a:p>
          <a:p>
            <a:pPr algn="ctr" rtl="0" eaLnBrk="1" hangingPunct="1">
              <a:buFontTx/>
              <a:buNone/>
            </a:pPr>
            <a:r>
              <a:rPr lang="en-US" sz="2800" smtClean="0"/>
              <a:t>[A]</a:t>
            </a:r>
            <a:r>
              <a:rPr lang="en-US" sz="2800" i="1" baseline="-25000" smtClean="0"/>
              <a:t>t</a:t>
            </a:r>
            <a:r>
              <a:rPr lang="en-US" sz="2800" smtClean="0"/>
              <a:t> = 0.5 [A]</a:t>
            </a:r>
            <a:r>
              <a:rPr lang="en-US" sz="2800" baseline="-25000" smtClean="0"/>
              <a:t>0</a:t>
            </a:r>
            <a:r>
              <a:rPr lang="en-US" sz="2800" smtClean="0"/>
              <a:t>.</a:t>
            </a:r>
          </a:p>
        </p:txBody>
      </p:sp>
      <p:pic>
        <p:nvPicPr>
          <p:cNvPr id="449540" name="Picture 5" descr="14_09"/>
          <p:cNvPicPr>
            <a:picLocks noGrp="1" noChangeAspect="1" noChangeArrowheads="1"/>
          </p:cNvPicPr>
          <p:nvPr>
            <p:ph sz="half" idx="1"/>
          </p:nvPr>
        </p:nvPicPr>
        <p:blipFill>
          <a:blip r:embed="rId3" cstate="print"/>
          <a:srcRect b="4080"/>
          <a:stretch>
            <a:fillRect/>
          </a:stretch>
        </p:blipFill>
        <p:spPr>
          <a:xfrm>
            <a:off x="174625" y="2286000"/>
            <a:ext cx="4168775" cy="3656013"/>
          </a:xfrm>
        </p:spPr>
      </p:pic>
      <p:sp>
        <p:nvSpPr>
          <p:cNvPr id="449541" name="Slide Number Placeholder 7"/>
          <p:cNvSpPr>
            <a:spLocks noGrp="1"/>
          </p:cNvSpPr>
          <p:nvPr>
            <p:ph type="sldNum" sz="quarter" idx="11"/>
          </p:nvPr>
        </p:nvSpPr>
        <p:spPr>
          <a:xfrm>
            <a:off x="0" y="6400800"/>
            <a:ext cx="1905000" cy="457200"/>
          </a:xfrm>
          <a:noFill/>
        </p:spPr>
        <p:txBody>
          <a:bodyPr/>
          <a:lstStyle/>
          <a:p>
            <a:fld id="{D28BFA5E-8B3D-4470-9A96-214C98388DE5}" type="slidenum">
              <a:rPr lang="ar-SA" smtClean="0">
                <a:latin typeface="Arial" pitchFamily="34" charset="0"/>
                <a:cs typeface="Arial" pitchFamily="34" charset="0"/>
              </a:rPr>
              <a:pPr/>
              <a:t>340</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940">
                                            <p:txEl>
                                              <p:pRg st="1" end="1"/>
                                            </p:txEl>
                                          </p:spTgt>
                                        </p:tgtEl>
                                        <p:attrNameLst>
                                          <p:attrName>style.visibility</p:attrName>
                                        </p:attrNameLst>
                                      </p:cBhvr>
                                      <p:to>
                                        <p:strVal val="visible"/>
                                      </p:to>
                                    </p:set>
                                    <p:animEffect transition="in" filter="fade">
                                      <p:cBhvr>
                                        <p:cTn id="7" dur="2000"/>
                                        <p:tgtEl>
                                          <p:spTgt spid="39940">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940">
                                            <p:txEl>
                                              <p:pRg st="2" end="2"/>
                                            </p:txEl>
                                          </p:spTgt>
                                        </p:tgtEl>
                                        <p:attrNameLst>
                                          <p:attrName>style.visibility</p:attrName>
                                        </p:attrNameLst>
                                      </p:cBhvr>
                                      <p:to>
                                        <p:strVal val="visible"/>
                                      </p:to>
                                    </p:set>
                                    <p:animEffect transition="in" filter="fade">
                                      <p:cBhvr>
                                        <p:cTn id="10" dur="2000"/>
                                        <p:tgtEl>
                                          <p:spTgt spid="3994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build="p"/>
    </p:bld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2" name="Rectangle 2"/>
          <p:cNvSpPr>
            <a:spLocks noGrp="1" noChangeArrowheads="1"/>
          </p:cNvSpPr>
          <p:nvPr>
            <p:ph type="title"/>
          </p:nvPr>
        </p:nvSpPr>
        <p:spPr/>
        <p:txBody>
          <a:bodyPr/>
          <a:lstStyle/>
          <a:p>
            <a:pPr eaLnBrk="1" hangingPunct="1"/>
            <a:r>
              <a:rPr lang="en-US" smtClean="0"/>
              <a:t>Half-Life</a:t>
            </a:r>
          </a:p>
        </p:txBody>
      </p:sp>
      <p:sp>
        <p:nvSpPr>
          <p:cNvPr id="450563" name="Rectangle 3"/>
          <p:cNvSpPr>
            <a:spLocks noGrp="1" noChangeArrowheads="1"/>
          </p:cNvSpPr>
          <p:nvPr>
            <p:ph type="body" idx="1"/>
          </p:nvPr>
        </p:nvSpPr>
        <p:spPr>
          <a:xfrm>
            <a:off x="685800" y="1676400"/>
            <a:ext cx="7772400" cy="838200"/>
          </a:xfrm>
        </p:spPr>
        <p:txBody>
          <a:bodyPr/>
          <a:lstStyle/>
          <a:p>
            <a:pPr algn="l" rtl="0" eaLnBrk="1" hangingPunct="1">
              <a:buFontTx/>
              <a:buNone/>
            </a:pPr>
            <a:r>
              <a:rPr lang="en-US" smtClean="0"/>
              <a:t>For a first-order process, this becomes</a:t>
            </a:r>
            <a:endParaRPr lang="en-US" smtClean="0">
              <a:solidFill>
                <a:schemeClr val="accent2"/>
              </a:solidFill>
            </a:endParaRPr>
          </a:p>
        </p:txBody>
      </p:sp>
      <p:grpSp>
        <p:nvGrpSpPr>
          <p:cNvPr id="2" name="Group 10"/>
          <p:cNvGrpSpPr>
            <a:grpSpLocks/>
          </p:cNvGrpSpPr>
          <p:nvPr/>
        </p:nvGrpSpPr>
        <p:grpSpPr bwMode="auto">
          <a:xfrm>
            <a:off x="3171825" y="2438400"/>
            <a:ext cx="3370263" cy="946150"/>
            <a:chOff x="958" y="2050"/>
            <a:chExt cx="2123" cy="596"/>
          </a:xfrm>
        </p:grpSpPr>
        <p:grpSp>
          <p:nvGrpSpPr>
            <p:cNvPr id="450574" name="Group 8"/>
            <p:cNvGrpSpPr>
              <a:grpSpLocks/>
            </p:cNvGrpSpPr>
            <p:nvPr/>
          </p:nvGrpSpPr>
          <p:grpSpPr bwMode="auto">
            <a:xfrm>
              <a:off x="958" y="2050"/>
              <a:ext cx="1243" cy="596"/>
              <a:chOff x="958" y="2050"/>
              <a:chExt cx="1243" cy="596"/>
            </a:xfrm>
          </p:grpSpPr>
          <p:grpSp>
            <p:nvGrpSpPr>
              <p:cNvPr id="450576" name="Group 7"/>
              <p:cNvGrpSpPr>
                <a:grpSpLocks/>
              </p:cNvGrpSpPr>
              <p:nvPr/>
            </p:nvGrpSpPr>
            <p:grpSpPr bwMode="auto">
              <a:xfrm>
                <a:off x="1330" y="2050"/>
                <a:ext cx="871" cy="596"/>
                <a:chOff x="1330" y="2050"/>
                <a:chExt cx="871" cy="596"/>
              </a:xfrm>
            </p:grpSpPr>
            <p:sp>
              <p:nvSpPr>
                <p:cNvPr id="450578" name="Rectangle 4"/>
                <p:cNvSpPr>
                  <a:spLocks noChangeArrowheads="1"/>
                </p:cNvSpPr>
                <p:nvPr/>
              </p:nvSpPr>
              <p:spPr bwMode="auto">
                <a:xfrm>
                  <a:off x="1353" y="2050"/>
                  <a:ext cx="848" cy="596"/>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0.5 [A]</a:t>
                  </a:r>
                  <a:r>
                    <a:rPr lang="en-US" sz="2800" baseline="-25000">
                      <a:solidFill>
                        <a:srgbClr val="C82E32"/>
                      </a:solidFill>
                      <a:latin typeface="Calibri" pitchFamily="34" charset="0"/>
                    </a:rPr>
                    <a:t>0</a:t>
                  </a:r>
                  <a:endParaRPr lang="en-US" sz="2800">
                    <a:solidFill>
                      <a:srgbClr val="C82E32"/>
                    </a:solidFill>
                    <a:latin typeface="Calibri" pitchFamily="34" charset="0"/>
                  </a:endParaRPr>
                </a:p>
                <a:p>
                  <a:r>
                    <a:rPr lang="en-US" sz="2800">
                      <a:solidFill>
                        <a:srgbClr val="C82E32"/>
                      </a:solidFill>
                      <a:latin typeface="Calibri" pitchFamily="34" charset="0"/>
                    </a:rPr>
                    <a:t>[A]</a:t>
                  </a:r>
                  <a:r>
                    <a:rPr lang="en-US" sz="2800" baseline="-25000">
                      <a:solidFill>
                        <a:srgbClr val="C82E32"/>
                      </a:solidFill>
                      <a:latin typeface="Calibri" pitchFamily="34" charset="0"/>
                    </a:rPr>
                    <a:t>0</a:t>
                  </a:r>
                  <a:endParaRPr lang="en-US" sz="2800">
                    <a:solidFill>
                      <a:srgbClr val="C82E32"/>
                    </a:solidFill>
                    <a:latin typeface="Calibri" pitchFamily="34" charset="0"/>
                  </a:endParaRPr>
                </a:p>
              </p:txBody>
            </p:sp>
            <p:sp>
              <p:nvSpPr>
                <p:cNvPr id="450579" name="Line 5"/>
                <p:cNvSpPr>
                  <a:spLocks noChangeShapeType="1"/>
                </p:cNvSpPr>
                <p:nvPr/>
              </p:nvSpPr>
              <p:spPr bwMode="auto">
                <a:xfrm>
                  <a:off x="1330" y="2380"/>
                  <a:ext cx="816" cy="0"/>
                </a:xfrm>
                <a:prstGeom prst="line">
                  <a:avLst/>
                </a:prstGeom>
                <a:noFill/>
                <a:ln w="19050">
                  <a:solidFill>
                    <a:srgbClr val="C82E32"/>
                  </a:solidFill>
                  <a:round/>
                  <a:headEnd/>
                  <a:tailEnd/>
                </a:ln>
              </p:spPr>
              <p:txBody>
                <a:bodyPr wrap="none" anchor="ctr"/>
                <a:lstStyle/>
                <a:p>
                  <a:endParaRPr lang="en-US"/>
                </a:p>
              </p:txBody>
            </p:sp>
          </p:grpSp>
          <p:sp>
            <p:nvSpPr>
              <p:cNvPr id="450577" name="Rectangle 6"/>
              <p:cNvSpPr>
                <a:spLocks noChangeArrowheads="1"/>
              </p:cNvSpPr>
              <p:nvPr/>
            </p:nvSpPr>
            <p:spPr bwMode="auto">
              <a:xfrm>
                <a:off x="958" y="2202"/>
                <a:ext cx="290" cy="327"/>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ln</a:t>
                </a:r>
              </a:p>
            </p:txBody>
          </p:sp>
        </p:grpSp>
        <p:sp>
          <p:nvSpPr>
            <p:cNvPr id="450575" name="Rectangle 9"/>
            <p:cNvSpPr>
              <a:spLocks noChangeArrowheads="1"/>
            </p:cNvSpPr>
            <p:nvPr/>
          </p:nvSpPr>
          <p:spPr bwMode="auto">
            <a:xfrm>
              <a:off x="2256" y="2207"/>
              <a:ext cx="825" cy="327"/>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 −</a:t>
              </a:r>
              <a:r>
                <a:rPr lang="en-US" sz="2800" i="1">
                  <a:solidFill>
                    <a:srgbClr val="C82E32"/>
                  </a:solidFill>
                  <a:latin typeface="Calibri" pitchFamily="34" charset="0"/>
                </a:rPr>
                <a:t>kt</a:t>
              </a:r>
              <a:r>
                <a:rPr lang="en-US" sz="2800" baseline="-25000">
                  <a:solidFill>
                    <a:srgbClr val="C82E32"/>
                  </a:solidFill>
                  <a:latin typeface="Calibri" pitchFamily="34" charset="0"/>
                </a:rPr>
                <a:t>1/2</a:t>
              </a:r>
              <a:endParaRPr lang="en-US" sz="2800">
                <a:solidFill>
                  <a:srgbClr val="C82E32"/>
                </a:solidFill>
                <a:latin typeface="Calibri" pitchFamily="34" charset="0"/>
              </a:endParaRPr>
            </a:p>
          </p:txBody>
        </p:sp>
      </p:grpSp>
      <p:sp>
        <p:nvSpPr>
          <p:cNvPr id="40971" name="Rectangle 11"/>
          <p:cNvSpPr>
            <a:spLocks noChangeArrowheads="1"/>
          </p:cNvSpPr>
          <p:nvPr/>
        </p:nvSpPr>
        <p:spPr bwMode="auto">
          <a:xfrm>
            <a:off x="4278313" y="3524250"/>
            <a:ext cx="2249487" cy="519113"/>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ln 0.5 = </a:t>
            </a:r>
            <a:r>
              <a:rPr lang="en-US">
                <a:solidFill>
                  <a:srgbClr val="C82E32"/>
                </a:solidFill>
                <a:latin typeface="Calibri" pitchFamily="34" charset="0"/>
              </a:rPr>
              <a:t>−</a:t>
            </a:r>
            <a:r>
              <a:rPr lang="en-US" sz="2800" i="1">
                <a:solidFill>
                  <a:srgbClr val="C82E32"/>
                </a:solidFill>
                <a:latin typeface="Calibri" pitchFamily="34" charset="0"/>
              </a:rPr>
              <a:t>kt</a:t>
            </a:r>
            <a:r>
              <a:rPr lang="en-US" sz="2800" baseline="-25000">
                <a:solidFill>
                  <a:srgbClr val="C82E32"/>
                </a:solidFill>
                <a:latin typeface="Calibri" pitchFamily="34" charset="0"/>
              </a:rPr>
              <a:t>1/2</a:t>
            </a:r>
          </a:p>
        </p:txBody>
      </p:sp>
      <p:sp>
        <p:nvSpPr>
          <p:cNvPr id="40972" name="Rectangle 12"/>
          <p:cNvSpPr>
            <a:spLocks noChangeArrowheads="1"/>
          </p:cNvSpPr>
          <p:nvPr/>
        </p:nvSpPr>
        <p:spPr bwMode="auto">
          <a:xfrm>
            <a:off x="4049713" y="4273550"/>
            <a:ext cx="2501900" cy="519113"/>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−0.693 = </a:t>
            </a:r>
            <a:r>
              <a:rPr lang="en-US">
                <a:solidFill>
                  <a:srgbClr val="C82E32"/>
                </a:solidFill>
                <a:latin typeface="Calibri" pitchFamily="34" charset="0"/>
              </a:rPr>
              <a:t>−</a:t>
            </a:r>
            <a:r>
              <a:rPr lang="en-US" sz="2800" i="1">
                <a:solidFill>
                  <a:srgbClr val="C82E32"/>
                </a:solidFill>
                <a:latin typeface="Calibri" pitchFamily="34" charset="0"/>
              </a:rPr>
              <a:t>kt</a:t>
            </a:r>
            <a:r>
              <a:rPr lang="en-US" sz="2800" baseline="-25000">
                <a:solidFill>
                  <a:srgbClr val="C82E32"/>
                </a:solidFill>
                <a:latin typeface="Calibri" pitchFamily="34" charset="0"/>
              </a:rPr>
              <a:t>1/2</a:t>
            </a:r>
          </a:p>
        </p:txBody>
      </p:sp>
      <p:grpSp>
        <p:nvGrpSpPr>
          <p:cNvPr id="5" name="Group 17"/>
          <p:cNvGrpSpPr>
            <a:grpSpLocks/>
          </p:cNvGrpSpPr>
          <p:nvPr/>
        </p:nvGrpSpPr>
        <p:grpSpPr bwMode="auto">
          <a:xfrm>
            <a:off x="4132263" y="4876800"/>
            <a:ext cx="2049462" cy="946150"/>
            <a:chOff x="2112" y="3072"/>
            <a:chExt cx="1291" cy="596"/>
          </a:xfrm>
        </p:grpSpPr>
        <p:sp>
          <p:nvSpPr>
            <p:cNvPr id="450570" name="Rectangle 13"/>
            <p:cNvSpPr>
              <a:spLocks noChangeArrowheads="1"/>
            </p:cNvSpPr>
            <p:nvPr/>
          </p:nvSpPr>
          <p:spPr bwMode="auto">
            <a:xfrm>
              <a:off x="2820" y="3206"/>
              <a:ext cx="583" cy="327"/>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 </a:t>
              </a:r>
              <a:r>
                <a:rPr lang="en-US" sz="2800" i="1">
                  <a:solidFill>
                    <a:srgbClr val="C82E32"/>
                  </a:solidFill>
                  <a:latin typeface="Calibri" pitchFamily="34" charset="0"/>
                </a:rPr>
                <a:t>t</a:t>
              </a:r>
              <a:r>
                <a:rPr lang="en-US" sz="2800" baseline="-25000">
                  <a:solidFill>
                    <a:srgbClr val="C82E32"/>
                  </a:solidFill>
                  <a:latin typeface="Calibri" pitchFamily="34" charset="0"/>
                </a:rPr>
                <a:t>1/2</a:t>
              </a:r>
              <a:endParaRPr lang="en-US" sz="2800">
                <a:solidFill>
                  <a:srgbClr val="C82E32"/>
                </a:solidFill>
                <a:latin typeface="Calibri" pitchFamily="34" charset="0"/>
              </a:endParaRPr>
            </a:p>
          </p:txBody>
        </p:sp>
        <p:grpSp>
          <p:nvGrpSpPr>
            <p:cNvPr id="450571" name="Group 16"/>
            <p:cNvGrpSpPr>
              <a:grpSpLocks/>
            </p:cNvGrpSpPr>
            <p:nvPr/>
          </p:nvGrpSpPr>
          <p:grpSpPr bwMode="auto">
            <a:xfrm>
              <a:off x="2112" y="3072"/>
              <a:ext cx="684" cy="596"/>
              <a:chOff x="816" y="2909"/>
              <a:chExt cx="684" cy="596"/>
            </a:xfrm>
          </p:grpSpPr>
          <p:sp>
            <p:nvSpPr>
              <p:cNvPr id="450572" name="Rectangle 14"/>
              <p:cNvSpPr>
                <a:spLocks noChangeArrowheads="1"/>
              </p:cNvSpPr>
              <p:nvPr/>
            </p:nvSpPr>
            <p:spPr bwMode="auto">
              <a:xfrm>
                <a:off x="823" y="2909"/>
                <a:ext cx="677" cy="596"/>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0.693</a:t>
                </a:r>
              </a:p>
              <a:p>
                <a:r>
                  <a:rPr lang="en-US" sz="2800" i="1">
                    <a:solidFill>
                      <a:srgbClr val="C82E32"/>
                    </a:solidFill>
                    <a:latin typeface="Calibri" pitchFamily="34" charset="0"/>
                  </a:rPr>
                  <a:t>k</a:t>
                </a:r>
                <a:endParaRPr lang="en-US" sz="2800">
                  <a:solidFill>
                    <a:srgbClr val="C82E32"/>
                  </a:solidFill>
                  <a:latin typeface="Calibri" pitchFamily="34" charset="0"/>
                </a:endParaRPr>
              </a:p>
            </p:txBody>
          </p:sp>
          <p:sp>
            <p:nvSpPr>
              <p:cNvPr id="450573" name="Line 15"/>
              <p:cNvSpPr>
                <a:spLocks noChangeShapeType="1"/>
              </p:cNvSpPr>
              <p:nvPr/>
            </p:nvSpPr>
            <p:spPr bwMode="auto">
              <a:xfrm>
                <a:off x="816" y="3230"/>
                <a:ext cx="672" cy="0"/>
              </a:xfrm>
              <a:prstGeom prst="line">
                <a:avLst/>
              </a:prstGeom>
              <a:noFill/>
              <a:ln w="19050">
                <a:solidFill>
                  <a:srgbClr val="C82E32"/>
                </a:solidFill>
                <a:round/>
                <a:headEnd/>
                <a:tailEnd/>
              </a:ln>
            </p:spPr>
            <p:txBody>
              <a:bodyPr wrap="none" anchor="ctr"/>
              <a:lstStyle/>
              <a:p>
                <a:endParaRPr lang="en-US"/>
              </a:p>
            </p:txBody>
          </p:sp>
        </p:grpSp>
      </p:grpSp>
      <p:sp>
        <p:nvSpPr>
          <p:cNvPr id="40978" name="Rectangle 18"/>
          <p:cNvSpPr>
            <a:spLocks noChangeArrowheads="1"/>
          </p:cNvSpPr>
          <p:nvPr/>
        </p:nvSpPr>
        <p:spPr bwMode="auto">
          <a:xfrm>
            <a:off x="468313" y="5732463"/>
            <a:ext cx="8424862" cy="831850"/>
          </a:xfrm>
          <a:prstGeom prst="rect">
            <a:avLst/>
          </a:prstGeom>
          <a:noFill/>
          <a:ln w="9525">
            <a:noFill/>
            <a:miter lim="800000"/>
            <a:headEnd/>
            <a:tailEnd/>
          </a:ln>
        </p:spPr>
        <p:txBody>
          <a:bodyPr>
            <a:spAutoFit/>
          </a:bodyPr>
          <a:lstStyle/>
          <a:p>
            <a:pPr algn="l" rtl="0"/>
            <a:r>
              <a:rPr lang="en-US" sz="2400">
                <a:latin typeface="Calibri" pitchFamily="34" charset="0"/>
              </a:rPr>
              <a:t>NOTE: For a first-order process, then, the half-life </a:t>
            </a:r>
            <a:r>
              <a:rPr lang="en-US" sz="2400" i="1">
                <a:latin typeface="Calibri" pitchFamily="34" charset="0"/>
              </a:rPr>
              <a:t>does not</a:t>
            </a:r>
            <a:r>
              <a:rPr lang="en-US" sz="2400">
                <a:latin typeface="Calibri" pitchFamily="34" charset="0"/>
              </a:rPr>
              <a:t> depend on [A]</a:t>
            </a:r>
            <a:r>
              <a:rPr lang="en-US" sz="2400" baseline="-25000">
                <a:latin typeface="Calibri" pitchFamily="34" charset="0"/>
              </a:rPr>
              <a:t>0</a:t>
            </a:r>
            <a:r>
              <a:rPr lang="en-US" sz="2400">
                <a:latin typeface="Calibri" pitchFamily="34" charset="0"/>
              </a:rPr>
              <a:t>.</a:t>
            </a:r>
          </a:p>
        </p:txBody>
      </p:sp>
      <p:sp>
        <p:nvSpPr>
          <p:cNvPr id="450569" name="Slide Number Placeholder 21"/>
          <p:cNvSpPr>
            <a:spLocks noGrp="1"/>
          </p:cNvSpPr>
          <p:nvPr>
            <p:ph type="sldNum" sz="quarter" idx="12"/>
          </p:nvPr>
        </p:nvSpPr>
        <p:spPr>
          <a:xfrm>
            <a:off x="0" y="6381750"/>
            <a:ext cx="2133600" cy="476250"/>
          </a:xfrm>
          <a:noFill/>
        </p:spPr>
        <p:txBody>
          <a:bodyPr/>
          <a:lstStyle/>
          <a:p>
            <a:fld id="{155990E4-AAD2-443F-934C-F19939FFD9D1}" type="slidenum">
              <a:rPr lang="ar-SA" smtClean="0">
                <a:latin typeface="Arial" pitchFamily="34" charset="0"/>
                <a:cs typeface="Arial" pitchFamily="34" charset="0"/>
              </a:rPr>
              <a:pPr/>
              <a:t>341</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2000"/>
                                  </p:stCondLst>
                                  <p:childTnLst>
                                    <p:set>
                                      <p:cBhvr>
                                        <p:cTn id="10" dur="1" fill="hold">
                                          <p:stCondLst>
                                            <p:cond delay="0"/>
                                          </p:stCondLst>
                                        </p:cTn>
                                        <p:tgtEl>
                                          <p:spTgt spid="40971"/>
                                        </p:tgtEl>
                                        <p:attrNameLst>
                                          <p:attrName>style.visibility</p:attrName>
                                        </p:attrNameLst>
                                      </p:cBhvr>
                                      <p:to>
                                        <p:strVal val="visible"/>
                                      </p:to>
                                    </p:set>
                                    <p:animEffect transition="in" filter="fade">
                                      <p:cBhvr>
                                        <p:cTn id="11" dur="2000"/>
                                        <p:tgtEl>
                                          <p:spTgt spid="40971"/>
                                        </p:tgtEl>
                                      </p:cBhvr>
                                    </p:animEffect>
                                  </p:childTnLst>
                                </p:cTn>
                              </p:par>
                            </p:childTnLst>
                          </p:cTn>
                        </p:par>
                        <p:par>
                          <p:cTn id="12" fill="hold">
                            <p:stCondLst>
                              <p:cond delay="6000"/>
                            </p:stCondLst>
                            <p:childTnLst>
                              <p:par>
                                <p:cTn id="13" presetID="10" presetClass="entr" presetSubtype="0" fill="hold" grpId="0" nodeType="afterEffect">
                                  <p:stCondLst>
                                    <p:cond delay="2000"/>
                                  </p:stCondLst>
                                  <p:childTnLst>
                                    <p:set>
                                      <p:cBhvr>
                                        <p:cTn id="14" dur="1" fill="hold">
                                          <p:stCondLst>
                                            <p:cond delay="0"/>
                                          </p:stCondLst>
                                        </p:cTn>
                                        <p:tgtEl>
                                          <p:spTgt spid="40972"/>
                                        </p:tgtEl>
                                        <p:attrNameLst>
                                          <p:attrName>style.visibility</p:attrName>
                                        </p:attrNameLst>
                                      </p:cBhvr>
                                      <p:to>
                                        <p:strVal val="visible"/>
                                      </p:to>
                                    </p:set>
                                    <p:animEffect transition="in" filter="fade">
                                      <p:cBhvr>
                                        <p:cTn id="15" dur="2000"/>
                                        <p:tgtEl>
                                          <p:spTgt spid="40972"/>
                                        </p:tgtEl>
                                      </p:cBhvr>
                                    </p:animEffect>
                                  </p:childTnLst>
                                </p:cTn>
                              </p:par>
                            </p:childTnLst>
                          </p:cTn>
                        </p:par>
                        <p:par>
                          <p:cTn id="16" fill="hold">
                            <p:stCondLst>
                              <p:cond delay="10000"/>
                            </p:stCondLst>
                            <p:childTnLst>
                              <p:par>
                                <p:cTn id="17" presetID="10" presetClass="entr" presetSubtype="0" fill="hold" nodeType="afterEffect">
                                  <p:stCondLst>
                                    <p:cond delay="20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childTnLst>
                                </p:cTn>
                              </p:par>
                            </p:childTnLst>
                          </p:cTn>
                        </p:par>
                        <p:par>
                          <p:cTn id="20" fill="hold">
                            <p:stCondLst>
                              <p:cond delay="14000"/>
                            </p:stCondLst>
                            <p:childTnLst>
                              <p:par>
                                <p:cTn id="21" presetID="10" presetClass="entr" presetSubtype="0" fill="hold" grpId="0" nodeType="afterEffect">
                                  <p:stCondLst>
                                    <p:cond delay="2000"/>
                                  </p:stCondLst>
                                  <p:childTnLst>
                                    <p:set>
                                      <p:cBhvr>
                                        <p:cTn id="22" dur="1" fill="hold">
                                          <p:stCondLst>
                                            <p:cond delay="0"/>
                                          </p:stCondLst>
                                        </p:cTn>
                                        <p:tgtEl>
                                          <p:spTgt spid="40978"/>
                                        </p:tgtEl>
                                        <p:attrNameLst>
                                          <p:attrName>style.visibility</p:attrName>
                                        </p:attrNameLst>
                                      </p:cBhvr>
                                      <p:to>
                                        <p:strVal val="visible"/>
                                      </p:to>
                                    </p:set>
                                    <p:animEffect transition="in" filter="fade">
                                      <p:cBhvr>
                                        <p:cTn id="23" dur="2000"/>
                                        <p:tgtEl>
                                          <p:spTgt spid="409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1" grpId="0"/>
      <p:bldP spid="40972" grpId="0"/>
      <p:bldP spid="40978" grpId="0"/>
    </p:bld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Text Box 2"/>
          <p:cNvSpPr txBox="1">
            <a:spLocks noChangeArrowheads="1"/>
          </p:cNvSpPr>
          <p:nvPr/>
        </p:nvSpPr>
        <p:spPr bwMode="auto">
          <a:xfrm>
            <a:off x="703263" y="152400"/>
            <a:ext cx="7869237" cy="769938"/>
          </a:xfrm>
          <a:prstGeom prst="rect">
            <a:avLst/>
          </a:prstGeom>
          <a:noFill/>
          <a:ln w="9525">
            <a:noFill/>
            <a:miter lim="800000"/>
            <a:headEnd/>
            <a:tailEnd/>
          </a:ln>
        </p:spPr>
        <p:txBody>
          <a:bodyPr wrap="none">
            <a:spAutoFit/>
          </a:bodyPr>
          <a:lstStyle/>
          <a:p>
            <a:r>
              <a:rPr lang="en-US" sz="4400"/>
              <a:t> half-life First -Order Reactions</a:t>
            </a:r>
          </a:p>
        </p:txBody>
      </p:sp>
      <p:sp>
        <p:nvSpPr>
          <p:cNvPr id="451587" name="Text Box 4"/>
          <p:cNvSpPr txBox="1">
            <a:spLocks noChangeArrowheads="1"/>
          </p:cNvSpPr>
          <p:nvPr/>
        </p:nvSpPr>
        <p:spPr bwMode="auto">
          <a:xfrm>
            <a:off x="228600" y="914400"/>
            <a:ext cx="8763000" cy="1384300"/>
          </a:xfrm>
          <a:prstGeom prst="rect">
            <a:avLst/>
          </a:prstGeom>
          <a:noFill/>
          <a:ln w="9525">
            <a:noFill/>
            <a:miter lim="800000"/>
            <a:headEnd/>
            <a:tailEnd/>
          </a:ln>
        </p:spPr>
        <p:txBody>
          <a:bodyPr>
            <a:spAutoFit/>
          </a:bodyPr>
          <a:lstStyle/>
          <a:p>
            <a:pPr algn="l" rtl="0">
              <a:spcBef>
                <a:spcPct val="50000"/>
              </a:spcBef>
            </a:pPr>
            <a:r>
              <a:rPr lang="en-US" sz="2800"/>
              <a:t>The </a:t>
            </a:r>
            <a:r>
              <a:rPr lang="en-US" sz="2800" b="1" i="1"/>
              <a:t>half-life</a:t>
            </a:r>
            <a:r>
              <a:rPr lang="en-US" sz="2800" b="1"/>
              <a:t>, </a:t>
            </a:r>
            <a:r>
              <a:rPr lang="en-US" sz="2800" b="1" i="1"/>
              <a:t>t</a:t>
            </a:r>
            <a:r>
              <a:rPr lang="en-US" sz="2800" b="1" baseline="-25000"/>
              <a:t>½</a:t>
            </a:r>
            <a:r>
              <a:rPr lang="en-US" sz="2800" b="1"/>
              <a:t>,</a:t>
            </a:r>
            <a:r>
              <a:rPr lang="en-US" sz="2800"/>
              <a:t> is the time required for the concentration of a reactant to decrease to half of its initial concentration.</a:t>
            </a:r>
          </a:p>
        </p:txBody>
      </p:sp>
      <p:sp>
        <p:nvSpPr>
          <p:cNvPr id="18437" name="Text Box 5"/>
          <p:cNvSpPr txBox="1">
            <a:spLocks noChangeArrowheads="1"/>
          </p:cNvSpPr>
          <p:nvPr/>
        </p:nvSpPr>
        <p:spPr bwMode="auto">
          <a:xfrm>
            <a:off x="3810000" y="1905000"/>
            <a:ext cx="3868738" cy="523875"/>
          </a:xfrm>
          <a:prstGeom prst="rect">
            <a:avLst/>
          </a:prstGeom>
          <a:noFill/>
          <a:ln w="9525">
            <a:noFill/>
            <a:miter lim="800000"/>
            <a:headEnd/>
            <a:tailEnd/>
          </a:ln>
        </p:spPr>
        <p:txBody>
          <a:bodyPr wrap="none">
            <a:spAutoFit/>
          </a:bodyPr>
          <a:lstStyle/>
          <a:p>
            <a:r>
              <a:rPr lang="en-US" sz="2800" i="1"/>
              <a:t>t</a:t>
            </a:r>
            <a:r>
              <a:rPr lang="en-US" sz="2800" i="1" baseline="-25000"/>
              <a:t>½</a:t>
            </a:r>
            <a:r>
              <a:rPr lang="en-US" sz="2800"/>
              <a:t> = </a:t>
            </a:r>
            <a:r>
              <a:rPr lang="en-US" sz="2800" i="1"/>
              <a:t>t</a:t>
            </a:r>
            <a:r>
              <a:rPr lang="en-US" sz="2800"/>
              <a:t>  when [A] = [A]</a:t>
            </a:r>
            <a:r>
              <a:rPr lang="en-US" sz="2800" baseline="-25000"/>
              <a:t>0</a:t>
            </a:r>
            <a:r>
              <a:rPr lang="en-US" sz="2800"/>
              <a:t>/2</a:t>
            </a:r>
            <a:endParaRPr lang="en-US" sz="2800" i="1"/>
          </a:p>
        </p:txBody>
      </p:sp>
      <p:grpSp>
        <p:nvGrpSpPr>
          <p:cNvPr id="2" name="Group 54"/>
          <p:cNvGrpSpPr>
            <a:grpSpLocks/>
          </p:cNvGrpSpPr>
          <p:nvPr/>
        </p:nvGrpSpPr>
        <p:grpSpPr bwMode="auto">
          <a:xfrm>
            <a:off x="2763838" y="2514600"/>
            <a:ext cx="2147887" cy="1501775"/>
            <a:chOff x="1741" y="1680"/>
            <a:chExt cx="1353" cy="946"/>
          </a:xfrm>
        </p:grpSpPr>
        <p:grpSp>
          <p:nvGrpSpPr>
            <p:cNvPr id="451621" name="Group 16"/>
            <p:cNvGrpSpPr>
              <a:grpSpLocks/>
            </p:cNvGrpSpPr>
            <p:nvPr/>
          </p:nvGrpSpPr>
          <p:grpSpPr bwMode="auto">
            <a:xfrm>
              <a:off x="1969" y="1680"/>
              <a:ext cx="1125" cy="946"/>
              <a:chOff x="1440" y="1920"/>
              <a:chExt cx="1125" cy="946"/>
            </a:xfrm>
          </p:grpSpPr>
          <p:sp>
            <p:nvSpPr>
              <p:cNvPr id="451623" name="Text Box 8"/>
              <p:cNvSpPr txBox="1">
                <a:spLocks noChangeArrowheads="1"/>
              </p:cNvSpPr>
              <p:nvPr/>
            </p:nvSpPr>
            <p:spPr bwMode="auto">
              <a:xfrm>
                <a:off x="1614" y="2075"/>
                <a:ext cx="293" cy="330"/>
              </a:xfrm>
              <a:prstGeom prst="rect">
                <a:avLst/>
              </a:prstGeom>
              <a:noFill/>
              <a:ln w="9525">
                <a:noFill/>
                <a:miter lim="800000"/>
                <a:headEnd/>
                <a:tailEnd/>
              </a:ln>
            </p:spPr>
            <p:txBody>
              <a:bodyPr wrap="none">
                <a:spAutoFit/>
              </a:bodyPr>
              <a:lstStyle/>
              <a:p>
                <a:r>
                  <a:rPr lang="en-US" sz="2800"/>
                  <a:t>ln</a:t>
                </a:r>
              </a:p>
            </p:txBody>
          </p:sp>
          <p:sp>
            <p:nvSpPr>
              <p:cNvPr id="451624" name="Text Box 10"/>
              <p:cNvSpPr txBox="1">
                <a:spLocks noChangeArrowheads="1"/>
              </p:cNvSpPr>
              <p:nvPr/>
            </p:nvSpPr>
            <p:spPr bwMode="auto">
              <a:xfrm>
                <a:off x="1936" y="1920"/>
                <a:ext cx="476" cy="330"/>
              </a:xfrm>
              <a:prstGeom prst="rect">
                <a:avLst/>
              </a:prstGeom>
              <a:noFill/>
              <a:ln w="9525">
                <a:noFill/>
                <a:miter lim="800000"/>
                <a:headEnd/>
                <a:tailEnd/>
              </a:ln>
            </p:spPr>
            <p:txBody>
              <a:bodyPr wrap="none">
                <a:spAutoFit/>
              </a:bodyPr>
              <a:lstStyle/>
              <a:p>
                <a:r>
                  <a:rPr lang="en-US" sz="2800"/>
                  <a:t>[A]</a:t>
                </a:r>
                <a:r>
                  <a:rPr lang="en-US" sz="2800" baseline="-25000"/>
                  <a:t>0</a:t>
                </a:r>
                <a:endParaRPr lang="en-US" sz="2800"/>
              </a:p>
            </p:txBody>
          </p:sp>
          <p:sp>
            <p:nvSpPr>
              <p:cNvPr id="451625" name="Text Box 11"/>
              <p:cNvSpPr txBox="1">
                <a:spLocks noChangeArrowheads="1"/>
              </p:cNvSpPr>
              <p:nvPr/>
            </p:nvSpPr>
            <p:spPr bwMode="auto">
              <a:xfrm>
                <a:off x="1900" y="2231"/>
                <a:ext cx="665" cy="330"/>
              </a:xfrm>
              <a:prstGeom prst="rect">
                <a:avLst/>
              </a:prstGeom>
              <a:noFill/>
              <a:ln w="9525">
                <a:noFill/>
                <a:miter lim="800000"/>
                <a:headEnd/>
                <a:tailEnd/>
              </a:ln>
            </p:spPr>
            <p:txBody>
              <a:bodyPr wrap="none">
                <a:spAutoFit/>
              </a:bodyPr>
              <a:lstStyle/>
              <a:p>
                <a:r>
                  <a:rPr lang="en-US" sz="2800"/>
                  <a:t>[A]</a:t>
                </a:r>
                <a:r>
                  <a:rPr lang="en-US" sz="2800" baseline="-25000"/>
                  <a:t>0</a:t>
                </a:r>
                <a:r>
                  <a:rPr lang="en-US" sz="2800"/>
                  <a:t>/2</a:t>
                </a:r>
              </a:p>
            </p:txBody>
          </p:sp>
          <p:sp>
            <p:nvSpPr>
              <p:cNvPr id="451626" name="Line 12"/>
              <p:cNvSpPr>
                <a:spLocks noChangeShapeType="1"/>
              </p:cNvSpPr>
              <p:nvPr/>
            </p:nvSpPr>
            <p:spPr bwMode="auto">
              <a:xfrm>
                <a:off x="1906" y="2219"/>
                <a:ext cx="494" cy="0"/>
              </a:xfrm>
              <a:prstGeom prst="line">
                <a:avLst/>
              </a:prstGeom>
              <a:noFill/>
              <a:ln w="28575">
                <a:solidFill>
                  <a:schemeClr val="tx1"/>
                </a:solidFill>
                <a:round/>
                <a:headEnd/>
                <a:tailEnd/>
              </a:ln>
            </p:spPr>
            <p:txBody>
              <a:bodyPr/>
              <a:lstStyle/>
              <a:p>
                <a:endParaRPr lang="en-US"/>
              </a:p>
            </p:txBody>
          </p:sp>
          <p:sp>
            <p:nvSpPr>
              <p:cNvPr id="451627" name="Line 13"/>
              <p:cNvSpPr>
                <a:spLocks noChangeShapeType="1"/>
              </p:cNvSpPr>
              <p:nvPr/>
            </p:nvSpPr>
            <p:spPr bwMode="auto">
              <a:xfrm>
                <a:off x="1672" y="2536"/>
                <a:ext cx="776" cy="0"/>
              </a:xfrm>
              <a:prstGeom prst="line">
                <a:avLst/>
              </a:prstGeom>
              <a:noFill/>
              <a:ln w="28575">
                <a:solidFill>
                  <a:schemeClr val="tx1"/>
                </a:solidFill>
                <a:round/>
                <a:headEnd/>
                <a:tailEnd/>
              </a:ln>
            </p:spPr>
            <p:txBody>
              <a:bodyPr/>
              <a:lstStyle/>
              <a:p>
                <a:endParaRPr lang="en-US"/>
              </a:p>
            </p:txBody>
          </p:sp>
          <p:sp>
            <p:nvSpPr>
              <p:cNvPr id="451628" name="Text Box 14"/>
              <p:cNvSpPr txBox="1">
                <a:spLocks noChangeArrowheads="1"/>
              </p:cNvSpPr>
              <p:nvPr/>
            </p:nvSpPr>
            <p:spPr bwMode="auto">
              <a:xfrm>
                <a:off x="1968" y="2536"/>
                <a:ext cx="229" cy="330"/>
              </a:xfrm>
              <a:prstGeom prst="rect">
                <a:avLst/>
              </a:prstGeom>
              <a:noFill/>
              <a:ln w="9525">
                <a:noFill/>
                <a:miter lim="800000"/>
                <a:headEnd/>
                <a:tailEnd/>
              </a:ln>
            </p:spPr>
            <p:txBody>
              <a:bodyPr wrap="none">
                <a:spAutoFit/>
              </a:bodyPr>
              <a:lstStyle/>
              <a:p>
                <a:r>
                  <a:rPr lang="en-US" sz="2800" i="1"/>
                  <a:t>k</a:t>
                </a:r>
              </a:p>
            </p:txBody>
          </p:sp>
          <p:sp>
            <p:nvSpPr>
              <p:cNvPr id="451629" name="Text Box 15"/>
              <p:cNvSpPr txBox="1">
                <a:spLocks noChangeArrowheads="1"/>
              </p:cNvSpPr>
              <p:nvPr/>
            </p:nvSpPr>
            <p:spPr bwMode="auto">
              <a:xfrm>
                <a:off x="1440" y="2384"/>
                <a:ext cx="249" cy="330"/>
              </a:xfrm>
              <a:prstGeom prst="rect">
                <a:avLst/>
              </a:prstGeom>
              <a:noFill/>
              <a:ln w="9525">
                <a:noFill/>
                <a:miter lim="800000"/>
                <a:headEnd/>
                <a:tailEnd/>
              </a:ln>
            </p:spPr>
            <p:txBody>
              <a:bodyPr wrap="none">
                <a:spAutoFit/>
              </a:bodyPr>
              <a:lstStyle/>
              <a:p>
                <a:r>
                  <a:rPr lang="en-US" sz="2800"/>
                  <a:t>=</a:t>
                </a:r>
              </a:p>
            </p:txBody>
          </p:sp>
        </p:grpSp>
        <p:sp>
          <p:nvSpPr>
            <p:cNvPr id="451622" name="Text Box 17"/>
            <p:cNvSpPr txBox="1">
              <a:spLocks noChangeArrowheads="1"/>
            </p:cNvSpPr>
            <p:nvPr/>
          </p:nvSpPr>
          <p:spPr bwMode="auto">
            <a:xfrm>
              <a:off x="1741" y="2136"/>
              <a:ext cx="305" cy="330"/>
            </a:xfrm>
            <a:prstGeom prst="rect">
              <a:avLst/>
            </a:prstGeom>
            <a:noFill/>
            <a:ln w="9525">
              <a:noFill/>
              <a:miter lim="800000"/>
              <a:headEnd/>
              <a:tailEnd/>
            </a:ln>
          </p:spPr>
          <p:txBody>
            <a:bodyPr wrap="none">
              <a:spAutoFit/>
            </a:bodyPr>
            <a:lstStyle/>
            <a:p>
              <a:r>
                <a:rPr lang="en-US" sz="2800" i="1"/>
                <a:t>t</a:t>
              </a:r>
              <a:r>
                <a:rPr lang="en-US" sz="2800" baseline="-25000"/>
                <a:t>½</a:t>
              </a:r>
              <a:endParaRPr lang="en-US" sz="2800" i="1" baseline="-25000"/>
            </a:p>
          </p:txBody>
        </p:sp>
      </p:grpSp>
      <p:grpSp>
        <p:nvGrpSpPr>
          <p:cNvPr id="4" name="Group 23"/>
          <p:cNvGrpSpPr>
            <a:grpSpLocks/>
          </p:cNvGrpSpPr>
          <p:nvPr/>
        </p:nvGrpSpPr>
        <p:grpSpPr bwMode="auto">
          <a:xfrm>
            <a:off x="4745038" y="3048000"/>
            <a:ext cx="1027112" cy="941388"/>
            <a:chOff x="2460" y="2256"/>
            <a:chExt cx="647" cy="593"/>
          </a:xfrm>
        </p:grpSpPr>
        <p:grpSp>
          <p:nvGrpSpPr>
            <p:cNvPr id="451616" name="Group 22"/>
            <p:cNvGrpSpPr>
              <a:grpSpLocks/>
            </p:cNvGrpSpPr>
            <p:nvPr/>
          </p:nvGrpSpPr>
          <p:grpSpPr bwMode="auto">
            <a:xfrm>
              <a:off x="2688" y="2256"/>
              <a:ext cx="419" cy="593"/>
              <a:chOff x="3110" y="3241"/>
              <a:chExt cx="419" cy="593"/>
            </a:xfrm>
          </p:grpSpPr>
          <p:sp>
            <p:nvSpPr>
              <p:cNvPr id="451618" name="Text Box 18"/>
              <p:cNvSpPr txBox="1">
                <a:spLocks noChangeArrowheads="1"/>
              </p:cNvSpPr>
              <p:nvPr/>
            </p:nvSpPr>
            <p:spPr bwMode="auto">
              <a:xfrm>
                <a:off x="3110" y="3241"/>
                <a:ext cx="419" cy="330"/>
              </a:xfrm>
              <a:prstGeom prst="rect">
                <a:avLst/>
              </a:prstGeom>
              <a:noFill/>
              <a:ln w="9525">
                <a:noFill/>
                <a:miter lim="800000"/>
                <a:headEnd/>
                <a:tailEnd/>
              </a:ln>
            </p:spPr>
            <p:txBody>
              <a:bodyPr wrap="none">
                <a:spAutoFit/>
              </a:bodyPr>
              <a:lstStyle/>
              <a:p>
                <a:r>
                  <a:rPr lang="en-US" sz="2800"/>
                  <a:t>ln2</a:t>
                </a:r>
              </a:p>
            </p:txBody>
          </p:sp>
          <p:sp>
            <p:nvSpPr>
              <p:cNvPr id="451619" name="Text Box 19"/>
              <p:cNvSpPr txBox="1">
                <a:spLocks noChangeArrowheads="1"/>
              </p:cNvSpPr>
              <p:nvPr/>
            </p:nvSpPr>
            <p:spPr bwMode="auto">
              <a:xfrm>
                <a:off x="3190" y="3504"/>
                <a:ext cx="229" cy="330"/>
              </a:xfrm>
              <a:prstGeom prst="rect">
                <a:avLst/>
              </a:prstGeom>
              <a:noFill/>
              <a:ln w="9525">
                <a:noFill/>
                <a:miter lim="800000"/>
                <a:headEnd/>
                <a:tailEnd/>
              </a:ln>
            </p:spPr>
            <p:txBody>
              <a:bodyPr wrap="none">
                <a:spAutoFit/>
              </a:bodyPr>
              <a:lstStyle/>
              <a:p>
                <a:r>
                  <a:rPr lang="en-US" sz="2800" i="1"/>
                  <a:t>k</a:t>
                </a:r>
              </a:p>
            </p:txBody>
          </p:sp>
          <p:sp>
            <p:nvSpPr>
              <p:cNvPr id="451620" name="Line 20"/>
              <p:cNvSpPr>
                <a:spLocks noChangeShapeType="1"/>
              </p:cNvSpPr>
              <p:nvPr/>
            </p:nvSpPr>
            <p:spPr bwMode="auto">
              <a:xfrm>
                <a:off x="3128" y="3517"/>
                <a:ext cx="336" cy="0"/>
              </a:xfrm>
              <a:prstGeom prst="line">
                <a:avLst/>
              </a:prstGeom>
              <a:noFill/>
              <a:ln w="28575">
                <a:solidFill>
                  <a:schemeClr val="tx1"/>
                </a:solidFill>
                <a:round/>
                <a:headEnd/>
                <a:tailEnd/>
              </a:ln>
            </p:spPr>
            <p:txBody>
              <a:bodyPr/>
              <a:lstStyle/>
              <a:p>
                <a:endParaRPr lang="en-US"/>
              </a:p>
            </p:txBody>
          </p:sp>
        </p:grpSp>
        <p:sp>
          <p:nvSpPr>
            <p:cNvPr id="451617" name="Text Box 21"/>
            <p:cNvSpPr txBox="1">
              <a:spLocks noChangeArrowheads="1"/>
            </p:cNvSpPr>
            <p:nvPr/>
          </p:nvSpPr>
          <p:spPr bwMode="auto">
            <a:xfrm>
              <a:off x="2460" y="2384"/>
              <a:ext cx="249" cy="330"/>
            </a:xfrm>
            <a:prstGeom prst="rect">
              <a:avLst/>
            </a:prstGeom>
            <a:noFill/>
            <a:ln w="9525">
              <a:noFill/>
              <a:miter lim="800000"/>
              <a:headEnd/>
              <a:tailEnd/>
            </a:ln>
          </p:spPr>
          <p:txBody>
            <a:bodyPr wrap="none">
              <a:spAutoFit/>
            </a:bodyPr>
            <a:lstStyle/>
            <a:p>
              <a:r>
                <a:rPr lang="en-US" sz="2800"/>
                <a:t>=</a:t>
              </a:r>
            </a:p>
          </p:txBody>
        </p:sp>
      </p:grpSp>
      <p:grpSp>
        <p:nvGrpSpPr>
          <p:cNvPr id="6" name="Group 30"/>
          <p:cNvGrpSpPr>
            <a:grpSpLocks/>
          </p:cNvGrpSpPr>
          <p:nvPr/>
        </p:nvGrpSpPr>
        <p:grpSpPr bwMode="auto">
          <a:xfrm>
            <a:off x="5715000" y="3048000"/>
            <a:ext cx="1447800" cy="941388"/>
            <a:chOff x="3071" y="2256"/>
            <a:chExt cx="912" cy="593"/>
          </a:xfrm>
        </p:grpSpPr>
        <p:sp>
          <p:nvSpPr>
            <p:cNvPr id="451612" name="Text Box 26"/>
            <p:cNvSpPr txBox="1">
              <a:spLocks noChangeArrowheads="1"/>
            </p:cNvSpPr>
            <p:nvPr/>
          </p:nvSpPr>
          <p:spPr bwMode="auto">
            <a:xfrm>
              <a:off x="3299" y="2256"/>
              <a:ext cx="684" cy="330"/>
            </a:xfrm>
            <a:prstGeom prst="rect">
              <a:avLst/>
            </a:prstGeom>
            <a:noFill/>
            <a:ln w="9525">
              <a:noFill/>
              <a:miter lim="800000"/>
              <a:headEnd/>
              <a:tailEnd/>
            </a:ln>
          </p:spPr>
          <p:txBody>
            <a:bodyPr wrap="none">
              <a:spAutoFit/>
            </a:bodyPr>
            <a:lstStyle/>
            <a:p>
              <a:r>
                <a:rPr lang="en-US" sz="2800"/>
                <a:t>0.693</a:t>
              </a:r>
            </a:p>
          </p:txBody>
        </p:sp>
        <p:sp>
          <p:nvSpPr>
            <p:cNvPr id="451613" name="Text Box 27"/>
            <p:cNvSpPr txBox="1">
              <a:spLocks noChangeArrowheads="1"/>
            </p:cNvSpPr>
            <p:nvPr/>
          </p:nvSpPr>
          <p:spPr bwMode="auto">
            <a:xfrm>
              <a:off x="3491" y="2519"/>
              <a:ext cx="229" cy="330"/>
            </a:xfrm>
            <a:prstGeom prst="rect">
              <a:avLst/>
            </a:prstGeom>
            <a:noFill/>
            <a:ln w="9525">
              <a:noFill/>
              <a:miter lim="800000"/>
              <a:headEnd/>
              <a:tailEnd/>
            </a:ln>
          </p:spPr>
          <p:txBody>
            <a:bodyPr wrap="none">
              <a:spAutoFit/>
            </a:bodyPr>
            <a:lstStyle/>
            <a:p>
              <a:r>
                <a:rPr lang="en-US" sz="2800" i="1"/>
                <a:t>k</a:t>
              </a:r>
            </a:p>
          </p:txBody>
        </p:sp>
        <p:sp>
          <p:nvSpPr>
            <p:cNvPr id="451614" name="Line 28"/>
            <p:cNvSpPr>
              <a:spLocks noChangeShapeType="1"/>
            </p:cNvSpPr>
            <p:nvPr/>
          </p:nvSpPr>
          <p:spPr bwMode="auto">
            <a:xfrm>
              <a:off x="3336" y="2532"/>
              <a:ext cx="523" cy="0"/>
            </a:xfrm>
            <a:prstGeom prst="line">
              <a:avLst/>
            </a:prstGeom>
            <a:noFill/>
            <a:ln w="28575">
              <a:solidFill>
                <a:schemeClr val="tx1"/>
              </a:solidFill>
              <a:round/>
              <a:headEnd/>
              <a:tailEnd/>
            </a:ln>
          </p:spPr>
          <p:txBody>
            <a:bodyPr/>
            <a:lstStyle/>
            <a:p>
              <a:endParaRPr lang="en-US"/>
            </a:p>
          </p:txBody>
        </p:sp>
        <p:sp>
          <p:nvSpPr>
            <p:cNvPr id="451615" name="Text Box 29"/>
            <p:cNvSpPr txBox="1">
              <a:spLocks noChangeArrowheads="1"/>
            </p:cNvSpPr>
            <p:nvPr/>
          </p:nvSpPr>
          <p:spPr bwMode="auto">
            <a:xfrm>
              <a:off x="3071" y="2384"/>
              <a:ext cx="249" cy="330"/>
            </a:xfrm>
            <a:prstGeom prst="rect">
              <a:avLst/>
            </a:prstGeom>
            <a:noFill/>
            <a:ln w="9525">
              <a:noFill/>
              <a:miter lim="800000"/>
              <a:headEnd/>
              <a:tailEnd/>
            </a:ln>
          </p:spPr>
          <p:txBody>
            <a:bodyPr wrap="none">
              <a:spAutoFit/>
            </a:bodyPr>
            <a:lstStyle/>
            <a:p>
              <a:r>
                <a:rPr lang="en-US" sz="2800"/>
                <a:t>=</a:t>
              </a:r>
            </a:p>
          </p:txBody>
        </p:sp>
      </p:grpSp>
      <p:sp>
        <p:nvSpPr>
          <p:cNvPr id="18463" name="Line 31"/>
          <p:cNvSpPr>
            <a:spLocks noChangeShapeType="1"/>
          </p:cNvSpPr>
          <p:nvPr/>
        </p:nvSpPr>
        <p:spPr bwMode="auto">
          <a:xfrm flipH="1">
            <a:off x="3962400" y="2667000"/>
            <a:ext cx="457200" cy="228600"/>
          </a:xfrm>
          <a:prstGeom prst="line">
            <a:avLst/>
          </a:prstGeom>
          <a:noFill/>
          <a:ln w="28575">
            <a:solidFill>
              <a:srgbClr val="FF0000"/>
            </a:solidFill>
            <a:round/>
            <a:headEnd/>
            <a:tailEnd/>
          </a:ln>
        </p:spPr>
        <p:txBody>
          <a:bodyPr/>
          <a:lstStyle/>
          <a:p>
            <a:endParaRPr lang="en-US"/>
          </a:p>
        </p:txBody>
      </p:sp>
      <p:sp>
        <p:nvSpPr>
          <p:cNvPr id="18464" name="Line 32"/>
          <p:cNvSpPr>
            <a:spLocks noChangeShapeType="1"/>
          </p:cNvSpPr>
          <p:nvPr/>
        </p:nvSpPr>
        <p:spPr bwMode="auto">
          <a:xfrm flipH="1">
            <a:off x="3924300" y="3136900"/>
            <a:ext cx="457200" cy="228600"/>
          </a:xfrm>
          <a:prstGeom prst="line">
            <a:avLst/>
          </a:prstGeom>
          <a:noFill/>
          <a:ln w="28575">
            <a:solidFill>
              <a:srgbClr val="FF0000"/>
            </a:solidFill>
            <a:round/>
            <a:headEnd/>
            <a:tailEnd/>
          </a:ln>
        </p:spPr>
        <p:txBody>
          <a:bodyPr/>
          <a:lstStyle/>
          <a:p>
            <a:endParaRPr lang="en-US"/>
          </a:p>
        </p:txBody>
      </p:sp>
      <p:sp>
        <p:nvSpPr>
          <p:cNvPr id="451594" name="Text Box 35"/>
          <p:cNvSpPr txBox="1">
            <a:spLocks noChangeArrowheads="1"/>
          </p:cNvSpPr>
          <p:nvPr/>
        </p:nvSpPr>
        <p:spPr bwMode="auto">
          <a:xfrm>
            <a:off x="457200" y="3962400"/>
            <a:ext cx="8180388" cy="954088"/>
          </a:xfrm>
          <a:prstGeom prst="rect">
            <a:avLst/>
          </a:prstGeom>
          <a:noFill/>
          <a:ln w="9525">
            <a:noFill/>
            <a:miter lim="800000"/>
            <a:headEnd/>
            <a:tailEnd/>
          </a:ln>
        </p:spPr>
        <p:txBody>
          <a:bodyPr>
            <a:spAutoFit/>
          </a:bodyPr>
          <a:lstStyle/>
          <a:p>
            <a:pPr algn="l" rtl="0" eaLnBrk="0" hangingPunct="0"/>
            <a:r>
              <a:rPr lang="en-US" sz="2800"/>
              <a:t>EX: What is the half-life of N</a:t>
            </a:r>
            <a:r>
              <a:rPr lang="en-US" sz="2800" baseline="-25000"/>
              <a:t>2</a:t>
            </a:r>
            <a:r>
              <a:rPr lang="en-US" sz="2800"/>
              <a:t>O</a:t>
            </a:r>
            <a:r>
              <a:rPr lang="en-US" sz="2800" baseline="-25000"/>
              <a:t>5</a:t>
            </a:r>
            <a:r>
              <a:rPr lang="en-US" sz="2800"/>
              <a:t> if it decomposes with a rate constant of 5.7 x 10</a:t>
            </a:r>
            <a:r>
              <a:rPr lang="en-US" sz="2800" baseline="30000"/>
              <a:t>-4</a:t>
            </a:r>
            <a:r>
              <a:rPr lang="en-US" sz="2800"/>
              <a:t> s</a:t>
            </a:r>
            <a:r>
              <a:rPr lang="en-US" sz="2800" baseline="30000"/>
              <a:t>-1</a:t>
            </a:r>
            <a:r>
              <a:rPr lang="en-US" sz="2800"/>
              <a:t>?</a:t>
            </a:r>
          </a:p>
        </p:txBody>
      </p:sp>
      <p:grpSp>
        <p:nvGrpSpPr>
          <p:cNvPr id="7" name="Group 55"/>
          <p:cNvGrpSpPr>
            <a:grpSpLocks/>
          </p:cNvGrpSpPr>
          <p:nvPr/>
        </p:nvGrpSpPr>
        <p:grpSpPr bwMode="auto">
          <a:xfrm>
            <a:off x="1752600" y="4916488"/>
            <a:ext cx="1395413" cy="941387"/>
            <a:chOff x="1104" y="3097"/>
            <a:chExt cx="879" cy="593"/>
          </a:xfrm>
        </p:grpSpPr>
        <p:sp>
          <p:nvSpPr>
            <p:cNvPr id="451605" name="Text Box 38"/>
            <p:cNvSpPr txBox="1">
              <a:spLocks noChangeArrowheads="1"/>
            </p:cNvSpPr>
            <p:nvPr/>
          </p:nvSpPr>
          <p:spPr bwMode="auto">
            <a:xfrm>
              <a:off x="1104" y="3185"/>
              <a:ext cx="305" cy="330"/>
            </a:xfrm>
            <a:prstGeom prst="rect">
              <a:avLst/>
            </a:prstGeom>
            <a:noFill/>
            <a:ln w="9525">
              <a:noFill/>
              <a:miter lim="800000"/>
              <a:headEnd/>
              <a:tailEnd/>
            </a:ln>
          </p:spPr>
          <p:txBody>
            <a:bodyPr wrap="none">
              <a:spAutoFit/>
            </a:bodyPr>
            <a:lstStyle/>
            <a:p>
              <a:r>
                <a:rPr lang="en-US" sz="2800" i="1"/>
                <a:t>t</a:t>
              </a:r>
              <a:r>
                <a:rPr lang="en-US" sz="2800" baseline="-25000"/>
                <a:t>½</a:t>
              </a:r>
              <a:endParaRPr lang="en-US" sz="2800" i="1" baseline="-25000"/>
            </a:p>
          </p:txBody>
        </p:sp>
        <p:grpSp>
          <p:nvGrpSpPr>
            <p:cNvPr id="451606" name="Group 39"/>
            <p:cNvGrpSpPr>
              <a:grpSpLocks/>
            </p:cNvGrpSpPr>
            <p:nvPr/>
          </p:nvGrpSpPr>
          <p:grpSpPr bwMode="auto">
            <a:xfrm>
              <a:off x="1336" y="3097"/>
              <a:ext cx="647" cy="593"/>
              <a:chOff x="2460" y="2256"/>
              <a:chExt cx="647" cy="593"/>
            </a:xfrm>
          </p:grpSpPr>
          <p:grpSp>
            <p:nvGrpSpPr>
              <p:cNvPr id="451607" name="Group 40"/>
              <p:cNvGrpSpPr>
                <a:grpSpLocks/>
              </p:cNvGrpSpPr>
              <p:nvPr/>
            </p:nvGrpSpPr>
            <p:grpSpPr bwMode="auto">
              <a:xfrm>
                <a:off x="2688" y="2256"/>
                <a:ext cx="419" cy="593"/>
                <a:chOff x="3110" y="3241"/>
                <a:chExt cx="419" cy="593"/>
              </a:xfrm>
            </p:grpSpPr>
            <p:sp>
              <p:nvSpPr>
                <p:cNvPr id="451609" name="Text Box 41"/>
                <p:cNvSpPr txBox="1">
                  <a:spLocks noChangeArrowheads="1"/>
                </p:cNvSpPr>
                <p:nvPr/>
              </p:nvSpPr>
              <p:spPr bwMode="auto">
                <a:xfrm>
                  <a:off x="3110" y="3241"/>
                  <a:ext cx="419" cy="330"/>
                </a:xfrm>
                <a:prstGeom prst="rect">
                  <a:avLst/>
                </a:prstGeom>
                <a:noFill/>
                <a:ln w="9525">
                  <a:noFill/>
                  <a:miter lim="800000"/>
                  <a:headEnd/>
                  <a:tailEnd/>
                </a:ln>
              </p:spPr>
              <p:txBody>
                <a:bodyPr wrap="none">
                  <a:spAutoFit/>
                </a:bodyPr>
                <a:lstStyle/>
                <a:p>
                  <a:r>
                    <a:rPr lang="en-US" sz="2800"/>
                    <a:t>ln2</a:t>
                  </a:r>
                </a:p>
              </p:txBody>
            </p:sp>
            <p:sp>
              <p:nvSpPr>
                <p:cNvPr id="451610" name="Text Box 42"/>
                <p:cNvSpPr txBox="1">
                  <a:spLocks noChangeArrowheads="1"/>
                </p:cNvSpPr>
                <p:nvPr/>
              </p:nvSpPr>
              <p:spPr bwMode="auto">
                <a:xfrm>
                  <a:off x="3190" y="3504"/>
                  <a:ext cx="229" cy="330"/>
                </a:xfrm>
                <a:prstGeom prst="rect">
                  <a:avLst/>
                </a:prstGeom>
                <a:noFill/>
                <a:ln w="9525">
                  <a:noFill/>
                  <a:miter lim="800000"/>
                  <a:headEnd/>
                  <a:tailEnd/>
                </a:ln>
              </p:spPr>
              <p:txBody>
                <a:bodyPr wrap="none">
                  <a:spAutoFit/>
                </a:bodyPr>
                <a:lstStyle/>
                <a:p>
                  <a:r>
                    <a:rPr lang="en-US" sz="2800" i="1"/>
                    <a:t>k</a:t>
                  </a:r>
                </a:p>
              </p:txBody>
            </p:sp>
            <p:sp>
              <p:nvSpPr>
                <p:cNvPr id="451611" name="Line 43"/>
                <p:cNvSpPr>
                  <a:spLocks noChangeShapeType="1"/>
                </p:cNvSpPr>
                <p:nvPr/>
              </p:nvSpPr>
              <p:spPr bwMode="auto">
                <a:xfrm>
                  <a:off x="3128" y="3517"/>
                  <a:ext cx="336" cy="0"/>
                </a:xfrm>
                <a:prstGeom prst="line">
                  <a:avLst/>
                </a:prstGeom>
                <a:noFill/>
                <a:ln w="28575">
                  <a:solidFill>
                    <a:schemeClr val="tx1"/>
                  </a:solidFill>
                  <a:round/>
                  <a:headEnd/>
                  <a:tailEnd/>
                </a:ln>
              </p:spPr>
              <p:txBody>
                <a:bodyPr/>
                <a:lstStyle/>
                <a:p>
                  <a:endParaRPr lang="en-US"/>
                </a:p>
              </p:txBody>
            </p:sp>
          </p:grpSp>
          <p:sp>
            <p:nvSpPr>
              <p:cNvPr id="451608" name="Text Box 44"/>
              <p:cNvSpPr txBox="1">
                <a:spLocks noChangeArrowheads="1"/>
              </p:cNvSpPr>
              <p:nvPr/>
            </p:nvSpPr>
            <p:spPr bwMode="auto">
              <a:xfrm>
                <a:off x="2460" y="2384"/>
                <a:ext cx="249" cy="330"/>
              </a:xfrm>
              <a:prstGeom prst="rect">
                <a:avLst/>
              </a:prstGeom>
              <a:noFill/>
              <a:ln w="9525">
                <a:noFill/>
                <a:miter lim="800000"/>
                <a:headEnd/>
                <a:tailEnd/>
              </a:ln>
            </p:spPr>
            <p:txBody>
              <a:bodyPr wrap="none">
                <a:spAutoFit/>
              </a:bodyPr>
              <a:lstStyle/>
              <a:p>
                <a:r>
                  <a:rPr lang="en-US" sz="2800"/>
                  <a:t>=</a:t>
                </a:r>
              </a:p>
            </p:txBody>
          </p:sp>
        </p:grpSp>
      </p:grpSp>
      <p:grpSp>
        <p:nvGrpSpPr>
          <p:cNvPr id="10" name="Group 50"/>
          <p:cNvGrpSpPr>
            <a:grpSpLocks/>
          </p:cNvGrpSpPr>
          <p:nvPr/>
        </p:nvGrpSpPr>
        <p:grpSpPr bwMode="auto">
          <a:xfrm>
            <a:off x="3109913" y="4916488"/>
            <a:ext cx="2492375" cy="941387"/>
            <a:chOff x="1479" y="3272"/>
            <a:chExt cx="1570" cy="593"/>
          </a:xfrm>
        </p:grpSpPr>
        <p:sp>
          <p:nvSpPr>
            <p:cNvPr id="451601" name="Text Box 46"/>
            <p:cNvSpPr txBox="1">
              <a:spLocks noChangeArrowheads="1"/>
            </p:cNvSpPr>
            <p:nvPr/>
          </p:nvSpPr>
          <p:spPr bwMode="auto">
            <a:xfrm>
              <a:off x="1947" y="3272"/>
              <a:ext cx="684" cy="330"/>
            </a:xfrm>
            <a:prstGeom prst="rect">
              <a:avLst/>
            </a:prstGeom>
            <a:noFill/>
            <a:ln w="9525">
              <a:noFill/>
              <a:miter lim="800000"/>
              <a:headEnd/>
              <a:tailEnd/>
            </a:ln>
          </p:spPr>
          <p:txBody>
            <a:bodyPr wrap="none">
              <a:spAutoFit/>
            </a:bodyPr>
            <a:lstStyle/>
            <a:p>
              <a:r>
                <a:rPr lang="en-US" sz="2800"/>
                <a:t>0.693</a:t>
              </a:r>
            </a:p>
          </p:txBody>
        </p:sp>
        <p:sp>
          <p:nvSpPr>
            <p:cNvPr id="451602" name="Text Box 47"/>
            <p:cNvSpPr txBox="1">
              <a:spLocks noChangeArrowheads="1"/>
            </p:cNvSpPr>
            <p:nvPr/>
          </p:nvSpPr>
          <p:spPr bwMode="auto">
            <a:xfrm>
              <a:off x="1683" y="3535"/>
              <a:ext cx="1366" cy="330"/>
            </a:xfrm>
            <a:prstGeom prst="rect">
              <a:avLst/>
            </a:prstGeom>
            <a:noFill/>
            <a:ln w="9525">
              <a:noFill/>
              <a:miter lim="800000"/>
              <a:headEnd/>
              <a:tailEnd/>
            </a:ln>
          </p:spPr>
          <p:txBody>
            <a:bodyPr wrap="none">
              <a:spAutoFit/>
            </a:bodyPr>
            <a:lstStyle/>
            <a:p>
              <a:r>
                <a:rPr lang="en-US" sz="2800"/>
                <a:t>5.7 x 10</a:t>
              </a:r>
              <a:r>
                <a:rPr lang="en-US" sz="2800" baseline="30000"/>
                <a:t>-4</a:t>
              </a:r>
              <a:r>
                <a:rPr lang="en-US" sz="2800"/>
                <a:t> s</a:t>
              </a:r>
              <a:r>
                <a:rPr lang="en-US" sz="2800" baseline="30000"/>
                <a:t>-1</a:t>
              </a:r>
            </a:p>
          </p:txBody>
        </p:sp>
        <p:sp>
          <p:nvSpPr>
            <p:cNvPr id="451603" name="Line 48"/>
            <p:cNvSpPr>
              <a:spLocks noChangeShapeType="1"/>
            </p:cNvSpPr>
            <p:nvPr/>
          </p:nvSpPr>
          <p:spPr bwMode="auto">
            <a:xfrm>
              <a:off x="1744" y="3548"/>
              <a:ext cx="1040" cy="0"/>
            </a:xfrm>
            <a:prstGeom prst="line">
              <a:avLst/>
            </a:prstGeom>
            <a:noFill/>
            <a:ln w="28575">
              <a:solidFill>
                <a:schemeClr val="tx1"/>
              </a:solidFill>
              <a:round/>
              <a:headEnd/>
              <a:tailEnd/>
            </a:ln>
          </p:spPr>
          <p:txBody>
            <a:bodyPr/>
            <a:lstStyle/>
            <a:p>
              <a:endParaRPr lang="en-US"/>
            </a:p>
          </p:txBody>
        </p:sp>
        <p:sp>
          <p:nvSpPr>
            <p:cNvPr id="451604" name="Text Box 49"/>
            <p:cNvSpPr txBox="1">
              <a:spLocks noChangeArrowheads="1"/>
            </p:cNvSpPr>
            <p:nvPr/>
          </p:nvSpPr>
          <p:spPr bwMode="auto">
            <a:xfrm>
              <a:off x="1479" y="3400"/>
              <a:ext cx="249" cy="330"/>
            </a:xfrm>
            <a:prstGeom prst="rect">
              <a:avLst/>
            </a:prstGeom>
            <a:noFill/>
            <a:ln w="9525">
              <a:noFill/>
              <a:miter lim="800000"/>
              <a:headEnd/>
              <a:tailEnd/>
            </a:ln>
          </p:spPr>
          <p:txBody>
            <a:bodyPr wrap="none">
              <a:spAutoFit/>
            </a:bodyPr>
            <a:lstStyle/>
            <a:p>
              <a:r>
                <a:rPr lang="en-US" sz="2800"/>
                <a:t>=</a:t>
              </a:r>
            </a:p>
          </p:txBody>
        </p:sp>
      </p:grpSp>
      <p:sp>
        <p:nvSpPr>
          <p:cNvPr id="18483" name="Text Box 51"/>
          <p:cNvSpPr txBox="1">
            <a:spLocks noChangeArrowheads="1"/>
          </p:cNvSpPr>
          <p:nvPr/>
        </p:nvSpPr>
        <p:spPr bwMode="auto">
          <a:xfrm>
            <a:off x="5257800" y="5119688"/>
            <a:ext cx="3743325" cy="523875"/>
          </a:xfrm>
          <a:prstGeom prst="rect">
            <a:avLst/>
          </a:prstGeom>
          <a:noFill/>
          <a:ln w="9525">
            <a:noFill/>
            <a:miter lim="800000"/>
            <a:headEnd/>
            <a:tailEnd/>
          </a:ln>
        </p:spPr>
        <p:txBody>
          <a:bodyPr wrap="none">
            <a:spAutoFit/>
          </a:bodyPr>
          <a:lstStyle/>
          <a:p>
            <a:r>
              <a:rPr lang="en-US" sz="2800"/>
              <a:t>= 1216 s = 20 minutes</a:t>
            </a:r>
          </a:p>
        </p:txBody>
      </p:sp>
      <p:sp>
        <p:nvSpPr>
          <p:cNvPr id="18484" name="Text Box 52"/>
          <p:cNvSpPr txBox="1">
            <a:spLocks noChangeArrowheads="1"/>
          </p:cNvSpPr>
          <p:nvPr/>
        </p:nvSpPr>
        <p:spPr bwMode="auto">
          <a:xfrm>
            <a:off x="900113" y="5805488"/>
            <a:ext cx="7623175" cy="523875"/>
          </a:xfrm>
          <a:prstGeom prst="rect">
            <a:avLst/>
          </a:prstGeom>
          <a:noFill/>
          <a:ln w="9525">
            <a:noFill/>
            <a:miter lim="800000"/>
            <a:headEnd/>
            <a:tailEnd/>
          </a:ln>
        </p:spPr>
        <p:txBody>
          <a:bodyPr wrap="none">
            <a:spAutoFit/>
          </a:bodyPr>
          <a:lstStyle/>
          <a:p>
            <a:pPr algn="l" rtl="0"/>
            <a:r>
              <a:rPr lang="en-US" sz="2800"/>
              <a:t>How do you know decomposition is first order?</a:t>
            </a:r>
          </a:p>
        </p:txBody>
      </p:sp>
      <p:sp>
        <p:nvSpPr>
          <p:cNvPr id="18485" name="Text Box 53"/>
          <p:cNvSpPr txBox="1">
            <a:spLocks noChangeArrowheads="1"/>
          </p:cNvSpPr>
          <p:nvPr/>
        </p:nvSpPr>
        <p:spPr bwMode="auto">
          <a:xfrm>
            <a:off x="3352800" y="6334125"/>
            <a:ext cx="2355850" cy="523875"/>
          </a:xfrm>
          <a:prstGeom prst="rect">
            <a:avLst/>
          </a:prstGeom>
          <a:noFill/>
          <a:ln w="9525">
            <a:noFill/>
            <a:miter lim="800000"/>
            <a:headEnd/>
            <a:tailEnd/>
          </a:ln>
        </p:spPr>
        <p:txBody>
          <a:bodyPr wrap="none">
            <a:spAutoFit/>
          </a:bodyPr>
          <a:lstStyle/>
          <a:p>
            <a:r>
              <a:rPr lang="en-US" sz="2800"/>
              <a:t>units of </a:t>
            </a:r>
            <a:r>
              <a:rPr lang="en-US" sz="2800" i="1"/>
              <a:t>k</a:t>
            </a:r>
            <a:r>
              <a:rPr lang="en-US" sz="2800"/>
              <a:t> (s</a:t>
            </a:r>
            <a:r>
              <a:rPr lang="en-US" sz="2800" baseline="30000"/>
              <a:t>-1</a:t>
            </a:r>
            <a:r>
              <a:rPr lang="en-US" sz="2800"/>
              <a:t>)</a:t>
            </a:r>
          </a:p>
        </p:txBody>
      </p:sp>
      <p:sp>
        <p:nvSpPr>
          <p:cNvPr id="451600" name="Slide Number Placeholder 47"/>
          <p:cNvSpPr>
            <a:spLocks noGrp="1"/>
          </p:cNvSpPr>
          <p:nvPr>
            <p:ph type="sldNum" sz="quarter" idx="12"/>
          </p:nvPr>
        </p:nvSpPr>
        <p:spPr>
          <a:noFill/>
        </p:spPr>
        <p:txBody>
          <a:bodyPr/>
          <a:lstStyle/>
          <a:p>
            <a:fld id="{269EBFFF-F7EF-4984-8E7C-5978C6D774C6}" type="slidenum">
              <a:rPr lang="ar-SA" smtClean="0">
                <a:latin typeface="Arial" pitchFamily="34" charset="0"/>
                <a:cs typeface="Arial" pitchFamily="34" charset="0"/>
              </a:rPr>
              <a:pPr/>
              <a:t>342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 calcmode="lin" valueType="num">
                                      <p:cBhvr additive="base">
                                        <p:cTn id="7" dur="500" fill="hold"/>
                                        <p:tgtEl>
                                          <p:spTgt spid="18437"/>
                                        </p:tgtEl>
                                        <p:attrNameLst>
                                          <p:attrName>ppt_x</p:attrName>
                                        </p:attrNameLst>
                                      </p:cBhvr>
                                      <p:tavLst>
                                        <p:tav tm="0">
                                          <p:val>
                                            <p:strVal val="0-#ppt_w/2"/>
                                          </p:val>
                                        </p:tav>
                                        <p:tav tm="100000">
                                          <p:val>
                                            <p:strVal val="#ppt_x"/>
                                          </p:val>
                                        </p:tav>
                                      </p:tavLst>
                                    </p:anim>
                                    <p:anim calcmode="lin" valueType="num">
                                      <p:cBhvr additive="base">
                                        <p:cTn id="8" dur="500" fill="hold"/>
                                        <p:tgtEl>
                                          <p:spTgt spid="184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846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846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1+#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1+#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0-#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1+#ppt_w/2"/>
                                          </p:val>
                                        </p:tav>
                                        <p:tav tm="100000">
                                          <p:val>
                                            <p:strVal val="#ppt_x"/>
                                          </p:val>
                                        </p:tav>
                                      </p:tavLst>
                                    </p:anim>
                                    <p:anim calcmode="lin" valueType="num">
                                      <p:cBhvr additive="base">
                                        <p:cTn id="4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18483"/>
                                        </p:tgtEl>
                                        <p:attrNameLst>
                                          <p:attrName>style.visibility</p:attrName>
                                        </p:attrNameLst>
                                      </p:cBhvr>
                                      <p:to>
                                        <p:strVal val="visible"/>
                                      </p:to>
                                    </p:set>
                                    <p:anim calcmode="lin" valueType="num">
                                      <p:cBhvr additive="base">
                                        <p:cTn id="51" dur="500" fill="hold"/>
                                        <p:tgtEl>
                                          <p:spTgt spid="18483"/>
                                        </p:tgtEl>
                                        <p:attrNameLst>
                                          <p:attrName>ppt_x</p:attrName>
                                        </p:attrNameLst>
                                      </p:cBhvr>
                                      <p:tavLst>
                                        <p:tav tm="0">
                                          <p:val>
                                            <p:strVal val="1+#ppt_w/2"/>
                                          </p:val>
                                        </p:tav>
                                        <p:tav tm="100000">
                                          <p:val>
                                            <p:strVal val="#ppt_x"/>
                                          </p:val>
                                        </p:tav>
                                      </p:tavLst>
                                    </p:anim>
                                    <p:anim calcmode="lin" valueType="num">
                                      <p:cBhvr additive="base">
                                        <p:cTn id="52" dur="500" fill="hold"/>
                                        <p:tgtEl>
                                          <p:spTgt spid="18483"/>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18484"/>
                                        </p:tgtEl>
                                        <p:attrNameLst>
                                          <p:attrName>style.visibility</p:attrName>
                                        </p:attrNameLst>
                                      </p:cBhvr>
                                      <p:to>
                                        <p:strVal val="visible"/>
                                      </p:to>
                                    </p:set>
                                    <p:anim calcmode="lin" valueType="num">
                                      <p:cBhvr additive="base">
                                        <p:cTn id="57" dur="500" fill="hold"/>
                                        <p:tgtEl>
                                          <p:spTgt spid="18484"/>
                                        </p:tgtEl>
                                        <p:attrNameLst>
                                          <p:attrName>ppt_x</p:attrName>
                                        </p:attrNameLst>
                                      </p:cBhvr>
                                      <p:tavLst>
                                        <p:tav tm="0">
                                          <p:val>
                                            <p:strVal val="0-#ppt_w/2"/>
                                          </p:val>
                                        </p:tav>
                                        <p:tav tm="100000">
                                          <p:val>
                                            <p:strVal val="#ppt_x"/>
                                          </p:val>
                                        </p:tav>
                                      </p:tavLst>
                                    </p:anim>
                                    <p:anim calcmode="lin" valueType="num">
                                      <p:cBhvr additive="base">
                                        <p:cTn id="58" dur="500" fill="hold"/>
                                        <p:tgtEl>
                                          <p:spTgt spid="18484"/>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grpId="0" nodeType="clickEffect">
                                  <p:stCondLst>
                                    <p:cond delay="0"/>
                                  </p:stCondLst>
                                  <p:childTnLst>
                                    <p:set>
                                      <p:cBhvr>
                                        <p:cTn id="62" dur="1" fill="hold">
                                          <p:stCondLst>
                                            <p:cond delay="0"/>
                                          </p:stCondLst>
                                        </p:cTn>
                                        <p:tgtEl>
                                          <p:spTgt spid="18485"/>
                                        </p:tgtEl>
                                        <p:attrNameLst>
                                          <p:attrName>style.visibility</p:attrName>
                                        </p:attrNameLst>
                                      </p:cBhvr>
                                      <p:to>
                                        <p:strVal val="visible"/>
                                      </p:to>
                                    </p:set>
                                    <p:anim calcmode="lin" valueType="num">
                                      <p:cBhvr additive="base">
                                        <p:cTn id="63" dur="500" fill="hold"/>
                                        <p:tgtEl>
                                          <p:spTgt spid="18485"/>
                                        </p:tgtEl>
                                        <p:attrNameLst>
                                          <p:attrName>ppt_x</p:attrName>
                                        </p:attrNameLst>
                                      </p:cBhvr>
                                      <p:tavLst>
                                        <p:tav tm="0">
                                          <p:val>
                                            <p:strVal val="1+#ppt_w/2"/>
                                          </p:val>
                                        </p:tav>
                                        <p:tav tm="100000">
                                          <p:val>
                                            <p:strVal val="#ppt_x"/>
                                          </p:val>
                                        </p:tav>
                                      </p:tavLst>
                                    </p:anim>
                                    <p:anim calcmode="lin" valueType="num">
                                      <p:cBhvr additive="base">
                                        <p:cTn id="64" dur="500" fill="hold"/>
                                        <p:tgtEl>
                                          <p:spTgt spid="184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autoUpdateAnimBg="0"/>
      <p:bldP spid="18463" grpId="0" animBg="1"/>
      <p:bldP spid="18464" grpId="0" animBg="1"/>
      <p:bldP spid="18483" grpId="0" autoUpdateAnimBg="0"/>
      <p:bldP spid="18484" grpId="0" autoUpdateAnimBg="0"/>
      <p:bldP spid="18485" grpId="0" autoUpdateAnimBg="0"/>
    </p:bld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2610" name="Picture 2" descr="C:\Chang Powerpoint\Figures\CNG7CH13\CHA56022.JPE"/>
          <p:cNvPicPr>
            <a:picLocks noChangeAspect="1" noChangeArrowheads="1"/>
          </p:cNvPicPr>
          <p:nvPr/>
        </p:nvPicPr>
        <p:blipFill>
          <a:blip r:embed="rId2" cstate="print"/>
          <a:srcRect/>
          <a:stretch>
            <a:fillRect/>
          </a:stretch>
        </p:blipFill>
        <p:spPr bwMode="auto">
          <a:xfrm>
            <a:off x="685800" y="685800"/>
            <a:ext cx="4356100" cy="5486400"/>
          </a:xfrm>
          <a:prstGeom prst="rect">
            <a:avLst/>
          </a:prstGeom>
          <a:noFill/>
          <a:ln w="9525">
            <a:noFill/>
            <a:miter lim="800000"/>
            <a:headEnd/>
            <a:tailEnd/>
          </a:ln>
        </p:spPr>
      </p:pic>
      <p:grpSp>
        <p:nvGrpSpPr>
          <p:cNvPr id="452611" name="Group 3"/>
          <p:cNvGrpSpPr>
            <a:grpSpLocks/>
          </p:cNvGrpSpPr>
          <p:nvPr/>
        </p:nvGrpSpPr>
        <p:grpSpPr bwMode="auto">
          <a:xfrm>
            <a:off x="5662613" y="990600"/>
            <a:ext cx="2697162" cy="523875"/>
            <a:chOff x="1685" y="576"/>
            <a:chExt cx="1699" cy="330"/>
          </a:xfrm>
        </p:grpSpPr>
        <p:sp>
          <p:nvSpPr>
            <p:cNvPr id="452635" name="Text Box 4"/>
            <p:cNvSpPr txBox="1">
              <a:spLocks noChangeArrowheads="1"/>
            </p:cNvSpPr>
            <p:nvPr/>
          </p:nvSpPr>
          <p:spPr bwMode="auto">
            <a:xfrm>
              <a:off x="1685" y="576"/>
              <a:ext cx="1699" cy="330"/>
            </a:xfrm>
            <a:prstGeom prst="rect">
              <a:avLst/>
            </a:prstGeom>
            <a:noFill/>
            <a:ln w="9525">
              <a:noFill/>
              <a:miter lim="800000"/>
              <a:headEnd/>
              <a:tailEnd/>
            </a:ln>
          </p:spPr>
          <p:txBody>
            <a:bodyPr wrap="none">
              <a:spAutoFit/>
            </a:bodyPr>
            <a:lstStyle/>
            <a:p>
              <a:pPr algn="r"/>
              <a:r>
                <a:rPr lang="en-US" sz="2800"/>
                <a:t>A           product</a:t>
              </a:r>
            </a:p>
          </p:txBody>
        </p:sp>
        <p:sp>
          <p:nvSpPr>
            <p:cNvPr id="452636" name="Line 5"/>
            <p:cNvSpPr>
              <a:spLocks noChangeShapeType="1"/>
            </p:cNvSpPr>
            <p:nvPr/>
          </p:nvSpPr>
          <p:spPr bwMode="auto">
            <a:xfrm>
              <a:off x="2054" y="768"/>
              <a:ext cx="384" cy="0"/>
            </a:xfrm>
            <a:prstGeom prst="line">
              <a:avLst/>
            </a:prstGeom>
            <a:noFill/>
            <a:ln w="28575">
              <a:solidFill>
                <a:schemeClr val="tx1"/>
              </a:solidFill>
              <a:round/>
              <a:headEnd/>
              <a:tailEnd type="triangle" w="med" len="med"/>
            </a:ln>
          </p:spPr>
          <p:txBody>
            <a:bodyPr/>
            <a:lstStyle/>
            <a:p>
              <a:endParaRPr lang="en-US"/>
            </a:p>
          </p:txBody>
        </p:sp>
      </p:grpSp>
      <p:sp>
        <p:nvSpPr>
          <p:cNvPr id="452612" name="Text Box 6"/>
          <p:cNvSpPr txBox="1">
            <a:spLocks noChangeArrowheads="1"/>
          </p:cNvSpPr>
          <p:nvPr/>
        </p:nvSpPr>
        <p:spPr bwMode="auto">
          <a:xfrm>
            <a:off x="5076825" y="260350"/>
            <a:ext cx="3225800" cy="523875"/>
          </a:xfrm>
          <a:prstGeom prst="rect">
            <a:avLst/>
          </a:prstGeom>
          <a:noFill/>
          <a:ln w="9525">
            <a:noFill/>
            <a:miter lim="800000"/>
            <a:headEnd/>
            <a:tailEnd/>
          </a:ln>
        </p:spPr>
        <p:txBody>
          <a:bodyPr wrap="none">
            <a:spAutoFit/>
          </a:bodyPr>
          <a:lstStyle/>
          <a:p>
            <a:pPr rtl="0"/>
            <a:r>
              <a:rPr lang="en-US" sz="2800" u="sng"/>
              <a:t>First-order reaction</a:t>
            </a:r>
          </a:p>
        </p:txBody>
      </p:sp>
      <p:grpSp>
        <p:nvGrpSpPr>
          <p:cNvPr id="452613" name="Group 11"/>
          <p:cNvGrpSpPr>
            <a:grpSpLocks/>
          </p:cNvGrpSpPr>
          <p:nvPr/>
        </p:nvGrpSpPr>
        <p:grpSpPr bwMode="auto">
          <a:xfrm>
            <a:off x="5334000" y="1752600"/>
            <a:ext cx="1524000" cy="838200"/>
            <a:chOff x="3408" y="1104"/>
            <a:chExt cx="960" cy="528"/>
          </a:xfrm>
        </p:grpSpPr>
        <p:sp>
          <p:nvSpPr>
            <p:cNvPr id="452633" name="Text Box 7"/>
            <p:cNvSpPr txBox="1">
              <a:spLocks noChangeArrowheads="1"/>
            </p:cNvSpPr>
            <p:nvPr/>
          </p:nvSpPr>
          <p:spPr bwMode="auto">
            <a:xfrm>
              <a:off x="3408" y="1104"/>
              <a:ext cx="960" cy="446"/>
            </a:xfrm>
            <a:prstGeom prst="rect">
              <a:avLst/>
            </a:prstGeom>
            <a:noFill/>
            <a:ln w="9525">
              <a:noFill/>
              <a:miter lim="800000"/>
              <a:headEnd/>
              <a:tailEnd/>
            </a:ln>
          </p:spPr>
          <p:txBody>
            <a:bodyPr>
              <a:spAutoFit/>
            </a:bodyPr>
            <a:lstStyle/>
            <a:p>
              <a:pPr>
                <a:spcBef>
                  <a:spcPct val="50000"/>
                </a:spcBef>
              </a:pPr>
              <a:r>
                <a:rPr lang="en-US" sz="2000"/>
                <a:t># of </a:t>
              </a:r>
            </a:p>
            <a:p>
              <a:pPr>
                <a:lnSpc>
                  <a:spcPct val="50000"/>
                </a:lnSpc>
                <a:spcBef>
                  <a:spcPct val="50000"/>
                </a:spcBef>
              </a:pPr>
              <a:r>
                <a:rPr lang="en-US" sz="2000"/>
                <a:t>half-lives</a:t>
              </a:r>
            </a:p>
          </p:txBody>
        </p:sp>
        <p:sp>
          <p:nvSpPr>
            <p:cNvPr id="452634" name="Line 9"/>
            <p:cNvSpPr>
              <a:spLocks noChangeShapeType="1"/>
            </p:cNvSpPr>
            <p:nvPr/>
          </p:nvSpPr>
          <p:spPr bwMode="auto">
            <a:xfrm>
              <a:off x="3504" y="1632"/>
              <a:ext cx="768" cy="0"/>
            </a:xfrm>
            <a:prstGeom prst="line">
              <a:avLst/>
            </a:prstGeom>
            <a:noFill/>
            <a:ln w="28575">
              <a:solidFill>
                <a:schemeClr val="tx1"/>
              </a:solidFill>
              <a:round/>
              <a:headEnd/>
              <a:tailEnd/>
            </a:ln>
          </p:spPr>
          <p:txBody>
            <a:bodyPr/>
            <a:lstStyle/>
            <a:p>
              <a:endParaRPr lang="en-US"/>
            </a:p>
          </p:txBody>
        </p:sp>
      </p:grpSp>
      <p:grpSp>
        <p:nvGrpSpPr>
          <p:cNvPr id="452614" name="Group 12"/>
          <p:cNvGrpSpPr>
            <a:grpSpLocks/>
          </p:cNvGrpSpPr>
          <p:nvPr/>
        </p:nvGrpSpPr>
        <p:grpSpPr bwMode="auto">
          <a:xfrm>
            <a:off x="7162800" y="2133600"/>
            <a:ext cx="1901825" cy="523875"/>
            <a:chOff x="4512" y="1200"/>
            <a:chExt cx="1198" cy="330"/>
          </a:xfrm>
        </p:grpSpPr>
        <p:sp>
          <p:nvSpPr>
            <p:cNvPr id="452631" name="Text Box 8"/>
            <p:cNvSpPr txBox="1">
              <a:spLocks noChangeArrowheads="1"/>
            </p:cNvSpPr>
            <p:nvPr/>
          </p:nvSpPr>
          <p:spPr bwMode="auto">
            <a:xfrm>
              <a:off x="4512" y="1200"/>
              <a:ext cx="1198" cy="330"/>
            </a:xfrm>
            <a:prstGeom prst="rect">
              <a:avLst/>
            </a:prstGeom>
            <a:noFill/>
            <a:ln w="9525">
              <a:noFill/>
              <a:miter lim="800000"/>
              <a:headEnd/>
              <a:tailEnd/>
            </a:ln>
          </p:spPr>
          <p:txBody>
            <a:bodyPr wrap="none">
              <a:spAutoFit/>
            </a:bodyPr>
            <a:lstStyle/>
            <a:p>
              <a:r>
                <a:rPr lang="en-US" sz="2800"/>
                <a:t>[A] = [A]</a:t>
              </a:r>
              <a:r>
                <a:rPr lang="en-US" sz="2800" baseline="-25000"/>
                <a:t>0</a:t>
              </a:r>
              <a:r>
                <a:rPr lang="en-US" sz="2800"/>
                <a:t>/</a:t>
              </a:r>
              <a:r>
                <a:rPr lang="en-US" sz="2800" i="1"/>
                <a:t>n</a:t>
              </a:r>
              <a:endParaRPr lang="en-US" sz="2800"/>
            </a:p>
          </p:txBody>
        </p:sp>
        <p:sp>
          <p:nvSpPr>
            <p:cNvPr id="452632" name="Line 10"/>
            <p:cNvSpPr>
              <a:spLocks noChangeShapeType="1"/>
            </p:cNvSpPr>
            <p:nvPr/>
          </p:nvSpPr>
          <p:spPr bwMode="auto">
            <a:xfrm>
              <a:off x="4572" y="1488"/>
              <a:ext cx="912" cy="0"/>
            </a:xfrm>
            <a:prstGeom prst="line">
              <a:avLst/>
            </a:prstGeom>
            <a:noFill/>
            <a:ln w="28575">
              <a:solidFill>
                <a:schemeClr val="tx1"/>
              </a:solidFill>
              <a:round/>
              <a:headEnd/>
              <a:tailEnd/>
            </a:ln>
          </p:spPr>
          <p:txBody>
            <a:bodyPr/>
            <a:lstStyle/>
            <a:p>
              <a:endParaRPr lang="en-US"/>
            </a:p>
          </p:txBody>
        </p:sp>
      </p:grpSp>
      <p:sp>
        <p:nvSpPr>
          <p:cNvPr id="19469" name="Text Box 13"/>
          <p:cNvSpPr txBox="1">
            <a:spLocks noChangeArrowheads="1"/>
          </p:cNvSpPr>
          <p:nvPr/>
        </p:nvSpPr>
        <p:spPr bwMode="auto">
          <a:xfrm>
            <a:off x="5919788" y="2592388"/>
            <a:ext cx="354012" cy="457200"/>
          </a:xfrm>
          <a:prstGeom prst="rect">
            <a:avLst/>
          </a:prstGeom>
          <a:noFill/>
          <a:ln w="9525">
            <a:noFill/>
            <a:miter lim="800000"/>
            <a:headEnd/>
            <a:tailEnd/>
          </a:ln>
        </p:spPr>
        <p:txBody>
          <a:bodyPr wrap="none">
            <a:spAutoFit/>
          </a:bodyPr>
          <a:lstStyle/>
          <a:p>
            <a:r>
              <a:rPr lang="en-US"/>
              <a:t>1</a:t>
            </a:r>
          </a:p>
        </p:txBody>
      </p:sp>
      <p:sp>
        <p:nvSpPr>
          <p:cNvPr id="19470" name="Text Box 14"/>
          <p:cNvSpPr txBox="1">
            <a:spLocks noChangeArrowheads="1"/>
          </p:cNvSpPr>
          <p:nvPr/>
        </p:nvSpPr>
        <p:spPr bwMode="auto">
          <a:xfrm>
            <a:off x="5919788" y="3278188"/>
            <a:ext cx="354012" cy="457200"/>
          </a:xfrm>
          <a:prstGeom prst="rect">
            <a:avLst/>
          </a:prstGeom>
          <a:noFill/>
          <a:ln w="9525">
            <a:noFill/>
            <a:miter lim="800000"/>
            <a:headEnd/>
            <a:tailEnd/>
          </a:ln>
        </p:spPr>
        <p:txBody>
          <a:bodyPr wrap="none">
            <a:spAutoFit/>
          </a:bodyPr>
          <a:lstStyle/>
          <a:p>
            <a:r>
              <a:rPr lang="en-US"/>
              <a:t>2</a:t>
            </a:r>
          </a:p>
        </p:txBody>
      </p:sp>
      <p:sp>
        <p:nvSpPr>
          <p:cNvPr id="19471" name="Text Box 15"/>
          <p:cNvSpPr txBox="1">
            <a:spLocks noChangeArrowheads="1"/>
          </p:cNvSpPr>
          <p:nvPr/>
        </p:nvSpPr>
        <p:spPr bwMode="auto">
          <a:xfrm>
            <a:off x="5919788" y="3925888"/>
            <a:ext cx="354012" cy="457200"/>
          </a:xfrm>
          <a:prstGeom prst="rect">
            <a:avLst/>
          </a:prstGeom>
          <a:noFill/>
          <a:ln w="9525">
            <a:noFill/>
            <a:miter lim="800000"/>
            <a:headEnd/>
            <a:tailEnd/>
          </a:ln>
        </p:spPr>
        <p:txBody>
          <a:bodyPr wrap="none">
            <a:spAutoFit/>
          </a:bodyPr>
          <a:lstStyle/>
          <a:p>
            <a:r>
              <a:rPr lang="en-US"/>
              <a:t>3</a:t>
            </a:r>
          </a:p>
        </p:txBody>
      </p:sp>
      <p:sp>
        <p:nvSpPr>
          <p:cNvPr id="19472" name="Text Box 16"/>
          <p:cNvSpPr txBox="1">
            <a:spLocks noChangeArrowheads="1"/>
          </p:cNvSpPr>
          <p:nvPr/>
        </p:nvSpPr>
        <p:spPr bwMode="auto">
          <a:xfrm>
            <a:off x="5919788" y="4687888"/>
            <a:ext cx="354012" cy="457200"/>
          </a:xfrm>
          <a:prstGeom prst="rect">
            <a:avLst/>
          </a:prstGeom>
          <a:noFill/>
          <a:ln w="9525">
            <a:noFill/>
            <a:miter lim="800000"/>
            <a:headEnd/>
            <a:tailEnd/>
          </a:ln>
        </p:spPr>
        <p:txBody>
          <a:bodyPr wrap="none">
            <a:spAutoFit/>
          </a:bodyPr>
          <a:lstStyle/>
          <a:p>
            <a:r>
              <a:rPr lang="en-US"/>
              <a:t>4</a:t>
            </a:r>
          </a:p>
        </p:txBody>
      </p:sp>
      <p:sp>
        <p:nvSpPr>
          <p:cNvPr id="19473" name="Text Box 17"/>
          <p:cNvSpPr txBox="1">
            <a:spLocks noChangeArrowheads="1"/>
          </p:cNvSpPr>
          <p:nvPr/>
        </p:nvSpPr>
        <p:spPr bwMode="auto">
          <a:xfrm>
            <a:off x="7805738" y="2592388"/>
            <a:ext cx="504825" cy="369887"/>
          </a:xfrm>
          <a:prstGeom prst="rect">
            <a:avLst/>
          </a:prstGeom>
          <a:noFill/>
          <a:ln w="9525">
            <a:noFill/>
            <a:miter lim="800000"/>
            <a:headEnd/>
            <a:tailEnd/>
          </a:ln>
        </p:spPr>
        <p:txBody>
          <a:bodyPr wrap="none">
            <a:spAutoFit/>
          </a:bodyPr>
          <a:lstStyle/>
          <a:p>
            <a:r>
              <a:rPr lang="en-US"/>
              <a:t>1/2</a:t>
            </a:r>
          </a:p>
        </p:txBody>
      </p:sp>
      <p:sp>
        <p:nvSpPr>
          <p:cNvPr id="19474" name="Text Box 18"/>
          <p:cNvSpPr txBox="1">
            <a:spLocks noChangeArrowheads="1"/>
          </p:cNvSpPr>
          <p:nvPr/>
        </p:nvSpPr>
        <p:spPr bwMode="auto">
          <a:xfrm>
            <a:off x="7805738" y="3278188"/>
            <a:ext cx="504825" cy="369887"/>
          </a:xfrm>
          <a:prstGeom prst="rect">
            <a:avLst/>
          </a:prstGeom>
          <a:noFill/>
          <a:ln w="9525">
            <a:noFill/>
            <a:miter lim="800000"/>
            <a:headEnd/>
            <a:tailEnd/>
          </a:ln>
        </p:spPr>
        <p:txBody>
          <a:bodyPr wrap="none">
            <a:spAutoFit/>
          </a:bodyPr>
          <a:lstStyle/>
          <a:p>
            <a:r>
              <a:rPr lang="en-US"/>
              <a:t>1/4</a:t>
            </a:r>
          </a:p>
        </p:txBody>
      </p:sp>
      <p:sp>
        <p:nvSpPr>
          <p:cNvPr id="19475" name="Text Box 19"/>
          <p:cNvSpPr txBox="1">
            <a:spLocks noChangeArrowheads="1"/>
          </p:cNvSpPr>
          <p:nvPr/>
        </p:nvSpPr>
        <p:spPr bwMode="auto">
          <a:xfrm>
            <a:off x="7805738" y="3925888"/>
            <a:ext cx="504825" cy="369887"/>
          </a:xfrm>
          <a:prstGeom prst="rect">
            <a:avLst/>
          </a:prstGeom>
          <a:noFill/>
          <a:ln w="9525">
            <a:noFill/>
            <a:miter lim="800000"/>
            <a:headEnd/>
            <a:tailEnd/>
          </a:ln>
        </p:spPr>
        <p:txBody>
          <a:bodyPr wrap="none">
            <a:spAutoFit/>
          </a:bodyPr>
          <a:lstStyle/>
          <a:p>
            <a:r>
              <a:rPr lang="en-US"/>
              <a:t>1/8</a:t>
            </a:r>
          </a:p>
        </p:txBody>
      </p:sp>
      <p:sp>
        <p:nvSpPr>
          <p:cNvPr id="19476" name="Text Box 20"/>
          <p:cNvSpPr txBox="1">
            <a:spLocks noChangeArrowheads="1"/>
          </p:cNvSpPr>
          <p:nvPr/>
        </p:nvSpPr>
        <p:spPr bwMode="auto">
          <a:xfrm>
            <a:off x="7720013" y="4687888"/>
            <a:ext cx="633412" cy="369887"/>
          </a:xfrm>
          <a:prstGeom prst="rect">
            <a:avLst/>
          </a:prstGeom>
          <a:noFill/>
          <a:ln w="9525">
            <a:noFill/>
            <a:miter lim="800000"/>
            <a:headEnd/>
            <a:tailEnd/>
          </a:ln>
        </p:spPr>
        <p:txBody>
          <a:bodyPr wrap="none">
            <a:spAutoFit/>
          </a:bodyPr>
          <a:lstStyle/>
          <a:p>
            <a:r>
              <a:rPr lang="en-US"/>
              <a:t>1/16</a:t>
            </a:r>
          </a:p>
        </p:txBody>
      </p:sp>
      <p:grpSp>
        <p:nvGrpSpPr>
          <p:cNvPr id="5" name="Group 23"/>
          <p:cNvGrpSpPr>
            <a:grpSpLocks/>
          </p:cNvGrpSpPr>
          <p:nvPr/>
        </p:nvGrpSpPr>
        <p:grpSpPr bwMode="auto">
          <a:xfrm>
            <a:off x="7010400" y="5562600"/>
            <a:ext cx="1136650" cy="1017588"/>
            <a:chOff x="2460" y="2208"/>
            <a:chExt cx="716" cy="641"/>
          </a:xfrm>
        </p:grpSpPr>
        <p:grpSp>
          <p:nvGrpSpPr>
            <p:cNvPr id="452626" name="Group 22"/>
            <p:cNvGrpSpPr>
              <a:grpSpLocks/>
            </p:cNvGrpSpPr>
            <p:nvPr/>
          </p:nvGrpSpPr>
          <p:grpSpPr bwMode="auto">
            <a:xfrm>
              <a:off x="2700" y="2208"/>
              <a:ext cx="476" cy="641"/>
              <a:chOff x="3122" y="3193"/>
              <a:chExt cx="476" cy="641"/>
            </a:xfrm>
          </p:grpSpPr>
          <p:sp>
            <p:nvSpPr>
              <p:cNvPr id="452628" name="Text Box 18"/>
              <p:cNvSpPr txBox="1">
                <a:spLocks noChangeArrowheads="1"/>
              </p:cNvSpPr>
              <p:nvPr/>
            </p:nvSpPr>
            <p:spPr bwMode="auto">
              <a:xfrm>
                <a:off x="3122" y="3193"/>
                <a:ext cx="476" cy="330"/>
              </a:xfrm>
              <a:prstGeom prst="rect">
                <a:avLst/>
              </a:prstGeom>
              <a:noFill/>
              <a:ln w="9525">
                <a:noFill/>
                <a:miter lim="800000"/>
                <a:headEnd/>
                <a:tailEnd/>
              </a:ln>
            </p:spPr>
            <p:txBody>
              <a:bodyPr wrap="none">
                <a:spAutoFit/>
              </a:bodyPr>
              <a:lstStyle/>
              <a:p>
                <a:r>
                  <a:rPr lang="en-US" sz="2800"/>
                  <a:t>[A]</a:t>
                </a:r>
                <a:r>
                  <a:rPr lang="en-US" sz="2800" baseline="-25000"/>
                  <a:t>0</a:t>
                </a:r>
              </a:p>
            </p:txBody>
          </p:sp>
          <p:sp>
            <p:nvSpPr>
              <p:cNvPr id="452629" name="Text Box 19"/>
              <p:cNvSpPr txBox="1">
                <a:spLocks noChangeArrowheads="1"/>
              </p:cNvSpPr>
              <p:nvPr/>
            </p:nvSpPr>
            <p:spPr bwMode="auto">
              <a:xfrm>
                <a:off x="3190" y="3504"/>
                <a:ext cx="326" cy="330"/>
              </a:xfrm>
              <a:prstGeom prst="rect">
                <a:avLst/>
              </a:prstGeom>
              <a:noFill/>
              <a:ln w="9525">
                <a:noFill/>
                <a:miter lim="800000"/>
                <a:headEnd/>
                <a:tailEnd/>
              </a:ln>
            </p:spPr>
            <p:txBody>
              <a:bodyPr wrap="none">
                <a:spAutoFit/>
              </a:bodyPr>
              <a:lstStyle/>
              <a:p>
                <a:r>
                  <a:rPr lang="en-US" sz="2800" i="1"/>
                  <a:t>2</a:t>
                </a:r>
                <a:r>
                  <a:rPr lang="en-US" sz="2800" i="1" baseline="30000"/>
                  <a:t>n</a:t>
                </a:r>
              </a:p>
            </p:txBody>
          </p:sp>
          <p:sp>
            <p:nvSpPr>
              <p:cNvPr id="452630" name="Line 20"/>
              <p:cNvSpPr>
                <a:spLocks noChangeShapeType="1"/>
              </p:cNvSpPr>
              <p:nvPr/>
            </p:nvSpPr>
            <p:spPr bwMode="auto">
              <a:xfrm>
                <a:off x="3128" y="3517"/>
                <a:ext cx="336" cy="0"/>
              </a:xfrm>
              <a:prstGeom prst="line">
                <a:avLst/>
              </a:prstGeom>
              <a:noFill/>
              <a:ln w="28575">
                <a:solidFill>
                  <a:schemeClr val="tx1"/>
                </a:solidFill>
                <a:round/>
                <a:headEnd/>
                <a:tailEnd/>
              </a:ln>
            </p:spPr>
            <p:txBody>
              <a:bodyPr/>
              <a:lstStyle/>
              <a:p>
                <a:endParaRPr lang="en-US"/>
              </a:p>
            </p:txBody>
          </p:sp>
        </p:grpSp>
        <p:sp>
          <p:nvSpPr>
            <p:cNvPr id="452627" name="Text Box 21"/>
            <p:cNvSpPr txBox="1">
              <a:spLocks noChangeArrowheads="1"/>
            </p:cNvSpPr>
            <p:nvPr/>
          </p:nvSpPr>
          <p:spPr bwMode="auto">
            <a:xfrm>
              <a:off x="2460" y="2384"/>
              <a:ext cx="249" cy="330"/>
            </a:xfrm>
            <a:prstGeom prst="rect">
              <a:avLst/>
            </a:prstGeom>
            <a:noFill/>
            <a:ln w="9525">
              <a:noFill/>
              <a:miter lim="800000"/>
              <a:headEnd/>
              <a:tailEnd/>
            </a:ln>
          </p:spPr>
          <p:txBody>
            <a:bodyPr wrap="none">
              <a:spAutoFit/>
            </a:bodyPr>
            <a:lstStyle/>
            <a:p>
              <a:r>
                <a:rPr lang="en-US" sz="2800"/>
                <a:t>=</a:t>
              </a:r>
            </a:p>
          </p:txBody>
        </p:sp>
      </p:grpSp>
      <p:sp>
        <p:nvSpPr>
          <p:cNvPr id="66576" name="Text Box 18"/>
          <p:cNvSpPr txBox="1">
            <a:spLocks noChangeArrowheads="1"/>
          </p:cNvSpPr>
          <p:nvPr/>
        </p:nvSpPr>
        <p:spPr bwMode="auto">
          <a:xfrm>
            <a:off x="6096000" y="5791200"/>
            <a:ext cx="1000125" cy="523875"/>
          </a:xfrm>
          <a:prstGeom prst="rect">
            <a:avLst/>
          </a:prstGeom>
          <a:noFill/>
          <a:ln w="9525">
            <a:noFill/>
            <a:miter lim="800000"/>
            <a:headEnd/>
            <a:tailEnd/>
          </a:ln>
        </p:spPr>
        <p:txBody>
          <a:bodyPr wrap="none">
            <a:spAutoFit/>
          </a:bodyPr>
          <a:lstStyle/>
          <a:p>
            <a:r>
              <a:rPr lang="en-US" sz="2800"/>
              <a:t>[A]</a:t>
            </a:r>
            <a:r>
              <a:rPr lang="en-US" sz="1400" baseline="-25000"/>
              <a:t>n</a:t>
            </a:r>
            <a:r>
              <a:rPr lang="en-US" sz="2800" baseline="-25000"/>
              <a:t>t</a:t>
            </a:r>
            <a:r>
              <a:rPr lang="en-US" baseline="-25000"/>
              <a:t>1/2</a:t>
            </a:r>
            <a:endParaRPr lang="en-US" sz="2000" baseline="-25000"/>
          </a:p>
        </p:txBody>
      </p:sp>
      <p:sp>
        <p:nvSpPr>
          <p:cNvPr id="452625" name="Slide Number Placeholder 30"/>
          <p:cNvSpPr>
            <a:spLocks noGrp="1"/>
          </p:cNvSpPr>
          <p:nvPr>
            <p:ph type="sldNum" sz="quarter" idx="12"/>
          </p:nvPr>
        </p:nvSpPr>
        <p:spPr>
          <a:noFill/>
        </p:spPr>
        <p:txBody>
          <a:bodyPr/>
          <a:lstStyle/>
          <a:p>
            <a:fld id="{08A29B1A-7DC7-492B-B53F-49A6820C7A16}" type="slidenum">
              <a:rPr lang="ar-SA" smtClean="0">
                <a:latin typeface="Arial" pitchFamily="34" charset="0"/>
                <a:cs typeface="Arial" pitchFamily="34" charset="0"/>
              </a:rPr>
              <a:pPr/>
              <a:t>343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9469"/>
                                        </p:tgtEl>
                                        <p:attrNameLst>
                                          <p:attrName>style.visibility</p:attrName>
                                        </p:attrNameLst>
                                      </p:cBhvr>
                                      <p:to>
                                        <p:strVal val="visible"/>
                                      </p:to>
                                    </p:set>
                                    <p:anim calcmode="lin" valueType="num">
                                      <p:cBhvr additive="base">
                                        <p:cTn id="7" dur="500" fill="hold"/>
                                        <p:tgtEl>
                                          <p:spTgt spid="19469"/>
                                        </p:tgtEl>
                                        <p:attrNameLst>
                                          <p:attrName>ppt_x</p:attrName>
                                        </p:attrNameLst>
                                      </p:cBhvr>
                                      <p:tavLst>
                                        <p:tav tm="0">
                                          <p:val>
                                            <p:strVal val="1+#ppt_w/2"/>
                                          </p:val>
                                        </p:tav>
                                        <p:tav tm="100000">
                                          <p:val>
                                            <p:strVal val="#ppt_x"/>
                                          </p:val>
                                        </p:tav>
                                      </p:tavLst>
                                    </p:anim>
                                    <p:anim calcmode="lin" valueType="num">
                                      <p:cBhvr additive="base">
                                        <p:cTn id="8" dur="500" fill="hold"/>
                                        <p:tgtEl>
                                          <p:spTgt spid="1946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9473"/>
                                        </p:tgtEl>
                                        <p:attrNameLst>
                                          <p:attrName>style.visibility</p:attrName>
                                        </p:attrNameLst>
                                      </p:cBhvr>
                                      <p:to>
                                        <p:strVal val="visible"/>
                                      </p:to>
                                    </p:set>
                                    <p:anim calcmode="lin" valueType="num">
                                      <p:cBhvr additive="base">
                                        <p:cTn id="13" dur="500" fill="hold"/>
                                        <p:tgtEl>
                                          <p:spTgt spid="19473"/>
                                        </p:tgtEl>
                                        <p:attrNameLst>
                                          <p:attrName>ppt_x</p:attrName>
                                        </p:attrNameLst>
                                      </p:cBhvr>
                                      <p:tavLst>
                                        <p:tav tm="0">
                                          <p:val>
                                            <p:strVal val="1+#ppt_w/2"/>
                                          </p:val>
                                        </p:tav>
                                        <p:tav tm="100000">
                                          <p:val>
                                            <p:strVal val="#ppt_x"/>
                                          </p:val>
                                        </p:tav>
                                      </p:tavLst>
                                    </p:anim>
                                    <p:anim calcmode="lin" valueType="num">
                                      <p:cBhvr additive="base">
                                        <p:cTn id="14" dur="500" fill="hold"/>
                                        <p:tgtEl>
                                          <p:spTgt spid="1947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9470"/>
                                        </p:tgtEl>
                                        <p:attrNameLst>
                                          <p:attrName>style.visibility</p:attrName>
                                        </p:attrNameLst>
                                      </p:cBhvr>
                                      <p:to>
                                        <p:strVal val="visible"/>
                                      </p:to>
                                    </p:set>
                                    <p:anim calcmode="lin" valueType="num">
                                      <p:cBhvr additive="base">
                                        <p:cTn id="19" dur="500" fill="hold"/>
                                        <p:tgtEl>
                                          <p:spTgt spid="19470"/>
                                        </p:tgtEl>
                                        <p:attrNameLst>
                                          <p:attrName>ppt_x</p:attrName>
                                        </p:attrNameLst>
                                      </p:cBhvr>
                                      <p:tavLst>
                                        <p:tav tm="0">
                                          <p:val>
                                            <p:strVal val="1+#ppt_w/2"/>
                                          </p:val>
                                        </p:tav>
                                        <p:tav tm="100000">
                                          <p:val>
                                            <p:strVal val="#ppt_x"/>
                                          </p:val>
                                        </p:tav>
                                      </p:tavLst>
                                    </p:anim>
                                    <p:anim calcmode="lin" valueType="num">
                                      <p:cBhvr additive="base">
                                        <p:cTn id="20" dur="500" fill="hold"/>
                                        <p:tgtEl>
                                          <p:spTgt spid="1947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9474"/>
                                        </p:tgtEl>
                                        <p:attrNameLst>
                                          <p:attrName>style.visibility</p:attrName>
                                        </p:attrNameLst>
                                      </p:cBhvr>
                                      <p:to>
                                        <p:strVal val="visible"/>
                                      </p:to>
                                    </p:set>
                                    <p:anim calcmode="lin" valueType="num">
                                      <p:cBhvr additive="base">
                                        <p:cTn id="25" dur="500" fill="hold"/>
                                        <p:tgtEl>
                                          <p:spTgt spid="19474"/>
                                        </p:tgtEl>
                                        <p:attrNameLst>
                                          <p:attrName>ppt_x</p:attrName>
                                        </p:attrNameLst>
                                      </p:cBhvr>
                                      <p:tavLst>
                                        <p:tav tm="0">
                                          <p:val>
                                            <p:strVal val="1+#ppt_w/2"/>
                                          </p:val>
                                        </p:tav>
                                        <p:tav tm="100000">
                                          <p:val>
                                            <p:strVal val="#ppt_x"/>
                                          </p:val>
                                        </p:tav>
                                      </p:tavLst>
                                    </p:anim>
                                    <p:anim calcmode="lin" valueType="num">
                                      <p:cBhvr additive="base">
                                        <p:cTn id="26" dur="500" fill="hold"/>
                                        <p:tgtEl>
                                          <p:spTgt spid="1947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9471"/>
                                        </p:tgtEl>
                                        <p:attrNameLst>
                                          <p:attrName>style.visibility</p:attrName>
                                        </p:attrNameLst>
                                      </p:cBhvr>
                                      <p:to>
                                        <p:strVal val="visible"/>
                                      </p:to>
                                    </p:set>
                                    <p:anim calcmode="lin" valueType="num">
                                      <p:cBhvr additive="base">
                                        <p:cTn id="31" dur="500" fill="hold"/>
                                        <p:tgtEl>
                                          <p:spTgt spid="19471"/>
                                        </p:tgtEl>
                                        <p:attrNameLst>
                                          <p:attrName>ppt_x</p:attrName>
                                        </p:attrNameLst>
                                      </p:cBhvr>
                                      <p:tavLst>
                                        <p:tav tm="0">
                                          <p:val>
                                            <p:strVal val="1+#ppt_w/2"/>
                                          </p:val>
                                        </p:tav>
                                        <p:tav tm="100000">
                                          <p:val>
                                            <p:strVal val="#ppt_x"/>
                                          </p:val>
                                        </p:tav>
                                      </p:tavLst>
                                    </p:anim>
                                    <p:anim calcmode="lin" valueType="num">
                                      <p:cBhvr additive="base">
                                        <p:cTn id="32" dur="500" fill="hold"/>
                                        <p:tgtEl>
                                          <p:spTgt spid="1947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9475"/>
                                        </p:tgtEl>
                                        <p:attrNameLst>
                                          <p:attrName>style.visibility</p:attrName>
                                        </p:attrNameLst>
                                      </p:cBhvr>
                                      <p:to>
                                        <p:strVal val="visible"/>
                                      </p:to>
                                    </p:set>
                                    <p:anim calcmode="lin" valueType="num">
                                      <p:cBhvr additive="base">
                                        <p:cTn id="37" dur="500" fill="hold"/>
                                        <p:tgtEl>
                                          <p:spTgt spid="19475"/>
                                        </p:tgtEl>
                                        <p:attrNameLst>
                                          <p:attrName>ppt_x</p:attrName>
                                        </p:attrNameLst>
                                      </p:cBhvr>
                                      <p:tavLst>
                                        <p:tav tm="0">
                                          <p:val>
                                            <p:strVal val="1+#ppt_w/2"/>
                                          </p:val>
                                        </p:tav>
                                        <p:tav tm="100000">
                                          <p:val>
                                            <p:strVal val="#ppt_x"/>
                                          </p:val>
                                        </p:tav>
                                      </p:tavLst>
                                    </p:anim>
                                    <p:anim calcmode="lin" valueType="num">
                                      <p:cBhvr additive="base">
                                        <p:cTn id="38" dur="500" fill="hold"/>
                                        <p:tgtEl>
                                          <p:spTgt spid="1947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9472"/>
                                        </p:tgtEl>
                                        <p:attrNameLst>
                                          <p:attrName>style.visibility</p:attrName>
                                        </p:attrNameLst>
                                      </p:cBhvr>
                                      <p:to>
                                        <p:strVal val="visible"/>
                                      </p:to>
                                    </p:set>
                                    <p:anim calcmode="lin" valueType="num">
                                      <p:cBhvr additive="base">
                                        <p:cTn id="43" dur="500" fill="hold"/>
                                        <p:tgtEl>
                                          <p:spTgt spid="19472"/>
                                        </p:tgtEl>
                                        <p:attrNameLst>
                                          <p:attrName>ppt_x</p:attrName>
                                        </p:attrNameLst>
                                      </p:cBhvr>
                                      <p:tavLst>
                                        <p:tav tm="0">
                                          <p:val>
                                            <p:strVal val="1+#ppt_w/2"/>
                                          </p:val>
                                        </p:tav>
                                        <p:tav tm="100000">
                                          <p:val>
                                            <p:strVal val="#ppt_x"/>
                                          </p:val>
                                        </p:tav>
                                      </p:tavLst>
                                    </p:anim>
                                    <p:anim calcmode="lin" valueType="num">
                                      <p:cBhvr additive="base">
                                        <p:cTn id="44" dur="500" fill="hold"/>
                                        <p:tgtEl>
                                          <p:spTgt spid="1947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9476"/>
                                        </p:tgtEl>
                                        <p:attrNameLst>
                                          <p:attrName>style.visibility</p:attrName>
                                        </p:attrNameLst>
                                      </p:cBhvr>
                                      <p:to>
                                        <p:strVal val="visible"/>
                                      </p:to>
                                    </p:set>
                                    <p:anim calcmode="lin" valueType="num">
                                      <p:cBhvr additive="base">
                                        <p:cTn id="49" dur="500" fill="hold"/>
                                        <p:tgtEl>
                                          <p:spTgt spid="19476"/>
                                        </p:tgtEl>
                                        <p:attrNameLst>
                                          <p:attrName>ppt_x</p:attrName>
                                        </p:attrNameLst>
                                      </p:cBhvr>
                                      <p:tavLst>
                                        <p:tav tm="0">
                                          <p:val>
                                            <p:strVal val="1+#ppt_w/2"/>
                                          </p:val>
                                        </p:tav>
                                        <p:tav tm="100000">
                                          <p:val>
                                            <p:strVal val="#ppt_x"/>
                                          </p:val>
                                        </p:tav>
                                      </p:tavLst>
                                    </p:anim>
                                    <p:anim calcmode="lin" valueType="num">
                                      <p:cBhvr additive="base">
                                        <p:cTn id="50" dur="500" fill="hold"/>
                                        <p:tgtEl>
                                          <p:spTgt spid="19476"/>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6576"/>
                                        </p:tgtEl>
                                        <p:attrNameLst>
                                          <p:attrName>style.visibility</p:attrName>
                                        </p:attrNameLst>
                                      </p:cBhvr>
                                      <p:to>
                                        <p:strVal val="visible"/>
                                      </p:to>
                                    </p:set>
                                    <p:anim calcmode="lin" valueType="num">
                                      <p:cBhvr additive="base">
                                        <p:cTn id="55" dur="500" fill="hold"/>
                                        <p:tgtEl>
                                          <p:spTgt spid="66576"/>
                                        </p:tgtEl>
                                        <p:attrNameLst>
                                          <p:attrName>ppt_x</p:attrName>
                                        </p:attrNameLst>
                                      </p:cBhvr>
                                      <p:tavLst>
                                        <p:tav tm="0">
                                          <p:val>
                                            <p:strVal val="#ppt_x"/>
                                          </p:val>
                                        </p:tav>
                                        <p:tav tm="100000">
                                          <p:val>
                                            <p:strVal val="#ppt_x"/>
                                          </p:val>
                                        </p:tav>
                                      </p:tavLst>
                                    </p:anim>
                                    <p:anim calcmode="lin" valueType="num">
                                      <p:cBhvr additive="base">
                                        <p:cTn id="56" dur="500" fill="hold"/>
                                        <p:tgtEl>
                                          <p:spTgt spid="6657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ppt_x"/>
                                          </p:val>
                                        </p:tav>
                                        <p:tav tm="100000">
                                          <p:val>
                                            <p:strVal val="#ppt_x"/>
                                          </p:val>
                                        </p:tav>
                                      </p:tavLst>
                                    </p:anim>
                                    <p:anim calcmode="lin" valueType="num">
                                      <p:cBhvr additive="base">
                                        <p:cTn id="6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9" grpId="0" autoUpdateAnimBg="0"/>
      <p:bldP spid="19470" grpId="0" autoUpdateAnimBg="0"/>
      <p:bldP spid="19471" grpId="0" autoUpdateAnimBg="0"/>
      <p:bldP spid="19472" grpId="0" autoUpdateAnimBg="0"/>
      <p:bldP spid="19473" grpId="0" autoUpdateAnimBg="0"/>
      <p:bldP spid="19474" grpId="0" autoUpdateAnimBg="0"/>
      <p:bldP spid="19475" grpId="0" autoUpdateAnimBg="0"/>
      <p:bldP spid="19476" grpId="0" autoUpdateAnimBg="0"/>
      <p:bldP spid="66576" grpId="0"/>
    </p:bld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1024"/>
          <p:cNvGraphicFramePr>
            <a:graphicFrameLocks noChangeAspect="1"/>
          </p:cNvGraphicFramePr>
          <p:nvPr/>
        </p:nvGraphicFramePr>
        <p:xfrm>
          <a:off x="2133600" y="609600"/>
          <a:ext cx="4343400" cy="2909888"/>
        </p:xfrm>
        <a:graphic>
          <a:graphicData uri="http://schemas.openxmlformats.org/presentationml/2006/ole">
            <mc:AlternateContent xmlns:mc="http://schemas.openxmlformats.org/markup-compatibility/2006">
              <mc:Choice xmlns:v="urn:schemas-microsoft-com:vml" Requires="v">
                <p:oleObj spid="_x0000_s34820" name="Slide" r:id="rId3" imgW="4572000" imgH="3429000" progId="PowerPoint.Slide.8">
                  <p:embed/>
                </p:oleObj>
              </mc:Choice>
              <mc:Fallback>
                <p:oleObj name="Slide" r:id="rId3" imgW="4572000" imgH="3429000" progId="PowerPoint.Slide.8">
                  <p:embed/>
                  <p:pic>
                    <p:nvPicPr>
                      <p:cNvPr id="0" name="Object 1024"/>
                      <p:cNvPicPr>
                        <a:picLocks noChangeAspect="1" noChangeArrowheads="1"/>
                      </p:cNvPicPr>
                      <p:nvPr/>
                    </p:nvPicPr>
                    <p:blipFill>
                      <a:blip r:embed="rId4">
                        <a:extLst>
                          <a:ext uri="{28A0092B-C50C-407E-A947-70E740481C1C}">
                            <a14:useLocalDpi xmlns:a14="http://schemas.microsoft.com/office/drawing/2010/main" val="0"/>
                          </a:ext>
                        </a:extLst>
                      </a:blip>
                      <a:srcRect t="10667"/>
                      <a:stretch>
                        <a:fillRect/>
                      </a:stretch>
                    </p:blipFill>
                    <p:spPr bwMode="auto">
                      <a:xfrm>
                        <a:off x="2133600" y="609600"/>
                        <a:ext cx="4343400" cy="290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819" name="Rectangle 1030"/>
          <p:cNvSpPr>
            <a:spLocks noChangeArrowheads="1"/>
          </p:cNvSpPr>
          <p:nvPr/>
        </p:nvSpPr>
        <p:spPr bwMode="auto">
          <a:xfrm>
            <a:off x="2133600" y="3200400"/>
            <a:ext cx="4267200" cy="457200"/>
          </a:xfrm>
          <a:prstGeom prst="rect">
            <a:avLst/>
          </a:prstGeom>
          <a:solidFill>
            <a:schemeClr val="bg1"/>
          </a:solidFill>
          <a:ln w="9525">
            <a:noFill/>
            <a:miter lim="800000"/>
            <a:headEnd/>
            <a:tailEnd/>
          </a:ln>
        </p:spPr>
        <p:txBody>
          <a:bodyPr wrap="none" anchor="ctr"/>
          <a:lstStyle/>
          <a:p>
            <a:endParaRPr lang="en-US"/>
          </a:p>
        </p:txBody>
      </p:sp>
      <p:sp>
        <p:nvSpPr>
          <p:cNvPr id="4101" name="Text Box 1027"/>
          <p:cNvSpPr txBox="1">
            <a:spLocks noChangeArrowheads="1"/>
          </p:cNvSpPr>
          <p:nvPr/>
        </p:nvSpPr>
        <p:spPr bwMode="auto">
          <a:xfrm>
            <a:off x="304800" y="3200400"/>
            <a:ext cx="8659813" cy="954088"/>
          </a:xfrm>
          <a:prstGeom prst="rect">
            <a:avLst/>
          </a:prstGeom>
          <a:noFill/>
          <a:ln w="9525">
            <a:noFill/>
            <a:miter lim="800000"/>
            <a:headEnd/>
            <a:tailEnd/>
          </a:ln>
        </p:spPr>
        <p:txBody>
          <a:bodyPr>
            <a:spAutoFit/>
          </a:bodyPr>
          <a:lstStyle/>
          <a:p>
            <a:pPr algn="l" rtl="0"/>
            <a:r>
              <a:rPr lang="en-US" sz="2800"/>
              <a:t>Data are for </a:t>
            </a:r>
            <a:r>
              <a:rPr lang="en-US" sz="2800" u="sng"/>
              <a:t>first order</a:t>
            </a:r>
            <a:r>
              <a:rPr lang="en-US" sz="2800"/>
              <a:t> reaction of CH</a:t>
            </a:r>
            <a:r>
              <a:rPr lang="en-US" sz="2800" baseline="-25000"/>
              <a:t>3</a:t>
            </a:r>
            <a:r>
              <a:rPr lang="en-US" sz="2800"/>
              <a:t>NC.</a:t>
            </a:r>
          </a:p>
          <a:p>
            <a:pPr algn="l" rtl="0"/>
            <a:r>
              <a:rPr lang="en-US" sz="2800"/>
              <a:t>Calculate (a) rate constant and (b) half-life</a:t>
            </a:r>
          </a:p>
        </p:txBody>
      </p:sp>
      <p:sp>
        <p:nvSpPr>
          <p:cNvPr id="4102" name="Text Box 1031"/>
          <p:cNvSpPr txBox="1">
            <a:spLocks noChangeArrowheads="1"/>
          </p:cNvSpPr>
          <p:nvPr/>
        </p:nvSpPr>
        <p:spPr bwMode="auto">
          <a:xfrm>
            <a:off x="762000" y="4384675"/>
            <a:ext cx="4038600" cy="1938338"/>
          </a:xfrm>
          <a:prstGeom prst="rect">
            <a:avLst/>
          </a:prstGeom>
          <a:noFill/>
          <a:ln w="9525">
            <a:solidFill>
              <a:schemeClr val="tx1"/>
            </a:solidFill>
            <a:miter lim="800000"/>
            <a:headEnd/>
            <a:tailEnd/>
          </a:ln>
        </p:spPr>
        <p:txBody>
          <a:bodyPr>
            <a:spAutoFit/>
          </a:bodyPr>
          <a:lstStyle/>
          <a:p>
            <a:pPr algn="l"/>
            <a:r>
              <a:rPr lang="en-US" sz="2400">
                <a:latin typeface="Calibri" pitchFamily="34" charset="0"/>
                <a:cs typeface="Calibri" pitchFamily="34" charset="0"/>
              </a:rPr>
              <a:t>a)       ln(A</a:t>
            </a:r>
            <a:r>
              <a:rPr lang="en-US" sz="2400" baseline="-25000">
                <a:latin typeface="Calibri" pitchFamily="34" charset="0"/>
                <a:cs typeface="Calibri" pitchFamily="34" charset="0"/>
              </a:rPr>
              <a:t>0</a:t>
            </a:r>
            <a:r>
              <a:rPr lang="en-US" sz="2400">
                <a:latin typeface="Calibri" pitchFamily="34" charset="0"/>
                <a:cs typeface="Calibri" pitchFamily="34" charset="0"/>
              </a:rPr>
              <a:t>/A</a:t>
            </a:r>
            <a:r>
              <a:rPr lang="en-US" sz="2400" baseline="-25000">
                <a:latin typeface="Calibri" pitchFamily="34" charset="0"/>
                <a:cs typeface="Calibri" pitchFamily="34" charset="0"/>
              </a:rPr>
              <a:t>t</a:t>
            </a:r>
            <a:r>
              <a:rPr lang="en-US" sz="2400">
                <a:latin typeface="Calibri" pitchFamily="34" charset="0"/>
                <a:cs typeface="Calibri" pitchFamily="34" charset="0"/>
              </a:rPr>
              <a:t>) = kt</a:t>
            </a:r>
          </a:p>
          <a:p>
            <a:pPr algn="l"/>
            <a:r>
              <a:rPr lang="en-US" sz="2400">
                <a:latin typeface="Calibri" pitchFamily="34" charset="0"/>
                <a:cs typeface="Calibri" pitchFamily="34" charset="0"/>
              </a:rPr>
              <a:t>ln(502/95.5) = k(8000 s)</a:t>
            </a:r>
          </a:p>
          <a:p>
            <a:pPr algn="l"/>
            <a:r>
              <a:rPr lang="en-US" sz="2400">
                <a:latin typeface="Calibri" pitchFamily="34" charset="0"/>
                <a:cs typeface="Calibri" pitchFamily="34" charset="0"/>
              </a:rPr>
              <a:t>ln(5.26) = k(8000 s)</a:t>
            </a:r>
          </a:p>
          <a:p>
            <a:pPr algn="l"/>
            <a:r>
              <a:rPr lang="en-US" sz="2400">
                <a:latin typeface="Calibri" pitchFamily="34" charset="0"/>
                <a:cs typeface="Calibri" pitchFamily="34" charset="0"/>
              </a:rPr>
              <a:t>1.66 = k (8000 s)</a:t>
            </a:r>
          </a:p>
          <a:p>
            <a:pPr algn="l"/>
            <a:r>
              <a:rPr lang="en-US" sz="2400">
                <a:latin typeface="Calibri" pitchFamily="34" charset="0"/>
                <a:cs typeface="Calibri" pitchFamily="34" charset="0"/>
              </a:rPr>
              <a:t>k = 2.07 x 10</a:t>
            </a:r>
            <a:r>
              <a:rPr lang="en-US" sz="2400" baseline="30000">
                <a:latin typeface="Calibri" pitchFamily="34" charset="0"/>
                <a:cs typeface="Calibri" pitchFamily="34" charset="0"/>
              </a:rPr>
              <a:t>-4</a:t>
            </a:r>
            <a:r>
              <a:rPr lang="en-US" sz="2400">
                <a:latin typeface="Calibri" pitchFamily="34" charset="0"/>
                <a:cs typeface="Calibri" pitchFamily="34" charset="0"/>
              </a:rPr>
              <a:t> s</a:t>
            </a:r>
            <a:r>
              <a:rPr lang="en-US" sz="2400" baseline="30000">
                <a:latin typeface="Calibri" pitchFamily="34" charset="0"/>
                <a:cs typeface="Calibri" pitchFamily="34" charset="0"/>
              </a:rPr>
              <a:t>-1</a:t>
            </a:r>
            <a:r>
              <a:rPr lang="en-US" sz="2400">
                <a:latin typeface="Calibri" pitchFamily="34" charset="0"/>
                <a:cs typeface="Calibri" pitchFamily="34" charset="0"/>
              </a:rPr>
              <a:t> </a:t>
            </a:r>
          </a:p>
        </p:txBody>
      </p:sp>
      <p:sp>
        <p:nvSpPr>
          <p:cNvPr id="4103" name="Text Box 1032"/>
          <p:cNvSpPr txBox="1">
            <a:spLocks noChangeArrowheads="1"/>
          </p:cNvSpPr>
          <p:nvPr/>
        </p:nvSpPr>
        <p:spPr bwMode="auto">
          <a:xfrm>
            <a:off x="5334000" y="4594225"/>
            <a:ext cx="3686175" cy="1200150"/>
          </a:xfrm>
          <a:prstGeom prst="rect">
            <a:avLst/>
          </a:prstGeom>
          <a:noFill/>
          <a:ln w="9525">
            <a:solidFill>
              <a:schemeClr val="tx1"/>
            </a:solidFill>
            <a:miter lim="800000"/>
            <a:headEnd/>
            <a:tailEnd/>
          </a:ln>
        </p:spPr>
        <p:txBody>
          <a:bodyPr wrap="none">
            <a:spAutoFit/>
          </a:bodyPr>
          <a:lstStyle/>
          <a:p>
            <a:pPr algn="l" rtl="0"/>
            <a:r>
              <a:rPr lang="en-US" sz="2400"/>
              <a:t>b)       t</a:t>
            </a:r>
            <a:r>
              <a:rPr lang="en-US" sz="2400" baseline="-25000"/>
              <a:t>1/2</a:t>
            </a:r>
            <a:r>
              <a:rPr lang="en-US" sz="2400"/>
              <a:t> = 0.693/k</a:t>
            </a:r>
          </a:p>
          <a:p>
            <a:pPr algn="l" rtl="0"/>
            <a:r>
              <a:rPr lang="en-US" sz="2400"/>
              <a:t>      = 0.693/2.07 x 10</a:t>
            </a:r>
            <a:r>
              <a:rPr lang="en-US" sz="2400" baseline="30000"/>
              <a:t>-4</a:t>
            </a:r>
            <a:r>
              <a:rPr lang="en-US" sz="2400"/>
              <a:t> s</a:t>
            </a:r>
            <a:r>
              <a:rPr lang="en-US" sz="2400" baseline="30000"/>
              <a:t>-1</a:t>
            </a:r>
          </a:p>
          <a:p>
            <a:pPr algn="l" rtl="0"/>
            <a:r>
              <a:rPr lang="en-US" sz="2400" baseline="30000"/>
              <a:t>         </a:t>
            </a:r>
            <a:r>
              <a:rPr lang="en-US" sz="2400"/>
              <a:t>= 3340 sec</a:t>
            </a:r>
          </a:p>
        </p:txBody>
      </p:sp>
      <p:sp>
        <p:nvSpPr>
          <p:cNvPr id="34823" name="Text Box 1033"/>
          <p:cNvSpPr txBox="1">
            <a:spLocks noChangeArrowheads="1"/>
          </p:cNvSpPr>
          <p:nvPr/>
        </p:nvSpPr>
        <p:spPr bwMode="auto">
          <a:xfrm>
            <a:off x="323850" y="549275"/>
            <a:ext cx="701675" cy="522288"/>
          </a:xfrm>
          <a:prstGeom prst="rect">
            <a:avLst/>
          </a:prstGeom>
          <a:noFill/>
          <a:ln w="9525">
            <a:noFill/>
            <a:miter lim="800000"/>
            <a:headEnd/>
            <a:tailEnd/>
          </a:ln>
        </p:spPr>
        <p:txBody>
          <a:bodyPr wrap="none">
            <a:spAutoFit/>
          </a:bodyPr>
          <a:lstStyle/>
          <a:p>
            <a:r>
              <a:rPr lang="en-US" sz="2800"/>
              <a:t>Ex:</a:t>
            </a:r>
          </a:p>
        </p:txBody>
      </p:sp>
      <p:sp>
        <p:nvSpPr>
          <p:cNvPr id="34824" name="Slide Number Placeholder 10"/>
          <p:cNvSpPr>
            <a:spLocks noGrp="1"/>
          </p:cNvSpPr>
          <p:nvPr>
            <p:ph type="sldNum" sz="quarter" idx="12"/>
          </p:nvPr>
        </p:nvSpPr>
        <p:spPr>
          <a:xfrm>
            <a:off x="0" y="6381750"/>
            <a:ext cx="2133600" cy="476250"/>
          </a:xfrm>
          <a:noFill/>
        </p:spPr>
        <p:txBody>
          <a:bodyPr/>
          <a:lstStyle/>
          <a:p>
            <a:fld id="{9A3D6813-6CDF-4CFC-82CD-D828FF2C619F}" type="slidenum">
              <a:rPr lang="ar-SA" smtClean="0">
                <a:latin typeface="Arial" pitchFamily="34" charset="0"/>
                <a:cs typeface="Arial" pitchFamily="34" charset="0"/>
              </a:rPr>
              <a:pPr/>
              <a:t>344</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01"/>
                                        </p:tgtEl>
                                        <p:attrNameLst>
                                          <p:attrName>style.visibility</p:attrName>
                                        </p:attrNameLst>
                                      </p:cBhvr>
                                      <p:to>
                                        <p:strVal val="visible"/>
                                      </p:to>
                                    </p:set>
                                    <p:anim calcmode="lin" valueType="num">
                                      <p:cBhvr additive="base">
                                        <p:cTn id="13" dur="500" fill="hold"/>
                                        <p:tgtEl>
                                          <p:spTgt spid="4101"/>
                                        </p:tgtEl>
                                        <p:attrNameLst>
                                          <p:attrName>ppt_x</p:attrName>
                                        </p:attrNameLst>
                                      </p:cBhvr>
                                      <p:tavLst>
                                        <p:tav tm="0">
                                          <p:val>
                                            <p:strVal val="#ppt_x"/>
                                          </p:val>
                                        </p:tav>
                                        <p:tav tm="100000">
                                          <p:val>
                                            <p:strVal val="#ppt_x"/>
                                          </p:val>
                                        </p:tav>
                                      </p:tavLst>
                                    </p:anim>
                                    <p:anim calcmode="lin" valueType="num">
                                      <p:cBhvr additive="base">
                                        <p:cTn id="14"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02"/>
                                        </p:tgtEl>
                                        <p:attrNameLst>
                                          <p:attrName>style.visibility</p:attrName>
                                        </p:attrNameLst>
                                      </p:cBhvr>
                                      <p:to>
                                        <p:strVal val="visible"/>
                                      </p:to>
                                    </p:set>
                                    <p:anim calcmode="lin" valueType="num">
                                      <p:cBhvr additive="base">
                                        <p:cTn id="19" dur="500" fill="hold"/>
                                        <p:tgtEl>
                                          <p:spTgt spid="4102"/>
                                        </p:tgtEl>
                                        <p:attrNameLst>
                                          <p:attrName>ppt_x</p:attrName>
                                        </p:attrNameLst>
                                      </p:cBhvr>
                                      <p:tavLst>
                                        <p:tav tm="0">
                                          <p:val>
                                            <p:strVal val="#ppt_x"/>
                                          </p:val>
                                        </p:tav>
                                        <p:tav tm="100000">
                                          <p:val>
                                            <p:strVal val="#ppt_x"/>
                                          </p:val>
                                        </p:tav>
                                      </p:tavLst>
                                    </p:anim>
                                    <p:anim calcmode="lin" valueType="num">
                                      <p:cBhvr additive="base">
                                        <p:cTn id="20" dur="500" fill="hold"/>
                                        <p:tgtEl>
                                          <p:spTgt spid="410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03"/>
                                        </p:tgtEl>
                                        <p:attrNameLst>
                                          <p:attrName>style.visibility</p:attrName>
                                        </p:attrNameLst>
                                      </p:cBhvr>
                                      <p:to>
                                        <p:strVal val="visible"/>
                                      </p:to>
                                    </p:set>
                                    <p:anim calcmode="lin" valueType="num">
                                      <p:cBhvr additive="base">
                                        <p:cTn id="25" dur="500" fill="hold"/>
                                        <p:tgtEl>
                                          <p:spTgt spid="4103"/>
                                        </p:tgtEl>
                                        <p:attrNameLst>
                                          <p:attrName>ppt_x</p:attrName>
                                        </p:attrNameLst>
                                      </p:cBhvr>
                                      <p:tavLst>
                                        <p:tav tm="0">
                                          <p:val>
                                            <p:strVal val="#ppt_x"/>
                                          </p:val>
                                        </p:tav>
                                        <p:tav tm="100000">
                                          <p:val>
                                            <p:strVal val="#ppt_x"/>
                                          </p:val>
                                        </p:tav>
                                      </p:tavLst>
                                    </p:anim>
                                    <p:anim calcmode="lin" valueType="num">
                                      <p:cBhvr additive="base">
                                        <p:cTn id="26" dur="500" fill="hold"/>
                                        <p:tgtEl>
                                          <p:spTgt spid="41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p:bldP spid="4102" grpId="0" animBg="1"/>
      <p:bldP spid="4103" grpId="0" animBg="1"/>
    </p:bld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8" name="Content Placeholder 5"/>
          <p:cNvSpPr>
            <a:spLocks noGrp="1"/>
          </p:cNvSpPr>
          <p:nvPr>
            <p:ph idx="1"/>
          </p:nvPr>
        </p:nvSpPr>
        <p:spPr>
          <a:xfrm>
            <a:off x="179388" y="333375"/>
            <a:ext cx="9144000" cy="2159000"/>
          </a:xfrm>
        </p:spPr>
        <p:txBody>
          <a:bodyPr/>
          <a:lstStyle/>
          <a:p>
            <a:pPr marL="0" indent="0" algn="l" rtl="0" eaLnBrk="1" hangingPunct="1">
              <a:lnSpc>
                <a:spcPts val="3000"/>
              </a:lnSpc>
              <a:buFont typeface="Wingdings" pitchFamily="2" charset="2"/>
              <a:buNone/>
            </a:pPr>
            <a:r>
              <a:rPr lang="en-US" sz="2800" smtClean="0"/>
              <a:t>Ex: A reaction is first order with respect to A.  The first-order rate constant is 2.61 /min.  How long will it take the concentration of A to decrease from 0.100 M to 0.00812 M?  What is the half-life of the reaction?  How long will it take for the concentration of A to decrease by 85%?</a:t>
            </a:r>
            <a:r>
              <a:rPr lang="en-US" sz="2600" smtClean="0"/>
              <a:t/>
            </a:r>
            <a:br>
              <a:rPr lang="en-US" sz="2600" smtClean="0"/>
            </a:br>
            <a:r>
              <a:rPr lang="en-US" sz="2600" smtClean="0"/>
              <a:t/>
            </a:r>
            <a:br>
              <a:rPr lang="en-US" sz="2600" smtClean="0"/>
            </a:br>
            <a:r>
              <a:rPr lang="en-US" sz="2600" smtClean="0"/>
              <a:t/>
            </a:r>
            <a:br>
              <a:rPr lang="en-US" sz="2600" smtClean="0"/>
            </a:br>
            <a:endParaRPr lang="en-US" sz="2600" smtClean="0"/>
          </a:p>
        </p:txBody>
      </p:sp>
      <p:graphicFrame>
        <p:nvGraphicFramePr>
          <p:cNvPr id="6" name="Object 6" descr="Brown marble"/>
          <p:cNvGraphicFramePr>
            <a:graphicFrameLocks noChangeAspect="1"/>
          </p:cNvGraphicFramePr>
          <p:nvPr/>
        </p:nvGraphicFramePr>
        <p:xfrm>
          <a:off x="2051050" y="4508500"/>
          <a:ext cx="1447800" cy="260350"/>
        </p:xfrm>
        <a:graphic>
          <a:graphicData uri="http://schemas.openxmlformats.org/presentationml/2006/ole">
            <mc:AlternateContent xmlns:mc="http://schemas.openxmlformats.org/markup-compatibility/2006">
              <mc:Choice xmlns:v="urn:schemas-microsoft-com:vml" Requires="v">
                <p:oleObj spid="_x0000_s35854" name="Equation" r:id="rId4" imgW="1130040" imgH="203040" progId="">
                  <p:embed/>
                </p:oleObj>
              </mc:Choice>
              <mc:Fallback>
                <p:oleObj name="Equation" r:id="rId4" imgW="1130040" imgH="20304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050" y="4508500"/>
                        <a:ext cx="1447800" cy="2603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41991" name="Object 7" descr="Brown marble"/>
          <p:cNvGraphicFramePr>
            <a:graphicFrameLocks noChangeAspect="1"/>
          </p:cNvGraphicFramePr>
          <p:nvPr/>
        </p:nvGraphicFramePr>
        <p:xfrm>
          <a:off x="323850" y="2636838"/>
          <a:ext cx="1676400" cy="285750"/>
        </p:xfrm>
        <a:graphic>
          <a:graphicData uri="http://schemas.openxmlformats.org/presentationml/2006/ole">
            <mc:AlternateContent xmlns:mc="http://schemas.openxmlformats.org/markup-compatibility/2006">
              <mc:Choice xmlns:v="urn:schemas-microsoft-com:vml" Requires="v">
                <p:oleObj spid="_x0000_s35855" name="Equation" r:id="rId7" imgW="1193760" imgH="203040" progId="">
                  <p:embed/>
                </p:oleObj>
              </mc:Choice>
              <mc:Fallback>
                <p:oleObj name="Equation" r:id="rId7" imgW="1193760" imgH="203040" progId="">
                  <p:embed/>
                  <p:pic>
                    <p:nvPicPr>
                      <p:cNvPr id="0" name="Object 7"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3850" y="2636838"/>
                        <a:ext cx="1676400" cy="2857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41992" name="Object 8" descr="Brown marble"/>
          <p:cNvGraphicFramePr>
            <a:graphicFrameLocks noChangeAspect="1"/>
          </p:cNvGraphicFramePr>
          <p:nvPr/>
        </p:nvGraphicFramePr>
        <p:xfrm>
          <a:off x="395288" y="3068638"/>
          <a:ext cx="2079625" cy="360362"/>
        </p:xfrm>
        <a:graphic>
          <a:graphicData uri="http://schemas.openxmlformats.org/presentationml/2006/ole">
            <mc:AlternateContent xmlns:mc="http://schemas.openxmlformats.org/markup-compatibility/2006">
              <mc:Choice xmlns:v="urn:schemas-microsoft-com:vml" Requires="v">
                <p:oleObj spid="_x0000_s35856" name="Equation" r:id="rId9" imgW="1612800" imgH="279360" progId="">
                  <p:embed/>
                </p:oleObj>
              </mc:Choice>
              <mc:Fallback>
                <p:oleObj name="Equation" r:id="rId9" imgW="1612800" imgH="279360" progId="">
                  <p:embed/>
                  <p:pic>
                    <p:nvPicPr>
                      <p:cNvPr id="0" name="Object 8"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5288" y="3068638"/>
                        <a:ext cx="2079625" cy="360362"/>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41993" name="Object 9" descr="Brown marble"/>
          <p:cNvGraphicFramePr>
            <a:graphicFrameLocks noChangeAspect="1"/>
          </p:cNvGraphicFramePr>
          <p:nvPr/>
        </p:nvGraphicFramePr>
        <p:xfrm>
          <a:off x="250825" y="3500438"/>
          <a:ext cx="7169150" cy="923925"/>
        </p:xfrm>
        <a:graphic>
          <a:graphicData uri="http://schemas.openxmlformats.org/presentationml/2006/ole">
            <mc:AlternateContent xmlns:mc="http://schemas.openxmlformats.org/markup-compatibility/2006">
              <mc:Choice xmlns:v="urn:schemas-microsoft-com:vml" Requires="v">
                <p:oleObj spid="_x0000_s35857" name="Equation" r:id="rId11" imgW="6705360" imgH="863280" progId="">
                  <p:embed/>
                </p:oleObj>
              </mc:Choice>
              <mc:Fallback>
                <p:oleObj name="Equation" r:id="rId11" imgW="6705360" imgH="863280" progId="">
                  <p:embed/>
                  <p:pic>
                    <p:nvPicPr>
                      <p:cNvPr id="0" name="Object 9"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0825" y="3500438"/>
                        <a:ext cx="7169150" cy="9239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 name="Object 10" descr="Brown marble"/>
          <p:cNvGraphicFramePr>
            <a:graphicFrameLocks noChangeAspect="1"/>
          </p:cNvGraphicFramePr>
          <p:nvPr/>
        </p:nvGraphicFramePr>
        <p:xfrm>
          <a:off x="179388" y="4797425"/>
          <a:ext cx="4079875" cy="566738"/>
        </p:xfrm>
        <a:graphic>
          <a:graphicData uri="http://schemas.openxmlformats.org/presentationml/2006/ole">
            <mc:AlternateContent xmlns:mc="http://schemas.openxmlformats.org/markup-compatibility/2006">
              <mc:Choice xmlns:v="urn:schemas-microsoft-com:vml" Requires="v">
                <p:oleObj spid="_x0000_s35858" name="Equation" r:id="rId13" imgW="3657600" imgH="507960" progId="">
                  <p:embed/>
                </p:oleObj>
              </mc:Choice>
              <mc:Fallback>
                <p:oleObj name="Equation" r:id="rId13" imgW="3657600" imgH="507960" progId="">
                  <p:embed/>
                  <p:pic>
                    <p:nvPicPr>
                      <p:cNvPr id="0" name="Object 10"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9388" y="4797425"/>
                        <a:ext cx="4079875" cy="56673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41995" name="Object 11" descr="Brown marble"/>
          <p:cNvGraphicFramePr>
            <a:graphicFrameLocks noChangeAspect="1"/>
          </p:cNvGraphicFramePr>
          <p:nvPr/>
        </p:nvGraphicFramePr>
        <p:xfrm>
          <a:off x="1116013" y="5300663"/>
          <a:ext cx="7818437" cy="927100"/>
        </p:xfrm>
        <a:graphic>
          <a:graphicData uri="http://schemas.openxmlformats.org/presentationml/2006/ole">
            <mc:AlternateContent xmlns:mc="http://schemas.openxmlformats.org/markup-compatibility/2006">
              <mc:Choice xmlns:v="urn:schemas-microsoft-com:vml" Requires="v">
                <p:oleObj spid="_x0000_s35859" name="Equation" r:id="rId15" imgW="7175160" imgH="850680" progId="">
                  <p:embed/>
                </p:oleObj>
              </mc:Choice>
              <mc:Fallback>
                <p:oleObj name="Equation" r:id="rId15" imgW="7175160" imgH="850680" progId="">
                  <p:embed/>
                  <p:pic>
                    <p:nvPicPr>
                      <p:cNvPr id="0" name="Object 11"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16013" y="5300663"/>
                        <a:ext cx="7818437" cy="927100"/>
                      </a:xfrm>
                      <a:prstGeom prst="rect">
                        <a:avLst/>
                      </a:prstGeom>
                      <a:blipFill dpi="0" rotWithShape="0">
                        <a:blip r:embed="rId6"/>
                        <a:srcRect/>
                        <a:tile tx="0" ty="0" sx="100000" sy="100000" flip="none" algn="tl"/>
                      </a:blipFill>
                    </p:spPr>
                  </p:pic>
                </p:oleObj>
              </mc:Fallback>
            </mc:AlternateContent>
          </a:graphicData>
        </a:graphic>
      </p:graphicFrame>
      <p:grpSp>
        <p:nvGrpSpPr>
          <p:cNvPr id="2" name="Group 16"/>
          <p:cNvGrpSpPr>
            <a:grpSpLocks/>
          </p:cNvGrpSpPr>
          <p:nvPr/>
        </p:nvGrpSpPr>
        <p:grpSpPr bwMode="auto">
          <a:xfrm>
            <a:off x="4932363" y="2276475"/>
            <a:ext cx="2743200" cy="3657600"/>
            <a:chOff x="4800600" y="2819401"/>
            <a:chExt cx="2743200" cy="3657599"/>
          </a:xfrm>
        </p:grpSpPr>
        <p:cxnSp>
          <p:nvCxnSpPr>
            <p:cNvPr id="35851" name="Straight Arrow Connector 13"/>
            <p:cNvCxnSpPr>
              <a:cxnSpLocks noChangeShapeType="1"/>
            </p:cNvCxnSpPr>
            <p:nvPr/>
          </p:nvCxnSpPr>
          <p:spPr bwMode="auto">
            <a:xfrm rot="5400000">
              <a:off x="4675497" y="3328734"/>
              <a:ext cx="3377636" cy="2358970"/>
            </a:xfrm>
            <a:prstGeom prst="straightConnector1">
              <a:avLst/>
            </a:prstGeom>
            <a:noFill/>
            <a:ln w="12700" algn="ctr">
              <a:solidFill>
                <a:srgbClr val="00B0F0"/>
              </a:solidFill>
              <a:round/>
              <a:headEnd/>
              <a:tailEnd type="arrow" w="med" len="med"/>
            </a:ln>
          </p:spPr>
        </p:cxnSp>
        <p:sp>
          <p:nvSpPr>
            <p:cNvPr id="35852" name="Oval 15"/>
            <p:cNvSpPr>
              <a:spLocks noChangeArrowheads="1"/>
            </p:cNvSpPr>
            <p:nvPr/>
          </p:nvSpPr>
          <p:spPr bwMode="auto">
            <a:xfrm>
              <a:off x="4800600" y="6127376"/>
              <a:ext cx="425824" cy="349624"/>
            </a:xfrm>
            <a:prstGeom prst="ellipse">
              <a:avLst/>
            </a:prstGeom>
            <a:noFill/>
            <a:ln w="19050" algn="ctr">
              <a:solidFill>
                <a:srgbClr val="00B0F0"/>
              </a:solidFill>
              <a:round/>
              <a:headEnd/>
              <a:tailEnd/>
            </a:ln>
          </p:spPr>
          <p:txBody>
            <a:bodyPr/>
            <a:lstStyle/>
            <a:p>
              <a:pPr eaLnBrk="0" hangingPunct="0"/>
              <a:endParaRPr lang="en-US" sz="2700">
                <a:latin typeface="Tahoma" pitchFamily="34" charset="0"/>
              </a:endParaRPr>
            </a:p>
          </p:txBody>
        </p:sp>
      </p:grpSp>
      <p:sp>
        <p:nvSpPr>
          <p:cNvPr id="35850" name="Slide Number Placeholder 15"/>
          <p:cNvSpPr>
            <a:spLocks noGrp="1"/>
          </p:cNvSpPr>
          <p:nvPr>
            <p:ph type="sldNum" sz="quarter" idx="12"/>
          </p:nvPr>
        </p:nvSpPr>
        <p:spPr>
          <a:xfrm>
            <a:off x="179388" y="6381750"/>
            <a:ext cx="2133600" cy="476250"/>
          </a:xfrm>
          <a:noFill/>
        </p:spPr>
        <p:txBody>
          <a:bodyPr/>
          <a:lstStyle/>
          <a:p>
            <a:fld id="{90C0E50C-F866-4349-8262-6121B53DEAA5}" type="slidenum">
              <a:rPr lang="ar-SA" smtClean="0">
                <a:latin typeface="Arial" pitchFamily="34" charset="0"/>
                <a:cs typeface="Arial" pitchFamily="34" charset="0"/>
              </a:rPr>
              <a:pPr/>
              <a:t>345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1991"/>
                                        </p:tgtEl>
                                        <p:attrNameLst>
                                          <p:attrName>style.visibility</p:attrName>
                                        </p:attrNameLst>
                                      </p:cBhvr>
                                      <p:to>
                                        <p:strVal val="visible"/>
                                      </p:to>
                                    </p:set>
                                    <p:animEffect transition="in" filter="diamond(in)">
                                      <p:cBhvr>
                                        <p:cTn id="7" dur="500"/>
                                        <p:tgtEl>
                                          <p:spTgt spid="4199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1992"/>
                                        </p:tgtEl>
                                        <p:attrNameLst>
                                          <p:attrName>style.visibility</p:attrName>
                                        </p:attrNameLst>
                                      </p:cBhvr>
                                      <p:to>
                                        <p:strVal val="visible"/>
                                      </p:to>
                                    </p:set>
                                    <p:animEffect transition="in" filter="diamond(in)">
                                      <p:cBhvr>
                                        <p:cTn id="12" dur="500"/>
                                        <p:tgtEl>
                                          <p:spTgt spid="4199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41993"/>
                                        </p:tgtEl>
                                        <p:attrNameLst>
                                          <p:attrName>style.visibility</p:attrName>
                                        </p:attrNameLst>
                                      </p:cBhvr>
                                      <p:to>
                                        <p:strVal val="visible"/>
                                      </p:to>
                                    </p:set>
                                    <p:animEffect transition="in" filter="diamond(in)">
                                      <p:cBhvr>
                                        <p:cTn id="17" dur="500"/>
                                        <p:tgtEl>
                                          <p:spTgt spid="4199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i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amond(i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41995"/>
                                        </p:tgtEl>
                                        <p:attrNameLst>
                                          <p:attrName>style.visibility</p:attrName>
                                        </p:attrNameLst>
                                      </p:cBhvr>
                                      <p:to>
                                        <p:strVal val="visible"/>
                                      </p:to>
                                    </p:set>
                                    <p:animEffect transition="in" filter="diamond(in)">
                                      <p:cBhvr>
                                        <p:cTn id="32" dur="500"/>
                                        <p:tgtEl>
                                          <p:spTgt spid="41995"/>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1+#ppt_w/2"/>
                                          </p:val>
                                        </p:tav>
                                        <p:tav tm="100000">
                                          <p:val>
                                            <p:strVal val="#ppt_x"/>
                                          </p:val>
                                        </p:tav>
                                      </p:tavLst>
                                    </p:anim>
                                    <p:anim calcmode="lin" valueType="num">
                                      <p:cBhvr additive="base">
                                        <p:cTn id="3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Rectangle 2"/>
          <p:cNvSpPr>
            <a:spLocks noGrp="1" noChangeArrowheads="1"/>
          </p:cNvSpPr>
          <p:nvPr>
            <p:ph type="title"/>
          </p:nvPr>
        </p:nvSpPr>
        <p:spPr/>
        <p:txBody>
          <a:bodyPr/>
          <a:lstStyle/>
          <a:p>
            <a:pPr eaLnBrk="1" hangingPunct="1"/>
            <a:r>
              <a:rPr lang="en-US" smtClean="0"/>
              <a:t>Temperature and Rate</a:t>
            </a:r>
          </a:p>
        </p:txBody>
      </p:sp>
      <p:sp>
        <p:nvSpPr>
          <p:cNvPr id="43013" name="Rectangle 5"/>
          <p:cNvSpPr>
            <a:spLocks noGrp="1" noChangeArrowheads="1"/>
          </p:cNvSpPr>
          <p:nvPr>
            <p:ph type="body" sz="half" idx="3"/>
          </p:nvPr>
        </p:nvSpPr>
        <p:spPr>
          <a:xfrm>
            <a:off x="381000" y="4114800"/>
            <a:ext cx="4648200" cy="2482850"/>
          </a:xfrm>
        </p:spPr>
        <p:txBody>
          <a:bodyPr/>
          <a:lstStyle/>
          <a:p>
            <a:pPr algn="l" rtl="0" eaLnBrk="1" hangingPunct="1"/>
            <a:r>
              <a:rPr lang="en-US" sz="2800" smtClean="0"/>
              <a:t>Generally, as temperature increases, so does the reaction rate.</a:t>
            </a:r>
          </a:p>
          <a:p>
            <a:pPr algn="l" rtl="0" eaLnBrk="1" hangingPunct="1"/>
            <a:r>
              <a:rPr lang="en-US" sz="2800" smtClean="0"/>
              <a:t>This is because </a:t>
            </a:r>
            <a:r>
              <a:rPr lang="en-US" sz="2800" i="1" smtClean="0"/>
              <a:t>k</a:t>
            </a:r>
            <a:r>
              <a:rPr lang="en-US" sz="2800" smtClean="0"/>
              <a:t> is temperature dependent.</a:t>
            </a:r>
          </a:p>
        </p:txBody>
      </p:sp>
      <p:pic>
        <p:nvPicPr>
          <p:cNvPr id="67588" name="Picture 6" descr="14_11"/>
          <p:cNvPicPr>
            <a:picLocks noGrp="1" noChangeAspect="1" noChangeArrowheads="1"/>
          </p:cNvPicPr>
          <p:nvPr>
            <p:ph sz="quarter" idx="1"/>
          </p:nvPr>
        </p:nvPicPr>
        <p:blipFill>
          <a:blip r:embed="rId3" cstate="print"/>
          <a:srcRect b="4440"/>
          <a:stretch>
            <a:fillRect/>
          </a:stretch>
        </p:blipFill>
        <p:spPr>
          <a:xfrm>
            <a:off x="914400" y="1403350"/>
            <a:ext cx="2833688" cy="2482850"/>
          </a:xfrm>
        </p:spPr>
      </p:pic>
      <p:pic>
        <p:nvPicPr>
          <p:cNvPr id="67589" name="Picture 7" descr="14_12"/>
          <p:cNvPicPr>
            <a:picLocks noGrp="1" noChangeAspect="1" noChangeArrowheads="1"/>
          </p:cNvPicPr>
          <p:nvPr>
            <p:ph sz="quarter" idx="2"/>
          </p:nvPr>
        </p:nvPicPr>
        <p:blipFill>
          <a:blip r:embed="rId4" cstate="print"/>
          <a:srcRect b="5400"/>
          <a:stretch>
            <a:fillRect/>
          </a:stretch>
        </p:blipFill>
        <p:spPr>
          <a:xfrm>
            <a:off x="4953000" y="1752600"/>
            <a:ext cx="3886200" cy="3584575"/>
          </a:xfrm>
        </p:spPr>
      </p:pic>
      <p:sp>
        <p:nvSpPr>
          <p:cNvPr id="453638" name="Slide Number Placeholder 8"/>
          <p:cNvSpPr>
            <a:spLocks noGrp="1"/>
          </p:cNvSpPr>
          <p:nvPr>
            <p:ph type="sldNum" sz="quarter" idx="11"/>
          </p:nvPr>
        </p:nvSpPr>
        <p:spPr>
          <a:xfrm>
            <a:off x="0" y="6400800"/>
            <a:ext cx="1905000" cy="457200"/>
          </a:xfrm>
          <a:noFill/>
        </p:spPr>
        <p:txBody>
          <a:bodyPr/>
          <a:lstStyle/>
          <a:p>
            <a:fld id="{97AC2C8C-39A6-4381-ADFA-D4383F5DCB5D}" type="slidenum">
              <a:rPr lang="en-US" smtClean="0">
                <a:latin typeface="Arial" pitchFamily="34" charset="0"/>
                <a:cs typeface="Arial" pitchFamily="34" charset="0"/>
              </a:rPr>
              <a:pPr/>
              <a:t>346</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7588"/>
                                        </p:tgtEl>
                                        <p:attrNameLst>
                                          <p:attrName>style.visibility</p:attrName>
                                        </p:attrNameLst>
                                      </p:cBhvr>
                                      <p:to>
                                        <p:strVal val="visible"/>
                                      </p:to>
                                    </p:set>
                                    <p:anim calcmode="lin" valueType="num">
                                      <p:cBhvr additive="base">
                                        <p:cTn id="7" dur="500" fill="hold"/>
                                        <p:tgtEl>
                                          <p:spTgt spid="67588"/>
                                        </p:tgtEl>
                                        <p:attrNameLst>
                                          <p:attrName>ppt_x</p:attrName>
                                        </p:attrNameLst>
                                      </p:cBhvr>
                                      <p:tavLst>
                                        <p:tav tm="0">
                                          <p:val>
                                            <p:strVal val="#ppt_x"/>
                                          </p:val>
                                        </p:tav>
                                        <p:tav tm="100000">
                                          <p:val>
                                            <p:strVal val="#ppt_x"/>
                                          </p:val>
                                        </p:tav>
                                      </p:tavLst>
                                    </p:anim>
                                    <p:anim calcmode="lin" valueType="num">
                                      <p:cBhvr additive="base">
                                        <p:cTn id="8" dur="500" fill="hold"/>
                                        <p:tgtEl>
                                          <p:spTgt spid="6758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7589"/>
                                        </p:tgtEl>
                                        <p:attrNameLst>
                                          <p:attrName>style.visibility</p:attrName>
                                        </p:attrNameLst>
                                      </p:cBhvr>
                                      <p:to>
                                        <p:strVal val="visible"/>
                                      </p:to>
                                    </p:set>
                                    <p:anim calcmode="lin" valueType="num">
                                      <p:cBhvr additive="base">
                                        <p:cTn id="13" dur="500" fill="hold"/>
                                        <p:tgtEl>
                                          <p:spTgt spid="67589"/>
                                        </p:tgtEl>
                                        <p:attrNameLst>
                                          <p:attrName>ppt_x</p:attrName>
                                        </p:attrNameLst>
                                      </p:cBhvr>
                                      <p:tavLst>
                                        <p:tav tm="0">
                                          <p:val>
                                            <p:strVal val="#ppt_x"/>
                                          </p:val>
                                        </p:tav>
                                        <p:tav tm="100000">
                                          <p:val>
                                            <p:strVal val="#ppt_x"/>
                                          </p:val>
                                        </p:tav>
                                      </p:tavLst>
                                    </p:anim>
                                    <p:anim calcmode="lin" valueType="num">
                                      <p:cBhvr additive="base">
                                        <p:cTn id="14" dur="500" fill="hold"/>
                                        <p:tgtEl>
                                          <p:spTgt spid="6758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3013">
                                            <p:txEl>
                                              <p:pRg st="0" end="0"/>
                                            </p:txEl>
                                          </p:spTgt>
                                        </p:tgtEl>
                                        <p:attrNameLst>
                                          <p:attrName>style.visibility</p:attrName>
                                        </p:attrNameLst>
                                      </p:cBhvr>
                                      <p:to>
                                        <p:strVal val="visible"/>
                                      </p:to>
                                    </p:set>
                                    <p:anim calcmode="lin" valueType="num">
                                      <p:cBhvr additive="base">
                                        <p:cTn id="19" dur="500" fill="hold"/>
                                        <p:tgtEl>
                                          <p:spTgt spid="4301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30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3013">
                                            <p:txEl>
                                              <p:pRg st="1" end="1"/>
                                            </p:txEl>
                                          </p:spTgt>
                                        </p:tgtEl>
                                        <p:attrNameLst>
                                          <p:attrName>style.visibility</p:attrName>
                                        </p:attrNameLst>
                                      </p:cBhvr>
                                      <p:to>
                                        <p:strVal val="visible"/>
                                      </p:to>
                                    </p:set>
                                    <p:anim calcmode="lin" valueType="num">
                                      <p:cBhvr additive="base">
                                        <p:cTn id="25" dur="500" fill="hold"/>
                                        <p:tgtEl>
                                          <p:spTgt spid="4301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301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p:cNvSpPr>
            <a:spLocks noGrp="1" noChangeArrowheads="1"/>
          </p:cNvSpPr>
          <p:nvPr>
            <p:ph idx="1"/>
          </p:nvPr>
        </p:nvSpPr>
        <p:spPr>
          <a:xfrm>
            <a:off x="0" y="1038225"/>
            <a:ext cx="9324975" cy="5819775"/>
          </a:xfrm>
        </p:spPr>
        <p:txBody>
          <a:bodyPr/>
          <a:lstStyle/>
          <a:p>
            <a:pPr algn="l" rtl="0" eaLnBrk="1" hangingPunct="1">
              <a:buClr>
                <a:srgbClr val="CCFF99"/>
              </a:buClr>
            </a:pPr>
            <a:r>
              <a:rPr lang="en-US" smtClean="0"/>
              <a:t>An</a:t>
            </a:r>
            <a:r>
              <a:rPr lang="en-US" b="1" i="1" smtClean="0">
                <a:solidFill>
                  <a:srgbClr val="FF0000"/>
                </a:solidFill>
              </a:rPr>
              <a:t> increase</a:t>
            </a:r>
            <a:r>
              <a:rPr lang="en-US" smtClean="0"/>
              <a:t> in Temperature (T) generally </a:t>
            </a:r>
            <a:r>
              <a:rPr lang="en-US" b="1" i="1" smtClean="0">
                <a:solidFill>
                  <a:srgbClr val="FF0000"/>
                </a:solidFill>
              </a:rPr>
              <a:t>increases</a:t>
            </a:r>
            <a:r>
              <a:rPr lang="en-US" smtClean="0">
                <a:solidFill>
                  <a:srgbClr val="FF0000"/>
                </a:solidFill>
              </a:rPr>
              <a:t> </a:t>
            </a:r>
            <a:r>
              <a:rPr lang="en-US" smtClean="0"/>
              <a:t> the reaction rate</a:t>
            </a:r>
          </a:p>
          <a:p>
            <a:pPr algn="l" rtl="0" eaLnBrk="1" hangingPunct="1">
              <a:buClr>
                <a:srgbClr val="CCFF99"/>
              </a:buClr>
            </a:pPr>
            <a:r>
              <a:rPr lang="en-US" smtClean="0"/>
              <a:t>A 10</a:t>
            </a:r>
            <a:r>
              <a:rPr lang="en-US" sz="2800" baseline="30000" smtClean="0"/>
              <a:t>o</a:t>
            </a:r>
            <a:r>
              <a:rPr lang="en-US" smtClean="0"/>
              <a:t>C increase in Temperature usually doubles the rate</a:t>
            </a:r>
          </a:p>
          <a:p>
            <a:pPr algn="l" rtl="0" eaLnBrk="1" hangingPunct="1">
              <a:buClr>
                <a:srgbClr val="CCFF99"/>
              </a:buClr>
            </a:pPr>
            <a:r>
              <a:rPr lang="en-US" smtClean="0"/>
              <a:t>Temperature affects the </a:t>
            </a:r>
            <a:r>
              <a:rPr lang="en-US" b="1" i="1" smtClean="0">
                <a:solidFill>
                  <a:srgbClr val="FF0000"/>
                </a:solidFill>
              </a:rPr>
              <a:t>rate constant (</a:t>
            </a:r>
            <a:r>
              <a:rPr lang="en-US" i="1" smtClean="0">
                <a:solidFill>
                  <a:srgbClr val="FF0000"/>
                </a:solidFill>
              </a:rPr>
              <a:t>K</a:t>
            </a:r>
            <a:r>
              <a:rPr lang="en-US" b="1" i="1" smtClean="0">
                <a:solidFill>
                  <a:srgbClr val="FF0000"/>
                </a:solidFill>
              </a:rPr>
              <a:t>)</a:t>
            </a:r>
            <a:r>
              <a:rPr lang="en-US" smtClean="0">
                <a:solidFill>
                  <a:srgbClr val="FF0000"/>
                </a:solidFill>
              </a:rPr>
              <a:t> </a:t>
            </a:r>
            <a:r>
              <a:rPr lang="en-US" smtClean="0"/>
              <a:t>of the rate equation</a:t>
            </a:r>
          </a:p>
          <a:p>
            <a:pPr algn="l" rtl="0" eaLnBrk="1" hangingPunct="1">
              <a:buClr>
                <a:srgbClr val="CCFF99"/>
              </a:buClr>
            </a:pPr>
            <a:r>
              <a:rPr lang="en-US" smtClean="0"/>
              <a:t>Temperature effect process is described by </a:t>
            </a:r>
            <a:r>
              <a:rPr lang="en-US" b="1" i="1" smtClean="0">
                <a:solidFill>
                  <a:srgbClr val="FF0000"/>
                </a:solidFill>
              </a:rPr>
              <a:t>Collision Theory</a:t>
            </a:r>
            <a:endParaRPr lang="en-US" smtClean="0">
              <a:solidFill>
                <a:srgbClr val="FF0000"/>
              </a:solidFill>
            </a:endParaRPr>
          </a:p>
          <a:p>
            <a:pPr algn="l" rtl="0" eaLnBrk="1" hangingPunct="1">
              <a:buClr>
                <a:srgbClr val="CCFF99"/>
              </a:buClr>
            </a:pPr>
            <a:r>
              <a:rPr lang="en-US" smtClean="0"/>
              <a:t>Can calculate the effect of T on rate of a reaction using the </a:t>
            </a:r>
            <a:r>
              <a:rPr lang="en-US" b="1" i="1" smtClean="0">
                <a:solidFill>
                  <a:srgbClr val="FF0000"/>
                </a:solidFill>
              </a:rPr>
              <a:t>Arrhenius Equation</a:t>
            </a:r>
            <a:endParaRPr lang="en-US" sz="2000" smtClean="0">
              <a:solidFill>
                <a:srgbClr val="FF0000"/>
              </a:solidFill>
            </a:endParaRPr>
          </a:p>
        </p:txBody>
      </p:sp>
      <p:sp>
        <p:nvSpPr>
          <p:cNvPr id="454659" name="Rectangle 2"/>
          <p:cNvSpPr>
            <a:spLocks noGrp="1" noChangeArrowheads="1"/>
          </p:cNvSpPr>
          <p:nvPr>
            <p:ph type="title"/>
          </p:nvPr>
        </p:nvSpPr>
        <p:spPr>
          <a:xfrm>
            <a:off x="44450" y="0"/>
            <a:ext cx="9099550" cy="1143000"/>
          </a:xfrm>
        </p:spPr>
        <p:txBody>
          <a:bodyPr/>
          <a:lstStyle/>
          <a:p>
            <a:pPr eaLnBrk="1" hangingPunct="1"/>
            <a:r>
              <a:rPr lang="en-US" sz="3600" smtClean="0"/>
              <a:t>Temperature Dependence of Reaction Rate</a:t>
            </a:r>
          </a:p>
        </p:txBody>
      </p:sp>
      <p:sp>
        <p:nvSpPr>
          <p:cNvPr id="454660" name="Slide Number Placeholder 6"/>
          <p:cNvSpPr>
            <a:spLocks noGrp="1"/>
          </p:cNvSpPr>
          <p:nvPr>
            <p:ph type="sldNum" sz="quarter" idx="12"/>
          </p:nvPr>
        </p:nvSpPr>
        <p:spPr>
          <a:noFill/>
        </p:spPr>
        <p:txBody>
          <a:bodyPr/>
          <a:lstStyle/>
          <a:p>
            <a:fld id="{73F471B8-F139-4A31-9B36-5A260F9216FB}" type="slidenum">
              <a:rPr lang="ar-SA" smtClean="0">
                <a:latin typeface="Arial" pitchFamily="34" charset="0"/>
                <a:cs typeface="Arial" pitchFamily="34" charset="0"/>
              </a:rPr>
              <a:pPr/>
              <a:t>347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8610">
                                            <p:txEl>
                                              <p:pRg st="0" end="0"/>
                                            </p:txEl>
                                          </p:spTgt>
                                        </p:tgtEl>
                                        <p:attrNameLst>
                                          <p:attrName>style.visibility</p:attrName>
                                        </p:attrNameLst>
                                      </p:cBhvr>
                                      <p:to>
                                        <p:strVal val="visible"/>
                                      </p:to>
                                    </p:set>
                                    <p:anim calcmode="lin" valueType="num">
                                      <p:cBhvr additive="base">
                                        <p:cTn id="7" dur="500" fill="hold"/>
                                        <p:tgtEl>
                                          <p:spTgt spid="686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8610">
                                            <p:txEl>
                                              <p:pRg st="1" end="1"/>
                                            </p:txEl>
                                          </p:spTgt>
                                        </p:tgtEl>
                                        <p:attrNameLst>
                                          <p:attrName>style.visibility</p:attrName>
                                        </p:attrNameLst>
                                      </p:cBhvr>
                                      <p:to>
                                        <p:strVal val="visible"/>
                                      </p:to>
                                    </p:set>
                                    <p:anim calcmode="lin" valueType="num">
                                      <p:cBhvr additive="base">
                                        <p:cTn id="13" dur="500" fill="hold"/>
                                        <p:tgtEl>
                                          <p:spTgt spid="686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86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8610">
                                            <p:txEl>
                                              <p:pRg st="2" end="2"/>
                                            </p:txEl>
                                          </p:spTgt>
                                        </p:tgtEl>
                                        <p:attrNameLst>
                                          <p:attrName>style.visibility</p:attrName>
                                        </p:attrNameLst>
                                      </p:cBhvr>
                                      <p:to>
                                        <p:strVal val="visible"/>
                                      </p:to>
                                    </p:set>
                                    <p:anim calcmode="lin" valueType="num">
                                      <p:cBhvr additive="base">
                                        <p:cTn id="19" dur="500" fill="hold"/>
                                        <p:tgtEl>
                                          <p:spTgt spid="6861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86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8610">
                                            <p:txEl>
                                              <p:pRg st="3" end="3"/>
                                            </p:txEl>
                                          </p:spTgt>
                                        </p:tgtEl>
                                        <p:attrNameLst>
                                          <p:attrName>style.visibility</p:attrName>
                                        </p:attrNameLst>
                                      </p:cBhvr>
                                      <p:to>
                                        <p:strVal val="visible"/>
                                      </p:to>
                                    </p:set>
                                    <p:anim calcmode="lin" valueType="num">
                                      <p:cBhvr additive="base">
                                        <p:cTn id="25" dur="500" fill="hold"/>
                                        <p:tgtEl>
                                          <p:spTgt spid="6861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86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8610">
                                            <p:txEl>
                                              <p:pRg st="4" end="4"/>
                                            </p:txEl>
                                          </p:spTgt>
                                        </p:tgtEl>
                                        <p:attrNameLst>
                                          <p:attrName>style.visibility</p:attrName>
                                        </p:attrNameLst>
                                      </p:cBhvr>
                                      <p:to>
                                        <p:strVal val="visible"/>
                                      </p:to>
                                    </p:set>
                                    <p:anim calcmode="lin" valueType="num">
                                      <p:cBhvr additive="base">
                                        <p:cTn id="31" dur="500" fill="hold"/>
                                        <p:tgtEl>
                                          <p:spTgt spid="6861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861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Rectangle 2"/>
          <p:cNvSpPr>
            <a:spLocks noGrp="1" noChangeArrowheads="1"/>
          </p:cNvSpPr>
          <p:nvPr>
            <p:ph type="title"/>
          </p:nvPr>
        </p:nvSpPr>
        <p:spPr/>
        <p:txBody>
          <a:bodyPr/>
          <a:lstStyle/>
          <a:p>
            <a:pPr eaLnBrk="1" hangingPunct="1"/>
            <a:r>
              <a:rPr lang="en-US" smtClean="0"/>
              <a:t>The Collision Model</a:t>
            </a:r>
          </a:p>
        </p:txBody>
      </p:sp>
      <p:sp>
        <p:nvSpPr>
          <p:cNvPr id="69635" name="Rectangle 3"/>
          <p:cNvSpPr>
            <a:spLocks noGrp="1" noChangeArrowheads="1"/>
          </p:cNvSpPr>
          <p:nvPr>
            <p:ph type="body" sz="half" idx="1"/>
          </p:nvPr>
        </p:nvSpPr>
        <p:spPr>
          <a:xfrm>
            <a:off x="457200" y="3429000"/>
            <a:ext cx="8077200" cy="1981200"/>
          </a:xfrm>
        </p:spPr>
        <p:txBody>
          <a:bodyPr/>
          <a:lstStyle/>
          <a:p>
            <a:pPr algn="l" rtl="0" eaLnBrk="1" hangingPunct="1">
              <a:buFontTx/>
              <a:buNone/>
            </a:pPr>
            <a:r>
              <a:rPr lang="en-US" smtClean="0"/>
              <a:t>	- Furthermore, molecules must collide with the correct </a:t>
            </a:r>
            <a:r>
              <a:rPr lang="en-US" smtClean="0">
                <a:solidFill>
                  <a:srgbClr val="00197D"/>
                </a:solidFill>
              </a:rPr>
              <a:t>orientation</a:t>
            </a:r>
            <a:r>
              <a:rPr lang="en-US" smtClean="0"/>
              <a:t> and with enough </a:t>
            </a:r>
            <a:r>
              <a:rPr lang="en-US" smtClean="0">
                <a:solidFill>
                  <a:srgbClr val="00197D"/>
                </a:solidFill>
              </a:rPr>
              <a:t>energy</a:t>
            </a:r>
            <a:r>
              <a:rPr lang="en-US" smtClean="0"/>
              <a:t> to cause bond breakage and formation.</a:t>
            </a:r>
          </a:p>
        </p:txBody>
      </p:sp>
      <p:pic>
        <p:nvPicPr>
          <p:cNvPr id="69636" name="Picture 8" descr="14_13ab"/>
          <p:cNvPicPr>
            <a:picLocks noGrp="1" noChangeAspect="1" noChangeArrowheads="1"/>
          </p:cNvPicPr>
          <p:nvPr>
            <p:ph sz="half" idx="2"/>
          </p:nvPr>
        </p:nvPicPr>
        <p:blipFill>
          <a:blip r:embed="rId3" cstate="print"/>
          <a:srcRect b="61552"/>
          <a:stretch>
            <a:fillRect/>
          </a:stretch>
        </p:blipFill>
        <p:spPr>
          <a:xfrm>
            <a:off x="381000" y="5029200"/>
            <a:ext cx="7991475" cy="1470025"/>
          </a:xfrm>
        </p:spPr>
      </p:pic>
      <p:sp>
        <p:nvSpPr>
          <p:cNvPr id="5" name="Rectangle 3"/>
          <p:cNvSpPr txBox="1">
            <a:spLocks noChangeArrowheads="1"/>
          </p:cNvSpPr>
          <p:nvPr/>
        </p:nvSpPr>
        <p:spPr bwMode="auto">
          <a:xfrm>
            <a:off x="381000" y="1295400"/>
            <a:ext cx="8229600" cy="1752600"/>
          </a:xfrm>
          <a:prstGeom prst="rect">
            <a:avLst/>
          </a:prstGeom>
          <a:noFill/>
          <a:ln w="9525">
            <a:noFill/>
            <a:miter lim="800000"/>
            <a:headEnd/>
            <a:tailEnd/>
          </a:ln>
        </p:spPr>
        <p:txBody>
          <a:bodyPr/>
          <a:lstStyle/>
          <a:p>
            <a:pPr marL="342900" indent="-342900" rtl="0">
              <a:spcBef>
                <a:spcPct val="20000"/>
              </a:spcBef>
              <a:buFont typeface="Arial" charset="0"/>
              <a:buChar char="•"/>
              <a:defRPr/>
            </a:pPr>
            <a:r>
              <a:rPr lang="en-US" dirty="0">
                <a:latin typeface="+mn-lt"/>
                <a:cs typeface="+mn-cs"/>
              </a:rPr>
              <a:t>In a chemical reaction, bonds are broken and new bonds are formed.</a:t>
            </a:r>
          </a:p>
          <a:p>
            <a:pPr marL="342900" indent="-342900" rtl="0">
              <a:spcBef>
                <a:spcPct val="20000"/>
              </a:spcBef>
              <a:buFont typeface="Arial" charset="0"/>
              <a:buChar char="•"/>
              <a:defRPr/>
            </a:pPr>
            <a:r>
              <a:rPr lang="en-US" dirty="0">
                <a:latin typeface="+mn-lt"/>
                <a:cs typeface="+mn-cs"/>
              </a:rPr>
              <a:t>Molecules can only react if they collide with each other.</a:t>
            </a:r>
          </a:p>
        </p:txBody>
      </p:sp>
      <p:sp>
        <p:nvSpPr>
          <p:cNvPr id="455686" name="Slide Number Placeholder 8"/>
          <p:cNvSpPr>
            <a:spLocks noGrp="1"/>
          </p:cNvSpPr>
          <p:nvPr>
            <p:ph type="sldNum" sz="quarter" idx="11"/>
          </p:nvPr>
        </p:nvSpPr>
        <p:spPr>
          <a:xfrm>
            <a:off x="0" y="6400800"/>
            <a:ext cx="1905000" cy="457200"/>
          </a:xfrm>
          <a:noFill/>
        </p:spPr>
        <p:txBody>
          <a:bodyPr/>
          <a:lstStyle/>
          <a:p>
            <a:fld id="{C9DFB964-46F9-4392-A641-36654053AD48}" type="slidenum">
              <a:rPr lang="ar-SA" smtClean="0">
                <a:latin typeface="Arial" pitchFamily="34" charset="0"/>
                <a:cs typeface="Arial" pitchFamily="34" charset="0"/>
              </a:rPr>
              <a:pPr/>
              <a:t>348</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2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9635">
                                            <p:txEl>
                                              <p:pRg st="0" end="0"/>
                                            </p:txEl>
                                          </p:spTgt>
                                        </p:tgtEl>
                                        <p:attrNameLst>
                                          <p:attrName>style.visibility</p:attrName>
                                        </p:attrNameLst>
                                      </p:cBhvr>
                                      <p:to>
                                        <p:strVal val="visible"/>
                                      </p:to>
                                    </p:set>
                                    <p:anim calcmode="lin" valueType="num">
                                      <p:cBhvr additive="base">
                                        <p:cTn id="12" dur="500" fill="hold"/>
                                        <p:tgtEl>
                                          <p:spTgt spid="6963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96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9636"/>
                                        </p:tgtEl>
                                        <p:attrNameLst>
                                          <p:attrName>style.visibility</p:attrName>
                                        </p:attrNameLst>
                                      </p:cBhvr>
                                      <p:to>
                                        <p:strVal val="visible"/>
                                      </p:to>
                                    </p:set>
                                    <p:anim calcmode="lin" valueType="num">
                                      <p:cBhvr additive="base">
                                        <p:cTn id="18" dur="500" fill="hold"/>
                                        <p:tgtEl>
                                          <p:spTgt spid="69636"/>
                                        </p:tgtEl>
                                        <p:attrNameLst>
                                          <p:attrName>ppt_x</p:attrName>
                                        </p:attrNameLst>
                                      </p:cBhvr>
                                      <p:tavLst>
                                        <p:tav tm="0">
                                          <p:val>
                                            <p:strVal val="#ppt_x"/>
                                          </p:val>
                                        </p:tav>
                                        <p:tav tm="100000">
                                          <p:val>
                                            <p:strVal val="#ppt_x"/>
                                          </p:val>
                                        </p:tav>
                                      </p:tavLst>
                                    </p:anim>
                                    <p:anim calcmode="lin" valueType="num">
                                      <p:cBhvr additive="base">
                                        <p:cTn id="19" dur="500" fill="hold"/>
                                        <p:tgtEl>
                                          <p:spTgt spid="696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6" name="Rectangle 2"/>
          <p:cNvSpPr>
            <a:spLocks noGrp="1" noChangeArrowheads="1"/>
          </p:cNvSpPr>
          <p:nvPr>
            <p:ph type="title"/>
          </p:nvPr>
        </p:nvSpPr>
        <p:spPr>
          <a:xfrm>
            <a:off x="611188" y="0"/>
            <a:ext cx="7772400" cy="1143000"/>
          </a:xfrm>
        </p:spPr>
        <p:txBody>
          <a:bodyPr/>
          <a:lstStyle/>
          <a:p>
            <a:pPr eaLnBrk="1" hangingPunct="1"/>
            <a:r>
              <a:rPr lang="en-US" smtClean="0"/>
              <a:t>Activation Energy</a:t>
            </a:r>
          </a:p>
        </p:txBody>
      </p:sp>
      <p:sp>
        <p:nvSpPr>
          <p:cNvPr id="46083" name="Rectangle 3"/>
          <p:cNvSpPr>
            <a:spLocks noGrp="1" noChangeArrowheads="1"/>
          </p:cNvSpPr>
          <p:nvPr>
            <p:ph type="body" sz="half" idx="1"/>
          </p:nvPr>
        </p:nvSpPr>
        <p:spPr>
          <a:xfrm>
            <a:off x="395288" y="981075"/>
            <a:ext cx="8458200" cy="2514600"/>
          </a:xfrm>
        </p:spPr>
        <p:txBody>
          <a:bodyPr/>
          <a:lstStyle/>
          <a:p>
            <a:pPr algn="l" rtl="0" eaLnBrk="1" hangingPunct="1"/>
            <a:r>
              <a:rPr lang="en-US" sz="2400" smtClean="0"/>
              <a:t>In other words, there is a minimum amount of energy required for reaction:  the </a:t>
            </a:r>
            <a:r>
              <a:rPr lang="en-US" sz="2400" smtClean="0">
                <a:solidFill>
                  <a:srgbClr val="00197D"/>
                </a:solidFill>
              </a:rPr>
              <a:t>activation energy</a:t>
            </a:r>
            <a:r>
              <a:rPr lang="en-US" sz="2400" smtClean="0"/>
              <a:t>, </a:t>
            </a:r>
            <a:r>
              <a:rPr lang="en-US" sz="2400" i="1" smtClean="0"/>
              <a:t>E</a:t>
            </a:r>
            <a:r>
              <a:rPr lang="en-US" sz="2400" i="1" baseline="-25000" smtClean="0"/>
              <a:t>a</a:t>
            </a:r>
            <a:r>
              <a:rPr lang="en-US" sz="2400" smtClean="0"/>
              <a:t>.</a:t>
            </a:r>
          </a:p>
          <a:p>
            <a:pPr algn="l" rtl="0" eaLnBrk="1" hangingPunct="1"/>
            <a:r>
              <a:rPr lang="en-US" sz="2400" smtClean="0"/>
              <a:t>Just as a ball cannot get over a hill if it does not roll up the hill with enough energy, a reaction cannot occur unless the molecules possess sufficient energy to get over the activation energy barrier.</a:t>
            </a:r>
          </a:p>
        </p:txBody>
      </p:sp>
      <p:pic>
        <p:nvPicPr>
          <p:cNvPr id="5" name="Picture 4" descr="FG14_01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42988" y="3500438"/>
            <a:ext cx="6913562" cy="3073400"/>
          </a:xfrm>
          <a:prstGeom prst="rect">
            <a:avLst/>
          </a:prstGeom>
          <a:noFill/>
          <a:ln w="9525">
            <a:noFill/>
            <a:miter lim="800000"/>
            <a:headEnd/>
            <a:tailEnd/>
          </a:ln>
        </p:spPr>
      </p:pic>
      <p:sp>
        <p:nvSpPr>
          <p:cNvPr id="7" name="Text Box 10"/>
          <p:cNvSpPr txBox="1">
            <a:spLocks noChangeArrowheads="1"/>
          </p:cNvSpPr>
          <p:nvPr/>
        </p:nvSpPr>
        <p:spPr bwMode="auto">
          <a:xfrm>
            <a:off x="5795963" y="4005263"/>
            <a:ext cx="588962" cy="579437"/>
          </a:xfrm>
          <a:prstGeom prst="rect">
            <a:avLst/>
          </a:prstGeom>
          <a:noFill/>
          <a:ln w="9525">
            <a:noFill/>
            <a:miter lim="800000"/>
            <a:headEnd/>
            <a:tailEnd/>
          </a:ln>
        </p:spPr>
        <p:txBody>
          <a:bodyPr wrap="none">
            <a:spAutoFit/>
          </a:bodyPr>
          <a:lstStyle/>
          <a:p>
            <a:r>
              <a:rPr lang="en-US" b="1">
                <a:solidFill>
                  <a:srgbClr val="0000FF"/>
                </a:solidFill>
              </a:rPr>
              <a:t>E</a:t>
            </a:r>
            <a:r>
              <a:rPr lang="en-US" b="1" baseline="-25000">
                <a:solidFill>
                  <a:srgbClr val="0000FF"/>
                </a:solidFill>
              </a:rPr>
              <a:t>a</a:t>
            </a:r>
            <a:endParaRPr lang="en-US" b="1">
              <a:solidFill>
                <a:srgbClr val="0000FF"/>
              </a:solidFill>
            </a:endParaRPr>
          </a:p>
        </p:txBody>
      </p:sp>
      <p:sp>
        <p:nvSpPr>
          <p:cNvPr id="8" name="Line 7"/>
          <p:cNvSpPr>
            <a:spLocks noChangeShapeType="1"/>
          </p:cNvSpPr>
          <p:nvPr/>
        </p:nvSpPr>
        <p:spPr bwMode="auto">
          <a:xfrm>
            <a:off x="4140200" y="3789363"/>
            <a:ext cx="1524000" cy="0"/>
          </a:xfrm>
          <a:prstGeom prst="line">
            <a:avLst/>
          </a:prstGeom>
          <a:noFill/>
          <a:ln w="28575">
            <a:solidFill>
              <a:schemeClr val="tx1"/>
            </a:solidFill>
            <a:round/>
            <a:headEnd/>
            <a:tailEnd/>
          </a:ln>
        </p:spPr>
        <p:txBody>
          <a:bodyPr/>
          <a:lstStyle/>
          <a:p>
            <a:endParaRPr lang="en-US"/>
          </a:p>
        </p:txBody>
      </p:sp>
      <p:sp>
        <p:nvSpPr>
          <p:cNvPr id="9" name="Line 8"/>
          <p:cNvSpPr>
            <a:spLocks noChangeShapeType="1"/>
          </p:cNvSpPr>
          <p:nvPr/>
        </p:nvSpPr>
        <p:spPr bwMode="auto">
          <a:xfrm>
            <a:off x="3059113" y="4868863"/>
            <a:ext cx="2971800" cy="0"/>
          </a:xfrm>
          <a:prstGeom prst="line">
            <a:avLst/>
          </a:prstGeom>
          <a:noFill/>
          <a:ln w="28575">
            <a:solidFill>
              <a:schemeClr val="tx1"/>
            </a:solidFill>
            <a:round/>
            <a:headEnd/>
            <a:tailEnd/>
          </a:ln>
        </p:spPr>
        <p:txBody>
          <a:bodyPr/>
          <a:lstStyle/>
          <a:p>
            <a:endParaRPr lang="en-US"/>
          </a:p>
        </p:txBody>
      </p:sp>
      <p:sp>
        <p:nvSpPr>
          <p:cNvPr id="10" name="Line 9"/>
          <p:cNvSpPr>
            <a:spLocks noChangeShapeType="1"/>
          </p:cNvSpPr>
          <p:nvPr/>
        </p:nvSpPr>
        <p:spPr bwMode="auto">
          <a:xfrm flipV="1">
            <a:off x="5651500" y="3716338"/>
            <a:ext cx="0" cy="1143000"/>
          </a:xfrm>
          <a:prstGeom prst="line">
            <a:avLst/>
          </a:prstGeom>
          <a:noFill/>
          <a:ln w="28575">
            <a:solidFill>
              <a:schemeClr val="accent2"/>
            </a:solidFill>
            <a:round/>
            <a:headEnd/>
            <a:tailEnd type="triangle" w="med" len="med"/>
          </a:ln>
        </p:spPr>
        <p:txBody>
          <a:bodyPr/>
          <a:lstStyle/>
          <a:p>
            <a:endParaRPr lang="en-US"/>
          </a:p>
        </p:txBody>
      </p:sp>
      <p:sp>
        <p:nvSpPr>
          <p:cNvPr id="456713" name="Slide Number Placeholder 12"/>
          <p:cNvSpPr>
            <a:spLocks noGrp="1"/>
          </p:cNvSpPr>
          <p:nvPr>
            <p:ph type="sldNum" sz="quarter" idx="11"/>
          </p:nvPr>
        </p:nvSpPr>
        <p:spPr>
          <a:xfrm>
            <a:off x="0" y="6237288"/>
            <a:ext cx="1905000" cy="457200"/>
          </a:xfrm>
          <a:noFill/>
        </p:spPr>
        <p:txBody>
          <a:bodyPr/>
          <a:lstStyle/>
          <a:p>
            <a:fld id="{0344EE26-92EA-42EE-BA01-7933D07B2A59}" type="slidenum">
              <a:rPr lang="ar-SA" smtClean="0">
                <a:latin typeface="Arial" pitchFamily="34" charset="0"/>
                <a:cs typeface="Arial" pitchFamily="34" charset="0"/>
              </a:rPr>
              <a:pPr/>
              <a:t>349</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083">
                                            <p:txEl>
                                              <p:pRg st="1" end="1"/>
                                            </p:txEl>
                                          </p:spTgt>
                                        </p:tgtEl>
                                        <p:attrNameLst>
                                          <p:attrName>style.visibility</p:attrName>
                                        </p:attrNameLst>
                                      </p:cBhvr>
                                      <p:to>
                                        <p:strVal val="visible"/>
                                      </p:to>
                                    </p:set>
                                    <p:animEffect transition="in" filter="fade">
                                      <p:cBhvr>
                                        <p:cTn id="7" dur="2000"/>
                                        <p:tgtEl>
                                          <p:spTgt spid="460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P spid="7" grpId="0"/>
      <p:bldP spid="8" grpId="0" animBg="1"/>
      <p:bldP spid="9" grpId="0" animBg="1"/>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pPr eaLnBrk="1" hangingPunct="1"/>
            <a:r>
              <a:rPr lang="en-US" smtClean="0"/>
              <a:t>Types of Formulas</a:t>
            </a:r>
          </a:p>
        </p:txBody>
      </p:sp>
      <p:sp>
        <p:nvSpPr>
          <p:cNvPr id="21507" name="Rectangle 3"/>
          <p:cNvSpPr>
            <a:spLocks noGrp="1" noChangeArrowheads="1"/>
          </p:cNvSpPr>
          <p:nvPr>
            <p:ph type="body" idx="1"/>
          </p:nvPr>
        </p:nvSpPr>
        <p:spPr>
          <a:xfrm>
            <a:off x="107950" y="1268413"/>
            <a:ext cx="5627688" cy="4525962"/>
          </a:xfrm>
        </p:spPr>
        <p:txBody>
          <a:bodyPr/>
          <a:lstStyle/>
          <a:p>
            <a:pPr algn="l" rtl="0" eaLnBrk="1" hangingPunct="1"/>
            <a:r>
              <a:rPr lang="en-US" b="1" smtClean="0">
                <a:solidFill>
                  <a:srgbClr val="FF0000"/>
                </a:solidFill>
              </a:rPr>
              <a:t>Structural formulas</a:t>
            </a:r>
          </a:p>
          <a:p>
            <a:pPr algn="l" rtl="0" eaLnBrk="1" hangingPunct="1">
              <a:buFontTx/>
              <a:buNone/>
            </a:pPr>
            <a:r>
              <a:rPr lang="en-US" smtClean="0"/>
              <a:t>   show the order in which atoms are bonded.</a:t>
            </a:r>
          </a:p>
          <a:p>
            <a:pPr algn="l" rtl="0" eaLnBrk="1" hangingPunct="1">
              <a:buFontTx/>
              <a:buNone/>
            </a:pPr>
            <a:r>
              <a:rPr lang="en-US" smtClean="0"/>
              <a:t>   Perspective drawings also show the three-dimensional array of atoms in a compound.</a:t>
            </a:r>
          </a:p>
          <a:p>
            <a:pPr algn="l" rtl="0" eaLnBrk="1" hangingPunct="1"/>
            <a:endParaRPr lang="en-US" sz="2800" smtClean="0"/>
          </a:p>
        </p:txBody>
      </p:sp>
      <p:pic>
        <p:nvPicPr>
          <p:cNvPr id="21509" name="Picture 7" descr="02_21"/>
          <p:cNvPicPr>
            <a:picLocks noChangeAspect="1" noChangeArrowheads="1"/>
          </p:cNvPicPr>
          <p:nvPr/>
        </p:nvPicPr>
        <p:blipFill>
          <a:blip r:embed="rId2" cstate="print"/>
          <a:srcRect b="3720"/>
          <a:stretch>
            <a:fillRect/>
          </a:stretch>
        </p:blipFill>
        <p:spPr bwMode="auto">
          <a:xfrm>
            <a:off x="6516688" y="1125538"/>
            <a:ext cx="2303462" cy="4000500"/>
          </a:xfrm>
          <a:prstGeom prst="rect">
            <a:avLst/>
          </a:prstGeom>
          <a:noFill/>
          <a:ln w="9525">
            <a:noFill/>
            <a:miter lim="800000"/>
            <a:headEnd/>
            <a:tailEnd/>
          </a:ln>
        </p:spPr>
      </p:pic>
      <p:sp>
        <p:nvSpPr>
          <p:cNvPr id="6" name="Rectangle 3"/>
          <p:cNvSpPr txBox="1">
            <a:spLocks noChangeArrowheads="1"/>
          </p:cNvSpPr>
          <p:nvPr/>
        </p:nvSpPr>
        <p:spPr bwMode="auto">
          <a:xfrm>
            <a:off x="611188" y="5013325"/>
            <a:ext cx="8064500" cy="1728788"/>
          </a:xfrm>
          <a:prstGeom prst="rect">
            <a:avLst/>
          </a:prstGeom>
          <a:noFill/>
          <a:ln w="9525">
            <a:noFill/>
            <a:miter lim="800000"/>
            <a:headEnd/>
            <a:tailEnd/>
          </a:ln>
        </p:spPr>
        <p:txBody>
          <a:bodyPr/>
          <a:lstStyle/>
          <a:p>
            <a:pPr marL="342900" indent="-342900" algn="l" rtl="0">
              <a:spcBef>
                <a:spcPct val="20000"/>
              </a:spcBef>
              <a:buFont typeface="Wingdings" pitchFamily="2" charset="2"/>
              <a:buNone/>
              <a:defRPr/>
            </a:pPr>
            <a:r>
              <a:rPr lang="en-US" sz="2800" kern="0" dirty="0">
                <a:latin typeface="+mn-lt"/>
                <a:cs typeface="+mn-cs"/>
              </a:rPr>
              <a:t>Ex: Of the following, the only </a:t>
            </a:r>
            <a:r>
              <a:rPr lang="en-US" sz="2800" u="sng" kern="0" dirty="0">
                <a:latin typeface="+mn-lt"/>
                <a:cs typeface="+mn-cs"/>
              </a:rPr>
              <a:t>empirical</a:t>
            </a:r>
            <a:r>
              <a:rPr lang="en-US" sz="2800" kern="0" dirty="0">
                <a:latin typeface="+mn-lt"/>
                <a:cs typeface="+mn-cs"/>
              </a:rPr>
              <a:t> formula is</a:t>
            </a:r>
          </a:p>
          <a:p>
            <a:pPr marL="514350" indent="-514350" algn="l" rtl="0">
              <a:spcBef>
                <a:spcPct val="20000"/>
              </a:spcBef>
              <a:buFont typeface="Wingdings" pitchFamily="2" charset="2"/>
              <a:buAutoNum type="alphaLcPeriod"/>
              <a:defRPr/>
            </a:pPr>
            <a:r>
              <a:rPr lang="en-US" sz="2800" kern="0" dirty="0">
                <a:latin typeface="+mn-lt"/>
                <a:cs typeface="+mn-cs"/>
              </a:rPr>
              <a:t>C</a:t>
            </a:r>
            <a:r>
              <a:rPr lang="en-US" sz="2800" kern="0" baseline="-25000" dirty="0">
                <a:latin typeface="+mn-lt"/>
                <a:cs typeface="+mn-cs"/>
              </a:rPr>
              <a:t>2</a:t>
            </a:r>
            <a:r>
              <a:rPr lang="en-US" sz="2800" kern="0" dirty="0">
                <a:latin typeface="+mn-lt"/>
                <a:cs typeface="+mn-cs"/>
              </a:rPr>
              <a:t>H</a:t>
            </a:r>
            <a:r>
              <a:rPr lang="en-US" sz="2800" kern="0" baseline="-25000" dirty="0">
                <a:latin typeface="+mn-lt"/>
                <a:cs typeface="+mn-cs"/>
              </a:rPr>
              <a:t>4</a:t>
            </a:r>
            <a:r>
              <a:rPr lang="en-US" sz="2800" kern="0" dirty="0">
                <a:latin typeface="+mn-lt"/>
                <a:cs typeface="+mn-cs"/>
              </a:rPr>
              <a:t>      b. C</a:t>
            </a:r>
            <a:r>
              <a:rPr lang="en-US" sz="2800" kern="0" baseline="-25000" dirty="0">
                <a:latin typeface="+mn-lt"/>
                <a:cs typeface="+mn-cs"/>
              </a:rPr>
              <a:t>5</a:t>
            </a:r>
            <a:r>
              <a:rPr lang="en-US" sz="2800" kern="0" dirty="0">
                <a:latin typeface="+mn-lt"/>
                <a:cs typeface="+mn-cs"/>
              </a:rPr>
              <a:t>H</a:t>
            </a:r>
            <a:r>
              <a:rPr lang="en-US" sz="2800" kern="0" baseline="-25000" dirty="0">
                <a:latin typeface="+mn-lt"/>
                <a:cs typeface="+mn-cs"/>
              </a:rPr>
              <a:t>12</a:t>
            </a:r>
            <a:r>
              <a:rPr lang="en-US" sz="2800" kern="0" dirty="0">
                <a:latin typeface="+mn-lt"/>
                <a:cs typeface="+mn-cs"/>
              </a:rPr>
              <a:t>       c. N</a:t>
            </a:r>
            <a:r>
              <a:rPr lang="en-US" sz="2800" kern="0" baseline="-25000" dirty="0">
                <a:latin typeface="+mn-lt"/>
                <a:cs typeface="+mn-cs"/>
              </a:rPr>
              <a:t>2</a:t>
            </a:r>
            <a:r>
              <a:rPr lang="en-US" sz="2800" kern="0" dirty="0">
                <a:latin typeface="+mn-lt"/>
                <a:cs typeface="+mn-cs"/>
              </a:rPr>
              <a:t>O</a:t>
            </a:r>
            <a:r>
              <a:rPr lang="en-US" sz="2800" kern="0" baseline="-25000" dirty="0">
                <a:latin typeface="+mn-lt"/>
                <a:cs typeface="+mn-cs"/>
              </a:rPr>
              <a:t>4</a:t>
            </a:r>
            <a:r>
              <a:rPr lang="en-US" sz="2800" kern="0" dirty="0">
                <a:latin typeface="+mn-lt"/>
                <a:cs typeface="+mn-cs"/>
              </a:rPr>
              <a:t>     d. S</a:t>
            </a:r>
            <a:r>
              <a:rPr lang="en-US" sz="2800" kern="0" baseline="-25000" dirty="0">
                <a:latin typeface="+mn-lt"/>
                <a:cs typeface="+mn-cs"/>
              </a:rPr>
              <a:t>8</a:t>
            </a:r>
            <a:r>
              <a:rPr lang="en-US" sz="2800" kern="0" dirty="0">
                <a:latin typeface="+mn-lt"/>
                <a:cs typeface="+mn-cs"/>
              </a:rPr>
              <a:t>    e. N</a:t>
            </a:r>
            <a:r>
              <a:rPr lang="en-US" sz="2800" kern="0" baseline="-25000" dirty="0">
                <a:latin typeface="+mn-lt"/>
                <a:cs typeface="+mn-cs"/>
              </a:rPr>
              <a:t>2</a:t>
            </a:r>
            <a:r>
              <a:rPr lang="en-US" sz="2800" kern="0" dirty="0">
                <a:latin typeface="+mn-lt"/>
                <a:cs typeface="+mn-cs"/>
              </a:rPr>
              <a:t>H</a:t>
            </a:r>
            <a:r>
              <a:rPr lang="en-US" sz="2800" kern="0" baseline="-25000" dirty="0">
                <a:latin typeface="+mn-lt"/>
                <a:cs typeface="+mn-cs"/>
              </a:rPr>
              <a:t>4</a:t>
            </a:r>
          </a:p>
          <a:p>
            <a:pPr marL="514350" indent="-514350" algn="l" rtl="0">
              <a:spcBef>
                <a:spcPct val="20000"/>
              </a:spcBef>
              <a:defRPr/>
            </a:pPr>
            <a:endParaRPr lang="en-US" sz="2800" kern="0" baseline="-25000" dirty="0">
              <a:latin typeface="+mn-lt"/>
              <a:cs typeface="+mn-cs"/>
            </a:endParaRPr>
          </a:p>
        </p:txBody>
      </p:sp>
      <p:sp>
        <p:nvSpPr>
          <p:cNvPr id="167942" name="Slide Number Placeholder 8"/>
          <p:cNvSpPr>
            <a:spLocks noGrp="1"/>
          </p:cNvSpPr>
          <p:nvPr>
            <p:ph type="sldNum" sz="quarter" idx="12"/>
          </p:nvPr>
        </p:nvSpPr>
        <p:spPr>
          <a:noFill/>
        </p:spPr>
        <p:txBody>
          <a:bodyPr/>
          <a:lstStyle/>
          <a:p>
            <a:fld id="{A213FC3B-E0A4-487A-AF64-E89A06D966D4}" type="slidenum">
              <a:rPr lang="ar-SA" smtClean="0">
                <a:latin typeface="Arial" pitchFamily="34" charset="0"/>
                <a:cs typeface="Arial" pitchFamily="34" charset="0"/>
              </a:rPr>
              <a:pPr/>
              <a:t>35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 calcmode="lin" valueType="num">
                                      <p:cBhvr additive="base">
                                        <p:cTn id="7" dur="500" fill="hold"/>
                                        <p:tgtEl>
                                          <p:spTgt spid="215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507">
                                            <p:txEl>
                                              <p:pRg st="1" end="1"/>
                                            </p:txEl>
                                          </p:spTgt>
                                        </p:tgtEl>
                                        <p:attrNameLst>
                                          <p:attrName>style.visibility</p:attrName>
                                        </p:attrNameLst>
                                      </p:cBhvr>
                                      <p:to>
                                        <p:strVal val="visible"/>
                                      </p:to>
                                    </p:set>
                                    <p:anim calcmode="lin" valueType="num">
                                      <p:cBhvr additive="base">
                                        <p:cTn id="13" dur="500" fill="hold"/>
                                        <p:tgtEl>
                                          <p:spTgt spid="2150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5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507">
                                            <p:txEl>
                                              <p:pRg st="2" end="2"/>
                                            </p:txEl>
                                          </p:spTgt>
                                        </p:tgtEl>
                                        <p:attrNameLst>
                                          <p:attrName>style.visibility</p:attrName>
                                        </p:attrNameLst>
                                      </p:cBhvr>
                                      <p:to>
                                        <p:strVal val="visible"/>
                                      </p:to>
                                    </p:set>
                                    <p:anim calcmode="lin" valueType="num">
                                      <p:cBhvr additive="base">
                                        <p:cTn id="19" dur="500" fill="hold"/>
                                        <p:tgtEl>
                                          <p:spTgt spid="2150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50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1509"/>
                                        </p:tgtEl>
                                        <p:attrNameLst>
                                          <p:attrName>style.visibility</p:attrName>
                                        </p:attrNameLst>
                                      </p:cBhvr>
                                      <p:to>
                                        <p:strVal val="visible"/>
                                      </p:to>
                                    </p:set>
                                    <p:anim calcmode="lin" valueType="num">
                                      <p:cBhvr additive="base">
                                        <p:cTn id="25" dur="500" fill="hold"/>
                                        <p:tgtEl>
                                          <p:spTgt spid="21509"/>
                                        </p:tgtEl>
                                        <p:attrNameLst>
                                          <p:attrName>ppt_x</p:attrName>
                                        </p:attrNameLst>
                                      </p:cBhvr>
                                      <p:tavLst>
                                        <p:tav tm="0">
                                          <p:val>
                                            <p:strVal val="#ppt_x"/>
                                          </p:val>
                                        </p:tav>
                                        <p:tav tm="100000">
                                          <p:val>
                                            <p:strVal val="#ppt_x"/>
                                          </p:val>
                                        </p:tav>
                                      </p:tavLst>
                                    </p:anim>
                                    <p:anim calcmode="lin" valueType="num">
                                      <p:cBhvr additive="base">
                                        <p:cTn id="26" dur="500" fill="hold"/>
                                        <p:tgtEl>
                                          <p:spTgt spid="2150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9" descr="14_15"/>
          <p:cNvPicPr>
            <a:picLocks noGrp="1" noChangeAspect="1" noChangeArrowheads="1"/>
          </p:cNvPicPr>
          <p:nvPr>
            <p:ph sz="half" idx="2"/>
          </p:nvPr>
        </p:nvPicPr>
        <p:blipFill>
          <a:blip r:embed="rId3" cstate="print"/>
          <a:srcRect b="4218"/>
          <a:stretch>
            <a:fillRect/>
          </a:stretch>
        </p:blipFill>
        <p:spPr>
          <a:xfrm>
            <a:off x="3851275" y="1773238"/>
            <a:ext cx="5040313" cy="3760787"/>
          </a:xfrm>
        </p:spPr>
      </p:pic>
      <p:sp>
        <p:nvSpPr>
          <p:cNvPr id="457731" name="Rectangle 2"/>
          <p:cNvSpPr>
            <a:spLocks noGrp="1" noChangeArrowheads="1"/>
          </p:cNvSpPr>
          <p:nvPr>
            <p:ph type="title"/>
          </p:nvPr>
        </p:nvSpPr>
        <p:spPr>
          <a:xfrm>
            <a:off x="304800" y="228600"/>
            <a:ext cx="8534400" cy="1143000"/>
          </a:xfrm>
        </p:spPr>
        <p:txBody>
          <a:bodyPr/>
          <a:lstStyle/>
          <a:p>
            <a:pPr eaLnBrk="1" hangingPunct="1"/>
            <a:r>
              <a:rPr lang="en-US" smtClean="0"/>
              <a:t>Reaction Coordinate Diagrams</a:t>
            </a:r>
          </a:p>
        </p:txBody>
      </p:sp>
      <p:sp>
        <p:nvSpPr>
          <p:cNvPr id="71684" name="Rectangle 3"/>
          <p:cNvSpPr>
            <a:spLocks noGrp="1" noChangeArrowheads="1"/>
          </p:cNvSpPr>
          <p:nvPr>
            <p:ph type="body" sz="half" idx="1"/>
          </p:nvPr>
        </p:nvSpPr>
        <p:spPr>
          <a:xfrm>
            <a:off x="-180975" y="1773238"/>
            <a:ext cx="4079875" cy="4114800"/>
          </a:xfrm>
        </p:spPr>
        <p:txBody>
          <a:bodyPr/>
          <a:lstStyle/>
          <a:p>
            <a:pPr algn="l" rtl="0" eaLnBrk="1" hangingPunct="1">
              <a:lnSpc>
                <a:spcPct val="90000"/>
              </a:lnSpc>
              <a:buFontTx/>
              <a:buNone/>
            </a:pPr>
            <a:r>
              <a:rPr lang="en-US" sz="2800" smtClean="0">
                <a:latin typeface="Calibri" pitchFamily="34" charset="0"/>
                <a:cs typeface="Calibri" pitchFamily="34" charset="0"/>
              </a:rPr>
              <a:t>	It is helpful to visualize energy changes throughout a process on a </a:t>
            </a:r>
            <a:r>
              <a:rPr lang="en-US" sz="2800" smtClean="0">
                <a:solidFill>
                  <a:srgbClr val="FF0000"/>
                </a:solidFill>
                <a:latin typeface="Calibri" pitchFamily="34" charset="0"/>
                <a:cs typeface="Calibri" pitchFamily="34" charset="0"/>
              </a:rPr>
              <a:t>reaction coordinate diagram </a:t>
            </a:r>
            <a:r>
              <a:rPr lang="en-US" sz="2800" smtClean="0">
                <a:latin typeface="Calibri" pitchFamily="34" charset="0"/>
                <a:cs typeface="Calibri" pitchFamily="34" charset="0"/>
              </a:rPr>
              <a:t>like this one for the rearrangement of methyl isonitrile.</a:t>
            </a:r>
          </a:p>
        </p:txBody>
      </p:sp>
      <p:sp>
        <p:nvSpPr>
          <p:cNvPr id="457733" name="Slide Number Placeholder 7"/>
          <p:cNvSpPr>
            <a:spLocks noGrp="1"/>
          </p:cNvSpPr>
          <p:nvPr>
            <p:ph type="sldNum" sz="quarter" idx="11"/>
          </p:nvPr>
        </p:nvSpPr>
        <p:spPr>
          <a:xfrm>
            <a:off x="323850" y="6092825"/>
            <a:ext cx="1905000" cy="457200"/>
          </a:xfrm>
          <a:noFill/>
        </p:spPr>
        <p:txBody>
          <a:bodyPr/>
          <a:lstStyle/>
          <a:p>
            <a:pPr rtl="0"/>
            <a:fld id="{DDBBEBF9-9C95-4F4E-85E3-E60D47E34CD5}" type="slidenum">
              <a:rPr lang="ar-SA" smtClean="0">
                <a:latin typeface="Arial" pitchFamily="34" charset="0"/>
                <a:cs typeface="Arial" pitchFamily="34" charset="0"/>
              </a:rPr>
              <a:pPr rtl="0"/>
              <a:t>350</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682"/>
                                        </p:tgtEl>
                                        <p:attrNameLst>
                                          <p:attrName>style.visibility</p:attrName>
                                        </p:attrNameLst>
                                      </p:cBhvr>
                                      <p:to>
                                        <p:strVal val="visible"/>
                                      </p:to>
                                    </p:set>
                                    <p:anim calcmode="lin" valueType="num">
                                      <p:cBhvr additive="base">
                                        <p:cTn id="7" dur="500" fill="hold"/>
                                        <p:tgtEl>
                                          <p:spTgt spid="71682"/>
                                        </p:tgtEl>
                                        <p:attrNameLst>
                                          <p:attrName>ppt_x</p:attrName>
                                        </p:attrNameLst>
                                      </p:cBhvr>
                                      <p:tavLst>
                                        <p:tav tm="0">
                                          <p:val>
                                            <p:strVal val="#ppt_x"/>
                                          </p:val>
                                        </p:tav>
                                        <p:tav tm="100000">
                                          <p:val>
                                            <p:strVal val="#ppt_x"/>
                                          </p:val>
                                        </p:tav>
                                      </p:tavLst>
                                    </p:anim>
                                    <p:anim calcmode="lin" valueType="num">
                                      <p:cBhvr additive="base">
                                        <p:cTn id="8" dur="500" fill="hold"/>
                                        <p:tgtEl>
                                          <p:spTgt spid="716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684">
                                            <p:txEl>
                                              <p:pRg st="0" end="0"/>
                                            </p:txEl>
                                          </p:spTgt>
                                        </p:tgtEl>
                                        <p:attrNameLst>
                                          <p:attrName>style.visibility</p:attrName>
                                        </p:attrNameLst>
                                      </p:cBhvr>
                                      <p:to>
                                        <p:strVal val="visible"/>
                                      </p:to>
                                    </p:set>
                                    <p:anim calcmode="lin" valueType="num">
                                      <p:cBhvr additive="base">
                                        <p:cTn id="13" dur="500" fill="hold"/>
                                        <p:tgtEl>
                                          <p:spTgt spid="7168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68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build="p"/>
    </p:bld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4" name="Rectangle 2"/>
          <p:cNvSpPr>
            <a:spLocks noGrp="1" noChangeArrowheads="1"/>
          </p:cNvSpPr>
          <p:nvPr>
            <p:ph type="title"/>
          </p:nvPr>
        </p:nvSpPr>
        <p:spPr>
          <a:xfrm>
            <a:off x="304800" y="228600"/>
            <a:ext cx="8534400" cy="1143000"/>
          </a:xfrm>
        </p:spPr>
        <p:txBody>
          <a:bodyPr/>
          <a:lstStyle/>
          <a:p>
            <a:pPr eaLnBrk="1" hangingPunct="1"/>
            <a:r>
              <a:rPr lang="en-US" smtClean="0"/>
              <a:t>Reaction Coordinate Diagrams</a:t>
            </a:r>
          </a:p>
        </p:txBody>
      </p:sp>
      <p:sp>
        <p:nvSpPr>
          <p:cNvPr id="49155" name="Rectangle 3"/>
          <p:cNvSpPr>
            <a:spLocks noGrp="1" noChangeArrowheads="1"/>
          </p:cNvSpPr>
          <p:nvPr>
            <p:ph type="body" sz="half" idx="1"/>
          </p:nvPr>
        </p:nvSpPr>
        <p:spPr>
          <a:xfrm>
            <a:off x="0" y="1371600"/>
            <a:ext cx="4419600" cy="2971800"/>
          </a:xfrm>
        </p:spPr>
        <p:txBody>
          <a:bodyPr/>
          <a:lstStyle/>
          <a:p>
            <a:pPr algn="l" rtl="0" eaLnBrk="1" hangingPunct="1">
              <a:lnSpc>
                <a:spcPct val="90000"/>
              </a:lnSpc>
            </a:pPr>
            <a:r>
              <a:rPr lang="en-US" sz="2800" smtClean="0"/>
              <a:t>The diagram shows the energy of the reactants and products (and, therefore, </a:t>
            </a:r>
            <a:r>
              <a:rPr lang="en-US" sz="2800" smtClean="0">
                <a:latin typeface="Symbol" pitchFamily="18" charset="2"/>
                <a:sym typeface="Symbol" pitchFamily="18" charset="2"/>
              </a:rPr>
              <a:t></a:t>
            </a:r>
            <a:r>
              <a:rPr lang="en-US" sz="2800" i="1" smtClean="0"/>
              <a:t>H</a:t>
            </a:r>
            <a:r>
              <a:rPr lang="en-US" sz="2800" smtClean="0"/>
              <a:t>).</a:t>
            </a:r>
          </a:p>
          <a:p>
            <a:pPr algn="l" rtl="0" eaLnBrk="1" hangingPunct="1">
              <a:lnSpc>
                <a:spcPct val="90000"/>
              </a:lnSpc>
            </a:pPr>
            <a:r>
              <a:rPr lang="en-US" sz="2800" smtClean="0"/>
              <a:t>The high point on the diagram is the </a:t>
            </a:r>
            <a:r>
              <a:rPr lang="en-US" sz="2800" smtClean="0">
                <a:solidFill>
                  <a:srgbClr val="00197D"/>
                </a:solidFill>
              </a:rPr>
              <a:t>transition state</a:t>
            </a:r>
            <a:r>
              <a:rPr lang="en-US" sz="2800" smtClean="0"/>
              <a:t>.</a:t>
            </a:r>
          </a:p>
        </p:txBody>
      </p:sp>
      <p:sp>
        <p:nvSpPr>
          <p:cNvPr id="49157" name="Rectangle 5"/>
          <p:cNvSpPr>
            <a:spLocks noChangeArrowheads="1"/>
          </p:cNvSpPr>
          <p:nvPr/>
        </p:nvSpPr>
        <p:spPr bwMode="auto">
          <a:xfrm>
            <a:off x="0" y="4191000"/>
            <a:ext cx="8153400" cy="946150"/>
          </a:xfrm>
          <a:prstGeom prst="rect">
            <a:avLst/>
          </a:prstGeom>
          <a:noFill/>
          <a:ln w="9525">
            <a:noFill/>
            <a:miter lim="800000"/>
            <a:headEnd/>
            <a:tailEnd/>
          </a:ln>
        </p:spPr>
        <p:txBody>
          <a:bodyPr>
            <a:spAutoFit/>
          </a:bodyPr>
          <a:lstStyle/>
          <a:p>
            <a:pPr marL="338138" indent="-338138" algn="l" rtl="0">
              <a:buFontTx/>
              <a:buChar char="•"/>
            </a:pPr>
            <a:r>
              <a:rPr lang="en-US" sz="2800">
                <a:latin typeface="Calibri" pitchFamily="34" charset="0"/>
              </a:rPr>
              <a:t>The species present at the transition state is called the </a:t>
            </a:r>
            <a:r>
              <a:rPr lang="en-US" sz="2800">
                <a:solidFill>
                  <a:srgbClr val="FF0000"/>
                </a:solidFill>
                <a:latin typeface="Calibri" pitchFamily="34" charset="0"/>
              </a:rPr>
              <a:t>activated complex</a:t>
            </a:r>
            <a:r>
              <a:rPr lang="en-US" sz="2800">
                <a:latin typeface="Calibri" pitchFamily="34" charset="0"/>
              </a:rPr>
              <a:t>.</a:t>
            </a:r>
          </a:p>
        </p:txBody>
      </p:sp>
      <p:sp>
        <p:nvSpPr>
          <p:cNvPr id="49160" name="Text Box 8"/>
          <p:cNvSpPr txBox="1">
            <a:spLocks noChangeArrowheads="1"/>
          </p:cNvSpPr>
          <p:nvPr/>
        </p:nvSpPr>
        <p:spPr bwMode="auto">
          <a:xfrm>
            <a:off x="0" y="5105400"/>
            <a:ext cx="8915400" cy="1692275"/>
          </a:xfrm>
          <a:prstGeom prst="rect">
            <a:avLst/>
          </a:prstGeom>
          <a:noFill/>
          <a:ln w="9525">
            <a:noFill/>
            <a:miter lim="800000"/>
            <a:headEnd/>
            <a:tailEnd/>
          </a:ln>
        </p:spPr>
        <p:txBody>
          <a:bodyPr>
            <a:spAutoFit/>
          </a:bodyPr>
          <a:lstStyle/>
          <a:p>
            <a:pPr marL="338138" indent="-338138" algn="l" rtl="0">
              <a:buFontTx/>
              <a:buChar char="•"/>
            </a:pPr>
            <a:r>
              <a:rPr lang="en-US" sz="2800">
                <a:latin typeface="Calibri" pitchFamily="34" charset="0"/>
              </a:rPr>
              <a:t>The energy gap between the reactants and the activated complex is the </a:t>
            </a:r>
            <a:r>
              <a:rPr lang="en-US" sz="2800">
                <a:solidFill>
                  <a:srgbClr val="FF0000"/>
                </a:solidFill>
                <a:latin typeface="Calibri" pitchFamily="34" charset="0"/>
              </a:rPr>
              <a:t>activation energy </a:t>
            </a:r>
            <a:r>
              <a:rPr lang="en-US" sz="2800">
                <a:latin typeface="Calibri" pitchFamily="34" charset="0"/>
              </a:rPr>
              <a:t>barrier.</a:t>
            </a:r>
          </a:p>
          <a:p>
            <a:pPr marL="338138" indent="-338138" algn="l" rtl="0">
              <a:spcBef>
                <a:spcPct val="50000"/>
              </a:spcBef>
            </a:pPr>
            <a:endParaRPr lang="en-US">
              <a:latin typeface="Calibri" pitchFamily="34" charset="0"/>
            </a:endParaRPr>
          </a:p>
        </p:txBody>
      </p:sp>
      <p:sp>
        <p:nvSpPr>
          <p:cNvPr id="458758" name="Rectangle 1026" descr="13025"/>
          <p:cNvSpPr>
            <a:spLocks noGrp="1" noChangeAspect="1" noChangeArrowheads="1"/>
          </p:cNvSpPr>
          <p:nvPr/>
        </p:nvSpPr>
        <p:spPr bwMode="auto">
          <a:xfrm>
            <a:off x="4343400" y="1143000"/>
            <a:ext cx="3657600" cy="2894013"/>
          </a:xfrm>
          <a:prstGeom prst="rect">
            <a:avLst/>
          </a:prstGeom>
          <a:blipFill dpi="0" rotWithShape="1">
            <a:blip r:embed="rId3" cstate="print"/>
            <a:srcRect/>
            <a:stretch>
              <a:fillRect/>
            </a:stretch>
          </a:blipFill>
          <a:ln w="9525">
            <a:noFill/>
            <a:miter lim="800000"/>
            <a:headEnd/>
            <a:tailEnd/>
          </a:ln>
        </p:spPr>
        <p:txBody>
          <a:bodyPr/>
          <a:lstStyle/>
          <a:p>
            <a:endParaRPr lang="en-US"/>
          </a:p>
        </p:txBody>
      </p:sp>
      <p:sp>
        <p:nvSpPr>
          <p:cNvPr id="458759" name="Slide Number Placeholder 9"/>
          <p:cNvSpPr>
            <a:spLocks noGrp="1"/>
          </p:cNvSpPr>
          <p:nvPr>
            <p:ph type="sldNum" sz="quarter" idx="11"/>
          </p:nvPr>
        </p:nvSpPr>
        <p:spPr>
          <a:xfrm>
            <a:off x="323850" y="6165850"/>
            <a:ext cx="1905000" cy="457200"/>
          </a:xfrm>
          <a:noFill/>
        </p:spPr>
        <p:txBody>
          <a:bodyPr/>
          <a:lstStyle/>
          <a:p>
            <a:fld id="{6A397DA1-3D74-4301-AFCA-2CDB425A1C25}" type="slidenum">
              <a:rPr lang="ar-SA" smtClean="0">
                <a:latin typeface="Arial" pitchFamily="34" charset="0"/>
                <a:cs typeface="Arial" pitchFamily="34" charset="0"/>
              </a:rPr>
              <a:pPr/>
              <a:t>351</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155">
                                            <p:txEl>
                                              <p:pRg st="1" end="1"/>
                                            </p:txEl>
                                          </p:spTgt>
                                        </p:tgtEl>
                                        <p:attrNameLst>
                                          <p:attrName>style.visibility</p:attrName>
                                        </p:attrNameLst>
                                      </p:cBhvr>
                                      <p:to>
                                        <p:strVal val="visible"/>
                                      </p:to>
                                    </p:set>
                                    <p:animEffect transition="in" filter="fade">
                                      <p:cBhvr>
                                        <p:cTn id="7" dur="2000"/>
                                        <p:tgtEl>
                                          <p:spTgt spid="491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9157"/>
                                        </p:tgtEl>
                                        <p:attrNameLst>
                                          <p:attrName>style.visibility</p:attrName>
                                        </p:attrNameLst>
                                      </p:cBhvr>
                                      <p:to>
                                        <p:strVal val="visible"/>
                                      </p:to>
                                    </p:set>
                                    <p:animEffect transition="in" filter="fade">
                                      <p:cBhvr>
                                        <p:cTn id="12" dur="2000"/>
                                        <p:tgtEl>
                                          <p:spTgt spid="4915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9160"/>
                                        </p:tgtEl>
                                        <p:attrNameLst>
                                          <p:attrName>style.visibility</p:attrName>
                                        </p:attrNameLst>
                                      </p:cBhvr>
                                      <p:to>
                                        <p:strVal val="visible"/>
                                      </p:to>
                                    </p:set>
                                    <p:animEffect transition="in" filter="fade">
                                      <p:cBhvr>
                                        <p:cTn id="17" dur="2000"/>
                                        <p:tgtEl>
                                          <p:spTgt spid="49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P spid="49157" grpId="0"/>
      <p:bldP spid="49160" grpId="0"/>
    </p:bld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8" name="Rectangle 2"/>
          <p:cNvSpPr>
            <a:spLocks noGrp="1" noChangeArrowheads="1"/>
          </p:cNvSpPr>
          <p:nvPr>
            <p:ph type="title"/>
          </p:nvPr>
        </p:nvSpPr>
        <p:spPr>
          <a:xfrm>
            <a:off x="260350" y="228600"/>
            <a:ext cx="8610600" cy="1143000"/>
          </a:xfrm>
        </p:spPr>
        <p:txBody>
          <a:bodyPr/>
          <a:lstStyle/>
          <a:p>
            <a:pPr eaLnBrk="1" hangingPunct="1"/>
            <a:r>
              <a:rPr lang="en-US" smtClean="0"/>
              <a:t>Maxwell–Boltzmann Distributions</a:t>
            </a:r>
          </a:p>
        </p:txBody>
      </p:sp>
      <p:sp>
        <p:nvSpPr>
          <p:cNvPr id="73731" name="Rectangle 4"/>
          <p:cNvSpPr>
            <a:spLocks noGrp="1" noChangeArrowheads="1"/>
          </p:cNvSpPr>
          <p:nvPr>
            <p:ph type="body" sz="half" idx="2"/>
          </p:nvPr>
        </p:nvSpPr>
        <p:spPr>
          <a:xfrm>
            <a:off x="5257800" y="1981200"/>
            <a:ext cx="3581400" cy="3276600"/>
          </a:xfrm>
        </p:spPr>
        <p:txBody>
          <a:bodyPr/>
          <a:lstStyle/>
          <a:p>
            <a:pPr algn="l" rtl="0" eaLnBrk="1" hangingPunct="1"/>
            <a:r>
              <a:rPr lang="en-US" sz="2800" smtClean="0"/>
              <a:t>Temperature is defined as a measure of the average kinetic energy of the molecules in a sample.</a:t>
            </a:r>
          </a:p>
        </p:txBody>
      </p:sp>
      <p:pic>
        <p:nvPicPr>
          <p:cNvPr id="73732" name="Picture 5" descr="14_16"/>
          <p:cNvPicPr>
            <a:picLocks noGrp="1" noChangeAspect="1" noChangeArrowheads="1"/>
          </p:cNvPicPr>
          <p:nvPr>
            <p:ph sz="half" idx="1"/>
          </p:nvPr>
        </p:nvPicPr>
        <p:blipFill>
          <a:blip r:embed="rId3" cstate="print"/>
          <a:srcRect b="4680"/>
          <a:stretch>
            <a:fillRect/>
          </a:stretch>
        </p:blipFill>
        <p:spPr>
          <a:xfrm>
            <a:off x="228600" y="2055813"/>
            <a:ext cx="5029200" cy="2860675"/>
          </a:xfrm>
        </p:spPr>
      </p:pic>
      <p:sp>
        <p:nvSpPr>
          <p:cNvPr id="50182" name="Rectangle 6"/>
          <p:cNvSpPr>
            <a:spLocks noChangeArrowheads="1"/>
          </p:cNvSpPr>
          <p:nvPr/>
        </p:nvSpPr>
        <p:spPr bwMode="auto">
          <a:xfrm>
            <a:off x="533400" y="5181600"/>
            <a:ext cx="7543800" cy="946150"/>
          </a:xfrm>
          <a:prstGeom prst="rect">
            <a:avLst/>
          </a:prstGeom>
          <a:noFill/>
          <a:ln w="9525">
            <a:noFill/>
            <a:miter lim="800000"/>
            <a:headEnd/>
            <a:tailEnd/>
          </a:ln>
        </p:spPr>
        <p:txBody>
          <a:bodyPr>
            <a:spAutoFit/>
          </a:bodyPr>
          <a:lstStyle/>
          <a:p>
            <a:pPr marL="290513" indent="-290513" algn="l" rtl="0">
              <a:buFontTx/>
              <a:buChar char="•"/>
            </a:pPr>
            <a:r>
              <a:rPr lang="en-US" sz="2800">
                <a:solidFill>
                  <a:srgbClr val="C82E32"/>
                </a:solidFill>
                <a:latin typeface="Calibri" pitchFamily="34" charset="0"/>
              </a:rPr>
              <a:t>At any temperature there is a wide distribution of kinetic energies.</a:t>
            </a:r>
          </a:p>
        </p:txBody>
      </p:sp>
      <p:sp>
        <p:nvSpPr>
          <p:cNvPr id="459782" name="Slide Number Placeholder 8"/>
          <p:cNvSpPr>
            <a:spLocks noGrp="1"/>
          </p:cNvSpPr>
          <p:nvPr>
            <p:ph type="sldNum" sz="quarter" idx="11"/>
          </p:nvPr>
        </p:nvSpPr>
        <p:spPr>
          <a:xfrm>
            <a:off x="179388" y="6237288"/>
            <a:ext cx="1905000" cy="457200"/>
          </a:xfrm>
          <a:noFill/>
        </p:spPr>
        <p:txBody>
          <a:bodyPr/>
          <a:lstStyle/>
          <a:p>
            <a:fld id="{2692FED0-E9CA-4169-BCF6-C6D3A1DC0F91}" type="slidenum">
              <a:rPr lang="ar-SA" smtClean="0">
                <a:latin typeface="Arial" pitchFamily="34" charset="0"/>
                <a:cs typeface="Arial" pitchFamily="34" charset="0"/>
              </a:rPr>
              <a:pPr/>
              <a:t>352</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3732"/>
                                        </p:tgtEl>
                                        <p:attrNameLst>
                                          <p:attrName>style.visibility</p:attrName>
                                        </p:attrNameLst>
                                      </p:cBhvr>
                                      <p:to>
                                        <p:strVal val="visible"/>
                                      </p:to>
                                    </p:set>
                                    <p:anim calcmode="lin" valueType="num">
                                      <p:cBhvr additive="base">
                                        <p:cTn id="7" dur="500" fill="hold"/>
                                        <p:tgtEl>
                                          <p:spTgt spid="73732"/>
                                        </p:tgtEl>
                                        <p:attrNameLst>
                                          <p:attrName>ppt_x</p:attrName>
                                        </p:attrNameLst>
                                      </p:cBhvr>
                                      <p:tavLst>
                                        <p:tav tm="0">
                                          <p:val>
                                            <p:strVal val="#ppt_x"/>
                                          </p:val>
                                        </p:tav>
                                        <p:tav tm="100000">
                                          <p:val>
                                            <p:strVal val="#ppt_x"/>
                                          </p:val>
                                        </p:tav>
                                      </p:tavLst>
                                    </p:anim>
                                    <p:anim calcmode="lin" valueType="num">
                                      <p:cBhvr additive="base">
                                        <p:cTn id="8" dur="500" fill="hold"/>
                                        <p:tgtEl>
                                          <p:spTgt spid="737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3731">
                                            <p:txEl>
                                              <p:pRg st="0" end="0"/>
                                            </p:txEl>
                                          </p:spTgt>
                                        </p:tgtEl>
                                        <p:attrNameLst>
                                          <p:attrName>style.visibility</p:attrName>
                                        </p:attrNameLst>
                                      </p:cBhvr>
                                      <p:to>
                                        <p:strVal val="visible"/>
                                      </p:to>
                                    </p:set>
                                    <p:anim calcmode="lin" valueType="num">
                                      <p:cBhvr additive="base">
                                        <p:cTn id="13" dur="500" fill="hold"/>
                                        <p:tgtEl>
                                          <p:spTgt spid="7373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37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0182"/>
                                        </p:tgtEl>
                                        <p:attrNameLst>
                                          <p:attrName>style.visibility</p:attrName>
                                        </p:attrNameLst>
                                      </p:cBhvr>
                                      <p:to>
                                        <p:strVal val="visible"/>
                                      </p:to>
                                    </p:set>
                                    <p:anim calcmode="lin" valueType="num">
                                      <p:cBhvr additive="base">
                                        <p:cTn id="19" dur="500" fill="hold"/>
                                        <p:tgtEl>
                                          <p:spTgt spid="50182"/>
                                        </p:tgtEl>
                                        <p:attrNameLst>
                                          <p:attrName>ppt_x</p:attrName>
                                        </p:attrNameLst>
                                      </p:cBhvr>
                                      <p:tavLst>
                                        <p:tav tm="0">
                                          <p:val>
                                            <p:strVal val="#ppt_x"/>
                                          </p:val>
                                        </p:tav>
                                        <p:tav tm="100000">
                                          <p:val>
                                            <p:strVal val="#ppt_x"/>
                                          </p:val>
                                        </p:tav>
                                      </p:tavLst>
                                    </p:anim>
                                    <p:anim calcmode="lin" valueType="num">
                                      <p:cBhvr additive="base">
                                        <p:cTn id="20" dur="500" fill="hold"/>
                                        <p:tgtEl>
                                          <p:spTgt spid="501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p:bldP spid="50182" grpId="0"/>
    </p:bld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2" name="Rectangle 2"/>
          <p:cNvSpPr>
            <a:spLocks noGrp="1" noChangeArrowheads="1"/>
          </p:cNvSpPr>
          <p:nvPr>
            <p:ph type="title"/>
          </p:nvPr>
        </p:nvSpPr>
        <p:spPr>
          <a:xfrm>
            <a:off x="260350" y="228600"/>
            <a:ext cx="8610600" cy="1143000"/>
          </a:xfrm>
        </p:spPr>
        <p:txBody>
          <a:bodyPr/>
          <a:lstStyle/>
          <a:p>
            <a:pPr eaLnBrk="1" hangingPunct="1"/>
            <a:r>
              <a:rPr lang="en-US" smtClean="0"/>
              <a:t>Maxwell–Boltzmann Distributions</a:t>
            </a:r>
          </a:p>
        </p:txBody>
      </p:sp>
      <p:sp>
        <p:nvSpPr>
          <p:cNvPr id="51203" name="Rectangle 3"/>
          <p:cNvSpPr>
            <a:spLocks noGrp="1" noChangeArrowheads="1"/>
          </p:cNvSpPr>
          <p:nvPr>
            <p:ph type="body" sz="half" idx="2"/>
          </p:nvPr>
        </p:nvSpPr>
        <p:spPr>
          <a:xfrm>
            <a:off x="5257800" y="1752600"/>
            <a:ext cx="3733800" cy="4343400"/>
          </a:xfrm>
        </p:spPr>
        <p:txBody>
          <a:bodyPr/>
          <a:lstStyle/>
          <a:p>
            <a:pPr algn="l" rtl="0" eaLnBrk="1" hangingPunct="1"/>
            <a:r>
              <a:rPr lang="en-US" sz="2800" smtClean="0"/>
              <a:t>As the temperature increases, the curve flattens and broadens.</a:t>
            </a:r>
          </a:p>
          <a:p>
            <a:pPr algn="l" rtl="0" eaLnBrk="1" hangingPunct="1"/>
            <a:r>
              <a:rPr lang="en-US" sz="2800" smtClean="0"/>
              <a:t>Thus at higher temperatures, a larger population of molecules has higher energy.</a:t>
            </a:r>
          </a:p>
        </p:txBody>
      </p:sp>
      <p:pic>
        <p:nvPicPr>
          <p:cNvPr id="460804" name="Picture 4" descr="14_16"/>
          <p:cNvPicPr>
            <a:picLocks noGrp="1" noChangeAspect="1" noChangeArrowheads="1"/>
          </p:cNvPicPr>
          <p:nvPr>
            <p:ph sz="half" idx="1"/>
          </p:nvPr>
        </p:nvPicPr>
        <p:blipFill>
          <a:blip r:embed="rId3" cstate="print"/>
          <a:srcRect b="4680"/>
          <a:stretch>
            <a:fillRect/>
          </a:stretch>
        </p:blipFill>
        <p:spPr>
          <a:xfrm>
            <a:off x="228600" y="2055813"/>
            <a:ext cx="5029200" cy="2860675"/>
          </a:xfrm>
        </p:spPr>
      </p:pic>
      <p:sp>
        <p:nvSpPr>
          <p:cNvPr id="460805" name="Slide Number Placeholder 7"/>
          <p:cNvSpPr>
            <a:spLocks noGrp="1"/>
          </p:cNvSpPr>
          <p:nvPr>
            <p:ph type="sldNum" sz="quarter" idx="11"/>
          </p:nvPr>
        </p:nvSpPr>
        <p:spPr>
          <a:xfrm>
            <a:off x="179388" y="6165850"/>
            <a:ext cx="1905000" cy="457200"/>
          </a:xfrm>
          <a:noFill/>
        </p:spPr>
        <p:txBody>
          <a:bodyPr/>
          <a:lstStyle/>
          <a:p>
            <a:fld id="{7BF39F06-4C6A-4FE7-B4C8-D691F68D3510}" type="slidenum">
              <a:rPr lang="ar-SA" smtClean="0">
                <a:latin typeface="Arial" pitchFamily="34" charset="0"/>
                <a:cs typeface="Arial" pitchFamily="34" charset="0"/>
              </a:rPr>
              <a:pPr/>
              <a:t>353</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03">
                                            <p:txEl>
                                              <p:pRg st="1" end="1"/>
                                            </p:txEl>
                                          </p:spTgt>
                                        </p:tgtEl>
                                        <p:attrNameLst>
                                          <p:attrName>style.visibility</p:attrName>
                                        </p:attrNameLst>
                                      </p:cBhvr>
                                      <p:to>
                                        <p:strVal val="visible"/>
                                      </p:to>
                                    </p:set>
                                    <p:animEffect transition="in" filter="fade">
                                      <p:cBhvr>
                                        <p:cTn id="7" dur="2000"/>
                                        <p:tgtEl>
                                          <p:spTgt spid="512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2"/>
          <p:cNvSpPr>
            <a:spLocks noGrp="1" noChangeArrowheads="1"/>
          </p:cNvSpPr>
          <p:nvPr>
            <p:ph type="title"/>
          </p:nvPr>
        </p:nvSpPr>
        <p:spPr>
          <a:xfrm>
            <a:off x="260350" y="228600"/>
            <a:ext cx="8610600" cy="1143000"/>
          </a:xfrm>
        </p:spPr>
        <p:txBody>
          <a:bodyPr/>
          <a:lstStyle/>
          <a:p>
            <a:pPr eaLnBrk="1" hangingPunct="1"/>
            <a:r>
              <a:rPr lang="en-US" smtClean="0"/>
              <a:t>Maxwell–Boltzmann Distributions</a:t>
            </a:r>
          </a:p>
        </p:txBody>
      </p:sp>
      <p:sp>
        <p:nvSpPr>
          <p:cNvPr id="461827" name="Rectangle 3"/>
          <p:cNvSpPr>
            <a:spLocks noGrp="1" noChangeArrowheads="1"/>
          </p:cNvSpPr>
          <p:nvPr>
            <p:ph type="body" sz="half" idx="2"/>
          </p:nvPr>
        </p:nvSpPr>
        <p:spPr>
          <a:xfrm>
            <a:off x="323850" y="1341438"/>
            <a:ext cx="8001000" cy="1943100"/>
          </a:xfrm>
        </p:spPr>
        <p:txBody>
          <a:bodyPr/>
          <a:lstStyle/>
          <a:p>
            <a:pPr algn="l" rtl="0" eaLnBrk="1" hangingPunct="1"/>
            <a:r>
              <a:rPr lang="en-US" sz="2800" smtClean="0"/>
              <a:t>If the dotted line represents the activation energy, then as the temperature increases, so does the fraction of molecules that can overcome the activation energy barrier.</a:t>
            </a:r>
          </a:p>
        </p:txBody>
      </p:sp>
      <p:pic>
        <p:nvPicPr>
          <p:cNvPr id="461828" name="Picture 4" descr="14_16"/>
          <p:cNvPicPr>
            <a:picLocks noGrp="1" noChangeAspect="1" noChangeArrowheads="1"/>
          </p:cNvPicPr>
          <p:nvPr>
            <p:ph sz="half" idx="1"/>
          </p:nvPr>
        </p:nvPicPr>
        <p:blipFill>
          <a:blip r:embed="rId3" cstate="print"/>
          <a:srcRect b="4680"/>
          <a:stretch>
            <a:fillRect/>
          </a:stretch>
        </p:blipFill>
        <p:spPr>
          <a:xfrm>
            <a:off x="228600" y="3657600"/>
            <a:ext cx="5029200" cy="2860675"/>
          </a:xfrm>
        </p:spPr>
      </p:pic>
      <p:sp>
        <p:nvSpPr>
          <p:cNvPr id="52229" name="Rectangle 5"/>
          <p:cNvSpPr>
            <a:spLocks noChangeArrowheads="1"/>
          </p:cNvSpPr>
          <p:nvPr/>
        </p:nvSpPr>
        <p:spPr bwMode="auto">
          <a:xfrm>
            <a:off x="5292725" y="4005263"/>
            <a:ext cx="3851275" cy="954087"/>
          </a:xfrm>
          <a:prstGeom prst="rect">
            <a:avLst/>
          </a:prstGeom>
          <a:noFill/>
          <a:ln w="9525">
            <a:noFill/>
            <a:miter lim="800000"/>
            <a:headEnd/>
            <a:tailEnd/>
          </a:ln>
        </p:spPr>
        <p:txBody>
          <a:bodyPr>
            <a:spAutoFit/>
          </a:bodyPr>
          <a:lstStyle/>
          <a:p>
            <a:pPr marL="233363" indent="-233363" algn="l" rtl="0">
              <a:buFontTx/>
              <a:buChar char="•"/>
            </a:pPr>
            <a:r>
              <a:rPr lang="en-US" sz="2800">
                <a:solidFill>
                  <a:srgbClr val="C82E32"/>
                </a:solidFill>
                <a:latin typeface="Calibri" pitchFamily="34" charset="0"/>
              </a:rPr>
              <a:t>As a result, the reaction rate increases.</a:t>
            </a:r>
          </a:p>
        </p:txBody>
      </p:sp>
      <p:sp>
        <p:nvSpPr>
          <p:cNvPr id="461830" name="Slide Number Placeholder 8"/>
          <p:cNvSpPr>
            <a:spLocks noGrp="1"/>
          </p:cNvSpPr>
          <p:nvPr>
            <p:ph type="sldNum" sz="quarter" idx="11"/>
          </p:nvPr>
        </p:nvSpPr>
        <p:spPr>
          <a:xfrm>
            <a:off x="179388" y="6400800"/>
            <a:ext cx="1905000" cy="457200"/>
          </a:xfrm>
          <a:noFill/>
        </p:spPr>
        <p:txBody>
          <a:bodyPr/>
          <a:lstStyle/>
          <a:p>
            <a:fld id="{871F2FC7-5B7C-4440-9C52-F4CF1728E144}" type="slidenum">
              <a:rPr lang="ar-SA" smtClean="0">
                <a:latin typeface="Arial" pitchFamily="34" charset="0"/>
                <a:cs typeface="Arial" pitchFamily="34" charset="0"/>
              </a:rPr>
              <a:pPr/>
              <a:t>354</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0"/>
                                  </p:stCondLst>
                                  <p:childTnLst>
                                    <p:set>
                                      <p:cBhvr>
                                        <p:cTn id="6" dur="1" fill="hold">
                                          <p:stCondLst>
                                            <p:cond delay="0"/>
                                          </p:stCondLst>
                                        </p:cTn>
                                        <p:tgtEl>
                                          <p:spTgt spid="52229"/>
                                        </p:tgtEl>
                                        <p:attrNameLst>
                                          <p:attrName>style.visibility</p:attrName>
                                        </p:attrNameLst>
                                      </p:cBhvr>
                                      <p:to>
                                        <p:strVal val="visible"/>
                                      </p:to>
                                    </p:set>
                                    <p:animEffect transition="in" filter="fade">
                                      <p:cBhvr>
                                        <p:cTn id="7" dur="2000"/>
                                        <p:tgtEl>
                                          <p:spTgt spid="52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9" grpId="0"/>
    </p:bld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50" name="Rectangle 2"/>
          <p:cNvSpPr>
            <a:spLocks noGrp="1" noChangeArrowheads="1"/>
          </p:cNvSpPr>
          <p:nvPr>
            <p:ph type="title"/>
          </p:nvPr>
        </p:nvSpPr>
        <p:spPr/>
        <p:txBody>
          <a:bodyPr/>
          <a:lstStyle/>
          <a:p>
            <a:pPr eaLnBrk="1" hangingPunct="1"/>
            <a:r>
              <a:rPr lang="en-US" smtClean="0"/>
              <a:t>Arrhenius Equation</a:t>
            </a:r>
          </a:p>
        </p:txBody>
      </p:sp>
      <p:sp>
        <p:nvSpPr>
          <p:cNvPr id="76803" name="Rectangle 3"/>
          <p:cNvSpPr>
            <a:spLocks noGrp="1" noChangeArrowheads="1"/>
          </p:cNvSpPr>
          <p:nvPr>
            <p:ph type="body" idx="1"/>
          </p:nvPr>
        </p:nvSpPr>
        <p:spPr>
          <a:xfrm>
            <a:off x="0" y="1524000"/>
            <a:ext cx="8991600" cy="4953000"/>
          </a:xfrm>
        </p:spPr>
        <p:txBody>
          <a:bodyPr/>
          <a:lstStyle/>
          <a:p>
            <a:pPr algn="l" rtl="0" eaLnBrk="1" hangingPunct="1">
              <a:buFontTx/>
              <a:buNone/>
            </a:pPr>
            <a:r>
              <a:rPr lang="en-US" smtClean="0"/>
              <a:t>	 Arrhenius developed a mathematical relationship between </a:t>
            </a:r>
            <a:r>
              <a:rPr lang="en-US" i="1" smtClean="0"/>
              <a:t>k</a:t>
            </a:r>
            <a:r>
              <a:rPr lang="en-US" smtClean="0"/>
              <a:t> and </a:t>
            </a:r>
            <a:r>
              <a:rPr lang="en-US" i="1" smtClean="0"/>
              <a:t>E</a:t>
            </a:r>
            <a:r>
              <a:rPr lang="en-US" i="1" baseline="-25000" smtClean="0"/>
              <a:t>a</a:t>
            </a:r>
            <a:r>
              <a:rPr lang="en-US" smtClean="0"/>
              <a:t>:</a:t>
            </a:r>
          </a:p>
          <a:p>
            <a:pPr algn="l" rtl="0" eaLnBrk="1" hangingPunct="1">
              <a:lnSpc>
                <a:spcPct val="80000"/>
              </a:lnSpc>
              <a:buFontTx/>
              <a:buNone/>
            </a:pPr>
            <a:endParaRPr lang="en-US" smtClean="0"/>
          </a:p>
          <a:p>
            <a:pPr algn="l" rtl="0" eaLnBrk="1" hangingPunct="1">
              <a:buFontTx/>
              <a:buNone/>
            </a:pPr>
            <a:endParaRPr lang="en-US" smtClean="0"/>
          </a:p>
          <a:p>
            <a:pPr algn="l" rtl="0" eaLnBrk="1" hangingPunct="1">
              <a:buFontTx/>
              <a:buNone/>
            </a:pPr>
            <a:endParaRPr lang="en-US" smtClean="0"/>
          </a:p>
          <a:p>
            <a:pPr algn="l" rtl="0" eaLnBrk="1" hangingPunct="1">
              <a:buFontTx/>
              <a:buNone/>
            </a:pPr>
            <a:endParaRPr lang="en-US" smtClean="0"/>
          </a:p>
          <a:p>
            <a:pPr algn="l" rtl="0" eaLnBrk="1" hangingPunct="1">
              <a:buFontTx/>
              <a:buNone/>
            </a:pPr>
            <a:r>
              <a:rPr lang="en-US" smtClean="0"/>
              <a:t>	where </a:t>
            </a:r>
            <a:r>
              <a:rPr lang="en-US" i="1" smtClean="0"/>
              <a:t>A</a:t>
            </a:r>
            <a:r>
              <a:rPr lang="en-US" smtClean="0"/>
              <a:t> is the </a:t>
            </a:r>
            <a:r>
              <a:rPr lang="en-US" smtClean="0">
                <a:solidFill>
                  <a:srgbClr val="00197D"/>
                </a:solidFill>
              </a:rPr>
              <a:t>frequency factor</a:t>
            </a:r>
            <a:r>
              <a:rPr lang="en-US" smtClean="0"/>
              <a:t>, a number that represents the likelihood that collisions would occur with the proper orientation for reaction.</a:t>
            </a:r>
          </a:p>
        </p:txBody>
      </p:sp>
      <p:pic>
        <p:nvPicPr>
          <p:cNvPr id="76804" name="Picture 6" descr="http://www.chemguide.co.uk/physical/basicrates/arrhenius1.gif"/>
          <p:cNvPicPr>
            <a:picLocks noChangeAspect="1" noChangeArrowheads="1"/>
          </p:cNvPicPr>
          <p:nvPr/>
        </p:nvPicPr>
        <p:blipFill>
          <a:blip r:embed="rId3" cstate="print"/>
          <a:srcRect/>
          <a:stretch>
            <a:fillRect/>
          </a:stretch>
        </p:blipFill>
        <p:spPr bwMode="auto">
          <a:xfrm>
            <a:off x="1676400" y="2667000"/>
            <a:ext cx="5867400" cy="2174875"/>
          </a:xfrm>
          <a:prstGeom prst="rect">
            <a:avLst/>
          </a:prstGeom>
          <a:noFill/>
          <a:ln w="9525">
            <a:noFill/>
            <a:miter lim="800000"/>
            <a:headEnd/>
            <a:tailEnd/>
          </a:ln>
        </p:spPr>
      </p:pic>
      <p:sp>
        <p:nvSpPr>
          <p:cNvPr id="462853" name="Slide Number Placeholder 7"/>
          <p:cNvSpPr>
            <a:spLocks noGrp="1"/>
          </p:cNvSpPr>
          <p:nvPr>
            <p:ph type="sldNum" sz="quarter" idx="12"/>
          </p:nvPr>
        </p:nvSpPr>
        <p:spPr>
          <a:noFill/>
        </p:spPr>
        <p:txBody>
          <a:bodyPr/>
          <a:lstStyle/>
          <a:p>
            <a:fld id="{4DFA7F27-96C7-461A-996A-98F44528369E}" type="slidenum">
              <a:rPr lang="ar-SA" smtClean="0">
                <a:latin typeface="Arial" pitchFamily="34" charset="0"/>
                <a:cs typeface="Arial" pitchFamily="34" charset="0"/>
              </a:rPr>
              <a:pPr/>
              <a:t>355</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6803">
                                            <p:txEl>
                                              <p:pRg st="0" end="0"/>
                                            </p:txEl>
                                          </p:spTgt>
                                        </p:tgtEl>
                                        <p:attrNameLst>
                                          <p:attrName>style.visibility</p:attrName>
                                        </p:attrNameLst>
                                      </p:cBhvr>
                                      <p:to>
                                        <p:strVal val="visible"/>
                                      </p:to>
                                    </p:set>
                                    <p:anim calcmode="lin" valueType="num">
                                      <p:cBhvr additive="base">
                                        <p:cTn id="7" dur="500" fill="hold"/>
                                        <p:tgtEl>
                                          <p:spTgt spid="768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68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6804"/>
                                        </p:tgtEl>
                                        <p:attrNameLst>
                                          <p:attrName>style.visibility</p:attrName>
                                        </p:attrNameLst>
                                      </p:cBhvr>
                                      <p:to>
                                        <p:strVal val="visible"/>
                                      </p:to>
                                    </p:set>
                                    <p:anim calcmode="lin" valueType="num">
                                      <p:cBhvr additive="base">
                                        <p:cTn id="13" dur="500" fill="hold"/>
                                        <p:tgtEl>
                                          <p:spTgt spid="76804"/>
                                        </p:tgtEl>
                                        <p:attrNameLst>
                                          <p:attrName>ppt_x</p:attrName>
                                        </p:attrNameLst>
                                      </p:cBhvr>
                                      <p:tavLst>
                                        <p:tav tm="0">
                                          <p:val>
                                            <p:strVal val="#ppt_x"/>
                                          </p:val>
                                        </p:tav>
                                        <p:tav tm="100000">
                                          <p:val>
                                            <p:strVal val="#ppt_x"/>
                                          </p:val>
                                        </p:tav>
                                      </p:tavLst>
                                    </p:anim>
                                    <p:anim calcmode="lin" valueType="num">
                                      <p:cBhvr additive="base">
                                        <p:cTn id="14" dur="500" fill="hold"/>
                                        <p:tgtEl>
                                          <p:spTgt spid="7680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6803">
                                            <p:txEl>
                                              <p:pRg st="5" end="5"/>
                                            </p:txEl>
                                          </p:spTgt>
                                        </p:tgtEl>
                                        <p:attrNameLst>
                                          <p:attrName>style.visibility</p:attrName>
                                        </p:attrNameLst>
                                      </p:cBhvr>
                                      <p:to>
                                        <p:strVal val="visible"/>
                                      </p:to>
                                    </p:set>
                                    <p:anim calcmode="lin" valueType="num">
                                      <p:cBhvr additive="base">
                                        <p:cTn id="19" dur="500" fill="hold"/>
                                        <p:tgtEl>
                                          <p:spTgt spid="7680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680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Grp="1" noChangeArrowheads="1"/>
          </p:cNvSpPr>
          <p:nvPr>
            <p:ph idx="1"/>
          </p:nvPr>
        </p:nvSpPr>
        <p:spPr>
          <a:xfrm>
            <a:off x="0" y="533400"/>
            <a:ext cx="8991600" cy="5819775"/>
          </a:xfrm>
        </p:spPr>
        <p:txBody>
          <a:bodyPr/>
          <a:lstStyle/>
          <a:p>
            <a:pPr algn="l" rtl="0" eaLnBrk="1" hangingPunct="1"/>
            <a:r>
              <a:rPr lang="en-US" sz="2400" smtClean="0"/>
              <a:t>Temperature dependence of reaction rate</a:t>
            </a:r>
          </a:p>
          <a:p>
            <a:pPr algn="ctr" rtl="0" eaLnBrk="1" hangingPunct="1">
              <a:buFontTx/>
              <a:buNone/>
            </a:pPr>
            <a:r>
              <a:rPr lang="en-US" sz="2400" smtClean="0">
                <a:latin typeface="Times New Roman" pitchFamily="18" charset="0"/>
                <a:cs typeface="Times New Roman" pitchFamily="18" charset="0"/>
              </a:rPr>
              <a:t>k</a:t>
            </a:r>
            <a:r>
              <a:rPr lang="en-US" sz="2400" smtClean="0"/>
              <a:t> = A</a:t>
            </a:r>
            <a:r>
              <a:rPr lang="en-US" sz="2400" i="1" smtClean="0"/>
              <a:t>e</a:t>
            </a:r>
            <a:r>
              <a:rPr lang="en-US" sz="2400" smtClean="0"/>
              <a:t> </a:t>
            </a:r>
            <a:r>
              <a:rPr lang="en-US" sz="2400" baseline="50000" smtClean="0"/>
              <a:t>-E</a:t>
            </a:r>
            <a:r>
              <a:rPr lang="en-US" sz="2400" baseline="22000" smtClean="0"/>
              <a:t>a</a:t>
            </a:r>
            <a:r>
              <a:rPr lang="en-US" sz="2400" baseline="50000" smtClean="0"/>
              <a:t>/RT</a:t>
            </a:r>
          </a:p>
          <a:p>
            <a:pPr lvl="2" algn="l" rtl="0" eaLnBrk="1" hangingPunct="1">
              <a:buFontTx/>
              <a:buNone/>
            </a:pPr>
            <a:r>
              <a:rPr lang="en-US" smtClean="0">
                <a:latin typeface="Times New Roman" pitchFamily="18" charset="0"/>
                <a:cs typeface="Times New Roman" pitchFamily="18" charset="0"/>
              </a:rPr>
              <a:t>k</a:t>
            </a:r>
            <a:r>
              <a:rPr lang="en-US" i="1" smtClean="0"/>
              <a:t>         </a:t>
            </a:r>
            <a:r>
              <a:rPr lang="en-US" smtClean="0"/>
              <a:t>= rate constant</a:t>
            </a:r>
            <a:endParaRPr lang="en-US" baseline="50000" smtClean="0"/>
          </a:p>
          <a:p>
            <a:pPr lvl="2" algn="l" rtl="0" eaLnBrk="1" hangingPunct="1">
              <a:buFont typeface="Wingdings" pitchFamily="2" charset="2"/>
              <a:buNone/>
            </a:pPr>
            <a:r>
              <a:rPr lang="en-US" smtClean="0"/>
              <a:t>A 	= frequency factor (pZ)</a:t>
            </a:r>
          </a:p>
          <a:p>
            <a:pPr lvl="2" algn="l" rtl="0" eaLnBrk="1" hangingPunct="1">
              <a:buFont typeface="Wingdings" pitchFamily="2" charset="2"/>
              <a:buNone/>
            </a:pPr>
            <a:r>
              <a:rPr lang="en-US" smtClean="0"/>
              <a:t>E</a:t>
            </a:r>
            <a:r>
              <a:rPr lang="en-US" baseline="-25000" smtClean="0"/>
              <a:t>a          </a:t>
            </a:r>
            <a:r>
              <a:rPr lang="en-US" smtClean="0"/>
              <a:t>= activation energy</a:t>
            </a:r>
            <a:r>
              <a:rPr lang="en-US" baseline="50000" smtClean="0"/>
              <a:t> </a:t>
            </a:r>
            <a:r>
              <a:rPr lang="en-US" smtClean="0"/>
              <a:t>(J)</a:t>
            </a:r>
          </a:p>
          <a:p>
            <a:pPr lvl="2" algn="l" rtl="0" eaLnBrk="1" hangingPunct="1">
              <a:buFont typeface="Wingdings" pitchFamily="2" charset="2"/>
              <a:buNone/>
            </a:pPr>
            <a:r>
              <a:rPr lang="en-US" smtClean="0"/>
              <a:t>R        = gas constant (8.314 J/mol</a:t>
            </a:r>
            <a:r>
              <a:rPr lang="en-US" smtClean="0">
                <a:sym typeface="Symbol" pitchFamily="18" charset="2"/>
              </a:rPr>
              <a:t></a:t>
            </a:r>
            <a:r>
              <a:rPr lang="en-US" smtClean="0"/>
              <a:t>K)</a:t>
            </a:r>
          </a:p>
          <a:p>
            <a:pPr lvl="2" algn="l" rtl="0" eaLnBrk="1" hangingPunct="1">
              <a:buFont typeface="Wingdings" pitchFamily="2" charset="2"/>
              <a:buNone/>
            </a:pPr>
            <a:r>
              <a:rPr lang="en-US" smtClean="0"/>
              <a:t>T	       = temperature (K)</a:t>
            </a:r>
          </a:p>
          <a:p>
            <a:pPr algn="l" rtl="0" eaLnBrk="1" hangingPunct="1">
              <a:buClr>
                <a:srgbClr val="CCFF99"/>
              </a:buClr>
            </a:pPr>
            <a:r>
              <a:rPr lang="en-US" sz="2400" smtClean="0"/>
              <a:t>The negative exponential relationship between temperature (T) and the rate constant (k) means that as the temperature </a:t>
            </a:r>
            <a:r>
              <a:rPr lang="en-US" sz="2400" u="sng" smtClean="0"/>
              <a:t>increases</a:t>
            </a:r>
            <a:r>
              <a:rPr lang="en-US" sz="2400" smtClean="0"/>
              <a:t>, the negative exponent becomes </a:t>
            </a:r>
            <a:r>
              <a:rPr lang="en-US" sz="2400" u="sng" smtClean="0"/>
              <a:t>smaller</a:t>
            </a:r>
            <a:r>
              <a:rPr lang="en-US" sz="2400" smtClean="0"/>
              <a:t>, so the </a:t>
            </a:r>
            <a:r>
              <a:rPr lang="en-US" sz="2400" u="sng" smtClean="0"/>
              <a:t>value of </a:t>
            </a:r>
            <a:r>
              <a:rPr lang="en-US" sz="2400" u="sng" smtClean="0">
                <a:latin typeface="Times New Roman" pitchFamily="18" charset="0"/>
                <a:cs typeface="Times New Roman" pitchFamily="18" charset="0"/>
              </a:rPr>
              <a:t>k</a:t>
            </a:r>
            <a:r>
              <a:rPr lang="en-US" sz="2400" u="sng" smtClean="0"/>
              <a:t> becomes larger</a:t>
            </a:r>
            <a:r>
              <a:rPr lang="en-US" sz="2400" smtClean="0"/>
              <a:t>, which means that the </a:t>
            </a:r>
            <a:r>
              <a:rPr lang="en-US" sz="2400" u="sng" smtClean="0"/>
              <a:t>rate of the reaction increases</a:t>
            </a:r>
          </a:p>
          <a:p>
            <a:pPr algn="ctr" rtl="0" eaLnBrk="1" hangingPunct="1">
              <a:buClr>
                <a:srgbClr val="CCFF99"/>
              </a:buClr>
              <a:buFont typeface="Wingdings" pitchFamily="2" charset="2"/>
              <a:buNone/>
            </a:pPr>
            <a:r>
              <a:rPr lang="en-US" sz="2400" u="sng" smtClean="0"/>
              <a:t>Higher T  </a:t>
            </a:r>
            <a:r>
              <a:rPr lang="en-US" sz="2400" u="sng" smtClean="0">
                <a:sym typeface="Symbol" pitchFamily="18" charset="2"/>
              </a:rPr>
              <a:t>  large k    increased rate</a:t>
            </a:r>
            <a:endParaRPr lang="en-US" sz="2400" u="sng" smtClean="0"/>
          </a:p>
        </p:txBody>
      </p:sp>
      <p:sp>
        <p:nvSpPr>
          <p:cNvPr id="463875" name="Rectangle 2"/>
          <p:cNvSpPr>
            <a:spLocks noGrp="1" noChangeArrowheads="1"/>
          </p:cNvSpPr>
          <p:nvPr>
            <p:ph type="title"/>
          </p:nvPr>
        </p:nvSpPr>
        <p:spPr>
          <a:xfrm>
            <a:off x="609600" y="-304800"/>
            <a:ext cx="8229600" cy="1143000"/>
          </a:xfrm>
        </p:spPr>
        <p:txBody>
          <a:bodyPr/>
          <a:lstStyle/>
          <a:p>
            <a:pPr eaLnBrk="1" hangingPunct="1"/>
            <a:r>
              <a:rPr lang="en-US" smtClean="0"/>
              <a:t>Arrhenius Equation</a:t>
            </a:r>
          </a:p>
        </p:txBody>
      </p:sp>
      <p:sp>
        <p:nvSpPr>
          <p:cNvPr id="463876" name="Slide Number Placeholder 6"/>
          <p:cNvSpPr>
            <a:spLocks noGrp="1"/>
          </p:cNvSpPr>
          <p:nvPr>
            <p:ph type="sldNum" sz="quarter" idx="12"/>
          </p:nvPr>
        </p:nvSpPr>
        <p:spPr>
          <a:noFill/>
        </p:spPr>
        <p:txBody>
          <a:bodyPr/>
          <a:lstStyle/>
          <a:p>
            <a:fld id="{B9111D32-F0A8-4991-9196-D21DFD47BE61}" type="slidenum">
              <a:rPr lang="ar-SA" smtClean="0">
                <a:latin typeface="Arial" pitchFamily="34" charset="0"/>
                <a:cs typeface="Arial" pitchFamily="34" charset="0"/>
              </a:rPr>
              <a:pPr/>
              <a:t>356</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7826">
                                            <p:txEl>
                                              <p:pRg st="0" end="0"/>
                                            </p:txEl>
                                          </p:spTgt>
                                        </p:tgtEl>
                                        <p:attrNameLst>
                                          <p:attrName>style.visibility</p:attrName>
                                        </p:attrNameLst>
                                      </p:cBhvr>
                                      <p:to>
                                        <p:strVal val="visible"/>
                                      </p:to>
                                    </p:set>
                                    <p:anim calcmode="lin" valueType="num">
                                      <p:cBhvr additive="base">
                                        <p:cTn id="7" dur="500" fill="hold"/>
                                        <p:tgtEl>
                                          <p:spTgt spid="778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782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7826">
                                            <p:txEl>
                                              <p:pRg st="1" end="1"/>
                                            </p:txEl>
                                          </p:spTgt>
                                        </p:tgtEl>
                                        <p:attrNameLst>
                                          <p:attrName>style.visibility</p:attrName>
                                        </p:attrNameLst>
                                      </p:cBhvr>
                                      <p:to>
                                        <p:strVal val="visible"/>
                                      </p:to>
                                    </p:set>
                                    <p:anim calcmode="lin" valueType="num">
                                      <p:cBhvr additive="base">
                                        <p:cTn id="11" dur="500" fill="hold"/>
                                        <p:tgtEl>
                                          <p:spTgt spid="7782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78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7826">
                                            <p:txEl>
                                              <p:pRg st="2" end="2"/>
                                            </p:txEl>
                                          </p:spTgt>
                                        </p:tgtEl>
                                        <p:attrNameLst>
                                          <p:attrName>style.visibility</p:attrName>
                                        </p:attrNameLst>
                                      </p:cBhvr>
                                      <p:to>
                                        <p:strVal val="visible"/>
                                      </p:to>
                                    </p:set>
                                    <p:anim calcmode="lin" valueType="num">
                                      <p:cBhvr additive="base">
                                        <p:cTn id="17" dur="500" fill="hold"/>
                                        <p:tgtEl>
                                          <p:spTgt spid="7782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78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7826">
                                            <p:txEl>
                                              <p:pRg st="3" end="3"/>
                                            </p:txEl>
                                          </p:spTgt>
                                        </p:tgtEl>
                                        <p:attrNameLst>
                                          <p:attrName>style.visibility</p:attrName>
                                        </p:attrNameLst>
                                      </p:cBhvr>
                                      <p:to>
                                        <p:strVal val="visible"/>
                                      </p:to>
                                    </p:set>
                                    <p:anim calcmode="lin" valueType="num">
                                      <p:cBhvr additive="base">
                                        <p:cTn id="23" dur="500" fill="hold"/>
                                        <p:tgtEl>
                                          <p:spTgt spid="77826">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782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77826">
                                            <p:txEl>
                                              <p:pRg st="4" end="4"/>
                                            </p:txEl>
                                          </p:spTgt>
                                        </p:tgtEl>
                                        <p:attrNameLst>
                                          <p:attrName>style.visibility</p:attrName>
                                        </p:attrNameLst>
                                      </p:cBhvr>
                                      <p:to>
                                        <p:strVal val="visible"/>
                                      </p:to>
                                    </p:set>
                                    <p:anim calcmode="lin" valueType="num">
                                      <p:cBhvr additive="base">
                                        <p:cTn id="29" dur="500" fill="hold"/>
                                        <p:tgtEl>
                                          <p:spTgt spid="77826">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782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77826">
                                            <p:txEl>
                                              <p:pRg st="5" end="5"/>
                                            </p:txEl>
                                          </p:spTgt>
                                        </p:tgtEl>
                                        <p:attrNameLst>
                                          <p:attrName>style.visibility</p:attrName>
                                        </p:attrNameLst>
                                      </p:cBhvr>
                                      <p:to>
                                        <p:strVal val="visible"/>
                                      </p:to>
                                    </p:set>
                                    <p:anim calcmode="lin" valueType="num">
                                      <p:cBhvr additive="base">
                                        <p:cTn id="35" dur="500" fill="hold"/>
                                        <p:tgtEl>
                                          <p:spTgt spid="77826">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782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77826">
                                            <p:txEl>
                                              <p:pRg st="6" end="6"/>
                                            </p:txEl>
                                          </p:spTgt>
                                        </p:tgtEl>
                                        <p:attrNameLst>
                                          <p:attrName>style.visibility</p:attrName>
                                        </p:attrNameLst>
                                      </p:cBhvr>
                                      <p:to>
                                        <p:strVal val="visible"/>
                                      </p:to>
                                    </p:set>
                                    <p:anim calcmode="lin" valueType="num">
                                      <p:cBhvr additive="base">
                                        <p:cTn id="41" dur="500" fill="hold"/>
                                        <p:tgtEl>
                                          <p:spTgt spid="77826">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782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77826">
                                            <p:txEl>
                                              <p:pRg st="7" end="7"/>
                                            </p:txEl>
                                          </p:spTgt>
                                        </p:tgtEl>
                                        <p:attrNameLst>
                                          <p:attrName>style.visibility</p:attrName>
                                        </p:attrNameLst>
                                      </p:cBhvr>
                                      <p:to>
                                        <p:strVal val="visible"/>
                                      </p:to>
                                    </p:set>
                                    <p:anim calcmode="lin" valueType="num">
                                      <p:cBhvr additive="base">
                                        <p:cTn id="47" dur="500" fill="hold"/>
                                        <p:tgtEl>
                                          <p:spTgt spid="77826">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7782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77826">
                                            <p:txEl>
                                              <p:pRg st="8" end="8"/>
                                            </p:txEl>
                                          </p:spTgt>
                                        </p:tgtEl>
                                        <p:attrNameLst>
                                          <p:attrName>style.visibility</p:attrName>
                                        </p:attrNameLst>
                                      </p:cBhvr>
                                      <p:to>
                                        <p:strVal val="visible"/>
                                      </p:to>
                                    </p:set>
                                    <p:anim calcmode="lin" valueType="num">
                                      <p:cBhvr additive="base">
                                        <p:cTn id="53" dur="500" fill="hold"/>
                                        <p:tgtEl>
                                          <p:spTgt spid="77826">
                                            <p:txEl>
                                              <p:pRg st="8" end="8"/>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7782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8" name="Rectangle 2"/>
          <p:cNvSpPr>
            <a:spLocks noGrp="1" noChangeArrowheads="1"/>
          </p:cNvSpPr>
          <p:nvPr>
            <p:ph type="title"/>
          </p:nvPr>
        </p:nvSpPr>
        <p:spPr/>
        <p:txBody>
          <a:bodyPr/>
          <a:lstStyle/>
          <a:p>
            <a:pPr eaLnBrk="1" hangingPunct="1"/>
            <a:r>
              <a:rPr lang="en-US" smtClean="0"/>
              <a:t>Arrhenius Equation</a:t>
            </a:r>
          </a:p>
        </p:txBody>
      </p:sp>
      <p:sp>
        <p:nvSpPr>
          <p:cNvPr id="464899" name="Rectangle 4"/>
          <p:cNvSpPr>
            <a:spLocks noGrp="1" noChangeArrowheads="1"/>
          </p:cNvSpPr>
          <p:nvPr>
            <p:ph type="body" sz="half" idx="2"/>
          </p:nvPr>
        </p:nvSpPr>
        <p:spPr>
          <a:xfrm>
            <a:off x="4067175" y="1600200"/>
            <a:ext cx="4695825" cy="3505200"/>
          </a:xfrm>
        </p:spPr>
        <p:txBody>
          <a:bodyPr/>
          <a:lstStyle/>
          <a:p>
            <a:pPr algn="l" rtl="0" eaLnBrk="1" hangingPunct="1">
              <a:buFontTx/>
              <a:buNone/>
            </a:pPr>
            <a:r>
              <a:rPr lang="en-US" sz="2400" smtClean="0"/>
              <a:t>	Taking the natural logarithm of both sides, the equation becomes</a:t>
            </a:r>
          </a:p>
          <a:p>
            <a:pPr algn="ctr" rtl="0" eaLnBrk="1" hangingPunct="1">
              <a:buFontTx/>
              <a:buNone/>
            </a:pPr>
            <a:r>
              <a:rPr lang="en-US" sz="2400" smtClean="0"/>
              <a:t>ln </a:t>
            </a:r>
            <a:r>
              <a:rPr lang="en-US" sz="2400" i="1" smtClean="0"/>
              <a:t>k</a:t>
            </a:r>
            <a:r>
              <a:rPr lang="en-US" sz="2400" smtClean="0"/>
              <a:t> = -         (     ) + ln </a:t>
            </a:r>
            <a:r>
              <a:rPr lang="en-US" sz="2400" i="1" smtClean="0"/>
              <a:t>A</a:t>
            </a:r>
          </a:p>
          <a:p>
            <a:pPr algn="l" rtl="0" eaLnBrk="1" hangingPunct="1"/>
            <a:endParaRPr lang="en-US" sz="2400" smtClean="0"/>
          </a:p>
        </p:txBody>
      </p:sp>
      <p:grpSp>
        <p:nvGrpSpPr>
          <p:cNvPr id="464900" name="Group 16"/>
          <p:cNvGrpSpPr>
            <a:grpSpLocks/>
          </p:cNvGrpSpPr>
          <p:nvPr/>
        </p:nvGrpSpPr>
        <p:grpSpPr bwMode="auto">
          <a:xfrm>
            <a:off x="6588125" y="2565400"/>
            <a:ext cx="457200" cy="954088"/>
            <a:chOff x="4752" y="2126"/>
            <a:chExt cx="288" cy="601"/>
          </a:xfrm>
        </p:grpSpPr>
        <p:sp>
          <p:nvSpPr>
            <p:cNvPr id="464911" name="Rectangle 7"/>
            <p:cNvSpPr>
              <a:spLocks noChangeArrowheads="1"/>
            </p:cNvSpPr>
            <p:nvPr/>
          </p:nvSpPr>
          <p:spPr bwMode="auto">
            <a:xfrm>
              <a:off x="4783" y="2126"/>
              <a:ext cx="231" cy="601"/>
            </a:xfrm>
            <a:prstGeom prst="rect">
              <a:avLst/>
            </a:prstGeom>
            <a:noFill/>
            <a:ln w="9525">
              <a:noFill/>
              <a:miter lim="800000"/>
              <a:headEnd/>
              <a:tailEnd/>
            </a:ln>
          </p:spPr>
          <p:txBody>
            <a:bodyPr wrap="none">
              <a:spAutoFit/>
            </a:bodyPr>
            <a:lstStyle/>
            <a:p>
              <a:r>
                <a:rPr lang="en-US" sz="2800">
                  <a:latin typeface="Calibri" pitchFamily="34" charset="0"/>
                </a:rPr>
                <a:t>1</a:t>
              </a:r>
            </a:p>
            <a:p>
              <a:r>
                <a:rPr lang="en-US" sz="2800" i="1">
                  <a:latin typeface="Calibri" pitchFamily="34" charset="0"/>
                </a:rPr>
                <a:t>T</a:t>
              </a:r>
            </a:p>
          </p:txBody>
        </p:sp>
        <p:sp>
          <p:nvSpPr>
            <p:cNvPr id="464912" name="Line 8"/>
            <p:cNvSpPr>
              <a:spLocks noChangeShapeType="1"/>
            </p:cNvSpPr>
            <p:nvPr/>
          </p:nvSpPr>
          <p:spPr bwMode="auto">
            <a:xfrm>
              <a:off x="4752" y="2422"/>
              <a:ext cx="288" cy="0"/>
            </a:xfrm>
            <a:prstGeom prst="line">
              <a:avLst/>
            </a:prstGeom>
            <a:noFill/>
            <a:ln w="19050">
              <a:solidFill>
                <a:srgbClr val="C82E32"/>
              </a:solidFill>
              <a:round/>
              <a:headEnd/>
              <a:tailEnd/>
            </a:ln>
          </p:spPr>
          <p:txBody>
            <a:bodyPr wrap="none" anchor="ctr"/>
            <a:lstStyle/>
            <a:p>
              <a:endParaRPr lang="en-US"/>
            </a:p>
          </p:txBody>
        </p:sp>
      </p:grpSp>
      <p:sp>
        <p:nvSpPr>
          <p:cNvPr id="55307" name="Rectangle 11"/>
          <p:cNvSpPr>
            <a:spLocks noChangeArrowheads="1"/>
          </p:cNvSpPr>
          <p:nvPr/>
        </p:nvSpPr>
        <p:spPr bwMode="auto">
          <a:xfrm>
            <a:off x="4572000" y="3886200"/>
            <a:ext cx="4114800" cy="646113"/>
          </a:xfrm>
          <a:prstGeom prst="rect">
            <a:avLst/>
          </a:prstGeom>
          <a:noFill/>
          <a:ln w="9525">
            <a:noFill/>
            <a:miter lim="800000"/>
            <a:headEnd/>
            <a:tailEnd/>
          </a:ln>
        </p:spPr>
        <p:txBody>
          <a:bodyPr>
            <a:spAutoFit/>
          </a:bodyPr>
          <a:lstStyle/>
          <a:p>
            <a:r>
              <a:rPr lang="en-US" sz="3600" i="1">
                <a:solidFill>
                  <a:srgbClr val="00197D"/>
                </a:solidFill>
                <a:latin typeface="Calibri" pitchFamily="34" charset="0"/>
              </a:rPr>
              <a:t>    y </a:t>
            </a:r>
            <a:r>
              <a:rPr lang="en-US" sz="3600">
                <a:solidFill>
                  <a:srgbClr val="00197D"/>
                </a:solidFill>
                <a:latin typeface="Calibri" pitchFamily="34" charset="0"/>
              </a:rPr>
              <a:t> =     </a:t>
            </a:r>
            <a:r>
              <a:rPr lang="en-US" sz="3600" i="1">
                <a:solidFill>
                  <a:srgbClr val="00197D"/>
                </a:solidFill>
                <a:latin typeface="Calibri" pitchFamily="34" charset="0"/>
              </a:rPr>
              <a:t>m   x</a:t>
            </a:r>
            <a:r>
              <a:rPr lang="en-US" sz="3600">
                <a:solidFill>
                  <a:srgbClr val="00197D"/>
                </a:solidFill>
                <a:latin typeface="Calibri" pitchFamily="34" charset="0"/>
              </a:rPr>
              <a:t>     +  </a:t>
            </a:r>
            <a:r>
              <a:rPr lang="en-US" sz="3600" i="1">
                <a:solidFill>
                  <a:srgbClr val="00197D"/>
                </a:solidFill>
                <a:latin typeface="Calibri" pitchFamily="34" charset="0"/>
              </a:rPr>
              <a:t> b</a:t>
            </a:r>
          </a:p>
        </p:txBody>
      </p:sp>
      <p:sp>
        <p:nvSpPr>
          <p:cNvPr id="55308" name="Rectangle 12"/>
          <p:cNvSpPr>
            <a:spLocks noChangeArrowheads="1"/>
          </p:cNvSpPr>
          <p:nvPr/>
        </p:nvSpPr>
        <p:spPr bwMode="auto">
          <a:xfrm>
            <a:off x="381000" y="4951413"/>
            <a:ext cx="8512175" cy="1373187"/>
          </a:xfrm>
          <a:prstGeom prst="rect">
            <a:avLst/>
          </a:prstGeom>
          <a:noFill/>
          <a:ln w="9525">
            <a:noFill/>
            <a:miter lim="800000"/>
            <a:headEnd/>
            <a:tailEnd/>
          </a:ln>
        </p:spPr>
        <p:txBody>
          <a:bodyPr>
            <a:spAutoFit/>
          </a:bodyPr>
          <a:lstStyle/>
          <a:p>
            <a:pPr algn="l" rtl="0"/>
            <a:r>
              <a:rPr lang="en-US" sz="2800">
                <a:solidFill>
                  <a:srgbClr val="C82E32"/>
                </a:solidFill>
                <a:latin typeface="Calibri" pitchFamily="34" charset="0"/>
              </a:rPr>
              <a:t>Therefore, if </a:t>
            </a:r>
            <a:r>
              <a:rPr lang="en-US" sz="2800" i="1">
                <a:solidFill>
                  <a:srgbClr val="C82E32"/>
                </a:solidFill>
                <a:latin typeface="Calibri" pitchFamily="34" charset="0"/>
              </a:rPr>
              <a:t>k</a:t>
            </a:r>
            <a:r>
              <a:rPr lang="en-US" sz="2800">
                <a:solidFill>
                  <a:srgbClr val="C82E32"/>
                </a:solidFill>
                <a:latin typeface="Calibri" pitchFamily="34" charset="0"/>
              </a:rPr>
              <a:t> is determined experimentally at several temperatures, </a:t>
            </a:r>
            <a:r>
              <a:rPr lang="en-US" sz="2800" i="1">
                <a:solidFill>
                  <a:srgbClr val="C82E32"/>
                </a:solidFill>
                <a:latin typeface="Calibri" pitchFamily="34" charset="0"/>
              </a:rPr>
              <a:t>E</a:t>
            </a:r>
            <a:r>
              <a:rPr lang="en-US" sz="2800" i="1" baseline="-25000">
                <a:solidFill>
                  <a:srgbClr val="C82E32"/>
                </a:solidFill>
                <a:latin typeface="Calibri" pitchFamily="34" charset="0"/>
              </a:rPr>
              <a:t>a</a:t>
            </a:r>
            <a:r>
              <a:rPr lang="en-US" sz="2800" i="1">
                <a:solidFill>
                  <a:srgbClr val="C82E32"/>
                </a:solidFill>
                <a:latin typeface="Calibri" pitchFamily="34" charset="0"/>
              </a:rPr>
              <a:t> </a:t>
            </a:r>
            <a:r>
              <a:rPr lang="en-US" sz="2800">
                <a:solidFill>
                  <a:srgbClr val="C82E32"/>
                </a:solidFill>
                <a:latin typeface="Calibri" pitchFamily="34" charset="0"/>
              </a:rPr>
              <a:t>can be calculated from the slope of a plot of ln </a:t>
            </a:r>
            <a:r>
              <a:rPr lang="en-US" sz="2800" i="1">
                <a:solidFill>
                  <a:srgbClr val="C82E32"/>
                </a:solidFill>
                <a:latin typeface="Calibri" pitchFamily="34" charset="0"/>
              </a:rPr>
              <a:t>k</a:t>
            </a:r>
            <a:r>
              <a:rPr lang="en-US" sz="2800">
                <a:solidFill>
                  <a:srgbClr val="C82E32"/>
                </a:solidFill>
                <a:latin typeface="Calibri" pitchFamily="34" charset="0"/>
              </a:rPr>
              <a:t> vs.    </a:t>
            </a:r>
          </a:p>
        </p:txBody>
      </p:sp>
      <p:grpSp>
        <p:nvGrpSpPr>
          <p:cNvPr id="464903" name="Group 15"/>
          <p:cNvGrpSpPr>
            <a:grpSpLocks/>
          </p:cNvGrpSpPr>
          <p:nvPr/>
        </p:nvGrpSpPr>
        <p:grpSpPr bwMode="auto">
          <a:xfrm>
            <a:off x="5795963" y="2492375"/>
            <a:ext cx="685800" cy="1127125"/>
            <a:chOff x="432" y="335"/>
            <a:chExt cx="432" cy="710"/>
          </a:xfrm>
        </p:grpSpPr>
        <p:sp>
          <p:nvSpPr>
            <p:cNvPr id="464909" name="Text Box 13"/>
            <p:cNvSpPr txBox="1">
              <a:spLocks noChangeArrowheads="1"/>
            </p:cNvSpPr>
            <p:nvPr/>
          </p:nvSpPr>
          <p:spPr bwMode="auto">
            <a:xfrm>
              <a:off x="495" y="335"/>
              <a:ext cx="300" cy="710"/>
            </a:xfrm>
            <a:prstGeom prst="rect">
              <a:avLst/>
            </a:prstGeom>
            <a:noFill/>
            <a:ln w="9525">
              <a:noFill/>
              <a:miter lim="800000"/>
              <a:headEnd/>
              <a:tailEnd/>
            </a:ln>
          </p:spPr>
          <p:txBody>
            <a:bodyPr wrap="none">
              <a:spAutoFit/>
            </a:bodyPr>
            <a:lstStyle/>
            <a:p>
              <a:r>
                <a:rPr lang="en-US" sz="2800" i="1">
                  <a:latin typeface="Calibri" pitchFamily="34" charset="0"/>
                </a:rPr>
                <a:t>E</a:t>
              </a:r>
              <a:r>
                <a:rPr lang="en-US" sz="2800" i="1" baseline="-25000">
                  <a:latin typeface="Calibri" pitchFamily="34" charset="0"/>
                </a:rPr>
                <a:t>a</a:t>
              </a:r>
              <a:endParaRPr lang="en-US" sz="2800" i="1">
                <a:latin typeface="Calibri" pitchFamily="34" charset="0"/>
              </a:endParaRPr>
            </a:p>
            <a:p>
              <a:pPr>
                <a:lnSpc>
                  <a:spcPct val="40000"/>
                </a:lnSpc>
              </a:pPr>
              <a:endParaRPr lang="en-US" sz="2800" i="1">
                <a:latin typeface="Calibri" pitchFamily="34" charset="0"/>
              </a:endParaRPr>
            </a:p>
            <a:p>
              <a:r>
                <a:rPr lang="en-US" sz="2800" i="1">
                  <a:latin typeface="Calibri" pitchFamily="34" charset="0"/>
                </a:rPr>
                <a:t>R</a:t>
              </a:r>
              <a:endParaRPr lang="en-US" sz="2800" i="1" baseline="-25000">
                <a:latin typeface="Calibri" pitchFamily="34" charset="0"/>
              </a:endParaRPr>
            </a:p>
          </p:txBody>
        </p:sp>
        <p:sp>
          <p:nvSpPr>
            <p:cNvPr id="464910" name="Line 14"/>
            <p:cNvSpPr>
              <a:spLocks noChangeShapeType="1"/>
            </p:cNvSpPr>
            <p:nvPr/>
          </p:nvSpPr>
          <p:spPr bwMode="auto">
            <a:xfrm>
              <a:off x="432" y="700"/>
              <a:ext cx="432" cy="0"/>
            </a:xfrm>
            <a:prstGeom prst="line">
              <a:avLst/>
            </a:prstGeom>
            <a:noFill/>
            <a:ln w="25400">
              <a:solidFill>
                <a:srgbClr val="C82E32"/>
              </a:solidFill>
              <a:round/>
              <a:headEnd/>
              <a:tailEnd/>
            </a:ln>
          </p:spPr>
          <p:txBody>
            <a:bodyPr wrap="none" anchor="ctr"/>
            <a:lstStyle/>
            <a:p>
              <a:endParaRPr lang="en-US"/>
            </a:p>
          </p:txBody>
        </p:sp>
      </p:grpSp>
      <p:grpSp>
        <p:nvGrpSpPr>
          <p:cNvPr id="4" name="Group 17"/>
          <p:cNvGrpSpPr>
            <a:grpSpLocks/>
          </p:cNvGrpSpPr>
          <p:nvPr/>
        </p:nvGrpSpPr>
        <p:grpSpPr bwMode="auto">
          <a:xfrm>
            <a:off x="2555875" y="5805488"/>
            <a:ext cx="358775" cy="830262"/>
            <a:chOff x="-617" y="2624"/>
            <a:chExt cx="226" cy="523"/>
          </a:xfrm>
        </p:grpSpPr>
        <p:sp>
          <p:nvSpPr>
            <p:cNvPr id="464907" name="Text Box 18"/>
            <p:cNvSpPr txBox="1">
              <a:spLocks noChangeArrowheads="1"/>
            </p:cNvSpPr>
            <p:nvPr/>
          </p:nvSpPr>
          <p:spPr bwMode="auto">
            <a:xfrm>
              <a:off x="-617" y="2624"/>
              <a:ext cx="214" cy="523"/>
            </a:xfrm>
            <a:prstGeom prst="rect">
              <a:avLst/>
            </a:prstGeom>
            <a:noFill/>
            <a:ln w="9525">
              <a:noFill/>
              <a:miter lim="800000"/>
              <a:headEnd/>
              <a:tailEnd/>
            </a:ln>
          </p:spPr>
          <p:txBody>
            <a:bodyPr wrap="none">
              <a:spAutoFit/>
            </a:bodyPr>
            <a:lstStyle/>
            <a:p>
              <a:r>
                <a:rPr lang="en-US" sz="2400" b="1">
                  <a:solidFill>
                    <a:srgbClr val="C82E32"/>
                  </a:solidFill>
                  <a:latin typeface="Calibri" pitchFamily="34" charset="0"/>
                </a:rPr>
                <a:t>1</a:t>
              </a:r>
            </a:p>
            <a:p>
              <a:r>
                <a:rPr lang="en-US" sz="2400" b="1" i="1">
                  <a:solidFill>
                    <a:srgbClr val="C82E32"/>
                  </a:solidFill>
                  <a:latin typeface="Calibri" pitchFamily="34" charset="0"/>
                </a:rPr>
                <a:t>T</a:t>
              </a:r>
              <a:endParaRPr lang="en-US" sz="2400">
                <a:latin typeface="Calibri" pitchFamily="34" charset="0"/>
              </a:endParaRPr>
            </a:p>
          </p:txBody>
        </p:sp>
        <p:sp>
          <p:nvSpPr>
            <p:cNvPr id="464908" name="Line 19"/>
            <p:cNvSpPr>
              <a:spLocks noChangeShapeType="1"/>
            </p:cNvSpPr>
            <p:nvPr/>
          </p:nvSpPr>
          <p:spPr bwMode="auto">
            <a:xfrm>
              <a:off x="-617" y="2851"/>
              <a:ext cx="226" cy="0"/>
            </a:xfrm>
            <a:prstGeom prst="line">
              <a:avLst/>
            </a:prstGeom>
            <a:noFill/>
            <a:ln w="25400">
              <a:solidFill>
                <a:srgbClr val="C82E32"/>
              </a:solidFill>
              <a:round/>
              <a:headEnd/>
              <a:tailEnd/>
            </a:ln>
          </p:spPr>
          <p:txBody>
            <a:bodyPr wrap="none" anchor="ctr"/>
            <a:lstStyle/>
            <a:p>
              <a:endParaRPr lang="en-US"/>
            </a:p>
          </p:txBody>
        </p:sp>
      </p:grpSp>
      <p:pic>
        <p:nvPicPr>
          <p:cNvPr id="464905" name="Picture 18" descr="http://www.chem.tamu.edu/class/majors/tutorialnotefiles/arrhenius2.gif"/>
          <p:cNvPicPr>
            <a:picLocks noChangeAspect="1" noChangeArrowheads="1"/>
          </p:cNvPicPr>
          <p:nvPr/>
        </p:nvPicPr>
        <p:blipFill>
          <a:blip r:embed="rId3" cstate="print"/>
          <a:srcRect/>
          <a:stretch>
            <a:fillRect/>
          </a:stretch>
        </p:blipFill>
        <p:spPr bwMode="auto">
          <a:xfrm>
            <a:off x="381000" y="2438400"/>
            <a:ext cx="3581400" cy="1987550"/>
          </a:xfrm>
          <a:prstGeom prst="rect">
            <a:avLst/>
          </a:prstGeom>
          <a:noFill/>
          <a:ln w="9525">
            <a:noFill/>
            <a:miter lim="800000"/>
            <a:headEnd/>
            <a:tailEnd/>
          </a:ln>
        </p:spPr>
      </p:pic>
      <p:sp>
        <p:nvSpPr>
          <p:cNvPr id="464906" name="Slide Number Placeholder 18"/>
          <p:cNvSpPr>
            <a:spLocks noGrp="1"/>
          </p:cNvSpPr>
          <p:nvPr>
            <p:ph type="sldNum" sz="quarter" idx="11"/>
          </p:nvPr>
        </p:nvSpPr>
        <p:spPr>
          <a:xfrm>
            <a:off x="0" y="6400800"/>
            <a:ext cx="1905000" cy="457200"/>
          </a:xfrm>
          <a:noFill/>
        </p:spPr>
        <p:txBody>
          <a:bodyPr/>
          <a:lstStyle/>
          <a:p>
            <a:fld id="{13233586-ADCD-4C4F-85F6-DACA9F53AE2F}" type="slidenum">
              <a:rPr lang="ar-SA" smtClean="0">
                <a:latin typeface="Arial" pitchFamily="34" charset="0"/>
                <a:cs typeface="Arial" pitchFamily="34" charset="0"/>
              </a:rPr>
              <a:pPr/>
              <a:t>357</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55307"/>
                                        </p:tgtEl>
                                        <p:attrNameLst>
                                          <p:attrName>style.visibility</p:attrName>
                                        </p:attrNameLst>
                                      </p:cBhvr>
                                      <p:to>
                                        <p:strVal val="visible"/>
                                      </p:to>
                                    </p:set>
                                    <p:animEffect transition="in" filter="fade">
                                      <p:cBhvr>
                                        <p:cTn id="7" dur="2000"/>
                                        <p:tgtEl>
                                          <p:spTgt spid="5530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5308"/>
                                        </p:tgtEl>
                                        <p:attrNameLst>
                                          <p:attrName>style.visibility</p:attrName>
                                        </p:attrNameLst>
                                      </p:cBhvr>
                                      <p:to>
                                        <p:strVal val="visible"/>
                                      </p:to>
                                    </p:set>
                                    <p:animEffect transition="in" filter="fade">
                                      <p:cBhvr>
                                        <p:cTn id="12" dur="2000"/>
                                        <p:tgtEl>
                                          <p:spTgt spid="55308"/>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7" grpId="0"/>
      <p:bldP spid="55308" grpId="0"/>
    </p:bld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0" name="Content Placeholder 1"/>
          <p:cNvSpPr>
            <a:spLocks noGrp="1"/>
          </p:cNvSpPr>
          <p:nvPr>
            <p:ph idx="1"/>
          </p:nvPr>
        </p:nvSpPr>
        <p:spPr>
          <a:xfrm>
            <a:off x="228600" y="381000"/>
            <a:ext cx="8915400" cy="1524000"/>
          </a:xfrm>
        </p:spPr>
        <p:txBody>
          <a:bodyPr/>
          <a:lstStyle/>
          <a:p>
            <a:pPr algn="l" rtl="0"/>
            <a:r>
              <a:rPr lang="en-US" sz="2400" smtClean="0"/>
              <a:t>The activation energy (E</a:t>
            </a:r>
            <a:r>
              <a:rPr lang="en-US" sz="2400" baseline="-25000" smtClean="0"/>
              <a:t>a</a:t>
            </a:r>
            <a:r>
              <a:rPr lang="en-US" sz="2400" smtClean="0"/>
              <a:t>) can be calculated from the Arrhenius equation by taking the natural logarithm of both sides and rearranging the equation into a “straight line (y=b+mx) form</a:t>
            </a:r>
          </a:p>
        </p:txBody>
      </p:sp>
      <p:sp>
        <p:nvSpPr>
          <p:cNvPr id="36871" name="Title 2"/>
          <p:cNvSpPr>
            <a:spLocks noGrp="1"/>
          </p:cNvSpPr>
          <p:nvPr>
            <p:ph type="title"/>
          </p:nvPr>
        </p:nvSpPr>
        <p:spPr>
          <a:xfrm>
            <a:off x="457200" y="-381000"/>
            <a:ext cx="8229600" cy="1143000"/>
          </a:xfrm>
        </p:spPr>
        <p:txBody>
          <a:bodyPr/>
          <a:lstStyle/>
          <a:p>
            <a:r>
              <a:rPr lang="en-US" sz="3200" smtClean="0"/>
              <a:t>Arrhenius Equation</a:t>
            </a:r>
          </a:p>
        </p:txBody>
      </p:sp>
      <p:graphicFrame>
        <p:nvGraphicFramePr>
          <p:cNvPr id="21506" name="Object 2" descr="Brown marble"/>
          <p:cNvGraphicFramePr>
            <a:graphicFrameLocks noChangeAspect="1"/>
          </p:cNvGraphicFramePr>
          <p:nvPr/>
        </p:nvGraphicFramePr>
        <p:xfrm>
          <a:off x="1668463" y="4452938"/>
          <a:ext cx="2433637" cy="347662"/>
        </p:xfrm>
        <a:graphic>
          <a:graphicData uri="http://schemas.openxmlformats.org/presentationml/2006/ole">
            <mc:AlternateContent xmlns:mc="http://schemas.openxmlformats.org/markup-compatibility/2006">
              <mc:Choice xmlns:v="urn:schemas-microsoft-com:vml" Requires="v">
                <p:oleObj spid="_x0000_s36874" name="Equation" r:id="rId3" imgW="1688760" imgH="241200" progId="">
                  <p:embed/>
                </p:oleObj>
              </mc:Choice>
              <mc:Fallback>
                <p:oleObj name="Equation" r:id="rId3" imgW="1688760" imgH="241200" progId="">
                  <p:embed/>
                  <p:pic>
                    <p:nvPicPr>
                      <p:cNvPr id="0" name="Object 2" descr="Brown mar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8463" y="4452938"/>
                        <a:ext cx="2433637" cy="347662"/>
                      </a:xfrm>
                      <a:prstGeom prst="rect">
                        <a:avLst/>
                      </a:prstGeom>
                      <a:blipFill dpi="0" rotWithShape="0">
                        <a:blip r:embed="rId5"/>
                        <a:srcRect/>
                        <a:tile tx="0" ty="0" sx="100000" sy="100000" flip="none" algn="tl"/>
                      </a:blipFill>
                    </p:spPr>
                  </p:pic>
                </p:oleObj>
              </mc:Fallback>
            </mc:AlternateContent>
          </a:graphicData>
        </a:graphic>
      </p:graphicFrame>
      <p:pic>
        <p:nvPicPr>
          <p:cNvPr id="21511" name="Picture 3" descr="siL48593_16_11"/>
          <p:cNvPicPr>
            <a:picLocks noChangeAspect="1" noChangeArrowheads="1"/>
          </p:cNvPicPr>
          <p:nvPr/>
        </p:nvPicPr>
        <p:blipFill>
          <a:blip r:embed="rId6" cstate="print"/>
          <a:srcRect t="3030"/>
          <a:stretch>
            <a:fillRect/>
          </a:stretch>
        </p:blipFill>
        <p:spPr bwMode="auto">
          <a:xfrm>
            <a:off x="5591175" y="2336800"/>
            <a:ext cx="2867025" cy="2438400"/>
          </a:xfrm>
          <a:prstGeom prst="rect">
            <a:avLst/>
          </a:prstGeom>
          <a:noFill/>
          <a:ln w="9525">
            <a:noFill/>
            <a:miter lim="800000"/>
            <a:headEnd/>
            <a:tailEnd/>
          </a:ln>
        </p:spPr>
      </p:pic>
      <p:sp>
        <p:nvSpPr>
          <p:cNvPr id="2" name="TextBox 14"/>
          <p:cNvSpPr txBox="1">
            <a:spLocks noChangeArrowheads="1"/>
          </p:cNvSpPr>
          <p:nvPr/>
        </p:nvSpPr>
        <p:spPr bwMode="auto">
          <a:xfrm>
            <a:off x="457200" y="4876800"/>
            <a:ext cx="8305800" cy="1384300"/>
          </a:xfrm>
          <a:prstGeom prst="rect">
            <a:avLst/>
          </a:prstGeom>
          <a:noFill/>
          <a:ln w="9525">
            <a:noFill/>
            <a:miter lim="800000"/>
            <a:headEnd/>
            <a:tailEnd/>
          </a:ln>
        </p:spPr>
        <p:txBody>
          <a:bodyPr>
            <a:spAutoFit/>
          </a:bodyPr>
          <a:lstStyle/>
          <a:p>
            <a:pPr marL="342900" indent="-342900" algn="l" rtl="0" eaLnBrk="0" hangingPunct="0">
              <a:spcBef>
                <a:spcPct val="20000"/>
              </a:spcBef>
              <a:buClr>
                <a:srgbClr val="CCFF99"/>
              </a:buClr>
              <a:buSzPct val="80000"/>
              <a:buFont typeface="Wingdings" pitchFamily="2" charset="2"/>
              <a:buChar char="n"/>
            </a:pPr>
            <a:r>
              <a:rPr lang="en-US" sz="2800"/>
              <a:t>A plot of ln k (y)  vs. 1/T (x) gives a straight line whose slope (m) is  -E</a:t>
            </a:r>
            <a:r>
              <a:rPr lang="en-US" sz="2800" baseline="-25000"/>
              <a:t>a</a:t>
            </a:r>
            <a:r>
              <a:rPr lang="en-US" sz="2800"/>
              <a:t>/R and whose y intercept is Ln A (b)</a:t>
            </a:r>
          </a:p>
        </p:txBody>
      </p:sp>
      <p:graphicFrame>
        <p:nvGraphicFramePr>
          <p:cNvPr id="4" name="Object 9" descr="Brown marble"/>
          <p:cNvGraphicFramePr>
            <a:graphicFrameLocks noChangeAspect="1"/>
          </p:cNvGraphicFramePr>
          <p:nvPr/>
        </p:nvGraphicFramePr>
        <p:xfrm>
          <a:off x="1981200" y="2209800"/>
          <a:ext cx="1646238" cy="422275"/>
        </p:xfrm>
        <a:graphic>
          <a:graphicData uri="http://schemas.openxmlformats.org/presentationml/2006/ole">
            <mc:AlternateContent xmlns:mc="http://schemas.openxmlformats.org/markup-compatibility/2006">
              <mc:Choice xmlns:v="urn:schemas-microsoft-com:vml" Requires="v">
                <p:oleObj spid="_x0000_s36875" name="Equation" r:id="rId7" imgW="1143000" imgH="291960" progId="">
                  <p:embed/>
                </p:oleObj>
              </mc:Choice>
              <mc:Fallback>
                <p:oleObj name="Equation" r:id="rId7" imgW="1143000" imgH="291960" progId="">
                  <p:embed/>
                  <p:pic>
                    <p:nvPicPr>
                      <p:cNvPr id="0" name="Object 9"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81200" y="2209800"/>
                        <a:ext cx="1646238" cy="422275"/>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21514" name="Object 10" descr="Brown marble"/>
          <p:cNvGraphicFramePr>
            <a:graphicFrameLocks noChangeAspect="1"/>
          </p:cNvGraphicFramePr>
          <p:nvPr/>
        </p:nvGraphicFramePr>
        <p:xfrm>
          <a:off x="1668463" y="2751138"/>
          <a:ext cx="3055937" cy="658812"/>
        </p:xfrm>
        <a:graphic>
          <a:graphicData uri="http://schemas.openxmlformats.org/presentationml/2006/ole">
            <mc:AlternateContent xmlns:mc="http://schemas.openxmlformats.org/markup-compatibility/2006">
              <mc:Choice xmlns:v="urn:schemas-microsoft-com:vml" Requires="v">
                <p:oleObj spid="_x0000_s36876" name="Equation" r:id="rId9" imgW="2120760" imgH="457200" progId="">
                  <p:embed/>
                </p:oleObj>
              </mc:Choice>
              <mc:Fallback>
                <p:oleObj name="Equation" r:id="rId9" imgW="2120760" imgH="457200" progId="">
                  <p:embed/>
                  <p:pic>
                    <p:nvPicPr>
                      <p:cNvPr id="0" name="Object 10"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68463" y="2751138"/>
                        <a:ext cx="3055937" cy="658812"/>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21515" name="Object 11" descr="Brown marble"/>
          <p:cNvGraphicFramePr>
            <a:graphicFrameLocks noChangeAspect="1"/>
          </p:cNvGraphicFramePr>
          <p:nvPr/>
        </p:nvGraphicFramePr>
        <p:xfrm>
          <a:off x="1677988" y="3527425"/>
          <a:ext cx="2506662" cy="806450"/>
        </p:xfrm>
        <a:graphic>
          <a:graphicData uri="http://schemas.openxmlformats.org/presentationml/2006/ole">
            <mc:AlternateContent xmlns:mc="http://schemas.openxmlformats.org/markup-compatibility/2006">
              <mc:Choice xmlns:v="urn:schemas-microsoft-com:vml" Requires="v">
                <p:oleObj spid="_x0000_s36877" name="Equation" r:id="rId11" imgW="1739880" imgH="558720" progId="">
                  <p:embed/>
                </p:oleObj>
              </mc:Choice>
              <mc:Fallback>
                <p:oleObj name="Equation" r:id="rId11" imgW="1739880" imgH="558720" progId="">
                  <p:embed/>
                  <p:pic>
                    <p:nvPicPr>
                      <p:cNvPr id="0" name="Object 11"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77988" y="3527425"/>
                        <a:ext cx="2506662" cy="806450"/>
                      </a:xfrm>
                      <a:prstGeom prst="rect">
                        <a:avLst/>
                      </a:prstGeom>
                      <a:blipFill dpi="0" rotWithShape="0">
                        <a:blip r:embed="rId5"/>
                        <a:srcRect/>
                        <a:tile tx="0" ty="0" sx="100000" sy="100000" flip="none" algn="tl"/>
                      </a:blipFill>
                    </p:spPr>
                  </p:pic>
                </p:oleObj>
              </mc:Fallback>
            </mc:AlternateContent>
          </a:graphicData>
        </a:graphic>
      </p:graphicFrame>
      <p:sp>
        <p:nvSpPr>
          <p:cNvPr id="36874" name="Slide Number Placeholder 12"/>
          <p:cNvSpPr>
            <a:spLocks noGrp="1"/>
          </p:cNvSpPr>
          <p:nvPr>
            <p:ph type="sldNum" sz="quarter" idx="12"/>
          </p:nvPr>
        </p:nvSpPr>
        <p:spPr>
          <a:noFill/>
        </p:spPr>
        <p:txBody>
          <a:bodyPr/>
          <a:lstStyle/>
          <a:p>
            <a:fld id="{2E35908C-5DE3-4C08-A44A-A18083729120}" type="slidenum">
              <a:rPr lang="ar-SA" smtClean="0">
                <a:latin typeface="Arial" pitchFamily="34" charset="0"/>
                <a:cs typeface="Arial" pitchFamily="34" charset="0"/>
              </a:rPr>
              <a:pPr/>
              <a:t>358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1514"/>
                                        </p:tgtEl>
                                        <p:attrNameLst>
                                          <p:attrName>style.visibility</p:attrName>
                                        </p:attrNameLst>
                                      </p:cBhvr>
                                      <p:to>
                                        <p:strVal val="visible"/>
                                      </p:to>
                                    </p:set>
                                    <p:animEffect transition="in" filter="diamond(in)">
                                      <p:cBhvr>
                                        <p:cTn id="12" dur="500"/>
                                        <p:tgtEl>
                                          <p:spTgt spid="2151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1515"/>
                                        </p:tgtEl>
                                        <p:attrNameLst>
                                          <p:attrName>style.visibility</p:attrName>
                                        </p:attrNameLst>
                                      </p:cBhvr>
                                      <p:to>
                                        <p:strVal val="visible"/>
                                      </p:to>
                                    </p:set>
                                    <p:animEffect transition="in" filter="diamond(in)">
                                      <p:cBhvr>
                                        <p:cTn id="17" dur="500"/>
                                        <p:tgtEl>
                                          <p:spTgt spid="2151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1506"/>
                                        </p:tgtEl>
                                        <p:attrNameLst>
                                          <p:attrName>style.visibility</p:attrName>
                                        </p:attrNameLst>
                                      </p:cBhvr>
                                      <p:to>
                                        <p:strVal val="visible"/>
                                      </p:to>
                                    </p:set>
                                    <p:animEffect transition="in" filter="diamond(in)">
                                      <p:cBhvr>
                                        <p:cTn id="22" dur="500"/>
                                        <p:tgtEl>
                                          <p:spTgt spid="21506"/>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diamond(in)">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21511"/>
                                        </p:tgtEl>
                                        <p:attrNameLst>
                                          <p:attrName>style.visibility</p:attrName>
                                        </p:attrNameLst>
                                      </p:cBhvr>
                                      <p:to>
                                        <p:strVal val="visible"/>
                                      </p:to>
                                    </p:set>
                                    <p:animEffect transition="in" filter="diamond(in)">
                                      <p:cBhvr>
                                        <p:cTn id="32" dur="500"/>
                                        <p:tgtEl>
                                          <p:spTgt spid="21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5" name="Content Placeholder 1"/>
          <p:cNvSpPr>
            <a:spLocks noGrp="1"/>
          </p:cNvSpPr>
          <p:nvPr>
            <p:ph idx="1"/>
          </p:nvPr>
        </p:nvSpPr>
        <p:spPr>
          <a:xfrm>
            <a:off x="457200" y="533400"/>
            <a:ext cx="8229600" cy="1752600"/>
          </a:xfrm>
        </p:spPr>
        <p:txBody>
          <a:bodyPr/>
          <a:lstStyle/>
          <a:p>
            <a:pPr algn="l" rtl="0">
              <a:buClr>
                <a:srgbClr val="CCFF99"/>
              </a:buClr>
            </a:pPr>
            <a:r>
              <a:rPr lang="en-US" sz="2600" smtClean="0"/>
              <a:t>E</a:t>
            </a:r>
            <a:r>
              <a:rPr lang="en-US" sz="2600" baseline="-25000" smtClean="0"/>
              <a:t>a</a:t>
            </a:r>
            <a:r>
              <a:rPr lang="en-US" sz="2600" smtClean="0"/>
              <a:t> can be determined graphically from a series of </a:t>
            </a:r>
            <a:r>
              <a:rPr lang="en-US" smtClean="0">
                <a:latin typeface="Times New Roman" pitchFamily="18" charset="0"/>
                <a:cs typeface="Times New Roman" pitchFamily="18" charset="0"/>
              </a:rPr>
              <a:t>k</a:t>
            </a:r>
            <a:r>
              <a:rPr lang="en-US" sz="2600" smtClean="0"/>
              <a:t> values at different temperatures</a:t>
            </a:r>
          </a:p>
          <a:p>
            <a:pPr lvl="1" algn="l" rtl="0"/>
            <a:r>
              <a:rPr lang="en-US" sz="2600" smtClean="0"/>
              <a:t>Determine the slope from the plot</a:t>
            </a:r>
          </a:p>
          <a:p>
            <a:pPr lvl="1" algn="l" rtl="0"/>
            <a:r>
              <a:rPr lang="en-US" sz="2600" smtClean="0"/>
              <a:t>Use slope formula  =  -E</a:t>
            </a:r>
            <a:r>
              <a:rPr lang="en-US" sz="2600" baseline="-25000" smtClean="0"/>
              <a:t>a</a:t>
            </a:r>
            <a:r>
              <a:rPr lang="en-US" sz="2600" smtClean="0"/>
              <a:t>/R</a:t>
            </a:r>
          </a:p>
        </p:txBody>
      </p:sp>
      <p:sp>
        <p:nvSpPr>
          <p:cNvPr id="37896" name="Title 2"/>
          <p:cNvSpPr>
            <a:spLocks noGrp="1"/>
          </p:cNvSpPr>
          <p:nvPr>
            <p:ph type="title"/>
          </p:nvPr>
        </p:nvSpPr>
        <p:spPr>
          <a:xfrm>
            <a:off x="533400" y="-152400"/>
            <a:ext cx="8229600" cy="1143000"/>
          </a:xfrm>
        </p:spPr>
        <p:txBody>
          <a:bodyPr/>
          <a:lstStyle/>
          <a:p>
            <a:r>
              <a:rPr lang="en-US" smtClean="0"/>
              <a:t>Arrhenius Equation</a:t>
            </a:r>
          </a:p>
        </p:txBody>
      </p:sp>
      <p:sp>
        <p:nvSpPr>
          <p:cNvPr id="37897" name="TextBox 5"/>
          <p:cNvSpPr txBox="1">
            <a:spLocks noChangeArrowheads="1"/>
          </p:cNvSpPr>
          <p:nvPr/>
        </p:nvSpPr>
        <p:spPr bwMode="auto">
          <a:xfrm>
            <a:off x="457200" y="2362200"/>
            <a:ext cx="5486400" cy="1200150"/>
          </a:xfrm>
          <a:prstGeom prst="rect">
            <a:avLst/>
          </a:prstGeom>
          <a:noFill/>
          <a:ln w="9525">
            <a:noFill/>
            <a:miter lim="800000"/>
            <a:headEnd/>
            <a:tailEnd/>
          </a:ln>
        </p:spPr>
        <p:txBody>
          <a:bodyPr>
            <a:spAutoFit/>
          </a:bodyPr>
          <a:lstStyle/>
          <a:p>
            <a:pPr marL="342900" indent="-342900" algn="l" rtl="0" eaLnBrk="0" hangingPunct="0">
              <a:spcBef>
                <a:spcPct val="20000"/>
              </a:spcBef>
              <a:buClr>
                <a:srgbClr val="CCFF99"/>
              </a:buClr>
              <a:buSzPct val="80000"/>
              <a:buFont typeface="Wingdings" pitchFamily="2" charset="2"/>
              <a:buChar char="n"/>
            </a:pPr>
            <a:r>
              <a:rPr lang="en-US" sz="2400"/>
              <a:t>Alternate Approach - Compute E</a:t>
            </a:r>
            <a:r>
              <a:rPr lang="en-US" sz="2400" baseline="-25000"/>
              <a:t>a</a:t>
            </a:r>
            <a:r>
              <a:rPr lang="en-US" sz="2400"/>
              <a:t> mathematically if the rate constants at two temperatures are known</a:t>
            </a:r>
          </a:p>
        </p:txBody>
      </p:sp>
      <p:pic>
        <p:nvPicPr>
          <p:cNvPr id="37898" name="Picture 3" descr="siL48593_16_11"/>
          <p:cNvPicPr>
            <a:picLocks noChangeAspect="1" noChangeArrowheads="1"/>
          </p:cNvPicPr>
          <p:nvPr/>
        </p:nvPicPr>
        <p:blipFill>
          <a:blip r:embed="rId3" cstate="print"/>
          <a:srcRect t="3030"/>
          <a:stretch>
            <a:fillRect/>
          </a:stretch>
        </p:blipFill>
        <p:spPr bwMode="auto">
          <a:xfrm>
            <a:off x="6156325" y="1773238"/>
            <a:ext cx="2790825" cy="2373312"/>
          </a:xfrm>
          <a:prstGeom prst="rect">
            <a:avLst/>
          </a:prstGeom>
          <a:noFill/>
          <a:ln w="9525">
            <a:noFill/>
            <a:miter lim="800000"/>
            <a:headEnd/>
            <a:tailEnd/>
          </a:ln>
        </p:spPr>
      </p:pic>
      <p:graphicFrame>
        <p:nvGraphicFramePr>
          <p:cNvPr id="22530" name="Object 2" descr="Brown marble"/>
          <p:cNvGraphicFramePr>
            <a:graphicFrameLocks noChangeAspect="1"/>
          </p:cNvGraphicFramePr>
          <p:nvPr/>
        </p:nvGraphicFramePr>
        <p:xfrm>
          <a:off x="2667000" y="6019800"/>
          <a:ext cx="2703513" cy="696913"/>
        </p:xfrm>
        <a:graphic>
          <a:graphicData uri="http://schemas.openxmlformats.org/presentationml/2006/ole">
            <mc:AlternateContent xmlns:mc="http://schemas.openxmlformats.org/markup-compatibility/2006">
              <mc:Choice xmlns:v="urn:schemas-microsoft-com:vml" Requires="v">
                <p:oleObj spid="_x0000_s37900" name="Equation" r:id="rId4" imgW="2463480" imgH="634680" progId="">
                  <p:embed/>
                </p:oleObj>
              </mc:Choice>
              <mc:Fallback>
                <p:oleObj name="Equation" r:id="rId4" imgW="2463480" imgH="63468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7000" y="6019800"/>
                        <a:ext cx="2703513" cy="696913"/>
                      </a:xfrm>
                      <a:prstGeom prst="rect">
                        <a:avLst/>
                      </a:prstGeom>
                      <a:blipFill dpi="0" rotWithShape="0">
                        <a:blip r:embed="rId6"/>
                        <a:srcRect/>
                        <a:tile tx="0" ty="0" sx="100000" sy="100000" flip="none" algn="tl"/>
                      </a:blipFill>
                    </p:spPr>
                  </p:pic>
                </p:oleObj>
              </mc:Fallback>
            </mc:AlternateContent>
          </a:graphicData>
        </a:graphic>
      </p:graphicFrame>
      <p:sp>
        <p:nvSpPr>
          <p:cNvPr id="2" name="TextBox 8"/>
          <p:cNvSpPr txBox="1">
            <a:spLocks noChangeArrowheads="1"/>
          </p:cNvSpPr>
          <p:nvPr/>
        </p:nvSpPr>
        <p:spPr bwMode="auto">
          <a:xfrm>
            <a:off x="7380288" y="4572000"/>
            <a:ext cx="1477962" cy="1901825"/>
          </a:xfrm>
          <a:prstGeom prst="rect">
            <a:avLst/>
          </a:prstGeom>
          <a:noFill/>
          <a:ln w="19050">
            <a:solidFill>
              <a:srgbClr val="92D050"/>
            </a:solidFill>
            <a:miter lim="800000"/>
            <a:headEnd/>
            <a:tailEnd/>
          </a:ln>
        </p:spPr>
        <p:txBody>
          <a:bodyPr>
            <a:spAutoFit/>
          </a:bodyPr>
          <a:lstStyle/>
          <a:p>
            <a:pPr rtl="0" eaLnBrk="0" hangingPunct="0">
              <a:spcBef>
                <a:spcPct val="20000"/>
              </a:spcBef>
            </a:pPr>
            <a:r>
              <a:rPr lang="en-US" sz="2800" b="1">
                <a:latin typeface="Times New Roman" pitchFamily="18" charset="0"/>
                <a:cs typeface="Times New Roman" pitchFamily="18" charset="0"/>
              </a:rPr>
              <a:t>“ln A” term</a:t>
            </a:r>
          </a:p>
          <a:p>
            <a:pPr rtl="0" eaLnBrk="0" hangingPunct="0">
              <a:spcBef>
                <a:spcPct val="20000"/>
              </a:spcBef>
            </a:pPr>
            <a:r>
              <a:rPr lang="en-US" sz="2800" b="1">
                <a:latin typeface="Times New Roman" pitchFamily="18" charset="0"/>
                <a:cs typeface="Times New Roman" pitchFamily="18" charset="0"/>
              </a:rPr>
              <a:t>drops out</a:t>
            </a:r>
          </a:p>
        </p:txBody>
      </p:sp>
      <p:graphicFrame>
        <p:nvGraphicFramePr>
          <p:cNvPr id="4" name="Object 10" descr="Brown marble"/>
          <p:cNvGraphicFramePr>
            <a:graphicFrameLocks noChangeAspect="1"/>
          </p:cNvGraphicFramePr>
          <p:nvPr/>
        </p:nvGraphicFramePr>
        <p:xfrm>
          <a:off x="457200" y="3505200"/>
          <a:ext cx="2333625" cy="773113"/>
        </p:xfrm>
        <a:graphic>
          <a:graphicData uri="http://schemas.openxmlformats.org/presentationml/2006/ole">
            <mc:AlternateContent xmlns:mc="http://schemas.openxmlformats.org/markup-compatibility/2006">
              <mc:Choice xmlns:v="urn:schemas-microsoft-com:vml" Requires="v">
                <p:oleObj spid="_x0000_s37901" name="Equation" r:id="rId7" imgW="1917360" imgH="634680" progId="">
                  <p:embed/>
                </p:oleObj>
              </mc:Choice>
              <mc:Fallback>
                <p:oleObj name="Equation" r:id="rId7" imgW="1917360" imgH="634680" progId="">
                  <p:embed/>
                  <p:pic>
                    <p:nvPicPr>
                      <p:cNvPr id="0" name="Object 10"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 y="3505200"/>
                        <a:ext cx="2333625" cy="77311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5" name="Object 11" descr="Brown marble"/>
          <p:cNvGraphicFramePr>
            <a:graphicFrameLocks noChangeAspect="1"/>
          </p:cNvGraphicFramePr>
          <p:nvPr/>
        </p:nvGraphicFramePr>
        <p:xfrm>
          <a:off x="2971800" y="3505200"/>
          <a:ext cx="2362200" cy="766763"/>
        </p:xfrm>
        <a:graphic>
          <a:graphicData uri="http://schemas.openxmlformats.org/presentationml/2006/ole">
            <mc:AlternateContent xmlns:mc="http://schemas.openxmlformats.org/markup-compatibility/2006">
              <mc:Choice xmlns:v="urn:schemas-microsoft-com:vml" Requires="v">
                <p:oleObj spid="_x0000_s37902" name="Equation" r:id="rId9" imgW="1879560" imgH="609480" progId="">
                  <p:embed/>
                </p:oleObj>
              </mc:Choice>
              <mc:Fallback>
                <p:oleObj name="Equation" r:id="rId9" imgW="1879560" imgH="609480" progId="">
                  <p:embed/>
                  <p:pic>
                    <p:nvPicPr>
                      <p:cNvPr id="0" name="Object 11"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71800" y="3505200"/>
                        <a:ext cx="2362200" cy="76676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6" name="Object 12" descr="Brown marble"/>
          <p:cNvGraphicFramePr>
            <a:graphicFrameLocks noChangeAspect="1"/>
          </p:cNvGraphicFramePr>
          <p:nvPr/>
        </p:nvGraphicFramePr>
        <p:xfrm>
          <a:off x="0" y="4343400"/>
          <a:ext cx="7151688" cy="790575"/>
        </p:xfrm>
        <a:graphic>
          <a:graphicData uri="http://schemas.openxmlformats.org/presentationml/2006/ole">
            <mc:AlternateContent xmlns:mc="http://schemas.openxmlformats.org/markup-compatibility/2006">
              <mc:Choice xmlns:v="urn:schemas-microsoft-com:vml" Requires="v">
                <p:oleObj spid="_x0000_s37903" name="Equation" r:id="rId11" imgW="5968800" imgH="660240" progId="">
                  <p:embed/>
                </p:oleObj>
              </mc:Choice>
              <mc:Fallback>
                <p:oleObj name="Equation" r:id="rId11" imgW="5968800" imgH="660240" progId="">
                  <p:embed/>
                  <p:pic>
                    <p:nvPicPr>
                      <p:cNvPr id="0" name="Object 12"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4343400"/>
                        <a:ext cx="7151688" cy="7905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2541" name="Object 13" descr="Brown marble"/>
          <p:cNvGraphicFramePr>
            <a:graphicFrameLocks noChangeAspect="1"/>
          </p:cNvGraphicFramePr>
          <p:nvPr/>
        </p:nvGraphicFramePr>
        <p:xfrm>
          <a:off x="152400" y="5181600"/>
          <a:ext cx="6713538" cy="782638"/>
        </p:xfrm>
        <a:graphic>
          <a:graphicData uri="http://schemas.openxmlformats.org/presentationml/2006/ole">
            <mc:AlternateContent xmlns:mc="http://schemas.openxmlformats.org/markup-compatibility/2006">
              <mc:Choice xmlns:v="urn:schemas-microsoft-com:vml" Requires="v">
                <p:oleObj spid="_x0000_s37904" name="Equation" r:id="rId13" imgW="5448240" imgH="634680" progId="">
                  <p:embed/>
                </p:oleObj>
              </mc:Choice>
              <mc:Fallback>
                <p:oleObj name="Equation" r:id="rId13" imgW="5448240" imgH="634680" progId="">
                  <p:embed/>
                  <p:pic>
                    <p:nvPicPr>
                      <p:cNvPr id="0" name="Object 13"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2400" y="5181600"/>
                        <a:ext cx="6713538" cy="782638"/>
                      </a:xfrm>
                      <a:prstGeom prst="rect">
                        <a:avLst/>
                      </a:prstGeom>
                      <a:blipFill dpi="0" rotWithShape="0">
                        <a:blip r:embed="rId6"/>
                        <a:srcRect/>
                        <a:tile tx="0" ty="0" sx="100000" sy="100000" flip="none" algn="tl"/>
                      </a:blipFill>
                    </p:spPr>
                  </p:pic>
                </p:oleObj>
              </mc:Fallback>
            </mc:AlternateContent>
          </a:graphicData>
        </a:graphic>
      </p:graphicFrame>
      <p:sp>
        <p:nvSpPr>
          <p:cNvPr id="37900" name="Slide Number Placeholder 14"/>
          <p:cNvSpPr>
            <a:spLocks noGrp="1"/>
          </p:cNvSpPr>
          <p:nvPr>
            <p:ph type="sldNum" sz="quarter" idx="12"/>
          </p:nvPr>
        </p:nvSpPr>
        <p:spPr>
          <a:noFill/>
        </p:spPr>
        <p:txBody>
          <a:bodyPr/>
          <a:lstStyle/>
          <a:p>
            <a:fld id="{0FF7E3B7-BADA-4DAC-9D70-431D45F11857}" type="slidenum">
              <a:rPr lang="ar-SA" smtClean="0">
                <a:latin typeface="Arial" pitchFamily="34" charset="0"/>
                <a:cs typeface="Arial" pitchFamily="34" charset="0"/>
              </a:rPr>
              <a:pPr/>
              <a:t>359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amond(i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2541"/>
                                        </p:tgtEl>
                                        <p:attrNameLst>
                                          <p:attrName>style.visibility</p:attrName>
                                        </p:attrNameLst>
                                      </p:cBhvr>
                                      <p:to>
                                        <p:strVal val="visible"/>
                                      </p:to>
                                    </p:set>
                                    <p:animEffect transition="in" filter="diamond(in)">
                                      <p:cBhvr>
                                        <p:cTn id="27" dur="500"/>
                                        <p:tgtEl>
                                          <p:spTgt spid="22541"/>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22530"/>
                                        </p:tgtEl>
                                        <p:attrNameLst>
                                          <p:attrName>style.visibility</p:attrName>
                                        </p:attrNameLst>
                                      </p:cBhvr>
                                      <p:to>
                                        <p:strVal val="visible"/>
                                      </p:to>
                                    </p:set>
                                    <p:animEffect transition="in" filter="diamond(in)">
                                      <p:cBhvr>
                                        <p:cTn id="32"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idx="4294967295"/>
          </p:nvPr>
        </p:nvSpPr>
        <p:spPr/>
        <p:txBody>
          <a:bodyPr/>
          <a:lstStyle/>
          <a:p>
            <a:pPr eaLnBrk="1" hangingPunct="1"/>
            <a:r>
              <a:rPr lang="en-US" smtClean="0"/>
              <a:t>Calculating Empirical Formulas</a:t>
            </a:r>
          </a:p>
        </p:txBody>
      </p:sp>
      <p:grpSp>
        <p:nvGrpSpPr>
          <p:cNvPr id="2" name="Group 20"/>
          <p:cNvGrpSpPr>
            <a:grpSpLocks/>
          </p:cNvGrpSpPr>
          <p:nvPr/>
        </p:nvGrpSpPr>
        <p:grpSpPr bwMode="auto">
          <a:xfrm>
            <a:off x="684213" y="2708275"/>
            <a:ext cx="7315200" cy="3032125"/>
            <a:chOff x="567" y="1710"/>
            <a:chExt cx="4608" cy="1880"/>
          </a:xfrm>
        </p:grpSpPr>
        <p:sp>
          <p:nvSpPr>
            <p:cNvPr id="168966" name="Rectangle 7"/>
            <p:cNvSpPr>
              <a:spLocks noChangeArrowheads="1"/>
            </p:cNvSpPr>
            <p:nvPr/>
          </p:nvSpPr>
          <p:spPr bwMode="auto">
            <a:xfrm>
              <a:off x="567" y="1791"/>
              <a:ext cx="4608" cy="1661"/>
            </a:xfrm>
            <a:prstGeom prst="rect">
              <a:avLst/>
            </a:prstGeom>
            <a:noFill/>
            <a:ln w="9525">
              <a:noFill/>
              <a:miter lim="800000"/>
              <a:headEnd/>
              <a:tailEnd/>
            </a:ln>
          </p:spPr>
          <p:txBody>
            <a:bodyPr>
              <a:spAutoFit/>
            </a:bodyPr>
            <a:lstStyle/>
            <a:p>
              <a:pPr algn="l" rtl="0" eaLnBrk="0" hangingPunct="0"/>
              <a:r>
                <a:rPr lang="en-US" sz="2400">
                  <a:ea typeface="ＭＳ Ｐゴシック" pitchFamily="34" charset="-128"/>
                </a:rPr>
                <a:t>	C:	61.31 g x 		= 5.105 mol C</a:t>
              </a:r>
            </a:p>
            <a:p>
              <a:pPr algn="l" rtl="0" eaLnBrk="0" hangingPunct="0"/>
              <a:endParaRPr lang="en-US" sz="2400">
                <a:ea typeface="ＭＳ Ｐゴシック" pitchFamily="34" charset="-128"/>
              </a:endParaRPr>
            </a:p>
            <a:p>
              <a:pPr algn="l" rtl="0" eaLnBrk="0" hangingPunct="0"/>
              <a:r>
                <a:rPr lang="en-US" sz="2400">
                  <a:ea typeface="ＭＳ Ｐゴシック" pitchFamily="34" charset="-128"/>
                </a:rPr>
                <a:t>	H:	  5.14 g x		= 5.09 mol H</a:t>
              </a:r>
            </a:p>
            <a:p>
              <a:pPr algn="l" rtl="0" eaLnBrk="0" hangingPunct="0"/>
              <a:endParaRPr lang="en-US" sz="2400">
                <a:ea typeface="ＭＳ Ｐゴシック" pitchFamily="34" charset="-128"/>
              </a:endParaRPr>
            </a:p>
            <a:p>
              <a:pPr algn="l" rtl="0" eaLnBrk="0" hangingPunct="0"/>
              <a:r>
                <a:rPr lang="en-US" sz="2400">
                  <a:ea typeface="ＭＳ Ｐゴシック" pitchFamily="34" charset="-128"/>
                </a:rPr>
                <a:t>	N:	10.21 g x		= 0.7288 mol N</a:t>
              </a:r>
            </a:p>
            <a:p>
              <a:pPr algn="l" rtl="0" eaLnBrk="0" hangingPunct="0"/>
              <a:endParaRPr lang="en-US" sz="2400">
                <a:ea typeface="ＭＳ Ｐゴシック" pitchFamily="34" charset="-128"/>
              </a:endParaRPr>
            </a:p>
            <a:p>
              <a:pPr algn="l" rtl="0" eaLnBrk="0" hangingPunct="0"/>
              <a:r>
                <a:rPr lang="en-US" sz="2400">
                  <a:ea typeface="ＭＳ Ｐゴシック" pitchFamily="34" charset="-128"/>
                </a:rPr>
                <a:t>	O:	23.33 g x 		= 1.456 mol O</a:t>
              </a:r>
            </a:p>
          </p:txBody>
        </p:sp>
        <p:grpSp>
          <p:nvGrpSpPr>
            <p:cNvPr id="168967" name="Group 10"/>
            <p:cNvGrpSpPr>
              <a:grpSpLocks/>
            </p:cNvGrpSpPr>
            <p:nvPr/>
          </p:nvGrpSpPr>
          <p:grpSpPr bwMode="auto">
            <a:xfrm>
              <a:off x="2658" y="1710"/>
              <a:ext cx="768" cy="518"/>
              <a:chOff x="1374" y="3704"/>
              <a:chExt cx="768" cy="518"/>
            </a:xfrm>
          </p:grpSpPr>
          <p:sp>
            <p:nvSpPr>
              <p:cNvPr id="168977" name="Rectangle 8"/>
              <p:cNvSpPr>
                <a:spLocks noChangeArrowheads="1"/>
              </p:cNvSpPr>
              <p:nvPr/>
            </p:nvSpPr>
            <p:spPr bwMode="auto">
              <a:xfrm>
                <a:off x="1385" y="3704"/>
                <a:ext cx="757" cy="518"/>
              </a:xfrm>
              <a:prstGeom prst="rect">
                <a:avLst/>
              </a:prstGeom>
              <a:noFill/>
              <a:ln w="9525">
                <a:noFill/>
                <a:miter lim="800000"/>
                <a:headEnd/>
                <a:tailEnd/>
              </a:ln>
            </p:spPr>
            <p:txBody>
              <a:bodyPr wrap="none">
                <a:spAutoFit/>
              </a:bodyPr>
              <a:lstStyle/>
              <a:p>
                <a:pPr rtl="0" eaLnBrk="0" hangingPunct="0"/>
                <a:r>
                  <a:rPr lang="en-US" sz="2400">
                    <a:ea typeface="ＭＳ Ｐゴシック" pitchFamily="34" charset="-128"/>
                  </a:rPr>
                  <a:t>1 mol</a:t>
                </a:r>
              </a:p>
              <a:p>
                <a:pPr rtl="0" eaLnBrk="0" hangingPunct="0"/>
                <a:r>
                  <a:rPr lang="en-US" sz="2400">
                    <a:ea typeface="ＭＳ Ｐゴシック" pitchFamily="34" charset="-128"/>
                  </a:rPr>
                  <a:t>12.01 g</a:t>
                </a:r>
              </a:p>
            </p:txBody>
          </p:sp>
          <p:sp>
            <p:nvSpPr>
              <p:cNvPr id="168978" name="Line 9"/>
              <p:cNvSpPr>
                <a:spLocks noChangeShapeType="1"/>
              </p:cNvSpPr>
              <p:nvPr/>
            </p:nvSpPr>
            <p:spPr bwMode="auto">
              <a:xfrm>
                <a:off x="1374" y="3966"/>
                <a:ext cx="768" cy="0"/>
              </a:xfrm>
              <a:prstGeom prst="line">
                <a:avLst/>
              </a:prstGeom>
              <a:noFill/>
              <a:ln w="22225">
                <a:solidFill>
                  <a:srgbClr val="C82E32"/>
                </a:solidFill>
                <a:round/>
                <a:headEnd/>
                <a:tailEnd/>
              </a:ln>
            </p:spPr>
            <p:txBody>
              <a:bodyPr wrap="none" anchor="ctr"/>
              <a:lstStyle/>
              <a:p>
                <a:endParaRPr lang="en-US"/>
              </a:p>
            </p:txBody>
          </p:sp>
        </p:grpSp>
        <p:grpSp>
          <p:nvGrpSpPr>
            <p:cNvPr id="168968" name="Group 11"/>
            <p:cNvGrpSpPr>
              <a:grpSpLocks/>
            </p:cNvGrpSpPr>
            <p:nvPr/>
          </p:nvGrpSpPr>
          <p:grpSpPr bwMode="auto">
            <a:xfrm>
              <a:off x="2640" y="2611"/>
              <a:ext cx="770" cy="518"/>
              <a:chOff x="1374" y="3704"/>
              <a:chExt cx="770" cy="518"/>
            </a:xfrm>
          </p:grpSpPr>
          <p:sp>
            <p:nvSpPr>
              <p:cNvPr id="168975" name="Rectangle 12"/>
              <p:cNvSpPr>
                <a:spLocks noChangeArrowheads="1"/>
              </p:cNvSpPr>
              <p:nvPr/>
            </p:nvSpPr>
            <p:spPr bwMode="auto">
              <a:xfrm>
                <a:off x="1387" y="3704"/>
                <a:ext cx="757" cy="518"/>
              </a:xfrm>
              <a:prstGeom prst="rect">
                <a:avLst/>
              </a:prstGeom>
              <a:noFill/>
              <a:ln w="9525">
                <a:noFill/>
                <a:miter lim="800000"/>
                <a:headEnd/>
                <a:tailEnd/>
              </a:ln>
            </p:spPr>
            <p:txBody>
              <a:bodyPr wrap="none">
                <a:spAutoFit/>
              </a:bodyPr>
              <a:lstStyle/>
              <a:p>
                <a:pPr rtl="0" eaLnBrk="0" hangingPunct="0"/>
                <a:r>
                  <a:rPr lang="en-US" sz="2400">
                    <a:ea typeface="ＭＳ Ｐゴシック" pitchFamily="34" charset="-128"/>
                  </a:rPr>
                  <a:t>1 mol</a:t>
                </a:r>
              </a:p>
              <a:p>
                <a:pPr rtl="0" eaLnBrk="0" hangingPunct="0"/>
                <a:r>
                  <a:rPr lang="en-US" sz="2400">
                    <a:ea typeface="ＭＳ Ｐゴシック" pitchFamily="34" charset="-128"/>
                  </a:rPr>
                  <a:t>14.01 g</a:t>
                </a:r>
              </a:p>
            </p:txBody>
          </p:sp>
          <p:sp>
            <p:nvSpPr>
              <p:cNvPr id="168976" name="Line 13"/>
              <p:cNvSpPr>
                <a:spLocks noChangeShapeType="1"/>
              </p:cNvSpPr>
              <p:nvPr/>
            </p:nvSpPr>
            <p:spPr bwMode="auto">
              <a:xfrm>
                <a:off x="1374" y="3966"/>
                <a:ext cx="768" cy="0"/>
              </a:xfrm>
              <a:prstGeom prst="line">
                <a:avLst/>
              </a:prstGeom>
              <a:noFill/>
              <a:ln w="22225">
                <a:solidFill>
                  <a:srgbClr val="C82E32"/>
                </a:solidFill>
                <a:round/>
                <a:headEnd/>
                <a:tailEnd/>
              </a:ln>
            </p:spPr>
            <p:txBody>
              <a:bodyPr wrap="none" anchor="ctr"/>
              <a:lstStyle/>
              <a:p>
                <a:endParaRPr lang="en-US"/>
              </a:p>
            </p:txBody>
          </p:sp>
        </p:grpSp>
        <p:grpSp>
          <p:nvGrpSpPr>
            <p:cNvPr id="168969" name="Group 14"/>
            <p:cNvGrpSpPr>
              <a:grpSpLocks/>
            </p:cNvGrpSpPr>
            <p:nvPr/>
          </p:nvGrpSpPr>
          <p:grpSpPr bwMode="auto">
            <a:xfrm>
              <a:off x="2670" y="2160"/>
              <a:ext cx="768" cy="518"/>
              <a:chOff x="1374" y="3704"/>
              <a:chExt cx="768" cy="518"/>
            </a:xfrm>
          </p:grpSpPr>
          <p:sp>
            <p:nvSpPr>
              <p:cNvPr id="168973" name="Rectangle 15"/>
              <p:cNvSpPr>
                <a:spLocks noChangeArrowheads="1"/>
              </p:cNvSpPr>
              <p:nvPr/>
            </p:nvSpPr>
            <p:spPr bwMode="auto">
              <a:xfrm>
                <a:off x="1439" y="3704"/>
                <a:ext cx="650" cy="518"/>
              </a:xfrm>
              <a:prstGeom prst="rect">
                <a:avLst/>
              </a:prstGeom>
              <a:noFill/>
              <a:ln w="9525">
                <a:noFill/>
                <a:miter lim="800000"/>
                <a:headEnd/>
                <a:tailEnd/>
              </a:ln>
            </p:spPr>
            <p:txBody>
              <a:bodyPr wrap="none">
                <a:spAutoFit/>
              </a:bodyPr>
              <a:lstStyle/>
              <a:p>
                <a:pPr rtl="0" eaLnBrk="0" hangingPunct="0"/>
                <a:r>
                  <a:rPr lang="en-US" sz="2400">
                    <a:ea typeface="ＭＳ Ｐゴシック" pitchFamily="34" charset="-128"/>
                  </a:rPr>
                  <a:t>1 mol</a:t>
                </a:r>
              </a:p>
              <a:p>
                <a:pPr rtl="0" eaLnBrk="0" hangingPunct="0"/>
                <a:r>
                  <a:rPr lang="en-US" sz="2400">
                    <a:ea typeface="ＭＳ Ｐゴシック" pitchFamily="34" charset="-128"/>
                  </a:rPr>
                  <a:t>1.01 g</a:t>
                </a:r>
              </a:p>
            </p:txBody>
          </p:sp>
          <p:sp>
            <p:nvSpPr>
              <p:cNvPr id="168974" name="Line 16"/>
              <p:cNvSpPr>
                <a:spLocks noChangeShapeType="1"/>
              </p:cNvSpPr>
              <p:nvPr/>
            </p:nvSpPr>
            <p:spPr bwMode="auto">
              <a:xfrm>
                <a:off x="1374" y="3966"/>
                <a:ext cx="768" cy="0"/>
              </a:xfrm>
              <a:prstGeom prst="line">
                <a:avLst/>
              </a:prstGeom>
              <a:noFill/>
              <a:ln w="22225">
                <a:solidFill>
                  <a:srgbClr val="C82E32"/>
                </a:solidFill>
                <a:round/>
                <a:headEnd/>
                <a:tailEnd/>
              </a:ln>
            </p:spPr>
            <p:txBody>
              <a:bodyPr wrap="none" anchor="ctr"/>
              <a:lstStyle/>
              <a:p>
                <a:endParaRPr lang="en-US"/>
              </a:p>
            </p:txBody>
          </p:sp>
        </p:grpSp>
        <p:grpSp>
          <p:nvGrpSpPr>
            <p:cNvPr id="168970" name="Group 17"/>
            <p:cNvGrpSpPr>
              <a:grpSpLocks/>
            </p:cNvGrpSpPr>
            <p:nvPr/>
          </p:nvGrpSpPr>
          <p:grpSpPr bwMode="auto">
            <a:xfrm>
              <a:off x="2640" y="3072"/>
              <a:ext cx="770" cy="518"/>
              <a:chOff x="1374" y="3704"/>
              <a:chExt cx="770" cy="518"/>
            </a:xfrm>
          </p:grpSpPr>
          <p:sp>
            <p:nvSpPr>
              <p:cNvPr id="168971" name="Rectangle 18"/>
              <p:cNvSpPr>
                <a:spLocks noChangeArrowheads="1"/>
              </p:cNvSpPr>
              <p:nvPr/>
            </p:nvSpPr>
            <p:spPr bwMode="auto">
              <a:xfrm>
                <a:off x="1387" y="3704"/>
                <a:ext cx="757" cy="518"/>
              </a:xfrm>
              <a:prstGeom prst="rect">
                <a:avLst/>
              </a:prstGeom>
              <a:noFill/>
              <a:ln w="9525">
                <a:noFill/>
                <a:miter lim="800000"/>
                <a:headEnd/>
                <a:tailEnd/>
              </a:ln>
            </p:spPr>
            <p:txBody>
              <a:bodyPr wrap="none">
                <a:spAutoFit/>
              </a:bodyPr>
              <a:lstStyle/>
              <a:p>
                <a:pPr rtl="0" eaLnBrk="0" hangingPunct="0"/>
                <a:r>
                  <a:rPr lang="en-US" sz="2400">
                    <a:ea typeface="ＭＳ Ｐゴシック" pitchFamily="34" charset="-128"/>
                  </a:rPr>
                  <a:t>1 mol</a:t>
                </a:r>
              </a:p>
              <a:p>
                <a:pPr rtl="0" eaLnBrk="0" hangingPunct="0"/>
                <a:r>
                  <a:rPr lang="en-US" sz="2400">
                    <a:ea typeface="ＭＳ Ｐゴシック" pitchFamily="34" charset="-128"/>
                  </a:rPr>
                  <a:t>16.00 g</a:t>
                </a:r>
              </a:p>
            </p:txBody>
          </p:sp>
          <p:sp>
            <p:nvSpPr>
              <p:cNvPr id="168972" name="Line 19"/>
              <p:cNvSpPr>
                <a:spLocks noChangeShapeType="1"/>
              </p:cNvSpPr>
              <p:nvPr/>
            </p:nvSpPr>
            <p:spPr bwMode="auto">
              <a:xfrm>
                <a:off x="1374" y="3966"/>
                <a:ext cx="768" cy="0"/>
              </a:xfrm>
              <a:prstGeom prst="line">
                <a:avLst/>
              </a:prstGeom>
              <a:noFill/>
              <a:ln w="22225">
                <a:solidFill>
                  <a:srgbClr val="C82E32"/>
                </a:solidFill>
                <a:round/>
                <a:headEnd/>
                <a:tailEnd/>
              </a:ln>
            </p:spPr>
            <p:txBody>
              <a:bodyPr wrap="none" anchor="ctr"/>
              <a:lstStyle/>
              <a:p>
                <a:endParaRPr lang="en-US"/>
              </a:p>
            </p:txBody>
          </p:sp>
        </p:grpSp>
      </p:grpSp>
      <p:sp>
        <p:nvSpPr>
          <p:cNvPr id="18" name="Rectangle 17"/>
          <p:cNvSpPr>
            <a:spLocks noChangeArrowheads="1"/>
          </p:cNvSpPr>
          <p:nvPr/>
        </p:nvSpPr>
        <p:spPr bwMode="auto">
          <a:xfrm>
            <a:off x="142875" y="1196975"/>
            <a:ext cx="9001125" cy="1938338"/>
          </a:xfrm>
          <a:prstGeom prst="rect">
            <a:avLst/>
          </a:prstGeom>
          <a:noFill/>
          <a:ln w="9525">
            <a:noFill/>
            <a:miter lim="800000"/>
            <a:headEnd/>
            <a:tailEnd/>
          </a:ln>
        </p:spPr>
        <p:txBody>
          <a:bodyPr>
            <a:spAutoFit/>
          </a:bodyPr>
          <a:lstStyle/>
          <a:p>
            <a:pPr algn="l" rtl="0" eaLnBrk="0" hangingPunct="0"/>
            <a:r>
              <a:rPr lang="en-US" sz="2800">
                <a:ea typeface="ＭＳ Ｐゴシック" pitchFamily="34" charset="-128"/>
              </a:rPr>
              <a:t>Ex: Assuming 100.00 g of </a:t>
            </a:r>
            <a:r>
              <a:rPr lang="en-US" sz="2800" i="1">
                <a:ea typeface="ＭＳ Ｐゴシック" pitchFamily="34" charset="-128"/>
              </a:rPr>
              <a:t>para</a:t>
            </a:r>
            <a:r>
              <a:rPr lang="en-US" sz="2800">
                <a:ea typeface="ＭＳ Ｐゴシック" pitchFamily="34" charset="-128"/>
              </a:rPr>
              <a:t>-aminobenzoic acid,</a:t>
            </a:r>
          </a:p>
          <a:p>
            <a:pPr algn="l" rtl="0" eaLnBrk="0" hangingPunct="0"/>
            <a:r>
              <a:rPr lang="en-US" sz="2800">
                <a:ea typeface="ＭＳ Ｐゴシック" pitchFamily="34" charset="-128"/>
              </a:rPr>
              <a:t>C: 61.31 g        H:5.14 g     N:10.21 g       O:23.33 g</a:t>
            </a:r>
            <a:endParaRPr lang="en-US">
              <a:ea typeface="ＭＳ Ｐゴシック" pitchFamily="34" charset="-128"/>
            </a:endParaRPr>
          </a:p>
          <a:p>
            <a:pPr algn="l" rtl="0" eaLnBrk="0" hangingPunct="0"/>
            <a:r>
              <a:rPr lang="en-US">
                <a:ea typeface="ＭＳ Ｐゴシック" pitchFamily="34" charset="-128"/>
              </a:rPr>
              <a:t>1- Calculate the number of moles</a:t>
            </a:r>
          </a:p>
          <a:p>
            <a:pPr algn="l" rtl="0" eaLnBrk="0" hangingPunct="0"/>
            <a:r>
              <a:rPr lang="en-US">
                <a:ea typeface="ＭＳ Ｐゴシック" pitchFamily="34" charset="-128"/>
              </a:rPr>
              <a:t>  </a:t>
            </a:r>
          </a:p>
        </p:txBody>
      </p:sp>
      <p:sp>
        <p:nvSpPr>
          <p:cNvPr id="168965" name="Slide Number Placeholder 20"/>
          <p:cNvSpPr>
            <a:spLocks noGrp="1"/>
          </p:cNvSpPr>
          <p:nvPr>
            <p:ph type="sldNum" sz="quarter" idx="12"/>
          </p:nvPr>
        </p:nvSpPr>
        <p:spPr>
          <a:noFill/>
        </p:spPr>
        <p:txBody>
          <a:bodyPr/>
          <a:lstStyle/>
          <a:p>
            <a:fld id="{7318424F-C9B7-4BE1-8DCB-23DBB22727F6}" type="slidenum">
              <a:rPr lang="ar-SA" smtClean="0">
                <a:latin typeface="Arial" pitchFamily="34" charset="0"/>
                <a:cs typeface="Arial" pitchFamily="34" charset="0"/>
              </a:rPr>
              <a:pPr/>
              <a:t>36</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anim calcmode="lin" valueType="num">
                                      <p:cBhvr additive="base">
                                        <p:cTn id="11" dur="500" fill="hold"/>
                                        <p:tgtEl>
                                          <p:spTgt spid="1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8">
                                            <p:txEl>
                                              <p:pRg st="2" end="2"/>
                                            </p:txEl>
                                          </p:spTgt>
                                        </p:tgtEl>
                                        <p:attrNameLst>
                                          <p:attrName>style.visibility</p:attrName>
                                        </p:attrNameLst>
                                      </p:cBhvr>
                                      <p:to>
                                        <p:strVal val="visible"/>
                                      </p:to>
                                    </p:set>
                                    <p:anim calcmode="lin" valueType="num">
                                      <p:cBhvr additive="base">
                                        <p:cTn id="17" dur="500" fill="hold"/>
                                        <p:tgtEl>
                                          <p:spTgt spid="18">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20" name="Content Placeholder 1"/>
          <p:cNvSpPr>
            <a:spLocks noGrp="1"/>
          </p:cNvSpPr>
          <p:nvPr>
            <p:ph idx="1"/>
          </p:nvPr>
        </p:nvSpPr>
        <p:spPr>
          <a:xfrm>
            <a:off x="381000" y="304800"/>
            <a:ext cx="8229600" cy="2667000"/>
          </a:xfrm>
        </p:spPr>
        <p:txBody>
          <a:bodyPr/>
          <a:lstStyle/>
          <a:p>
            <a:pPr algn="l" rtl="0">
              <a:buFontTx/>
              <a:buNone/>
            </a:pPr>
            <a:r>
              <a:rPr lang="en-US" sz="2800" smtClean="0"/>
              <a:t>Ex: Find the Activation Energy (E</a:t>
            </a:r>
            <a:r>
              <a:rPr lang="en-US" sz="2800" baseline="-25000" smtClean="0"/>
              <a:t>a</a:t>
            </a:r>
            <a:r>
              <a:rPr lang="en-US" sz="2800" smtClean="0"/>
              <a:t>) for the decomposition of Hydrogen Iodide (HI)</a:t>
            </a:r>
          </a:p>
          <a:p>
            <a:pPr algn="ctr" rtl="0">
              <a:buFont typeface="Wingdings" pitchFamily="2" charset="2"/>
              <a:buNone/>
            </a:pPr>
            <a:r>
              <a:rPr lang="en-US" sz="2800" smtClean="0"/>
              <a:t>2HI(g)  </a:t>
            </a:r>
            <a:r>
              <a:rPr lang="en-US" sz="2800" smtClean="0">
                <a:sym typeface="Symbol" pitchFamily="18" charset="2"/>
              </a:rPr>
              <a:t>  H</a:t>
            </a:r>
            <a:r>
              <a:rPr lang="en-US" sz="2800" baseline="-25000" smtClean="0">
                <a:sym typeface="Symbol" pitchFamily="18" charset="2"/>
              </a:rPr>
              <a:t>2</a:t>
            </a:r>
            <a:r>
              <a:rPr lang="en-US" sz="2800" smtClean="0">
                <a:sym typeface="Symbol" pitchFamily="18" charset="2"/>
              </a:rPr>
              <a:t>(g)  +  I</a:t>
            </a:r>
            <a:r>
              <a:rPr lang="en-US" sz="2800" baseline="-25000" smtClean="0">
                <a:sym typeface="Symbol" pitchFamily="18" charset="2"/>
              </a:rPr>
              <a:t>2</a:t>
            </a:r>
            <a:r>
              <a:rPr lang="en-US" sz="2800" smtClean="0">
                <a:sym typeface="Symbol" pitchFamily="18" charset="2"/>
              </a:rPr>
              <a:t>(g)</a:t>
            </a:r>
          </a:p>
          <a:p>
            <a:pPr algn="l" rtl="0">
              <a:buFont typeface="Wingdings" pitchFamily="2" charset="2"/>
              <a:buNone/>
            </a:pPr>
            <a:r>
              <a:rPr lang="en-US" sz="2800" smtClean="0"/>
              <a:t>	The rate constants are:</a:t>
            </a:r>
          </a:p>
          <a:p>
            <a:pPr lvl="2" algn="l" rtl="0">
              <a:buFont typeface="Wingdings" pitchFamily="2" charset="2"/>
              <a:buNone/>
            </a:pPr>
            <a:r>
              <a:rPr lang="en-US" sz="2800" smtClean="0"/>
              <a:t>9.51x10</a:t>
            </a:r>
            <a:r>
              <a:rPr lang="en-US" sz="2800" baseline="30000" smtClean="0"/>
              <a:t>-9</a:t>
            </a:r>
            <a:r>
              <a:rPr lang="en-US" sz="2800" smtClean="0"/>
              <a:t> L/mol</a:t>
            </a:r>
            <a:r>
              <a:rPr lang="en-US" sz="2800" smtClean="0">
                <a:sym typeface="Wingdings" pitchFamily="2" charset="2"/>
              </a:rPr>
              <a:t>s at 500</a:t>
            </a:r>
            <a:r>
              <a:rPr lang="en-US" sz="2800" baseline="30000" smtClean="0">
                <a:sym typeface="Wingdings" pitchFamily="2" charset="2"/>
              </a:rPr>
              <a:t>o</a:t>
            </a:r>
            <a:r>
              <a:rPr lang="en-US" sz="2800" smtClean="0">
                <a:sym typeface="Wingdings" pitchFamily="2" charset="2"/>
              </a:rPr>
              <a:t>K</a:t>
            </a:r>
          </a:p>
          <a:p>
            <a:pPr lvl="2" algn="l" rtl="0">
              <a:buFont typeface="Wingdings" pitchFamily="2" charset="2"/>
              <a:buNone/>
            </a:pPr>
            <a:r>
              <a:rPr lang="en-US" sz="2800" smtClean="0">
                <a:sym typeface="Wingdings" pitchFamily="2" charset="2"/>
              </a:rPr>
              <a:t>1.10x10</a:t>
            </a:r>
            <a:r>
              <a:rPr lang="en-US" sz="2800" baseline="30000" smtClean="0">
                <a:sym typeface="Wingdings" pitchFamily="2" charset="2"/>
              </a:rPr>
              <a:t>-5</a:t>
            </a:r>
            <a:r>
              <a:rPr lang="en-US" sz="2800" smtClean="0">
                <a:sym typeface="Wingdings" pitchFamily="2" charset="2"/>
              </a:rPr>
              <a:t> L/mols at 600</a:t>
            </a:r>
            <a:r>
              <a:rPr lang="en-US" sz="2800" baseline="30000" smtClean="0">
                <a:sym typeface="Wingdings" pitchFamily="2" charset="2"/>
              </a:rPr>
              <a:t>o</a:t>
            </a:r>
            <a:r>
              <a:rPr lang="en-US" sz="2800" smtClean="0">
                <a:sym typeface="Wingdings" pitchFamily="2" charset="2"/>
              </a:rPr>
              <a:t>K</a:t>
            </a:r>
            <a:endParaRPr lang="en-US" sz="2800" smtClean="0"/>
          </a:p>
          <a:p>
            <a:pPr algn="l" rtl="0">
              <a:buFont typeface="Wingdings" pitchFamily="2" charset="2"/>
              <a:buNone/>
            </a:pPr>
            <a:endParaRPr lang="en-US" sz="2800" smtClean="0"/>
          </a:p>
        </p:txBody>
      </p:sp>
      <p:graphicFrame>
        <p:nvGraphicFramePr>
          <p:cNvPr id="23554" name="Object 2" descr="Brown marble"/>
          <p:cNvGraphicFramePr>
            <a:graphicFrameLocks noChangeAspect="1"/>
          </p:cNvGraphicFramePr>
          <p:nvPr/>
        </p:nvGraphicFramePr>
        <p:xfrm>
          <a:off x="5003800" y="5949950"/>
          <a:ext cx="3643313" cy="595313"/>
        </p:xfrm>
        <a:graphic>
          <a:graphicData uri="http://schemas.openxmlformats.org/presentationml/2006/ole">
            <mc:AlternateContent xmlns:mc="http://schemas.openxmlformats.org/markup-compatibility/2006">
              <mc:Choice xmlns:v="urn:schemas-microsoft-com:vml" Requires="v">
                <p:oleObj spid="_x0000_s38926" name="Equation" r:id="rId3" imgW="2019240" imgH="330120" progId="">
                  <p:embed/>
                </p:oleObj>
              </mc:Choice>
              <mc:Fallback>
                <p:oleObj name="Equation" r:id="rId3" imgW="2019240" imgH="330120" progId="">
                  <p:embed/>
                  <p:pic>
                    <p:nvPicPr>
                      <p:cNvPr id="0" name="Object 2" descr="Brown mar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3800" y="5949950"/>
                        <a:ext cx="3643313" cy="595313"/>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23555" name="Object 3" descr="Brown marble"/>
          <p:cNvGraphicFramePr>
            <a:graphicFrameLocks noChangeAspect="1"/>
          </p:cNvGraphicFramePr>
          <p:nvPr/>
        </p:nvGraphicFramePr>
        <p:xfrm>
          <a:off x="5807075" y="2349500"/>
          <a:ext cx="3336925" cy="830263"/>
        </p:xfrm>
        <a:graphic>
          <a:graphicData uri="http://schemas.openxmlformats.org/presentationml/2006/ole">
            <mc:AlternateContent xmlns:mc="http://schemas.openxmlformats.org/markup-compatibility/2006">
              <mc:Choice xmlns:v="urn:schemas-microsoft-com:vml" Requires="v">
                <p:oleObj spid="_x0000_s38927" name="Equation" r:id="rId6" imgW="2450880" imgH="609480" progId="">
                  <p:embed/>
                </p:oleObj>
              </mc:Choice>
              <mc:Fallback>
                <p:oleObj name="Equation" r:id="rId6" imgW="2450880" imgH="609480" progId="">
                  <p:embed/>
                  <p:pic>
                    <p:nvPicPr>
                      <p:cNvPr id="0" name="Object 3" descr="Brown marbl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07075" y="2349500"/>
                        <a:ext cx="3336925" cy="830263"/>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23556" name="Object 4" descr="Brown marble"/>
          <p:cNvGraphicFramePr>
            <a:graphicFrameLocks noChangeAspect="1"/>
          </p:cNvGraphicFramePr>
          <p:nvPr/>
        </p:nvGraphicFramePr>
        <p:xfrm>
          <a:off x="152400" y="3429000"/>
          <a:ext cx="8969375" cy="981075"/>
        </p:xfrm>
        <a:graphic>
          <a:graphicData uri="http://schemas.openxmlformats.org/presentationml/2006/ole">
            <mc:AlternateContent xmlns:mc="http://schemas.openxmlformats.org/markup-compatibility/2006">
              <mc:Choice xmlns:v="urn:schemas-microsoft-com:vml" Requires="v">
                <p:oleObj spid="_x0000_s38928" name="Equation" r:id="rId8" imgW="6032160" imgH="660240" progId="">
                  <p:embed/>
                </p:oleObj>
              </mc:Choice>
              <mc:Fallback>
                <p:oleObj name="Equation" r:id="rId8" imgW="6032160" imgH="660240" progId="">
                  <p:embed/>
                  <p:pic>
                    <p:nvPicPr>
                      <p:cNvPr id="0" name="Object 4" descr="Brown marbl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2400" y="3429000"/>
                        <a:ext cx="8969375" cy="981075"/>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23557" name="Object 5" descr="Brown marble"/>
          <p:cNvGraphicFramePr>
            <a:graphicFrameLocks noChangeAspect="1"/>
          </p:cNvGraphicFramePr>
          <p:nvPr/>
        </p:nvGraphicFramePr>
        <p:xfrm>
          <a:off x="323850" y="4508500"/>
          <a:ext cx="7893050" cy="622300"/>
        </p:xfrm>
        <a:graphic>
          <a:graphicData uri="http://schemas.openxmlformats.org/presentationml/2006/ole">
            <mc:AlternateContent xmlns:mc="http://schemas.openxmlformats.org/markup-compatibility/2006">
              <mc:Choice xmlns:v="urn:schemas-microsoft-com:vml" Requires="v">
                <p:oleObj spid="_x0000_s38929" name="Equation" r:id="rId10" imgW="5143320" imgH="406080" progId="">
                  <p:embed/>
                </p:oleObj>
              </mc:Choice>
              <mc:Fallback>
                <p:oleObj name="Equation" r:id="rId10" imgW="5143320" imgH="406080" progId="">
                  <p:embed/>
                  <p:pic>
                    <p:nvPicPr>
                      <p:cNvPr id="0" name="Object 5" descr="Brown marbl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3850" y="4508500"/>
                        <a:ext cx="7893050" cy="622300"/>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23558" name="Object 6" descr="Brown marble"/>
          <p:cNvGraphicFramePr>
            <a:graphicFrameLocks noChangeAspect="1"/>
          </p:cNvGraphicFramePr>
          <p:nvPr/>
        </p:nvGraphicFramePr>
        <p:xfrm>
          <a:off x="468313" y="5157788"/>
          <a:ext cx="7067550" cy="642937"/>
        </p:xfrm>
        <a:graphic>
          <a:graphicData uri="http://schemas.openxmlformats.org/presentationml/2006/ole">
            <mc:AlternateContent xmlns:mc="http://schemas.openxmlformats.org/markup-compatibility/2006">
              <mc:Choice xmlns:v="urn:schemas-microsoft-com:vml" Requires="v">
                <p:oleObj spid="_x0000_s38930" name="Equation" r:id="rId12" imgW="4457520" imgH="406080" progId="">
                  <p:embed/>
                </p:oleObj>
              </mc:Choice>
              <mc:Fallback>
                <p:oleObj name="Equation" r:id="rId12" imgW="4457520" imgH="406080" progId="">
                  <p:embed/>
                  <p:pic>
                    <p:nvPicPr>
                      <p:cNvPr id="0" name="Object 6" descr="Brown marbl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8313" y="5157788"/>
                        <a:ext cx="7067550" cy="642937"/>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23559" name="Object 7" descr="Brown marble"/>
          <p:cNvGraphicFramePr>
            <a:graphicFrameLocks noChangeAspect="1"/>
          </p:cNvGraphicFramePr>
          <p:nvPr/>
        </p:nvGraphicFramePr>
        <p:xfrm>
          <a:off x="755650" y="5876925"/>
          <a:ext cx="4111625" cy="747713"/>
        </p:xfrm>
        <a:graphic>
          <a:graphicData uri="http://schemas.openxmlformats.org/presentationml/2006/ole">
            <mc:AlternateContent xmlns:mc="http://schemas.openxmlformats.org/markup-compatibility/2006">
              <mc:Choice xmlns:v="urn:schemas-microsoft-com:vml" Requires="v">
                <p:oleObj spid="_x0000_s38931" name="Equation" r:id="rId14" imgW="2946240" imgH="533160" progId="">
                  <p:embed/>
                </p:oleObj>
              </mc:Choice>
              <mc:Fallback>
                <p:oleObj name="Equation" r:id="rId14" imgW="2946240" imgH="533160" progId="">
                  <p:embed/>
                  <p:pic>
                    <p:nvPicPr>
                      <p:cNvPr id="0" name="Object 7" descr="Brown marbl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55650" y="5876925"/>
                        <a:ext cx="4111625" cy="747713"/>
                      </a:xfrm>
                      <a:prstGeom prst="rect">
                        <a:avLst/>
                      </a:prstGeom>
                      <a:blipFill dpi="0" rotWithShape="0">
                        <a:blip r:embed="rId5"/>
                        <a:srcRect/>
                        <a:tile tx="0" ty="0" sx="100000" sy="100000" flip="none" algn="tl"/>
                      </a:blipFill>
                    </p:spPr>
                  </p:pic>
                </p:oleObj>
              </mc:Fallback>
            </mc:AlternateContent>
          </a:graphicData>
        </a:graphic>
      </p:graphicFrame>
      <p:sp>
        <p:nvSpPr>
          <p:cNvPr id="38921" name="Slide Number Placeholder 12"/>
          <p:cNvSpPr>
            <a:spLocks noGrp="1"/>
          </p:cNvSpPr>
          <p:nvPr>
            <p:ph type="sldNum" sz="quarter" idx="12"/>
          </p:nvPr>
        </p:nvSpPr>
        <p:spPr>
          <a:xfrm>
            <a:off x="0" y="6381750"/>
            <a:ext cx="2133600" cy="476250"/>
          </a:xfrm>
          <a:noFill/>
        </p:spPr>
        <p:txBody>
          <a:bodyPr/>
          <a:lstStyle/>
          <a:p>
            <a:fld id="{2D3CDD77-85CB-4741-BAEF-70791A249E42}" type="slidenum">
              <a:rPr lang="ar-SA" smtClean="0">
                <a:latin typeface="Arial" pitchFamily="34" charset="0"/>
                <a:cs typeface="Arial" pitchFamily="34" charset="0"/>
              </a:rPr>
              <a:pPr/>
              <a:t>360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diamond(in)">
                                      <p:cBhvr>
                                        <p:cTn id="7" dur="500"/>
                                        <p:tgtEl>
                                          <p:spTgt spid="2355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3556"/>
                                        </p:tgtEl>
                                        <p:attrNameLst>
                                          <p:attrName>style.visibility</p:attrName>
                                        </p:attrNameLst>
                                      </p:cBhvr>
                                      <p:to>
                                        <p:strVal val="visible"/>
                                      </p:to>
                                    </p:set>
                                    <p:animEffect transition="in" filter="diamond(in)">
                                      <p:cBhvr>
                                        <p:cTn id="12" dur="500"/>
                                        <p:tgtEl>
                                          <p:spTgt spid="2355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3557"/>
                                        </p:tgtEl>
                                        <p:attrNameLst>
                                          <p:attrName>style.visibility</p:attrName>
                                        </p:attrNameLst>
                                      </p:cBhvr>
                                      <p:to>
                                        <p:strVal val="visible"/>
                                      </p:to>
                                    </p:set>
                                    <p:animEffect transition="in" filter="diamond(in)">
                                      <p:cBhvr>
                                        <p:cTn id="17" dur="500"/>
                                        <p:tgtEl>
                                          <p:spTgt spid="2355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3558"/>
                                        </p:tgtEl>
                                        <p:attrNameLst>
                                          <p:attrName>style.visibility</p:attrName>
                                        </p:attrNameLst>
                                      </p:cBhvr>
                                      <p:to>
                                        <p:strVal val="visible"/>
                                      </p:to>
                                    </p:set>
                                    <p:animEffect transition="in" filter="diamond(in)">
                                      <p:cBhvr>
                                        <p:cTn id="22" dur="500"/>
                                        <p:tgtEl>
                                          <p:spTgt spid="23558"/>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3559"/>
                                        </p:tgtEl>
                                        <p:attrNameLst>
                                          <p:attrName>style.visibility</p:attrName>
                                        </p:attrNameLst>
                                      </p:cBhvr>
                                      <p:to>
                                        <p:strVal val="visible"/>
                                      </p:to>
                                    </p:set>
                                    <p:animEffect transition="in" filter="diamond(in)">
                                      <p:cBhvr>
                                        <p:cTn id="27" dur="500"/>
                                        <p:tgtEl>
                                          <p:spTgt spid="23559"/>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23554"/>
                                        </p:tgtEl>
                                        <p:attrNameLst>
                                          <p:attrName>style.visibility</p:attrName>
                                        </p:attrNameLst>
                                      </p:cBhvr>
                                      <p:to>
                                        <p:strVal val="visible"/>
                                      </p:to>
                                    </p:set>
                                    <p:animEffect transition="in" filter="diamond(in)">
                                      <p:cBhvr>
                                        <p:cTn id="32"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2" name="Rectangle 3"/>
          <p:cNvSpPr>
            <a:spLocks noChangeArrowheads="1"/>
          </p:cNvSpPr>
          <p:nvPr/>
        </p:nvSpPr>
        <p:spPr bwMode="auto">
          <a:xfrm>
            <a:off x="152400" y="152400"/>
            <a:ext cx="8991600" cy="609600"/>
          </a:xfrm>
          <a:prstGeom prst="rect">
            <a:avLst/>
          </a:prstGeom>
          <a:noFill/>
          <a:ln w="9525">
            <a:noFill/>
            <a:miter lim="800000"/>
            <a:headEnd/>
            <a:tailEnd/>
          </a:ln>
        </p:spPr>
        <p:txBody>
          <a:bodyPr lIns="92075" tIns="46038" rIns="92075" bIns="46038" anchor="ctr"/>
          <a:lstStyle/>
          <a:p>
            <a:r>
              <a:rPr lang="en-US" sz="3600">
                <a:solidFill>
                  <a:srgbClr val="800000"/>
                </a:solidFill>
              </a:rPr>
              <a:t>Catalysis</a:t>
            </a:r>
            <a:endParaRPr lang="en-US" sz="2000">
              <a:solidFill>
                <a:srgbClr val="8F0058"/>
              </a:solidFill>
            </a:endParaRPr>
          </a:p>
        </p:txBody>
      </p:sp>
      <p:sp>
        <p:nvSpPr>
          <p:cNvPr id="465923" name="Rectangle 4"/>
          <p:cNvSpPr>
            <a:spLocks noChangeArrowheads="1"/>
          </p:cNvSpPr>
          <p:nvPr/>
        </p:nvSpPr>
        <p:spPr bwMode="auto">
          <a:xfrm>
            <a:off x="152400" y="838200"/>
            <a:ext cx="8763000" cy="1219200"/>
          </a:xfrm>
          <a:prstGeom prst="rect">
            <a:avLst/>
          </a:prstGeom>
          <a:noFill/>
          <a:ln w="9525">
            <a:noFill/>
            <a:miter lim="800000"/>
            <a:headEnd/>
            <a:tailEnd/>
          </a:ln>
        </p:spPr>
        <p:txBody>
          <a:bodyPr/>
          <a:lstStyle/>
          <a:p>
            <a:pPr marL="342900" indent="-342900" algn="l" rtl="0">
              <a:spcBef>
                <a:spcPct val="20000"/>
              </a:spcBef>
              <a:buFontTx/>
              <a:buChar char="•"/>
            </a:pPr>
            <a:r>
              <a:rPr lang="en-US" sz="2800" b="1"/>
              <a:t>A catalyst changes the rate of a chemical reaction, by lowering the activation energy E</a:t>
            </a:r>
            <a:r>
              <a:rPr lang="en-US" sz="2800" b="1" baseline="-25000"/>
              <a:t>a</a:t>
            </a:r>
            <a:r>
              <a:rPr lang="en-US" sz="2800" b="1"/>
              <a:t>.</a:t>
            </a:r>
          </a:p>
        </p:txBody>
      </p:sp>
      <p:pic>
        <p:nvPicPr>
          <p:cNvPr id="450568" name="Picture 8" descr="C:\Documents and Settings\James Marshall\Desktop\_boulder.jpg"/>
          <p:cNvPicPr>
            <a:picLocks noChangeAspect="1" noChangeArrowheads="1"/>
          </p:cNvPicPr>
          <p:nvPr/>
        </p:nvPicPr>
        <p:blipFill>
          <a:blip r:embed="rId2" cstate="print"/>
          <a:srcRect/>
          <a:stretch>
            <a:fillRect/>
          </a:stretch>
        </p:blipFill>
        <p:spPr bwMode="auto">
          <a:xfrm>
            <a:off x="0" y="2438400"/>
            <a:ext cx="5146675" cy="3429000"/>
          </a:xfrm>
          <a:prstGeom prst="rect">
            <a:avLst/>
          </a:prstGeom>
          <a:noFill/>
          <a:ln w="9525">
            <a:noFill/>
            <a:miter lim="800000"/>
            <a:headEnd/>
            <a:tailEnd/>
          </a:ln>
        </p:spPr>
      </p:pic>
      <p:pic>
        <p:nvPicPr>
          <p:cNvPr id="7" name="Picture 7" descr="14_20"/>
          <p:cNvPicPr>
            <a:picLocks noChangeAspect="1" noChangeArrowheads="1"/>
          </p:cNvPicPr>
          <p:nvPr/>
        </p:nvPicPr>
        <p:blipFill>
          <a:blip r:embed="rId3" cstate="print"/>
          <a:srcRect b="4861"/>
          <a:stretch>
            <a:fillRect/>
          </a:stretch>
        </p:blipFill>
        <p:spPr bwMode="auto">
          <a:xfrm>
            <a:off x="4787900" y="2276475"/>
            <a:ext cx="3962400" cy="2500313"/>
          </a:xfrm>
          <a:prstGeom prst="rect">
            <a:avLst/>
          </a:prstGeom>
          <a:noFill/>
          <a:ln w="9525">
            <a:noFill/>
            <a:miter lim="800000"/>
            <a:headEnd/>
            <a:tailEnd/>
          </a:ln>
        </p:spPr>
      </p:pic>
      <p:sp>
        <p:nvSpPr>
          <p:cNvPr id="465926" name="Slide Number Placeholder 9"/>
          <p:cNvSpPr>
            <a:spLocks noGrp="1"/>
          </p:cNvSpPr>
          <p:nvPr>
            <p:ph type="sldNum" sz="quarter" idx="12"/>
          </p:nvPr>
        </p:nvSpPr>
        <p:spPr>
          <a:noFill/>
        </p:spPr>
        <p:txBody>
          <a:bodyPr/>
          <a:lstStyle/>
          <a:p>
            <a:fld id="{FD07E00A-0DDF-4130-93C6-432C8C8BFC7A}" type="slidenum">
              <a:rPr lang="ar-SA" smtClean="0">
                <a:latin typeface="Arial" pitchFamily="34" charset="0"/>
                <a:cs typeface="Arial" pitchFamily="34" charset="0"/>
              </a:rPr>
              <a:pPr/>
              <a:t>361</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50568"/>
                                        </p:tgtEl>
                                        <p:attrNameLst>
                                          <p:attrName>style.visibility</p:attrName>
                                        </p:attrNameLst>
                                      </p:cBhvr>
                                      <p:to>
                                        <p:strVal val="visible"/>
                                      </p:to>
                                    </p:set>
                                    <p:animEffect transition="in" filter="dissolve">
                                      <p:cBhvr>
                                        <p:cTn id="7" dur="500"/>
                                        <p:tgtEl>
                                          <p:spTgt spid="45056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C:\Chang Powerpoint\Figures\CNG7CH13\CHA56031.JPE"/>
          <p:cNvPicPr>
            <a:picLocks noChangeAspect="1" noChangeArrowheads="1"/>
          </p:cNvPicPr>
          <p:nvPr/>
        </p:nvPicPr>
        <p:blipFill>
          <a:blip r:embed="rId2" cstate="print"/>
          <a:srcRect/>
          <a:stretch>
            <a:fillRect/>
          </a:stretch>
        </p:blipFill>
        <p:spPr bwMode="auto">
          <a:xfrm>
            <a:off x="152400" y="381000"/>
            <a:ext cx="8836025" cy="2206625"/>
          </a:xfrm>
          <a:prstGeom prst="rect">
            <a:avLst/>
          </a:prstGeom>
          <a:noFill/>
          <a:ln w="9525">
            <a:noFill/>
            <a:miter lim="800000"/>
            <a:headEnd/>
            <a:tailEnd/>
          </a:ln>
        </p:spPr>
      </p:pic>
      <p:grpSp>
        <p:nvGrpSpPr>
          <p:cNvPr id="2" name="Group 8"/>
          <p:cNvGrpSpPr>
            <a:grpSpLocks/>
          </p:cNvGrpSpPr>
          <p:nvPr/>
        </p:nvGrpSpPr>
        <p:grpSpPr bwMode="auto">
          <a:xfrm>
            <a:off x="323850" y="3141663"/>
            <a:ext cx="8799513" cy="523875"/>
            <a:chOff x="1513" y="3072"/>
            <a:chExt cx="4681" cy="330"/>
          </a:xfrm>
        </p:grpSpPr>
        <p:sp>
          <p:nvSpPr>
            <p:cNvPr id="466956" name="Text Box 3"/>
            <p:cNvSpPr txBox="1">
              <a:spLocks noChangeArrowheads="1"/>
            </p:cNvSpPr>
            <p:nvPr/>
          </p:nvSpPr>
          <p:spPr bwMode="auto">
            <a:xfrm>
              <a:off x="1513" y="3072"/>
              <a:ext cx="4681" cy="330"/>
            </a:xfrm>
            <a:prstGeom prst="rect">
              <a:avLst/>
            </a:prstGeom>
            <a:noFill/>
            <a:ln w="9525">
              <a:noFill/>
              <a:miter lim="800000"/>
              <a:headEnd/>
              <a:tailEnd/>
            </a:ln>
          </p:spPr>
          <p:txBody>
            <a:bodyPr wrap="none">
              <a:spAutoFit/>
            </a:bodyPr>
            <a:lstStyle/>
            <a:p>
              <a:pPr algn="l" rtl="0"/>
              <a:r>
                <a:rPr lang="en-US" sz="2800"/>
                <a:t>N</a:t>
              </a:r>
              <a:r>
                <a:rPr lang="en-US" sz="2800" baseline="-25000"/>
                <a:t>2</a:t>
              </a:r>
              <a:r>
                <a:rPr lang="en-US" sz="2800"/>
                <a:t> (</a:t>
              </a:r>
              <a:r>
                <a:rPr lang="en-US" sz="2800" i="1"/>
                <a:t>g</a:t>
              </a:r>
              <a:r>
                <a:rPr lang="en-US" sz="2800"/>
                <a:t>) + 3H</a:t>
              </a:r>
              <a:r>
                <a:rPr lang="en-US" sz="2800" baseline="-25000"/>
                <a:t>2</a:t>
              </a:r>
              <a:r>
                <a:rPr lang="en-US" sz="2800"/>
                <a:t> (</a:t>
              </a:r>
              <a:r>
                <a:rPr lang="en-US" sz="2800" i="1"/>
                <a:t>g</a:t>
              </a:r>
              <a:r>
                <a:rPr lang="en-US" sz="2800"/>
                <a:t>)                                  2NH</a:t>
              </a:r>
              <a:r>
                <a:rPr lang="en-US" sz="2800" baseline="-25000"/>
                <a:t>3</a:t>
              </a:r>
              <a:r>
                <a:rPr lang="en-US" sz="2800"/>
                <a:t> (</a:t>
              </a:r>
              <a:r>
                <a:rPr lang="en-US" sz="2800" i="1"/>
                <a:t>g)</a:t>
              </a:r>
              <a:endParaRPr lang="en-US" sz="2800"/>
            </a:p>
          </p:txBody>
        </p:sp>
        <p:sp>
          <p:nvSpPr>
            <p:cNvPr id="466957" name="Line 4"/>
            <p:cNvSpPr>
              <a:spLocks noChangeShapeType="1"/>
            </p:cNvSpPr>
            <p:nvPr/>
          </p:nvSpPr>
          <p:spPr bwMode="auto">
            <a:xfrm>
              <a:off x="2939" y="3231"/>
              <a:ext cx="1333" cy="0"/>
            </a:xfrm>
            <a:prstGeom prst="line">
              <a:avLst/>
            </a:prstGeom>
            <a:noFill/>
            <a:ln w="28575">
              <a:solidFill>
                <a:schemeClr val="tx1"/>
              </a:solidFill>
              <a:round/>
              <a:headEnd/>
              <a:tailEnd type="triangle" w="med" len="med"/>
            </a:ln>
          </p:spPr>
          <p:txBody>
            <a:bodyPr/>
            <a:lstStyle/>
            <a:p>
              <a:endParaRPr lang="en-US"/>
            </a:p>
          </p:txBody>
        </p:sp>
      </p:grpSp>
      <p:grpSp>
        <p:nvGrpSpPr>
          <p:cNvPr id="3" name="Group 9"/>
          <p:cNvGrpSpPr>
            <a:grpSpLocks/>
          </p:cNvGrpSpPr>
          <p:nvPr/>
        </p:nvGrpSpPr>
        <p:grpSpPr bwMode="auto">
          <a:xfrm>
            <a:off x="3348038" y="2924175"/>
            <a:ext cx="1993900" cy="927100"/>
            <a:chOff x="2952" y="2896"/>
            <a:chExt cx="1256" cy="584"/>
          </a:xfrm>
        </p:grpSpPr>
        <p:sp>
          <p:nvSpPr>
            <p:cNvPr id="466954" name="Text Box 6"/>
            <p:cNvSpPr txBox="1">
              <a:spLocks noChangeArrowheads="1"/>
            </p:cNvSpPr>
            <p:nvPr/>
          </p:nvSpPr>
          <p:spPr bwMode="auto">
            <a:xfrm>
              <a:off x="2952" y="2896"/>
              <a:ext cx="1256" cy="288"/>
            </a:xfrm>
            <a:prstGeom prst="rect">
              <a:avLst/>
            </a:prstGeom>
            <a:noFill/>
            <a:ln w="9525">
              <a:noFill/>
              <a:miter lim="800000"/>
              <a:headEnd/>
              <a:tailEnd/>
            </a:ln>
          </p:spPr>
          <p:txBody>
            <a:bodyPr wrap="none">
              <a:spAutoFit/>
            </a:bodyPr>
            <a:lstStyle/>
            <a:p>
              <a:r>
                <a:rPr lang="en-US" sz="2400"/>
                <a:t>Fe/Al</a:t>
              </a:r>
              <a:r>
                <a:rPr lang="en-US" sz="2400" baseline="-25000"/>
                <a:t>2</a:t>
              </a:r>
              <a:r>
                <a:rPr lang="en-US" sz="2400"/>
                <a:t>O</a:t>
              </a:r>
              <a:r>
                <a:rPr lang="en-US" sz="2400" baseline="-25000"/>
                <a:t>3</a:t>
              </a:r>
              <a:r>
                <a:rPr lang="en-US" sz="2400"/>
                <a:t>/K</a:t>
              </a:r>
              <a:r>
                <a:rPr lang="en-US" sz="2400" baseline="-25000"/>
                <a:t>2</a:t>
              </a:r>
              <a:r>
                <a:rPr lang="en-US" sz="2400"/>
                <a:t>O</a:t>
              </a:r>
            </a:p>
          </p:txBody>
        </p:sp>
        <p:sp>
          <p:nvSpPr>
            <p:cNvPr id="466955" name="Text Box 7"/>
            <p:cNvSpPr txBox="1">
              <a:spLocks noChangeArrowheads="1"/>
            </p:cNvSpPr>
            <p:nvPr/>
          </p:nvSpPr>
          <p:spPr bwMode="auto">
            <a:xfrm>
              <a:off x="3192" y="3192"/>
              <a:ext cx="767" cy="288"/>
            </a:xfrm>
            <a:prstGeom prst="rect">
              <a:avLst/>
            </a:prstGeom>
            <a:noFill/>
            <a:ln w="9525">
              <a:noFill/>
              <a:miter lim="800000"/>
              <a:headEnd/>
              <a:tailEnd/>
            </a:ln>
          </p:spPr>
          <p:txBody>
            <a:bodyPr wrap="none">
              <a:spAutoFit/>
            </a:bodyPr>
            <a:lstStyle/>
            <a:p>
              <a:r>
                <a:rPr lang="en-US" sz="2400"/>
                <a:t>catalyst</a:t>
              </a:r>
            </a:p>
          </p:txBody>
        </p:sp>
      </p:grpSp>
      <p:sp>
        <p:nvSpPr>
          <p:cNvPr id="466949" name="Text Box 10"/>
          <p:cNvSpPr txBox="1">
            <a:spLocks noChangeArrowheads="1"/>
          </p:cNvSpPr>
          <p:nvPr/>
        </p:nvSpPr>
        <p:spPr bwMode="auto">
          <a:xfrm>
            <a:off x="3200400" y="914400"/>
            <a:ext cx="2540000" cy="519113"/>
          </a:xfrm>
          <a:prstGeom prst="rect">
            <a:avLst/>
          </a:prstGeom>
          <a:noFill/>
          <a:ln w="9525">
            <a:noFill/>
            <a:miter lim="800000"/>
            <a:headEnd/>
            <a:tailEnd/>
          </a:ln>
        </p:spPr>
        <p:txBody>
          <a:bodyPr wrap="none">
            <a:spAutoFit/>
          </a:bodyPr>
          <a:lstStyle/>
          <a:p>
            <a:r>
              <a:rPr lang="en-US" sz="2800"/>
              <a:t>Haber Process</a:t>
            </a:r>
          </a:p>
        </p:txBody>
      </p:sp>
      <p:pic>
        <p:nvPicPr>
          <p:cNvPr id="10" name="Picture 5" descr="14_21"/>
          <p:cNvPicPr>
            <a:picLocks noChangeAspect="1" noChangeArrowheads="1"/>
          </p:cNvPicPr>
          <p:nvPr/>
        </p:nvPicPr>
        <p:blipFill>
          <a:blip r:embed="rId3" cstate="print"/>
          <a:srcRect b="4539"/>
          <a:stretch>
            <a:fillRect/>
          </a:stretch>
        </p:blipFill>
        <p:spPr bwMode="auto">
          <a:xfrm>
            <a:off x="5029200" y="4267200"/>
            <a:ext cx="3810000" cy="2374900"/>
          </a:xfrm>
          <a:prstGeom prst="rect">
            <a:avLst/>
          </a:prstGeom>
          <a:noFill/>
          <a:ln w="9525">
            <a:noFill/>
            <a:miter lim="800000"/>
            <a:headEnd/>
            <a:tailEnd/>
          </a:ln>
        </p:spPr>
      </p:pic>
      <p:sp>
        <p:nvSpPr>
          <p:cNvPr id="11" name="Rectangle 3"/>
          <p:cNvSpPr txBox="1">
            <a:spLocks noChangeArrowheads="1"/>
          </p:cNvSpPr>
          <p:nvPr/>
        </p:nvSpPr>
        <p:spPr>
          <a:xfrm>
            <a:off x="395288" y="4005263"/>
            <a:ext cx="4343400" cy="2486025"/>
          </a:xfrm>
          <a:prstGeom prst="rect">
            <a:avLst/>
          </a:prstGeom>
        </p:spPr>
        <p:txBody>
          <a:bodyPr/>
          <a:lstStyle/>
          <a:p>
            <a:pPr algn="l" rtl="0">
              <a:spcBef>
                <a:spcPct val="20000"/>
              </a:spcBef>
              <a:defRPr/>
            </a:pPr>
            <a:r>
              <a:rPr lang="en-US" sz="2800" dirty="0">
                <a:latin typeface="+mn-lt"/>
                <a:cs typeface="+mn-cs"/>
              </a:rPr>
              <a:t>One way a catalyst can speed up a reaction is by holding the reactants together and helping bonds to break.</a:t>
            </a:r>
          </a:p>
        </p:txBody>
      </p:sp>
      <p:sp>
        <p:nvSpPr>
          <p:cNvPr id="466952" name="Rectangle 11"/>
          <p:cNvSpPr>
            <a:spLocks noChangeArrowheads="1"/>
          </p:cNvSpPr>
          <p:nvPr/>
        </p:nvSpPr>
        <p:spPr bwMode="auto">
          <a:xfrm>
            <a:off x="3200400" y="152400"/>
            <a:ext cx="2293938" cy="708025"/>
          </a:xfrm>
          <a:prstGeom prst="rect">
            <a:avLst/>
          </a:prstGeom>
          <a:noFill/>
          <a:ln w="9525">
            <a:noFill/>
            <a:miter lim="800000"/>
            <a:headEnd/>
            <a:tailEnd/>
          </a:ln>
        </p:spPr>
        <p:txBody>
          <a:bodyPr wrap="none">
            <a:spAutoFit/>
          </a:bodyPr>
          <a:lstStyle/>
          <a:p>
            <a:r>
              <a:rPr lang="en-US" sz="4000"/>
              <a:t>Catalysts</a:t>
            </a:r>
          </a:p>
        </p:txBody>
      </p:sp>
      <p:sp>
        <p:nvSpPr>
          <p:cNvPr id="466953" name="Slide Number Placeholder 15"/>
          <p:cNvSpPr>
            <a:spLocks noGrp="1"/>
          </p:cNvSpPr>
          <p:nvPr>
            <p:ph type="sldNum" sz="quarter" idx="12"/>
          </p:nvPr>
        </p:nvSpPr>
        <p:spPr>
          <a:noFill/>
        </p:spPr>
        <p:txBody>
          <a:bodyPr/>
          <a:lstStyle/>
          <a:p>
            <a:fld id="{3287A64A-D127-436A-8E07-9BE497CD8517}" type="slidenum">
              <a:rPr lang="ar-SA" smtClean="0">
                <a:latin typeface="Arial" pitchFamily="34" charset="0"/>
                <a:cs typeface="Arial" pitchFamily="34" charset="0"/>
              </a:rPr>
              <a:pPr/>
              <a:t>362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1922"/>
                                        </p:tgtEl>
                                        <p:attrNameLst>
                                          <p:attrName>style.visibility</p:attrName>
                                        </p:attrNameLst>
                                      </p:cBhvr>
                                      <p:to>
                                        <p:strVal val="visible"/>
                                      </p:to>
                                    </p:set>
                                    <p:anim calcmode="lin" valueType="num">
                                      <p:cBhvr additive="base">
                                        <p:cTn id="19" dur="500" fill="hold"/>
                                        <p:tgtEl>
                                          <p:spTgt spid="81922"/>
                                        </p:tgtEl>
                                        <p:attrNameLst>
                                          <p:attrName>ppt_x</p:attrName>
                                        </p:attrNameLst>
                                      </p:cBhvr>
                                      <p:tavLst>
                                        <p:tav tm="0">
                                          <p:val>
                                            <p:strVal val="#ppt_x"/>
                                          </p:val>
                                        </p:tav>
                                        <p:tav tm="100000">
                                          <p:val>
                                            <p:strVal val="#ppt_x"/>
                                          </p:val>
                                        </p:tav>
                                      </p:tavLst>
                                    </p:anim>
                                    <p:anim calcmode="lin" valueType="num">
                                      <p:cBhvr additive="base">
                                        <p:cTn id="20" dur="500" fill="hold"/>
                                        <p:tgtEl>
                                          <p:spTgt spid="819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70" name="Rectangle 2"/>
          <p:cNvSpPr>
            <a:spLocks noChangeArrowheads="1"/>
          </p:cNvSpPr>
          <p:nvPr/>
        </p:nvSpPr>
        <p:spPr bwMode="auto">
          <a:xfrm>
            <a:off x="152400" y="152400"/>
            <a:ext cx="8991600" cy="609600"/>
          </a:xfrm>
          <a:prstGeom prst="rect">
            <a:avLst/>
          </a:prstGeom>
          <a:noFill/>
          <a:ln w="9525">
            <a:noFill/>
            <a:miter lim="800000"/>
            <a:headEnd/>
            <a:tailEnd/>
          </a:ln>
        </p:spPr>
        <p:txBody>
          <a:bodyPr lIns="92075" tIns="46038" rIns="92075" bIns="46038" anchor="ctr"/>
          <a:lstStyle/>
          <a:p>
            <a:r>
              <a:rPr lang="en-US" sz="4000"/>
              <a:t>Catalysis</a:t>
            </a:r>
            <a:endParaRPr lang="en-US"/>
          </a:p>
        </p:txBody>
      </p:sp>
      <p:pic>
        <p:nvPicPr>
          <p:cNvPr id="467971" name="Picture 4" descr="FG14_022"/>
          <p:cNvPicPr>
            <a:picLocks noChangeAspect="1" noChangeArrowheads="1"/>
          </p:cNvPicPr>
          <p:nvPr/>
        </p:nvPicPr>
        <p:blipFill>
          <a:blip r:embed="rId2" cstate="print"/>
          <a:srcRect/>
          <a:stretch>
            <a:fillRect/>
          </a:stretch>
        </p:blipFill>
        <p:spPr bwMode="auto">
          <a:xfrm>
            <a:off x="1258888" y="2492375"/>
            <a:ext cx="7345362" cy="4365625"/>
          </a:xfrm>
          <a:prstGeom prst="rect">
            <a:avLst/>
          </a:prstGeom>
          <a:noFill/>
          <a:ln w="9525">
            <a:noFill/>
            <a:miter lim="800000"/>
            <a:headEnd/>
            <a:tailEnd/>
          </a:ln>
        </p:spPr>
      </p:pic>
      <p:sp>
        <p:nvSpPr>
          <p:cNvPr id="467972" name="Text Box 5"/>
          <p:cNvSpPr txBox="1">
            <a:spLocks noChangeArrowheads="1"/>
          </p:cNvSpPr>
          <p:nvPr/>
        </p:nvSpPr>
        <p:spPr bwMode="auto">
          <a:xfrm>
            <a:off x="2022475" y="981075"/>
            <a:ext cx="5370513" cy="522288"/>
          </a:xfrm>
          <a:prstGeom prst="rect">
            <a:avLst/>
          </a:prstGeom>
          <a:noFill/>
          <a:ln w="9525">
            <a:noFill/>
            <a:miter lim="800000"/>
            <a:headEnd/>
            <a:tailEnd/>
          </a:ln>
        </p:spPr>
        <p:txBody>
          <a:bodyPr wrap="none">
            <a:spAutoFit/>
          </a:bodyPr>
          <a:lstStyle/>
          <a:p>
            <a:r>
              <a:rPr lang="en-US" sz="2800"/>
              <a:t>Hydrogenation of ethylene, C</a:t>
            </a:r>
            <a:r>
              <a:rPr lang="en-US" sz="2800" baseline="-25000"/>
              <a:t>2</a:t>
            </a:r>
            <a:r>
              <a:rPr lang="en-US" sz="2800"/>
              <a:t>H</a:t>
            </a:r>
            <a:r>
              <a:rPr lang="en-US" sz="2800" baseline="-25000"/>
              <a:t>4</a:t>
            </a:r>
            <a:endParaRPr lang="en-US" sz="2800"/>
          </a:p>
        </p:txBody>
      </p:sp>
      <p:sp>
        <p:nvSpPr>
          <p:cNvPr id="467973" name="Rectangle 7"/>
          <p:cNvSpPr>
            <a:spLocks noChangeArrowheads="1"/>
          </p:cNvSpPr>
          <p:nvPr/>
        </p:nvSpPr>
        <p:spPr bwMode="auto">
          <a:xfrm>
            <a:off x="1057275" y="1773238"/>
            <a:ext cx="7478713" cy="523875"/>
          </a:xfrm>
          <a:prstGeom prst="rect">
            <a:avLst/>
          </a:prstGeom>
          <a:noFill/>
          <a:ln w="9525">
            <a:noFill/>
            <a:miter lim="800000"/>
            <a:headEnd/>
            <a:tailEnd/>
          </a:ln>
        </p:spPr>
        <p:txBody>
          <a:bodyPr wrap="none">
            <a:spAutoFit/>
          </a:bodyPr>
          <a:lstStyle/>
          <a:p>
            <a:r>
              <a:rPr lang="en-US" sz="2800"/>
              <a:t>C</a:t>
            </a:r>
            <a:r>
              <a:rPr lang="en-US" sz="2800" baseline="-25000"/>
              <a:t>2</a:t>
            </a:r>
            <a:r>
              <a:rPr lang="en-US" sz="2800"/>
              <a:t>H</a:t>
            </a:r>
            <a:r>
              <a:rPr lang="en-US" sz="2800" baseline="-25000"/>
              <a:t>4</a:t>
            </a:r>
            <a:r>
              <a:rPr lang="en-US" sz="2800"/>
              <a:t>(</a:t>
            </a:r>
            <a:r>
              <a:rPr lang="en-US" sz="2800" i="1"/>
              <a:t>g</a:t>
            </a:r>
            <a:r>
              <a:rPr lang="en-US" sz="2800"/>
              <a:t>) + H</a:t>
            </a:r>
            <a:r>
              <a:rPr lang="en-US" sz="2800" baseline="-25000"/>
              <a:t>2</a:t>
            </a:r>
            <a:r>
              <a:rPr lang="en-US" sz="2800"/>
              <a:t>(</a:t>
            </a:r>
            <a:r>
              <a:rPr lang="en-US" sz="2800" i="1"/>
              <a:t>g</a:t>
            </a:r>
            <a:r>
              <a:rPr lang="en-US" sz="2800"/>
              <a:t>) </a:t>
            </a:r>
            <a:r>
              <a:rPr lang="en-US" sz="2800">
                <a:sym typeface="Symbol" pitchFamily="18" charset="2"/>
              </a:rPr>
              <a:t></a:t>
            </a:r>
            <a:r>
              <a:rPr lang="en-US" sz="2800"/>
              <a:t> C</a:t>
            </a:r>
            <a:r>
              <a:rPr lang="en-US" sz="2800" baseline="-25000"/>
              <a:t>2</a:t>
            </a:r>
            <a:r>
              <a:rPr lang="en-US" sz="2800"/>
              <a:t>H</a:t>
            </a:r>
            <a:r>
              <a:rPr lang="en-US" sz="2800" baseline="-25000"/>
              <a:t>6</a:t>
            </a:r>
            <a:r>
              <a:rPr lang="en-US" sz="2800"/>
              <a:t>(</a:t>
            </a:r>
            <a:r>
              <a:rPr lang="en-US" sz="2800" i="1"/>
              <a:t>g</a:t>
            </a:r>
            <a:r>
              <a:rPr lang="en-US" sz="2800"/>
              <a:t>), </a:t>
            </a:r>
            <a:r>
              <a:rPr lang="en-US" sz="2800">
                <a:sym typeface="Symbol" pitchFamily="18" charset="2"/>
              </a:rPr>
              <a:t></a:t>
            </a:r>
            <a:r>
              <a:rPr lang="en-US" sz="2800" i="1"/>
              <a:t>H</a:t>
            </a:r>
            <a:r>
              <a:rPr lang="en-US" sz="2800"/>
              <a:t> = -136 kJ/mol.</a:t>
            </a:r>
          </a:p>
        </p:txBody>
      </p:sp>
      <p:sp>
        <p:nvSpPr>
          <p:cNvPr id="467974" name="Slide Number Placeholder 8"/>
          <p:cNvSpPr>
            <a:spLocks noGrp="1"/>
          </p:cNvSpPr>
          <p:nvPr>
            <p:ph type="sldNum" sz="quarter" idx="12"/>
          </p:nvPr>
        </p:nvSpPr>
        <p:spPr>
          <a:noFill/>
        </p:spPr>
        <p:txBody>
          <a:bodyPr/>
          <a:lstStyle/>
          <a:p>
            <a:fld id="{399EFA76-463E-4954-A108-2F2E564F2624}" type="slidenum">
              <a:rPr lang="ar-SA" smtClean="0">
                <a:latin typeface="Arial" pitchFamily="34" charset="0"/>
                <a:cs typeface="Arial" pitchFamily="34" charset="0"/>
              </a:rPr>
              <a:pPr/>
              <a:t>363</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5"/>
          <p:cNvSpPr>
            <a:spLocks noGrp="1"/>
          </p:cNvSpPr>
          <p:nvPr>
            <p:ph type="title"/>
          </p:nvPr>
        </p:nvSpPr>
        <p:spPr/>
        <p:txBody>
          <a:bodyPr/>
          <a:lstStyle/>
          <a:p>
            <a:pPr eaLnBrk="1" hangingPunct="1"/>
            <a:r>
              <a:rPr lang="en-US" sz="2800" b="1" smtClean="0"/>
              <a:t>Collision Theory: Proper Orientation (p)</a:t>
            </a:r>
            <a:endParaRPr lang="en-US" sz="2800" smtClean="0"/>
          </a:p>
        </p:txBody>
      </p:sp>
      <p:pic>
        <p:nvPicPr>
          <p:cNvPr id="83971" name="Picture 2" descr="kinetics4"/>
          <p:cNvPicPr>
            <a:picLocks noChangeAspect="1" noChangeArrowheads="1"/>
          </p:cNvPicPr>
          <p:nvPr/>
        </p:nvPicPr>
        <p:blipFill>
          <a:blip r:embed="rId3" cstate="print"/>
          <a:srcRect/>
          <a:stretch>
            <a:fillRect/>
          </a:stretch>
        </p:blipFill>
        <p:spPr bwMode="auto">
          <a:xfrm>
            <a:off x="704850" y="1677988"/>
            <a:ext cx="7829550" cy="4189412"/>
          </a:xfrm>
          <a:prstGeom prst="rect">
            <a:avLst/>
          </a:prstGeom>
          <a:noFill/>
          <a:ln w="9525">
            <a:noFill/>
            <a:miter lim="800000"/>
            <a:headEnd/>
            <a:tailEnd/>
          </a:ln>
        </p:spPr>
      </p:pic>
      <p:sp>
        <p:nvSpPr>
          <p:cNvPr id="468996" name="Slide Number Placeholder 6"/>
          <p:cNvSpPr>
            <a:spLocks noGrp="1"/>
          </p:cNvSpPr>
          <p:nvPr>
            <p:ph type="sldNum" sz="quarter" idx="12"/>
          </p:nvPr>
        </p:nvSpPr>
        <p:spPr>
          <a:noFill/>
        </p:spPr>
        <p:txBody>
          <a:bodyPr/>
          <a:lstStyle/>
          <a:p>
            <a:fld id="{697A31E0-2370-4D6A-B2A0-86E7EF766B55}" type="slidenum">
              <a:rPr lang="ar-SA" smtClean="0">
                <a:latin typeface="Arial" pitchFamily="34" charset="0"/>
                <a:cs typeface="Arial" pitchFamily="34" charset="0"/>
              </a:rPr>
              <a:pPr/>
              <a:t>364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additive="base">
                                        <p:cTn id="7" dur="500" fill="hold"/>
                                        <p:tgtEl>
                                          <p:spTgt spid="83970"/>
                                        </p:tgtEl>
                                        <p:attrNameLst>
                                          <p:attrName>ppt_x</p:attrName>
                                        </p:attrNameLst>
                                      </p:cBhvr>
                                      <p:tavLst>
                                        <p:tav tm="0">
                                          <p:val>
                                            <p:strVal val="#ppt_x"/>
                                          </p:val>
                                        </p:tav>
                                        <p:tav tm="100000">
                                          <p:val>
                                            <p:strVal val="#ppt_x"/>
                                          </p:val>
                                        </p:tav>
                                      </p:tavLst>
                                    </p:anim>
                                    <p:anim calcmode="lin" valueType="num">
                                      <p:cBhvr additive="base">
                                        <p:cTn id="8" dur="500" fill="hold"/>
                                        <p:tgtEl>
                                          <p:spTgt spid="839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3971"/>
                                        </p:tgtEl>
                                        <p:attrNameLst>
                                          <p:attrName>style.visibility</p:attrName>
                                        </p:attrNameLst>
                                      </p:cBhvr>
                                      <p:to>
                                        <p:strVal val="visible"/>
                                      </p:to>
                                    </p:set>
                                    <p:anim calcmode="lin" valueType="num">
                                      <p:cBhvr additive="base">
                                        <p:cTn id="13" dur="500" fill="hold"/>
                                        <p:tgtEl>
                                          <p:spTgt spid="83971"/>
                                        </p:tgtEl>
                                        <p:attrNameLst>
                                          <p:attrName>ppt_x</p:attrName>
                                        </p:attrNameLst>
                                      </p:cBhvr>
                                      <p:tavLst>
                                        <p:tav tm="0">
                                          <p:val>
                                            <p:strVal val="#ppt_x"/>
                                          </p:val>
                                        </p:tav>
                                        <p:tav tm="100000">
                                          <p:val>
                                            <p:strVal val="#ppt_x"/>
                                          </p:val>
                                        </p:tav>
                                      </p:tavLst>
                                    </p:anim>
                                    <p:anim calcmode="lin" valueType="num">
                                      <p:cBhvr additive="base">
                                        <p:cTn id="14" dur="500" fill="hold"/>
                                        <p:tgtEl>
                                          <p:spTgt spid="839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p:bld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Content Placeholder 27"/>
          <p:cNvSpPr>
            <a:spLocks noGrp="1"/>
          </p:cNvSpPr>
          <p:nvPr>
            <p:ph idx="1"/>
          </p:nvPr>
        </p:nvSpPr>
        <p:spPr>
          <a:xfrm>
            <a:off x="0" y="457200"/>
            <a:ext cx="8915400" cy="5819775"/>
          </a:xfrm>
        </p:spPr>
        <p:txBody>
          <a:bodyPr/>
          <a:lstStyle/>
          <a:p>
            <a:pPr algn="l" rtl="0"/>
            <a:r>
              <a:rPr lang="en-US" sz="2800" smtClean="0"/>
              <a:t>Reaction of Methyl Bromide &amp; OH</a:t>
            </a:r>
            <a:r>
              <a:rPr lang="en-US" sz="2800" baseline="30000" smtClean="0"/>
              <a:t>-</a:t>
            </a:r>
          </a:p>
          <a:p>
            <a:pPr algn="l" rtl="0"/>
            <a:r>
              <a:rPr lang="en-US" sz="2800" smtClean="0"/>
              <a:t>Reaction is exothermic – reactants are higher in energy than products</a:t>
            </a:r>
          </a:p>
          <a:p>
            <a:pPr algn="l" rtl="0"/>
            <a:r>
              <a:rPr lang="en-US" sz="2800" smtClean="0"/>
              <a:t>Forward activation energy Ea</a:t>
            </a:r>
            <a:r>
              <a:rPr lang="en-US" sz="2800" baseline="-25000" smtClean="0"/>
              <a:t>(fwd)</a:t>
            </a:r>
            <a:r>
              <a:rPr lang="en-US" sz="2800" smtClean="0"/>
              <a:t> is less than reverse Ea</a:t>
            </a:r>
            <a:r>
              <a:rPr lang="en-US" sz="2800" baseline="-25000" smtClean="0"/>
              <a:t>(rev)</a:t>
            </a:r>
          </a:p>
          <a:p>
            <a:pPr algn="l" rtl="0"/>
            <a:r>
              <a:rPr lang="en-US" sz="2800" smtClean="0"/>
              <a:t>Difference in activation energies is “Heat of Reaction”               </a:t>
            </a:r>
            <a:r>
              <a:rPr lang="en-US" sz="2800" smtClean="0">
                <a:sym typeface="Symbol" pitchFamily="18" charset="2"/>
              </a:rPr>
              <a:t> H</a:t>
            </a:r>
            <a:r>
              <a:rPr lang="en-US" sz="2800" baseline="-25000" smtClean="0">
                <a:sym typeface="Symbol" pitchFamily="18" charset="2"/>
              </a:rPr>
              <a:t>rxn</a:t>
            </a:r>
            <a:r>
              <a:rPr lang="en-US" sz="2800" smtClean="0">
                <a:sym typeface="Symbol" pitchFamily="18" charset="2"/>
              </a:rPr>
              <a:t> = Ea</a:t>
            </a:r>
            <a:r>
              <a:rPr lang="en-US" sz="2800" baseline="-25000" smtClean="0">
                <a:sym typeface="Symbol" pitchFamily="18" charset="2"/>
              </a:rPr>
              <a:t>(fwd)</a:t>
            </a:r>
            <a:r>
              <a:rPr lang="en-US" sz="2800" smtClean="0">
                <a:sym typeface="Symbol" pitchFamily="18" charset="2"/>
              </a:rPr>
              <a:t>  -  Ea</a:t>
            </a:r>
            <a:r>
              <a:rPr lang="en-US" sz="2800" baseline="-25000" smtClean="0">
                <a:sym typeface="Symbol" pitchFamily="18" charset="2"/>
              </a:rPr>
              <a:t>(rev)</a:t>
            </a:r>
            <a:endParaRPr lang="en-US" sz="2800" baseline="-25000" smtClean="0"/>
          </a:p>
          <a:p>
            <a:pPr algn="l" rtl="0"/>
            <a:endParaRPr lang="en-US" sz="2800" smtClean="0"/>
          </a:p>
        </p:txBody>
      </p:sp>
      <p:sp>
        <p:nvSpPr>
          <p:cNvPr id="470019" name="Title 11"/>
          <p:cNvSpPr>
            <a:spLocks noGrp="1"/>
          </p:cNvSpPr>
          <p:nvPr>
            <p:ph type="title"/>
          </p:nvPr>
        </p:nvSpPr>
        <p:spPr>
          <a:xfrm>
            <a:off x="457200" y="-381000"/>
            <a:ext cx="8229600" cy="1143000"/>
          </a:xfrm>
        </p:spPr>
        <p:txBody>
          <a:bodyPr/>
          <a:lstStyle/>
          <a:p>
            <a:pPr eaLnBrk="1" hangingPunct="1"/>
            <a:r>
              <a:rPr lang="en-US" sz="3600" smtClean="0"/>
              <a:t>Transition State Theory</a:t>
            </a:r>
          </a:p>
        </p:txBody>
      </p:sp>
      <p:pic>
        <p:nvPicPr>
          <p:cNvPr id="84996" name="Picture 5" descr="siL48593_16_19.jpg"/>
          <p:cNvPicPr>
            <a:picLocks noChangeAspect="1"/>
          </p:cNvPicPr>
          <p:nvPr/>
        </p:nvPicPr>
        <p:blipFill>
          <a:blip r:embed="rId3" cstate="print"/>
          <a:srcRect t="26833"/>
          <a:stretch>
            <a:fillRect/>
          </a:stretch>
        </p:blipFill>
        <p:spPr bwMode="auto">
          <a:xfrm>
            <a:off x="3662363" y="4149725"/>
            <a:ext cx="5481637" cy="2374900"/>
          </a:xfrm>
          <a:prstGeom prst="rect">
            <a:avLst/>
          </a:prstGeom>
          <a:noFill/>
          <a:ln w="9525">
            <a:noFill/>
            <a:miter lim="800000"/>
            <a:headEnd/>
            <a:tailEnd/>
          </a:ln>
        </p:spPr>
      </p:pic>
      <p:sp>
        <p:nvSpPr>
          <p:cNvPr id="84997" name="TextBox 28"/>
          <p:cNvSpPr txBox="1">
            <a:spLocks noChangeArrowheads="1"/>
          </p:cNvSpPr>
          <p:nvPr/>
        </p:nvSpPr>
        <p:spPr bwMode="auto">
          <a:xfrm>
            <a:off x="179388" y="3933825"/>
            <a:ext cx="3492500" cy="1938338"/>
          </a:xfrm>
          <a:prstGeom prst="rect">
            <a:avLst/>
          </a:prstGeom>
          <a:noFill/>
          <a:ln w="9525">
            <a:noFill/>
            <a:miter lim="800000"/>
            <a:headEnd/>
            <a:tailEnd/>
          </a:ln>
        </p:spPr>
        <p:txBody>
          <a:bodyPr>
            <a:spAutoFit/>
          </a:bodyPr>
          <a:lstStyle/>
          <a:p>
            <a:pPr algn="l" rtl="0" eaLnBrk="0" hangingPunct="0">
              <a:spcBef>
                <a:spcPct val="20000"/>
              </a:spcBef>
            </a:pPr>
            <a:r>
              <a:rPr lang="en-US" sz="2400"/>
              <a:t>Note the partial elongated C-O and C-Br bonds and the trigonal bipyramidal shape of the transition state</a:t>
            </a:r>
          </a:p>
        </p:txBody>
      </p:sp>
      <p:sp>
        <p:nvSpPr>
          <p:cNvPr id="470022" name="Slide Number Placeholder 8"/>
          <p:cNvSpPr>
            <a:spLocks noGrp="1"/>
          </p:cNvSpPr>
          <p:nvPr>
            <p:ph type="sldNum" sz="quarter" idx="12"/>
          </p:nvPr>
        </p:nvSpPr>
        <p:spPr>
          <a:xfrm>
            <a:off x="250825" y="6381750"/>
            <a:ext cx="2133600" cy="476250"/>
          </a:xfrm>
          <a:noFill/>
        </p:spPr>
        <p:txBody>
          <a:bodyPr/>
          <a:lstStyle/>
          <a:p>
            <a:fld id="{B9F20F96-C267-44C0-AC80-E9DEF4926CE0}" type="slidenum">
              <a:rPr lang="ar-SA" smtClean="0">
                <a:latin typeface="Arial" pitchFamily="34" charset="0"/>
                <a:cs typeface="Arial" pitchFamily="34" charset="0"/>
              </a:rPr>
              <a:pPr/>
              <a:t>365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4994">
                                            <p:txEl>
                                              <p:pRg st="0" end="0"/>
                                            </p:txEl>
                                          </p:spTgt>
                                        </p:tgtEl>
                                        <p:attrNameLst>
                                          <p:attrName>style.visibility</p:attrName>
                                        </p:attrNameLst>
                                      </p:cBhvr>
                                      <p:to>
                                        <p:strVal val="visible"/>
                                      </p:to>
                                    </p:set>
                                    <p:anim calcmode="lin" valueType="num">
                                      <p:cBhvr additive="base">
                                        <p:cTn id="7" dur="500" fill="hold"/>
                                        <p:tgtEl>
                                          <p:spTgt spid="849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49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4994">
                                            <p:txEl>
                                              <p:pRg st="1" end="1"/>
                                            </p:txEl>
                                          </p:spTgt>
                                        </p:tgtEl>
                                        <p:attrNameLst>
                                          <p:attrName>style.visibility</p:attrName>
                                        </p:attrNameLst>
                                      </p:cBhvr>
                                      <p:to>
                                        <p:strVal val="visible"/>
                                      </p:to>
                                    </p:set>
                                    <p:anim calcmode="lin" valueType="num">
                                      <p:cBhvr additive="base">
                                        <p:cTn id="13" dur="500" fill="hold"/>
                                        <p:tgtEl>
                                          <p:spTgt spid="8499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499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4994">
                                            <p:txEl>
                                              <p:pRg st="2" end="2"/>
                                            </p:txEl>
                                          </p:spTgt>
                                        </p:tgtEl>
                                        <p:attrNameLst>
                                          <p:attrName>style.visibility</p:attrName>
                                        </p:attrNameLst>
                                      </p:cBhvr>
                                      <p:to>
                                        <p:strVal val="visible"/>
                                      </p:to>
                                    </p:set>
                                    <p:anim calcmode="lin" valueType="num">
                                      <p:cBhvr additive="base">
                                        <p:cTn id="19" dur="500" fill="hold"/>
                                        <p:tgtEl>
                                          <p:spTgt spid="8499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499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4994">
                                            <p:txEl>
                                              <p:pRg st="3" end="3"/>
                                            </p:txEl>
                                          </p:spTgt>
                                        </p:tgtEl>
                                        <p:attrNameLst>
                                          <p:attrName>style.visibility</p:attrName>
                                        </p:attrNameLst>
                                      </p:cBhvr>
                                      <p:to>
                                        <p:strVal val="visible"/>
                                      </p:to>
                                    </p:set>
                                    <p:anim calcmode="lin" valueType="num">
                                      <p:cBhvr additive="base">
                                        <p:cTn id="25" dur="500" fill="hold"/>
                                        <p:tgtEl>
                                          <p:spTgt spid="8499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499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4997"/>
                                        </p:tgtEl>
                                        <p:attrNameLst>
                                          <p:attrName>style.visibility</p:attrName>
                                        </p:attrNameLst>
                                      </p:cBhvr>
                                      <p:to>
                                        <p:strVal val="visible"/>
                                      </p:to>
                                    </p:set>
                                    <p:anim calcmode="lin" valueType="num">
                                      <p:cBhvr additive="base">
                                        <p:cTn id="31" dur="500" fill="hold"/>
                                        <p:tgtEl>
                                          <p:spTgt spid="84997"/>
                                        </p:tgtEl>
                                        <p:attrNameLst>
                                          <p:attrName>ppt_x</p:attrName>
                                        </p:attrNameLst>
                                      </p:cBhvr>
                                      <p:tavLst>
                                        <p:tav tm="0">
                                          <p:val>
                                            <p:strVal val="#ppt_x"/>
                                          </p:val>
                                        </p:tav>
                                        <p:tav tm="100000">
                                          <p:val>
                                            <p:strVal val="#ppt_x"/>
                                          </p:val>
                                        </p:tav>
                                      </p:tavLst>
                                    </p:anim>
                                    <p:anim calcmode="lin" valueType="num">
                                      <p:cBhvr additive="base">
                                        <p:cTn id="32" dur="500" fill="hold"/>
                                        <p:tgtEl>
                                          <p:spTgt spid="8499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4996"/>
                                        </p:tgtEl>
                                        <p:attrNameLst>
                                          <p:attrName>style.visibility</p:attrName>
                                        </p:attrNameLst>
                                      </p:cBhvr>
                                      <p:to>
                                        <p:strVal val="visible"/>
                                      </p:to>
                                    </p:set>
                                    <p:anim calcmode="lin" valueType="num">
                                      <p:cBhvr additive="base">
                                        <p:cTn id="37" dur="500" fill="hold"/>
                                        <p:tgtEl>
                                          <p:spTgt spid="84996"/>
                                        </p:tgtEl>
                                        <p:attrNameLst>
                                          <p:attrName>ppt_x</p:attrName>
                                        </p:attrNameLst>
                                      </p:cBhvr>
                                      <p:tavLst>
                                        <p:tav tm="0">
                                          <p:val>
                                            <p:strVal val="#ppt_x"/>
                                          </p:val>
                                        </p:tav>
                                        <p:tav tm="100000">
                                          <p:val>
                                            <p:strVal val="#ppt_x"/>
                                          </p:val>
                                        </p:tav>
                                      </p:tavLst>
                                    </p:anim>
                                    <p:anim calcmode="lin" valueType="num">
                                      <p:cBhvr additive="base">
                                        <p:cTn id="38" dur="500" fill="hold"/>
                                        <p:tgtEl>
                                          <p:spTgt spid="849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7" grpId="0"/>
    </p:bld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2" name="Title 1"/>
          <p:cNvSpPr>
            <a:spLocks noGrp="1"/>
          </p:cNvSpPr>
          <p:nvPr>
            <p:ph type="title"/>
          </p:nvPr>
        </p:nvSpPr>
        <p:spPr>
          <a:xfrm>
            <a:off x="539750" y="333375"/>
            <a:ext cx="8229600" cy="457200"/>
          </a:xfrm>
        </p:spPr>
        <p:txBody>
          <a:bodyPr/>
          <a:lstStyle/>
          <a:p>
            <a:r>
              <a:rPr lang="en-US" sz="3600" smtClean="0"/>
              <a:t>Rate</a:t>
            </a:r>
            <a:r>
              <a:rPr lang="en-US" sz="3600" baseline="30000" smtClean="0"/>
              <a:t> ̰ </a:t>
            </a:r>
            <a:r>
              <a:rPr lang="en-US" sz="3600" smtClean="0"/>
              <a:t>Affects of Temperature</a:t>
            </a:r>
          </a:p>
        </p:txBody>
      </p:sp>
      <p:sp>
        <p:nvSpPr>
          <p:cNvPr id="471043" name="Line 8"/>
          <p:cNvSpPr>
            <a:spLocks noChangeShapeType="1"/>
          </p:cNvSpPr>
          <p:nvPr/>
        </p:nvSpPr>
        <p:spPr bwMode="auto">
          <a:xfrm>
            <a:off x="1752600" y="3625850"/>
            <a:ext cx="1219200" cy="0"/>
          </a:xfrm>
          <a:prstGeom prst="line">
            <a:avLst/>
          </a:prstGeom>
          <a:noFill/>
          <a:ln w="28575">
            <a:solidFill>
              <a:srgbClr val="00B0F0"/>
            </a:solidFill>
            <a:round/>
            <a:headEnd/>
            <a:tailEnd/>
          </a:ln>
        </p:spPr>
        <p:txBody>
          <a:bodyPr wrap="none" anchor="ctr"/>
          <a:lstStyle/>
          <a:p>
            <a:endParaRPr lang="en-US"/>
          </a:p>
        </p:txBody>
      </p:sp>
      <p:sp>
        <p:nvSpPr>
          <p:cNvPr id="80900" name="Text Box 10"/>
          <p:cNvSpPr txBox="1">
            <a:spLocks noChangeArrowheads="1"/>
          </p:cNvSpPr>
          <p:nvPr/>
        </p:nvSpPr>
        <p:spPr bwMode="auto">
          <a:xfrm>
            <a:off x="1547813" y="3716338"/>
            <a:ext cx="2332037" cy="523875"/>
          </a:xfrm>
          <a:prstGeom prst="rect">
            <a:avLst/>
          </a:prstGeom>
          <a:noFill/>
          <a:ln w="9525">
            <a:noFill/>
            <a:miter lim="800000"/>
            <a:headEnd/>
            <a:tailEnd/>
          </a:ln>
        </p:spPr>
        <p:txBody>
          <a:bodyPr wrap="none">
            <a:spAutoFit/>
          </a:bodyPr>
          <a:lstStyle/>
          <a:p>
            <a:pPr eaLnBrk="0" hangingPunct="0">
              <a:spcBef>
                <a:spcPct val="20000"/>
              </a:spcBef>
            </a:pPr>
            <a:r>
              <a:rPr lang="en-US" sz="2800"/>
              <a:t>REACTANTS</a:t>
            </a:r>
          </a:p>
        </p:txBody>
      </p:sp>
      <p:sp>
        <p:nvSpPr>
          <p:cNvPr id="471045" name="Line 9"/>
          <p:cNvSpPr>
            <a:spLocks noChangeShapeType="1"/>
          </p:cNvSpPr>
          <p:nvPr/>
        </p:nvSpPr>
        <p:spPr bwMode="auto">
          <a:xfrm>
            <a:off x="4572000" y="4464050"/>
            <a:ext cx="1371600" cy="0"/>
          </a:xfrm>
          <a:prstGeom prst="line">
            <a:avLst/>
          </a:prstGeom>
          <a:noFill/>
          <a:ln w="28575">
            <a:solidFill>
              <a:srgbClr val="00B0F0"/>
            </a:solidFill>
            <a:round/>
            <a:headEnd/>
            <a:tailEnd/>
          </a:ln>
        </p:spPr>
        <p:txBody>
          <a:bodyPr wrap="none" anchor="ctr"/>
          <a:lstStyle/>
          <a:p>
            <a:endParaRPr lang="en-US"/>
          </a:p>
        </p:txBody>
      </p:sp>
      <p:sp>
        <p:nvSpPr>
          <p:cNvPr id="80902" name="Text Box 11"/>
          <p:cNvSpPr txBox="1">
            <a:spLocks noChangeArrowheads="1"/>
          </p:cNvSpPr>
          <p:nvPr/>
        </p:nvSpPr>
        <p:spPr bwMode="auto">
          <a:xfrm>
            <a:off x="4211638" y="4508500"/>
            <a:ext cx="2200275" cy="523875"/>
          </a:xfrm>
          <a:prstGeom prst="rect">
            <a:avLst/>
          </a:prstGeom>
          <a:noFill/>
          <a:ln w="9525">
            <a:noFill/>
            <a:miter lim="800000"/>
            <a:headEnd/>
            <a:tailEnd/>
          </a:ln>
        </p:spPr>
        <p:txBody>
          <a:bodyPr wrap="none">
            <a:spAutoFit/>
          </a:bodyPr>
          <a:lstStyle/>
          <a:p>
            <a:pPr eaLnBrk="0" hangingPunct="0">
              <a:spcBef>
                <a:spcPct val="20000"/>
              </a:spcBef>
            </a:pPr>
            <a:r>
              <a:rPr lang="en-US" sz="2800"/>
              <a:t>PRODUCTS</a:t>
            </a:r>
          </a:p>
        </p:txBody>
      </p:sp>
      <p:sp>
        <p:nvSpPr>
          <p:cNvPr id="471047" name="Line 12"/>
          <p:cNvSpPr>
            <a:spLocks noChangeShapeType="1"/>
          </p:cNvSpPr>
          <p:nvPr/>
        </p:nvSpPr>
        <p:spPr bwMode="auto">
          <a:xfrm>
            <a:off x="1676400" y="1339850"/>
            <a:ext cx="4800600" cy="0"/>
          </a:xfrm>
          <a:prstGeom prst="line">
            <a:avLst/>
          </a:prstGeom>
          <a:noFill/>
          <a:ln w="28575">
            <a:solidFill>
              <a:srgbClr val="00B0F0"/>
            </a:solidFill>
            <a:round/>
            <a:headEnd/>
            <a:tailEnd/>
          </a:ln>
        </p:spPr>
        <p:txBody>
          <a:bodyPr wrap="none" anchor="ctr"/>
          <a:lstStyle/>
          <a:p>
            <a:endParaRPr lang="en-US"/>
          </a:p>
        </p:txBody>
      </p:sp>
      <p:sp>
        <p:nvSpPr>
          <p:cNvPr id="80904" name="Text Box 13"/>
          <p:cNvSpPr txBox="1">
            <a:spLocks noChangeArrowheads="1"/>
          </p:cNvSpPr>
          <p:nvPr/>
        </p:nvSpPr>
        <p:spPr bwMode="auto">
          <a:xfrm>
            <a:off x="2743200" y="838200"/>
            <a:ext cx="2219325" cy="369888"/>
          </a:xfrm>
          <a:prstGeom prst="rect">
            <a:avLst/>
          </a:prstGeom>
          <a:noFill/>
          <a:ln w="9525">
            <a:noFill/>
            <a:miter lim="800000"/>
            <a:headEnd/>
            <a:tailEnd/>
          </a:ln>
        </p:spPr>
        <p:txBody>
          <a:bodyPr wrap="none">
            <a:spAutoFit/>
          </a:bodyPr>
          <a:lstStyle/>
          <a:p>
            <a:pPr eaLnBrk="0" hangingPunct="0">
              <a:spcBef>
                <a:spcPct val="20000"/>
              </a:spcBef>
            </a:pPr>
            <a:r>
              <a:rPr lang="en-US"/>
              <a:t>ACTIVATED STATE</a:t>
            </a:r>
          </a:p>
        </p:txBody>
      </p:sp>
      <p:grpSp>
        <p:nvGrpSpPr>
          <p:cNvPr id="2" name="Group 16"/>
          <p:cNvGrpSpPr>
            <a:grpSpLocks/>
          </p:cNvGrpSpPr>
          <p:nvPr/>
        </p:nvGrpSpPr>
        <p:grpSpPr bwMode="auto">
          <a:xfrm>
            <a:off x="179388" y="730250"/>
            <a:ext cx="1344612" cy="4267200"/>
            <a:chOff x="113" y="816"/>
            <a:chExt cx="847" cy="2688"/>
          </a:xfrm>
        </p:grpSpPr>
        <p:sp>
          <p:nvSpPr>
            <p:cNvPr id="471059" name="AutoShape 14"/>
            <p:cNvSpPr>
              <a:spLocks noChangeArrowheads="1"/>
            </p:cNvSpPr>
            <p:nvPr/>
          </p:nvSpPr>
          <p:spPr bwMode="auto">
            <a:xfrm>
              <a:off x="672" y="816"/>
              <a:ext cx="288" cy="2688"/>
            </a:xfrm>
            <a:prstGeom prst="upArrow">
              <a:avLst>
                <a:gd name="adj1" fmla="val 50000"/>
                <a:gd name="adj2" fmla="val 233333"/>
              </a:avLst>
            </a:prstGeom>
            <a:gradFill rotWithShape="0">
              <a:gsLst>
                <a:gs pos="0">
                  <a:srgbClr val="FFE957"/>
                </a:gs>
                <a:gs pos="100000">
                  <a:schemeClr val="tx1"/>
                </a:gs>
              </a:gsLst>
              <a:lin ang="2700000" scaled="1"/>
            </a:gradFill>
            <a:ln w="9525">
              <a:noFill/>
              <a:miter lim="800000"/>
              <a:headEnd/>
              <a:tailEnd/>
            </a:ln>
          </p:spPr>
          <p:txBody>
            <a:bodyPr wrap="none" anchor="ctr"/>
            <a:lstStyle/>
            <a:p>
              <a:pPr eaLnBrk="0" hangingPunct="0">
                <a:spcBef>
                  <a:spcPct val="20000"/>
                </a:spcBef>
              </a:pPr>
              <a:endParaRPr lang="en-US"/>
            </a:p>
          </p:txBody>
        </p:sp>
        <p:sp>
          <p:nvSpPr>
            <p:cNvPr id="471060" name="Text Box 15"/>
            <p:cNvSpPr txBox="1">
              <a:spLocks noChangeArrowheads="1"/>
            </p:cNvSpPr>
            <p:nvPr/>
          </p:nvSpPr>
          <p:spPr bwMode="auto">
            <a:xfrm rot="-5400000">
              <a:off x="-395" y="2299"/>
              <a:ext cx="1248" cy="231"/>
            </a:xfrm>
            <a:prstGeom prst="rect">
              <a:avLst/>
            </a:prstGeom>
            <a:noFill/>
            <a:ln w="9525">
              <a:noFill/>
              <a:miter lim="800000"/>
              <a:headEnd/>
              <a:tailEnd/>
            </a:ln>
          </p:spPr>
          <p:txBody>
            <a:bodyPr>
              <a:spAutoFit/>
            </a:bodyPr>
            <a:lstStyle/>
            <a:p>
              <a:pPr eaLnBrk="0" hangingPunct="0">
                <a:spcBef>
                  <a:spcPct val="50000"/>
                </a:spcBef>
              </a:pPr>
              <a:r>
                <a:rPr lang="en-US"/>
                <a:t>Collision Energy</a:t>
              </a:r>
            </a:p>
          </p:txBody>
        </p:sp>
      </p:grpSp>
      <p:grpSp>
        <p:nvGrpSpPr>
          <p:cNvPr id="3" name="Group 17"/>
          <p:cNvGrpSpPr>
            <a:grpSpLocks/>
          </p:cNvGrpSpPr>
          <p:nvPr/>
        </p:nvGrpSpPr>
        <p:grpSpPr bwMode="auto">
          <a:xfrm>
            <a:off x="6629400" y="730250"/>
            <a:ext cx="757238" cy="4267200"/>
            <a:chOff x="672" y="816"/>
            <a:chExt cx="477" cy="2688"/>
          </a:xfrm>
        </p:grpSpPr>
        <p:sp>
          <p:nvSpPr>
            <p:cNvPr id="471057" name="AutoShape 18"/>
            <p:cNvSpPr>
              <a:spLocks noChangeArrowheads="1"/>
            </p:cNvSpPr>
            <p:nvPr/>
          </p:nvSpPr>
          <p:spPr bwMode="auto">
            <a:xfrm>
              <a:off x="672" y="816"/>
              <a:ext cx="288" cy="2688"/>
            </a:xfrm>
            <a:prstGeom prst="upArrow">
              <a:avLst>
                <a:gd name="adj1" fmla="val 50000"/>
                <a:gd name="adj2" fmla="val 233333"/>
              </a:avLst>
            </a:prstGeom>
            <a:gradFill rotWithShape="0">
              <a:gsLst>
                <a:gs pos="0">
                  <a:srgbClr val="FFE957"/>
                </a:gs>
                <a:gs pos="100000">
                  <a:schemeClr val="tx1"/>
                </a:gs>
              </a:gsLst>
              <a:lin ang="2700000" scaled="1"/>
            </a:gradFill>
            <a:ln w="9525">
              <a:noFill/>
              <a:miter lim="800000"/>
              <a:headEnd/>
              <a:tailEnd/>
            </a:ln>
          </p:spPr>
          <p:txBody>
            <a:bodyPr wrap="none" anchor="ctr"/>
            <a:lstStyle/>
            <a:p>
              <a:pPr eaLnBrk="0" hangingPunct="0">
                <a:spcBef>
                  <a:spcPct val="20000"/>
                </a:spcBef>
              </a:pPr>
              <a:endParaRPr lang="en-US"/>
            </a:p>
          </p:txBody>
        </p:sp>
        <p:sp>
          <p:nvSpPr>
            <p:cNvPr id="471058" name="Text Box 19"/>
            <p:cNvSpPr txBox="1">
              <a:spLocks noChangeArrowheads="1"/>
            </p:cNvSpPr>
            <p:nvPr/>
          </p:nvSpPr>
          <p:spPr bwMode="auto">
            <a:xfrm rot="-5400000">
              <a:off x="410" y="2253"/>
              <a:ext cx="1248" cy="231"/>
            </a:xfrm>
            <a:prstGeom prst="rect">
              <a:avLst/>
            </a:prstGeom>
            <a:noFill/>
            <a:ln w="9525">
              <a:noFill/>
              <a:miter lim="800000"/>
              <a:headEnd/>
              <a:tailEnd/>
            </a:ln>
          </p:spPr>
          <p:txBody>
            <a:bodyPr>
              <a:spAutoFit/>
            </a:bodyPr>
            <a:lstStyle/>
            <a:p>
              <a:pPr eaLnBrk="0" hangingPunct="0">
                <a:spcBef>
                  <a:spcPct val="50000"/>
                </a:spcBef>
              </a:pPr>
              <a:r>
                <a:rPr lang="en-US"/>
                <a:t>Collision Energy</a:t>
              </a:r>
            </a:p>
          </p:txBody>
        </p:sp>
      </p:grpSp>
      <p:sp>
        <p:nvSpPr>
          <p:cNvPr id="471051" name="Line 20"/>
          <p:cNvSpPr>
            <a:spLocks noChangeShapeType="1"/>
          </p:cNvSpPr>
          <p:nvPr/>
        </p:nvSpPr>
        <p:spPr bwMode="auto">
          <a:xfrm flipV="1">
            <a:off x="2286000" y="1339850"/>
            <a:ext cx="0" cy="2286000"/>
          </a:xfrm>
          <a:prstGeom prst="line">
            <a:avLst/>
          </a:prstGeom>
          <a:noFill/>
          <a:ln w="28575">
            <a:solidFill>
              <a:srgbClr val="00B0F0"/>
            </a:solidFill>
            <a:round/>
            <a:headEnd/>
            <a:tailEnd type="triangle" w="med" len="med"/>
          </a:ln>
        </p:spPr>
        <p:txBody>
          <a:bodyPr wrap="none" anchor="ctr"/>
          <a:lstStyle/>
          <a:p>
            <a:endParaRPr lang="en-US"/>
          </a:p>
        </p:txBody>
      </p:sp>
      <p:sp>
        <p:nvSpPr>
          <p:cNvPr id="80908" name="Text Box 22"/>
          <p:cNvSpPr txBox="1">
            <a:spLocks noChangeArrowheads="1"/>
          </p:cNvSpPr>
          <p:nvPr/>
        </p:nvSpPr>
        <p:spPr bwMode="auto">
          <a:xfrm>
            <a:off x="2268538" y="2060575"/>
            <a:ext cx="1511300" cy="1077913"/>
          </a:xfrm>
          <a:prstGeom prst="rect">
            <a:avLst/>
          </a:prstGeom>
          <a:solidFill>
            <a:schemeClr val="tx1"/>
          </a:solidFill>
          <a:ln w="9525">
            <a:solidFill>
              <a:schemeClr val="accent1"/>
            </a:solidFill>
            <a:miter lim="800000"/>
            <a:headEnd/>
            <a:tailEnd/>
          </a:ln>
        </p:spPr>
        <p:txBody>
          <a:bodyPr>
            <a:spAutoFit/>
          </a:bodyPr>
          <a:lstStyle/>
          <a:p>
            <a:pPr eaLnBrk="0" hangingPunct="0">
              <a:spcBef>
                <a:spcPct val="50000"/>
              </a:spcBef>
            </a:pPr>
            <a:r>
              <a:rPr lang="en-US" i="1">
                <a:solidFill>
                  <a:srgbClr val="FFFF00"/>
                </a:solidFill>
              </a:rPr>
              <a:t>E</a:t>
            </a:r>
            <a:r>
              <a:rPr lang="en-US" baseline="-25000">
                <a:solidFill>
                  <a:srgbClr val="FFFF00"/>
                </a:solidFill>
              </a:rPr>
              <a:t>a (forward)</a:t>
            </a:r>
            <a:endParaRPr lang="en-US" i="1">
              <a:solidFill>
                <a:srgbClr val="FFFF00"/>
              </a:solidFill>
            </a:endParaRPr>
          </a:p>
        </p:txBody>
      </p:sp>
      <p:sp>
        <p:nvSpPr>
          <p:cNvPr id="471053" name="Line 21"/>
          <p:cNvSpPr>
            <a:spLocks noChangeShapeType="1"/>
          </p:cNvSpPr>
          <p:nvPr/>
        </p:nvSpPr>
        <p:spPr bwMode="auto">
          <a:xfrm flipV="1">
            <a:off x="5181600" y="1339850"/>
            <a:ext cx="0" cy="3124200"/>
          </a:xfrm>
          <a:prstGeom prst="line">
            <a:avLst/>
          </a:prstGeom>
          <a:noFill/>
          <a:ln w="28575">
            <a:solidFill>
              <a:srgbClr val="00B0F0"/>
            </a:solidFill>
            <a:round/>
            <a:headEnd/>
            <a:tailEnd type="triangle" w="med" len="med"/>
          </a:ln>
        </p:spPr>
        <p:txBody>
          <a:bodyPr wrap="none" anchor="ctr"/>
          <a:lstStyle/>
          <a:p>
            <a:endParaRPr lang="en-US"/>
          </a:p>
        </p:txBody>
      </p:sp>
      <p:sp>
        <p:nvSpPr>
          <p:cNvPr id="80910" name="Text Box 23"/>
          <p:cNvSpPr txBox="1">
            <a:spLocks noChangeArrowheads="1"/>
          </p:cNvSpPr>
          <p:nvPr/>
        </p:nvSpPr>
        <p:spPr bwMode="auto">
          <a:xfrm>
            <a:off x="5292725" y="2565400"/>
            <a:ext cx="1439863" cy="1076325"/>
          </a:xfrm>
          <a:prstGeom prst="rect">
            <a:avLst/>
          </a:prstGeom>
          <a:solidFill>
            <a:schemeClr val="tx1"/>
          </a:solidFill>
          <a:ln w="9525">
            <a:noFill/>
            <a:miter lim="800000"/>
            <a:headEnd/>
            <a:tailEnd/>
          </a:ln>
        </p:spPr>
        <p:txBody>
          <a:bodyPr>
            <a:spAutoFit/>
          </a:bodyPr>
          <a:lstStyle/>
          <a:p>
            <a:pPr eaLnBrk="0" hangingPunct="0">
              <a:spcBef>
                <a:spcPct val="50000"/>
              </a:spcBef>
            </a:pPr>
            <a:r>
              <a:rPr lang="en-US" i="1">
                <a:solidFill>
                  <a:srgbClr val="FFFF00"/>
                </a:solidFill>
              </a:rPr>
              <a:t>E</a:t>
            </a:r>
            <a:r>
              <a:rPr lang="en-US" baseline="-25000">
                <a:solidFill>
                  <a:srgbClr val="FFFF00"/>
                </a:solidFill>
              </a:rPr>
              <a:t>a (reverse)</a:t>
            </a:r>
            <a:endParaRPr lang="en-US" i="1">
              <a:solidFill>
                <a:srgbClr val="FFFF00"/>
              </a:solidFill>
            </a:endParaRPr>
          </a:p>
        </p:txBody>
      </p:sp>
      <p:sp>
        <p:nvSpPr>
          <p:cNvPr id="80911" name="Text Box 29"/>
          <p:cNvSpPr txBox="1">
            <a:spLocks noChangeArrowheads="1"/>
          </p:cNvSpPr>
          <p:nvPr/>
        </p:nvSpPr>
        <p:spPr bwMode="auto">
          <a:xfrm>
            <a:off x="107950" y="5013325"/>
            <a:ext cx="9036050" cy="1682750"/>
          </a:xfrm>
          <a:prstGeom prst="rect">
            <a:avLst/>
          </a:prstGeom>
          <a:noFill/>
          <a:ln w="9525">
            <a:noFill/>
            <a:miter lim="800000"/>
            <a:headEnd/>
            <a:tailEnd/>
          </a:ln>
        </p:spPr>
        <p:txBody>
          <a:bodyPr>
            <a:spAutoFit/>
          </a:bodyPr>
          <a:lstStyle/>
          <a:p>
            <a:pPr marL="342900" indent="-342900" algn="l" rtl="0" eaLnBrk="0" hangingPunct="0">
              <a:lnSpc>
                <a:spcPts val="2000"/>
              </a:lnSpc>
              <a:spcBef>
                <a:spcPts val="600"/>
              </a:spcBef>
              <a:spcAft>
                <a:spcPts val="600"/>
              </a:spcAft>
              <a:buFont typeface="Wingdings" pitchFamily="2" charset="2"/>
              <a:buChar char="§"/>
            </a:pPr>
            <a:r>
              <a:rPr lang="en-US" sz="2400">
                <a:latin typeface="Times New Roman" pitchFamily="18" charset="0"/>
                <a:cs typeface="Times New Roman" pitchFamily="18" charset="0"/>
              </a:rPr>
              <a:t>Molecules must collide with sufficient energy to reach “activation” status</a:t>
            </a:r>
          </a:p>
          <a:p>
            <a:pPr marL="342900" indent="-342900" algn="l" rtl="0" eaLnBrk="0" hangingPunct="0">
              <a:lnSpc>
                <a:spcPts val="2000"/>
              </a:lnSpc>
              <a:spcBef>
                <a:spcPts val="600"/>
              </a:spcBef>
              <a:spcAft>
                <a:spcPts val="600"/>
              </a:spcAft>
              <a:buFont typeface="Wingdings" pitchFamily="2" charset="2"/>
              <a:buChar char="§"/>
            </a:pPr>
            <a:r>
              <a:rPr lang="en-US" sz="2400">
                <a:latin typeface="Times New Roman" pitchFamily="18" charset="0"/>
                <a:cs typeface="Times New Roman" pitchFamily="18" charset="0"/>
              </a:rPr>
              <a:t>Minimum collision energy is “energy of activation, E</a:t>
            </a:r>
            <a:r>
              <a:rPr lang="en-US" sz="2400" baseline="-25000">
                <a:latin typeface="Times New Roman" pitchFamily="18" charset="0"/>
                <a:cs typeface="Times New Roman" pitchFamily="18" charset="0"/>
              </a:rPr>
              <a:t>a</a:t>
            </a:r>
            <a:r>
              <a:rPr lang="en-US" sz="2400">
                <a:latin typeface="Times New Roman" pitchFamily="18" charset="0"/>
                <a:cs typeface="Times New Roman" pitchFamily="18" charset="0"/>
              </a:rPr>
              <a:t>”</a:t>
            </a:r>
          </a:p>
          <a:p>
            <a:pPr marL="342900" indent="-342900" algn="l" rtl="0" eaLnBrk="0" hangingPunct="0">
              <a:lnSpc>
                <a:spcPts val="2000"/>
              </a:lnSpc>
              <a:spcBef>
                <a:spcPts val="600"/>
              </a:spcBef>
              <a:spcAft>
                <a:spcPts val="600"/>
              </a:spcAft>
              <a:buFont typeface="Wingdings" pitchFamily="2" charset="2"/>
              <a:buChar char="§"/>
            </a:pPr>
            <a:r>
              <a:rPr lang="en-US" sz="2400">
                <a:latin typeface="Times New Roman" pitchFamily="18" charset="0"/>
                <a:cs typeface="Times New Roman" pitchFamily="18" charset="0"/>
              </a:rPr>
              <a:t>The forward reaction is </a:t>
            </a:r>
            <a:r>
              <a:rPr lang="en-US" sz="2400" u="sng">
                <a:latin typeface="Times New Roman" pitchFamily="18" charset="0"/>
                <a:cs typeface="Times New Roman" pitchFamily="18" charset="0"/>
              </a:rPr>
              <a:t>Exothermic</a:t>
            </a:r>
            <a:r>
              <a:rPr lang="en-US" sz="2400">
                <a:latin typeface="Times New Roman" pitchFamily="18" charset="0"/>
                <a:cs typeface="Times New Roman" pitchFamily="18" charset="0"/>
              </a:rPr>
              <a:t> because the reactants have more energy than the products.</a:t>
            </a:r>
          </a:p>
        </p:txBody>
      </p:sp>
      <p:sp>
        <p:nvSpPr>
          <p:cNvPr id="471056" name="Slide Number Placeholder 22"/>
          <p:cNvSpPr>
            <a:spLocks noGrp="1"/>
          </p:cNvSpPr>
          <p:nvPr>
            <p:ph type="sldNum" sz="quarter" idx="12"/>
          </p:nvPr>
        </p:nvSpPr>
        <p:spPr>
          <a:xfrm>
            <a:off x="0" y="6381750"/>
            <a:ext cx="2133600" cy="476250"/>
          </a:xfrm>
          <a:noFill/>
        </p:spPr>
        <p:txBody>
          <a:bodyPr/>
          <a:lstStyle/>
          <a:p>
            <a:fld id="{41DBFACB-3F27-4B25-BB79-5EB6CDED1298}" type="slidenum">
              <a:rPr lang="ar-SA" smtClean="0">
                <a:latin typeface="Arial" pitchFamily="34" charset="0"/>
                <a:cs typeface="Arial" pitchFamily="34" charset="0"/>
              </a:rPr>
              <a:pPr/>
              <a:t>366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0900"/>
                                        </p:tgtEl>
                                        <p:attrNameLst>
                                          <p:attrName>style.visibility</p:attrName>
                                        </p:attrNameLst>
                                      </p:cBhvr>
                                      <p:to>
                                        <p:strVal val="visible"/>
                                      </p:to>
                                    </p:set>
                                    <p:anim calcmode="lin" valueType="num">
                                      <p:cBhvr additive="base">
                                        <p:cTn id="13" dur="500" fill="hold"/>
                                        <p:tgtEl>
                                          <p:spTgt spid="80900"/>
                                        </p:tgtEl>
                                        <p:attrNameLst>
                                          <p:attrName>ppt_x</p:attrName>
                                        </p:attrNameLst>
                                      </p:cBhvr>
                                      <p:tavLst>
                                        <p:tav tm="0">
                                          <p:val>
                                            <p:strVal val="#ppt_x"/>
                                          </p:val>
                                        </p:tav>
                                        <p:tav tm="100000">
                                          <p:val>
                                            <p:strVal val="#ppt_x"/>
                                          </p:val>
                                        </p:tav>
                                      </p:tavLst>
                                    </p:anim>
                                    <p:anim calcmode="lin" valueType="num">
                                      <p:cBhvr additive="base">
                                        <p:cTn id="14" dur="500" fill="hold"/>
                                        <p:tgtEl>
                                          <p:spTgt spid="8090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0908"/>
                                        </p:tgtEl>
                                        <p:attrNameLst>
                                          <p:attrName>style.visibility</p:attrName>
                                        </p:attrNameLst>
                                      </p:cBhvr>
                                      <p:to>
                                        <p:strVal val="visible"/>
                                      </p:to>
                                    </p:set>
                                    <p:anim calcmode="lin" valueType="num">
                                      <p:cBhvr additive="base">
                                        <p:cTn id="19" dur="500" fill="hold"/>
                                        <p:tgtEl>
                                          <p:spTgt spid="80908"/>
                                        </p:tgtEl>
                                        <p:attrNameLst>
                                          <p:attrName>ppt_x</p:attrName>
                                        </p:attrNameLst>
                                      </p:cBhvr>
                                      <p:tavLst>
                                        <p:tav tm="0">
                                          <p:val>
                                            <p:strVal val="#ppt_x"/>
                                          </p:val>
                                        </p:tav>
                                        <p:tav tm="100000">
                                          <p:val>
                                            <p:strVal val="#ppt_x"/>
                                          </p:val>
                                        </p:tav>
                                      </p:tavLst>
                                    </p:anim>
                                    <p:anim calcmode="lin" valueType="num">
                                      <p:cBhvr additive="base">
                                        <p:cTn id="20" dur="500" fill="hold"/>
                                        <p:tgtEl>
                                          <p:spTgt spid="8090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0904"/>
                                        </p:tgtEl>
                                        <p:attrNameLst>
                                          <p:attrName>style.visibility</p:attrName>
                                        </p:attrNameLst>
                                      </p:cBhvr>
                                      <p:to>
                                        <p:strVal val="visible"/>
                                      </p:to>
                                    </p:set>
                                    <p:anim calcmode="lin" valueType="num">
                                      <p:cBhvr additive="base">
                                        <p:cTn id="25" dur="500" fill="hold"/>
                                        <p:tgtEl>
                                          <p:spTgt spid="80904"/>
                                        </p:tgtEl>
                                        <p:attrNameLst>
                                          <p:attrName>ppt_x</p:attrName>
                                        </p:attrNameLst>
                                      </p:cBhvr>
                                      <p:tavLst>
                                        <p:tav tm="0">
                                          <p:val>
                                            <p:strVal val="#ppt_x"/>
                                          </p:val>
                                        </p:tav>
                                        <p:tav tm="100000">
                                          <p:val>
                                            <p:strVal val="#ppt_x"/>
                                          </p:val>
                                        </p:tav>
                                      </p:tavLst>
                                    </p:anim>
                                    <p:anim calcmode="lin" valueType="num">
                                      <p:cBhvr additive="base">
                                        <p:cTn id="26" dur="500" fill="hold"/>
                                        <p:tgtEl>
                                          <p:spTgt spid="8090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0910"/>
                                        </p:tgtEl>
                                        <p:attrNameLst>
                                          <p:attrName>style.visibility</p:attrName>
                                        </p:attrNameLst>
                                      </p:cBhvr>
                                      <p:to>
                                        <p:strVal val="visible"/>
                                      </p:to>
                                    </p:set>
                                    <p:anim calcmode="lin" valueType="num">
                                      <p:cBhvr additive="base">
                                        <p:cTn id="37" dur="500" fill="hold"/>
                                        <p:tgtEl>
                                          <p:spTgt spid="80910"/>
                                        </p:tgtEl>
                                        <p:attrNameLst>
                                          <p:attrName>ppt_x</p:attrName>
                                        </p:attrNameLst>
                                      </p:cBhvr>
                                      <p:tavLst>
                                        <p:tav tm="0">
                                          <p:val>
                                            <p:strVal val="#ppt_x"/>
                                          </p:val>
                                        </p:tav>
                                        <p:tav tm="100000">
                                          <p:val>
                                            <p:strVal val="#ppt_x"/>
                                          </p:val>
                                        </p:tav>
                                      </p:tavLst>
                                    </p:anim>
                                    <p:anim calcmode="lin" valueType="num">
                                      <p:cBhvr additive="base">
                                        <p:cTn id="38" dur="500" fill="hold"/>
                                        <p:tgtEl>
                                          <p:spTgt spid="809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0902"/>
                                        </p:tgtEl>
                                        <p:attrNameLst>
                                          <p:attrName>style.visibility</p:attrName>
                                        </p:attrNameLst>
                                      </p:cBhvr>
                                      <p:to>
                                        <p:strVal val="visible"/>
                                      </p:to>
                                    </p:set>
                                    <p:anim calcmode="lin" valueType="num">
                                      <p:cBhvr additive="base">
                                        <p:cTn id="43" dur="500" fill="hold"/>
                                        <p:tgtEl>
                                          <p:spTgt spid="80902"/>
                                        </p:tgtEl>
                                        <p:attrNameLst>
                                          <p:attrName>ppt_x</p:attrName>
                                        </p:attrNameLst>
                                      </p:cBhvr>
                                      <p:tavLst>
                                        <p:tav tm="0">
                                          <p:val>
                                            <p:strVal val="#ppt_x"/>
                                          </p:val>
                                        </p:tav>
                                        <p:tav tm="100000">
                                          <p:val>
                                            <p:strVal val="#ppt_x"/>
                                          </p:val>
                                        </p:tav>
                                      </p:tavLst>
                                    </p:anim>
                                    <p:anim calcmode="lin" valueType="num">
                                      <p:cBhvr additive="base">
                                        <p:cTn id="44" dur="500" fill="hold"/>
                                        <p:tgtEl>
                                          <p:spTgt spid="8090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80911">
                                            <p:txEl>
                                              <p:pRg st="0" end="0"/>
                                            </p:txEl>
                                          </p:spTgt>
                                        </p:tgtEl>
                                        <p:attrNameLst>
                                          <p:attrName>style.visibility</p:attrName>
                                        </p:attrNameLst>
                                      </p:cBhvr>
                                      <p:to>
                                        <p:strVal val="visible"/>
                                      </p:to>
                                    </p:set>
                                    <p:anim calcmode="lin" valueType="num">
                                      <p:cBhvr additive="base">
                                        <p:cTn id="49" dur="500" fill="hold"/>
                                        <p:tgtEl>
                                          <p:spTgt spid="80911">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809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80911">
                                            <p:txEl>
                                              <p:pRg st="1" end="1"/>
                                            </p:txEl>
                                          </p:spTgt>
                                        </p:tgtEl>
                                        <p:attrNameLst>
                                          <p:attrName>style.visibility</p:attrName>
                                        </p:attrNameLst>
                                      </p:cBhvr>
                                      <p:to>
                                        <p:strVal val="visible"/>
                                      </p:to>
                                    </p:set>
                                    <p:anim calcmode="lin" valueType="num">
                                      <p:cBhvr additive="base">
                                        <p:cTn id="55" dur="500" fill="hold"/>
                                        <p:tgtEl>
                                          <p:spTgt spid="80911">
                                            <p:txEl>
                                              <p:pRg st="1" end="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809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80911">
                                            <p:txEl>
                                              <p:pRg st="2" end="2"/>
                                            </p:txEl>
                                          </p:spTgt>
                                        </p:tgtEl>
                                        <p:attrNameLst>
                                          <p:attrName>style.visibility</p:attrName>
                                        </p:attrNameLst>
                                      </p:cBhvr>
                                      <p:to>
                                        <p:strVal val="visible"/>
                                      </p:to>
                                    </p:set>
                                    <p:anim calcmode="lin" valueType="num">
                                      <p:cBhvr additive="base">
                                        <p:cTn id="61" dur="500" fill="hold"/>
                                        <p:tgtEl>
                                          <p:spTgt spid="80911">
                                            <p:txEl>
                                              <p:pRg st="2" end="2"/>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8091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p:bldP spid="80902" grpId="0"/>
      <p:bldP spid="80904" grpId="0"/>
      <p:bldP spid="80908" grpId="0" animBg="1"/>
      <p:bldP spid="80910" grpId="0" animBg="1"/>
    </p:bld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Title 6"/>
          <p:cNvSpPr>
            <a:spLocks noGrp="1"/>
          </p:cNvSpPr>
          <p:nvPr>
            <p:ph type="title"/>
          </p:nvPr>
        </p:nvSpPr>
        <p:spPr>
          <a:xfrm>
            <a:off x="457200" y="0"/>
            <a:ext cx="8229600" cy="1143000"/>
          </a:xfrm>
        </p:spPr>
        <p:txBody>
          <a:bodyPr/>
          <a:lstStyle/>
          <a:p>
            <a:pPr eaLnBrk="1" hangingPunct="1"/>
            <a:r>
              <a:rPr lang="en-US" smtClean="0"/>
              <a:t>Exothermic Reaction Pathway</a:t>
            </a:r>
          </a:p>
        </p:txBody>
      </p:sp>
      <p:pic>
        <p:nvPicPr>
          <p:cNvPr id="86019" name="Picture 2" descr="kinetics5"/>
          <p:cNvPicPr>
            <a:picLocks noChangeAspect="1" noChangeArrowheads="1"/>
          </p:cNvPicPr>
          <p:nvPr/>
        </p:nvPicPr>
        <p:blipFill>
          <a:blip r:embed="rId3" cstate="print"/>
          <a:srcRect/>
          <a:stretch>
            <a:fillRect/>
          </a:stretch>
        </p:blipFill>
        <p:spPr bwMode="auto">
          <a:xfrm>
            <a:off x="685800" y="955675"/>
            <a:ext cx="7572375" cy="4683125"/>
          </a:xfrm>
          <a:prstGeom prst="rect">
            <a:avLst/>
          </a:prstGeom>
          <a:noFill/>
          <a:ln w="9525">
            <a:noFill/>
            <a:miter lim="800000"/>
            <a:headEnd/>
            <a:tailEnd/>
          </a:ln>
        </p:spPr>
      </p:pic>
      <p:sp>
        <p:nvSpPr>
          <p:cNvPr id="472068" name="Text Box 4"/>
          <p:cNvSpPr txBox="1">
            <a:spLocks noChangeArrowheads="1"/>
          </p:cNvSpPr>
          <p:nvPr/>
        </p:nvSpPr>
        <p:spPr bwMode="auto">
          <a:xfrm>
            <a:off x="3810000" y="1066800"/>
            <a:ext cx="2490788" cy="458788"/>
          </a:xfrm>
          <a:prstGeom prst="rect">
            <a:avLst/>
          </a:prstGeom>
          <a:noFill/>
          <a:ln w="25400">
            <a:noFill/>
            <a:miter lim="800000"/>
            <a:headEnd/>
            <a:tailEnd/>
          </a:ln>
        </p:spPr>
        <p:txBody>
          <a:bodyPr wrap="none" lIns="90488" tIns="44450" rIns="90488" bIns="44450">
            <a:spAutoFit/>
          </a:bodyPr>
          <a:lstStyle/>
          <a:p>
            <a:pPr eaLnBrk="0" hangingPunct="0">
              <a:spcBef>
                <a:spcPct val="20000"/>
              </a:spcBef>
            </a:pPr>
            <a:r>
              <a:rPr lang="en-US" b="1">
                <a:solidFill>
                  <a:srgbClr val="000000"/>
                </a:solidFill>
              </a:rPr>
              <a:t>Transition State</a:t>
            </a:r>
          </a:p>
        </p:txBody>
      </p:sp>
      <p:sp>
        <p:nvSpPr>
          <p:cNvPr id="86021" name="TextBox 8"/>
          <p:cNvSpPr txBox="1">
            <a:spLocks noChangeArrowheads="1"/>
          </p:cNvSpPr>
          <p:nvPr/>
        </p:nvSpPr>
        <p:spPr bwMode="auto">
          <a:xfrm>
            <a:off x="457200" y="5486400"/>
            <a:ext cx="3959225" cy="523875"/>
          </a:xfrm>
          <a:prstGeom prst="rect">
            <a:avLst/>
          </a:prstGeom>
          <a:noFill/>
          <a:ln w="9525">
            <a:noFill/>
            <a:miter lim="800000"/>
            <a:headEnd/>
            <a:tailEnd/>
          </a:ln>
        </p:spPr>
        <p:txBody>
          <a:bodyPr wrap="none">
            <a:spAutoFit/>
          </a:bodyPr>
          <a:lstStyle/>
          <a:p>
            <a:pPr rtl="0" eaLnBrk="0" hangingPunct="0">
              <a:spcBef>
                <a:spcPct val="20000"/>
              </a:spcBef>
            </a:pPr>
            <a:r>
              <a:rPr lang="en-US" sz="2800">
                <a:sym typeface="Symbol" pitchFamily="18" charset="2"/>
              </a:rPr>
              <a:t>H</a:t>
            </a:r>
            <a:r>
              <a:rPr lang="en-US" sz="2800" baseline="-25000">
                <a:sym typeface="Symbol" pitchFamily="18" charset="2"/>
              </a:rPr>
              <a:t>rxn</a:t>
            </a:r>
            <a:r>
              <a:rPr lang="en-US" sz="2800">
                <a:sym typeface="Symbol" pitchFamily="18" charset="2"/>
              </a:rPr>
              <a:t> = Ea</a:t>
            </a:r>
            <a:r>
              <a:rPr lang="en-US" sz="2800" baseline="-25000">
                <a:sym typeface="Symbol" pitchFamily="18" charset="2"/>
              </a:rPr>
              <a:t>(fwd)</a:t>
            </a:r>
            <a:r>
              <a:rPr lang="en-US" sz="2800">
                <a:sym typeface="Symbol" pitchFamily="18" charset="2"/>
              </a:rPr>
              <a:t>  -  Ea</a:t>
            </a:r>
            <a:r>
              <a:rPr lang="en-US" sz="2800" baseline="-25000">
                <a:sym typeface="Symbol" pitchFamily="18" charset="2"/>
              </a:rPr>
              <a:t>(rev)  </a:t>
            </a:r>
            <a:endParaRPr lang="en-US" sz="2800" baseline="-25000"/>
          </a:p>
        </p:txBody>
      </p:sp>
      <p:sp>
        <p:nvSpPr>
          <p:cNvPr id="86022" name="TextBox 9"/>
          <p:cNvSpPr txBox="1">
            <a:spLocks noChangeArrowheads="1"/>
          </p:cNvSpPr>
          <p:nvPr/>
        </p:nvSpPr>
        <p:spPr bwMode="auto">
          <a:xfrm>
            <a:off x="5562600" y="5486400"/>
            <a:ext cx="2976563" cy="523875"/>
          </a:xfrm>
          <a:prstGeom prst="rect">
            <a:avLst/>
          </a:prstGeom>
          <a:noFill/>
          <a:ln w="9525">
            <a:noFill/>
            <a:miter lim="800000"/>
            <a:headEnd/>
            <a:tailEnd/>
          </a:ln>
        </p:spPr>
        <p:txBody>
          <a:bodyPr wrap="none">
            <a:spAutoFit/>
          </a:bodyPr>
          <a:lstStyle/>
          <a:p>
            <a:pPr eaLnBrk="0" hangingPunct="0">
              <a:spcBef>
                <a:spcPct val="20000"/>
              </a:spcBef>
            </a:pPr>
            <a:r>
              <a:rPr lang="en-US" sz="2800"/>
              <a:t>E</a:t>
            </a:r>
            <a:r>
              <a:rPr lang="en-US" sz="2800" baseline="-25000"/>
              <a:t>a</a:t>
            </a:r>
            <a:r>
              <a:rPr lang="en-US" sz="2800"/>
              <a:t>(fwd) &lt; E</a:t>
            </a:r>
            <a:r>
              <a:rPr lang="en-US" sz="2800" baseline="-25000"/>
              <a:t>a</a:t>
            </a:r>
            <a:r>
              <a:rPr lang="en-US" sz="2800"/>
              <a:t>(rev) </a:t>
            </a:r>
          </a:p>
        </p:txBody>
      </p:sp>
      <p:sp>
        <p:nvSpPr>
          <p:cNvPr id="86023" name="TextBox 9"/>
          <p:cNvSpPr txBox="1">
            <a:spLocks noChangeArrowheads="1"/>
          </p:cNvSpPr>
          <p:nvPr/>
        </p:nvSpPr>
        <p:spPr bwMode="auto">
          <a:xfrm>
            <a:off x="1371600" y="6172200"/>
            <a:ext cx="6089650" cy="523875"/>
          </a:xfrm>
          <a:prstGeom prst="rect">
            <a:avLst/>
          </a:prstGeom>
          <a:noFill/>
          <a:ln w="9525">
            <a:noFill/>
            <a:miter lim="800000"/>
            <a:headEnd/>
            <a:tailEnd/>
          </a:ln>
        </p:spPr>
        <p:txBody>
          <a:bodyPr wrap="none">
            <a:spAutoFit/>
          </a:bodyPr>
          <a:lstStyle/>
          <a:p>
            <a:pPr rtl="0"/>
            <a:r>
              <a:rPr lang="en-US" sz="2800">
                <a:sym typeface="Symbol" pitchFamily="18" charset="2"/>
              </a:rPr>
              <a:t> H</a:t>
            </a:r>
            <a:r>
              <a:rPr lang="en-US" sz="2800" baseline="-25000">
                <a:sym typeface="Symbol" pitchFamily="18" charset="2"/>
              </a:rPr>
              <a:t>rxn</a:t>
            </a:r>
            <a:r>
              <a:rPr lang="en-US" sz="2800">
                <a:sym typeface="Symbol" pitchFamily="18" charset="2"/>
              </a:rPr>
              <a:t> &lt; 0    Reaction is Exothermic</a:t>
            </a:r>
            <a:endParaRPr lang="en-US" sz="2800"/>
          </a:p>
        </p:txBody>
      </p:sp>
      <p:sp>
        <p:nvSpPr>
          <p:cNvPr id="472072" name="Slide Number Placeholder 10"/>
          <p:cNvSpPr>
            <a:spLocks noGrp="1"/>
          </p:cNvSpPr>
          <p:nvPr>
            <p:ph type="sldNum" sz="quarter" idx="12"/>
          </p:nvPr>
        </p:nvSpPr>
        <p:spPr>
          <a:noFill/>
        </p:spPr>
        <p:txBody>
          <a:bodyPr/>
          <a:lstStyle/>
          <a:p>
            <a:fld id="{45DC5932-DE27-4A93-94F6-7178A17386F2}" type="slidenum">
              <a:rPr lang="ar-SA" smtClean="0">
                <a:latin typeface="Arial" pitchFamily="34" charset="0"/>
                <a:cs typeface="Arial" pitchFamily="34" charset="0"/>
              </a:rPr>
              <a:pPr/>
              <a:t>367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6019"/>
                                        </p:tgtEl>
                                        <p:attrNameLst>
                                          <p:attrName>style.visibility</p:attrName>
                                        </p:attrNameLst>
                                      </p:cBhvr>
                                      <p:to>
                                        <p:strVal val="visible"/>
                                      </p:to>
                                    </p:set>
                                    <p:anim calcmode="lin" valueType="num">
                                      <p:cBhvr additive="base">
                                        <p:cTn id="7" dur="500" fill="hold"/>
                                        <p:tgtEl>
                                          <p:spTgt spid="86019"/>
                                        </p:tgtEl>
                                        <p:attrNameLst>
                                          <p:attrName>ppt_x</p:attrName>
                                        </p:attrNameLst>
                                      </p:cBhvr>
                                      <p:tavLst>
                                        <p:tav tm="0">
                                          <p:val>
                                            <p:strVal val="#ppt_x"/>
                                          </p:val>
                                        </p:tav>
                                        <p:tav tm="100000">
                                          <p:val>
                                            <p:strVal val="#ppt_x"/>
                                          </p:val>
                                        </p:tav>
                                      </p:tavLst>
                                    </p:anim>
                                    <p:anim calcmode="lin" valueType="num">
                                      <p:cBhvr additive="base">
                                        <p:cTn id="8" dur="500" fill="hold"/>
                                        <p:tgtEl>
                                          <p:spTgt spid="860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6021"/>
                                        </p:tgtEl>
                                        <p:attrNameLst>
                                          <p:attrName>style.visibility</p:attrName>
                                        </p:attrNameLst>
                                      </p:cBhvr>
                                      <p:to>
                                        <p:strVal val="visible"/>
                                      </p:to>
                                    </p:set>
                                    <p:anim calcmode="lin" valueType="num">
                                      <p:cBhvr additive="base">
                                        <p:cTn id="13" dur="500" fill="hold"/>
                                        <p:tgtEl>
                                          <p:spTgt spid="86021"/>
                                        </p:tgtEl>
                                        <p:attrNameLst>
                                          <p:attrName>ppt_x</p:attrName>
                                        </p:attrNameLst>
                                      </p:cBhvr>
                                      <p:tavLst>
                                        <p:tav tm="0">
                                          <p:val>
                                            <p:strVal val="#ppt_x"/>
                                          </p:val>
                                        </p:tav>
                                        <p:tav tm="100000">
                                          <p:val>
                                            <p:strVal val="#ppt_x"/>
                                          </p:val>
                                        </p:tav>
                                      </p:tavLst>
                                    </p:anim>
                                    <p:anim calcmode="lin" valueType="num">
                                      <p:cBhvr additive="base">
                                        <p:cTn id="14" dur="500" fill="hold"/>
                                        <p:tgtEl>
                                          <p:spTgt spid="860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6022"/>
                                        </p:tgtEl>
                                        <p:attrNameLst>
                                          <p:attrName>style.visibility</p:attrName>
                                        </p:attrNameLst>
                                      </p:cBhvr>
                                      <p:to>
                                        <p:strVal val="visible"/>
                                      </p:to>
                                    </p:set>
                                    <p:anim calcmode="lin" valueType="num">
                                      <p:cBhvr additive="base">
                                        <p:cTn id="19" dur="500" fill="hold"/>
                                        <p:tgtEl>
                                          <p:spTgt spid="86022"/>
                                        </p:tgtEl>
                                        <p:attrNameLst>
                                          <p:attrName>ppt_x</p:attrName>
                                        </p:attrNameLst>
                                      </p:cBhvr>
                                      <p:tavLst>
                                        <p:tav tm="0">
                                          <p:val>
                                            <p:strVal val="#ppt_x"/>
                                          </p:val>
                                        </p:tav>
                                        <p:tav tm="100000">
                                          <p:val>
                                            <p:strVal val="#ppt_x"/>
                                          </p:val>
                                        </p:tav>
                                      </p:tavLst>
                                    </p:anim>
                                    <p:anim calcmode="lin" valueType="num">
                                      <p:cBhvr additive="base">
                                        <p:cTn id="20" dur="500" fill="hold"/>
                                        <p:tgtEl>
                                          <p:spTgt spid="860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6023"/>
                                        </p:tgtEl>
                                        <p:attrNameLst>
                                          <p:attrName>style.visibility</p:attrName>
                                        </p:attrNameLst>
                                      </p:cBhvr>
                                      <p:to>
                                        <p:strVal val="visible"/>
                                      </p:to>
                                    </p:set>
                                    <p:anim calcmode="lin" valueType="num">
                                      <p:cBhvr additive="base">
                                        <p:cTn id="25" dur="500" fill="hold"/>
                                        <p:tgtEl>
                                          <p:spTgt spid="86023"/>
                                        </p:tgtEl>
                                        <p:attrNameLst>
                                          <p:attrName>ppt_x</p:attrName>
                                        </p:attrNameLst>
                                      </p:cBhvr>
                                      <p:tavLst>
                                        <p:tav tm="0">
                                          <p:val>
                                            <p:strVal val="#ppt_x"/>
                                          </p:val>
                                        </p:tav>
                                        <p:tav tm="100000">
                                          <p:val>
                                            <p:strVal val="#ppt_x"/>
                                          </p:val>
                                        </p:tav>
                                      </p:tavLst>
                                    </p:anim>
                                    <p:anim calcmode="lin" valueType="num">
                                      <p:cBhvr additive="base">
                                        <p:cTn id="26" dur="500" fill="hold"/>
                                        <p:tgtEl>
                                          <p:spTgt spid="860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1" grpId="0"/>
      <p:bldP spid="86022" grpId="0"/>
      <p:bldP spid="86023" grpId="0"/>
    </p:bld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90" name="Title 5"/>
          <p:cNvSpPr>
            <a:spLocks noGrp="1"/>
          </p:cNvSpPr>
          <p:nvPr>
            <p:ph type="title"/>
          </p:nvPr>
        </p:nvSpPr>
        <p:spPr>
          <a:xfrm>
            <a:off x="304800" y="-152400"/>
            <a:ext cx="8229600" cy="1143000"/>
          </a:xfrm>
        </p:spPr>
        <p:txBody>
          <a:bodyPr/>
          <a:lstStyle/>
          <a:p>
            <a:pPr eaLnBrk="1" hangingPunct="1"/>
            <a:r>
              <a:rPr lang="en-US" smtClean="0"/>
              <a:t>Endothermic Reaction Pathway</a:t>
            </a:r>
          </a:p>
        </p:txBody>
      </p:sp>
      <p:pic>
        <p:nvPicPr>
          <p:cNvPr id="87043" name="Picture 2" descr="kinetics6"/>
          <p:cNvPicPr>
            <a:picLocks noChangeAspect="1" noChangeArrowheads="1"/>
          </p:cNvPicPr>
          <p:nvPr/>
        </p:nvPicPr>
        <p:blipFill>
          <a:blip r:embed="rId3" cstate="print"/>
          <a:srcRect/>
          <a:stretch>
            <a:fillRect/>
          </a:stretch>
        </p:blipFill>
        <p:spPr bwMode="auto">
          <a:xfrm>
            <a:off x="923925" y="884238"/>
            <a:ext cx="7381875" cy="4678362"/>
          </a:xfrm>
          <a:prstGeom prst="rect">
            <a:avLst/>
          </a:prstGeom>
          <a:noFill/>
          <a:ln w="9525">
            <a:noFill/>
            <a:miter lim="800000"/>
            <a:headEnd/>
            <a:tailEnd/>
          </a:ln>
        </p:spPr>
      </p:pic>
      <p:sp>
        <p:nvSpPr>
          <p:cNvPr id="87044" name="TextBox 6"/>
          <p:cNvSpPr txBox="1">
            <a:spLocks noChangeArrowheads="1"/>
          </p:cNvSpPr>
          <p:nvPr/>
        </p:nvSpPr>
        <p:spPr bwMode="auto">
          <a:xfrm>
            <a:off x="5867400" y="5410200"/>
            <a:ext cx="2976563" cy="523875"/>
          </a:xfrm>
          <a:prstGeom prst="rect">
            <a:avLst/>
          </a:prstGeom>
          <a:noFill/>
          <a:ln w="9525">
            <a:noFill/>
            <a:miter lim="800000"/>
            <a:headEnd/>
            <a:tailEnd/>
          </a:ln>
        </p:spPr>
        <p:txBody>
          <a:bodyPr wrap="none">
            <a:spAutoFit/>
          </a:bodyPr>
          <a:lstStyle/>
          <a:p>
            <a:pPr eaLnBrk="0" hangingPunct="0">
              <a:spcBef>
                <a:spcPct val="20000"/>
              </a:spcBef>
            </a:pPr>
            <a:r>
              <a:rPr lang="en-US" sz="2800"/>
              <a:t>E</a:t>
            </a:r>
            <a:r>
              <a:rPr lang="en-US" sz="2800" baseline="-25000"/>
              <a:t>a</a:t>
            </a:r>
            <a:r>
              <a:rPr lang="en-US" sz="2800"/>
              <a:t>(fwd) &gt; E</a:t>
            </a:r>
            <a:r>
              <a:rPr lang="en-US" sz="2800" baseline="-25000"/>
              <a:t>a</a:t>
            </a:r>
            <a:r>
              <a:rPr lang="en-US" sz="2800"/>
              <a:t>(rev) </a:t>
            </a:r>
          </a:p>
        </p:txBody>
      </p:sp>
      <p:sp>
        <p:nvSpPr>
          <p:cNvPr id="87045" name="TextBox 6"/>
          <p:cNvSpPr txBox="1">
            <a:spLocks noChangeArrowheads="1"/>
          </p:cNvSpPr>
          <p:nvPr/>
        </p:nvSpPr>
        <p:spPr bwMode="auto">
          <a:xfrm>
            <a:off x="1676400" y="6096000"/>
            <a:ext cx="6311900" cy="523875"/>
          </a:xfrm>
          <a:prstGeom prst="rect">
            <a:avLst/>
          </a:prstGeom>
          <a:noFill/>
          <a:ln w="9525">
            <a:noFill/>
            <a:miter lim="800000"/>
            <a:headEnd/>
            <a:tailEnd/>
          </a:ln>
        </p:spPr>
        <p:txBody>
          <a:bodyPr wrap="none">
            <a:spAutoFit/>
          </a:bodyPr>
          <a:lstStyle/>
          <a:p>
            <a:r>
              <a:rPr lang="en-US" sz="2800">
                <a:sym typeface="Symbol" pitchFamily="18" charset="2"/>
              </a:rPr>
              <a:t> H</a:t>
            </a:r>
            <a:r>
              <a:rPr lang="en-US" sz="2800" baseline="-25000">
                <a:sym typeface="Symbol" pitchFamily="18" charset="2"/>
              </a:rPr>
              <a:t>rxn</a:t>
            </a:r>
            <a:r>
              <a:rPr lang="en-US" sz="2800">
                <a:sym typeface="Symbol" pitchFamily="18" charset="2"/>
              </a:rPr>
              <a:t> &gt; 0    Reaction is Endothermic</a:t>
            </a:r>
            <a:endParaRPr lang="en-US" sz="2800"/>
          </a:p>
        </p:txBody>
      </p:sp>
      <p:sp>
        <p:nvSpPr>
          <p:cNvPr id="87046" name="TextBox 8"/>
          <p:cNvSpPr txBox="1">
            <a:spLocks noChangeArrowheads="1"/>
          </p:cNvSpPr>
          <p:nvPr/>
        </p:nvSpPr>
        <p:spPr bwMode="auto">
          <a:xfrm>
            <a:off x="152400" y="5334000"/>
            <a:ext cx="3959225" cy="523875"/>
          </a:xfrm>
          <a:prstGeom prst="rect">
            <a:avLst/>
          </a:prstGeom>
          <a:noFill/>
          <a:ln w="9525">
            <a:noFill/>
            <a:miter lim="800000"/>
            <a:headEnd/>
            <a:tailEnd/>
          </a:ln>
        </p:spPr>
        <p:txBody>
          <a:bodyPr wrap="none">
            <a:spAutoFit/>
          </a:bodyPr>
          <a:lstStyle/>
          <a:p>
            <a:pPr eaLnBrk="0" hangingPunct="0">
              <a:spcBef>
                <a:spcPct val="20000"/>
              </a:spcBef>
            </a:pPr>
            <a:r>
              <a:rPr lang="en-US" sz="2800">
                <a:sym typeface="Symbol" pitchFamily="18" charset="2"/>
              </a:rPr>
              <a:t>H</a:t>
            </a:r>
            <a:r>
              <a:rPr lang="en-US" sz="2800" baseline="-25000">
                <a:sym typeface="Symbol" pitchFamily="18" charset="2"/>
              </a:rPr>
              <a:t>rxn</a:t>
            </a:r>
            <a:r>
              <a:rPr lang="en-US" sz="2800">
                <a:sym typeface="Symbol" pitchFamily="18" charset="2"/>
              </a:rPr>
              <a:t> = Ea</a:t>
            </a:r>
            <a:r>
              <a:rPr lang="en-US" sz="2800" baseline="-25000">
                <a:sym typeface="Symbol" pitchFamily="18" charset="2"/>
              </a:rPr>
              <a:t>(fwd)</a:t>
            </a:r>
            <a:r>
              <a:rPr lang="en-US" sz="2800">
                <a:sym typeface="Symbol" pitchFamily="18" charset="2"/>
              </a:rPr>
              <a:t>  -  Ea</a:t>
            </a:r>
            <a:r>
              <a:rPr lang="en-US" sz="2800" baseline="-25000">
                <a:sym typeface="Symbol" pitchFamily="18" charset="2"/>
              </a:rPr>
              <a:t>(rev)  </a:t>
            </a:r>
            <a:endParaRPr lang="en-US" sz="2800" baseline="-25000"/>
          </a:p>
        </p:txBody>
      </p:sp>
      <p:sp>
        <p:nvSpPr>
          <p:cNvPr id="473095" name="Slide Number Placeholder 9"/>
          <p:cNvSpPr>
            <a:spLocks noGrp="1"/>
          </p:cNvSpPr>
          <p:nvPr>
            <p:ph type="sldNum" sz="quarter" idx="12"/>
          </p:nvPr>
        </p:nvSpPr>
        <p:spPr>
          <a:noFill/>
        </p:spPr>
        <p:txBody>
          <a:bodyPr/>
          <a:lstStyle/>
          <a:p>
            <a:fld id="{4D2BEECD-D557-46FE-8536-2DEF1DFC5A24}" type="slidenum">
              <a:rPr lang="ar-SA" smtClean="0">
                <a:latin typeface="Arial" pitchFamily="34" charset="0"/>
                <a:cs typeface="Arial" pitchFamily="34" charset="0"/>
              </a:rPr>
              <a:pPr/>
              <a:t>368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7043"/>
                                        </p:tgtEl>
                                        <p:attrNameLst>
                                          <p:attrName>style.visibility</p:attrName>
                                        </p:attrNameLst>
                                      </p:cBhvr>
                                      <p:to>
                                        <p:strVal val="visible"/>
                                      </p:to>
                                    </p:set>
                                    <p:anim calcmode="lin" valueType="num">
                                      <p:cBhvr additive="base">
                                        <p:cTn id="7" dur="500" fill="hold"/>
                                        <p:tgtEl>
                                          <p:spTgt spid="87043"/>
                                        </p:tgtEl>
                                        <p:attrNameLst>
                                          <p:attrName>ppt_x</p:attrName>
                                        </p:attrNameLst>
                                      </p:cBhvr>
                                      <p:tavLst>
                                        <p:tav tm="0">
                                          <p:val>
                                            <p:strVal val="#ppt_x"/>
                                          </p:val>
                                        </p:tav>
                                        <p:tav tm="100000">
                                          <p:val>
                                            <p:strVal val="#ppt_x"/>
                                          </p:val>
                                        </p:tav>
                                      </p:tavLst>
                                    </p:anim>
                                    <p:anim calcmode="lin" valueType="num">
                                      <p:cBhvr additive="base">
                                        <p:cTn id="8" dur="500" fill="hold"/>
                                        <p:tgtEl>
                                          <p:spTgt spid="870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7046"/>
                                        </p:tgtEl>
                                        <p:attrNameLst>
                                          <p:attrName>style.visibility</p:attrName>
                                        </p:attrNameLst>
                                      </p:cBhvr>
                                      <p:to>
                                        <p:strVal val="visible"/>
                                      </p:to>
                                    </p:set>
                                    <p:anim calcmode="lin" valueType="num">
                                      <p:cBhvr additive="base">
                                        <p:cTn id="13" dur="500" fill="hold"/>
                                        <p:tgtEl>
                                          <p:spTgt spid="87046"/>
                                        </p:tgtEl>
                                        <p:attrNameLst>
                                          <p:attrName>ppt_x</p:attrName>
                                        </p:attrNameLst>
                                      </p:cBhvr>
                                      <p:tavLst>
                                        <p:tav tm="0">
                                          <p:val>
                                            <p:strVal val="#ppt_x"/>
                                          </p:val>
                                        </p:tav>
                                        <p:tav tm="100000">
                                          <p:val>
                                            <p:strVal val="#ppt_x"/>
                                          </p:val>
                                        </p:tav>
                                      </p:tavLst>
                                    </p:anim>
                                    <p:anim calcmode="lin" valueType="num">
                                      <p:cBhvr additive="base">
                                        <p:cTn id="14" dur="500" fill="hold"/>
                                        <p:tgtEl>
                                          <p:spTgt spid="8704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7044"/>
                                        </p:tgtEl>
                                        <p:attrNameLst>
                                          <p:attrName>style.visibility</p:attrName>
                                        </p:attrNameLst>
                                      </p:cBhvr>
                                      <p:to>
                                        <p:strVal val="visible"/>
                                      </p:to>
                                    </p:set>
                                    <p:anim calcmode="lin" valueType="num">
                                      <p:cBhvr additive="base">
                                        <p:cTn id="19" dur="500" fill="hold"/>
                                        <p:tgtEl>
                                          <p:spTgt spid="87044"/>
                                        </p:tgtEl>
                                        <p:attrNameLst>
                                          <p:attrName>ppt_x</p:attrName>
                                        </p:attrNameLst>
                                      </p:cBhvr>
                                      <p:tavLst>
                                        <p:tav tm="0">
                                          <p:val>
                                            <p:strVal val="#ppt_x"/>
                                          </p:val>
                                        </p:tav>
                                        <p:tav tm="100000">
                                          <p:val>
                                            <p:strVal val="#ppt_x"/>
                                          </p:val>
                                        </p:tav>
                                      </p:tavLst>
                                    </p:anim>
                                    <p:anim calcmode="lin" valueType="num">
                                      <p:cBhvr additive="base">
                                        <p:cTn id="20" dur="500" fill="hold"/>
                                        <p:tgtEl>
                                          <p:spTgt spid="8704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7045"/>
                                        </p:tgtEl>
                                        <p:attrNameLst>
                                          <p:attrName>style.visibility</p:attrName>
                                        </p:attrNameLst>
                                      </p:cBhvr>
                                      <p:to>
                                        <p:strVal val="visible"/>
                                      </p:to>
                                    </p:set>
                                    <p:anim calcmode="lin" valueType="num">
                                      <p:cBhvr additive="base">
                                        <p:cTn id="25" dur="500" fill="hold"/>
                                        <p:tgtEl>
                                          <p:spTgt spid="87045"/>
                                        </p:tgtEl>
                                        <p:attrNameLst>
                                          <p:attrName>ppt_x</p:attrName>
                                        </p:attrNameLst>
                                      </p:cBhvr>
                                      <p:tavLst>
                                        <p:tav tm="0">
                                          <p:val>
                                            <p:strVal val="#ppt_x"/>
                                          </p:val>
                                        </p:tav>
                                        <p:tav tm="100000">
                                          <p:val>
                                            <p:strVal val="#ppt_x"/>
                                          </p:val>
                                        </p:tav>
                                      </p:tavLst>
                                    </p:anim>
                                    <p:anim calcmode="lin" valueType="num">
                                      <p:cBhvr additive="base">
                                        <p:cTn id="26" dur="500" fill="hold"/>
                                        <p:tgtEl>
                                          <p:spTgt spid="870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4" grpId="0"/>
      <p:bldP spid="87045" grpId="0"/>
      <p:bldP spid="87046" grpId="0"/>
    </p:bld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6" name="Content Placeholder 5"/>
          <p:cNvSpPr>
            <a:spLocks noGrp="1"/>
          </p:cNvSpPr>
          <p:nvPr>
            <p:ph idx="1"/>
          </p:nvPr>
        </p:nvSpPr>
        <p:spPr>
          <a:xfrm>
            <a:off x="0" y="333375"/>
            <a:ext cx="8763000" cy="5819775"/>
          </a:xfrm>
        </p:spPr>
        <p:txBody>
          <a:bodyPr/>
          <a:lstStyle/>
          <a:p>
            <a:pPr marL="0" indent="0" algn="l" rtl="0" eaLnBrk="1" hangingPunct="1">
              <a:buFont typeface="Wingdings" pitchFamily="2" charset="2"/>
              <a:buNone/>
            </a:pPr>
            <a:r>
              <a:rPr lang="en-US" sz="2400" smtClean="0"/>
              <a:t>Ex: Ethyl Chloride, CH</a:t>
            </a:r>
            <a:r>
              <a:rPr lang="en-US" sz="2400" baseline="-25000" smtClean="0"/>
              <a:t>3</a:t>
            </a:r>
            <a:r>
              <a:rPr lang="en-US" sz="2400" smtClean="0"/>
              <a:t>CH</a:t>
            </a:r>
            <a:r>
              <a:rPr lang="en-US" sz="2400" baseline="-25000" smtClean="0"/>
              <a:t>2</a:t>
            </a:r>
            <a:r>
              <a:rPr lang="en-US" sz="2400" smtClean="0"/>
              <a:t>Cl</a:t>
            </a:r>
            <a:r>
              <a:rPr lang="en-US" sz="2400" baseline="-25000" smtClean="0"/>
              <a:t>2</a:t>
            </a:r>
            <a:r>
              <a:rPr lang="en-US" sz="2400" smtClean="0"/>
              <a:t>,  used to produce tetraethyllead gasoline additive, decomposes, when heated, to give ethylene and hydrogen chloride.  The reaction is first order.  In an experiment, the initial concentration of ethyl chloride was 0.00100 M.  After heating at 500 C for 155 s, this was reduced to 0.00067 M.  What was the concentration of ethyl chloride after a total of 256 s?</a:t>
            </a:r>
          </a:p>
        </p:txBody>
      </p:sp>
      <p:graphicFrame>
        <p:nvGraphicFramePr>
          <p:cNvPr id="6" name="Object 6" descr="Brown marble"/>
          <p:cNvGraphicFramePr>
            <a:graphicFrameLocks noChangeAspect="1"/>
          </p:cNvGraphicFramePr>
          <p:nvPr/>
        </p:nvGraphicFramePr>
        <p:xfrm>
          <a:off x="5943600" y="6324600"/>
          <a:ext cx="2978150" cy="420688"/>
        </p:xfrm>
        <a:graphic>
          <a:graphicData uri="http://schemas.openxmlformats.org/presentationml/2006/ole">
            <mc:AlternateContent xmlns:mc="http://schemas.openxmlformats.org/markup-compatibility/2006">
              <mc:Choice xmlns:v="urn:schemas-microsoft-com:vml" Requires="v">
                <p:oleObj spid="_x0000_s39954" name="Equation" r:id="rId4" imgW="2705040" imgH="380880" progId="">
                  <p:embed/>
                </p:oleObj>
              </mc:Choice>
              <mc:Fallback>
                <p:oleObj name="Equation" r:id="rId4" imgW="2705040" imgH="38088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6324600"/>
                        <a:ext cx="2978150" cy="42068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3735" name="Object 7" descr="Brown marble"/>
          <p:cNvGraphicFramePr>
            <a:graphicFrameLocks noChangeAspect="1"/>
          </p:cNvGraphicFramePr>
          <p:nvPr/>
        </p:nvGraphicFramePr>
        <p:xfrm>
          <a:off x="3492500" y="2636838"/>
          <a:ext cx="4111625" cy="776287"/>
        </p:xfrm>
        <a:graphic>
          <a:graphicData uri="http://schemas.openxmlformats.org/presentationml/2006/ole">
            <mc:AlternateContent xmlns:mc="http://schemas.openxmlformats.org/markup-compatibility/2006">
              <mc:Choice xmlns:v="urn:schemas-microsoft-com:vml" Requires="v">
                <p:oleObj spid="_x0000_s39955" name="Equation" r:id="rId7" imgW="4305240" imgH="812520" progId="">
                  <p:embed/>
                </p:oleObj>
              </mc:Choice>
              <mc:Fallback>
                <p:oleObj name="Equation" r:id="rId7" imgW="4305240" imgH="812520" progId="">
                  <p:embed/>
                  <p:pic>
                    <p:nvPicPr>
                      <p:cNvPr id="0" name="Object 7"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92500" y="2636838"/>
                        <a:ext cx="4111625" cy="776287"/>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3736" name="Object 8" descr="Brown marble"/>
          <p:cNvGraphicFramePr>
            <a:graphicFrameLocks noChangeAspect="1"/>
          </p:cNvGraphicFramePr>
          <p:nvPr/>
        </p:nvGraphicFramePr>
        <p:xfrm>
          <a:off x="381000" y="3581400"/>
          <a:ext cx="8424863" cy="1158875"/>
        </p:xfrm>
        <a:graphic>
          <a:graphicData uri="http://schemas.openxmlformats.org/presentationml/2006/ole">
            <mc:AlternateContent xmlns:mc="http://schemas.openxmlformats.org/markup-compatibility/2006">
              <mc:Choice xmlns:v="urn:schemas-microsoft-com:vml" Requires="v">
                <p:oleObj spid="_x0000_s39956" name="Equation" r:id="rId9" imgW="8496000" imgH="1168200" progId="">
                  <p:embed/>
                </p:oleObj>
              </mc:Choice>
              <mc:Fallback>
                <p:oleObj name="Equation" r:id="rId9" imgW="8496000" imgH="1168200" progId="">
                  <p:embed/>
                  <p:pic>
                    <p:nvPicPr>
                      <p:cNvPr id="0" name="Object 8"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1000" y="3581400"/>
                        <a:ext cx="8424863" cy="11588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3737" name="Object 9" descr="Brown marble"/>
          <p:cNvGraphicFramePr>
            <a:graphicFrameLocks noChangeAspect="1"/>
          </p:cNvGraphicFramePr>
          <p:nvPr/>
        </p:nvGraphicFramePr>
        <p:xfrm>
          <a:off x="152400" y="4800600"/>
          <a:ext cx="5106988" cy="241300"/>
        </p:xfrm>
        <a:graphic>
          <a:graphicData uri="http://schemas.openxmlformats.org/presentationml/2006/ole">
            <mc:AlternateContent xmlns:mc="http://schemas.openxmlformats.org/markup-compatibility/2006">
              <mc:Choice xmlns:v="urn:schemas-microsoft-com:vml" Requires="v">
                <p:oleObj spid="_x0000_s39957" name="Equation" r:id="rId11" imgW="5930640" imgH="279360" progId="">
                  <p:embed/>
                </p:oleObj>
              </mc:Choice>
              <mc:Fallback>
                <p:oleObj name="Equation" r:id="rId11" imgW="5930640" imgH="279360" progId="">
                  <p:embed/>
                  <p:pic>
                    <p:nvPicPr>
                      <p:cNvPr id="0" name="Object 9"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2400" y="4800600"/>
                        <a:ext cx="5106988" cy="2413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3738" name="Object 10" descr="Brown marble"/>
          <p:cNvGraphicFramePr>
            <a:graphicFrameLocks noChangeAspect="1"/>
          </p:cNvGraphicFramePr>
          <p:nvPr/>
        </p:nvGraphicFramePr>
        <p:xfrm>
          <a:off x="304800" y="5105400"/>
          <a:ext cx="3017838" cy="404813"/>
        </p:xfrm>
        <a:graphic>
          <a:graphicData uri="http://schemas.openxmlformats.org/presentationml/2006/ole">
            <mc:AlternateContent xmlns:mc="http://schemas.openxmlformats.org/markup-compatibility/2006">
              <mc:Choice xmlns:v="urn:schemas-microsoft-com:vml" Requires="v">
                <p:oleObj spid="_x0000_s39958" name="Equation" r:id="rId13" imgW="2844720" imgH="380880" progId="">
                  <p:embed/>
                </p:oleObj>
              </mc:Choice>
              <mc:Fallback>
                <p:oleObj name="Equation" r:id="rId13" imgW="2844720" imgH="380880" progId="">
                  <p:embed/>
                  <p:pic>
                    <p:nvPicPr>
                      <p:cNvPr id="0" name="Object 10"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04800" y="5105400"/>
                        <a:ext cx="3017838" cy="40481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3739" name="Object 11" descr="Brown marble"/>
          <p:cNvGraphicFramePr>
            <a:graphicFrameLocks noChangeAspect="1"/>
          </p:cNvGraphicFramePr>
          <p:nvPr/>
        </p:nvGraphicFramePr>
        <p:xfrm>
          <a:off x="5029200" y="5029200"/>
          <a:ext cx="3276600" cy="442913"/>
        </p:xfrm>
        <a:graphic>
          <a:graphicData uri="http://schemas.openxmlformats.org/presentationml/2006/ole">
            <mc:AlternateContent xmlns:mc="http://schemas.openxmlformats.org/markup-compatibility/2006">
              <mc:Choice xmlns:v="urn:schemas-microsoft-com:vml" Requires="v">
                <p:oleObj spid="_x0000_s39959" name="Equation" r:id="rId15" imgW="2819160" imgH="380880" progId="">
                  <p:embed/>
                </p:oleObj>
              </mc:Choice>
              <mc:Fallback>
                <p:oleObj name="Equation" r:id="rId15" imgW="2819160" imgH="380880" progId="">
                  <p:embed/>
                  <p:pic>
                    <p:nvPicPr>
                      <p:cNvPr id="0" name="Object 11"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029200" y="5029200"/>
                        <a:ext cx="3276600" cy="44291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3740" name="Object 12" descr="Brown marble"/>
          <p:cNvGraphicFramePr>
            <a:graphicFrameLocks noChangeAspect="1"/>
          </p:cNvGraphicFramePr>
          <p:nvPr/>
        </p:nvGraphicFramePr>
        <p:xfrm>
          <a:off x="304800" y="5486400"/>
          <a:ext cx="6010275" cy="404813"/>
        </p:xfrm>
        <a:graphic>
          <a:graphicData uri="http://schemas.openxmlformats.org/presentationml/2006/ole">
            <mc:AlternateContent xmlns:mc="http://schemas.openxmlformats.org/markup-compatibility/2006">
              <mc:Choice xmlns:v="urn:schemas-microsoft-com:vml" Requires="v">
                <p:oleObj spid="_x0000_s39960" name="Equation" r:id="rId17" imgW="5663880" imgH="380880" progId="">
                  <p:embed/>
                </p:oleObj>
              </mc:Choice>
              <mc:Fallback>
                <p:oleObj name="Equation" r:id="rId17" imgW="5663880" imgH="380880" progId="">
                  <p:embed/>
                  <p:pic>
                    <p:nvPicPr>
                      <p:cNvPr id="0" name="Object 12" descr="Brown marbl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04800" y="5486400"/>
                        <a:ext cx="6010275" cy="40481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3741" name="Object 13" descr="Brown marble"/>
          <p:cNvGraphicFramePr>
            <a:graphicFrameLocks noChangeAspect="1"/>
          </p:cNvGraphicFramePr>
          <p:nvPr/>
        </p:nvGraphicFramePr>
        <p:xfrm>
          <a:off x="304800" y="5867400"/>
          <a:ext cx="6597650" cy="481013"/>
        </p:xfrm>
        <a:graphic>
          <a:graphicData uri="http://schemas.openxmlformats.org/presentationml/2006/ole">
            <mc:AlternateContent xmlns:mc="http://schemas.openxmlformats.org/markup-compatibility/2006">
              <mc:Choice xmlns:v="urn:schemas-microsoft-com:vml" Requires="v">
                <p:oleObj spid="_x0000_s39961" name="Equation" r:id="rId19" imgW="5232240" imgH="380880" progId="">
                  <p:embed/>
                </p:oleObj>
              </mc:Choice>
              <mc:Fallback>
                <p:oleObj name="Equation" r:id="rId19" imgW="5232240" imgH="380880" progId="">
                  <p:embed/>
                  <p:pic>
                    <p:nvPicPr>
                      <p:cNvPr id="0" name="Object 13" descr="Brown marbl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04800" y="5867400"/>
                        <a:ext cx="6597650" cy="481013"/>
                      </a:xfrm>
                      <a:prstGeom prst="rect">
                        <a:avLst/>
                      </a:prstGeom>
                      <a:blipFill dpi="0" rotWithShape="0">
                        <a:blip r:embed="rId6"/>
                        <a:srcRect/>
                        <a:tile tx="0" ty="0" sx="100000" sy="100000" flip="none" algn="tl"/>
                      </a:blipFill>
                    </p:spPr>
                  </p:pic>
                </p:oleObj>
              </mc:Fallback>
            </mc:AlternateContent>
          </a:graphicData>
        </a:graphic>
      </p:graphicFrame>
      <p:sp>
        <p:nvSpPr>
          <p:cNvPr id="39947" name="Slide Number Placeholder 14"/>
          <p:cNvSpPr>
            <a:spLocks noGrp="1"/>
          </p:cNvSpPr>
          <p:nvPr>
            <p:ph type="sldNum" sz="quarter" idx="12"/>
          </p:nvPr>
        </p:nvSpPr>
        <p:spPr>
          <a:xfrm>
            <a:off x="0" y="6381750"/>
            <a:ext cx="2133600" cy="476250"/>
          </a:xfrm>
          <a:noFill/>
        </p:spPr>
        <p:txBody>
          <a:bodyPr/>
          <a:lstStyle/>
          <a:p>
            <a:fld id="{2D2F718D-3B66-4AFE-8F9C-7441B53E0D98}" type="slidenum">
              <a:rPr lang="ar-SA" smtClean="0">
                <a:latin typeface="Arial" pitchFamily="34" charset="0"/>
                <a:cs typeface="Arial" pitchFamily="34" charset="0"/>
              </a:rPr>
              <a:pPr/>
              <a:t>369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3735"/>
                                        </p:tgtEl>
                                        <p:attrNameLst>
                                          <p:attrName>style.visibility</p:attrName>
                                        </p:attrNameLst>
                                      </p:cBhvr>
                                      <p:to>
                                        <p:strVal val="visible"/>
                                      </p:to>
                                    </p:set>
                                    <p:animEffect transition="in" filter="diamond(in)">
                                      <p:cBhvr>
                                        <p:cTn id="7" dur="500"/>
                                        <p:tgtEl>
                                          <p:spTgt spid="7373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3736"/>
                                        </p:tgtEl>
                                        <p:attrNameLst>
                                          <p:attrName>style.visibility</p:attrName>
                                        </p:attrNameLst>
                                      </p:cBhvr>
                                      <p:to>
                                        <p:strVal val="visible"/>
                                      </p:to>
                                    </p:set>
                                    <p:animEffect transition="in" filter="diamond(in)">
                                      <p:cBhvr>
                                        <p:cTn id="12" dur="500"/>
                                        <p:tgtEl>
                                          <p:spTgt spid="7373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73737"/>
                                        </p:tgtEl>
                                        <p:attrNameLst>
                                          <p:attrName>style.visibility</p:attrName>
                                        </p:attrNameLst>
                                      </p:cBhvr>
                                      <p:to>
                                        <p:strVal val="visible"/>
                                      </p:to>
                                    </p:set>
                                    <p:animEffect transition="in" filter="diamond(in)">
                                      <p:cBhvr>
                                        <p:cTn id="17" dur="500"/>
                                        <p:tgtEl>
                                          <p:spTgt spid="7373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73738"/>
                                        </p:tgtEl>
                                        <p:attrNameLst>
                                          <p:attrName>style.visibility</p:attrName>
                                        </p:attrNameLst>
                                      </p:cBhvr>
                                      <p:to>
                                        <p:strVal val="visible"/>
                                      </p:to>
                                    </p:set>
                                    <p:animEffect transition="in" filter="diamond(in)">
                                      <p:cBhvr>
                                        <p:cTn id="22" dur="500"/>
                                        <p:tgtEl>
                                          <p:spTgt spid="73738"/>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73739"/>
                                        </p:tgtEl>
                                        <p:attrNameLst>
                                          <p:attrName>style.visibility</p:attrName>
                                        </p:attrNameLst>
                                      </p:cBhvr>
                                      <p:to>
                                        <p:strVal val="visible"/>
                                      </p:to>
                                    </p:set>
                                    <p:animEffect transition="in" filter="diamond(in)">
                                      <p:cBhvr>
                                        <p:cTn id="27" dur="500"/>
                                        <p:tgtEl>
                                          <p:spTgt spid="73739"/>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73740"/>
                                        </p:tgtEl>
                                        <p:attrNameLst>
                                          <p:attrName>style.visibility</p:attrName>
                                        </p:attrNameLst>
                                      </p:cBhvr>
                                      <p:to>
                                        <p:strVal val="visible"/>
                                      </p:to>
                                    </p:set>
                                    <p:animEffect transition="in" filter="diamond(in)">
                                      <p:cBhvr>
                                        <p:cTn id="32" dur="500"/>
                                        <p:tgtEl>
                                          <p:spTgt spid="73740"/>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73741"/>
                                        </p:tgtEl>
                                        <p:attrNameLst>
                                          <p:attrName>style.visibility</p:attrName>
                                        </p:attrNameLst>
                                      </p:cBhvr>
                                      <p:to>
                                        <p:strVal val="visible"/>
                                      </p:to>
                                    </p:set>
                                    <p:animEffect transition="in" filter="diamond(in)">
                                      <p:cBhvr>
                                        <p:cTn id="37" dur="500"/>
                                        <p:tgtEl>
                                          <p:spTgt spid="73741"/>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diamond(in)">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idx="4294967295"/>
          </p:nvPr>
        </p:nvSpPr>
        <p:spPr/>
        <p:txBody>
          <a:bodyPr/>
          <a:lstStyle/>
          <a:p>
            <a:pPr eaLnBrk="1" hangingPunct="1"/>
            <a:r>
              <a:rPr lang="en-US" smtClean="0"/>
              <a:t>Calculating Empirical Formulas</a:t>
            </a:r>
          </a:p>
        </p:txBody>
      </p:sp>
      <p:sp>
        <p:nvSpPr>
          <p:cNvPr id="27651" name="Rectangle 8"/>
          <p:cNvSpPr>
            <a:spLocks noChangeArrowheads="1"/>
          </p:cNvSpPr>
          <p:nvPr/>
        </p:nvSpPr>
        <p:spPr bwMode="auto">
          <a:xfrm>
            <a:off x="382588" y="1371600"/>
            <a:ext cx="8378825" cy="830263"/>
          </a:xfrm>
          <a:prstGeom prst="rect">
            <a:avLst/>
          </a:prstGeom>
          <a:noFill/>
          <a:ln w="9525">
            <a:noFill/>
            <a:miter lim="800000"/>
            <a:headEnd/>
            <a:tailEnd/>
          </a:ln>
        </p:spPr>
        <p:txBody>
          <a:bodyPr>
            <a:spAutoFit/>
          </a:bodyPr>
          <a:lstStyle/>
          <a:p>
            <a:pPr algn="l" rtl="0" eaLnBrk="0" hangingPunct="0"/>
            <a:r>
              <a:rPr lang="en-US" sz="2400">
                <a:solidFill>
                  <a:schemeClr val="tx2"/>
                </a:solidFill>
                <a:ea typeface="ＭＳ Ｐゴシック" pitchFamily="34" charset="-128"/>
              </a:rPr>
              <a:t>2- Calculate the mole ratio by dividing by the smallest number of moles: </a:t>
            </a:r>
          </a:p>
        </p:txBody>
      </p:sp>
      <p:grpSp>
        <p:nvGrpSpPr>
          <p:cNvPr id="2" name="Group 33"/>
          <p:cNvGrpSpPr>
            <a:grpSpLocks/>
          </p:cNvGrpSpPr>
          <p:nvPr/>
        </p:nvGrpSpPr>
        <p:grpSpPr bwMode="auto">
          <a:xfrm>
            <a:off x="2314575" y="2209800"/>
            <a:ext cx="4495800" cy="4140200"/>
            <a:chOff x="2352" y="987"/>
            <a:chExt cx="2832" cy="2608"/>
          </a:xfrm>
        </p:grpSpPr>
        <p:sp>
          <p:nvSpPr>
            <p:cNvPr id="169990" name="Rectangle 9"/>
            <p:cNvSpPr>
              <a:spLocks noChangeArrowheads="1"/>
            </p:cNvSpPr>
            <p:nvPr/>
          </p:nvSpPr>
          <p:spPr bwMode="auto">
            <a:xfrm>
              <a:off x="2352" y="1104"/>
              <a:ext cx="2832" cy="2385"/>
            </a:xfrm>
            <a:prstGeom prst="rect">
              <a:avLst/>
            </a:prstGeom>
            <a:noFill/>
            <a:ln w="9525">
              <a:noFill/>
              <a:miter lim="800000"/>
              <a:headEnd/>
              <a:tailEnd/>
            </a:ln>
          </p:spPr>
          <p:txBody>
            <a:bodyPr>
              <a:spAutoFit/>
            </a:bodyPr>
            <a:lstStyle/>
            <a:p>
              <a:pPr algn="l" rtl="0" eaLnBrk="0" hangingPunct="0"/>
              <a:r>
                <a:rPr lang="en-US" sz="2400">
                  <a:ea typeface="ＭＳ Ｐゴシック" pitchFamily="34" charset="-128"/>
                </a:rPr>
                <a:t>C:			= 7.005 </a:t>
              </a:r>
              <a:r>
                <a:rPr lang="en-US" sz="2400">
                  <a:ea typeface="ＭＳ Ｐゴシック" pitchFamily="34" charset="-128"/>
                  <a:sym typeface="Symbol" pitchFamily="18" charset="2"/>
                </a:rPr>
                <a:t> 7</a:t>
              </a:r>
            </a:p>
            <a:p>
              <a:pPr algn="l" rtl="0" eaLnBrk="0" hangingPunct="0"/>
              <a:endParaRPr lang="en-US" sz="2400">
                <a:ea typeface="ＭＳ Ｐゴシック" pitchFamily="34" charset="-128"/>
                <a:sym typeface="Symbol" pitchFamily="18" charset="2"/>
              </a:endParaRPr>
            </a:p>
            <a:p>
              <a:pPr algn="l" rtl="0" eaLnBrk="0" hangingPunct="0"/>
              <a:endParaRPr lang="en-US" sz="2400">
                <a:ea typeface="ＭＳ Ｐゴシック" pitchFamily="34" charset="-128"/>
                <a:sym typeface="Symbol" pitchFamily="18" charset="2"/>
              </a:endParaRPr>
            </a:p>
            <a:p>
              <a:pPr algn="l" rtl="0" eaLnBrk="0" hangingPunct="0"/>
              <a:r>
                <a:rPr lang="en-US" sz="2400">
                  <a:ea typeface="ＭＳ Ｐゴシック" pitchFamily="34" charset="-128"/>
                  <a:sym typeface="Symbol" pitchFamily="18" charset="2"/>
                </a:rPr>
                <a:t>H:			= 6.984  7</a:t>
              </a:r>
            </a:p>
            <a:p>
              <a:pPr algn="l" rtl="0" eaLnBrk="0" hangingPunct="0"/>
              <a:endParaRPr lang="en-US" sz="2400">
                <a:ea typeface="ＭＳ Ｐゴシック" pitchFamily="34" charset="-128"/>
                <a:sym typeface="Symbol" pitchFamily="18" charset="2"/>
              </a:endParaRPr>
            </a:p>
            <a:p>
              <a:pPr algn="l" rtl="0" eaLnBrk="0" hangingPunct="0"/>
              <a:endParaRPr lang="en-US" sz="2400">
                <a:ea typeface="ＭＳ Ｐゴシック" pitchFamily="34" charset="-128"/>
                <a:sym typeface="Symbol" pitchFamily="18" charset="2"/>
              </a:endParaRPr>
            </a:p>
            <a:p>
              <a:pPr algn="l" rtl="0" eaLnBrk="0" hangingPunct="0"/>
              <a:r>
                <a:rPr lang="en-US" sz="2400">
                  <a:ea typeface="ＭＳ Ｐゴシック" pitchFamily="34" charset="-128"/>
                  <a:sym typeface="Symbol" pitchFamily="18" charset="2"/>
                </a:rPr>
                <a:t>N:			= 1.000</a:t>
              </a:r>
            </a:p>
            <a:p>
              <a:pPr algn="l" rtl="0" eaLnBrk="0" hangingPunct="0"/>
              <a:endParaRPr lang="en-US" sz="2400">
                <a:ea typeface="ＭＳ Ｐゴシック" pitchFamily="34" charset="-128"/>
                <a:sym typeface="Symbol" pitchFamily="18" charset="2"/>
              </a:endParaRPr>
            </a:p>
            <a:p>
              <a:pPr algn="l" rtl="0" eaLnBrk="0" hangingPunct="0"/>
              <a:endParaRPr lang="en-US" sz="2400">
                <a:ea typeface="ＭＳ Ｐゴシック" pitchFamily="34" charset="-128"/>
                <a:sym typeface="Symbol" pitchFamily="18" charset="2"/>
              </a:endParaRPr>
            </a:p>
            <a:p>
              <a:pPr algn="l" rtl="0" eaLnBrk="0" hangingPunct="0"/>
              <a:r>
                <a:rPr lang="en-US" sz="2400">
                  <a:ea typeface="ＭＳ Ｐゴシック" pitchFamily="34" charset="-128"/>
                  <a:sym typeface="Symbol" pitchFamily="18" charset="2"/>
                </a:rPr>
                <a:t>O:			= 2.001  2</a:t>
              </a:r>
              <a:endParaRPr lang="en-US" sz="2400">
                <a:ea typeface="ＭＳ Ｐゴシック" pitchFamily="34" charset="-128"/>
              </a:endParaRPr>
            </a:p>
          </p:txBody>
        </p:sp>
        <p:grpSp>
          <p:nvGrpSpPr>
            <p:cNvPr id="169991" name="Group 15"/>
            <p:cNvGrpSpPr>
              <a:grpSpLocks/>
            </p:cNvGrpSpPr>
            <p:nvPr/>
          </p:nvGrpSpPr>
          <p:grpSpPr bwMode="auto">
            <a:xfrm>
              <a:off x="2875" y="987"/>
              <a:ext cx="1109" cy="523"/>
              <a:chOff x="523" y="3495"/>
              <a:chExt cx="1109" cy="523"/>
            </a:xfrm>
          </p:grpSpPr>
          <p:sp>
            <p:nvSpPr>
              <p:cNvPr id="170007" name="Line 11"/>
              <p:cNvSpPr>
                <a:spLocks noChangeShapeType="1"/>
              </p:cNvSpPr>
              <p:nvPr/>
            </p:nvSpPr>
            <p:spPr bwMode="auto">
              <a:xfrm>
                <a:off x="528" y="3753"/>
                <a:ext cx="1104" cy="0"/>
              </a:xfrm>
              <a:prstGeom prst="line">
                <a:avLst/>
              </a:prstGeom>
              <a:noFill/>
              <a:ln w="22225">
                <a:solidFill>
                  <a:srgbClr val="C82E32"/>
                </a:solidFill>
                <a:round/>
                <a:headEnd/>
                <a:tailEnd/>
              </a:ln>
            </p:spPr>
            <p:txBody>
              <a:bodyPr wrap="none" anchor="ctr"/>
              <a:lstStyle/>
              <a:p>
                <a:endParaRPr lang="en-US"/>
              </a:p>
            </p:txBody>
          </p:sp>
          <p:sp>
            <p:nvSpPr>
              <p:cNvPr id="170008" name="Rectangle 10"/>
              <p:cNvSpPr>
                <a:spLocks noChangeArrowheads="1"/>
              </p:cNvSpPr>
              <p:nvPr/>
            </p:nvSpPr>
            <p:spPr bwMode="auto">
              <a:xfrm>
                <a:off x="523" y="3495"/>
                <a:ext cx="1077" cy="523"/>
              </a:xfrm>
              <a:prstGeom prst="rect">
                <a:avLst/>
              </a:prstGeom>
              <a:noFill/>
              <a:ln w="9525">
                <a:noFill/>
                <a:miter lim="800000"/>
                <a:headEnd/>
                <a:tailEnd/>
              </a:ln>
            </p:spPr>
            <p:txBody>
              <a:bodyPr wrap="none">
                <a:spAutoFit/>
              </a:bodyPr>
              <a:lstStyle/>
              <a:p>
                <a:pPr rtl="0" eaLnBrk="0" hangingPunct="0"/>
                <a:r>
                  <a:rPr lang="en-US" sz="2400">
                    <a:ea typeface="ＭＳ Ｐゴシック" pitchFamily="34" charset="-128"/>
                  </a:rPr>
                  <a:t>5.105 mol</a:t>
                </a:r>
              </a:p>
              <a:p>
                <a:pPr rtl="0" eaLnBrk="0" hangingPunct="0"/>
                <a:r>
                  <a:rPr lang="en-US" sz="2400">
                    <a:ea typeface="ＭＳ Ｐゴシック" pitchFamily="34" charset="-128"/>
                  </a:rPr>
                  <a:t>0.7288 mol</a:t>
                </a:r>
              </a:p>
            </p:txBody>
          </p:sp>
          <p:sp>
            <p:nvSpPr>
              <p:cNvPr id="170009" name="Line 12"/>
              <p:cNvSpPr>
                <a:spLocks noChangeShapeType="1"/>
              </p:cNvSpPr>
              <p:nvPr/>
            </p:nvSpPr>
            <p:spPr bwMode="auto">
              <a:xfrm>
                <a:off x="1141" y="3655"/>
                <a:ext cx="384" cy="0"/>
              </a:xfrm>
              <a:prstGeom prst="line">
                <a:avLst/>
              </a:prstGeom>
              <a:noFill/>
              <a:ln w="12700">
                <a:solidFill>
                  <a:srgbClr val="C82E32"/>
                </a:solidFill>
                <a:round/>
                <a:headEnd/>
                <a:tailEnd/>
              </a:ln>
            </p:spPr>
            <p:txBody>
              <a:bodyPr wrap="none" anchor="ctr"/>
              <a:lstStyle/>
              <a:p>
                <a:endParaRPr lang="en-US"/>
              </a:p>
            </p:txBody>
          </p:sp>
          <p:sp>
            <p:nvSpPr>
              <p:cNvPr id="170010" name="Line 13"/>
              <p:cNvSpPr>
                <a:spLocks noChangeShapeType="1"/>
              </p:cNvSpPr>
              <p:nvPr/>
            </p:nvSpPr>
            <p:spPr bwMode="auto">
              <a:xfrm>
                <a:off x="1183" y="3886"/>
                <a:ext cx="384" cy="0"/>
              </a:xfrm>
              <a:prstGeom prst="line">
                <a:avLst/>
              </a:prstGeom>
              <a:noFill/>
              <a:ln w="12700">
                <a:solidFill>
                  <a:srgbClr val="C82E32"/>
                </a:solidFill>
                <a:round/>
                <a:headEnd/>
                <a:tailEnd/>
              </a:ln>
            </p:spPr>
            <p:txBody>
              <a:bodyPr wrap="none" anchor="ctr"/>
              <a:lstStyle/>
              <a:p>
                <a:endParaRPr lang="en-US"/>
              </a:p>
            </p:txBody>
          </p:sp>
        </p:grpSp>
        <p:grpSp>
          <p:nvGrpSpPr>
            <p:cNvPr id="169992" name="Group 21"/>
            <p:cNvGrpSpPr>
              <a:grpSpLocks/>
            </p:cNvGrpSpPr>
            <p:nvPr/>
          </p:nvGrpSpPr>
          <p:grpSpPr bwMode="auto">
            <a:xfrm>
              <a:off x="2875" y="1681"/>
              <a:ext cx="1109" cy="523"/>
              <a:chOff x="2875" y="1642"/>
              <a:chExt cx="1109" cy="523"/>
            </a:xfrm>
          </p:grpSpPr>
          <p:sp>
            <p:nvSpPr>
              <p:cNvPr id="170003" name="Line 17"/>
              <p:cNvSpPr>
                <a:spLocks noChangeShapeType="1"/>
              </p:cNvSpPr>
              <p:nvPr/>
            </p:nvSpPr>
            <p:spPr bwMode="auto">
              <a:xfrm>
                <a:off x="2880" y="1900"/>
                <a:ext cx="1104" cy="0"/>
              </a:xfrm>
              <a:prstGeom prst="line">
                <a:avLst/>
              </a:prstGeom>
              <a:noFill/>
              <a:ln w="22225">
                <a:solidFill>
                  <a:srgbClr val="C82E32"/>
                </a:solidFill>
                <a:round/>
                <a:headEnd/>
                <a:tailEnd/>
              </a:ln>
            </p:spPr>
            <p:txBody>
              <a:bodyPr wrap="none" anchor="ctr"/>
              <a:lstStyle/>
              <a:p>
                <a:endParaRPr lang="en-US"/>
              </a:p>
            </p:txBody>
          </p:sp>
          <p:sp>
            <p:nvSpPr>
              <p:cNvPr id="170004" name="Rectangle 18"/>
              <p:cNvSpPr>
                <a:spLocks noChangeArrowheads="1"/>
              </p:cNvSpPr>
              <p:nvPr/>
            </p:nvSpPr>
            <p:spPr bwMode="auto">
              <a:xfrm>
                <a:off x="2875" y="1642"/>
                <a:ext cx="1077" cy="523"/>
              </a:xfrm>
              <a:prstGeom prst="rect">
                <a:avLst/>
              </a:prstGeom>
              <a:noFill/>
              <a:ln w="9525">
                <a:noFill/>
                <a:miter lim="800000"/>
                <a:headEnd/>
                <a:tailEnd/>
              </a:ln>
            </p:spPr>
            <p:txBody>
              <a:bodyPr wrap="none">
                <a:spAutoFit/>
              </a:bodyPr>
              <a:lstStyle/>
              <a:p>
                <a:pPr rtl="0" eaLnBrk="0" hangingPunct="0"/>
                <a:r>
                  <a:rPr lang="en-US" sz="2400">
                    <a:ea typeface="ＭＳ Ｐゴシック" pitchFamily="34" charset="-128"/>
                  </a:rPr>
                  <a:t>5.09  mol</a:t>
                </a:r>
              </a:p>
              <a:p>
                <a:pPr rtl="0" eaLnBrk="0" hangingPunct="0"/>
                <a:r>
                  <a:rPr lang="en-US" sz="2400">
                    <a:ea typeface="ＭＳ Ｐゴシック" pitchFamily="34" charset="-128"/>
                  </a:rPr>
                  <a:t>0.7288 mol</a:t>
                </a:r>
              </a:p>
            </p:txBody>
          </p:sp>
          <p:sp>
            <p:nvSpPr>
              <p:cNvPr id="170005" name="Line 19"/>
              <p:cNvSpPr>
                <a:spLocks noChangeShapeType="1"/>
              </p:cNvSpPr>
              <p:nvPr/>
            </p:nvSpPr>
            <p:spPr bwMode="auto">
              <a:xfrm>
                <a:off x="3456" y="1802"/>
                <a:ext cx="384" cy="0"/>
              </a:xfrm>
              <a:prstGeom prst="line">
                <a:avLst/>
              </a:prstGeom>
              <a:noFill/>
              <a:ln w="12700">
                <a:solidFill>
                  <a:srgbClr val="C82E32"/>
                </a:solidFill>
                <a:round/>
                <a:headEnd/>
                <a:tailEnd/>
              </a:ln>
            </p:spPr>
            <p:txBody>
              <a:bodyPr wrap="none" anchor="ctr"/>
              <a:lstStyle/>
              <a:p>
                <a:endParaRPr lang="en-US"/>
              </a:p>
            </p:txBody>
          </p:sp>
          <p:sp>
            <p:nvSpPr>
              <p:cNvPr id="170006" name="Line 20"/>
              <p:cNvSpPr>
                <a:spLocks noChangeShapeType="1"/>
              </p:cNvSpPr>
              <p:nvPr/>
            </p:nvSpPr>
            <p:spPr bwMode="auto">
              <a:xfrm>
                <a:off x="3535" y="2033"/>
                <a:ext cx="384" cy="0"/>
              </a:xfrm>
              <a:prstGeom prst="line">
                <a:avLst/>
              </a:prstGeom>
              <a:noFill/>
              <a:ln w="12700">
                <a:solidFill>
                  <a:srgbClr val="C82E32"/>
                </a:solidFill>
                <a:round/>
                <a:headEnd/>
                <a:tailEnd/>
              </a:ln>
            </p:spPr>
            <p:txBody>
              <a:bodyPr wrap="none" anchor="ctr"/>
              <a:lstStyle/>
              <a:p>
                <a:endParaRPr lang="en-US"/>
              </a:p>
            </p:txBody>
          </p:sp>
        </p:grpSp>
        <p:grpSp>
          <p:nvGrpSpPr>
            <p:cNvPr id="169993" name="Group 27"/>
            <p:cNvGrpSpPr>
              <a:grpSpLocks/>
            </p:cNvGrpSpPr>
            <p:nvPr/>
          </p:nvGrpSpPr>
          <p:grpSpPr bwMode="auto">
            <a:xfrm>
              <a:off x="2875" y="2382"/>
              <a:ext cx="1109" cy="523"/>
              <a:chOff x="2875" y="2382"/>
              <a:chExt cx="1109" cy="523"/>
            </a:xfrm>
          </p:grpSpPr>
          <p:sp>
            <p:nvSpPr>
              <p:cNvPr id="169999" name="Line 23"/>
              <p:cNvSpPr>
                <a:spLocks noChangeShapeType="1"/>
              </p:cNvSpPr>
              <p:nvPr/>
            </p:nvSpPr>
            <p:spPr bwMode="auto">
              <a:xfrm>
                <a:off x="2880" y="2640"/>
                <a:ext cx="1104" cy="0"/>
              </a:xfrm>
              <a:prstGeom prst="line">
                <a:avLst/>
              </a:prstGeom>
              <a:noFill/>
              <a:ln w="22225">
                <a:solidFill>
                  <a:srgbClr val="C82E32"/>
                </a:solidFill>
                <a:round/>
                <a:headEnd/>
                <a:tailEnd/>
              </a:ln>
            </p:spPr>
            <p:txBody>
              <a:bodyPr wrap="none" anchor="ctr"/>
              <a:lstStyle/>
              <a:p>
                <a:endParaRPr lang="en-US"/>
              </a:p>
            </p:txBody>
          </p:sp>
          <p:sp>
            <p:nvSpPr>
              <p:cNvPr id="170000" name="Rectangle 24"/>
              <p:cNvSpPr>
                <a:spLocks noChangeArrowheads="1"/>
              </p:cNvSpPr>
              <p:nvPr/>
            </p:nvSpPr>
            <p:spPr bwMode="auto">
              <a:xfrm>
                <a:off x="2875" y="2382"/>
                <a:ext cx="1077" cy="523"/>
              </a:xfrm>
              <a:prstGeom prst="rect">
                <a:avLst/>
              </a:prstGeom>
              <a:noFill/>
              <a:ln w="9525">
                <a:noFill/>
                <a:miter lim="800000"/>
                <a:headEnd/>
                <a:tailEnd/>
              </a:ln>
            </p:spPr>
            <p:txBody>
              <a:bodyPr wrap="none">
                <a:spAutoFit/>
              </a:bodyPr>
              <a:lstStyle/>
              <a:p>
                <a:pPr rtl="0" eaLnBrk="0" hangingPunct="0"/>
                <a:r>
                  <a:rPr lang="en-US" sz="2400">
                    <a:ea typeface="ＭＳ Ｐゴシック" pitchFamily="34" charset="-128"/>
                  </a:rPr>
                  <a:t>0.7288 mol</a:t>
                </a:r>
              </a:p>
              <a:p>
                <a:pPr rtl="0" eaLnBrk="0" hangingPunct="0"/>
                <a:r>
                  <a:rPr lang="en-US" sz="2400">
                    <a:ea typeface="ＭＳ Ｐゴシック" pitchFamily="34" charset="-128"/>
                  </a:rPr>
                  <a:t>0.7288 mol</a:t>
                </a:r>
              </a:p>
            </p:txBody>
          </p:sp>
          <p:sp>
            <p:nvSpPr>
              <p:cNvPr id="170001" name="Line 25"/>
              <p:cNvSpPr>
                <a:spLocks noChangeShapeType="1"/>
              </p:cNvSpPr>
              <p:nvPr/>
            </p:nvSpPr>
            <p:spPr bwMode="auto">
              <a:xfrm>
                <a:off x="3543" y="2544"/>
                <a:ext cx="384" cy="0"/>
              </a:xfrm>
              <a:prstGeom prst="line">
                <a:avLst/>
              </a:prstGeom>
              <a:noFill/>
              <a:ln w="12700">
                <a:solidFill>
                  <a:srgbClr val="C82E32"/>
                </a:solidFill>
                <a:round/>
                <a:headEnd/>
                <a:tailEnd/>
              </a:ln>
            </p:spPr>
            <p:txBody>
              <a:bodyPr wrap="none" anchor="ctr"/>
              <a:lstStyle/>
              <a:p>
                <a:endParaRPr lang="en-US"/>
              </a:p>
            </p:txBody>
          </p:sp>
          <p:sp>
            <p:nvSpPr>
              <p:cNvPr id="170002" name="Line 26"/>
              <p:cNvSpPr>
                <a:spLocks noChangeShapeType="1"/>
              </p:cNvSpPr>
              <p:nvPr/>
            </p:nvSpPr>
            <p:spPr bwMode="auto">
              <a:xfrm>
                <a:off x="3535" y="2773"/>
                <a:ext cx="384" cy="0"/>
              </a:xfrm>
              <a:prstGeom prst="line">
                <a:avLst/>
              </a:prstGeom>
              <a:noFill/>
              <a:ln w="12700">
                <a:solidFill>
                  <a:srgbClr val="C82E32"/>
                </a:solidFill>
                <a:round/>
                <a:headEnd/>
                <a:tailEnd/>
              </a:ln>
            </p:spPr>
            <p:txBody>
              <a:bodyPr wrap="none" anchor="ctr"/>
              <a:lstStyle/>
              <a:p>
                <a:endParaRPr lang="en-US"/>
              </a:p>
            </p:txBody>
          </p:sp>
        </p:grpSp>
        <p:grpSp>
          <p:nvGrpSpPr>
            <p:cNvPr id="169994" name="Group 28"/>
            <p:cNvGrpSpPr>
              <a:grpSpLocks/>
            </p:cNvGrpSpPr>
            <p:nvPr/>
          </p:nvGrpSpPr>
          <p:grpSpPr bwMode="auto">
            <a:xfrm>
              <a:off x="2875" y="3072"/>
              <a:ext cx="1109" cy="523"/>
              <a:chOff x="523" y="3495"/>
              <a:chExt cx="1109" cy="523"/>
            </a:xfrm>
          </p:grpSpPr>
          <p:sp>
            <p:nvSpPr>
              <p:cNvPr id="169995" name="Line 29"/>
              <p:cNvSpPr>
                <a:spLocks noChangeShapeType="1"/>
              </p:cNvSpPr>
              <p:nvPr/>
            </p:nvSpPr>
            <p:spPr bwMode="auto">
              <a:xfrm>
                <a:off x="528" y="3753"/>
                <a:ext cx="1104" cy="0"/>
              </a:xfrm>
              <a:prstGeom prst="line">
                <a:avLst/>
              </a:prstGeom>
              <a:noFill/>
              <a:ln w="22225">
                <a:solidFill>
                  <a:srgbClr val="C82E32"/>
                </a:solidFill>
                <a:round/>
                <a:headEnd/>
                <a:tailEnd/>
              </a:ln>
            </p:spPr>
            <p:txBody>
              <a:bodyPr wrap="none" anchor="ctr"/>
              <a:lstStyle/>
              <a:p>
                <a:endParaRPr lang="en-US"/>
              </a:p>
            </p:txBody>
          </p:sp>
          <p:sp>
            <p:nvSpPr>
              <p:cNvPr id="169996" name="Rectangle 30"/>
              <p:cNvSpPr>
                <a:spLocks noChangeArrowheads="1"/>
              </p:cNvSpPr>
              <p:nvPr/>
            </p:nvSpPr>
            <p:spPr bwMode="auto">
              <a:xfrm>
                <a:off x="523" y="3495"/>
                <a:ext cx="1077" cy="523"/>
              </a:xfrm>
              <a:prstGeom prst="rect">
                <a:avLst/>
              </a:prstGeom>
              <a:noFill/>
              <a:ln w="9525">
                <a:noFill/>
                <a:miter lim="800000"/>
                <a:headEnd/>
                <a:tailEnd/>
              </a:ln>
            </p:spPr>
            <p:txBody>
              <a:bodyPr wrap="none">
                <a:spAutoFit/>
              </a:bodyPr>
              <a:lstStyle/>
              <a:p>
                <a:pPr rtl="0" eaLnBrk="0" hangingPunct="0"/>
                <a:r>
                  <a:rPr lang="en-US" sz="2400">
                    <a:ea typeface="ＭＳ Ｐゴシック" pitchFamily="34" charset="-128"/>
                  </a:rPr>
                  <a:t>1.458 mol</a:t>
                </a:r>
              </a:p>
              <a:p>
                <a:pPr rtl="0" eaLnBrk="0" hangingPunct="0"/>
                <a:r>
                  <a:rPr lang="en-US" sz="2400">
                    <a:ea typeface="ＭＳ Ｐゴシック" pitchFamily="34" charset="-128"/>
                  </a:rPr>
                  <a:t>0.7288 mol</a:t>
                </a:r>
              </a:p>
            </p:txBody>
          </p:sp>
          <p:sp>
            <p:nvSpPr>
              <p:cNvPr id="169997" name="Line 31"/>
              <p:cNvSpPr>
                <a:spLocks noChangeShapeType="1"/>
              </p:cNvSpPr>
              <p:nvPr/>
            </p:nvSpPr>
            <p:spPr bwMode="auto">
              <a:xfrm>
                <a:off x="1141" y="3655"/>
                <a:ext cx="384" cy="0"/>
              </a:xfrm>
              <a:prstGeom prst="line">
                <a:avLst/>
              </a:prstGeom>
              <a:noFill/>
              <a:ln w="12700">
                <a:solidFill>
                  <a:srgbClr val="C82E32"/>
                </a:solidFill>
                <a:round/>
                <a:headEnd/>
                <a:tailEnd/>
              </a:ln>
            </p:spPr>
            <p:txBody>
              <a:bodyPr wrap="none" anchor="ctr"/>
              <a:lstStyle/>
              <a:p>
                <a:endParaRPr lang="en-US"/>
              </a:p>
            </p:txBody>
          </p:sp>
          <p:sp>
            <p:nvSpPr>
              <p:cNvPr id="169998" name="Line 32"/>
              <p:cNvSpPr>
                <a:spLocks noChangeShapeType="1"/>
              </p:cNvSpPr>
              <p:nvPr/>
            </p:nvSpPr>
            <p:spPr bwMode="auto">
              <a:xfrm>
                <a:off x="1183" y="3886"/>
                <a:ext cx="384" cy="0"/>
              </a:xfrm>
              <a:prstGeom prst="line">
                <a:avLst/>
              </a:prstGeom>
              <a:noFill/>
              <a:ln w="12700">
                <a:solidFill>
                  <a:srgbClr val="C82E32"/>
                </a:solidFill>
                <a:round/>
                <a:headEnd/>
                <a:tailEnd/>
              </a:ln>
            </p:spPr>
            <p:txBody>
              <a:bodyPr wrap="none" anchor="ctr"/>
              <a:lstStyle/>
              <a:p>
                <a:endParaRPr lang="en-US"/>
              </a:p>
            </p:txBody>
          </p:sp>
        </p:grpSp>
      </p:grpSp>
      <p:sp>
        <p:nvSpPr>
          <p:cNvPr id="169989" name="Slide Number Placeholder 28"/>
          <p:cNvSpPr>
            <a:spLocks noGrp="1"/>
          </p:cNvSpPr>
          <p:nvPr>
            <p:ph type="sldNum" sz="quarter" idx="12"/>
          </p:nvPr>
        </p:nvSpPr>
        <p:spPr>
          <a:noFill/>
        </p:spPr>
        <p:txBody>
          <a:bodyPr/>
          <a:lstStyle/>
          <a:p>
            <a:fld id="{10D742B7-2AF7-4DCE-B853-3DC2144D1247}" type="slidenum">
              <a:rPr lang="ar-SA" smtClean="0">
                <a:latin typeface="Arial" pitchFamily="34" charset="0"/>
                <a:cs typeface="Arial" pitchFamily="34" charset="0"/>
              </a:rPr>
              <a:pPr/>
              <a:t>37</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additive="base">
                                        <p:cTn id="7" dur="500" fill="hold"/>
                                        <p:tgtEl>
                                          <p:spTgt spid="27651"/>
                                        </p:tgtEl>
                                        <p:attrNameLst>
                                          <p:attrName>ppt_x</p:attrName>
                                        </p:attrNameLst>
                                      </p:cBhvr>
                                      <p:tavLst>
                                        <p:tav tm="0">
                                          <p:val>
                                            <p:strVal val="#ppt_x"/>
                                          </p:val>
                                        </p:tav>
                                        <p:tav tm="100000">
                                          <p:val>
                                            <p:strVal val="#ppt_x"/>
                                          </p:val>
                                        </p:tav>
                                      </p:tavLst>
                                    </p:anim>
                                    <p:anim calcmode="lin" valueType="num">
                                      <p:cBhvr additive="base">
                                        <p:cTn id="8" dur="500" fill="hold"/>
                                        <p:tgtEl>
                                          <p:spTgt spid="276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Content Placeholder 1"/>
          <p:cNvSpPr>
            <a:spLocks noGrp="1"/>
          </p:cNvSpPr>
          <p:nvPr>
            <p:ph idx="1"/>
          </p:nvPr>
        </p:nvSpPr>
        <p:spPr>
          <a:xfrm>
            <a:off x="468313" y="476250"/>
            <a:ext cx="8229600" cy="5819775"/>
          </a:xfrm>
        </p:spPr>
        <p:txBody>
          <a:bodyPr/>
          <a:lstStyle/>
          <a:p>
            <a:pPr marL="0" indent="0" algn="l" rtl="0" eaLnBrk="1" hangingPunct="1">
              <a:lnSpc>
                <a:spcPts val="3000"/>
              </a:lnSpc>
              <a:buFont typeface="Wingdings" pitchFamily="2" charset="2"/>
              <a:buNone/>
              <a:defRPr/>
            </a:pPr>
            <a:r>
              <a:rPr lang="en-US" dirty="0" smtClean="0"/>
              <a:t>Ex: The rate of a reaction increases by a factor of 2.4 when the temperature is increased from 275 K to 300 K.  What is the activation energy of the reaction?</a:t>
            </a:r>
          </a:p>
          <a:p>
            <a:pPr algn="l" rtl="0" eaLnBrk="1" hangingPunct="1">
              <a:buFont typeface="Arial" charset="0"/>
              <a:buChar char="•"/>
              <a:defRPr/>
            </a:pPr>
            <a:endParaRPr lang="en-US" dirty="0" smtClean="0">
              <a:solidFill>
                <a:srgbClr val="FFFFCC"/>
              </a:solidFill>
            </a:endParaRPr>
          </a:p>
        </p:txBody>
      </p:sp>
      <p:graphicFrame>
        <p:nvGraphicFramePr>
          <p:cNvPr id="6" name="Object 6" descr="Brown marble"/>
          <p:cNvGraphicFramePr>
            <a:graphicFrameLocks noChangeAspect="1"/>
          </p:cNvGraphicFramePr>
          <p:nvPr/>
        </p:nvGraphicFramePr>
        <p:xfrm>
          <a:off x="1147763" y="5791200"/>
          <a:ext cx="2133600" cy="381000"/>
        </p:xfrm>
        <a:graphic>
          <a:graphicData uri="http://schemas.openxmlformats.org/presentationml/2006/ole">
            <mc:AlternateContent xmlns:mc="http://schemas.openxmlformats.org/markup-compatibility/2006">
              <mc:Choice xmlns:v="urn:schemas-microsoft-com:vml" Requires="v">
                <p:oleObj spid="_x0000_s40970" name="Equation" r:id="rId3" imgW="2133360" imgH="380880" progId="">
                  <p:embed/>
                </p:oleObj>
              </mc:Choice>
              <mc:Fallback>
                <p:oleObj name="Equation" r:id="rId3" imgW="2133360" imgH="380880" progId="">
                  <p:embed/>
                  <p:pic>
                    <p:nvPicPr>
                      <p:cNvPr id="0" name="Object 6" descr="Brown mar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7763" y="5791200"/>
                        <a:ext cx="2133600" cy="381000"/>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74759" name="Object 7" descr="Brown marble"/>
          <p:cNvGraphicFramePr>
            <a:graphicFrameLocks noChangeAspect="1"/>
          </p:cNvGraphicFramePr>
          <p:nvPr/>
        </p:nvGraphicFramePr>
        <p:xfrm>
          <a:off x="1111250" y="2514600"/>
          <a:ext cx="3073400" cy="812800"/>
        </p:xfrm>
        <a:graphic>
          <a:graphicData uri="http://schemas.openxmlformats.org/presentationml/2006/ole">
            <mc:AlternateContent xmlns:mc="http://schemas.openxmlformats.org/markup-compatibility/2006">
              <mc:Choice xmlns:v="urn:schemas-microsoft-com:vml" Requires="v">
                <p:oleObj spid="_x0000_s40971" name="Equation" r:id="rId6" imgW="3073320" imgH="812520" progId="">
                  <p:embed/>
                </p:oleObj>
              </mc:Choice>
              <mc:Fallback>
                <p:oleObj name="Equation" r:id="rId6" imgW="3073320" imgH="812520" progId="">
                  <p:embed/>
                  <p:pic>
                    <p:nvPicPr>
                      <p:cNvPr id="0" name="Object 7" descr="Brown marbl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1250" y="2514600"/>
                        <a:ext cx="3073400" cy="812800"/>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74760" name="Object 8" descr="Brown marble"/>
          <p:cNvGraphicFramePr>
            <a:graphicFrameLocks noChangeAspect="1"/>
          </p:cNvGraphicFramePr>
          <p:nvPr/>
        </p:nvGraphicFramePr>
        <p:xfrm>
          <a:off x="1079500" y="3721100"/>
          <a:ext cx="7302500" cy="901700"/>
        </p:xfrm>
        <a:graphic>
          <a:graphicData uri="http://schemas.openxmlformats.org/presentationml/2006/ole">
            <mc:AlternateContent xmlns:mc="http://schemas.openxmlformats.org/markup-compatibility/2006">
              <mc:Choice xmlns:v="urn:schemas-microsoft-com:vml" Requires="v">
                <p:oleObj spid="_x0000_s40972" name="Equation" r:id="rId8" imgW="7302240" imgH="901440" progId="">
                  <p:embed/>
                </p:oleObj>
              </mc:Choice>
              <mc:Fallback>
                <p:oleObj name="Equation" r:id="rId8" imgW="7302240" imgH="901440" progId="">
                  <p:embed/>
                  <p:pic>
                    <p:nvPicPr>
                      <p:cNvPr id="0" name="Object 8" descr="Brown marbl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79500" y="3721100"/>
                        <a:ext cx="7302500" cy="901700"/>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74761" name="Object 9" descr="Brown marble"/>
          <p:cNvGraphicFramePr>
            <a:graphicFrameLocks noChangeAspect="1"/>
          </p:cNvGraphicFramePr>
          <p:nvPr/>
        </p:nvGraphicFramePr>
        <p:xfrm>
          <a:off x="1147763" y="5016500"/>
          <a:ext cx="2870200" cy="381000"/>
        </p:xfrm>
        <a:graphic>
          <a:graphicData uri="http://schemas.openxmlformats.org/presentationml/2006/ole">
            <mc:AlternateContent xmlns:mc="http://schemas.openxmlformats.org/markup-compatibility/2006">
              <mc:Choice xmlns:v="urn:schemas-microsoft-com:vml" Requires="v">
                <p:oleObj spid="_x0000_s40973" name="Equation" r:id="rId10" imgW="2869920" imgH="380880" progId="">
                  <p:embed/>
                </p:oleObj>
              </mc:Choice>
              <mc:Fallback>
                <p:oleObj name="Equation" r:id="rId10" imgW="2869920" imgH="380880" progId="">
                  <p:embed/>
                  <p:pic>
                    <p:nvPicPr>
                      <p:cNvPr id="0" name="Object 9" descr="Brown marbl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47763" y="5016500"/>
                        <a:ext cx="2870200" cy="381000"/>
                      </a:xfrm>
                      <a:prstGeom prst="rect">
                        <a:avLst/>
                      </a:prstGeom>
                      <a:blipFill dpi="0" rotWithShape="0">
                        <a:blip r:embed="rId5"/>
                        <a:srcRect/>
                        <a:tile tx="0" ty="0" sx="100000" sy="100000" flip="none" algn="tl"/>
                      </a:blipFill>
                    </p:spPr>
                  </p:pic>
                </p:oleObj>
              </mc:Fallback>
            </mc:AlternateContent>
          </a:graphicData>
        </a:graphic>
      </p:graphicFrame>
      <p:sp>
        <p:nvSpPr>
          <p:cNvPr id="40967" name="Slide Number Placeholder 10"/>
          <p:cNvSpPr>
            <a:spLocks noGrp="1"/>
          </p:cNvSpPr>
          <p:nvPr>
            <p:ph type="sldNum" sz="quarter" idx="12"/>
          </p:nvPr>
        </p:nvSpPr>
        <p:spPr>
          <a:noFill/>
        </p:spPr>
        <p:txBody>
          <a:bodyPr/>
          <a:lstStyle/>
          <a:p>
            <a:fld id="{2B8C7A94-FD03-4629-BA2D-C0204D2F761F}" type="slidenum">
              <a:rPr lang="ar-SA" smtClean="0">
                <a:latin typeface="Arial" pitchFamily="34" charset="0"/>
                <a:cs typeface="Arial" pitchFamily="34" charset="0"/>
              </a:rPr>
              <a:pPr/>
              <a:t>370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4759"/>
                                        </p:tgtEl>
                                        <p:attrNameLst>
                                          <p:attrName>style.visibility</p:attrName>
                                        </p:attrNameLst>
                                      </p:cBhvr>
                                      <p:to>
                                        <p:strVal val="visible"/>
                                      </p:to>
                                    </p:set>
                                    <p:animEffect transition="in" filter="diamond(in)">
                                      <p:cBhvr>
                                        <p:cTn id="7" dur="500"/>
                                        <p:tgtEl>
                                          <p:spTgt spid="7475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4760"/>
                                        </p:tgtEl>
                                        <p:attrNameLst>
                                          <p:attrName>style.visibility</p:attrName>
                                        </p:attrNameLst>
                                      </p:cBhvr>
                                      <p:to>
                                        <p:strVal val="visible"/>
                                      </p:to>
                                    </p:set>
                                    <p:animEffect transition="in" filter="diamond(in)">
                                      <p:cBhvr>
                                        <p:cTn id="12" dur="500"/>
                                        <p:tgtEl>
                                          <p:spTgt spid="7476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74761"/>
                                        </p:tgtEl>
                                        <p:attrNameLst>
                                          <p:attrName>style.visibility</p:attrName>
                                        </p:attrNameLst>
                                      </p:cBhvr>
                                      <p:to>
                                        <p:strVal val="visible"/>
                                      </p:to>
                                    </p:set>
                                    <p:animEffect transition="in" filter="diamond(in)">
                                      <p:cBhvr>
                                        <p:cTn id="17" dur="500"/>
                                        <p:tgtEl>
                                          <p:spTgt spid="74761"/>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8313" y="260350"/>
            <a:ext cx="8229600" cy="5819775"/>
          </a:xfrm>
        </p:spPr>
        <p:txBody>
          <a:bodyPr/>
          <a:lstStyle/>
          <a:p>
            <a:pPr marL="0" indent="0" algn="l" rtl="0" eaLnBrk="1" hangingPunct="1">
              <a:buFont typeface="Wingdings" pitchFamily="-112" charset="2"/>
              <a:buNone/>
              <a:defRPr/>
            </a:pPr>
            <a:r>
              <a:rPr lang="en-US" sz="2800" dirty="0" smtClean="0"/>
              <a:t>Ex: The rate constant of a reaction at 250 </a:t>
            </a:r>
            <a:r>
              <a:rPr lang="en-US" sz="2800" baseline="30000" dirty="0" err="1" smtClean="0"/>
              <a:t>o</a:t>
            </a:r>
            <a:r>
              <a:rPr lang="en-US" sz="2800" dirty="0" err="1" smtClean="0"/>
              <a:t>C</a:t>
            </a:r>
            <a:r>
              <a:rPr lang="en-US" sz="2800" dirty="0" smtClean="0"/>
              <a:t> is 2.69 x 10</a:t>
            </a:r>
            <a:r>
              <a:rPr lang="en-US" sz="2800" baseline="30000" dirty="0" smtClean="0"/>
              <a:t>-3</a:t>
            </a:r>
            <a:r>
              <a:rPr lang="en-US" sz="2800" dirty="0" smtClean="0"/>
              <a:t> 1/M</a:t>
            </a:r>
            <a:r>
              <a:rPr lang="en-US" sz="2800" dirty="0" smtClean="0">
                <a:sym typeface="Symbol"/>
              </a:rPr>
              <a:t>.</a:t>
            </a:r>
            <a:r>
              <a:rPr lang="en-US" sz="2800" dirty="0" smtClean="0"/>
              <a:t>s (L/</a:t>
            </a:r>
            <a:r>
              <a:rPr lang="en-US" sz="2800" dirty="0" err="1" smtClean="0"/>
              <a:t>mol</a:t>
            </a:r>
            <a:r>
              <a:rPr lang="en-US" sz="2800" dirty="0" err="1" smtClean="0">
                <a:sym typeface="Wingdings"/>
              </a:rPr>
              <a:t>.s</a:t>
            </a:r>
            <a:r>
              <a:rPr lang="en-US" sz="2800" dirty="0" smtClean="0">
                <a:sym typeface="Wingdings"/>
              </a:rPr>
              <a:t>)</a:t>
            </a:r>
            <a:r>
              <a:rPr lang="en-US" sz="2800" dirty="0" smtClean="0"/>
              <a:t>.   Given the activation energy for the reaction is 250 kJ, what is the rate constant for the reaction at 100 </a:t>
            </a:r>
            <a:r>
              <a:rPr lang="en-US" sz="2800" baseline="30000" dirty="0" err="1" smtClean="0"/>
              <a:t>o</a:t>
            </a:r>
            <a:r>
              <a:rPr lang="en-US" sz="2800" dirty="0" err="1" smtClean="0"/>
              <a:t>C</a:t>
            </a:r>
            <a:r>
              <a:rPr lang="en-US" sz="2800" dirty="0" smtClean="0"/>
              <a:t>, assuming activation energy is independent of temperature? </a:t>
            </a:r>
          </a:p>
          <a:p>
            <a:pPr algn="l" rtl="0" eaLnBrk="1" hangingPunct="1">
              <a:buFont typeface="Wingdings" pitchFamily="-112" charset="2"/>
              <a:buChar char="n"/>
              <a:defRPr/>
            </a:pPr>
            <a:endParaRPr lang="en-US" sz="2800" dirty="0">
              <a:solidFill>
                <a:srgbClr val="FFFFCC"/>
              </a:solidFill>
            </a:endParaRPr>
          </a:p>
        </p:txBody>
      </p:sp>
      <p:graphicFrame>
        <p:nvGraphicFramePr>
          <p:cNvPr id="27650" name="Object 6" descr="Brown marble"/>
          <p:cNvGraphicFramePr>
            <a:graphicFrameLocks noChangeAspect="1"/>
          </p:cNvGraphicFramePr>
          <p:nvPr/>
        </p:nvGraphicFramePr>
        <p:xfrm>
          <a:off x="228600" y="2819400"/>
          <a:ext cx="2849563" cy="769938"/>
        </p:xfrm>
        <a:graphic>
          <a:graphicData uri="http://schemas.openxmlformats.org/presentationml/2006/ole">
            <mc:AlternateContent xmlns:mc="http://schemas.openxmlformats.org/markup-compatibility/2006">
              <mc:Choice xmlns:v="urn:schemas-microsoft-com:vml" Requires="v">
                <p:oleObj spid="_x0000_s42000" name="Equation" r:id="rId3" imgW="3009600" imgH="812520" progId="">
                  <p:embed/>
                </p:oleObj>
              </mc:Choice>
              <mc:Fallback>
                <p:oleObj name="Equation" r:id="rId3" imgW="3009600" imgH="812520" progId="">
                  <p:embed/>
                  <p:pic>
                    <p:nvPicPr>
                      <p:cNvPr id="0" name="Object 6" descr="Brown mar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2819400"/>
                        <a:ext cx="2849563" cy="769938"/>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27651" name="Object 7" descr="Brown marble"/>
          <p:cNvGraphicFramePr>
            <a:graphicFrameLocks noChangeAspect="1"/>
          </p:cNvGraphicFramePr>
          <p:nvPr/>
        </p:nvGraphicFramePr>
        <p:xfrm>
          <a:off x="4876800" y="2819400"/>
          <a:ext cx="2965450" cy="762000"/>
        </p:xfrm>
        <a:graphic>
          <a:graphicData uri="http://schemas.openxmlformats.org/presentationml/2006/ole">
            <mc:AlternateContent xmlns:mc="http://schemas.openxmlformats.org/markup-compatibility/2006">
              <mc:Choice xmlns:v="urn:schemas-microsoft-com:vml" Requires="v">
                <p:oleObj spid="_x0000_s42001" name="Equation" r:id="rId6" imgW="3162240" imgH="812520" progId="">
                  <p:embed/>
                </p:oleObj>
              </mc:Choice>
              <mc:Fallback>
                <p:oleObj name="Equation" r:id="rId6" imgW="3162240" imgH="812520" progId="">
                  <p:embed/>
                  <p:pic>
                    <p:nvPicPr>
                      <p:cNvPr id="0" name="Object 7" descr="Brown marbl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76800" y="2819400"/>
                        <a:ext cx="2965450" cy="762000"/>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27652" name="Object 8" descr="Brown marble"/>
          <p:cNvGraphicFramePr>
            <a:graphicFrameLocks noChangeAspect="1"/>
          </p:cNvGraphicFramePr>
          <p:nvPr/>
        </p:nvGraphicFramePr>
        <p:xfrm>
          <a:off x="5410200" y="6324600"/>
          <a:ext cx="2732088" cy="381000"/>
        </p:xfrm>
        <a:graphic>
          <a:graphicData uri="http://schemas.openxmlformats.org/presentationml/2006/ole">
            <mc:AlternateContent xmlns:mc="http://schemas.openxmlformats.org/markup-compatibility/2006">
              <mc:Choice xmlns:v="urn:schemas-microsoft-com:vml" Requires="v">
                <p:oleObj spid="_x0000_s42002" name="Equation" r:id="rId8" imgW="3187440" imgH="444240" progId="">
                  <p:embed/>
                </p:oleObj>
              </mc:Choice>
              <mc:Fallback>
                <p:oleObj name="Equation" r:id="rId8" imgW="3187440" imgH="444240" progId="">
                  <p:embed/>
                  <p:pic>
                    <p:nvPicPr>
                      <p:cNvPr id="0" name="Object 8" descr="Brown marbl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10200" y="6324600"/>
                        <a:ext cx="2732088" cy="381000"/>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27657" name="Object 9" descr="Brown marble"/>
          <p:cNvGraphicFramePr>
            <a:graphicFrameLocks noChangeAspect="1"/>
          </p:cNvGraphicFramePr>
          <p:nvPr/>
        </p:nvGraphicFramePr>
        <p:xfrm>
          <a:off x="152400" y="3771900"/>
          <a:ext cx="8686800" cy="881063"/>
        </p:xfrm>
        <a:graphic>
          <a:graphicData uri="http://schemas.openxmlformats.org/presentationml/2006/ole">
            <mc:AlternateContent xmlns:mc="http://schemas.openxmlformats.org/markup-compatibility/2006">
              <mc:Choice xmlns:v="urn:schemas-microsoft-com:vml" Requires="v">
                <p:oleObj spid="_x0000_s42003" name="Equation" r:id="rId10" imgW="11633040" imgH="1180800" progId="">
                  <p:embed/>
                </p:oleObj>
              </mc:Choice>
              <mc:Fallback>
                <p:oleObj name="Equation" r:id="rId10" imgW="11633040" imgH="1180800" progId="">
                  <p:embed/>
                  <p:pic>
                    <p:nvPicPr>
                      <p:cNvPr id="0" name="Object 9" descr="Brown marbl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2400" y="3771900"/>
                        <a:ext cx="8686800" cy="881063"/>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27658" name="Object 10" descr="Brown marble"/>
          <p:cNvGraphicFramePr>
            <a:graphicFrameLocks noChangeAspect="1"/>
          </p:cNvGraphicFramePr>
          <p:nvPr/>
        </p:nvGraphicFramePr>
        <p:xfrm>
          <a:off x="228600" y="4876800"/>
          <a:ext cx="8534400" cy="882650"/>
        </p:xfrm>
        <a:graphic>
          <a:graphicData uri="http://schemas.openxmlformats.org/presentationml/2006/ole">
            <mc:AlternateContent xmlns:mc="http://schemas.openxmlformats.org/markup-compatibility/2006">
              <mc:Choice xmlns:v="urn:schemas-microsoft-com:vml" Requires="v">
                <p:oleObj spid="_x0000_s42004" name="Equation" r:id="rId12" imgW="8229600" imgH="850680" progId="">
                  <p:embed/>
                </p:oleObj>
              </mc:Choice>
              <mc:Fallback>
                <p:oleObj name="Equation" r:id="rId12" imgW="8229600" imgH="850680" progId="">
                  <p:embed/>
                  <p:pic>
                    <p:nvPicPr>
                      <p:cNvPr id="0" name="Object 10" descr="Brown marbl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8600" y="4876800"/>
                        <a:ext cx="8534400" cy="882650"/>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4" name="Object 11" descr="Brown marble"/>
          <p:cNvGraphicFramePr>
            <a:graphicFrameLocks noChangeAspect="1"/>
          </p:cNvGraphicFramePr>
          <p:nvPr/>
        </p:nvGraphicFramePr>
        <p:xfrm>
          <a:off x="152400" y="5867400"/>
          <a:ext cx="4832350" cy="708025"/>
        </p:xfrm>
        <a:graphic>
          <a:graphicData uri="http://schemas.openxmlformats.org/presentationml/2006/ole">
            <mc:AlternateContent xmlns:mc="http://schemas.openxmlformats.org/markup-compatibility/2006">
              <mc:Choice xmlns:v="urn:schemas-microsoft-com:vml" Requires="v">
                <p:oleObj spid="_x0000_s42005" name="Equation" r:id="rId14" imgW="5295600" imgH="774360" progId="">
                  <p:embed/>
                </p:oleObj>
              </mc:Choice>
              <mc:Fallback>
                <p:oleObj name="Equation" r:id="rId14" imgW="5295600" imgH="774360" progId="">
                  <p:embed/>
                  <p:pic>
                    <p:nvPicPr>
                      <p:cNvPr id="0" name="Object 11" descr="Brown marbl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2400" y="5867400"/>
                        <a:ext cx="4832350" cy="708025"/>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5" name="Object 12" descr="Brown marble"/>
          <p:cNvGraphicFramePr>
            <a:graphicFrameLocks noChangeAspect="1"/>
          </p:cNvGraphicFramePr>
          <p:nvPr/>
        </p:nvGraphicFramePr>
        <p:xfrm>
          <a:off x="5029200" y="5943600"/>
          <a:ext cx="3943350" cy="233363"/>
        </p:xfrm>
        <a:graphic>
          <a:graphicData uri="http://schemas.openxmlformats.org/presentationml/2006/ole">
            <mc:AlternateContent xmlns:mc="http://schemas.openxmlformats.org/markup-compatibility/2006">
              <mc:Choice xmlns:v="urn:schemas-microsoft-com:vml" Requires="v">
                <p:oleObj spid="_x0000_s42006" name="Equation" r:id="rId16" imgW="6476760" imgH="380880" progId="">
                  <p:embed/>
                </p:oleObj>
              </mc:Choice>
              <mc:Fallback>
                <p:oleObj name="Equation" r:id="rId16" imgW="6476760" imgH="380880" progId="">
                  <p:embed/>
                  <p:pic>
                    <p:nvPicPr>
                      <p:cNvPr id="0" name="Object 12" descr="Brown marbl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029200" y="5943600"/>
                        <a:ext cx="3943350" cy="233363"/>
                      </a:xfrm>
                      <a:prstGeom prst="rect">
                        <a:avLst/>
                      </a:prstGeom>
                      <a:blipFill dpi="0" rotWithShape="0">
                        <a:blip r:embed="rId5"/>
                        <a:srcRect/>
                        <a:tile tx="0" ty="0" sx="100000" sy="100000" flip="none" algn="tl"/>
                      </a:blipFill>
                    </p:spPr>
                  </p:pic>
                </p:oleObj>
              </mc:Fallback>
            </mc:AlternateContent>
          </a:graphicData>
        </a:graphic>
      </p:graphicFrame>
      <p:sp>
        <p:nvSpPr>
          <p:cNvPr id="41994" name="Slide Number Placeholder 13"/>
          <p:cNvSpPr>
            <a:spLocks noGrp="1"/>
          </p:cNvSpPr>
          <p:nvPr>
            <p:ph type="sldNum" sz="quarter" idx="12"/>
          </p:nvPr>
        </p:nvSpPr>
        <p:spPr>
          <a:xfrm>
            <a:off x="0" y="6619875"/>
            <a:ext cx="2133600" cy="476250"/>
          </a:xfrm>
          <a:noFill/>
        </p:spPr>
        <p:txBody>
          <a:bodyPr/>
          <a:lstStyle/>
          <a:p>
            <a:fld id="{95DADADF-BBC3-4214-868E-0B17A39B0CD3}" type="slidenum">
              <a:rPr lang="ar-SA" smtClean="0">
                <a:latin typeface="Arial" pitchFamily="34" charset="0"/>
                <a:cs typeface="Arial" pitchFamily="34" charset="0"/>
              </a:rPr>
              <a:pPr/>
              <a:t>371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diamond(in)">
                                      <p:cBhvr>
                                        <p:cTn id="7" dur="5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7651"/>
                                        </p:tgtEl>
                                        <p:attrNameLst>
                                          <p:attrName>style.visibility</p:attrName>
                                        </p:attrNameLst>
                                      </p:cBhvr>
                                      <p:to>
                                        <p:strVal val="visible"/>
                                      </p:to>
                                    </p:set>
                                    <p:animEffect transition="in" filter="diamond(in)">
                                      <p:cBhvr>
                                        <p:cTn id="12" dur="500"/>
                                        <p:tgtEl>
                                          <p:spTgt spid="2765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7657"/>
                                        </p:tgtEl>
                                        <p:attrNameLst>
                                          <p:attrName>style.visibility</p:attrName>
                                        </p:attrNameLst>
                                      </p:cBhvr>
                                      <p:to>
                                        <p:strVal val="visible"/>
                                      </p:to>
                                    </p:set>
                                    <p:animEffect transition="in" filter="diamond(in)">
                                      <p:cBhvr>
                                        <p:cTn id="17" dur="500"/>
                                        <p:tgtEl>
                                          <p:spTgt spid="2765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7658"/>
                                        </p:tgtEl>
                                        <p:attrNameLst>
                                          <p:attrName>style.visibility</p:attrName>
                                        </p:attrNameLst>
                                      </p:cBhvr>
                                      <p:to>
                                        <p:strVal val="visible"/>
                                      </p:to>
                                    </p:set>
                                    <p:animEffect transition="in" filter="diamond(in)">
                                      <p:cBhvr>
                                        <p:cTn id="22" dur="500"/>
                                        <p:tgtEl>
                                          <p:spTgt spid="27658"/>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diamond(in)">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diamond(in)">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27652"/>
                                        </p:tgtEl>
                                        <p:attrNameLst>
                                          <p:attrName>style.visibility</p:attrName>
                                        </p:attrNameLst>
                                      </p:cBhvr>
                                      <p:to>
                                        <p:strVal val="visible"/>
                                      </p:to>
                                    </p:set>
                                    <p:animEffect transition="in" filter="diamond(in)">
                                      <p:cBhvr>
                                        <p:cTn id="37" dur="500"/>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010" name="Object 6"/>
          <p:cNvGraphicFramePr>
            <a:graphicFrameLocks noChangeAspect="1"/>
          </p:cNvGraphicFramePr>
          <p:nvPr/>
        </p:nvGraphicFramePr>
        <p:xfrm>
          <a:off x="3632200" y="2667000"/>
          <a:ext cx="914400" cy="233363"/>
        </p:xfrm>
        <a:graphic>
          <a:graphicData uri="http://schemas.openxmlformats.org/presentationml/2006/ole">
            <mc:AlternateContent xmlns:mc="http://schemas.openxmlformats.org/markup-compatibility/2006">
              <mc:Choice xmlns:v="urn:schemas-microsoft-com:vml" Requires="v">
                <p:oleObj spid="_x0000_s43026" name="Equation" r:id="rId3" imgW="914400" imgH="233280" progId="">
                  <p:embed/>
                </p:oleObj>
              </mc:Choice>
              <mc:Fallback>
                <p:oleObj name="Equation" r:id="rId3" imgW="914400" imgH="233280" progId="">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2200" y="2667000"/>
                        <a:ext cx="914400" cy="233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675" name="Object 7" descr="Brown marble"/>
          <p:cNvGraphicFramePr>
            <a:graphicFrameLocks noChangeAspect="1"/>
          </p:cNvGraphicFramePr>
          <p:nvPr/>
        </p:nvGraphicFramePr>
        <p:xfrm>
          <a:off x="3779838" y="5949950"/>
          <a:ext cx="1792287" cy="381000"/>
        </p:xfrm>
        <a:graphic>
          <a:graphicData uri="http://schemas.openxmlformats.org/presentationml/2006/ole">
            <mc:AlternateContent xmlns:mc="http://schemas.openxmlformats.org/markup-compatibility/2006">
              <mc:Choice xmlns:v="urn:schemas-microsoft-com:vml" Requires="v">
                <p:oleObj spid="_x0000_s43027" name="Equation" r:id="rId5" imgW="952200" imgH="203040" progId="">
                  <p:embed/>
                </p:oleObj>
              </mc:Choice>
              <mc:Fallback>
                <p:oleObj name="Equation" r:id="rId5" imgW="952200" imgH="203040" progId="">
                  <p:embed/>
                  <p:pic>
                    <p:nvPicPr>
                      <p:cNvPr id="0" name="Object 7" descr="Brown marb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9838" y="5949950"/>
                        <a:ext cx="1792287" cy="381000"/>
                      </a:xfrm>
                      <a:prstGeom prst="rect">
                        <a:avLst/>
                      </a:prstGeom>
                      <a:blipFill dpi="0" rotWithShape="0">
                        <a:blip r:embed="rId7"/>
                        <a:srcRect/>
                        <a:tile tx="0" ty="0" sx="100000" sy="100000" flip="none" algn="tl"/>
                      </a:blipFill>
                    </p:spPr>
                  </p:pic>
                </p:oleObj>
              </mc:Fallback>
            </mc:AlternateContent>
          </a:graphicData>
        </a:graphic>
      </p:graphicFrame>
      <p:graphicFrame>
        <p:nvGraphicFramePr>
          <p:cNvPr id="28680" name="Object 8" descr="Brown marble"/>
          <p:cNvGraphicFramePr>
            <a:graphicFrameLocks noChangeAspect="1"/>
          </p:cNvGraphicFramePr>
          <p:nvPr/>
        </p:nvGraphicFramePr>
        <p:xfrm>
          <a:off x="611188" y="836613"/>
          <a:ext cx="2713037" cy="881062"/>
        </p:xfrm>
        <a:graphic>
          <a:graphicData uri="http://schemas.openxmlformats.org/presentationml/2006/ole">
            <mc:AlternateContent xmlns:mc="http://schemas.openxmlformats.org/markup-compatibility/2006">
              <mc:Choice xmlns:v="urn:schemas-microsoft-com:vml" Requires="v">
                <p:oleObj spid="_x0000_s43028" name="Equation" r:id="rId8" imgW="1562040" imgH="507960" progId="">
                  <p:embed/>
                </p:oleObj>
              </mc:Choice>
              <mc:Fallback>
                <p:oleObj name="Equation" r:id="rId8" imgW="1562040" imgH="507960" progId="">
                  <p:embed/>
                  <p:pic>
                    <p:nvPicPr>
                      <p:cNvPr id="0" name="Object 8" descr="Brown marbl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1188" y="836613"/>
                        <a:ext cx="2713037" cy="881062"/>
                      </a:xfrm>
                      <a:prstGeom prst="rect">
                        <a:avLst/>
                      </a:prstGeom>
                      <a:blipFill dpi="0" rotWithShape="0">
                        <a:blip r:embed="rId7"/>
                        <a:srcRect/>
                        <a:tile tx="0" ty="0" sx="100000" sy="100000" flip="none" algn="tl"/>
                      </a:blipFill>
                    </p:spPr>
                  </p:pic>
                </p:oleObj>
              </mc:Fallback>
            </mc:AlternateContent>
          </a:graphicData>
        </a:graphic>
      </p:graphicFrame>
      <p:graphicFrame>
        <p:nvGraphicFramePr>
          <p:cNvPr id="28681" name="Object 9" descr="Brown marble"/>
          <p:cNvGraphicFramePr>
            <a:graphicFrameLocks noChangeAspect="1"/>
          </p:cNvGraphicFramePr>
          <p:nvPr/>
        </p:nvGraphicFramePr>
        <p:xfrm>
          <a:off x="4211638" y="836613"/>
          <a:ext cx="3968750" cy="954087"/>
        </p:xfrm>
        <a:graphic>
          <a:graphicData uri="http://schemas.openxmlformats.org/presentationml/2006/ole">
            <mc:AlternateContent xmlns:mc="http://schemas.openxmlformats.org/markup-compatibility/2006">
              <mc:Choice xmlns:v="urn:schemas-microsoft-com:vml" Requires="v">
                <p:oleObj spid="_x0000_s43029" name="Equation" r:id="rId10" imgW="2374560" imgH="571320" progId="">
                  <p:embed/>
                </p:oleObj>
              </mc:Choice>
              <mc:Fallback>
                <p:oleObj name="Equation" r:id="rId10" imgW="2374560" imgH="571320" progId="">
                  <p:embed/>
                  <p:pic>
                    <p:nvPicPr>
                      <p:cNvPr id="0" name="Object 9" descr="Brown marbl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11638" y="836613"/>
                        <a:ext cx="3968750" cy="954087"/>
                      </a:xfrm>
                      <a:prstGeom prst="rect">
                        <a:avLst/>
                      </a:prstGeom>
                      <a:blipFill dpi="0" rotWithShape="0">
                        <a:blip r:embed="rId7"/>
                        <a:srcRect/>
                        <a:tile tx="0" ty="0" sx="100000" sy="100000" flip="none" algn="tl"/>
                      </a:blipFill>
                    </p:spPr>
                  </p:pic>
                </p:oleObj>
              </mc:Fallback>
            </mc:AlternateContent>
          </a:graphicData>
        </a:graphic>
      </p:graphicFrame>
      <p:graphicFrame>
        <p:nvGraphicFramePr>
          <p:cNvPr id="28683" name="Object 11" descr="Brown marble"/>
          <p:cNvGraphicFramePr>
            <a:graphicFrameLocks noChangeAspect="1"/>
          </p:cNvGraphicFramePr>
          <p:nvPr/>
        </p:nvGraphicFramePr>
        <p:xfrm>
          <a:off x="827088" y="2924175"/>
          <a:ext cx="1752600" cy="985838"/>
        </p:xfrm>
        <a:graphic>
          <a:graphicData uri="http://schemas.openxmlformats.org/presentationml/2006/ole">
            <mc:AlternateContent xmlns:mc="http://schemas.openxmlformats.org/markup-compatibility/2006">
              <mc:Choice xmlns:v="urn:schemas-microsoft-com:vml" Requires="v">
                <p:oleObj spid="_x0000_s43030" name="Equation" r:id="rId12" imgW="1015920" imgH="571320" progId="">
                  <p:embed/>
                </p:oleObj>
              </mc:Choice>
              <mc:Fallback>
                <p:oleObj name="Equation" r:id="rId12" imgW="1015920" imgH="571320" progId="">
                  <p:embed/>
                  <p:pic>
                    <p:nvPicPr>
                      <p:cNvPr id="0" name="Object 11" descr="Brown marbl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27088" y="2924175"/>
                        <a:ext cx="1752600" cy="985838"/>
                      </a:xfrm>
                      <a:prstGeom prst="rect">
                        <a:avLst/>
                      </a:prstGeom>
                      <a:blipFill dpi="0" rotWithShape="0">
                        <a:blip r:embed="rId7"/>
                        <a:srcRect/>
                        <a:tile tx="0" ty="0" sx="100000" sy="100000" flip="none" algn="tl"/>
                      </a:blipFill>
                    </p:spPr>
                  </p:pic>
                </p:oleObj>
              </mc:Fallback>
            </mc:AlternateContent>
          </a:graphicData>
        </a:graphic>
      </p:graphicFrame>
      <p:graphicFrame>
        <p:nvGraphicFramePr>
          <p:cNvPr id="4" name="Object 12" descr="Brown marble"/>
          <p:cNvGraphicFramePr>
            <a:graphicFrameLocks noChangeAspect="1"/>
          </p:cNvGraphicFramePr>
          <p:nvPr/>
        </p:nvGraphicFramePr>
        <p:xfrm>
          <a:off x="3708400" y="3141663"/>
          <a:ext cx="3290888" cy="482600"/>
        </p:xfrm>
        <a:graphic>
          <a:graphicData uri="http://schemas.openxmlformats.org/presentationml/2006/ole">
            <mc:AlternateContent xmlns:mc="http://schemas.openxmlformats.org/markup-compatibility/2006">
              <mc:Choice xmlns:v="urn:schemas-microsoft-com:vml" Requires="v">
                <p:oleObj spid="_x0000_s43031" name="Equation" r:id="rId14" imgW="1904760" imgH="279360" progId="">
                  <p:embed/>
                </p:oleObj>
              </mc:Choice>
              <mc:Fallback>
                <p:oleObj name="Equation" r:id="rId14" imgW="1904760" imgH="279360" progId="">
                  <p:embed/>
                  <p:pic>
                    <p:nvPicPr>
                      <p:cNvPr id="0" name="Object 12" descr="Brown marbl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708400" y="3141663"/>
                        <a:ext cx="3290888" cy="482600"/>
                      </a:xfrm>
                      <a:prstGeom prst="rect">
                        <a:avLst/>
                      </a:prstGeom>
                      <a:blipFill dpi="0" rotWithShape="0">
                        <a:blip r:embed="rId7"/>
                        <a:srcRect/>
                        <a:tile tx="0" ty="0" sx="100000" sy="100000" flip="none" algn="tl"/>
                      </a:blipFill>
                    </p:spPr>
                  </p:pic>
                </p:oleObj>
              </mc:Fallback>
            </mc:AlternateContent>
          </a:graphicData>
        </a:graphic>
      </p:graphicFrame>
      <p:graphicFrame>
        <p:nvGraphicFramePr>
          <p:cNvPr id="5" name="Object 13" descr="Brown marble"/>
          <p:cNvGraphicFramePr>
            <a:graphicFrameLocks noChangeAspect="1"/>
          </p:cNvGraphicFramePr>
          <p:nvPr/>
        </p:nvGraphicFramePr>
        <p:xfrm>
          <a:off x="250825" y="4221163"/>
          <a:ext cx="8750300" cy="1271587"/>
        </p:xfrm>
        <a:graphic>
          <a:graphicData uri="http://schemas.openxmlformats.org/presentationml/2006/ole">
            <mc:AlternateContent xmlns:mc="http://schemas.openxmlformats.org/markup-compatibility/2006">
              <mc:Choice xmlns:v="urn:schemas-microsoft-com:vml" Requires="v">
                <p:oleObj spid="_x0000_s43032" name="Equation" r:id="rId16" imgW="5854680" imgH="850680" progId="">
                  <p:embed/>
                </p:oleObj>
              </mc:Choice>
              <mc:Fallback>
                <p:oleObj name="Equation" r:id="rId16" imgW="5854680" imgH="850680" progId="">
                  <p:embed/>
                  <p:pic>
                    <p:nvPicPr>
                      <p:cNvPr id="0" name="Object 13" descr="Brown marbl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50825" y="4221163"/>
                        <a:ext cx="8750300" cy="1271587"/>
                      </a:xfrm>
                      <a:prstGeom prst="rect">
                        <a:avLst/>
                      </a:prstGeom>
                      <a:blipFill dpi="0" rotWithShape="0">
                        <a:blip r:embed="rId7"/>
                        <a:srcRect/>
                        <a:tile tx="0" ty="0" sx="100000" sy="100000" flip="none" algn="tl"/>
                      </a:blipFill>
                      <a:ln w="9525">
                        <a:solidFill>
                          <a:srgbClr val="000000"/>
                        </a:solidFill>
                        <a:miter lim="800000"/>
                        <a:headEnd/>
                        <a:tailEnd/>
                      </a:ln>
                    </p:spPr>
                  </p:pic>
                </p:oleObj>
              </mc:Fallback>
            </mc:AlternateContent>
          </a:graphicData>
        </a:graphic>
      </p:graphicFrame>
      <p:graphicFrame>
        <p:nvGraphicFramePr>
          <p:cNvPr id="28682" name="Object 10" descr="Brown marble"/>
          <p:cNvGraphicFramePr>
            <a:graphicFrameLocks noGrp="1" noChangeAspect="1"/>
          </p:cNvGraphicFramePr>
          <p:nvPr>
            <p:ph idx="1"/>
          </p:nvPr>
        </p:nvGraphicFramePr>
        <p:xfrm>
          <a:off x="2411413" y="2133600"/>
          <a:ext cx="3128962" cy="420688"/>
        </p:xfrm>
        <a:graphic>
          <a:graphicData uri="http://schemas.openxmlformats.org/presentationml/2006/ole">
            <mc:AlternateContent xmlns:mc="http://schemas.openxmlformats.org/markup-compatibility/2006">
              <mc:Choice xmlns:v="urn:schemas-microsoft-com:vml" Requires="v">
                <p:oleObj spid="_x0000_s43033" name="Equation" r:id="rId18" imgW="1511280" imgH="203040" progId="">
                  <p:embed/>
                </p:oleObj>
              </mc:Choice>
              <mc:Fallback>
                <p:oleObj name="Equation" r:id="rId18" imgW="1511280" imgH="203040" progId="">
                  <p:embed/>
                  <p:pic>
                    <p:nvPicPr>
                      <p:cNvPr id="0" name="Object 10" descr="Brown marbl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411413" y="2133600"/>
                        <a:ext cx="3128962" cy="420688"/>
                      </a:xfrm>
                      <a:prstGeom prst="rect">
                        <a:avLst/>
                      </a:prstGeom>
                      <a:blipFill dpi="0" rotWithShape="0">
                        <a:blip r:embed="rId7"/>
                        <a:srcRect/>
                        <a:tile tx="0" ty="0" sx="100000" sy="100000" flip="none" algn="tl"/>
                      </a:blipFill>
                    </p:spPr>
                  </p:pic>
                </p:oleObj>
              </mc:Fallback>
            </mc:AlternateContent>
          </a:graphicData>
        </a:graphic>
      </p:graphicFrame>
      <p:sp>
        <p:nvSpPr>
          <p:cNvPr id="43018" name="Slide Number Placeholder 13"/>
          <p:cNvSpPr>
            <a:spLocks noGrp="1"/>
          </p:cNvSpPr>
          <p:nvPr>
            <p:ph type="sldNum" sz="quarter" idx="12"/>
          </p:nvPr>
        </p:nvSpPr>
        <p:spPr>
          <a:noFill/>
        </p:spPr>
        <p:txBody>
          <a:bodyPr/>
          <a:lstStyle/>
          <a:p>
            <a:fld id="{6480D9B8-DBE8-4387-94A2-5AC056250701}" type="slidenum">
              <a:rPr lang="ar-SA" smtClean="0">
                <a:latin typeface="Arial" pitchFamily="34" charset="0"/>
                <a:cs typeface="Arial" pitchFamily="34" charset="0"/>
              </a:rPr>
              <a:pPr/>
              <a:t>372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8680"/>
                                        </p:tgtEl>
                                        <p:attrNameLst>
                                          <p:attrName>style.visibility</p:attrName>
                                        </p:attrNameLst>
                                      </p:cBhvr>
                                      <p:to>
                                        <p:strVal val="visible"/>
                                      </p:to>
                                    </p:set>
                                    <p:animEffect transition="in" filter="diamond(in)">
                                      <p:cBhvr>
                                        <p:cTn id="7" dur="500"/>
                                        <p:tgtEl>
                                          <p:spTgt spid="2868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8681"/>
                                        </p:tgtEl>
                                        <p:attrNameLst>
                                          <p:attrName>style.visibility</p:attrName>
                                        </p:attrNameLst>
                                      </p:cBhvr>
                                      <p:to>
                                        <p:strVal val="visible"/>
                                      </p:to>
                                    </p:set>
                                    <p:animEffect transition="in" filter="diamond(in)">
                                      <p:cBhvr>
                                        <p:cTn id="12" dur="500"/>
                                        <p:tgtEl>
                                          <p:spTgt spid="2868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8682"/>
                                        </p:tgtEl>
                                        <p:attrNameLst>
                                          <p:attrName>style.visibility</p:attrName>
                                        </p:attrNameLst>
                                      </p:cBhvr>
                                      <p:to>
                                        <p:strVal val="visible"/>
                                      </p:to>
                                    </p:set>
                                    <p:anim calcmode="lin" valueType="num">
                                      <p:cBhvr additive="base">
                                        <p:cTn id="17" dur="500" fill="hold"/>
                                        <p:tgtEl>
                                          <p:spTgt spid="28682"/>
                                        </p:tgtEl>
                                        <p:attrNameLst>
                                          <p:attrName>ppt_x</p:attrName>
                                        </p:attrNameLst>
                                      </p:cBhvr>
                                      <p:tavLst>
                                        <p:tav tm="0">
                                          <p:val>
                                            <p:strVal val="#ppt_x"/>
                                          </p:val>
                                        </p:tav>
                                        <p:tav tm="100000">
                                          <p:val>
                                            <p:strVal val="#ppt_x"/>
                                          </p:val>
                                        </p:tav>
                                      </p:tavLst>
                                    </p:anim>
                                    <p:anim calcmode="lin" valueType="num">
                                      <p:cBhvr additive="base">
                                        <p:cTn id="18" dur="500" fill="hold"/>
                                        <p:tgtEl>
                                          <p:spTgt spid="2868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8683"/>
                                        </p:tgtEl>
                                        <p:attrNameLst>
                                          <p:attrName>style.visibility</p:attrName>
                                        </p:attrNameLst>
                                      </p:cBhvr>
                                      <p:to>
                                        <p:strVal val="visible"/>
                                      </p:to>
                                    </p:set>
                                    <p:anim calcmode="lin" valueType="num">
                                      <p:cBhvr additive="base">
                                        <p:cTn id="23" dur="500" fill="hold"/>
                                        <p:tgtEl>
                                          <p:spTgt spid="28683"/>
                                        </p:tgtEl>
                                        <p:attrNameLst>
                                          <p:attrName>ppt_x</p:attrName>
                                        </p:attrNameLst>
                                      </p:cBhvr>
                                      <p:tavLst>
                                        <p:tav tm="0">
                                          <p:val>
                                            <p:strVal val="#ppt_x"/>
                                          </p:val>
                                        </p:tav>
                                        <p:tav tm="100000">
                                          <p:val>
                                            <p:strVal val="#ppt_x"/>
                                          </p:val>
                                        </p:tav>
                                      </p:tavLst>
                                    </p:anim>
                                    <p:anim calcmode="lin" valueType="num">
                                      <p:cBhvr additive="base">
                                        <p:cTn id="24" dur="500" fill="hold"/>
                                        <p:tgtEl>
                                          <p:spTgt spid="2868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8675"/>
                                        </p:tgtEl>
                                        <p:attrNameLst>
                                          <p:attrName>style.visibility</p:attrName>
                                        </p:attrNameLst>
                                      </p:cBhvr>
                                      <p:to>
                                        <p:strVal val="visible"/>
                                      </p:to>
                                    </p:set>
                                    <p:anim calcmode="lin" valueType="num">
                                      <p:cBhvr additive="base">
                                        <p:cTn id="41" dur="500" fill="hold"/>
                                        <p:tgtEl>
                                          <p:spTgt spid="28675"/>
                                        </p:tgtEl>
                                        <p:attrNameLst>
                                          <p:attrName>ppt_x</p:attrName>
                                        </p:attrNameLst>
                                      </p:cBhvr>
                                      <p:tavLst>
                                        <p:tav tm="0">
                                          <p:val>
                                            <p:strVal val="#ppt_x"/>
                                          </p:val>
                                        </p:tav>
                                        <p:tav tm="100000">
                                          <p:val>
                                            <p:strVal val="#ppt_x"/>
                                          </p:val>
                                        </p:tav>
                                      </p:tavLst>
                                    </p:anim>
                                    <p:anim calcmode="lin" valueType="num">
                                      <p:cBhvr additive="base">
                                        <p:cTn id="42" dur="500" fill="hold"/>
                                        <p:tgtEl>
                                          <p:spTgt spid="286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404813"/>
            <a:ext cx="9144000" cy="2590800"/>
          </a:xfrm>
        </p:spPr>
        <p:txBody>
          <a:bodyPr/>
          <a:lstStyle/>
          <a:p>
            <a:pPr marL="0" indent="0" algn="l" rtl="0" eaLnBrk="1" hangingPunct="1">
              <a:lnSpc>
                <a:spcPts val="2700"/>
              </a:lnSpc>
              <a:buFont typeface="Wingdings" pitchFamily="-112" charset="2"/>
              <a:buNone/>
              <a:defRPr/>
            </a:pPr>
            <a:r>
              <a:rPr lang="en-US" sz="2400" dirty="0" smtClean="0"/>
              <a:t>Ex: The decomposition of the herbicide </a:t>
            </a:r>
            <a:r>
              <a:rPr lang="en-US" sz="2400" dirty="0" err="1" smtClean="0"/>
              <a:t>Atrazine</a:t>
            </a:r>
            <a:r>
              <a:rPr lang="en-US" sz="2400" dirty="0" smtClean="0"/>
              <a:t> in the atmosphere by sunlight is first order, with a rate constant of 1.1 x 10</a:t>
            </a:r>
            <a:r>
              <a:rPr lang="en-US" sz="2400" baseline="30000" dirty="0" smtClean="0"/>
              <a:t>-3</a:t>
            </a:r>
            <a:r>
              <a:rPr lang="en-US" sz="2400" dirty="0" smtClean="0"/>
              <a:t> 1/s.  Following field application by spaying it is found that the atmospheric concentration of </a:t>
            </a:r>
            <a:r>
              <a:rPr lang="en-US" sz="2400" dirty="0" err="1" smtClean="0"/>
              <a:t>Atrazine</a:t>
            </a:r>
            <a:r>
              <a:rPr lang="en-US" sz="2400" dirty="0" smtClean="0"/>
              <a:t> is 2.5 x 10</a:t>
            </a:r>
            <a:r>
              <a:rPr lang="en-US" sz="2400" baseline="30000" dirty="0" smtClean="0"/>
              <a:t>-6</a:t>
            </a:r>
            <a:r>
              <a:rPr lang="en-US" sz="2400" dirty="0" smtClean="0"/>
              <a:t> </a:t>
            </a:r>
            <a:r>
              <a:rPr lang="en-US" sz="2400" dirty="0" err="1" smtClean="0"/>
              <a:t>ppm</a:t>
            </a:r>
            <a:r>
              <a:rPr lang="en-US" sz="2400" dirty="0" smtClean="0"/>
              <a:t> at mid-day.  How long (in hours) will it take for the atmospheric concentration of </a:t>
            </a:r>
            <a:r>
              <a:rPr lang="en-US" sz="2400" dirty="0" err="1" smtClean="0"/>
              <a:t>Atrazine</a:t>
            </a:r>
            <a:r>
              <a:rPr lang="en-US" sz="2400" dirty="0" smtClean="0"/>
              <a:t> to reach the air quality standard of 1.0 x 10</a:t>
            </a:r>
            <a:r>
              <a:rPr lang="en-US" sz="2400" baseline="30000" dirty="0" smtClean="0"/>
              <a:t>-9</a:t>
            </a:r>
            <a:r>
              <a:rPr lang="en-US" sz="2400" dirty="0" smtClean="0"/>
              <a:t> </a:t>
            </a:r>
            <a:r>
              <a:rPr lang="en-US" sz="2400" dirty="0" err="1" smtClean="0"/>
              <a:t>ppm</a:t>
            </a:r>
            <a:r>
              <a:rPr lang="en-US" sz="2400" dirty="0" smtClean="0"/>
              <a:t>?</a:t>
            </a:r>
          </a:p>
          <a:p>
            <a:pPr algn="l" rtl="0" eaLnBrk="1" hangingPunct="1">
              <a:lnSpc>
                <a:spcPts val="2700"/>
              </a:lnSpc>
              <a:buFont typeface="Wingdings" pitchFamily="-112" charset="2"/>
              <a:buNone/>
              <a:defRPr/>
            </a:pPr>
            <a:endParaRPr lang="en-US" sz="2400" dirty="0"/>
          </a:p>
        </p:txBody>
      </p:sp>
      <p:graphicFrame>
        <p:nvGraphicFramePr>
          <p:cNvPr id="30722" name="Object 6" descr="Brown marble"/>
          <p:cNvGraphicFramePr>
            <a:graphicFrameLocks noChangeAspect="1"/>
          </p:cNvGraphicFramePr>
          <p:nvPr/>
        </p:nvGraphicFramePr>
        <p:xfrm>
          <a:off x="2286000" y="6096000"/>
          <a:ext cx="1598613" cy="393700"/>
        </p:xfrm>
        <a:graphic>
          <a:graphicData uri="http://schemas.openxmlformats.org/presentationml/2006/ole">
            <mc:AlternateContent xmlns:mc="http://schemas.openxmlformats.org/markup-compatibility/2006">
              <mc:Choice xmlns:v="urn:schemas-microsoft-com:vml" Requires="v">
                <p:oleObj spid="_x0000_s44042" name="Equation" r:id="rId3" imgW="825480" imgH="203040" progId="">
                  <p:embed/>
                </p:oleObj>
              </mc:Choice>
              <mc:Fallback>
                <p:oleObj name="Equation" r:id="rId3" imgW="825480" imgH="203040" progId="">
                  <p:embed/>
                  <p:pic>
                    <p:nvPicPr>
                      <p:cNvPr id="0" name="Object 6" descr="Brown mar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6096000"/>
                        <a:ext cx="1598613" cy="393700"/>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30727" name="Object 3" descr="Brown marble"/>
          <p:cNvGraphicFramePr>
            <a:graphicFrameLocks noChangeAspect="1"/>
          </p:cNvGraphicFramePr>
          <p:nvPr/>
        </p:nvGraphicFramePr>
        <p:xfrm>
          <a:off x="0" y="3429000"/>
          <a:ext cx="4419600" cy="457200"/>
        </p:xfrm>
        <a:graphic>
          <a:graphicData uri="http://schemas.openxmlformats.org/presentationml/2006/ole">
            <mc:AlternateContent xmlns:mc="http://schemas.openxmlformats.org/markup-compatibility/2006">
              <mc:Choice xmlns:v="urn:schemas-microsoft-com:vml" Requires="v">
                <p:oleObj spid="_x0000_s44043" name="Equation" r:id="rId6" imgW="2705040" imgH="279360" progId="">
                  <p:embed/>
                </p:oleObj>
              </mc:Choice>
              <mc:Fallback>
                <p:oleObj name="Equation" r:id="rId6" imgW="2705040" imgH="279360" progId="">
                  <p:embed/>
                  <p:pic>
                    <p:nvPicPr>
                      <p:cNvPr id="0" name="Object 3" descr="Brown marbl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3429000"/>
                        <a:ext cx="4419600" cy="457200"/>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4" name="Object 4" descr="Brown marble"/>
          <p:cNvGraphicFramePr>
            <a:graphicFrameLocks noChangeAspect="1"/>
          </p:cNvGraphicFramePr>
          <p:nvPr/>
        </p:nvGraphicFramePr>
        <p:xfrm>
          <a:off x="5364163" y="3068638"/>
          <a:ext cx="1752600" cy="1038225"/>
        </p:xfrm>
        <a:graphic>
          <a:graphicData uri="http://schemas.openxmlformats.org/presentationml/2006/ole">
            <mc:AlternateContent xmlns:mc="http://schemas.openxmlformats.org/markup-compatibility/2006">
              <mc:Choice xmlns:v="urn:schemas-microsoft-com:vml" Requires="v">
                <p:oleObj spid="_x0000_s44044" name="Equation" r:id="rId8" imgW="1091880" imgH="647640" progId="">
                  <p:embed/>
                </p:oleObj>
              </mc:Choice>
              <mc:Fallback>
                <p:oleObj name="Equation" r:id="rId8" imgW="1091880" imgH="647640" progId="">
                  <p:embed/>
                  <p:pic>
                    <p:nvPicPr>
                      <p:cNvPr id="0" name="Object 4" descr="Brown marbl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64163" y="3068638"/>
                        <a:ext cx="1752600" cy="1038225"/>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5" name="Object 5" descr="Brown marble"/>
          <p:cNvGraphicFramePr>
            <a:graphicFrameLocks noChangeAspect="1"/>
          </p:cNvGraphicFramePr>
          <p:nvPr/>
        </p:nvGraphicFramePr>
        <p:xfrm>
          <a:off x="468313" y="4292600"/>
          <a:ext cx="7810500" cy="1639888"/>
        </p:xfrm>
        <a:graphic>
          <a:graphicData uri="http://schemas.openxmlformats.org/presentationml/2006/ole">
            <mc:AlternateContent xmlns:mc="http://schemas.openxmlformats.org/markup-compatibility/2006">
              <mc:Choice xmlns:v="urn:schemas-microsoft-com:vml" Requires="v">
                <p:oleObj spid="_x0000_s44045" name="Equation" r:id="rId10" imgW="5562360" imgH="1168200" progId="">
                  <p:embed/>
                </p:oleObj>
              </mc:Choice>
              <mc:Fallback>
                <p:oleObj name="Equation" r:id="rId10" imgW="5562360" imgH="1168200" progId="">
                  <p:embed/>
                  <p:pic>
                    <p:nvPicPr>
                      <p:cNvPr id="0" name="Object 5" descr="Brown marbl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68313" y="4292600"/>
                        <a:ext cx="7810500" cy="1639888"/>
                      </a:xfrm>
                      <a:prstGeom prst="rect">
                        <a:avLst/>
                      </a:prstGeom>
                      <a:blipFill dpi="0" rotWithShape="0">
                        <a:blip r:embed="rId5"/>
                        <a:srcRect/>
                        <a:tile tx="0" ty="0" sx="100000" sy="100000" flip="none" algn="tl"/>
                      </a:blipFill>
                    </p:spPr>
                  </p:pic>
                </p:oleObj>
              </mc:Fallback>
            </mc:AlternateContent>
          </a:graphicData>
        </a:graphic>
      </p:graphicFrame>
      <p:sp>
        <p:nvSpPr>
          <p:cNvPr id="44039" name="Slide Number Placeholder 10"/>
          <p:cNvSpPr>
            <a:spLocks noGrp="1"/>
          </p:cNvSpPr>
          <p:nvPr>
            <p:ph type="sldNum" sz="quarter" idx="12"/>
          </p:nvPr>
        </p:nvSpPr>
        <p:spPr>
          <a:noFill/>
        </p:spPr>
        <p:txBody>
          <a:bodyPr/>
          <a:lstStyle/>
          <a:p>
            <a:fld id="{6ED71201-B79C-4A52-951D-120CF1589F84}" type="slidenum">
              <a:rPr lang="ar-SA" smtClean="0">
                <a:latin typeface="Arial" pitchFamily="34" charset="0"/>
                <a:cs typeface="Arial" pitchFamily="34" charset="0"/>
              </a:rPr>
              <a:pPr/>
              <a:t>373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0727"/>
                                        </p:tgtEl>
                                        <p:attrNameLst>
                                          <p:attrName>style.visibility</p:attrName>
                                        </p:attrNameLst>
                                      </p:cBhvr>
                                      <p:to>
                                        <p:strVal val="visible"/>
                                      </p:to>
                                    </p:set>
                                    <p:animEffect transition="in" filter="diamond(in)">
                                      <p:cBhvr>
                                        <p:cTn id="7" dur="500"/>
                                        <p:tgtEl>
                                          <p:spTgt spid="3072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0722"/>
                                        </p:tgtEl>
                                        <p:attrNameLst>
                                          <p:attrName>style.visibility</p:attrName>
                                        </p:attrNameLst>
                                      </p:cBhvr>
                                      <p:to>
                                        <p:strVal val="visible"/>
                                      </p:to>
                                    </p:set>
                                    <p:animEffect transition="in" filter="diamond(in)">
                                      <p:cBhvr>
                                        <p:cTn id="22"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4" name="Content Placeholder 2"/>
          <p:cNvSpPr>
            <a:spLocks noGrp="1"/>
          </p:cNvSpPr>
          <p:nvPr>
            <p:ph idx="1"/>
          </p:nvPr>
        </p:nvSpPr>
        <p:spPr>
          <a:xfrm>
            <a:off x="179388" y="333375"/>
            <a:ext cx="8964612" cy="5819775"/>
          </a:xfrm>
        </p:spPr>
        <p:txBody>
          <a:bodyPr/>
          <a:lstStyle/>
          <a:p>
            <a:pPr marL="0" indent="0" algn="l" rtl="0" eaLnBrk="1" hangingPunct="1">
              <a:buFont typeface="Wingdings" pitchFamily="2" charset="2"/>
              <a:buNone/>
            </a:pPr>
            <a:r>
              <a:rPr lang="en-US" sz="2400" smtClean="0"/>
              <a:t>Ex: A convenient rule of thumb is that the rate of a reaction doubles for a 10</a:t>
            </a:r>
            <a:r>
              <a:rPr lang="en-US" sz="2400" baseline="30000" smtClean="0"/>
              <a:t>o </a:t>
            </a:r>
            <a:r>
              <a:rPr lang="en-US" sz="2400" smtClean="0"/>
              <a:t>C change in temperature. What is the activation energy for a reaction whose rate doubles from 10.0</a:t>
            </a:r>
            <a:r>
              <a:rPr lang="en-US" sz="2400" baseline="30000" smtClean="0"/>
              <a:t>o </a:t>
            </a:r>
            <a:r>
              <a:rPr lang="en-US" sz="2400" smtClean="0"/>
              <a:t>C to 20.0</a:t>
            </a:r>
            <a:r>
              <a:rPr lang="en-US" sz="2400" baseline="30000" smtClean="0"/>
              <a:t>o </a:t>
            </a:r>
            <a:r>
              <a:rPr lang="en-US" sz="2400" smtClean="0"/>
              <a:t>C?</a:t>
            </a:r>
          </a:p>
          <a:p>
            <a:pPr marL="0" indent="0" algn="l" rtl="0" eaLnBrk="1" hangingPunct="1">
              <a:buFont typeface="Wingdings" pitchFamily="2" charset="2"/>
              <a:buNone/>
            </a:pPr>
            <a:r>
              <a:rPr lang="en-US" sz="2400" smtClean="0"/>
              <a:t>a.  47.8 kJ    b.  19.5 kJ    c.  24.3 kJ    d.  10.1 kJ    e.  69.2 kJ</a:t>
            </a:r>
          </a:p>
          <a:p>
            <a:pPr marL="0" indent="0" algn="l" rtl="0" eaLnBrk="1" hangingPunct="1">
              <a:buFont typeface="Wingdings" pitchFamily="2" charset="2"/>
              <a:buNone/>
            </a:pPr>
            <a:endParaRPr lang="en-US" sz="2400" smtClean="0"/>
          </a:p>
          <a:p>
            <a:pPr marL="0" indent="0" algn="l" rtl="0" eaLnBrk="1" hangingPunct="1">
              <a:buFont typeface="Wingdings" pitchFamily="2" charset="2"/>
              <a:buNone/>
            </a:pPr>
            <a:endParaRPr lang="en-US" sz="2400" smtClean="0"/>
          </a:p>
        </p:txBody>
      </p:sp>
      <p:graphicFrame>
        <p:nvGraphicFramePr>
          <p:cNvPr id="91143" name="Object 7" descr="Brown marble"/>
          <p:cNvGraphicFramePr>
            <a:graphicFrameLocks noChangeAspect="1"/>
          </p:cNvGraphicFramePr>
          <p:nvPr/>
        </p:nvGraphicFramePr>
        <p:xfrm>
          <a:off x="179388" y="2565400"/>
          <a:ext cx="3592512" cy="863600"/>
        </p:xfrm>
        <a:graphic>
          <a:graphicData uri="http://schemas.openxmlformats.org/presentationml/2006/ole">
            <mc:AlternateContent xmlns:mc="http://schemas.openxmlformats.org/markup-compatibility/2006">
              <mc:Choice xmlns:v="urn:schemas-microsoft-com:vml" Requires="v">
                <p:oleObj spid="_x0000_s45069" name="Equation" r:id="rId3" imgW="2641320" imgH="634680" progId="">
                  <p:embed/>
                </p:oleObj>
              </mc:Choice>
              <mc:Fallback>
                <p:oleObj name="Equation" r:id="rId3" imgW="2641320" imgH="634680" progId="">
                  <p:embed/>
                  <p:pic>
                    <p:nvPicPr>
                      <p:cNvPr id="0" name="Object 7" descr="Brown mar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2565400"/>
                        <a:ext cx="3592512" cy="863600"/>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91144" name="Object 8" descr="Brown marble"/>
          <p:cNvGraphicFramePr>
            <a:graphicFrameLocks noChangeAspect="1"/>
          </p:cNvGraphicFramePr>
          <p:nvPr/>
        </p:nvGraphicFramePr>
        <p:xfrm>
          <a:off x="4121150" y="2636838"/>
          <a:ext cx="5022850" cy="554037"/>
        </p:xfrm>
        <a:graphic>
          <a:graphicData uri="http://schemas.openxmlformats.org/presentationml/2006/ole">
            <mc:AlternateContent xmlns:mc="http://schemas.openxmlformats.org/markup-compatibility/2006">
              <mc:Choice xmlns:v="urn:schemas-microsoft-com:vml" Requires="v">
                <p:oleObj spid="_x0000_s45070" name="Equation" r:id="rId6" imgW="2997000" imgH="330120" progId="">
                  <p:embed/>
                </p:oleObj>
              </mc:Choice>
              <mc:Fallback>
                <p:oleObj name="Equation" r:id="rId6" imgW="2997000" imgH="330120" progId="">
                  <p:embed/>
                  <p:pic>
                    <p:nvPicPr>
                      <p:cNvPr id="0" name="Object 8" descr="Brown marbl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21150" y="2636838"/>
                        <a:ext cx="5022850" cy="554037"/>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91145" name="Object 9" descr="Brown marble"/>
          <p:cNvGraphicFramePr>
            <a:graphicFrameLocks noChangeAspect="1"/>
          </p:cNvGraphicFramePr>
          <p:nvPr/>
        </p:nvGraphicFramePr>
        <p:xfrm>
          <a:off x="250825" y="3500438"/>
          <a:ext cx="8591550" cy="1193800"/>
        </p:xfrm>
        <a:graphic>
          <a:graphicData uri="http://schemas.openxmlformats.org/presentationml/2006/ole">
            <mc:AlternateContent xmlns:mc="http://schemas.openxmlformats.org/markup-compatibility/2006">
              <mc:Choice xmlns:v="urn:schemas-microsoft-com:vml" Requires="v">
                <p:oleObj spid="_x0000_s45071" name="Equation" r:id="rId8" imgW="6946560" imgH="965160" progId="">
                  <p:embed/>
                </p:oleObj>
              </mc:Choice>
              <mc:Fallback>
                <p:oleObj name="Equation" r:id="rId8" imgW="6946560" imgH="965160" progId="">
                  <p:embed/>
                  <p:pic>
                    <p:nvPicPr>
                      <p:cNvPr id="0" name="Object 9" descr="Brown marbl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0825" y="3500438"/>
                        <a:ext cx="8591550" cy="1193800"/>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91146" name="Object 10" descr="Brown marble"/>
          <p:cNvGraphicFramePr>
            <a:graphicFrameLocks noChangeAspect="1"/>
          </p:cNvGraphicFramePr>
          <p:nvPr/>
        </p:nvGraphicFramePr>
        <p:xfrm>
          <a:off x="1042988" y="4868863"/>
          <a:ext cx="6340475" cy="838200"/>
        </p:xfrm>
        <a:graphic>
          <a:graphicData uri="http://schemas.openxmlformats.org/presentationml/2006/ole">
            <mc:AlternateContent xmlns:mc="http://schemas.openxmlformats.org/markup-compatibility/2006">
              <mc:Choice xmlns:v="urn:schemas-microsoft-com:vml" Requires="v">
                <p:oleObj spid="_x0000_s45072" name="Equation" r:id="rId10" imgW="4419360" imgH="583920" progId="">
                  <p:embed/>
                </p:oleObj>
              </mc:Choice>
              <mc:Fallback>
                <p:oleObj name="Equation" r:id="rId10" imgW="4419360" imgH="583920" progId="">
                  <p:embed/>
                  <p:pic>
                    <p:nvPicPr>
                      <p:cNvPr id="0" name="Object 10" descr="Brown marbl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42988" y="4868863"/>
                        <a:ext cx="6340475" cy="838200"/>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91148" name="Object 12" descr="Brown marble"/>
          <p:cNvGraphicFramePr>
            <a:graphicFrameLocks noChangeAspect="1"/>
          </p:cNvGraphicFramePr>
          <p:nvPr/>
        </p:nvGraphicFramePr>
        <p:xfrm>
          <a:off x="971550" y="5805488"/>
          <a:ext cx="6553200" cy="779462"/>
        </p:xfrm>
        <a:graphic>
          <a:graphicData uri="http://schemas.openxmlformats.org/presentationml/2006/ole">
            <mc:AlternateContent xmlns:mc="http://schemas.openxmlformats.org/markup-compatibility/2006">
              <mc:Choice xmlns:v="urn:schemas-microsoft-com:vml" Requires="v">
                <p:oleObj spid="_x0000_s45073" name="Equation" r:id="rId12" imgW="4267080" imgH="507960" progId="">
                  <p:embed/>
                </p:oleObj>
              </mc:Choice>
              <mc:Fallback>
                <p:oleObj name="Equation" r:id="rId12" imgW="4267080" imgH="507960" progId="">
                  <p:embed/>
                  <p:pic>
                    <p:nvPicPr>
                      <p:cNvPr id="0" name="Object 12" descr="Brown marbl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71550" y="5805488"/>
                        <a:ext cx="6553200" cy="779462"/>
                      </a:xfrm>
                      <a:prstGeom prst="rect">
                        <a:avLst/>
                      </a:prstGeom>
                      <a:blipFill dpi="0" rotWithShape="0">
                        <a:blip r:embed="rId5"/>
                        <a:srcRect/>
                        <a:tile tx="0" ty="0" sx="100000" sy="100000" flip="none" algn="tl"/>
                      </a:blipFill>
                    </p:spPr>
                  </p:pic>
                </p:oleObj>
              </mc:Fallback>
            </mc:AlternateContent>
          </a:graphicData>
        </a:graphic>
      </p:graphicFrame>
      <p:sp>
        <p:nvSpPr>
          <p:cNvPr id="45065" name="Slide Number Placeholder 11"/>
          <p:cNvSpPr>
            <a:spLocks noGrp="1"/>
          </p:cNvSpPr>
          <p:nvPr>
            <p:ph type="sldNum" sz="quarter" idx="12"/>
          </p:nvPr>
        </p:nvSpPr>
        <p:spPr>
          <a:noFill/>
        </p:spPr>
        <p:txBody>
          <a:bodyPr/>
          <a:lstStyle/>
          <a:p>
            <a:fld id="{B78440BF-FA6F-4075-9D3B-D0FB1F8B87C0}" type="slidenum">
              <a:rPr lang="ar-SA" smtClean="0">
                <a:latin typeface="Arial" pitchFamily="34" charset="0"/>
                <a:cs typeface="Arial" pitchFamily="34" charset="0"/>
              </a:rPr>
              <a:pPr/>
              <a:t>374</a:t>
            </a:fld>
            <a:endParaRPr lang="en-US" smtClean="0">
              <a:latin typeface="Arial" pitchFamily="34" charset="0"/>
              <a:cs typeface="Arial" pitchFamily="34" charset="0"/>
            </a:endParaRPr>
          </a:p>
        </p:txBody>
      </p:sp>
      <mc:AlternateContent xmlns:mc="http://schemas.openxmlformats.org/markup-compatibility/2006">
        <mc:Choice xmlns:p14="http://schemas.microsoft.com/office/powerpoint/2010/main" Requires="p14">
          <p:contentPart p14:bwMode="auto" r:id="rId14">
            <p14:nvContentPartPr>
              <p14:cNvPr id="45063" name="Ink 19"/>
              <p14:cNvContentPartPr>
                <a14:cpLocks xmlns:a14="http://schemas.microsoft.com/office/drawing/2010/main" noRot="1" noChangeAspect="1" noEditPoints="1" noChangeArrowheads="1" noChangeShapeType="1"/>
              </p14:cNvContentPartPr>
              <p14:nvPr/>
            </p14:nvContentPartPr>
            <p14:xfrm>
              <a:off x="1520825" y="2987675"/>
              <a:ext cx="1603375" cy="217488"/>
            </p14:xfrm>
          </p:contentPart>
        </mc:Choice>
        <mc:Fallback>
          <p:pic>
            <p:nvPicPr>
              <p:cNvPr id="45063" name="Ink 19"/>
              <p:cNvPicPr>
                <a:picLocks noRot="1" noChangeAspect="1" noEditPoints="1" noChangeArrowheads="1" noChangeShapeType="1"/>
              </p:cNvPicPr>
              <p:nvPr/>
            </p:nvPicPr>
            <p:blipFill>
              <a:blip r:embed="rId15"/>
              <a:stretch>
                <a:fillRect/>
              </a:stretch>
            </p:blipFill>
            <p:spPr>
              <a:xfrm>
                <a:off x="1514342" y="2981204"/>
                <a:ext cx="1616340" cy="230429"/>
              </a:xfrm>
              <a:prstGeom prst="rect">
                <a:avLst/>
              </a:prstGeom>
            </p:spPr>
          </p:pic>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1143"/>
                                        </p:tgtEl>
                                        <p:attrNameLst>
                                          <p:attrName>style.visibility</p:attrName>
                                        </p:attrNameLst>
                                      </p:cBhvr>
                                      <p:to>
                                        <p:strVal val="visible"/>
                                      </p:to>
                                    </p:set>
                                    <p:animEffect transition="in" filter="diamond(in)">
                                      <p:cBhvr>
                                        <p:cTn id="7" dur="500"/>
                                        <p:tgtEl>
                                          <p:spTgt spid="9114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91144"/>
                                        </p:tgtEl>
                                        <p:attrNameLst>
                                          <p:attrName>style.visibility</p:attrName>
                                        </p:attrNameLst>
                                      </p:cBhvr>
                                      <p:to>
                                        <p:strVal val="visible"/>
                                      </p:to>
                                    </p:set>
                                    <p:animEffect transition="in" filter="diamond(in)">
                                      <p:cBhvr>
                                        <p:cTn id="12" dur="500"/>
                                        <p:tgtEl>
                                          <p:spTgt spid="9114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91145"/>
                                        </p:tgtEl>
                                        <p:attrNameLst>
                                          <p:attrName>style.visibility</p:attrName>
                                        </p:attrNameLst>
                                      </p:cBhvr>
                                      <p:to>
                                        <p:strVal val="visible"/>
                                      </p:to>
                                    </p:set>
                                    <p:animEffect transition="in" filter="diamond(in)">
                                      <p:cBhvr>
                                        <p:cTn id="17" dur="500"/>
                                        <p:tgtEl>
                                          <p:spTgt spid="9114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91146"/>
                                        </p:tgtEl>
                                        <p:attrNameLst>
                                          <p:attrName>style.visibility</p:attrName>
                                        </p:attrNameLst>
                                      </p:cBhvr>
                                      <p:to>
                                        <p:strVal val="visible"/>
                                      </p:to>
                                    </p:set>
                                    <p:animEffect transition="in" filter="diamond(in)">
                                      <p:cBhvr>
                                        <p:cTn id="22" dur="500"/>
                                        <p:tgtEl>
                                          <p:spTgt spid="91146"/>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91148"/>
                                        </p:tgtEl>
                                        <p:attrNameLst>
                                          <p:attrName>style.visibility</p:attrName>
                                        </p:attrNameLst>
                                      </p:cBhvr>
                                      <p:to>
                                        <p:strVal val="visible"/>
                                      </p:to>
                                    </p:set>
                                    <p:animEffect transition="in" filter="diamond(in)">
                                      <p:cBhvr>
                                        <p:cTn id="27" dur="500"/>
                                        <p:tgtEl>
                                          <p:spTgt spid="91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4" name="Rectangle 2"/>
          <p:cNvSpPr>
            <a:spLocks noGrp="1" noChangeArrowheads="1"/>
          </p:cNvSpPr>
          <p:nvPr>
            <p:ph type="title"/>
          </p:nvPr>
        </p:nvSpPr>
        <p:spPr>
          <a:xfrm>
            <a:off x="457200" y="274638"/>
            <a:ext cx="8229600" cy="3230562"/>
          </a:xfrm>
        </p:spPr>
        <p:txBody>
          <a:bodyPr/>
          <a:lstStyle/>
          <a:p>
            <a:pPr algn="l" eaLnBrk="1" hangingPunct="1"/>
            <a:r>
              <a:rPr lang="en-US" smtClean="0"/>
              <a:t>The rate of a chemical reaction is affected by:</a:t>
            </a:r>
          </a:p>
        </p:txBody>
      </p:sp>
      <p:sp>
        <p:nvSpPr>
          <p:cNvPr id="474115" name="Rectangle 3"/>
          <p:cNvSpPr>
            <a:spLocks noGrp="1" noChangeArrowheads="1"/>
          </p:cNvSpPr>
          <p:nvPr>
            <p:ph type="body" idx="1"/>
          </p:nvPr>
        </p:nvSpPr>
        <p:spPr>
          <a:xfrm>
            <a:off x="1066800" y="3276600"/>
            <a:ext cx="7620000" cy="2849563"/>
          </a:xfrm>
        </p:spPr>
        <p:txBody>
          <a:bodyPr/>
          <a:lstStyle/>
          <a:p>
            <a:pPr marL="609600" indent="-609600" algn="l" rtl="0" eaLnBrk="1" hangingPunct="1">
              <a:buFontTx/>
              <a:buAutoNum type="alphaLcPeriod"/>
            </a:pPr>
            <a:r>
              <a:rPr lang="en-US" smtClean="0"/>
              <a:t>the concentration of the reactants.</a:t>
            </a:r>
          </a:p>
          <a:p>
            <a:pPr marL="609600" indent="-609600" algn="l" rtl="0" eaLnBrk="1" hangingPunct="1">
              <a:buFontTx/>
              <a:buAutoNum type="alphaLcPeriod"/>
            </a:pPr>
            <a:r>
              <a:rPr lang="en-US" smtClean="0"/>
              <a:t>the temperature of the reaction.</a:t>
            </a:r>
          </a:p>
          <a:p>
            <a:pPr marL="609600" indent="-609600" algn="l" rtl="0" eaLnBrk="1" hangingPunct="1">
              <a:buFontTx/>
              <a:buAutoNum type="alphaLcPeriod"/>
            </a:pPr>
            <a:r>
              <a:rPr lang="en-US" smtClean="0"/>
              <a:t>the presence of a catalyst.</a:t>
            </a:r>
          </a:p>
          <a:p>
            <a:pPr marL="609600" indent="-609600" algn="l" rtl="0" eaLnBrk="1" hangingPunct="1">
              <a:buFontTx/>
              <a:buAutoNum type="alphaLcPeriod"/>
            </a:pPr>
            <a:r>
              <a:rPr lang="en-US" smtClean="0">
                <a:solidFill>
                  <a:srgbClr val="FF0000"/>
                </a:solidFill>
              </a:rPr>
              <a:t>all of the above.</a:t>
            </a:r>
          </a:p>
        </p:txBody>
      </p:sp>
      <p:sp>
        <p:nvSpPr>
          <p:cNvPr id="474116" name="Slide Number Placeholder 6"/>
          <p:cNvSpPr>
            <a:spLocks noGrp="1"/>
          </p:cNvSpPr>
          <p:nvPr>
            <p:ph type="sldNum" sz="quarter" idx="12"/>
          </p:nvPr>
        </p:nvSpPr>
        <p:spPr>
          <a:noFill/>
        </p:spPr>
        <p:txBody>
          <a:bodyPr/>
          <a:lstStyle/>
          <a:p>
            <a:fld id="{D1575582-CBAF-4E61-9958-D73698284E0C}" type="slidenum">
              <a:rPr lang="ar-SA" smtClean="0">
                <a:latin typeface="Arial" pitchFamily="34" charset="0"/>
                <a:cs typeface="Arial" pitchFamily="34" charset="0"/>
              </a:rPr>
              <a:pPr/>
              <a:t>375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8" name="Rectangle 2"/>
          <p:cNvSpPr>
            <a:spLocks noGrp="1" noChangeArrowheads="1"/>
          </p:cNvSpPr>
          <p:nvPr>
            <p:ph type="title"/>
          </p:nvPr>
        </p:nvSpPr>
        <p:spPr>
          <a:xfrm>
            <a:off x="457200" y="274638"/>
            <a:ext cx="8229600" cy="3154362"/>
          </a:xfrm>
        </p:spPr>
        <p:txBody>
          <a:bodyPr/>
          <a:lstStyle/>
          <a:p>
            <a:pPr algn="l" eaLnBrk="1" hangingPunct="1"/>
            <a:r>
              <a:rPr lang="en-US" smtClean="0"/>
              <a:t>As a chemical reaction proceeds, the rate of the reaction tends to:</a:t>
            </a:r>
          </a:p>
        </p:txBody>
      </p:sp>
      <p:sp>
        <p:nvSpPr>
          <p:cNvPr id="475139" name="Rectangle 3"/>
          <p:cNvSpPr>
            <a:spLocks noGrp="1" noChangeArrowheads="1"/>
          </p:cNvSpPr>
          <p:nvPr>
            <p:ph type="body" idx="1"/>
          </p:nvPr>
        </p:nvSpPr>
        <p:spPr>
          <a:xfrm>
            <a:off x="1042988" y="3573463"/>
            <a:ext cx="7620000" cy="2544762"/>
          </a:xfrm>
        </p:spPr>
        <p:txBody>
          <a:bodyPr/>
          <a:lstStyle/>
          <a:p>
            <a:pPr marL="609600" indent="-609600" algn="l" rtl="0" eaLnBrk="1" hangingPunct="1">
              <a:buFontTx/>
              <a:buAutoNum type="alphaLcPeriod"/>
            </a:pPr>
            <a:r>
              <a:rPr lang="en-US" smtClean="0"/>
              <a:t>increase.</a:t>
            </a:r>
          </a:p>
          <a:p>
            <a:pPr marL="609600" indent="-609600" algn="l" rtl="0" eaLnBrk="1" hangingPunct="1">
              <a:buFontTx/>
              <a:buAutoNum type="alphaLcPeriod"/>
            </a:pPr>
            <a:r>
              <a:rPr lang="en-US" smtClean="0">
                <a:solidFill>
                  <a:srgbClr val="FF0000"/>
                </a:solidFill>
              </a:rPr>
              <a:t>decrease.</a:t>
            </a:r>
          </a:p>
          <a:p>
            <a:pPr marL="609600" indent="-609600" algn="l" rtl="0" eaLnBrk="1" hangingPunct="1">
              <a:buFontTx/>
              <a:buAutoNum type="alphaLcPeriod"/>
            </a:pPr>
            <a:r>
              <a:rPr lang="en-US" smtClean="0"/>
              <a:t>remain constant.</a:t>
            </a:r>
          </a:p>
          <a:p>
            <a:pPr marL="609600" indent="-609600" algn="l" rtl="0" eaLnBrk="1" hangingPunct="1">
              <a:buFontTx/>
              <a:buAutoNum type="alphaLcPeriod"/>
            </a:pPr>
            <a:r>
              <a:rPr lang="en-US" smtClean="0"/>
              <a:t>oscillate.</a:t>
            </a:r>
          </a:p>
        </p:txBody>
      </p:sp>
      <p:sp>
        <p:nvSpPr>
          <p:cNvPr id="475140" name="Slide Number Placeholder 6"/>
          <p:cNvSpPr>
            <a:spLocks noGrp="1"/>
          </p:cNvSpPr>
          <p:nvPr>
            <p:ph type="sldNum" sz="quarter" idx="12"/>
          </p:nvPr>
        </p:nvSpPr>
        <p:spPr>
          <a:noFill/>
        </p:spPr>
        <p:txBody>
          <a:bodyPr/>
          <a:lstStyle/>
          <a:p>
            <a:fld id="{47A34C0C-5F3D-4855-83CC-5A24B539331A}" type="slidenum">
              <a:rPr lang="ar-SA" smtClean="0">
                <a:latin typeface="Arial" pitchFamily="34" charset="0"/>
                <a:cs typeface="Arial" pitchFamily="34" charset="0"/>
              </a:rPr>
              <a:pPr/>
              <a:t>376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2"/>
          <p:cNvSpPr>
            <a:spLocks noGrp="1" noChangeArrowheads="1"/>
          </p:cNvSpPr>
          <p:nvPr>
            <p:ph type="title"/>
          </p:nvPr>
        </p:nvSpPr>
        <p:spPr>
          <a:xfrm>
            <a:off x="457200" y="274638"/>
            <a:ext cx="8229600" cy="3154362"/>
          </a:xfrm>
        </p:spPr>
        <p:txBody>
          <a:bodyPr/>
          <a:lstStyle/>
          <a:p>
            <a:pPr algn="l" eaLnBrk="1" hangingPunct="1"/>
            <a:r>
              <a:rPr lang="en-US" smtClean="0"/>
              <a:t>If tripling the concentration of reactant A multiplies the initial rate of the reaction by nine, the reaction is _______ order in A.</a:t>
            </a:r>
          </a:p>
        </p:txBody>
      </p:sp>
      <p:sp>
        <p:nvSpPr>
          <p:cNvPr id="476163" name="Rectangle 3"/>
          <p:cNvSpPr>
            <a:spLocks noGrp="1" noChangeArrowheads="1"/>
          </p:cNvSpPr>
          <p:nvPr>
            <p:ph type="body" idx="1"/>
          </p:nvPr>
        </p:nvSpPr>
        <p:spPr>
          <a:xfrm>
            <a:off x="1143000" y="3886200"/>
            <a:ext cx="7391400" cy="2590800"/>
          </a:xfrm>
        </p:spPr>
        <p:txBody>
          <a:bodyPr/>
          <a:lstStyle/>
          <a:p>
            <a:pPr marL="609600" indent="-609600" algn="l" rtl="0" eaLnBrk="1" hangingPunct="1">
              <a:buFontTx/>
              <a:buAutoNum type="alphaLcPeriod"/>
            </a:pPr>
            <a:r>
              <a:rPr lang="en-US" smtClean="0"/>
              <a:t>zeroth</a:t>
            </a:r>
          </a:p>
          <a:p>
            <a:pPr marL="609600" indent="-609600" algn="l" rtl="0" eaLnBrk="1" hangingPunct="1">
              <a:buFontTx/>
              <a:buAutoNum type="alphaLcPeriod"/>
            </a:pPr>
            <a:r>
              <a:rPr lang="en-US" smtClean="0"/>
              <a:t>first</a:t>
            </a:r>
          </a:p>
          <a:p>
            <a:pPr marL="609600" indent="-609600" algn="l" rtl="0" eaLnBrk="1" hangingPunct="1">
              <a:buFontTx/>
              <a:buAutoNum type="alphaLcPeriod"/>
            </a:pPr>
            <a:r>
              <a:rPr lang="en-US" smtClean="0">
                <a:solidFill>
                  <a:srgbClr val="FF0000"/>
                </a:solidFill>
              </a:rPr>
              <a:t>second</a:t>
            </a:r>
            <a:r>
              <a:rPr lang="en-US" smtClean="0"/>
              <a:t> </a:t>
            </a:r>
          </a:p>
          <a:p>
            <a:pPr marL="609600" indent="-609600" algn="l" rtl="0" eaLnBrk="1" hangingPunct="1">
              <a:buFontTx/>
              <a:buAutoNum type="alphaLcPeriod"/>
            </a:pPr>
            <a:r>
              <a:rPr lang="en-US" smtClean="0"/>
              <a:t>third</a:t>
            </a:r>
          </a:p>
        </p:txBody>
      </p:sp>
      <p:sp>
        <p:nvSpPr>
          <p:cNvPr id="476164" name="Slide Number Placeholder 6"/>
          <p:cNvSpPr>
            <a:spLocks noGrp="1"/>
          </p:cNvSpPr>
          <p:nvPr>
            <p:ph type="sldNum" sz="quarter" idx="12"/>
          </p:nvPr>
        </p:nvSpPr>
        <p:spPr>
          <a:noFill/>
        </p:spPr>
        <p:txBody>
          <a:bodyPr/>
          <a:lstStyle/>
          <a:p>
            <a:fld id="{F29FCBEA-DBBA-4B0C-AB93-734043729FB2}" type="slidenum">
              <a:rPr lang="ar-SA" smtClean="0">
                <a:latin typeface="Arial" pitchFamily="34" charset="0"/>
                <a:cs typeface="Arial" pitchFamily="34" charset="0"/>
              </a:rPr>
              <a:pPr/>
              <a:t>377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Rectangle 2"/>
          <p:cNvSpPr>
            <a:spLocks noGrp="1" noChangeArrowheads="1"/>
          </p:cNvSpPr>
          <p:nvPr>
            <p:ph type="title"/>
          </p:nvPr>
        </p:nvSpPr>
        <p:spPr>
          <a:xfrm>
            <a:off x="457200" y="274638"/>
            <a:ext cx="8229600" cy="3154362"/>
          </a:xfrm>
        </p:spPr>
        <p:txBody>
          <a:bodyPr/>
          <a:lstStyle/>
          <a:p>
            <a:pPr algn="l" eaLnBrk="1" hangingPunct="1"/>
            <a:r>
              <a:rPr lang="en-US" smtClean="0"/>
              <a:t>W  +  X  </a:t>
            </a:r>
            <a:r>
              <a:rPr lang="en-US" smtClean="0">
                <a:sym typeface="Wingdings" pitchFamily="2" charset="2"/>
              </a:rPr>
              <a:t>  Y  +  Z</a:t>
            </a:r>
            <a:br>
              <a:rPr lang="en-US" smtClean="0">
                <a:sym typeface="Wingdings" pitchFamily="2" charset="2"/>
              </a:rPr>
            </a:br>
            <a:r>
              <a:rPr lang="en-US" smtClean="0">
                <a:sym typeface="Wingdings" pitchFamily="2" charset="2"/>
              </a:rPr>
              <a:t>Rate = </a:t>
            </a:r>
            <a:r>
              <a:rPr lang="en-US" i="1" smtClean="0">
                <a:sym typeface="Wingdings" pitchFamily="2" charset="2"/>
              </a:rPr>
              <a:t>k</a:t>
            </a:r>
            <a:r>
              <a:rPr lang="en-US" smtClean="0">
                <a:sym typeface="Wingdings" pitchFamily="2" charset="2"/>
              </a:rPr>
              <a:t>[W]</a:t>
            </a:r>
            <a:br>
              <a:rPr lang="en-US" smtClean="0">
                <a:sym typeface="Wingdings" pitchFamily="2" charset="2"/>
              </a:rPr>
            </a:br>
            <a:r>
              <a:rPr lang="en-US" smtClean="0">
                <a:sym typeface="Wingdings" pitchFamily="2" charset="2"/>
              </a:rPr>
              <a:t>The order of this reaction with respect to X is:</a:t>
            </a:r>
            <a:endParaRPr lang="en-US" smtClean="0"/>
          </a:p>
        </p:txBody>
      </p:sp>
      <p:sp>
        <p:nvSpPr>
          <p:cNvPr id="477187" name="Rectangle 3"/>
          <p:cNvSpPr>
            <a:spLocks noGrp="1" noChangeArrowheads="1"/>
          </p:cNvSpPr>
          <p:nvPr>
            <p:ph type="body" idx="1"/>
          </p:nvPr>
        </p:nvSpPr>
        <p:spPr>
          <a:xfrm>
            <a:off x="1066800" y="3886200"/>
            <a:ext cx="7620000" cy="2590800"/>
          </a:xfrm>
        </p:spPr>
        <p:txBody>
          <a:bodyPr/>
          <a:lstStyle/>
          <a:p>
            <a:pPr marL="609600" indent="-609600" algn="l" rtl="0" eaLnBrk="1" hangingPunct="1">
              <a:buFontTx/>
              <a:buAutoNum type="alphaLcPeriod"/>
            </a:pPr>
            <a:r>
              <a:rPr lang="en-US" smtClean="0">
                <a:solidFill>
                  <a:srgbClr val="FF0000"/>
                </a:solidFill>
              </a:rPr>
              <a:t>zeroth.</a:t>
            </a:r>
          </a:p>
          <a:p>
            <a:pPr marL="609600" indent="-609600" algn="l" rtl="0" eaLnBrk="1" hangingPunct="1">
              <a:buFontTx/>
              <a:buAutoNum type="alphaLcPeriod"/>
            </a:pPr>
            <a:r>
              <a:rPr lang="en-US" smtClean="0"/>
              <a:t>first.</a:t>
            </a:r>
          </a:p>
          <a:p>
            <a:pPr marL="609600" indent="-609600" algn="l" rtl="0" eaLnBrk="1" hangingPunct="1">
              <a:buFontTx/>
              <a:buAutoNum type="alphaLcPeriod"/>
            </a:pPr>
            <a:r>
              <a:rPr lang="en-US" smtClean="0"/>
              <a:t>second. </a:t>
            </a:r>
          </a:p>
          <a:p>
            <a:pPr marL="609600" indent="-609600" algn="l" rtl="0" eaLnBrk="1" hangingPunct="1">
              <a:buFontTx/>
              <a:buAutoNum type="alphaLcPeriod"/>
            </a:pPr>
            <a:r>
              <a:rPr lang="en-US" smtClean="0"/>
              <a:t>third.</a:t>
            </a:r>
          </a:p>
        </p:txBody>
      </p:sp>
      <p:sp>
        <p:nvSpPr>
          <p:cNvPr id="477188" name="Slide Number Placeholder 6"/>
          <p:cNvSpPr>
            <a:spLocks noGrp="1"/>
          </p:cNvSpPr>
          <p:nvPr>
            <p:ph type="sldNum" sz="quarter" idx="12"/>
          </p:nvPr>
        </p:nvSpPr>
        <p:spPr>
          <a:noFill/>
        </p:spPr>
        <p:txBody>
          <a:bodyPr/>
          <a:lstStyle/>
          <a:p>
            <a:fld id="{29D6BA4C-5E04-466A-9FAE-B09DDDD8A0D0}" type="slidenum">
              <a:rPr lang="ar-SA" smtClean="0">
                <a:latin typeface="Arial" pitchFamily="34" charset="0"/>
                <a:cs typeface="Arial" pitchFamily="34" charset="0"/>
              </a:rPr>
              <a:pPr/>
              <a:t>378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
          <p:cNvSpPr>
            <a:spLocks noGrp="1" noChangeArrowheads="1"/>
          </p:cNvSpPr>
          <p:nvPr>
            <p:ph type="title"/>
          </p:nvPr>
        </p:nvSpPr>
        <p:spPr>
          <a:xfrm>
            <a:off x="381000" y="274638"/>
            <a:ext cx="8305800" cy="3306762"/>
          </a:xfrm>
        </p:spPr>
        <p:txBody>
          <a:bodyPr/>
          <a:lstStyle/>
          <a:p>
            <a:pPr algn="l" eaLnBrk="1" hangingPunct="1"/>
            <a:r>
              <a:rPr lang="en-US" smtClean="0"/>
              <a:t>The time needed for half of the reactant to be consumed is called the __________ of the reaction.</a:t>
            </a:r>
          </a:p>
        </p:txBody>
      </p:sp>
      <p:sp>
        <p:nvSpPr>
          <p:cNvPr id="478211" name="Rectangle 3"/>
          <p:cNvSpPr>
            <a:spLocks noGrp="1" noChangeArrowheads="1"/>
          </p:cNvSpPr>
          <p:nvPr>
            <p:ph type="body" idx="1"/>
          </p:nvPr>
        </p:nvSpPr>
        <p:spPr>
          <a:xfrm>
            <a:off x="1066800" y="3810000"/>
            <a:ext cx="7543800" cy="2743200"/>
          </a:xfrm>
        </p:spPr>
        <p:txBody>
          <a:bodyPr/>
          <a:lstStyle/>
          <a:p>
            <a:pPr marL="609600" indent="-609600" algn="l" rtl="0" eaLnBrk="1" hangingPunct="1">
              <a:buFontTx/>
              <a:buAutoNum type="alphaLcPeriod"/>
            </a:pPr>
            <a:r>
              <a:rPr lang="en-US" smtClean="0"/>
              <a:t>midpoint</a:t>
            </a:r>
          </a:p>
          <a:p>
            <a:pPr marL="609600" indent="-609600" algn="l" rtl="0" eaLnBrk="1" hangingPunct="1">
              <a:buFontTx/>
              <a:buAutoNum type="alphaLcPeriod"/>
            </a:pPr>
            <a:r>
              <a:rPr lang="en-US" smtClean="0"/>
              <a:t>equivalence point</a:t>
            </a:r>
          </a:p>
          <a:p>
            <a:pPr marL="609600" indent="-609600" algn="l" rtl="0" eaLnBrk="1" hangingPunct="1">
              <a:buFontTx/>
              <a:buAutoNum type="alphaLcPeriod"/>
            </a:pPr>
            <a:r>
              <a:rPr lang="en-US" smtClean="0"/>
              <a:t>half-rate</a:t>
            </a:r>
          </a:p>
          <a:p>
            <a:pPr marL="609600" indent="-609600" algn="l" rtl="0" eaLnBrk="1" hangingPunct="1">
              <a:buFontTx/>
              <a:buAutoNum type="alphaLcPeriod"/>
            </a:pPr>
            <a:r>
              <a:rPr lang="en-US" smtClean="0">
                <a:solidFill>
                  <a:srgbClr val="FF0000"/>
                </a:solidFill>
              </a:rPr>
              <a:t>half-life</a:t>
            </a:r>
          </a:p>
        </p:txBody>
      </p:sp>
      <p:sp>
        <p:nvSpPr>
          <p:cNvPr id="478212" name="Slide Number Placeholder 6"/>
          <p:cNvSpPr>
            <a:spLocks noGrp="1"/>
          </p:cNvSpPr>
          <p:nvPr>
            <p:ph type="sldNum" sz="quarter" idx="12"/>
          </p:nvPr>
        </p:nvSpPr>
        <p:spPr>
          <a:noFill/>
        </p:spPr>
        <p:txBody>
          <a:bodyPr/>
          <a:lstStyle/>
          <a:p>
            <a:fld id="{BC67B2FD-FF46-4171-AB78-76D844916A04}" type="slidenum">
              <a:rPr lang="ar-SA" smtClean="0">
                <a:latin typeface="Arial" pitchFamily="34" charset="0"/>
                <a:cs typeface="Arial" pitchFamily="34" charset="0"/>
              </a:rPr>
              <a:pPr/>
              <a:t>379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idx="4294967295"/>
          </p:nvPr>
        </p:nvSpPr>
        <p:spPr/>
        <p:txBody>
          <a:bodyPr/>
          <a:lstStyle/>
          <a:p>
            <a:pPr eaLnBrk="1" hangingPunct="1"/>
            <a:r>
              <a:rPr lang="en-US" smtClean="0"/>
              <a:t>Calculating Empirical Formulas</a:t>
            </a:r>
          </a:p>
        </p:txBody>
      </p:sp>
      <p:pic>
        <p:nvPicPr>
          <p:cNvPr id="28675" name="Picture 9" descr="PABA"/>
          <p:cNvPicPr>
            <a:picLocks noChangeAspect="1" noChangeArrowheads="1"/>
          </p:cNvPicPr>
          <p:nvPr/>
        </p:nvPicPr>
        <p:blipFill>
          <a:blip r:embed="rId3" cstate="print"/>
          <a:srcRect l="15753" t="11691" r="18457" b="11662"/>
          <a:stretch>
            <a:fillRect/>
          </a:stretch>
        </p:blipFill>
        <p:spPr bwMode="auto">
          <a:xfrm>
            <a:off x="2057400" y="3581400"/>
            <a:ext cx="4038600" cy="3098800"/>
          </a:xfrm>
          <a:prstGeom prst="rect">
            <a:avLst/>
          </a:prstGeom>
          <a:noFill/>
          <a:ln w="9525">
            <a:noFill/>
            <a:miter lim="800000"/>
            <a:headEnd/>
            <a:tailEnd/>
          </a:ln>
        </p:spPr>
      </p:pic>
      <p:sp>
        <p:nvSpPr>
          <p:cNvPr id="28676" name="Rectangle 11"/>
          <p:cNvSpPr>
            <a:spLocks noChangeArrowheads="1"/>
          </p:cNvSpPr>
          <p:nvPr/>
        </p:nvSpPr>
        <p:spPr bwMode="auto">
          <a:xfrm>
            <a:off x="519113" y="1812925"/>
            <a:ext cx="8596312" cy="1816100"/>
          </a:xfrm>
          <a:prstGeom prst="rect">
            <a:avLst/>
          </a:prstGeom>
          <a:noFill/>
          <a:ln w="9525">
            <a:noFill/>
            <a:miter lim="800000"/>
            <a:headEnd/>
            <a:tailEnd/>
          </a:ln>
        </p:spPr>
        <p:txBody>
          <a:bodyPr wrap="none">
            <a:spAutoFit/>
          </a:bodyPr>
          <a:lstStyle/>
          <a:p>
            <a:pPr algn="l" rtl="0" eaLnBrk="0" hangingPunct="0"/>
            <a:r>
              <a:rPr lang="en-US" sz="2800">
                <a:ea typeface="ＭＳ Ｐゴシック" pitchFamily="34" charset="-128"/>
              </a:rPr>
              <a:t>3- These are the subscripts for the empirical formula:</a:t>
            </a:r>
          </a:p>
          <a:p>
            <a:pPr algn="l" rtl="0" eaLnBrk="0" hangingPunct="0"/>
            <a:endParaRPr lang="en-US" sz="2400">
              <a:ea typeface="ＭＳ Ｐゴシック" pitchFamily="34" charset="-128"/>
            </a:endParaRPr>
          </a:p>
          <a:p>
            <a:pPr algn="l" rtl="0" eaLnBrk="0" hangingPunct="0"/>
            <a:r>
              <a:rPr lang="en-US" sz="2800">
                <a:ea typeface="ＭＳ Ｐゴシック" pitchFamily="34" charset="-128"/>
              </a:rPr>
              <a:t>	</a:t>
            </a:r>
            <a:r>
              <a:rPr lang="en-US" sz="6000">
                <a:ea typeface="ＭＳ Ｐゴシック" pitchFamily="34" charset="-128"/>
              </a:rPr>
              <a:t>C</a:t>
            </a:r>
            <a:r>
              <a:rPr lang="en-US" sz="6000" baseline="-25000">
                <a:ea typeface="ＭＳ Ｐゴシック" pitchFamily="34" charset="-128"/>
              </a:rPr>
              <a:t>7</a:t>
            </a:r>
            <a:r>
              <a:rPr lang="en-US" sz="6000">
                <a:ea typeface="ＭＳ Ｐゴシック" pitchFamily="34" charset="-128"/>
              </a:rPr>
              <a:t>H</a:t>
            </a:r>
            <a:r>
              <a:rPr lang="en-US" sz="6000" baseline="-25000">
                <a:ea typeface="ＭＳ Ｐゴシック" pitchFamily="34" charset="-128"/>
              </a:rPr>
              <a:t>7</a:t>
            </a:r>
            <a:r>
              <a:rPr lang="en-US" sz="6000">
                <a:ea typeface="ＭＳ Ｐゴシック" pitchFamily="34" charset="-128"/>
              </a:rPr>
              <a:t>NO</a:t>
            </a:r>
            <a:r>
              <a:rPr lang="en-US" sz="6000" baseline="-25000">
                <a:ea typeface="ＭＳ Ｐゴシック" pitchFamily="34" charset="-128"/>
              </a:rPr>
              <a:t>2</a:t>
            </a:r>
            <a:r>
              <a:rPr lang="en-US" sz="2800">
                <a:ea typeface="ＭＳ Ｐゴシック" pitchFamily="34" charset="-128"/>
              </a:rPr>
              <a:t> </a:t>
            </a:r>
          </a:p>
        </p:txBody>
      </p:sp>
      <p:sp>
        <p:nvSpPr>
          <p:cNvPr id="171013" name="Slide Number Placeholder 7"/>
          <p:cNvSpPr>
            <a:spLocks noGrp="1"/>
          </p:cNvSpPr>
          <p:nvPr>
            <p:ph type="sldNum" sz="quarter" idx="12"/>
          </p:nvPr>
        </p:nvSpPr>
        <p:spPr>
          <a:noFill/>
        </p:spPr>
        <p:txBody>
          <a:bodyPr/>
          <a:lstStyle/>
          <a:p>
            <a:fld id="{BDAA6A9C-ADFB-4D17-887B-925048223673}" type="slidenum">
              <a:rPr lang="ar-SA" smtClean="0">
                <a:latin typeface="Arial" pitchFamily="34" charset="0"/>
                <a:cs typeface="Arial" pitchFamily="34" charset="0"/>
              </a:rPr>
              <a:pPr/>
              <a:t>38</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676">
                                            <p:txEl>
                                              <p:pRg st="0" end="0"/>
                                            </p:txEl>
                                          </p:spTgt>
                                        </p:tgtEl>
                                        <p:attrNameLst>
                                          <p:attrName>style.visibility</p:attrName>
                                        </p:attrNameLst>
                                      </p:cBhvr>
                                      <p:to>
                                        <p:strVal val="visible"/>
                                      </p:to>
                                    </p:set>
                                    <p:anim calcmode="lin" valueType="num">
                                      <p:cBhvr additive="base">
                                        <p:cTn id="7" dur="500" fill="hold"/>
                                        <p:tgtEl>
                                          <p:spTgt spid="2867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676">
                                            <p:txEl>
                                              <p:pRg st="2" end="2"/>
                                            </p:txEl>
                                          </p:spTgt>
                                        </p:tgtEl>
                                        <p:attrNameLst>
                                          <p:attrName>style.visibility</p:attrName>
                                        </p:attrNameLst>
                                      </p:cBhvr>
                                      <p:to>
                                        <p:strVal val="visible"/>
                                      </p:to>
                                    </p:set>
                                    <p:anim calcmode="lin" valueType="num">
                                      <p:cBhvr additive="base">
                                        <p:cTn id="13" dur="500" fill="hold"/>
                                        <p:tgtEl>
                                          <p:spTgt spid="2867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28675"/>
                                        </p:tgtEl>
                                        <p:attrNameLst>
                                          <p:attrName>style.visibility</p:attrName>
                                        </p:attrNameLst>
                                      </p:cBhvr>
                                      <p:to>
                                        <p:strVal val="visible"/>
                                      </p:to>
                                    </p:set>
                                    <p:animEffect transition="in" filter="diamond(in)">
                                      <p:cBhvr>
                                        <p:cTn id="19" dur="20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4" name="Rectangle 2"/>
          <p:cNvSpPr>
            <a:spLocks noGrp="1" noChangeArrowheads="1"/>
          </p:cNvSpPr>
          <p:nvPr>
            <p:ph type="title"/>
          </p:nvPr>
        </p:nvSpPr>
        <p:spPr>
          <a:xfrm>
            <a:off x="457200" y="274638"/>
            <a:ext cx="8229600" cy="2620962"/>
          </a:xfrm>
        </p:spPr>
        <p:txBody>
          <a:bodyPr/>
          <a:lstStyle/>
          <a:p>
            <a:pPr algn="l" eaLnBrk="1" hangingPunct="1"/>
            <a:r>
              <a:rPr lang="en-US" smtClean="0"/>
              <a:t>The half-life of a first-order reaction is equal to _________,</a:t>
            </a:r>
            <a:br>
              <a:rPr lang="en-US" smtClean="0"/>
            </a:br>
            <a:r>
              <a:rPr lang="en-US" smtClean="0"/>
              <a:t>where </a:t>
            </a:r>
            <a:r>
              <a:rPr lang="en-US" i="1" smtClean="0"/>
              <a:t>k</a:t>
            </a:r>
            <a:r>
              <a:rPr lang="en-US" smtClean="0"/>
              <a:t> is the rate constant.</a:t>
            </a:r>
          </a:p>
        </p:txBody>
      </p:sp>
      <p:sp>
        <p:nvSpPr>
          <p:cNvPr id="479235" name="Rectangle 3"/>
          <p:cNvSpPr>
            <a:spLocks noGrp="1" noChangeArrowheads="1"/>
          </p:cNvSpPr>
          <p:nvPr>
            <p:ph type="body" idx="1"/>
          </p:nvPr>
        </p:nvSpPr>
        <p:spPr>
          <a:xfrm>
            <a:off x="1143000" y="3276600"/>
            <a:ext cx="7543800" cy="2849563"/>
          </a:xfrm>
        </p:spPr>
        <p:txBody>
          <a:bodyPr/>
          <a:lstStyle/>
          <a:p>
            <a:pPr marL="609600" indent="-609600" algn="l" rtl="0" eaLnBrk="1" hangingPunct="1">
              <a:buFontTx/>
              <a:buAutoNum type="alphaLcPeriod"/>
            </a:pPr>
            <a:r>
              <a:rPr lang="en-US" baseline="-25000" smtClean="0">
                <a:solidFill>
                  <a:srgbClr val="FF0000"/>
                </a:solidFill>
              </a:rPr>
              <a:t> </a:t>
            </a:r>
            <a:r>
              <a:rPr lang="en-US" smtClean="0">
                <a:solidFill>
                  <a:srgbClr val="FF0000"/>
                </a:solidFill>
              </a:rPr>
              <a:t>0.693/</a:t>
            </a:r>
            <a:r>
              <a:rPr lang="en-US" i="1" smtClean="0">
                <a:solidFill>
                  <a:srgbClr val="FF0000"/>
                </a:solidFill>
              </a:rPr>
              <a:t>k</a:t>
            </a:r>
          </a:p>
          <a:p>
            <a:pPr marL="609600" indent="-609600" algn="l" rtl="0" eaLnBrk="1" hangingPunct="1">
              <a:buFontTx/>
              <a:buAutoNum type="alphaLcPeriod"/>
            </a:pPr>
            <a:r>
              <a:rPr lang="en-US" baseline="-25000" smtClean="0"/>
              <a:t> </a:t>
            </a:r>
            <a:r>
              <a:rPr lang="en-US" smtClean="0"/>
              <a:t>0.693</a:t>
            </a:r>
            <a:r>
              <a:rPr lang="en-US" i="1" smtClean="0"/>
              <a:t>k</a:t>
            </a:r>
          </a:p>
          <a:p>
            <a:pPr marL="609600" indent="-609600" algn="l" rtl="0" eaLnBrk="1" hangingPunct="1">
              <a:buFontTx/>
              <a:buAutoNum type="alphaLcPeriod"/>
            </a:pPr>
            <a:r>
              <a:rPr lang="en-US" baseline="-25000" smtClean="0"/>
              <a:t> </a:t>
            </a:r>
            <a:r>
              <a:rPr lang="en-US" i="1" smtClean="0"/>
              <a:t>k</a:t>
            </a:r>
            <a:r>
              <a:rPr lang="en-US" smtClean="0"/>
              <a:t>/2</a:t>
            </a:r>
          </a:p>
          <a:p>
            <a:pPr marL="609600" indent="-609600" algn="l" rtl="0" eaLnBrk="1" hangingPunct="1">
              <a:buFontTx/>
              <a:buAutoNum type="alphaLcPeriod"/>
            </a:pPr>
            <a:r>
              <a:rPr lang="en-US" baseline="-25000" smtClean="0"/>
              <a:t> </a:t>
            </a:r>
            <a:r>
              <a:rPr lang="en-US" smtClean="0"/>
              <a:t>2</a:t>
            </a:r>
            <a:r>
              <a:rPr lang="en-US" i="1" smtClean="0"/>
              <a:t>k</a:t>
            </a:r>
          </a:p>
        </p:txBody>
      </p:sp>
      <p:sp>
        <p:nvSpPr>
          <p:cNvPr id="479236" name="Slide Number Placeholder 6"/>
          <p:cNvSpPr>
            <a:spLocks noGrp="1"/>
          </p:cNvSpPr>
          <p:nvPr>
            <p:ph type="sldNum" sz="quarter" idx="12"/>
          </p:nvPr>
        </p:nvSpPr>
        <p:spPr>
          <a:noFill/>
        </p:spPr>
        <p:txBody>
          <a:bodyPr/>
          <a:lstStyle/>
          <a:p>
            <a:fld id="{60A55942-8A11-4B1F-9742-C7230B24DAE4}" type="slidenum">
              <a:rPr lang="ar-SA" smtClean="0">
                <a:latin typeface="Arial" pitchFamily="34" charset="0"/>
                <a:cs typeface="Arial" pitchFamily="34" charset="0"/>
              </a:rPr>
              <a:pPr/>
              <a:t>380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8" name="Rectangle 2"/>
          <p:cNvSpPr>
            <a:spLocks noGrp="1" noChangeArrowheads="1"/>
          </p:cNvSpPr>
          <p:nvPr>
            <p:ph type="title"/>
          </p:nvPr>
        </p:nvSpPr>
        <p:spPr>
          <a:xfrm>
            <a:off x="457200" y="274638"/>
            <a:ext cx="8229600" cy="3382962"/>
          </a:xfrm>
        </p:spPr>
        <p:txBody>
          <a:bodyPr/>
          <a:lstStyle/>
          <a:p>
            <a:pPr algn="l" eaLnBrk="1" hangingPunct="1"/>
            <a:r>
              <a:rPr lang="en-US" smtClean="0"/>
              <a:t>The minimum energy a collision between molecules must have to produce the products is called the __________ energy.</a:t>
            </a:r>
          </a:p>
        </p:txBody>
      </p:sp>
      <p:sp>
        <p:nvSpPr>
          <p:cNvPr id="480259" name="Rectangle 3"/>
          <p:cNvSpPr>
            <a:spLocks noGrp="1" noChangeArrowheads="1"/>
          </p:cNvSpPr>
          <p:nvPr>
            <p:ph type="body" idx="1"/>
          </p:nvPr>
        </p:nvSpPr>
        <p:spPr>
          <a:xfrm>
            <a:off x="1143000" y="3886200"/>
            <a:ext cx="7467600" cy="2667000"/>
          </a:xfrm>
        </p:spPr>
        <p:txBody>
          <a:bodyPr/>
          <a:lstStyle/>
          <a:p>
            <a:pPr marL="609600" indent="-609600" algn="l" rtl="0" eaLnBrk="1" hangingPunct="1">
              <a:buFontTx/>
              <a:buAutoNum type="alphaLcPeriod"/>
            </a:pPr>
            <a:r>
              <a:rPr lang="en-US" smtClean="0"/>
              <a:t>initiation</a:t>
            </a:r>
          </a:p>
          <a:p>
            <a:pPr marL="609600" indent="-609600" algn="l" rtl="0" eaLnBrk="1" hangingPunct="1">
              <a:buFontTx/>
              <a:buAutoNum type="alphaLcPeriod"/>
            </a:pPr>
            <a:r>
              <a:rPr lang="en-US" smtClean="0"/>
              <a:t>internal</a:t>
            </a:r>
          </a:p>
          <a:p>
            <a:pPr marL="609600" indent="-609600" algn="l" rtl="0" eaLnBrk="1" hangingPunct="1">
              <a:buFontTx/>
              <a:buAutoNum type="alphaLcPeriod"/>
            </a:pPr>
            <a:r>
              <a:rPr lang="en-US" smtClean="0"/>
              <a:t>external</a:t>
            </a:r>
          </a:p>
          <a:p>
            <a:pPr marL="609600" indent="-609600" algn="l" rtl="0" eaLnBrk="1" hangingPunct="1">
              <a:buFontTx/>
              <a:buAutoNum type="alphaLcPeriod"/>
            </a:pPr>
            <a:r>
              <a:rPr lang="en-US" smtClean="0">
                <a:solidFill>
                  <a:srgbClr val="FF0000"/>
                </a:solidFill>
              </a:rPr>
              <a:t>activation</a:t>
            </a:r>
          </a:p>
          <a:p>
            <a:pPr marL="609600" indent="-609600" algn="l" rtl="0" eaLnBrk="1" hangingPunct="1">
              <a:buFontTx/>
              <a:buAutoNum type="alphaLcPeriod"/>
            </a:pPr>
            <a:endParaRPr lang="en-US" smtClean="0">
              <a:solidFill>
                <a:srgbClr val="FF0000"/>
              </a:solidFill>
            </a:endParaRPr>
          </a:p>
        </p:txBody>
      </p:sp>
      <p:sp>
        <p:nvSpPr>
          <p:cNvPr id="480260" name="Slide Number Placeholder 6"/>
          <p:cNvSpPr>
            <a:spLocks noGrp="1"/>
          </p:cNvSpPr>
          <p:nvPr>
            <p:ph type="sldNum" sz="quarter" idx="12"/>
          </p:nvPr>
        </p:nvSpPr>
        <p:spPr>
          <a:noFill/>
        </p:spPr>
        <p:txBody>
          <a:bodyPr/>
          <a:lstStyle/>
          <a:p>
            <a:fld id="{35841413-3311-4FD5-9E1D-C0543FE0F88D}" type="slidenum">
              <a:rPr lang="ar-SA" smtClean="0">
                <a:latin typeface="Arial" pitchFamily="34" charset="0"/>
                <a:cs typeface="Arial" pitchFamily="34" charset="0"/>
              </a:rPr>
              <a:pPr/>
              <a:t>381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2" name="Rectangle 2"/>
          <p:cNvSpPr>
            <a:spLocks noGrp="1" noChangeArrowheads="1"/>
          </p:cNvSpPr>
          <p:nvPr>
            <p:ph type="title"/>
          </p:nvPr>
        </p:nvSpPr>
        <p:spPr>
          <a:xfrm>
            <a:off x="304800" y="274638"/>
            <a:ext cx="8382000" cy="2392362"/>
          </a:xfrm>
        </p:spPr>
        <p:txBody>
          <a:bodyPr/>
          <a:lstStyle/>
          <a:p>
            <a:pPr algn="l" eaLnBrk="1" hangingPunct="1"/>
            <a:r>
              <a:rPr lang="en-US" smtClean="0"/>
              <a:t>A catalyst increases the rate of a reaction by:</a:t>
            </a:r>
          </a:p>
        </p:txBody>
      </p:sp>
      <p:sp>
        <p:nvSpPr>
          <p:cNvPr id="26627" name="Rectangle 3"/>
          <p:cNvSpPr>
            <a:spLocks noGrp="1" noChangeArrowheads="1"/>
          </p:cNvSpPr>
          <p:nvPr>
            <p:ph type="body" idx="1"/>
          </p:nvPr>
        </p:nvSpPr>
        <p:spPr>
          <a:xfrm>
            <a:off x="838200" y="2819400"/>
            <a:ext cx="7848600" cy="3306763"/>
          </a:xfrm>
        </p:spPr>
        <p:txBody>
          <a:bodyPr rtlCol="0">
            <a:normAutofit lnSpcReduction="10000"/>
          </a:bodyPr>
          <a:lstStyle/>
          <a:p>
            <a:pPr marL="609600" indent="-609600" algn="l" rtl="0" eaLnBrk="1" fontAlgn="auto" hangingPunct="1">
              <a:spcAft>
                <a:spcPts val="0"/>
              </a:spcAft>
              <a:buFontTx/>
              <a:buAutoNum type="alphaLcPeriod"/>
              <a:defRPr/>
            </a:pPr>
            <a:r>
              <a:rPr lang="en-US" dirty="0" smtClean="0"/>
              <a:t>causing the molecules to move more rapidly.</a:t>
            </a:r>
          </a:p>
          <a:p>
            <a:pPr marL="609600" indent="-609600" algn="l" rtl="0" eaLnBrk="1" fontAlgn="auto" hangingPunct="1">
              <a:spcAft>
                <a:spcPts val="0"/>
              </a:spcAft>
              <a:buFontTx/>
              <a:buAutoNum type="alphaLcPeriod"/>
              <a:defRPr/>
            </a:pPr>
            <a:r>
              <a:rPr lang="en-US" dirty="0" smtClean="0"/>
              <a:t>causing the molecules to collide more frequently.</a:t>
            </a:r>
          </a:p>
          <a:p>
            <a:pPr marL="609600" indent="-609600" algn="l" rtl="0" eaLnBrk="1" fontAlgn="auto" hangingPunct="1">
              <a:spcAft>
                <a:spcPts val="0"/>
              </a:spcAft>
              <a:buFontTx/>
              <a:buAutoNum type="alphaLcPeriod"/>
              <a:defRPr/>
            </a:pPr>
            <a:r>
              <a:rPr lang="en-US" dirty="0" smtClean="0">
                <a:solidFill>
                  <a:srgbClr val="FF0000"/>
                </a:solidFill>
              </a:rPr>
              <a:t>lowering the energy of activation.</a:t>
            </a:r>
          </a:p>
          <a:p>
            <a:pPr marL="609600" indent="-609600" algn="l" rtl="0" eaLnBrk="1" fontAlgn="auto" hangingPunct="1">
              <a:spcAft>
                <a:spcPts val="0"/>
              </a:spcAft>
              <a:buFontTx/>
              <a:buAutoNum type="alphaLcPeriod"/>
              <a:defRPr/>
            </a:pPr>
            <a:r>
              <a:rPr lang="en-US" dirty="0" smtClean="0"/>
              <a:t>all of the above.</a:t>
            </a:r>
          </a:p>
        </p:txBody>
      </p:sp>
      <p:sp>
        <p:nvSpPr>
          <p:cNvPr id="481284" name="Slide Number Placeholder 6"/>
          <p:cNvSpPr>
            <a:spLocks noGrp="1"/>
          </p:cNvSpPr>
          <p:nvPr>
            <p:ph type="sldNum" sz="quarter" idx="12"/>
          </p:nvPr>
        </p:nvSpPr>
        <p:spPr>
          <a:noFill/>
        </p:spPr>
        <p:txBody>
          <a:bodyPr/>
          <a:lstStyle/>
          <a:p>
            <a:fld id="{09D1CD45-147D-427C-9F98-3714785A0C73}" type="slidenum">
              <a:rPr lang="ar-SA" smtClean="0">
                <a:latin typeface="Arial" pitchFamily="34" charset="0"/>
                <a:cs typeface="Arial" pitchFamily="34" charset="0"/>
              </a:rPr>
              <a:pPr/>
              <a:t>382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2306" name="Picture 1034" descr="Senza titolo-1 copia"/>
          <p:cNvPicPr>
            <a:picLocks noChangeAspect="1" noChangeArrowheads="1"/>
          </p:cNvPicPr>
          <p:nvPr/>
        </p:nvPicPr>
        <p:blipFill>
          <a:blip r:embed="rId2" cstate="print"/>
          <a:srcRect/>
          <a:stretch>
            <a:fillRect/>
          </a:stretch>
        </p:blipFill>
        <p:spPr bwMode="auto">
          <a:xfrm>
            <a:off x="904875" y="2159000"/>
            <a:ext cx="7334250" cy="2540000"/>
          </a:xfrm>
          <a:prstGeom prst="rect">
            <a:avLst/>
          </a:prstGeom>
          <a:noFill/>
          <a:ln w="9525">
            <a:noFill/>
            <a:miter lim="800000"/>
            <a:headEnd/>
            <a:tailEnd/>
          </a:ln>
        </p:spPr>
      </p:pic>
      <p:sp>
        <p:nvSpPr>
          <p:cNvPr id="482307" name="Rectangle 1027"/>
          <p:cNvSpPr>
            <a:spLocks noGrp="1" noChangeArrowheads="1"/>
          </p:cNvSpPr>
          <p:nvPr>
            <p:ph type="title"/>
          </p:nvPr>
        </p:nvSpPr>
        <p:spPr>
          <a:xfrm>
            <a:off x="304800" y="457200"/>
            <a:ext cx="8839200" cy="762000"/>
          </a:xfrm>
        </p:spPr>
        <p:txBody>
          <a:bodyPr/>
          <a:lstStyle/>
          <a:p>
            <a:pPr algn="l" eaLnBrk="1" hangingPunct="1"/>
            <a:r>
              <a:rPr lang="en-US" sz="2800" smtClean="0"/>
              <a:t>Which expression correctly states the rate of reaction?</a:t>
            </a:r>
          </a:p>
        </p:txBody>
      </p:sp>
      <p:grpSp>
        <p:nvGrpSpPr>
          <p:cNvPr id="482308" name="Group 1029"/>
          <p:cNvGrpSpPr>
            <a:grpSpLocks/>
          </p:cNvGrpSpPr>
          <p:nvPr/>
        </p:nvGrpSpPr>
        <p:grpSpPr bwMode="auto">
          <a:xfrm>
            <a:off x="900113" y="1484313"/>
            <a:ext cx="7024687" cy="523875"/>
            <a:chOff x="1266" y="912"/>
            <a:chExt cx="4425" cy="330"/>
          </a:xfrm>
        </p:grpSpPr>
        <p:sp>
          <p:nvSpPr>
            <p:cNvPr id="482311" name="Text Box 1030"/>
            <p:cNvSpPr txBox="1">
              <a:spLocks noChangeArrowheads="1"/>
            </p:cNvSpPr>
            <p:nvPr/>
          </p:nvSpPr>
          <p:spPr bwMode="auto">
            <a:xfrm>
              <a:off x="1266" y="912"/>
              <a:ext cx="4425" cy="330"/>
            </a:xfrm>
            <a:prstGeom prst="rect">
              <a:avLst/>
            </a:prstGeom>
            <a:noFill/>
            <a:ln w="9525">
              <a:noFill/>
              <a:miter lim="800000"/>
              <a:headEnd/>
              <a:tailEnd/>
            </a:ln>
          </p:spPr>
          <p:txBody>
            <a:bodyPr wrap="none">
              <a:spAutoFit/>
            </a:bodyPr>
            <a:lstStyle/>
            <a:p>
              <a:pPr marL="457200" indent="-457200"/>
              <a:r>
                <a:rPr lang="en-US" sz="2800" b="1">
                  <a:solidFill>
                    <a:srgbClr val="800040"/>
                  </a:solidFill>
                </a:rPr>
                <a:t>N</a:t>
              </a:r>
              <a:r>
                <a:rPr lang="en-US" sz="2800" b="1" baseline="-25000">
                  <a:solidFill>
                    <a:srgbClr val="800040"/>
                  </a:solidFill>
                </a:rPr>
                <a:t>2</a:t>
              </a:r>
              <a:r>
                <a:rPr lang="en-US" sz="2800" b="1">
                  <a:solidFill>
                    <a:srgbClr val="800040"/>
                  </a:solidFill>
                </a:rPr>
                <a:t>(</a:t>
              </a:r>
              <a:r>
                <a:rPr lang="en-US" sz="2800" b="1" i="1">
                  <a:solidFill>
                    <a:srgbClr val="800040"/>
                  </a:solidFill>
                </a:rPr>
                <a:t>g</a:t>
              </a:r>
              <a:r>
                <a:rPr lang="en-US" sz="2800" b="1">
                  <a:solidFill>
                    <a:srgbClr val="800040"/>
                  </a:solidFill>
                </a:rPr>
                <a:t>)   +   3 H</a:t>
              </a:r>
              <a:r>
                <a:rPr lang="en-US" sz="2800" b="1" baseline="-25000">
                  <a:solidFill>
                    <a:srgbClr val="800040"/>
                  </a:solidFill>
                </a:rPr>
                <a:t>2</a:t>
              </a:r>
              <a:r>
                <a:rPr lang="en-US" sz="2800" b="1">
                  <a:solidFill>
                    <a:srgbClr val="800040"/>
                  </a:solidFill>
                </a:rPr>
                <a:t>(</a:t>
              </a:r>
              <a:r>
                <a:rPr lang="en-US" sz="2800" b="1" i="1">
                  <a:solidFill>
                    <a:srgbClr val="800040"/>
                  </a:solidFill>
                </a:rPr>
                <a:t>g</a:t>
              </a:r>
              <a:r>
                <a:rPr lang="en-US" sz="2800" b="1">
                  <a:solidFill>
                    <a:srgbClr val="800040"/>
                  </a:solidFill>
                </a:rPr>
                <a:t>)</a:t>
              </a:r>
              <a:r>
                <a:rPr lang="en-US" sz="2800">
                  <a:solidFill>
                    <a:srgbClr val="800040"/>
                  </a:solidFill>
                  <a:latin typeface="Calibri" pitchFamily="34" charset="0"/>
                </a:rPr>
                <a:t>                             </a:t>
              </a:r>
              <a:r>
                <a:rPr lang="en-US" sz="2800" b="1">
                  <a:solidFill>
                    <a:srgbClr val="800040"/>
                  </a:solidFill>
                </a:rPr>
                <a:t>2 NH</a:t>
              </a:r>
              <a:r>
                <a:rPr lang="en-US" sz="2800" b="1" baseline="-25000">
                  <a:solidFill>
                    <a:srgbClr val="800040"/>
                  </a:solidFill>
                </a:rPr>
                <a:t>3</a:t>
              </a:r>
              <a:r>
                <a:rPr lang="en-US" sz="2800" b="1">
                  <a:solidFill>
                    <a:srgbClr val="800040"/>
                  </a:solidFill>
                </a:rPr>
                <a:t>(</a:t>
              </a:r>
              <a:r>
                <a:rPr lang="en-US" sz="2800" b="1" i="1">
                  <a:solidFill>
                    <a:srgbClr val="800040"/>
                  </a:solidFill>
                </a:rPr>
                <a:t>g</a:t>
              </a:r>
              <a:r>
                <a:rPr lang="en-US" sz="2800" b="1">
                  <a:solidFill>
                    <a:srgbClr val="800040"/>
                  </a:solidFill>
                </a:rPr>
                <a:t>)</a:t>
              </a:r>
              <a:endParaRPr lang="en-US" sz="2800">
                <a:solidFill>
                  <a:srgbClr val="800040"/>
                </a:solidFill>
                <a:latin typeface="Calibri" pitchFamily="34" charset="0"/>
              </a:endParaRPr>
            </a:p>
          </p:txBody>
        </p:sp>
        <p:sp>
          <p:nvSpPr>
            <p:cNvPr id="482312" name="Line 1031"/>
            <p:cNvSpPr>
              <a:spLocks noChangeShapeType="1"/>
            </p:cNvSpPr>
            <p:nvPr/>
          </p:nvSpPr>
          <p:spPr bwMode="auto">
            <a:xfrm>
              <a:off x="3408" y="1104"/>
              <a:ext cx="528" cy="0"/>
            </a:xfrm>
            <a:prstGeom prst="line">
              <a:avLst/>
            </a:prstGeom>
            <a:noFill/>
            <a:ln w="19050">
              <a:solidFill>
                <a:srgbClr val="800040"/>
              </a:solidFill>
              <a:round/>
              <a:headEnd/>
              <a:tailEnd type="triangle" w="med" len="med"/>
            </a:ln>
          </p:spPr>
          <p:txBody>
            <a:bodyPr wrap="none" anchor="ctr"/>
            <a:lstStyle/>
            <a:p>
              <a:endParaRPr lang="en-US"/>
            </a:p>
          </p:txBody>
        </p:sp>
      </p:grpSp>
      <p:sp>
        <p:nvSpPr>
          <p:cNvPr id="482309" name="Rectangle 1032"/>
          <p:cNvSpPr>
            <a:spLocks noChangeArrowheads="1"/>
          </p:cNvSpPr>
          <p:nvPr/>
        </p:nvSpPr>
        <p:spPr bwMode="auto">
          <a:xfrm>
            <a:off x="4495800" y="2133600"/>
            <a:ext cx="2667000" cy="838200"/>
          </a:xfrm>
          <a:prstGeom prst="rect">
            <a:avLst/>
          </a:prstGeom>
          <a:noFill/>
          <a:ln w="28575">
            <a:solidFill>
              <a:srgbClr val="FF0000"/>
            </a:solidFill>
            <a:miter lim="800000"/>
            <a:headEnd/>
            <a:tailEnd/>
          </a:ln>
        </p:spPr>
        <p:txBody>
          <a:bodyPr wrap="none" anchor="ctr"/>
          <a:lstStyle/>
          <a:p>
            <a:endParaRPr lang="en-US">
              <a:latin typeface="Calibri" pitchFamily="34" charset="0"/>
            </a:endParaRPr>
          </a:p>
        </p:txBody>
      </p:sp>
      <p:sp>
        <p:nvSpPr>
          <p:cNvPr id="482310" name="Slide Number Placeholder 10"/>
          <p:cNvSpPr>
            <a:spLocks noGrp="1"/>
          </p:cNvSpPr>
          <p:nvPr>
            <p:ph type="sldNum" sz="quarter" idx="12"/>
          </p:nvPr>
        </p:nvSpPr>
        <p:spPr>
          <a:noFill/>
        </p:spPr>
        <p:txBody>
          <a:bodyPr/>
          <a:lstStyle/>
          <a:p>
            <a:fld id="{7AD8CBC7-224D-4E2A-88F4-A4E719BB3344}" type="slidenum">
              <a:rPr lang="ar-SA" smtClean="0">
                <a:latin typeface="Arial" pitchFamily="34" charset="0"/>
                <a:cs typeface="Arial" pitchFamily="34" charset="0"/>
              </a:rPr>
              <a:pPr/>
              <a:t>383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7" name="Rectangle 3"/>
          <p:cNvSpPr>
            <a:spLocks noGrp="1" noChangeArrowheads="1"/>
          </p:cNvSpPr>
          <p:nvPr>
            <p:ph type="title"/>
          </p:nvPr>
        </p:nvSpPr>
        <p:spPr>
          <a:xfrm>
            <a:off x="0" y="428625"/>
            <a:ext cx="3886200" cy="914400"/>
          </a:xfrm>
        </p:spPr>
        <p:txBody>
          <a:bodyPr rtlCol="0">
            <a:normAutofit fontScale="90000"/>
          </a:bodyPr>
          <a:lstStyle/>
          <a:p>
            <a:pPr eaLnBrk="1" fontAlgn="auto" hangingPunct="1">
              <a:spcAft>
                <a:spcPts val="0"/>
              </a:spcAft>
              <a:defRPr/>
            </a:pPr>
            <a:r>
              <a:rPr lang="en-US" sz="2800" dirty="0" smtClean="0"/>
              <a:t>What is the rate law for the reaction?</a:t>
            </a:r>
            <a:endParaRPr lang="en-US" dirty="0" smtClean="0"/>
          </a:p>
        </p:txBody>
      </p:sp>
      <p:sp>
        <p:nvSpPr>
          <p:cNvPr id="483331" name="Rectangle 4"/>
          <p:cNvSpPr>
            <a:spLocks noGrp="1" noChangeArrowheads="1"/>
          </p:cNvSpPr>
          <p:nvPr>
            <p:ph type="body" idx="1"/>
          </p:nvPr>
        </p:nvSpPr>
        <p:spPr>
          <a:xfrm>
            <a:off x="762000" y="1828800"/>
            <a:ext cx="3352800" cy="3048000"/>
          </a:xfrm>
        </p:spPr>
        <p:txBody>
          <a:bodyPr/>
          <a:lstStyle/>
          <a:p>
            <a:pPr algn="l" rtl="0" eaLnBrk="1" hangingPunct="1">
              <a:lnSpc>
                <a:spcPct val="90000"/>
              </a:lnSpc>
            </a:pPr>
            <a:r>
              <a:rPr lang="en-US" smtClean="0"/>
              <a:t>Rate = </a:t>
            </a:r>
            <a:r>
              <a:rPr lang="en-US" i="1" smtClean="0"/>
              <a:t>k</a:t>
            </a:r>
            <a:r>
              <a:rPr lang="en-US" smtClean="0"/>
              <a:t>[A][B]</a:t>
            </a:r>
            <a:r>
              <a:rPr lang="en-US" baseline="30000" smtClean="0"/>
              <a:t>2</a:t>
            </a:r>
          </a:p>
          <a:p>
            <a:pPr algn="l" rtl="0" eaLnBrk="1" hangingPunct="1">
              <a:lnSpc>
                <a:spcPct val="90000"/>
              </a:lnSpc>
            </a:pPr>
            <a:r>
              <a:rPr lang="en-US" smtClean="0"/>
              <a:t>Rate = </a:t>
            </a:r>
            <a:r>
              <a:rPr lang="en-US" i="1" smtClean="0"/>
              <a:t>k</a:t>
            </a:r>
            <a:r>
              <a:rPr lang="en-US" smtClean="0"/>
              <a:t>[A][B]</a:t>
            </a:r>
            <a:endParaRPr lang="en-US" baseline="30000" smtClean="0"/>
          </a:p>
          <a:p>
            <a:pPr algn="l" rtl="0" eaLnBrk="1" hangingPunct="1">
              <a:lnSpc>
                <a:spcPct val="90000"/>
              </a:lnSpc>
            </a:pPr>
            <a:r>
              <a:rPr lang="en-US" smtClean="0"/>
              <a:t>Rate = </a:t>
            </a:r>
            <a:r>
              <a:rPr lang="en-US" i="1" smtClean="0"/>
              <a:t>k</a:t>
            </a:r>
            <a:r>
              <a:rPr lang="en-US" smtClean="0"/>
              <a:t>[A]</a:t>
            </a:r>
            <a:r>
              <a:rPr lang="en-US" baseline="30000" smtClean="0"/>
              <a:t>2</a:t>
            </a:r>
            <a:r>
              <a:rPr lang="en-US" smtClean="0"/>
              <a:t>[B]</a:t>
            </a:r>
          </a:p>
          <a:p>
            <a:pPr algn="l" rtl="0" eaLnBrk="1" hangingPunct="1">
              <a:lnSpc>
                <a:spcPct val="90000"/>
              </a:lnSpc>
              <a:buClr>
                <a:srgbClr val="FF0000"/>
              </a:buClr>
            </a:pPr>
            <a:r>
              <a:rPr lang="en-US" smtClean="0">
                <a:solidFill>
                  <a:srgbClr val="FF0000"/>
                </a:solidFill>
              </a:rPr>
              <a:t>Rate = </a:t>
            </a:r>
            <a:r>
              <a:rPr lang="en-US" i="1" smtClean="0">
                <a:solidFill>
                  <a:srgbClr val="FF0000"/>
                </a:solidFill>
              </a:rPr>
              <a:t>k</a:t>
            </a:r>
            <a:r>
              <a:rPr lang="en-US" smtClean="0">
                <a:solidFill>
                  <a:srgbClr val="FF0000"/>
                </a:solidFill>
              </a:rPr>
              <a:t>[A]</a:t>
            </a:r>
          </a:p>
          <a:p>
            <a:pPr algn="l" rtl="0" eaLnBrk="1" hangingPunct="1">
              <a:lnSpc>
                <a:spcPct val="90000"/>
              </a:lnSpc>
            </a:pPr>
            <a:r>
              <a:rPr lang="en-US" smtClean="0"/>
              <a:t>Rate = </a:t>
            </a:r>
            <a:r>
              <a:rPr lang="en-US" i="1" smtClean="0"/>
              <a:t>k</a:t>
            </a:r>
            <a:r>
              <a:rPr lang="en-US" smtClean="0"/>
              <a:t>[B]</a:t>
            </a:r>
          </a:p>
          <a:p>
            <a:pPr algn="l" rtl="0" eaLnBrk="1" hangingPunct="1">
              <a:lnSpc>
                <a:spcPct val="90000"/>
              </a:lnSpc>
            </a:pPr>
            <a:endParaRPr lang="en-US" baseline="30000" smtClean="0"/>
          </a:p>
          <a:p>
            <a:pPr algn="l" rtl="0" eaLnBrk="1" hangingPunct="1">
              <a:lnSpc>
                <a:spcPct val="90000"/>
              </a:lnSpc>
            </a:pPr>
            <a:endParaRPr lang="en-US" baseline="30000" smtClean="0"/>
          </a:p>
          <a:p>
            <a:pPr algn="l" rtl="0" eaLnBrk="1" hangingPunct="1">
              <a:lnSpc>
                <a:spcPct val="90000"/>
              </a:lnSpc>
            </a:pPr>
            <a:endParaRPr lang="en-US" smtClean="0"/>
          </a:p>
        </p:txBody>
      </p:sp>
      <p:graphicFrame>
        <p:nvGraphicFramePr>
          <p:cNvPr id="129029" name="Group 5"/>
          <p:cNvGraphicFramePr>
            <a:graphicFrameLocks noGrp="1"/>
          </p:cNvGraphicFramePr>
          <p:nvPr/>
        </p:nvGraphicFramePr>
        <p:xfrm>
          <a:off x="4357688" y="2214563"/>
          <a:ext cx="4191000" cy="2870200"/>
        </p:xfrm>
        <a:graphic>
          <a:graphicData uri="http://schemas.openxmlformats.org/drawingml/2006/table">
            <a:tbl>
              <a:tblPr/>
              <a:tblGrid>
                <a:gridCol w="1092200"/>
                <a:gridCol w="1092200"/>
                <a:gridCol w="2006600"/>
              </a:tblGrid>
              <a:tr h="660400">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dirty="0" smtClean="0">
                          <a:ln>
                            <a:noFill/>
                          </a:ln>
                          <a:solidFill>
                            <a:srgbClr val="000080"/>
                          </a:solidFill>
                          <a:effectLst/>
                          <a:latin typeface="Arial" charset="0"/>
                        </a:rPr>
                        <a:t>[A]</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[B]</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dirty="0" smtClean="0">
                          <a:ln>
                            <a:noFill/>
                          </a:ln>
                          <a:solidFill>
                            <a:srgbClr val="000080"/>
                          </a:solidFill>
                          <a:effectLst/>
                          <a:latin typeface="Arial" charset="0"/>
                        </a:rPr>
                        <a:t>Initial Rate </a:t>
                      </a:r>
                      <a:r>
                        <a:rPr kumimoji="0" lang="en-US" sz="2000" b="1" i="1" u="none" strike="noStrike" cap="none" normalizeH="0" baseline="0" dirty="0" smtClean="0">
                          <a:ln>
                            <a:noFill/>
                          </a:ln>
                          <a:solidFill>
                            <a:srgbClr val="000080"/>
                          </a:solidFill>
                          <a:effectLst/>
                          <a:latin typeface="Arial" charset="0"/>
                        </a:rPr>
                        <a:t>M</a:t>
                      </a:r>
                      <a:r>
                        <a:rPr kumimoji="0" lang="en-US" sz="2000" b="1" i="0" u="none" strike="noStrike" cap="none" normalizeH="0" baseline="0" dirty="0" smtClean="0">
                          <a:ln>
                            <a:noFill/>
                          </a:ln>
                          <a:solidFill>
                            <a:srgbClr val="000080"/>
                          </a:solidFill>
                          <a:effectLst/>
                          <a:latin typeface="Arial" charset="0"/>
                        </a:rPr>
                        <a:t>/s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6600">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0.10</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0.10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1.0 </a:t>
                      </a:r>
                      <a:r>
                        <a:rPr kumimoji="0" lang="en-US" sz="2000" b="1" i="0" u="none" strike="noStrike" cap="none" normalizeH="0" baseline="0" smtClean="0">
                          <a:ln>
                            <a:noFill/>
                          </a:ln>
                          <a:solidFill>
                            <a:srgbClr val="000080"/>
                          </a:solidFill>
                          <a:effectLst/>
                          <a:latin typeface="Arial" charset="0"/>
                          <a:cs typeface="Arial" charset="0"/>
                          <a:sym typeface="Arial" charset="0"/>
                        </a:rPr>
                        <a:t>x</a:t>
                      </a:r>
                      <a:r>
                        <a:rPr kumimoji="0" lang="en-US" sz="2000" b="1" i="0" u="none" strike="noStrike" cap="none" normalizeH="0" baseline="0" smtClean="0">
                          <a:ln>
                            <a:noFill/>
                          </a:ln>
                          <a:solidFill>
                            <a:srgbClr val="000080"/>
                          </a:solidFill>
                          <a:effectLst/>
                          <a:latin typeface="Arial" charset="0"/>
                        </a:rPr>
                        <a:t> 10</a:t>
                      </a:r>
                      <a:r>
                        <a:rPr kumimoji="0" lang="en-US" sz="2000" b="1" i="0" u="none" strike="noStrike" cap="none" normalizeH="0" baseline="30000" smtClean="0">
                          <a:ln>
                            <a:noFill/>
                          </a:ln>
                          <a:solidFill>
                            <a:srgbClr val="000080"/>
                          </a:solidFill>
                          <a:effectLst/>
                          <a:latin typeface="Arial" charset="0"/>
                        </a:rPr>
                        <a:t>–</a:t>
                      </a:r>
                      <a:r>
                        <a:rPr kumimoji="0" lang="en-US" sz="2000" b="1" i="0" u="none" strike="noStrike" cap="none" normalizeH="0" baseline="30000" smtClean="0">
                          <a:ln>
                            <a:noFill/>
                          </a:ln>
                          <a:solidFill>
                            <a:srgbClr val="000080"/>
                          </a:solidFill>
                          <a:effectLst/>
                          <a:latin typeface="Arial" charset="0"/>
                          <a:cs typeface="Arial" charset="0"/>
                        </a:rPr>
                        <a:t>4</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6600">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0.10</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0.20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1.0 </a:t>
                      </a:r>
                      <a:r>
                        <a:rPr kumimoji="0" lang="en-US" sz="2000" b="1" i="0" u="none" strike="noStrike" cap="none" normalizeH="0" baseline="0" smtClean="0">
                          <a:ln>
                            <a:noFill/>
                          </a:ln>
                          <a:solidFill>
                            <a:srgbClr val="000080"/>
                          </a:solidFill>
                          <a:effectLst/>
                          <a:latin typeface="Arial" charset="0"/>
                          <a:sym typeface="Arial" charset="0"/>
                        </a:rPr>
                        <a:t>x</a:t>
                      </a:r>
                      <a:r>
                        <a:rPr kumimoji="0" lang="en-US" sz="2000" b="1" i="0" u="none" strike="noStrike" cap="none" normalizeH="0" baseline="0" smtClean="0">
                          <a:ln>
                            <a:noFill/>
                          </a:ln>
                          <a:solidFill>
                            <a:srgbClr val="000080"/>
                          </a:solidFill>
                          <a:effectLst/>
                          <a:latin typeface="Arial" charset="0"/>
                        </a:rPr>
                        <a:t> 10</a:t>
                      </a:r>
                      <a:r>
                        <a:rPr kumimoji="0" lang="en-US" sz="2000" b="1" i="0" u="none" strike="noStrike" cap="none" normalizeH="0" baseline="30000" smtClean="0">
                          <a:ln>
                            <a:noFill/>
                          </a:ln>
                          <a:solidFill>
                            <a:srgbClr val="000080"/>
                          </a:solidFill>
                          <a:effectLst/>
                          <a:latin typeface="Arial" charset="0"/>
                          <a:cs typeface="Arial" charset="0"/>
                        </a:rPr>
                        <a:t>–</a:t>
                      </a:r>
                      <a:r>
                        <a:rPr kumimoji="0" lang="en-US" sz="2000" b="1" i="0" u="none" strike="noStrike" cap="none" normalizeH="0" baseline="30000" smtClean="0">
                          <a:ln>
                            <a:noFill/>
                          </a:ln>
                          <a:solidFill>
                            <a:srgbClr val="000080"/>
                          </a:solidFill>
                          <a:effectLst/>
                          <a:latin typeface="Arial" charset="0"/>
                        </a:rPr>
                        <a:t>4</a:t>
                      </a:r>
                      <a:endParaRPr kumimoji="0" lang="en-US" sz="2000" b="1" i="0" u="none" strike="noStrike" cap="none" normalizeH="0" baseline="0" smtClean="0">
                        <a:ln>
                          <a:noFill/>
                        </a:ln>
                        <a:solidFill>
                          <a:srgbClr val="000080"/>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6600">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0.20</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0.20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dirty="0" smtClean="0">
                          <a:ln>
                            <a:noFill/>
                          </a:ln>
                          <a:solidFill>
                            <a:srgbClr val="000080"/>
                          </a:solidFill>
                          <a:effectLst/>
                          <a:latin typeface="Arial" charset="0"/>
                        </a:rPr>
                        <a:t>2.0 </a:t>
                      </a:r>
                      <a:r>
                        <a:rPr kumimoji="0" lang="en-US" sz="2000" b="1" i="0" u="none" strike="noStrike" cap="none" normalizeH="0" baseline="0" dirty="0" smtClean="0">
                          <a:ln>
                            <a:noFill/>
                          </a:ln>
                          <a:solidFill>
                            <a:srgbClr val="000080"/>
                          </a:solidFill>
                          <a:effectLst/>
                          <a:latin typeface="Arial" charset="0"/>
                          <a:sym typeface="Arial" charset="0"/>
                        </a:rPr>
                        <a:t>x</a:t>
                      </a:r>
                      <a:r>
                        <a:rPr kumimoji="0" lang="en-US" sz="2000" b="1" i="0" u="none" strike="noStrike" cap="none" normalizeH="0" baseline="0" dirty="0" smtClean="0">
                          <a:ln>
                            <a:noFill/>
                          </a:ln>
                          <a:solidFill>
                            <a:srgbClr val="000080"/>
                          </a:solidFill>
                          <a:effectLst/>
                          <a:latin typeface="Arial" charset="0"/>
                        </a:rPr>
                        <a:t> 10</a:t>
                      </a:r>
                      <a:r>
                        <a:rPr kumimoji="0" lang="en-US" sz="2000" b="1" i="0" u="none" strike="noStrike" cap="none" normalizeH="0" baseline="30000" dirty="0" smtClean="0">
                          <a:ln>
                            <a:noFill/>
                          </a:ln>
                          <a:solidFill>
                            <a:srgbClr val="000080"/>
                          </a:solidFill>
                          <a:effectLst/>
                          <a:latin typeface="Arial" charset="0"/>
                          <a:cs typeface="Arial" charset="0"/>
                        </a:rPr>
                        <a:t>–</a:t>
                      </a:r>
                      <a:r>
                        <a:rPr kumimoji="0" lang="en-US" sz="2000" b="1" i="0" u="none" strike="noStrike" cap="none" normalizeH="0" baseline="30000" dirty="0" smtClean="0">
                          <a:ln>
                            <a:noFill/>
                          </a:ln>
                          <a:solidFill>
                            <a:srgbClr val="000080"/>
                          </a:solidFill>
                          <a:effectLst/>
                          <a:latin typeface="Arial" charset="0"/>
                        </a:rPr>
                        <a:t>4</a:t>
                      </a:r>
                      <a:endParaRPr kumimoji="0" lang="en-US" sz="2000" b="1" i="0" u="none" strike="noStrike" cap="none" normalizeH="0" baseline="0" dirty="0" smtClean="0">
                        <a:ln>
                          <a:noFill/>
                        </a:ln>
                        <a:solidFill>
                          <a:srgbClr val="000080"/>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483354" name="Group 27"/>
          <p:cNvGrpSpPr>
            <a:grpSpLocks/>
          </p:cNvGrpSpPr>
          <p:nvPr/>
        </p:nvGrpSpPr>
        <p:grpSpPr bwMode="auto">
          <a:xfrm>
            <a:off x="4495800" y="609600"/>
            <a:ext cx="4645025" cy="584200"/>
            <a:chOff x="2832" y="336"/>
            <a:chExt cx="2926" cy="368"/>
          </a:xfrm>
        </p:grpSpPr>
        <p:sp>
          <p:nvSpPr>
            <p:cNvPr id="483356" name="Text Box 28"/>
            <p:cNvSpPr txBox="1">
              <a:spLocks noChangeArrowheads="1"/>
            </p:cNvSpPr>
            <p:nvPr/>
          </p:nvSpPr>
          <p:spPr bwMode="auto">
            <a:xfrm>
              <a:off x="2832" y="336"/>
              <a:ext cx="2926" cy="368"/>
            </a:xfrm>
            <a:prstGeom prst="rect">
              <a:avLst/>
            </a:prstGeom>
            <a:noFill/>
            <a:ln w="9525">
              <a:noFill/>
              <a:miter lim="800000"/>
              <a:headEnd/>
              <a:tailEnd/>
            </a:ln>
          </p:spPr>
          <p:txBody>
            <a:bodyPr wrap="none">
              <a:spAutoFit/>
            </a:bodyPr>
            <a:lstStyle/>
            <a:p>
              <a:pPr marL="457200" indent="-457200"/>
              <a:r>
                <a:rPr lang="en-US" b="1">
                  <a:solidFill>
                    <a:srgbClr val="800040"/>
                  </a:solidFill>
                </a:rPr>
                <a:t>A   +   2 B</a:t>
              </a:r>
              <a:r>
                <a:rPr lang="en-US">
                  <a:solidFill>
                    <a:srgbClr val="800040"/>
                  </a:solidFill>
                  <a:latin typeface="Calibri" pitchFamily="34" charset="0"/>
                </a:rPr>
                <a:t>              </a:t>
              </a:r>
              <a:r>
                <a:rPr lang="en-US" sz="2400" b="1">
                  <a:solidFill>
                    <a:srgbClr val="800040"/>
                  </a:solidFill>
                </a:rPr>
                <a:t>products</a:t>
              </a:r>
              <a:endParaRPr lang="en-US" sz="2400">
                <a:solidFill>
                  <a:srgbClr val="800040"/>
                </a:solidFill>
                <a:latin typeface="Calibri" pitchFamily="34" charset="0"/>
              </a:endParaRPr>
            </a:p>
          </p:txBody>
        </p:sp>
        <p:sp>
          <p:nvSpPr>
            <p:cNvPr id="483357" name="Line 29"/>
            <p:cNvSpPr>
              <a:spLocks noChangeShapeType="1"/>
            </p:cNvSpPr>
            <p:nvPr/>
          </p:nvSpPr>
          <p:spPr bwMode="auto">
            <a:xfrm>
              <a:off x="4185" y="582"/>
              <a:ext cx="528" cy="0"/>
            </a:xfrm>
            <a:prstGeom prst="line">
              <a:avLst/>
            </a:prstGeom>
            <a:noFill/>
            <a:ln w="19050">
              <a:solidFill>
                <a:srgbClr val="800040"/>
              </a:solidFill>
              <a:round/>
              <a:headEnd/>
              <a:tailEnd type="triangle" w="med" len="med"/>
            </a:ln>
          </p:spPr>
          <p:txBody>
            <a:bodyPr wrap="none" anchor="ctr"/>
            <a:lstStyle/>
            <a:p>
              <a:endParaRPr lang="en-US"/>
            </a:p>
          </p:txBody>
        </p:sp>
      </p:grpSp>
      <p:sp>
        <p:nvSpPr>
          <p:cNvPr id="483355" name="Slide Number Placeholder 10"/>
          <p:cNvSpPr>
            <a:spLocks noGrp="1"/>
          </p:cNvSpPr>
          <p:nvPr>
            <p:ph type="sldNum" sz="quarter" idx="12"/>
          </p:nvPr>
        </p:nvSpPr>
        <p:spPr>
          <a:noFill/>
        </p:spPr>
        <p:txBody>
          <a:bodyPr/>
          <a:lstStyle/>
          <a:p>
            <a:fld id="{BC4F5672-7A78-454B-822C-FAEEE9F19529}" type="slidenum">
              <a:rPr lang="ar-SA" smtClean="0">
                <a:latin typeface="Arial" pitchFamily="34" charset="0"/>
                <a:cs typeface="Arial" pitchFamily="34" charset="0"/>
              </a:rPr>
              <a:pPr/>
              <a:t>384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3"/>
          <p:cNvSpPr>
            <a:spLocks noGrp="1" noChangeArrowheads="1"/>
          </p:cNvSpPr>
          <p:nvPr>
            <p:ph type="title"/>
          </p:nvPr>
        </p:nvSpPr>
        <p:spPr>
          <a:xfrm>
            <a:off x="533400" y="457200"/>
            <a:ext cx="3886200" cy="914400"/>
          </a:xfrm>
        </p:spPr>
        <p:txBody>
          <a:bodyPr rtlCol="0">
            <a:normAutofit fontScale="90000"/>
          </a:bodyPr>
          <a:lstStyle/>
          <a:p>
            <a:pPr eaLnBrk="1" fontAlgn="auto" hangingPunct="1">
              <a:spcAft>
                <a:spcPts val="0"/>
              </a:spcAft>
              <a:defRPr/>
            </a:pPr>
            <a:r>
              <a:rPr lang="en-US" sz="2800" dirty="0" smtClean="0"/>
              <a:t>What is the rate law for the reaction?</a:t>
            </a:r>
            <a:endParaRPr lang="en-US" dirty="0" smtClean="0"/>
          </a:p>
        </p:txBody>
      </p:sp>
      <p:sp>
        <p:nvSpPr>
          <p:cNvPr id="484355" name="Rectangle 4"/>
          <p:cNvSpPr>
            <a:spLocks noGrp="1" noChangeArrowheads="1"/>
          </p:cNvSpPr>
          <p:nvPr>
            <p:ph type="body" idx="1"/>
          </p:nvPr>
        </p:nvSpPr>
        <p:spPr>
          <a:xfrm>
            <a:off x="762000" y="1828800"/>
            <a:ext cx="3352800" cy="3048000"/>
          </a:xfrm>
        </p:spPr>
        <p:txBody>
          <a:bodyPr/>
          <a:lstStyle/>
          <a:p>
            <a:pPr algn="l" rtl="0" eaLnBrk="1" hangingPunct="1">
              <a:lnSpc>
                <a:spcPct val="90000"/>
              </a:lnSpc>
              <a:buClr>
                <a:srgbClr val="FF0000"/>
              </a:buClr>
            </a:pPr>
            <a:r>
              <a:rPr lang="en-US" smtClean="0">
                <a:solidFill>
                  <a:srgbClr val="FF0000"/>
                </a:solidFill>
              </a:rPr>
              <a:t>Rate = </a:t>
            </a:r>
            <a:r>
              <a:rPr lang="en-US" i="1" smtClean="0">
                <a:solidFill>
                  <a:srgbClr val="FF0000"/>
                </a:solidFill>
              </a:rPr>
              <a:t>k</a:t>
            </a:r>
            <a:r>
              <a:rPr lang="en-US" smtClean="0">
                <a:solidFill>
                  <a:srgbClr val="FF0000"/>
                </a:solidFill>
              </a:rPr>
              <a:t>[A][B]</a:t>
            </a:r>
            <a:r>
              <a:rPr lang="en-US" baseline="30000" smtClean="0">
                <a:solidFill>
                  <a:srgbClr val="FF0000"/>
                </a:solidFill>
              </a:rPr>
              <a:t>2</a:t>
            </a:r>
          </a:p>
          <a:p>
            <a:pPr algn="l" rtl="0" eaLnBrk="1" hangingPunct="1">
              <a:lnSpc>
                <a:spcPct val="90000"/>
              </a:lnSpc>
            </a:pPr>
            <a:r>
              <a:rPr lang="en-US" smtClean="0"/>
              <a:t>Rate = </a:t>
            </a:r>
            <a:r>
              <a:rPr lang="en-US" i="1" smtClean="0"/>
              <a:t>k</a:t>
            </a:r>
            <a:r>
              <a:rPr lang="en-US" smtClean="0"/>
              <a:t>[A][B]</a:t>
            </a:r>
            <a:endParaRPr lang="en-US" baseline="30000" smtClean="0"/>
          </a:p>
          <a:p>
            <a:pPr algn="l" rtl="0" eaLnBrk="1" hangingPunct="1">
              <a:lnSpc>
                <a:spcPct val="90000"/>
              </a:lnSpc>
            </a:pPr>
            <a:r>
              <a:rPr lang="en-US" smtClean="0"/>
              <a:t>Rate = </a:t>
            </a:r>
            <a:r>
              <a:rPr lang="en-US" i="1" smtClean="0"/>
              <a:t>k</a:t>
            </a:r>
            <a:r>
              <a:rPr lang="en-US" smtClean="0"/>
              <a:t>[A]</a:t>
            </a:r>
            <a:r>
              <a:rPr lang="en-US" baseline="30000" smtClean="0"/>
              <a:t>2</a:t>
            </a:r>
            <a:r>
              <a:rPr lang="en-US" smtClean="0"/>
              <a:t>[B]</a:t>
            </a:r>
          </a:p>
          <a:p>
            <a:pPr algn="l" rtl="0" eaLnBrk="1" hangingPunct="1">
              <a:lnSpc>
                <a:spcPct val="90000"/>
              </a:lnSpc>
            </a:pPr>
            <a:r>
              <a:rPr lang="en-US" smtClean="0"/>
              <a:t>Rate = </a:t>
            </a:r>
            <a:r>
              <a:rPr lang="en-US" i="1" smtClean="0"/>
              <a:t>k</a:t>
            </a:r>
            <a:r>
              <a:rPr lang="en-US" smtClean="0"/>
              <a:t>[A]</a:t>
            </a:r>
            <a:r>
              <a:rPr lang="en-US" baseline="30000" smtClean="0"/>
              <a:t>2</a:t>
            </a:r>
            <a:r>
              <a:rPr lang="en-US" smtClean="0"/>
              <a:t>[B]</a:t>
            </a:r>
            <a:r>
              <a:rPr lang="en-US" baseline="30000" smtClean="0"/>
              <a:t>4</a:t>
            </a:r>
            <a:endParaRPr lang="en-US" smtClean="0"/>
          </a:p>
          <a:p>
            <a:pPr algn="l" rtl="0" eaLnBrk="1" hangingPunct="1">
              <a:lnSpc>
                <a:spcPct val="90000"/>
              </a:lnSpc>
            </a:pPr>
            <a:r>
              <a:rPr lang="en-US" smtClean="0"/>
              <a:t>Rate = </a:t>
            </a:r>
            <a:r>
              <a:rPr lang="en-US" i="1" smtClean="0"/>
              <a:t>k</a:t>
            </a:r>
            <a:r>
              <a:rPr lang="en-US" smtClean="0"/>
              <a:t>[B]</a:t>
            </a:r>
          </a:p>
          <a:p>
            <a:pPr algn="l" rtl="0" eaLnBrk="1" hangingPunct="1">
              <a:lnSpc>
                <a:spcPct val="90000"/>
              </a:lnSpc>
            </a:pPr>
            <a:endParaRPr lang="en-US" baseline="30000" smtClean="0"/>
          </a:p>
          <a:p>
            <a:pPr algn="l" rtl="0" eaLnBrk="1" hangingPunct="1">
              <a:lnSpc>
                <a:spcPct val="90000"/>
              </a:lnSpc>
            </a:pPr>
            <a:endParaRPr lang="en-US" baseline="30000" smtClean="0"/>
          </a:p>
          <a:p>
            <a:pPr algn="l" rtl="0" eaLnBrk="1" hangingPunct="1">
              <a:lnSpc>
                <a:spcPct val="90000"/>
              </a:lnSpc>
            </a:pPr>
            <a:endParaRPr lang="en-US" smtClean="0"/>
          </a:p>
        </p:txBody>
      </p:sp>
      <p:graphicFrame>
        <p:nvGraphicFramePr>
          <p:cNvPr id="130053" name="Group 5"/>
          <p:cNvGraphicFramePr>
            <a:graphicFrameLocks noGrp="1"/>
          </p:cNvGraphicFramePr>
          <p:nvPr/>
        </p:nvGraphicFramePr>
        <p:xfrm>
          <a:off x="4267200" y="1371600"/>
          <a:ext cx="4191000" cy="2870200"/>
        </p:xfrm>
        <a:graphic>
          <a:graphicData uri="http://schemas.openxmlformats.org/drawingml/2006/table">
            <a:tbl>
              <a:tblPr/>
              <a:tblGrid>
                <a:gridCol w="1092200"/>
                <a:gridCol w="1092200"/>
                <a:gridCol w="2006600"/>
              </a:tblGrid>
              <a:tr h="660400">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[A]</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[B]</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Initial Rate </a:t>
                      </a:r>
                      <a:r>
                        <a:rPr kumimoji="0" lang="en-US" sz="2000" b="1" i="1" u="none" strike="noStrike" cap="none" normalizeH="0" baseline="0" smtClean="0">
                          <a:ln>
                            <a:noFill/>
                          </a:ln>
                          <a:solidFill>
                            <a:srgbClr val="000080"/>
                          </a:solidFill>
                          <a:effectLst/>
                          <a:latin typeface="Arial" charset="0"/>
                        </a:rPr>
                        <a:t>M</a:t>
                      </a:r>
                      <a:r>
                        <a:rPr kumimoji="0" lang="en-US" sz="2000" b="1" i="0" u="none" strike="noStrike" cap="none" normalizeH="0" baseline="0" smtClean="0">
                          <a:ln>
                            <a:noFill/>
                          </a:ln>
                          <a:solidFill>
                            <a:srgbClr val="000080"/>
                          </a:solidFill>
                          <a:effectLst/>
                          <a:latin typeface="Arial" charset="0"/>
                        </a:rPr>
                        <a:t>/s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6600">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0.10</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0.10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1.0 x 10</a:t>
                      </a:r>
                      <a:r>
                        <a:rPr kumimoji="0" lang="en-US" sz="2000" b="1" i="0" u="none" strike="noStrike" cap="none" normalizeH="0" baseline="30000" smtClean="0">
                          <a:ln>
                            <a:noFill/>
                          </a:ln>
                          <a:solidFill>
                            <a:srgbClr val="000080"/>
                          </a:solidFill>
                          <a:effectLst/>
                          <a:latin typeface="Arial" charset="0"/>
                        </a:rPr>
                        <a:t>–</a:t>
                      </a:r>
                      <a:r>
                        <a:rPr kumimoji="0" lang="en-US" sz="2000" b="1" i="0" u="none" strike="noStrike" cap="none" normalizeH="0" baseline="30000" smtClean="0">
                          <a:ln>
                            <a:noFill/>
                          </a:ln>
                          <a:solidFill>
                            <a:srgbClr val="000080"/>
                          </a:solidFill>
                          <a:effectLst/>
                          <a:latin typeface="Arial" charset="0"/>
                          <a:cs typeface="Arial" charset="0"/>
                        </a:rPr>
                        <a:t>4</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6600">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0.10</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0.20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4.0 </a:t>
                      </a:r>
                      <a:r>
                        <a:rPr kumimoji="0" lang="en-US" sz="2000" b="1" i="0" u="none" strike="noStrike" cap="none" normalizeH="0" baseline="0" smtClean="0">
                          <a:ln>
                            <a:noFill/>
                          </a:ln>
                          <a:solidFill>
                            <a:srgbClr val="000080"/>
                          </a:solidFill>
                          <a:effectLst/>
                          <a:latin typeface="Arial" charset="0"/>
                          <a:sym typeface="Arial" charset="0"/>
                        </a:rPr>
                        <a:t>x</a:t>
                      </a:r>
                      <a:r>
                        <a:rPr kumimoji="0" lang="en-US" sz="2000" b="1" i="0" u="none" strike="noStrike" cap="none" normalizeH="0" baseline="0" smtClean="0">
                          <a:ln>
                            <a:noFill/>
                          </a:ln>
                          <a:solidFill>
                            <a:srgbClr val="000080"/>
                          </a:solidFill>
                          <a:effectLst/>
                          <a:latin typeface="Arial" charset="0"/>
                        </a:rPr>
                        <a:t> 10</a:t>
                      </a:r>
                      <a:r>
                        <a:rPr kumimoji="0" lang="en-US" sz="2000" b="1" i="0" u="none" strike="noStrike" cap="none" normalizeH="0" baseline="30000" smtClean="0">
                          <a:ln>
                            <a:noFill/>
                          </a:ln>
                          <a:solidFill>
                            <a:srgbClr val="000080"/>
                          </a:solidFill>
                          <a:effectLst/>
                          <a:latin typeface="Arial" charset="0"/>
                        </a:rPr>
                        <a:t>–</a:t>
                      </a:r>
                      <a:r>
                        <a:rPr kumimoji="0" lang="en-US" sz="2000" b="1" i="0" u="none" strike="noStrike" cap="none" normalizeH="0" baseline="30000" smtClean="0">
                          <a:ln>
                            <a:noFill/>
                          </a:ln>
                          <a:solidFill>
                            <a:srgbClr val="000080"/>
                          </a:solidFill>
                          <a:effectLst/>
                          <a:latin typeface="Arial" charset="0"/>
                          <a:cs typeface="Arial" charset="0"/>
                        </a:rPr>
                        <a:t>4</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6600">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0.20</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0.20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80"/>
                        </a:buClr>
                        <a:buSzTx/>
                        <a:buFont typeface="Times" pitchFamily="18" charset="0"/>
                        <a:buNone/>
                        <a:tabLst/>
                      </a:pPr>
                      <a:r>
                        <a:rPr kumimoji="0" lang="en-US" sz="2000" b="1" i="0" u="none" strike="noStrike" cap="none" normalizeH="0" baseline="0" smtClean="0">
                          <a:ln>
                            <a:noFill/>
                          </a:ln>
                          <a:solidFill>
                            <a:srgbClr val="000080"/>
                          </a:solidFill>
                          <a:effectLst/>
                          <a:latin typeface="Arial" charset="0"/>
                        </a:rPr>
                        <a:t>8.0 </a:t>
                      </a:r>
                      <a:r>
                        <a:rPr kumimoji="0" lang="en-US" sz="2000" b="1" i="0" u="none" strike="noStrike" cap="none" normalizeH="0" baseline="0" smtClean="0">
                          <a:ln>
                            <a:noFill/>
                          </a:ln>
                          <a:solidFill>
                            <a:srgbClr val="000080"/>
                          </a:solidFill>
                          <a:effectLst/>
                          <a:latin typeface="Arial" charset="0"/>
                          <a:sym typeface="Arial" charset="0"/>
                        </a:rPr>
                        <a:t>x</a:t>
                      </a:r>
                      <a:r>
                        <a:rPr kumimoji="0" lang="en-US" sz="2000" b="1" i="0" u="none" strike="noStrike" cap="none" normalizeH="0" baseline="0" smtClean="0">
                          <a:ln>
                            <a:noFill/>
                          </a:ln>
                          <a:solidFill>
                            <a:srgbClr val="000080"/>
                          </a:solidFill>
                          <a:effectLst/>
                          <a:latin typeface="Arial" charset="0"/>
                        </a:rPr>
                        <a:t> 10</a:t>
                      </a:r>
                      <a:r>
                        <a:rPr kumimoji="0" lang="en-US" sz="2000" b="1" i="0" u="none" strike="noStrike" cap="none" normalizeH="0" baseline="30000" smtClean="0">
                          <a:ln>
                            <a:noFill/>
                          </a:ln>
                          <a:solidFill>
                            <a:srgbClr val="000080"/>
                          </a:solidFill>
                          <a:effectLst/>
                          <a:latin typeface="Arial" charset="0"/>
                        </a:rPr>
                        <a:t>–</a:t>
                      </a:r>
                      <a:r>
                        <a:rPr kumimoji="0" lang="en-US" sz="2000" b="1" i="0" u="none" strike="noStrike" cap="none" normalizeH="0" baseline="30000" smtClean="0">
                          <a:ln>
                            <a:noFill/>
                          </a:ln>
                          <a:solidFill>
                            <a:srgbClr val="000080"/>
                          </a:solidFill>
                          <a:effectLst/>
                          <a:latin typeface="Arial" charset="0"/>
                          <a:cs typeface="Arial" charset="0"/>
                        </a:rPr>
                        <a:t>4</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484378" name="Group 27"/>
          <p:cNvGrpSpPr>
            <a:grpSpLocks/>
          </p:cNvGrpSpPr>
          <p:nvPr/>
        </p:nvGrpSpPr>
        <p:grpSpPr bwMode="auto">
          <a:xfrm>
            <a:off x="4495800" y="533400"/>
            <a:ext cx="4316413" cy="461963"/>
            <a:chOff x="2832" y="336"/>
            <a:chExt cx="2719" cy="291"/>
          </a:xfrm>
        </p:grpSpPr>
        <p:sp>
          <p:nvSpPr>
            <p:cNvPr id="484380" name="Text Box 28"/>
            <p:cNvSpPr txBox="1">
              <a:spLocks noChangeArrowheads="1"/>
            </p:cNvSpPr>
            <p:nvPr/>
          </p:nvSpPr>
          <p:spPr bwMode="auto">
            <a:xfrm>
              <a:off x="2832" y="336"/>
              <a:ext cx="2719" cy="291"/>
            </a:xfrm>
            <a:prstGeom prst="rect">
              <a:avLst/>
            </a:prstGeom>
            <a:noFill/>
            <a:ln w="9525">
              <a:noFill/>
              <a:miter lim="800000"/>
              <a:headEnd/>
              <a:tailEnd/>
            </a:ln>
          </p:spPr>
          <p:txBody>
            <a:bodyPr wrap="none">
              <a:spAutoFit/>
            </a:bodyPr>
            <a:lstStyle/>
            <a:p>
              <a:pPr marL="457200" indent="-457200"/>
              <a:r>
                <a:rPr lang="en-US" sz="2400" b="1"/>
                <a:t>2 A   +   B</a:t>
              </a:r>
              <a:r>
                <a:rPr lang="en-US" sz="2400">
                  <a:latin typeface="Calibri" pitchFamily="34" charset="0"/>
                </a:rPr>
                <a:t>                   </a:t>
              </a:r>
              <a:r>
                <a:rPr lang="en-US" sz="2400" b="1"/>
                <a:t>products</a:t>
              </a:r>
              <a:endParaRPr lang="en-US" sz="2400">
                <a:latin typeface="Calibri" pitchFamily="34" charset="0"/>
              </a:endParaRPr>
            </a:p>
          </p:txBody>
        </p:sp>
        <p:sp>
          <p:nvSpPr>
            <p:cNvPr id="484381" name="Line 29"/>
            <p:cNvSpPr>
              <a:spLocks noChangeShapeType="1"/>
            </p:cNvSpPr>
            <p:nvPr/>
          </p:nvSpPr>
          <p:spPr bwMode="auto">
            <a:xfrm>
              <a:off x="3831" y="480"/>
              <a:ext cx="528" cy="0"/>
            </a:xfrm>
            <a:prstGeom prst="line">
              <a:avLst/>
            </a:prstGeom>
            <a:noFill/>
            <a:ln w="19050">
              <a:solidFill>
                <a:srgbClr val="800040"/>
              </a:solidFill>
              <a:round/>
              <a:headEnd/>
              <a:tailEnd type="triangle" w="med" len="med"/>
            </a:ln>
          </p:spPr>
          <p:txBody>
            <a:bodyPr wrap="none" anchor="ctr"/>
            <a:lstStyle/>
            <a:p>
              <a:endParaRPr lang="en-US"/>
            </a:p>
          </p:txBody>
        </p:sp>
      </p:grpSp>
      <p:sp>
        <p:nvSpPr>
          <p:cNvPr id="484379" name="Slide Number Placeholder 10"/>
          <p:cNvSpPr>
            <a:spLocks noGrp="1"/>
          </p:cNvSpPr>
          <p:nvPr>
            <p:ph type="sldNum" sz="quarter" idx="12"/>
          </p:nvPr>
        </p:nvSpPr>
        <p:spPr>
          <a:noFill/>
        </p:spPr>
        <p:txBody>
          <a:bodyPr/>
          <a:lstStyle/>
          <a:p>
            <a:fld id="{03FE944A-B547-456D-A5F2-071734D64692}" type="slidenum">
              <a:rPr lang="ar-SA" smtClean="0">
                <a:latin typeface="Arial" pitchFamily="34" charset="0"/>
                <a:cs typeface="Arial" pitchFamily="34" charset="0"/>
              </a:rPr>
              <a:pPr/>
              <a:t>385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Text Box 3"/>
          <p:cNvSpPr txBox="1">
            <a:spLocks noChangeArrowheads="1"/>
          </p:cNvSpPr>
          <p:nvPr/>
        </p:nvSpPr>
        <p:spPr bwMode="auto">
          <a:xfrm>
            <a:off x="3581400" y="1524000"/>
            <a:ext cx="2673350" cy="523875"/>
          </a:xfrm>
          <a:prstGeom prst="rect">
            <a:avLst/>
          </a:prstGeom>
          <a:noFill/>
          <a:ln w="9525">
            <a:noFill/>
            <a:miter lim="800000"/>
            <a:headEnd/>
            <a:tailEnd/>
          </a:ln>
        </p:spPr>
        <p:txBody>
          <a:bodyPr wrap="none">
            <a:spAutoFit/>
          </a:bodyPr>
          <a:lstStyle/>
          <a:p>
            <a:pPr marL="457200" indent="-457200"/>
            <a:r>
              <a:rPr lang="en-US" sz="2800" b="1">
                <a:solidFill>
                  <a:srgbClr val="800040"/>
                </a:solidFill>
              </a:rPr>
              <a:t>Rate = </a:t>
            </a:r>
            <a:r>
              <a:rPr lang="en-US" sz="2800" b="1" i="1">
                <a:solidFill>
                  <a:srgbClr val="800040"/>
                </a:solidFill>
              </a:rPr>
              <a:t>k</a:t>
            </a:r>
            <a:r>
              <a:rPr lang="en-US" sz="2800" b="1">
                <a:solidFill>
                  <a:srgbClr val="800040"/>
                </a:solidFill>
              </a:rPr>
              <a:t>[A][B] </a:t>
            </a:r>
          </a:p>
        </p:txBody>
      </p:sp>
      <p:sp>
        <p:nvSpPr>
          <p:cNvPr id="485379" name="Rectangle 4"/>
          <p:cNvSpPr>
            <a:spLocks noGrp="1" noChangeArrowheads="1"/>
          </p:cNvSpPr>
          <p:nvPr>
            <p:ph type="title"/>
          </p:nvPr>
        </p:nvSpPr>
        <p:spPr>
          <a:xfrm>
            <a:off x="250825" y="457200"/>
            <a:ext cx="8893175" cy="914400"/>
          </a:xfrm>
        </p:spPr>
        <p:txBody>
          <a:bodyPr/>
          <a:lstStyle/>
          <a:p>
            <a:pPr algn="l" eaLnBrk="1" hangingPunct="1"/>
            <a:r>
              <a:rPr lang="en-US" sz="2800" smtClean="0"/>
              <a:t> What are the units of the rate constant for a reaction with a rate law of:</a:t>
            </a:r>
          </a:p>
        </p:txBody>
      </p:sp>
      <p:sp>
        <p:nvSpPr>
          <p:cNvPr id="485380" name="Rectangle 5"/>
          <p:cNvSpPr>
            <a:spLocks noGrp="1" noChangeArrowheads="1"/>
          </p:cNvSpPr>
          <p:nvPr>
            <p:ph type="body" idx="1"/>
          </p:nvPr>
        </p:nvSpPr>
        <p:spPr>
          <a:xfrm>
            <a:off x="762000" y="2209800"/>
            <a:ext cx="3352800" cy="3048000"/>
          </a:xfrm>
        </p:spPr>
        <p:txBody>
          <a:bodyPr/>
          <a:lstStyle/>
          <a:p>
            <a:pPr algn="l" rtl="0" eaLnBrk="1" hangingPunct="1">
              <a:lnSpc>
                <a:spcPct val="90000"/>
              </a:lnSpc>
            </a:pPr>
            <a:r>
              <a:rPr lang="en-US" smtClean="0"/>
              <a:t> </a:t>
            </a:r>
            <a:r>
              <a:rPr lang="en-US" i="1" smtClean="0"/>
              <a:t>M</a:t>
            </a:r>
            <a:r>
              <a:rPr lang="en-US" smtClean="0"/>
              <a:t> s</a:t>
            </a:r>
            <a:endParaRPr lang="en-US" baseline="30000" smtClean="0"/>
          </a:p>
          <a:p>
            <a:pPr algn="l" rtl="0" eaLnBrk="1" hangingPunct="1">
              <a:lnSpc>
                <a:spcPct val="90000"/>
              </a:lnSpc>
            </a:pPr>
            <a:r>
              <a:rPr lang="en-US" smtClean="0"/>
              <a:t> </a:t>
            </a:r>
            <a:r>
              <a:rPr lang="en-US" i="1" smtClean="0"/>
              <a:t>M </a:t>
            </a:r>
            <a:r>
              <a:rPr lang="en-US" baseline="30000" smtClean="0"/>
              <a:t>2</a:t>
            </a:r>
            <a:r>
              <a:rPr lang="en-US" smtClean="0"/>
              <a:t> s</a:t>
            </a:r>
            <a:endParaRPr lang="en-US" baseline="30000" smtClean="0"/>
          </a:p>
          <a:p>
            <a:pPr algn="l" rtl="0" eaLnBrk="1" hangingPunct="1">
              <a:lnSpc>
                <a:spcPct val="90000"/>
              </a:lnSpc>
            </a:pPr>
            <a:r>
              <a:rPr lang="en-US" smtClean="0"/>
              <a:t> </a:t>
            </a:r>
            <a:r>
              <a:rPr lang="en-US" i="1" smtClean="0"/>
              <a:t>M</a:t>
            </a:r>
            <a:r>
              <a:rPr lang="en-US" baseline="30000" smtClean="0"/>
              <a:t>–1</a:t>
            </a:r>
            <a:r>
              <a:rPr lang="en-US" smtClean="0"/>
              <a:t> s</a:t>
            </a:r>
            <a:r>
              <a:rPr lang="en-US" baseline="30000" smtClean="0"/>
              <a:t>–1</a:t>
            </a:r>
          </a:p>
          <a:p>
            <a:pPr algn="l" rtl="0" eaLnBrk="1" hangingPunct="1">
              <a:lnSpc>
                <a:spcPct val="90000"/>
              </a:lnSpc>
              <a:buClr>
                <a:srgbClr val="FF0000"/>
              </a:buClr>
            </a:pPr>
            <a:r>
              <a:rPr lang="en-US" smtClean="0">
                <a:solidFill>
                  <a:srgbClr val="FF0000"/>
                </a:solidFill>
              </a:rPr>
              <a:t> </a:t>
            </a:r>
            <a:r>
              <a:rPr lang="en-US" i="1" smtClean="0">
                <a:solidFill>
                  <a:srgbClr val="FF0000"/>
                </a:solidFill>
              </a:rPr>
              <a:t>M</a:t>
            </a:r>
            <a:r>
              <a:rPr lang="en-US" baseline="30000" smtClean="0">
                <a:solidFill>
                  <a:srgbClr val="FF0000"/>
                </a:solidFill>
              </a:rPr>
              <a:t>–1</a:t>
            </a:r>
            <a:r>
              <a:rPr lang="en-US" smtClean="0">
                <a:solidFill>
                  <a:srgbClr val="FF0000"/>
                </a:solidFill>
              </a:rPr>
              <a:t> s</a:t>
            </a:r>
            <a:r>
              <a:rPr lang="en-US" baseline="30000" smtClean="0">
                <a:solidFill>
                  <a:srgbClr val="FF0000"/>
                </a:solidFill>
              </a:rPr>
              <a:t>–2</a:t>
            </a:r>
          </a:p>
          <a:p>
            <a:pPr algn="l" rtl="0" eaLnBrk="1" hangingPunct="1">
              <a:lnSpc>
                <a:spcPct val="90000"/>
              </a:lnSpc>
            </a:pPr>
            <a:r>
              <a:rPr lang="en-US" smtClean="0"/>
              <a:t> </a:t>
            </a:r>
            <a:r>
              <a:rPr lang="en-US" i="1" smtClean="0"/>
              <a:t>M</a:t>
            </a:r>
            <a:r>
              <a:rPr lang="en-US" baseline="30000" smtClean="0"/>
              <a:t>–2</a:t>
            </a:r>
            <a:r>
              <a:rPr lang="en-US" smtClean="0"/>
              <a:t> s</a:t>
            </a:r>
            <a:r>
              <a:rPr lang="en-US" baseline="30000" smtClean="0"/>
              <a:t>–1</a:t>
            </a:r>
          </a:p>
        </p:txBody>
      </p:sp>
      <p:sp>
        <p:nvSpPr>
          <p:cNvPr id="485381" name="Slide Number Placeholder 7"/>
          <p:cNvSpPr>
            <a:spLocks noGrp="1"/>
          </p:cNvSpPr>
          <p:nvPr>
            <p:ph type="sldNum" sz="quarter" idx="12"/>
          </p:nvPr>
        </p:nvSpPr>
        <p:spPr>
          <a:noFill/>
        </p:spPr>
        <p:txBody>
          <a:bodyPr/>
          <a:lstStyle/>
          <a:p>
            <a:fld id="{CBCE05CA-DEA9-4E53-8909-6F3C05C9AE9F}" type="slidenum">
              <a:rPr lang="ar-SA" smtClean="0">
                <a:latin typeface="Arial" pitchFamily="34" charset="0"/>
                <a:cs typeface="Arial" pitchFamily="34" charset="0"/>
              </a:rPr>
              <a:pPr/>
              <a:t>386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3"/>
          <p:cNvSpPr>
            <a:spLocks noGrp="1" noChangeArrowheads="1"/>
          </p:cNvSpPr>
          <p:nvPr>
            <p:ph type="title"/>
          </p:nvPr>
        </p:nvSpPr>
        <p:spPr>
          <a:xfrm>
            <a:off x="179388" y="476250"/>
            <a:ext cx="9144000" cy="1143000"/>
          </a:xfrm>
        </p:spPr>
        <p:txBody>
          <a:bodyPr/>
          <a:lstStyle/>
          <a:p>
            <a:pPr algn="l" eaLnBrk="1" hangingPunct="1"/>
            <a:r>
              <a:rPr lang="en-US" sz="2800" smtClean="0"/>
              <a:t> If </a:t>
            </a:r>
            <a:r>
              <a:rPr lang="en-US" sz="2800" i="1" smtClean="0"/>
              <a:t>t</a:t>
            </a:r>
            <a:r>
              <a:rPr lang="en-US" sz="2800" baseline="-25000" smtClean="0"/>
              <a:t>1/2 </a:t>
            </a:r>
            <a:r>
              <a:rPr lang="en-US" sz="2800" smtClean="0"/>
              <a:t>= 500 s for a first-order reaction, how long will it take for the concentration of a reactant to decrease to 1/8 of its original value? </a:t>
            </a:r>
          </a:p>
        </p:txBody>
      </p:sp>
      <p:sp>
        <p:nvSpPr>
          <p:cNvPr id="486403" name="Rectangle 4"/>
          <p:cNvSpPr>
            <a:spLocks noGrp="1" noChangeArrowheads="1"/>
          </p:cNvSpPr>
          <p:nvPr>
            <p:ph type="body" idx="1"/>
          </p:nvPr>
        </p:nvSpPr>
        <p:spPr>
          <a:xfrm>
            <a:off x="762000" y="2209800"/>
            <a:ext cx="6113463" cy="3048000"/>
          </a:xfrm>
        </p:spPr>
        <p:txBody>
          <a:bodyPr/>
          <a:lstStyle/>
          <a:p>
            <a:pPr algn="l" rtl="0" eaLnBrk="1" hangingPunct="1">
              <a:lnSpc>
                <a:spcPct val="90000"/>
              </a:lnSpc>
            </a:pPr>
            <a:r>
              <a:rPr lang="en-US" smtClean="0"/>
              <a:t>2 </a:t>
            </a:r>
            <a:r>
              <a:rPr lang="en-US" smtClean="0">
                <a:sym typeface="Arial" pitchFamily="34" charset="0"/>
              </a:rPr>
              <a:t>x</a:t>
            </a:r>
            <a:r>
              <a:rPr lang="en-US" smtClean="0"/>
              <a:t> 500 = 1000 s</a:t>
            </a:r>
          </a:p>
          <a:p>
            <a:pPr algn="l" rtl="0" eaLnBrk="1" hangingPunct="1">
              <a:lnSpc>
                <a:spcPct val="90000"/>
              </a:lnSpc>
              <a:buClr>
                <a:srgbClr val="FF0000"/>
              </a:buClr>
            </a:pPr>
            <a:r>
              <a:rPr lang="en-US" smtClean="0">
                <a:solidFill>
                  <a:srgbClr val="FF0000"/>
                </a:solidFill>
              </a:rPr>
              <a:t>3 </a:t>
            </a:r>
            <a:r>
              <a:rPr lang="en-US" smtClean="0">
                <a:solidFill>
                  <a:srgbClr val="FF0000"/>
                </a:solidFill>
                <a:sym typeface="Arial" pitchFamily="34" charset="0"/>
              </a:rPr>
              <a:t>x</a:t>
            </a:r>
            <a:r>
              <a:rPr lang="en-US" smtClean="0">
                <a:solidFill>
                  <a:srgbClr val="FF0000"/>
                </a:solidFill>
              </a:rPr>
              <a:t> 500 = 1500 s</a:t>
            </a:r>
          </a:p>
          <a:p>
            <a:pPr algn="l" rtl="0" eaLnBrk="1" hangingPunct="1">
              <a:lnSpc>
                <a:spcPct val="90000"/>
              </a:lnSpc>
            </a:pPr>
            <a:r>
              <a:rPr lang="en-US" smtClean="0"/>
              <a:t>4 </a:t>
            </a:r>
            <a:r>
              <a:rPr lang="en-US" smtClean="0">
                <a:sym typeface="Arial" pitchFamily="34" charset="0"/>
              </a:rPr>
              <a:t>x</a:t>
            </a:r>
            <a:r>
              <a:rPr lang="en-US" smtClean="0"/>
              <a:t> 500 = 2004000 s</a:t>
            </a:r>
          </a:p>
          <a:p>
            <a:pPr algn="l" rtl="0" eaLnBrk="1" hangingPunct="1">
              <a:lnSpc>
                <a:spcPct val="90000"/>
              </a:lnSpc>
            </a:pPr>
            <a:r>
              <a:rPr lang="en-US" smtClean="0"/>
              <a:t>0 s</a:t>
            </a:r>
          </a:p>
          <a:p>
            <a:pPr algn="l" rtl="0" eaLnBrk="1" hangingPunct="1">
              <a:lnSpc>
                <a:spcPct val="90000"/>
              </a:lnSpc>
            </a:pPr>
            <a:r>
              <a:rPr lang="en-US" smtClean="0"/>
              <a:t>5 </a:t>
            </a:r>
            <a:r>
              <a:rPr lang="en-US" smtClean="0">
                <a:sym typeface="Arial" pitchFamily="34" charset="0"/>
              </a:rPr>
              <a:t>x</a:t>
            </a:r>
            <a:r>
              <a:rPr lang="en-US" smtClean="0"/>
              <a:t> 500 = 2500 s</a:t>
            </a:r>
          </a:p>
          <a:p>
            <a:pPr algn="l" rtl="0" eaLnBrk="1" hangingPunct="1">
              <a:lnSpc>
                <a:spcPct val="90000"/>
              </a:lnSpc>
            </a:pPr>
            <a:r>
              <a:rPr lang="en-US" smtClean="0"/>
              <a:t>8 </a:t>
            </a:r>
            <a:r>
              <a:rPr lang="en-US" smtClean="0">
                <a:sym typeface="Arial" pitchFamily="34" charset="0"/>
              </a:rPr>
              <a:t>x</a:t>
            </a:r>
            <a:r>
              <a:rPr lang="en-US" smtClean="0"/>
              <a:t> 500 =</a:t>
            </a:r>
          </a:p>
        </p:txBody>
      </p:sp>
      <p:sp>
        <p:nvSpPr>
          <p:cNvPr id="486404" name="Slide Number Placeholder 6"/>
          <p:cNvSpPr>
            <a:spLocks noGrp="1"/>
          </p:cNvSpPr>
          <p:nvPr>
            <p:ph type="sldNum" sz="quarter" idx="12"/>
          </p:nvPr>
        </p:nvSpPr>
        <p:spPr>
          <a:noFill/>
        </p:spPr>
        <p:txBody>
          <a:bodyPr/>
          <a:lstStyle/>
          <a:p>
            <a:fld id="{B8A7EBEC-1768-4464-9B4D-EF01FA310F68}" type="slidenum">
              <a:rPr lang="ar-SA" smtClean="0">
                <a:latin typeface="Arial" pitchFamily="34" charset="0"/>
                <a:cs typeface="Arial" pitchFamily="34" charset="0"/>
              </a:rPr>
              <a:pPr/>
              <a:t>387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3"/>
          <p:cNvSpPr>
            <a:spLocks noChangeArrowheads="1"/>
          </p:cNvSpPr>
          <p:nvPr/>
        </p:nvSpPr>
        <p:spPr bwMode="auto">
          <a:xfrm>
            <a:off x="250825" y="404813"/>
            <a:ext cx="8763000" cy="2676525"/>
          </a:xfrm>
          <a:prstGeom prst="rect">
            <a:avLst/>
          </a:prstGeom>
          <a:noFill/>
          <a:ln w="9525">
            <a:noFill/>
            <a:miter lim="800000"/>
            <a:headEnd/>
            <a:tailEnd/>
          </a:ln>
        </p:spPr>
        <p:txBody>
          <a:bodyPr>
            <a:spAutoFit/>
          </a:bodyPr>
          <a:lstStyle/>
          <a:p>
            <a:pPr algn="l" rtl="0"/>
            <a:r>
              <a:rPr lang="en-US" sz="2800" b="1">
                <a:latin typeface="Calibri" pitchFamily="34" charset="0"/>
              </a:rPr>
              <a:t>Ex: (a) </a:t>
            </a:r>
            <a:r>
              <a:rPr lang="en-US" sz="2800">
                <a:latin typeface="Calibri" pitchFamily="34" charset="0"/>
              </a:rPr>
              <a:t>How is the rate at which ozone disappears related to the rate at which oxygen appears in the reaction </a:t>
            </a:r>
          </a:p>
          <a:p>
            <a:pPr algn="l" rtl="0"/>
            <a:r>
              <a:rPr lang="en-US" sz="2800">
                <a:latin typeface="Calibri" pitchFamily="34" charset="0"/>
              </a:rPr>
              <a:t>2 O</a:t>
            </a:r>
            <a:r>
              <a:rPr lang="en-US" sz="2800" baseline="-25000">
                <a:latin typeface="Calibri" pitchFamily="34" charset="0"/>
              </a:rPr>
              <a:t>3</a:t>
            </a:r>
            <a:r>
              <a:rPr lang="en-US" sz="2800">
                <a:latin typeface="Calibri" pitchFamily="34" charset="0"/>
              </a:rPr>
              <a:t>(g) → 3 O</a:t>
            </a:r>
            <a:r>
              <a:rPr lang="en-US" sz="2800" baseline="-25000">
                <a:latin typeface="Calibri" pitchFamily="34" charset="0"/>
              </a:rPr>
              <a:t>2</a:t>
            </a:r>
            <a:r>
              <a:rPr lang="en-US" sz="2800">
                <a:latin typeface="Calibri" pitchFamily="34" charset="0"/>
              </a:rPr>
              <a:t>(g)?</a:t>
            </a:r>
          </a:p>
          <a:p>
            <a:pPr algn="l" rtl="0"/>
            <a:r>
              <a:rPr lang="en-US" sz="2800">
                <a:latin typeface="Calibri" pitchFamily="34" charset="0"/>
              </a:rPr>
              <a:t> </a:t>
            </a:r>
            <a:r>
              <a:rPr lang="en-US" sz="2800" b="1">
                <a:latin typeface="Calibri" pitchFamily="34" charset="0"/>
              </a:rPr>
              <a:t>(b) </a:t>
            </a:r>
            <a:r>
              <a:rPr lang="en-US" sz="2800">
                <a:latin typeface="Calibri" pitchFamily="34" charset="0"/>
              </a:rPr>
              <a:t>If the rate at which O</a:t>
            </a:r>
            <a:r>
              <a:rPr lang="en-US" sz="2800" baseline="-25000">
                <a:latin typeface="Calibri" pitchFamily="34" charset="0"/>
              </a:rPr>
              <a:t>2</a:t>
            </a:r>
            <a:r>
              <a:rPr lang="en-US" sz="2800">
                <a:latin typeface="Calibri" pitchFamily="34" charset="0"/>
              </a:rPr>
              <a:t> appears, </a:t>
            </a:r>
            <a:r>
              <a:rPr lang="el-GR" sz="2800">
                <a:latin typeface="Calibri" pitchFamily="34" charset="0"/>
              </a:rPr>
              <a:t>Δ</a:t>
            </a:r>
            <a:r>
              <a:rPr lang="en-US" sz="2800">
                <a:latin typeface="Calibri" pitchFamily="34" charset="0"/>
              </a:rPr>
              <a:t>[O</a:t>
            </a:r>
            <a:r>
              <a:rPr lang="en-US" sz="2800" baseline="-25000">
                <a:latin typeface="Calibri" pitchFamily="34" charset="0"/>
              </a:rPr>
              <a:t>2</a:t>
            </a:r>
            <a:r>
              <a:rPr lang="en-US" sz="2800">
                <a:latin typeface="Calibri" pitchFamily="34" charset="0"/>
              </a:rPr>
              <a:t>]/ </a:t>
            </a:r>
            <a:r>
              <a:rPr lang="el-GR" sz="2800">
                <a:latin typeface="Calibri" pitchFamily="34" charset="0"/>
              </a:rPr>
              <a:t>Δ</a:t>
            </a:r>
            <a:r>
              <a:rPr lang="en-US" sz="2800">
                <a:latin typeface="Calibri" pitchFamily="34" charset="0"/>
              </a:rPr>
              <a:t>t, is 6.0 × 10</a:t>
            </a:r>
            <a:r>
              <a:rPr lang="en-US" sz="2800" baseline="30000">
                <a:latin typeface="Calibri" pitchFamily="34" charset="0"/>
              </a:rPr>
              <a:t>–5</a:t>
            </a:r>
            <a:r>
              <a:rPr lang="en-US" sz="2800">
                <a:latin typeface="Calibri" pitchFamily="34" charset="0"/>
              </a:rPr>
              <a:t> M/s at a particular instant, at what rate is O</a:t>
            </a:r>
            <a:r>
              <a:rPr lang="en-US" sz="2800" baseline="-25000">
                <a:latin typeface="Calibri" pitchFamily="34" charset="0"/>
              </a:rPr>
              <a:t>3</a:t>
            </a:r>
            <a:r>
              <a:rPr lang="en-US" sz="2800">
                <a:latin typeface="Calibri" pitchFamily="34" charset="0"/>
              </a:rPr>
              <a:t> disappearing at this same time, –</a:t>
            </a:r>
            <a:r>
              <a:rPr lang="el-GR" sz="2800">
                <a:latin typeface="Calibri" pitchFamily="34" charset="0"/>
              </a:rPr>
              <a:t>Δ</a:t>
            </a:r>
            <a:r>
              <a:rPr lang="en-US" sz="2800">
                <a:latin typeface="Calibri" pitchFamily="34" charset="0"/>
              </a:rPr>
              <a:t>[O</a:t>
            </a:r>
            <a:r>
              <a:rPr lang="en-US" sz="2800" baseline="-25000">
                <a:latin typeface="Calibri" pitchFamily="34" charset="0"/>
              </a:rPr>
              <a:t>3</a:t>
            </a:r>
            <a:r>
              <a:rPr lang="en-US" sz="2800">
                <a:latin typeface="Calibri" pitchFamily="34" charset="0"/>
              </a:rPr>
              <a:t>]/</a:t>
            </a:r>
            <a:r>
              <a:rPr lang="el-GR" sz="2800">
                <a:latin typeface="Calibri" pitchFamily="34" charset="0"/>
              </a:rPr>
              <a:t>Δ </a:t>
            </a:r>
            <a:r>
              <a:rPr lang="en-US" sz="2800">
                <a:latin typeface="Calibri" pitchFamily="34" charset="0"/>
              </a:rPr>
              <a:t>t?</a:t>
            </a:r>
          </a:p>
        </p:txBody>
      </p:sp>
      <p:pic>
        <p:nvPicPr>
          <p:cNvPr id="487427" name="Picture 14" descr="14"/>
          <p:cNvPicPr>
            <a:picLocks noChangeAspect="1" noChangeArrowheads="1"/>
          </p:cNvPicPr>
          <p:nvPr/>
        </p:nvPicPr>
        <p:blipFill>
          <a:blip r:embed="rId2" cstate="print"/>
          <a:srcRect/>
          <a:stretch>
            <a:fillRect/>
          </a:stretch>
        </p:blipFill>
        <p:spPr bwMode="auto">
          <a:xfrm>
            <a:off x="611188" y="2997200"/>
            <a:ext cx="8305800" cy="3011488"/>
          </a:xfrm>
          <a:prstGeom prst="rect">
            <a:avLst/>
          </a:prstGeom>
          <a:noFill/>
          <a:ln w="9525">
            <a:noFill/>
            <a:miter lim="800000"/>
            <a:headEnd/>
            <a:tailEnd/>
          </a:ln>
        </p:spPr>
      </p:pic>
      <p:sp>
        <p:nvSpPr>
          <p:cNvPr id="487428" name="Slide Number Placeholder 6"/>
          <p:cNvSpPr>
            <a:spLocks noGrp="1"/>
          </p:cNvSpPr>
          <p:nvPr>
            <p:ph type="sldNum" sz="quarter" idx="12"/>
          </p:nvPr>
        </p:nvSpPr>
        <p:spPr>
          <a:noFill/>
        </p:spPr>
        <p:txBody>
          <a:bodyPr/>
          <a:lstStyle/>
          <a:p>
            <a:fld id="{2B8FF4B5-6A5B-40B3-98FE-C101369037BF}" type="slidenum">
              <a:rPr lang="ar-SA" smtClean="0">
                <a:latin typeface="Arial" pitchFamily="34" charset="0"/>
                <a:cs typeface="Arial" pitchFamily="34" charset="0"/>
              </a:rPr>
              <a:pPr/>
              <a:t>388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3"/>
          <p:cNvSpPr>
            <a:spLocks noChangeArrowheads="1"/>
          </p:cNvSpPr>
          <p:nvPr/>
        </p:nvSpPr>
        <p:spPr bwMode="auto">
          <a:xfrm>
            <a:off x="381000" y="762000"/>
            <a:ext cx="8763000" cy="4032250"/>
          </a:xfrm>
          <a:prstGeom prst="rect">
            <a:avLst/>
          </a:prstGeom>
          <a:noFill/>
          <a:ln w="9525">
            <a:noFill/>
            <a:miter lim="800000"/>
            <a:headEnd/>
            <a:tailEnd/>
          </a:ln>
        </p:spPr>
        <p:txBody>
          <a:bodyPr>
            <a:spAutoFit/>
          </a:bodyPr>
          <a:lstStyle/>
          <a:p>
            <a:pPr algn="l" rtl="0"/>
            <a:r>
              <a:rPr lang="en-US">
                <a:latin typeface="Calibri" pitchFamily="34" charset="0"/>
              </a:rPr>
              <a:t>Ex: The decomposition of N</a:t>
            </a:r>
            <a:r>
              <a:rPr lang="en-US" baseline="-25000">
                <a:latin typeface="Calibri" pitchFamily="34" charset="0"/>
              </a:rPr>
              <a:t>2</a:t>
            </a:r>
            <a:r>
              <a:rPr lang="en-US">
                <a:latin typeface="Calibri" pitchFamily="34" charset="0"/>
              </a:rPr>
              <a:t>O</a:t>
            </a:r>
            <a:r>
              <a:rPr lang="en-US" baseline="-25000">
                <a:latin typeface="Calibri" pitchFamily="34" charset="0"/>
              </a:rPr>
              <a:t>5</a:t>
            </a:r>
            <a:r>
              <a:rPr lang="en-US">
                <a:latin typeface="Calibri" pitchFamily="34" charset="0"/>
              </a:rPr>
              <a:t> proceeds according to the following equation:	</a:t>
            </a:r>
          </a:p>
          <a:p>
            <a:pPr algn="l" rtl="0"/>
            <a:r>
              <a:rPr lang="en-US">
                <a:latin typeface="Calibri" pitchFamily="34" charset="0"/>
              </a:rPr>
              <a:t>			2 N</a:t>
            </a:r>
            <a:r>
              <a:rPr lang="en-US" baseline="-25000">
                <a:latin typeface="Calibri" pitchFamily="34" charset="0"/>
              </a:rPr>
              <a:t>2</a:t>
            </a:r>
            <a:r>
              <a:rPr lang="en-US">
                <a:latin typeface="Calibri" pitchFamily="34" charset="0"/>
              </a:rPr>
              <a:t>O</a:t>
            </a:r>
            <a:r>
              <a:rPr lang="en-US" baseline="-25000">
                <a:latin typeface="Calibri" pitchFamily="34" charset="0"/>
              </a:rPr>
              <a:t>5</a:t>
            </a:r>
            <a:r>
              <a:rPr lang="en-US">
                <a:latin typeface="Calibri" pitchFamily="34" charset="0"/>
              </a:rPr>
              <a:t>(g) → 4 NO</a:t>
            </a:r>
            <a:r>
              <a:rPr lang="en-US" baseline="-25000">
                <a:latin typeface="Calibri" pitchFamily="34" charset="0"/>
              </a:rPr>
              <a:t>2</a:t>
            </a:r>
            <a:r>
              <a:rPr lang="en-US">
                <a:latin typeface="Calibri" pitchFamily="34" charset="0"/>
              </a:rPr>
              <a:t>(g) + O</a:t>
            </a:r>
            <a:r>
              <a:rPr lang="en-US" baseline="-25000">
                <a:latin typeface="Calibri" pitchFamily="34" charset="0"/>
              </a:rPr>
              <a:t>2</a:t>
            </a:r>
            <a:r>
              <a:rPr lang="en-US">
                <a:latin typeface="Calibri" pitchFamily="34" charset="0"/>
              </a:rPr>
              <a:t>(g)</a:t>
            </a:r>
          </a:p>
          <a:p>
            <a:pPr algn="l" rtl="0"/>
            <a:r>
              <a:rPr lang="en-US">
                <a:latin typeface="Calibri" pitchFamily="34" charset="0"/>
              </a:rPr>
              <a:t>If the rate of decomposition of N</a:t>
            </a:r>
            <a:r>
              <a:rPr lang="en-US" baseline="-25000">
                <a:latin typeface="Calibri" pitchFamily="34" charset="0"/>
              </a:rPr>
              <a:t>2</a:t>
            </a:r>
            <a:r>
              <a:rPr lang="en-US">
                <a:latin typeface="Calibri" pitchFamily="34" charset="0"/>
              </a:rPr>
              <a:t>O</a:t>
            </a:r>
            <a:r>
              <a:rPr lang="en-US" baseline="-25000">
                <a:latin typeface="Calibri" pitchFamily="34" charset="0"/>
              </a:rPr>
              <a:t>5</a:t>
            </a:r>
            <a:r>
              <a:rPr lang="en-US">
                <a:latin typeface="Calibri" pitchFamily="34" charset="0"/>
              </a:rPr>
              <a:t> at a particular instant in a reaction vessel is 4.2 × 10</a:t>
            </a:r>
            <a:r>
              <a:rPr lang="en-US" baseline="30000">
                <a:latin typeface="Calibri" pitchFamily="34" charset="0"/>
              </a:rPr>
              <a:t>–7</a:t>
            </a:r>
            <a:r>
              <a:rPr lang="en-US">
                <a:latin typeface="Calibri" pitchFamily="34" charset="0"/>
              </a:rPr>
              <a:t> M/s, what is the rate of appearance of (a) NO</a:t>
            </a:r>
            <a:r>
              <a:rPr lang="en-US" baseline="-25000">
                <a:latin typeface="Calibri" pitchFamily="34" charset="0"/>
              </a:rPr>
              <a:t>2</a:t>
            </a:r>
            <a:r>
              <a:rPr lang="en-US">
                <a:latin typeface="Calibri" pitchFamily="34" charset="0"/>
              </a:rPr>
              <a:t>, (b) O</a:t>
            </a:r>
            <a:r>
              <a:rPr lang="en-US" baseline="-25000">
                <a:latin typeface="Calibri" pitchFamily="34" charset="0"/>
              </a:rPr>
              <a:t>2</a:t>
            </a:r>
            <a:r>
              <a:rPr lang="en-US">
                <a:latin typeface="Calibri" pitchFamily="34" charset="0"/>
              </a:rPr>
              <a:t>?</a:t>
            </a:r>
          </a:p>
          <a:p>
            <a:pPr algn="l" rtl="0"/>
            <a:endParaRPr lang="en-US" b="1">
              <a:latin typeface="Calibri" pitchFamily="34" charset="0"/>
            </a:endParaRPr>
          </a:p>
          <a:p>
            <a:pPr algn="l" rtl="0"/>
            <a:r>
              <a:rPr lang="en-US" b="1">
                <a:latin typeface="Calibri" pitchFamily="34" charset="0"/>
              </a:rPr>
              <a:t>Answer: (a) </a:t>
            </a:r>
            <a:r>
              <a:rPr lang="en-US">
                <a:latin typeface="Calibri" pitchFamily="34" charset="0"/>
              </a:rPr>
              <a:t>8.4 × 10</a:t>
            </a:r>
            <a:r>
              <a:rPr lang="en-US" baseline="30000">
                <a:latin typeface="Calibri" pitchFamily="34" charset="0"/>
              </a:rPr>
              <a:t>–7</a:t>
            </a:r>
            <a:r>
              <a:rPr lang="en-US">
                <a:latin typeface="Calibri" pitchFamily="34" charset="0"/>
              </a:rPr>
              <a:t> M/s, </a:t>
            </a:r>
            <a:r>
              <a:rPr lang="en-US" b="1">
                <a:latin typeface="Calibri" pitchFamily="34" charset="0"/>
              </a:rPr>
              <a:t>(b) </a:t>
            </a:r>
            <a:r>
              <a:rPr lang="en-US">
                <a:latin typeface="Calibri" pitchFamily="34" charset="0"/>
              </a:rPr>
              <a:t>2.1 × 10</a:t>
            </a:r>
            <a:r>
              <a:rPr lang="en-US" baseline="30000">
                <a:latin typeface="Calibri" pitchFamily="34" charset="0"/>
              </a:rPr>
              <a:t>–7</a:t>
            </a:r>
            <a:r>
              <a:rPr lang="en-US">
                <a:latin typeface="Calibri" pitchFamily="34" charset="0"/>
              </a:rPr>
              <a:t> M/s</a:t>
            </a:r>
          </a:p>
        </p:txBody>
      </p:sp>
      <p:sp>
        <p:nvSpPr>
          <p:cNvPr id="488451" name="Slide Number Placeholder 5"/>
          <p:cNvSpPr>
            <a:spLocks noGrp="1"/>
          </p:cNvSpPr>
          <p:nvPr>
            <p:ph type="sldNum" sz="quarter" idx="12"/>
          </p:nvPr>
        </p:nvSpPr>
        <p:spPr>
          <a:noFill/>
        </p:spPr>
        <p:txBody>
          <a:bodyPr/>
          <a:lstStyle/>
          <a:p>
            <a:fld id="{2AD9FFB0-D6AE-4D41-88B4-15EAE5BE0B77}" type="slidenum">
              <a:rPr lang="ar-SA" smtClean="0">
                <a:latin typeface="Arial" pitchFamily="34" charset="0"/>
                <a:cs typeface="Arial" pitchFamily="34" charset="0"/>
              </a:rPr>
              <a:pPr/>
              <a:t>389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4" name="Picture 2" descr="C:\Chang Powerpoint\Figures\cng7ch03\cha56011_0305.jpeg"/>
          <p:cNvPicPr>
            <a:picLocks noChangeAspect="1" noChangeArrowheads="1"/>
          </p:cNvPicPr>
          <p:nvPr/>
        </p:nvPicPr>
        <p:blipFill>
          <a:blip r:embed="rId2" cstate="print"/>
          <a:srcRect/>
          <a:stretch>
            <a:fillRect/>
          </a:stretch>
        </p:blipFill>
        <p:spPr bwMode="auto">
          <a:xfrm>
            <a:off x="250825" y="188913"/>
            <a:ext cx="8642350" cy="2120900"/>
          </a:xfrm>
          <a:prstGeom prst="rect">
            <a:avLst/>
          </a:prstGeom>
          <a:noFill/>
          <a:ln w="9525">
            <a:noFill/>
            <a:miter lim="800000"/>
            <a:headEnd/>
            <a:tailEnd/>
          </a:ln>
        </p:spPr>
      </p:pic>
      <p:grpSp>
        <p:nvGrpSpPr>
          <p:cNvPr id="2" name="Group 11"/>
          <p:cNvGrpSpPr>
            <a:grpSpLocks/>
          </p:cNvGrpSpPr>
          <p:nvPr/>
        </p:nvGrpSpPr>
        <p:grpSpPr bwMode="auto">
          <a:xfrm>
            <a:off x="76200" y="3084513"/>
            <a:ext cx="6008688" cy="458787"/>
            <a:chOff x="326" y="2292"/>
            <a:chExt cx="3785" cy="289"/>
          </a:xfrm>
        </p:grpSpPr>
        <p:sp>
          <p:nvSpPr>
            <p:cNvPr id="172055" name="Text Box 4"/>
            <p:cNvSpPr txBox="1">
              <a:spLocks noChangeArrowheads="1"/>
            </p:cNvSpPr>
            <p:nvPr/>
          </p:nvSpPr>
          <p:spPr bwMode="auto">
            <a:xfrm>
              <a:off x="326" y="2292"/>
              <a:ext cx="635" cy="288"/>
            </a:xfrm>
            <a:prstGeom prst="rect">
              <a:avLst/>
            </a:prstGeom>
            <a:noFill/>
            <a:ln w="9525">
              <a:noFill/>
              <a:miter lim="800000"/>
              <a:headEnd/>
              <a:tailEnd/>
            </a:ln>
          </p:spPr>
          <p:txBody>
            <a:bodyPr wrap="none">
              <a:spAutoFit/>
            </a:bodyPr>
            <a:lstStyle/>
            <a:p>
              <a:r>
                <a:rPr lang="en-US" sz="2400"/>
                <a:t>g CO</a:t>
              </a:r>
              <a:r>
                <a:rPr lang="en-US" sz="2400" baseline="-25000"/>
                <a:t>2</a:t>
              </a:r>
              <a:endParaRPr lang="en-US" sz="2400"/>
            </a:p>
          </p:txBody>
        </p:sp>
        <p:sp>
          <p:nvSpPr>
            <p:cNvPr id="172056" name="Text Box 5"/>
            <p:cNvSpPr txBox="1">
              <a:spLocks noChangeArrowheads="1"/>
            </p:cNvSpPr>
            <p:nvPr/>
          </p:nvSpPr>
          <p:spPr bwMode="auto">
            <a:xfrm>
              <a:off x="1387" y="2293"/>
              <a:ext cx="838" cy="288"/>
            </a:xfrm>
            <a:prstGeom prst="rect">
              <a:avLst/>
            </a:prstGeom>
            <a:noFill/>
            <a:ln w="9525">
              <a:noFill/>
              <a:miter lim="800000"/>
              <a:headEnd/>
              <a:tailEnd/>
            </a:ln>
          </p:spPr>
          <p:txBody>
            <a:bodyPr wrap="none">
              <a:spAutoFit/>
            </a:bodyPr>
            <a:lstStyle/>
            <a:p>
              <a:r>
                <a:rPr lang="en-US" sz="2400"/>
                <a:t>mol CO</a:t>
              </a:r>
              <a:r>
                <a:rPr lang="en-US" sz="2400" baseline="-25000"/>
                <a:t>2</a:t>
              </a:r>
              <a:endParaRPr lang="en-US" sz="2400"/>
            </a:p>
          </p:txBody>
        </p:sp>
        <p:sp>
          <p:nvSpPr>
            <p:cNvPr id="172057" name="Text Box 6"/>
            <p:cNvSpPr txBox="1">
              <a:spLocks noChangeArrowheads="1"/>
            </p:cNvSpPr>
            <p:nvPr/>
          </p:nvSpPr>
          <p:spPr bwMode="auto">
            <a:xfrm>
              <a:off x="2651" y="2293"/>
              <a:ext cx="618" cy="288"/>
            </a:xfrm>
            <a:prstGeom prst="rect">
              <a:avLst/>
            </a:prstGeom>
            <a:noFill/>
            <a:ln w="9525">
              <a:noFill/>
              <a:miter lim="800000"/>
              <a:headEnd/>
              <a:tailEnd/>
            </a:ln>
          </p:spPr>
          <p:txBody>
            <a:bodyPr wrap="none">
              <a:spAutoFit/>
            </a:bodyPr>
            <a:lstStyle/>
            <a:p>
              <a:r>
                <a:rPr lang="en-US" sz="2400"/>
                <a:t>mol C</a:t>
              </a:r>
            </a:p>
          </p:txBody>
        </p:sp>
        <p:sp>
          <p:nvSpPr>
            <p:cNvPr id="172058" name="Text Box 7"/>
            <p:cNvSpPr txBox="1">
              <a:spLocks noChangeArrowheads="1"/>
            </p:cNvSpPr>
            <p:nvPr/>
          </p:nvSpPr>
          <p:spPr bwMode="auto">
            <a:xfrm>
              <a:off x="3696" y="2293"/>
              <a:ext cx="415" cy="288"/>
            </a:xfrm>
            <a:prstGeom prst="rect">
              <a:avLst/>
            </a:prstGeom>
            <a:noFill/>
            <a:ln w="9525">
              <a:noFill/>
              <a:miter lim="800000"/>
              <a:headEnd/>
              <a:tailEnd/>
            </a:ln>
          </p:spPr>
          <p:txBody>
            <a:bodyPr wrap="none">
              <a:spAutoFit/>
            </a:bodyPr>
            <a:lstStyle/>
            <a:p>
              <a:r>
                <a:rPr lang="en-US" sz="2400"/>
                <a:t>g C</a:t>
              </a:r>
            </a:p>
          </p:txBody>
        </p:sp>
        <p:sp>
          <p:nvSpPr>
            <p:cNvPr id="172059" name="Line 8"/>
            <p:cNvSpPr>
              <a:spLocks noChangeShapeType="1"/>
            </p:cNvSpPr>
            <p:nvPr/>
          </p:nvSpPr>
          <p:spPr bwMode="auto">
            <a:xfrm>
              <a:off x="1006" y="2437"/>
              <a:ext cx="336" cy="0"/>
            </a:xfrm>
            <a:prstGeom prst="line">
              <a:avLst/>
            </a:prstGeom>
            <a:noFill/>
            <a:ln w="22225">
              <a:solidFill>
                <a:schemeClr val="tx1"/>
              </a:solidFill>
              <a:round/>
              <a:headEnd/>
              <a:tailEnd type="triangle" w="med" len="med"/>
            </a:ln>
          </p:spPr>
          <p:txBody>
            <a:bodyPr/>
            <a:lstStyle/>
            <a:p>
              <a:endParaRPr lang="en-US"/>
            </a:p>
          </p:txBody>
        </p:sp>
        <p:sp>
          <p:nvSpPr>
            <p:cNvPr id="172060" name="Line 9"/>
            <p:cNvSpPr>
              <a:spLocks noChangeShapeType="1"/>
            </p:cNvSpPr>
            <p:nvPr/>
          </p:nvSpPr>
          <p:spPr bwMode="auto">
            <a:xfrm>
              <a:off x="2270" y="2437"/>
              <a:ext cx="336" cy="0"/>
            </a:xfrm>
            <a:prstGeom prst="line">
              <a:avLst/>
            </a:prstGeom>
            <a:noFill/>
            <a:ln w="22225">
              <a:solidFill>
                <a:schemeClr val="tx1"/>
              </a:solidFill>
              <a:round/>
              <a:headEnd/>
              <a:tailEnd type="triangle" w="med" len="med"/>
            </a:ln>
          </p:spPr>
          <p:txBody>
            <a:bodyPr/>
            <a:lstStyle/>
            <a:p>
              <a:endParaRPr lang="en-US"/>
            </a:p>
          </p:txBody>
        </p:sp>
        <p:sp>
          <p:nvSpPr>
            <p:cNvPr id="172061" name="Line 10"/>
            <p:cNvSpPr>
              <a:spLocks noChangeShapeType="1"/>
            </p:cNvSpPr>
            <p:nvPr/>
          </p:nvSpPr>
          <p:spPr bwMode="auto">
            <a:xfrm>
              <a:off x="3314" y="2437"/>
              <a:ext cx="336" cy="0"/>
            </a:xfrm>
            <a:prstGeom prst="line">
              <a:avLst/>
            </a:prstGeom>
            <a:noFill/>
            <a:ln w="22225">
              <a:solidFill>
                <a:schemeClr val="tx1"/>
              </a:solidFill>
              <a:round/>
              <a:headEnd/>
              <a:tailEnd type="triangle" w="med" len="med"/>
            </a:ln>
          </p:spPr>
          <p:txBody>
            <a:bodyPr/>
            <a:lstStyle/>
            <a:p>
              <a:endParaRPr lang="en-US"/>
            </a:p>
          </p:txBody>
        </p:sp>
      </p:grpSp>
      <p:grpSp>
        <p:nvGrpSpPr>
          <p:cNvPr id="3" name="Group 12"/>
          <p:cNvGrpSpPr>
            <a:grpSpLocks/>
          </p:cNvGrpSpPr>
          <p:nvPr/>
        </p:nvGrpSpPr>
        <p:grpSpPr bwMode="auto">
          <a:xfrm>
            <a:off x="76200" y="3751263"/>
            <a:ext cx="6008688" cy="458787"/>
            <a:chOff x="326" y="2292"/>
            <a:chExt cx="3785" cy="289"/>
          </a:xfrm>
        </p:grpSpPr>
        <p:sp>
          <p:nvSpPr>
            <p:cNvPr id="172048" name="Text Box 13"/>
            <p:cNvSpPr txBox="1">
              <a:spLocks noChangeArrowheads="1"/>
            </p:cNvSpPr>
            <p:nvPr/>
          </p:nvSpPr>
          <p:spPr bwMode="auto">
            <a:xfrm>
              <a:off x="326" y="2292"/>
              <a:ext cx="635" cy="288"/>
            </a:xfrm>
            <a:prstGeom prst="rect">
              <a:avLst/>
            </a:prstGeom>
            <a:noFill/>
            <a:ln w="9525">
              <a:noFill/>
              <a:miter lim="800000"/>
              <a:headEnd/>
              <a:tailEnd/>
            </a:ln>
          </p:spPr>
          <p:txBody>
            <a:bodyPr wrap="none">
              <a:spAutoFit/>
            </a:bodyPr>
            <a:lstStyle/>
            <a:p>
              <a:r>
                <a:rPr lang="en-US" sz="2400"/>
                <a:t>g H</a:t>
              </a:r>
              <a:r>
                <a:rPr lang="en-US" sz="2400" baseline="-25000"/>
                <a:t>2</a:t>
              </a:r>
              <a:r>
                <a:rPr lang="en-US" sz="2400"/>
                <a:t>O</a:t>
              </a:r>
            </a:p>
          </p:txBody>
        </p:sp>
        <p:sp>
          <p:nvSpPr>
            <p:cNvPr id="172049" name="Text Box 14"/>
            <p:cNvSpPr txBox="1">
              <a:spLocks noChangeArrowheads="1"/>
            </p:cNvSpPr>
            <p:nvPr/>
          </p:nvSpPr>
          <p:spPr bwMode="auto">
            <a:xfrm>
              <a:off x="1387" y="2293"/>
              <a:ext cx="838" cy="288"/>
            </a:xfrm>
            <a:prstGeom prst="rect">
              <a:avLst/>
            </a:prstGeom>
            <a:noFill/>
            <a:ln w="9525">
              <a:noFill/>
              <a:miter lim="800000"/>
              <a:headEnd/>
              <a:tailEnd/>
            </a:ln>
          </p:spPr>
          <p:txBody>
            <a:bodyPr wrap="none">
              <a:spAutoFit/>
            </a:bodyPr>
            <a:lstStyle/>
            <a:p>
              <a:r>
                <a:rPr lang="en-US" sz="2400"/>
                <a:t>mol H</a:t>
              </a:r>
              <a:r>
                <a:rPr lang="en-US" sz="2400" baseline="-25000"/>
                <a:t>2</a:t>
              </a:r>
              <a:r>
                <a:rPr lang="en-US" sz="2400"/>
                <a:t>O</a:t>
              </a:r>
            </a:p>
          </p:txBody>
        </p:sp>
        <p:sp>
          <p:nvSpPr>
            <p:cNvPr id="172050" name="Text Box 15"/>
            <p:cNvSpPr txBox="1">
              <a:spLocks noChangeArrowheads="1"/>
            </p:cNvSpPr>
            <p:nvPr/>
          </p:nvSpPr>
          <p:spPr bwMode="auto">
            <a:xfrm>
              <a:off x="2651" y="2293"/>
              <a:ext cx="618" cy="288"/>
            </a:xfrm>
            <a:prstGeom prst="rect">
              <a:avLst/>
            </a:prstGeom>
            <a:noFill/>
            <a:ln w="9525">
              <a:noFill/>
              <a:miter lim="800000"/>
              <a:headEnd/>
              <a:tailEnd/>
            </a:ln>
          </p:spPr>
          <p:txBody>
            <a:bodyPr wrap="none">
              <a:spAutoFit/>
            </a:bodyPr>
            <a:lstStyle/>
            <a:p>
              <a:r>
                <a:rPr lang="en-US" sz="2400"/>
                <a:t>mol H</a:t>
              </a:r>
            </a:p>
          </p:txBody>
        </p:sp>
        <p:sp>
          <p:nvSpPr>
            <p:cNvPr id="172051" name="Text Box 16"/>
            <p:cNvSpPr txBox="1">
              <a:spLocks noChangeArrowheads="1"/>
            </p:cNvSpPr>
            <p:nvPr/>
          </p:nvSpPr>
          <p:spPr bwMode="auto">
            <a:xfrm>
              <a:off x="3696" y="2293"/>
              <a:ext cx="415" cy="288"/>
            </a:xfrm>
            <a:prstGeom prst="rect">
              <a:avLst/>
            </a:prstGeom>
            <a:noFill/>
            <a:ln w="9525">
              <a:noFill/>
              <a:miter lim="800000"/>
              <a:headEnd/>
              <a:tailEnd/>
            </a:ln>
          </p:spPr>
          <p:txBody>
            <a:bodyPr wrap="none">
              <a:spAutoFit/>
            </a:bodyPr>
            <a:lstStyle/>
            <a:p>
              <a:r>
                <a:rPr lang="en-US" sz="2400"/>
                <a:t>g H</a:t>
              </a:r>
            </a:p>
          </p:txBody>
        </p:sp>
        <p:sp>
          <p:nvSpPr>
            <p:cNvPr id="172052" name="Line 17"/>
            <p:cNvSpPr>
              <a:spLocks noChangeShapeType="1"/>
            </p:cNvSpPr>
            <p:nvPr/>
          </p:nvSpPr>
          <p:spPr bwMode="auto">
            <a:xfrm>
              <a:off x="1006" y="2437"/>
              <a:ext cx="336" cy="0"/>
            </a:xfrm>
            <a:prstGeom prst="line">
              <a:avLst/>
            </a:prstGeom>
            <a:noFill/>
            <a:ln w="22225">
              <a:solidFill>
                <a:schemeClr val="tx1"/>
              </a:solidFill>
              <a:round/>
              <a:headEnd/>
              <a:tailEnd type="triangle" w="med" len="med"/>
            </a:ln>
          </p:spPr>
          <p:txBody>
            <a:bodyPr/>
            <a:lstStyle/>
            <a:p>
              <a:endParaRPr lang="en-US"/>
            </a:p>
          </p:txBody>
        </p:sp>
        <p:sp>
          <p:nvSpPr>
            <p:cNvPr id="172053" name="Line 18"/>
            <p:cNvSpPr>
              <a:spLocks noChangeShapeType="1"/>
            </p:cNvSpPr>
            <p:nvPr/>
          </p:nvSpPr>
          <p:spPr bwMode="auto">
            <a:xfrm>
              <a:off x="2270" y="2437"/>
              <a:ext cx="336" cy="0"/>
            </a:xfrm>
            <a:prstGeom prst="line">
              <a:avLst/>
            </a:prstGeom>
            <a:noFill/>
            <a:ln w="22225">
              <a:solidFill>
                <a:schemeClr val="tx1"/>
              </a:solidFill>
              <a:round/>
              <a:headEnd/>
              <a:tailEnd type="triangle" w="med" len="med"/>
            </a:ln>
          </p:spPr>
          <p:txBody>
            <a:bodyPr/>
            <a:lstStyle/>
            <a:p>
              <a:endParaRPr lang="en-US"/>
            </a:p>
          </p:txBody>
        </p:sp>
        <p:sp>
          <p:nvSpPr>
            <p:cNvPr id="172054" name="Line 19"/>
            <p:cNvSpPr>
              <a:spLocks noChangeShapeType="1"/>
            </p:cNvSpPr>
            <p:nvPr/>
          </p:nvSpPr>
          <p:spPr bwMode="auto">
            <a:xfrm>
              <a:off x="3314" y="2437"/>
              <a:ext cx="336" cy="0"/>
            </a:xfrm>
            <a:prstGeom prst="line">
              <a:avLst/>
            </a:prstGeom>
            <a:noFill/>
            <a:ln w="22225">
              <a:solidFill>
                <a:schemeClr val="tx1"/>
              </a:solidFill>
              <a:round/>
              <a:headEnd/>
              <a:tailEnd type="triangle" w="med" len="med"/>
            </a:ln>
          </p:spPr>
          <p:txBody>
            <a:bodyPr/>
            <a:lstStyle/>
            <a:p>
              <a:endParaRPr lang="en-US"/>
            </a:p>
          </p:txBody>
        </p:sp>
      </p:grpSp>
      <p:sp>
        <p:nvSpPr>
          <p:cNvPr id="31764" name="Text Box 20"/>
          <p:cNvSpPr txBox="1">
            <a:spLocks noChangeArrowheads="1"/>
          </p:cNvSpPr>
          <p:nvPr/>
        </p:nvSpPr>
        <p:spPr bwMode="auto">
          <a:xfrm>
            <a:off x="76200" y="4419600"/>
            <a:ext cx="5448300" cy="457200"/>
          </a:xfrm>
          <a:prstGeom prst="rect">
            <a:avLst/>
          </a:prstGeom>
          <a:noFill/>
          <a:ln w="9525">
            <a:noFill/>
            <a:miter lim="800000"/>
            <a:headEnd/>
            <a:tailEnd/>
          </a:ln>
        </p:spPr>
        <p:txBody>
          <a:bodyPr wrap="none">
            <a:spAutoFit/>
          </a:bodyPr>
          <a:lstStyle/>
          <a:p>
            <a:r>
              <a:rPr lang="en-US" sz="2400"/>
              <a:t>g of O = g of sample – (g of C + g of H)</a:t>
            </a:r>
          </a:p>
        </p:txBody>
      </p:sp>
      <p:sp>
        <p:nvSpPr>
          <p:cNvPr id="31765" name="Text Box 21"/>
          <p:cNvSpPr txBox="1">
            <a:spLocks noChangeArrowheads="1"/>
          </p:cNvSpPr>
          <p:nvPr/>
        </p:nvSpPr>
        <p:spPr bwMode="auto">
          <a:xfrm>
            <a:off x="179388" y="1700213"/>
            <a:ext cx="3379787" cy="461962"/>
          </a:xfrm>
          <a:prstGeom prst="rect">
            <a:avLst/>
          </a:prstGeom>
          <a:noFill/>
          <a:ln w="9525">
            <a:noFill/>
            <a:miter lim="800000"/>
            <a:headEnd/>
            <a:tailEnd/>
          </a:ln>
        </p:spPr>
        <p:txBody>
          <a:bodyPr wrap="none">
            <a:spAutoFit/>
          </a:bodyPr>
          <a:lstStyle/>
          <a:p>
            <a:r>
              <a:rPr lang="en-US" sz="2400"/>
              <a:t>Ex: Burn 11.5 g ethanol</a:t>
            </a:r>
          </a:p>
        </p:txBody>
      </p:sp>
      <p:sp>
        <p:nvSpPr>
          <p:cNvPr id="31766" name="Text Box 22"/>
          <p:cNvSpPr txBox="1">
            <a:spLocks noChangeArrowheads="1"/>
          </p:cNvSpPr>
          <p:nvPr/>
        </p:nvSpPr>
        <p:spPr bwMode="auto">
          <a:xfrm>
            <a:off x="2717800" y="2420938"/>
            <a:ext cx="6426200" cy="461962"/>
          </a:xfrm>
          <a:prstGeom prst="rect">
            <a:avLst/>
          </a:prstGeom>
          <a:noFill/>
          <a:ln w="9525">
            <a:noFill/>
            <a:miter lim="800000"/>
            <a:headEnd/>
            <a:tailEnd/>
          </a:ln>
        </p:spPr>
        <p:txBody>
          <a:bodyPr wrap="none">
            <a:spAutoFit/>
          </a:bodyPr>
          <a:lstStyle/>
          <a:p>
            <a:r>
              <a:rPr lang="en-US" sz="2400"/>
              <a:t>Collect 22.0 g CO</a:t>
            </a:r>
            <a:r>
              <a:rPr lang="en-US" sz="2400" baseline="-25000"/>
              <a:t>2</a:t>
            </a:r>
            <a:r>
              <a:rPr lang="en-US" sz="2400"/>
              <a:t> and 13.5 g H</a:t>
            </a:r>
            <a:r>
              <a:rPr lang="en-US" sz="2400" baseline="-25000"/>
              <a:t>2</a:t>
            </a:r>
            <a:r>
              <a:rPr lang="en-US" sz="2400"/>
              <a:t>O. Write E.F.</a:t>
            </a:r>
          </a:p>
        </p:txBody>
      </p:sp>
      <p:sp>
        <p:nvSpPr>
          <p:cNvPr id="31767" name="Text Box 23"/>
          <p:cNvSpPr txBox="1">
            <a:spLocks noChangeArrowheads="1"/>
          </p:cNvSpPr>
          <p:nvPr/>
        </p:nvSpPr>
        <p:spPr bwMode="auto">
          <a:xfrm>
            <a:off x="6248400" y="3086100"/>
            <a:ext cx="2817813" cy="457200"/>
          </a:xfrm>
          <a:prstGeom prst="rect">
            <a:avLst/>
          </a:prstGeom>
          <a:noFill/>
          <a:ln w="9525">
            <a:noFill/>
            <a:miter lim="800000"/>
            <a:headEnd/>
            <a:tailEnd/>
          </a:ln>
        </p:spPr>
        <p:txBody>
          <a:bodyPr wrap="none">
            <a:spAutoFit/>
          </a:bodyPr>
          <a:lstStyle/>
          <a:p>
            <a:r>
              <a:rPr lang="en-US" sz="2400"/>
              <a:t>6.0 g C = 0.5 mol C</a:t>
            </a:r>
          </a:p>
        </p:txBody>
      </p:sp>
      <p:sp>
        <p:nvSpPr>
          <p:cNvPr id="31768" name="Text Box 24"/>
          <p:cNvSpPr txBox="1">
            <a:spLocks noChangeArrowheads="1"/>
          </p:cNvSpPr>
          <p:nvPr/>
        </p:nvSpPr>
        <p:spPr bwMode="auto">
          <a:xfrm>
            <a:off x="6248400" y="3746500"/>
            <a:ext cx="2817813" cy="457200"/>
          </a:xfrm>
          <a:prstGeom prst="rect">
            <a:avLst/>
          </a:prstGeom>
          <a:noFill/>
          <a:ln w="9525">
            <a:noFill/>
            <a:miter lim="800000"/>
            <a:headEnd/>
            <a:tailEnd/>
          </a:ln>
        </p:spPr>
        <p:txBody>
          <a:bodyPr wrap="none">
            <a:spAutoFit/>
          </a:bodyPr>
          <a:lstStyle/>
          <a:p>
            <a:r>
              <a:rPr lang="en-US" sz="2400"/>
              <a:t>1.5 g H = 1.5 mol H</a:t>
            </a:r>
          </a:p>
        </p:txBody>
      </p:sp>
      <p:sp>
        <p:nvSpPr>
          <p:cNvPr id="31769" name="Text Box 25"/>
          <p:cNvSpPr txBox="1">
            <a:spLocks noChangeArrowheads="1"/>
          </p:cNvSpPr>
          <p:nvPr/>
        </p:nvSpPr>
        <p:spPr bwMode="auto">
          <a:xfrm>
            <a:off x="6046788" y="4419600"/>
            <a:ext cx="3019425" cy="457200"/>
          </a:xfrm>
          <a:prstGeom prst="rect">
            <a:avLst/>
          </a:prstGeom>
          <a:noFill/>
          <a:ln w="9525">
            <a:noFill/>
            <a:miter lim="800000"/>
            <a:headEnd/>
            <a:tailEnd/>
          </a:ln>
        </p:spPr>
        <p:txBody>
          <a:bodyPr wrap="none">
            <a:spAutoFit/>
          </a:bodyPr>
          <a:lstStyle/>
          <a:p>
            <a:r>
              <a:rPr lang="en-US" sz="2400"/>
              <a:t>4.0 g O = 0.25 mol O</a:t>
            </a:r>
          </a:p>
        </p:txBody>
      </p:sp>
      <p:sp>
        <p:nvSpPr>
          <p:cNvPr id="31770" name="Text Box 26"/>
          <p:cNvSpPr txBox="1">
            <a:spLocks noChangeArrowheads="1"/>
          </p:cNvSpPr>
          <p:nvPr/>
        </p:nvSpPr>
        <p:spPr bwMode="auto">
          <a:xfrm>
            <a:off x="2374900" y="5105400"/>
            <a:ext cx="4348163" cy="457200"/>
          </a:xfrm>
          <a:prstGeom prst="rect">
            <a:avLst/>
          </a:prstGeom>
          <a:noFill/>
          <a:ln w="9525">
            <a:noFill/>
            <a:miter lim="800000"/>
            <a:headEnd/>
            <a:tailEnd/>
          </a:ln>
        </p:spPr>
        <p:txBody>
          <a:bodyPr wrap="none">
            <a:spAutoFit/>
          </a:bodyPr>
          <a:lstStyle/>
          <a:p>
            <a:r>
              <a:rPr lang="en-US"/>
              <a:t>Empirical formula  C</a:t>
            </a:r>
            <a:r>
              <a:rPr lang="en-US" baseline="-25000"/>
              <a:t>0.5</a:t>
            </a:r>
            <a:r>
              <a:rPr lang="en-US"/>
              <a:t>H</a:t>
            </a:r>
            <a:r>
              <a:rPr lang="en-US" baseline="-25000"/>
              <a:t>1.5</a:t>
            </a:r>
            <a:r>
              <a:rPr lang="en-US"/>
              <a:t>O</a:t>
            </a:r>
            <a:r>
              <a:rPr lang="en-US" baseline="-25000"/>
              <a:t>0.25</a:t>
            </a:r>
            <a:endParaRPr lang="en-US"/>
          </a:p>
        </p:txBody>
      </p:sp>
      <p:sp>
        <p:nvSpPr>
          <p:cNvPr id="31771" name="Text Box 27"/>
          <p:cNvSpPr txBox="1">
            <a:spLocks noChangeArrowheads="1"/>
          </p:cNvSpPr>
          <p:nvPr/>
        </p:nvSpPr>
        <p:spPr bwMode="auto">
          <a:xfrm>
            <a:off x="2133600" y="5657850"/>
            <a:ext cx="4829175" cy="457200"/>
          </a:xfrm>
          <a:prstGeom prst="rect">
            <a:avLst/>
          </a:prstGeom>
          <a:noFill/>
          <a:ln w="9525">
            <a:noFill/>
            <a:miter lim="800000"/>
            <a:headEnd/>
            <a:tailEnd/>
          </a:ln>
        </p:spPr>
        <p:txBody>
          <a:bodyPr wrap="none">
            <a:spAutoFit/>
          </a:bodyPr>
          <a:lstStyle/>
          <a:p>
            <a:r>
              <a:rPr lang="en-US"/>
              <a:t>Divide by smallest subscript (0.25)</a:t>
            </a:r>
          </a:p>
        </p:txBody>
      </p:sp>
      <p:sp>
        <p:nvSpPr>
          <p:cNvPr id="31772" name="Text Box 28"/>
          <p:cNvSpPr txBox="1">
            <a:spLocks noChangeArrowheads="1"/>
          </p:cNvSpPr>
          <p:nvPr/>
        </p:nvSpPr>
        <p:spPr bwMode="auto">
          <a:xfrm>
            <a:off x="2784475" y="6211888"/>
            <a:ext cx="3529013" cy="457200"/>
          </a:xfrm>
          <a:prstGeom prst="rect">
            <a:avLst/>
          </a:prstGeom>
          <a:noFill/>
          <a:ln w="9525">
            <a:noFill/>
            <a:miter lim="800000"/>
            <a:headEnd/>
            <a:tailEnd/>
          </a:ln>
        </p:spPr>
        <p:txBody>
          <a:bodyPr wrap="none">
            <a:spAutoFit/>
          </a:bodyPr>
          <a:lstStyle/>
          <a:p>
            <a:r>
              <a:rPr lang="en-US"/>
              <a:t>Empirical formula C</a:t>
            </a:r>
            <a:r>
              <a:rPr lang="en-US" baseline="-25000"/>
              <a:t>2</a:t>
            </a:r>
            <a:r>
              <a:rPr lang="en-US"/>
              <a:t>H</a:t>
            </a:r>
            <a:r>
              <a:rPr lang="en-US" baseline="-25000"/>
              <a:t>6</a:t>
            </a:r>
            <a:r>
              <a:rPr lang="en-US"/>
              <a:t>O</a:t>
            </a:r>
          </a:p>
        </p:txBody>
      </p:sp>
      <p:sp>
        <p:nvSpPr>
          <p:cNvPr id="172046" name="Line 9"/>
          <p:cNvSpPr>
            <a:spLocks noChangeShapeType="1"/>
          </p:cNvSpPr>
          <p:nvPr/>
        </p:nvSpPr>
        <p:spPr bwMode="auto">
          <a:xfrm>
            <a:off x="1835150" y="2636838"/>
            <a:ext cx="533400" cy="0"/>
          </a:xfrm>
          <a:prstGeom prst="line">
            <a:avLst/>
          </a:prstGeom>
          <a:noFill/>
          <a:ln w="22225">
            <a:solidFill>
              <a:schemeClr val="tx1"/>
            </a:solidFill>
            <a:round/>
            <a:headEnd/>
            <a:tailEnd type="triangle" w="med" len="med"/>
          </a:ln>
        </p:spPr>
        <p:txBody>
          <a:bodyPr/>
          <a:lstStyle/>
          <a:p>
            <a:endParaRPr lang="en-US"/>
          </a:p>
        </p:txBody>
      </p:sp>
      <p:sp>
        <p:nvSpPr>
          <p:cNvPr id="172047" name="Slide Number Placeholder 31"/>
          <p:cNvSpPr>
            <a:spLocks noGrp="1"/>
          </p:cNvSpPr>
          <p:nvPr>
            <p:ph type="sldNum" sz="quarter" idx="12"/>
          </p:nvPr>
        </p:nvSpPr>
        <p:spPr>
          <a:noFill/>
        </p:spPr>
        <p:txBody>
          <a:bodyPr/>
          <a:lstStyle/>
          <a:p>
            <a:fld id="{BB087628-5300-4FCE-9BD0-EDDCB4012BDD}" type="slidenum">
              <a:rPr lang="ar-SA" smtClean="0">
                <a:latin typeface="Arial" pitchFamily="34" charset="0"/>
                <a:cs typeface="Arial" pitchFamily="34" charset="0"/>
              </a:rPr>
              <a:pPr/>
              <a:t>39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765"/>
                                        </p:tgtEl>
                                        <p:attrNameLst>
                                          <p:attrName>style.visibility</p:attrName>
                                        </p:attrNameLst>
                                      </p:cBhvr>
                                      <p:to>
                                        <p:strVal val="visible"/>
                                      </p:to>
                                    </p:set>
                                    <p:anim calcmode="lin" valueType="num">
                                      <p:cBhvr additive="base">
                                        <p:cTn id="7" dur="500" fill="hold"/>
                                        <p:tgtEl>
                                          <p:spTgt spid="31765"/>
                                        </p:tgtEl>
                                        <p:attrNameLst>
                                          <p:attrName>ppt_x</p:attrName>
                                        </p:attrNameLst>
                                      </p:cBhvr>
                                      <p:tavLst>
                                        <p:tav tm="0">
                                          <p:val>
                                            <p:strVal val="0-#ppt_w/2"/>
                                          </p:val>
                                        </p:tav>
                                        <p:tav tm="100000">
                                          <p:val>
                                            <p:strVal val="#ppt_x"/>
                                          </p:val>
                                        </p:tav>
                                      </p:tavLst>
                                    </p:anim>
                                    <p:anim calcmode="lin" valueType="num">
                                      <p:cBhvr additive="base">
                                        <p:cTn id="8" dur="500" fill="hold"/>
                                        <p:tgtEl>
                                          <p:spTgt spid="3176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766"/>
                                        </p:tgtEl>
                                        <p:attrNameLst>
                                          <p:attrName>style.visibility</p:attrName>
                                        </p:attrNameLst>
                                      </p:cBhvr>
                                      <p:to>
                                        <p:strVal val="visible"/>
                                      </p:to>
                                    </p:set>
                                    <p:anim calcmode="lin" valueType="num">
                                      <p:cBhvr additive="base">
                                        <p:cTn id="13" dur="500" fill="hold"/>
                                        <p:tgtEl>
                                          <p:spTgt spid="31766"/>
                                        </p:tgtEl>
                                        <p:attrNameLst>
                                          <p:attrName>ppt_x</p:attrName>
                                        </p:attrNameLst>
                                      </p:cBhvr>
                                      <p:tavLst>
                                        <p:tav tm="0">
                                          <p:val>
                                            <p:strVal val="0-#ppt_w/2"/>
                                          </p:val>
                                        </p:tav>
                                        <p:tav tm="100000">
                                          <p:val>
                                            <p:strVal val="#ppt_x"/>
                                          </p:val>
                                        </p:tav>
                                      </p:tavLst>
                                    </p:anim>
                                    <p:anim calcmode="lin" valueType="num">
                                      <p:cBhvr additive="base">
                                        <p:cTn id="14" dur="500" fill="hold"/>
                                        <p:tgtEl>
                                          <p:spTgt spid="3176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1767"/>
                                        </p:tgtEl>
                                        <p:attrNameLst>
                                          <p:attrName>style.visibility</p:attrName>
                                        </p:attrNameLst>
                                      </p:cBhvr>
                                      <p:to>
                                        <p:strVal val="visible"/>
                                      </p:to>
                                    </p:set>
                                    <p:anim calcmode="lin" valueType="num">
                                      <p:cBhvr additive="base">
                                        <p:cTn id="25" dur="500" fill="hold"/>
                                        <p:tgtEl>
                                          <p:spTgt spid="31767"/>
                                        </p:tgtEl>
                                        <p:attrNameLst>
                                          <p:attrName>ppt_x</p:attrName>
                                        </p:attrNameLst>
                                      </p:cBhvr>
                                      <p:tavLst>
                                        <p:tav tm="0">
                                          <p:val>
                                            <p:strVal val="1+#ppt_w/2"/>
                                          </p:val>
                                        </p:tav>
                                        <p:tav tm="100000">
                                          <p:val>
                                            <p:strVal val="#ppt_x"/>
                                          </p:val>
                                        </p:tav>
                                      </p:tavLst>
                                    </p:anim>
                                    <p:anim calcmode="lin" valueType="num">
                                      <p:cBhvr additive="base">
                                        <p:cTn id="26" dur="500" fill="hold"/>
                                        <p:tgtEl>
                                          <p:spTgt spid="3176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0-#ppt_w/2"/>
                                          </p:val>
                                        </p:tav>
                                        <p:tav tm="100000">
                                          <p:val>
                                            <p:strVal val="#ppt_x"/>
                                          </p:val>
                                        </p:tav>
                                      </p:tavLst>
                                    </p:anim>
                                    <p:anim calcmode="lin" valueType="num">
                                      <p:cBhvr additive="base">
                                        <p:cTn id="3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1768"/>
                                        </p:tgtEl>
                                        <p:attrNameLst>
                                          <p:attrName>style.visibility</p:attrName>
                                        </p:attrNameLst>
                                      </p:cBhvr>
                                      <p:to>
                                        <p:strVal val="visible"/>
                                      </p:to>
                                    </p:set>
                                    <p:anim calcmode="lin" valueType="num">
                                      <p:cBhvr additive="base">
                                        <p:cTn id="37" dur="500" fill="hold"/>
                                        <p:tgtEl>
                                          <p:spTgt spid="31768"/>
                                        </p:tgtEl>
                                        <p:attrNameLst>
                                          <p:attrName>ppt_x</p:attrName>
                                        </p:attrNameLst>
                                      </p:cBhvr>
                                      <p:tavLst>
                                        <p:tav tm="0">
                                          <p:val>
                                            <p:strVal val="1+#ppt_w/2"/>
                                          </p:val>
                                        </p:tav>
                                        <p:tav tm="100000">
                                          <p:val>
                                            <p:strVal val="#ppt_x"/>
                                          </p:val>
                                        </p:tav>
                                      </p:tavLst>
                                    </p:anim>
                                    <p:anim calcmode="lin" valueType="num">
                                      <p:cBhvr additive="base">
                                        <p:cTn id="38" dur="500" fill="hold"/>
                                        <p:tgtEl>
                                          <p:spTgt spid="3176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1764"/>
                                        </p:tgtEl>
                                        <p:attrNameLst>
                                          <p:attrName>style.visibility</p:attrName>
                                        </p:attrNameLst>
                                      </p:cBhvr>
                                      <p:to>
                                        <p:strVal val="visible"/>
                                      </p:to>
                                    </p:set>
                                    <p:anim calcmode="lin" valueType="num">
                                      <p:cBhvr additive="base">
                                        <p:cTn id="43" dur="500" fill="hold"/>
                                        <p:tgtEl>
                                          <p:spTgt spid="31764"/>
                                        </p:tgtEl>
                                        <p:attrNameLst>
                                          <p:attrName>ppt_x</p:attrName>
                                        </p:attrNameLst>
                                      </p:cBhvr>
                                      <p:tavLst>
                                        <p:tav tm="0">
                                          <p:val>
                                            <p:strVal val="0-#ppt_w/2"/>
                                          </p:val>
                                        </p:tav>
                                        <p:tav tm="100000">
                                          <p:val>
                                            <p:strVal val="#ppt_x"/>
                                          </p:val>
                                        </p:tav>
                                      </p:tavLst>
                                    </p:anim>
                                    <p:anim calcmode="lin" valueType="num">
                                      <p:cBhvr additive="base">
                                        <p:cTn id="44" dur="500" fill="hold"/>
                                        <p:tgtEl>
                                          <p:spTgt spid="3176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31769"/>
                                        </p:tgtEl>
                                        <p:attrNameLst>
                                          <p:attrName>style.visibility</p:attrName>
                                        </p:attrNameLst>
                                      </p:cBhvr>
                                      <p:to>
                                        <p:strVal val="visible"/>
                                      </p:to>
                                    </p:set>
                                    <p:anim calcmode="lin" valueType="num">
                                      <p:cBhvr additive="base">
                                        <p:cTn id="49" dur="500" fill="hold"/>
                                        <p:tgtEl>
                                          <p:spTgt spid="31769"/>
                                        </p:tgtEl>
                                        <p:attrNameLst>
                                          <p:attrName>ppt_x</p:attrName>
                                        </p:attrNameLst>
                                      </p:cBhvr>
                                      <p:tavLst>
                                        <p:tav tm="0">
                                          <p:val>
                                            <p:strVal val="1+#ppt_w/2"/>
                                          </p:val>
                                        </p:tav>
                                        <p:tav tm="100000">
                                          <p:val>
                                            <p:strVal val="#ppt_x"/>
                                          </p:val>
                                        </p:tav>
                                      </p:tavLst>
                                    </p:anim>
                                    <p:anim calcmode="lin" valueType="num">
                                      <p:cBhvr additive="base">
                                        <p:cTn id="50" dur="500" fill="hold"/>
                                        <p:tgtEl>
                                          <p:spTgt spid="3176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1770"/>
                                        </p:tgtEl>
                                        <p:attrNameLst>
                                          <p:attrName>style.visibility</p:attrName>
                                        </p:attrNameLst>
                                      </p:cBhvr>
                                      <p:to>
                                        <p:strVal val="visible"/>
                                      </p:to>
                                    </p:set>
                                    <p:anim calcmode="lin" valueType="num">
                                      <p:cBhvr additive="base">
                                        <p:cTn id="55" dur="500" fill="hold"/>
                                        <p:tgtEl>
                                          <p:spTgt spid="31770"/>
                                        </p:tgtEl>
                                        <p:attrNameLst>
                                          <p:attrName>ppt_x</p:attrName>
                                        </p:attrNameLst>
                                      </p:cBhvr>
                                      <p:tavLst>
                                        <p:tav tm="0">
                                          <p:val>
                                            <p:strVal val="#ppt_x"/>
                                          </p:val>
                                        </p:tav>
                                        <p:tav tm="100000">
                                          <p:val>
                                            <p:strVal val="#ppt_x"/>
                                          </p:val>
                                        </p:tav>
                                      </p:tavLst>
                                    </p:anim>
                                    <p:anim calcmode="lin" valueType="num">
                                      <p:cBhvr additive="base">
                                        <p:cTn id="56" dur="500" fill="hold"/>
                                        <p:tgtEl>
                                          <p:spTgt spid="3177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1771"/>
                                        </p:tgtEl>
                                        <p:attrNameLst>
                                          <p:attrName>style.visibility</p:attrName>
                                        </p:attrNameLst>
                                      </p:cBhvr>
                                      <p:to>
                                        <p:strVal val="visible"/>
                                      </p:to>
                                    </p:set>
                                    <p:anim calcmode="lin" valueType="num">
                                      <p:cBhvr additive="base">
                                        <p:cTn id="61" dur="500" fill="hold"/>
                                        <p:tgtEl>
                                          <p:spTgt spid="31771"/>
                                        </p:tgtEl>
                                        <p:attrNameLst>
                                          <p:attrName>ppt_x</p:attrName>
                                        </p:attrNameLst>
                                      </p:cBhvr>
                                      <p:tavLst>
                                        <p:tav tm="0">
                                          <p:val>
                                            <p:strVal val="#ppt_x"/>
                                          </p:val>
                                        </p:tav>
                                        <p:tav tm="100000">
                                          <p:val>
                                            <p:strVal val="#ppt_x"/>
                                          </p:val>
                                        </p:tav>
                                      </p:tavLst>
                                    </p:anim>
                                    <p:anim calcmode="lin" valueType="num">
                                      <p:cBhvr additive="base">
                                        <p:cTn id="62" dur="500" fill="hold"/>
                                        <p:tgtEl>
                                          <p:spTgt spid="3177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1772"/>
                                        </p:tgtEl>
                                        <p:attrNameLst>
                                          <p:attrName>style.visibility</p:attrName>
                                        </p:attrNameLst>
                                      </p:cBhvr>
                                      <p:to>
                                        <p:strVal val="visible"/>
                                      </p:to>
                                    </p:set>
                                    <p:anim calcmode="lin" valueType="num">
                                      <p:cBhvr additive="base">
                                        <p:cTn id="67" dur="500" fill="hold"/>
                                        <p:tgtEl>
                                          <p:spTgt spid="31772"/>
                                        </p:tgtEl>
                                        <p:attrNameLst>
                                          <p:attrName>ppt_x</p:attrName>
                                        </p:attrNameLst>
                                      </p:cBhvr>
                                      <p:tavLst>
                                        <p:tav tm="0">
                                          <p:val>
                                            <p:strVal val="#ppt_x"/>
                                          </p:val>
                                        </p:tav>
                                        <p:tav tm="100000">
                                          <p:val>
                                            <p:strVal val="#ppt_x"/>
                                          </p:val>
                                        </p:tav>
                                      </p:tavLst>
                                    </p:anim>
                                    <p:anim calcmode="lin" valueType="num">
                                      <p:cBhvr additive="base">
                                        <p:cTn id="68" dur="500" fill="hold"/>
                                        <p:tgtEl>
                                          <p:spTgt spid="317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64" grpId="0" autoUpdateAnimBg="0"/>
      <p:bldP spid="31765" grpId="0" autoUpdateAnimBg="0"/>
      <p:bldP spid="31766" grpId="0" autoUpdateAnimBg="0"/>
      <p:bldP spid="31767" grpId="0" autoUpdateAnimBg="0"/>
      <p:bldP spid="31768" grpId="0" autoUpdateAnimBg="0"/>
      <p:bldP spid="31769" grpId="0" autoUpdateAnimBg="0"/>
      <p:bldP spid="31770" grpId="0" autoUpdateAnimBg="0"/>
      <p:bldP spid="31771" grpId="0" autoUpdateAnimBg="0"/>
      <p:bldP spid="31772" grpId="0" autoUpdateAnimBg="0"/>
    </p:bld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4" name="Title 1"/>
          <p:cNvSpPr>
            <a:spLocks noGrp="1"/>
          </p:cNvSpPr>
          <p:nvPr>
            <p:ph type="title"/>
          </p:nvPr>
        </p:nvSpPr>
        <p:spPr>
          <a:xfrm>
            <a:off x="468313" y="549275"/>
            <a:ext cx="8229600" cy="1143000"/>
          </a:xfrm>
        </p:spPr>
        <p:txBody>
          <a:bodyPr/>
          <a:lstStyle/>
          <a:p>
            <a:pPr algn="l" rtl="0" eaLnBrk="1" hangingPunct="1"/>
            <a:r>
              <a:rPr lang="en-US" sz="2400" smtClean="0"/>
              <a:t>Ex: Consider a reaction A + B → C for which = k[A][B]</a:t>
            </a:r>
            <a:r>
              <a:rPr lang="en-US" sz="2400" baseline="30000" smtClean="0"/>
              <a:t>2</a:t>
            </a:r>
            <a:r>
              <a:rPr lang="en-US" sz="2400" smtClean="0"/>
              <a:t>. Each of the following boxes represents a reaction mixture in which A is shown as red spheres and B as purple ones. Rank these mixtures in order of increasing rate of reaction.</a:t>
            </a:r>
            <a:br>
              <a:rPr lang="en-US" sz="2400" smtClean="0"/>
            </a:br>
            <a:endParaRPr lang="en-US" sz="2400" smtClean="0"/>
          </a:p>
        </p:txBody>
      </p:sp>
      <p:pic>
        <p:nvPicPr>
          <p:cNvPr id="489475" name="Picture 12" descr="14"/>
          <p:cNvPicPr>
            <a:picLocks noChangeAspect="1" noChangeArrowheads="1"/>
          </p:cNvPicPr>
          <p:nvPr/>
        </p:nvPicPr>
        <p:blipFill>
          <a:blip r:embed="rId2" cstate="print"/>
          <a:srcRect/>
          <a:stretch>
            <a:fillRect/>
          </a:stretch>
        </p:blipFill>
        <p:spPr bwMode="auto">
          <a:xfrm>
            <a:off x="2124075" y="1773238"/>
            <a:ext cx="4683125" cy="1300162"/>
          </a:xfrm>
          <a:prstGeom prst="rect">
            <a:avLst/>
          </a:prstGeom>
          <a:noFill/>
          <a:ln w="9525">
            <a:noFill/>
            <a:miter lim="800000"/>
            <a:headEnd/>
            <a:tailEnd/>
          </a:ln>
        </p:spPr>
      </p:pic>
      <p:pic>
        <p:nvPicPr>
          <p:cNvPr id="489476" name="Picture 15" descr="14"/>
          <p:cNvPicPr>
            <a:picLocks noChangeAspect="1" noChangeArrowheads="1"/>
          </p:cNvPicPr>
          <p:nvPr/>
        </p:nvPicPr>
        <p:blipFill>
          <a:blip r:embed="rId3" cstate="print"/>
          <a:srcRect/>
          <a:stretch>
            <a:fillRect/>
          </a:stretch>
        </p:blipFill>
        <p:spPr bwMode="auto">
          <a:xfrm>
            <a:off x="1116013" y="3213100"/>
            <a:ext cx="7010400" cy="2265363"/>
          </a:xfrm>
          <a:prstGeom prst="rect">
            <a:avLst/>
          </a:prstGeom>
          <a:noFill/>
          <a:ln w="9525">
            <a:noFill/>
            <a:miter lim="800000"/>
            <a:headEnd/>
            <a:tailEnd/>
          </a:ln>
        </p:spPr>
      </p:pic>
      <p:sp>
        <p:nvSpPr>
          <p:cNvPr id="489477" name="Rectangle 6"/>
          <p:cNvSpPr>
            <a:spLocks noChangeArrowheads="1"/>
          </p:cNvSpPr>
          <p:nvPr/>
        </p:nvSpPr>
        <p:spPr bwMode="auto">
          <a:xfrm>
            <a:off x="755650" y="5041900"/>
            <a:ext cx="8388350" cy="1816100"/>
          </a:xfrm>
          <a:prstGeom prst="rect">
            <a:avLst/>
          </a:prstGeom>
          <a:noFill/>
          <a:ln w="9525">
            <a:noFill/>
            <a:miter lim="800000"/>
            <a:headEnd/>
            <a:tailEnd/>
          </a:ln>
        </p:spPr>
        <p:txBody>
          <a:bodyPr>
            <a:spAutoFit/>
          </a:bodyPr>
          <a:lstStyle/>
          <a:p>
            <a:pPr algn="l" rtl="0"/>
            <a:endParaRPr lang="en-US" sz="2800">
              <a:latin typeface="Calibri" pitchFamily="34" charset="0"/>
            </a:endParaRPr>
          </a:p>
          <a:p>
            <a:pPr algn="l" rtl="0"/>
            <a:r>
              <a:rPr lang="en-US" sz="2800">
                <a:latin typeface="Calibri" pitchFamily="34" charset="0"/>
              </a:rPr>
              <a:t>The slowest rate is 63k (box 2), and the highest is 147k (box 3). Thus, the rates vary in box1: 5x5x5k=125k  </a:t>
            </a:r>
          </a:p>
          <a:p>
            <a:pPr algn="l" rtl="0"/>
            <a:r>
              <a:rPr lang="en-US" sz="2800">
                <a:latin typeface="Calibri" pitchFamily="34" charset="0"/>
              </a:rPr>
              <a:t>                   3 faster than 1 faster than 2</a:t>
            </a:r>
          </a:p>
        </p:txBody>
      </p:sp>
      <p:sp>
        <p:nvSpPr>
          <p:cNvPr id="489478" name="Slide Number Placeholder 8"/>
          <p:cNvSpPr>
            <a:spLocks noGrp="1"/>
          </p:cNvSpPr>
          <p:nvPr>
            <p:ph type="sldNum" sz="quarter" idx="12"/>
          </p:nvPr>
        </p:nvSpPr>
        <p:spPr>
          <a:xfrm>
            <a:off x="0" y="6381750"/>
            <a:ext cx="2133600" cy="476250"/>
          </a:xfrm>
          <a:noFill/>
        </p:spPr>
        <p:txBody>
          <a:bodyPr/>
          <a:lstStyle/>
          <a:p>
            <a:fld id="{CE1377EE-DE7C-475B-9CBF-377E6B135256}" type="slidenum">
              <a:rPr lang="ar-SA" smtClean="0">
                <a:latin typeface="Arial" pitchFamily="34" charset="0"/>
                <a:cs typeface="Arial" pitchFamily="34" charset="0"/>
              </a:rPr>
              <a:pPr/>
              <a:t>390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Title 1"/>
          <p:cNvSpPr>
            <a:spLocks noGrp="1"/>
          </p:cNvSpPr>
          <p:nvPr>
            <p:ph type="title"/>
          </p:nvPr>
        </p:nvSpPr>
        <p:spPr>
          <a:xfrm>
            <a:off x="381000" y="914400"/>
            <a:ext cx="8763000" cy="1143000"/>
          </a:xfrm>
        </p:spPr>
        <p:txBody>
          <a:bodyPr/>
          <a:lstStyle/>
          <a:p>
            <a:pPr algn="l" rtl="0" eaLnBrk="1" hangingPunct="1"/>
            <a:r>
              <a:rPr lang="en-US" sz="3200" smtClean="0"/>
              <a:t>Ex: Using these data, determine </a:t>
            </a:r>
            <a:r>
              <a:rPr lang="en-US" sz="3200" b="1" smtClean="0"/>
              <a:t>(a) </a:t>
            </a:r>
            <a:r>
              <a:rPr lang="en-US" sz="3200" smtClean="0"/>
              <a:t>the rate law for the reaction, </a:t>
            </a:r>
            <a:r>
              <a:rPr lang="en-US" sz="3200" b="1" smtClean="0"/>
              <a:t>(b) </a:t>
            </a:r>
            <a:r>
              <a:rPr lang="en-US" sz="3200" smtClean="0"/>
              <a:t>the rate constant, </a:t>
            </a:r>
            <a:r>
              <a:rPr lang="en-US" sz="3200" b="1" smtClean="0"/>
              <a:t>(c) </a:t>
            </a:r>
            <a:r>
              <a:rPr lang="en-US" sz="3200" smtClean="0"/>
              <a:t>the rate of the reaction when [A] = 0.050 M and [B] = 0.100 M.</a:t>
            </a:r>
            <a:br>
              <a:rPr lang="en-US" sz="3200" smtClean="0"/>
            </a:br>
            <a:endParaRPr lang="en-US" sz="3200" smtClean="0"/>
          </a:p>
        </p:txBody>
      </p:sp>
      <p:sp>
        <p:nvSpPr>
          <p:cNvPr id="490499" name="Rectangle 3"/>
          <p:cNvSpPr>
            <a:spLocks noChangeArrowheads="1"/>
          </p:cNvSpPr>
          <p:nvPr/>
        </p:nvSpPr>
        <p:spPr bwMode="auto">
          <a:xfrm>
            <a:off x="457200" y="2133600"/>
            <a:ext cx="8229600" cy="2308225"/>
          </a:xfrm>
          <a:prstGeom prst="rect">
            <a:avLst/>
          </a:prstGeom>
          <a:noFill/>
          <a:ln w="9525">
            <a:noFill/>
            <a:miter lim="800000"/>
            <a:headEnd/>
            <a:tailEnd/>
          </a:ln>
        </p:spPr>
        <p:txBody>
          <a:bodyPr>
            <a:spAutoFit/>
          </a:bodyPr>
          <a:lstStyle/>
          <a:p>
            <a:pPr algn="l" rtl="0"/>
            <a:r>
              <a:rPr lang="en-US" sz="3600">
                <a:latin typeface="Calibri" pitchFamily="34" charset="0"/>
              </a:rPr>
              <a:t>The initial rate of a reaction A + B → C was measured for several different starting concentrations of A and B, and the results are as follows:</a:t>
            </a:r>
          </a:p>
        </p:txBody>
      </p:sp>
      <p:pic>
        <p:nvPicPr>
          <p:cNvPr id="490500" name="Picture 12" descr="14"/>
          <p:cNvPicPr>
            <a:picLocks noChangeAspect="1" noChangeArrowheads="1"/>
          </p:cNvPicPr>
          <p:nvPr/>
        </p:nvPicPr>
        <p:blipFill>
          <a:blip r:embed="rId2" cstate="print"/>
          <a:srcRect/>
          <a:stretch>
            <a:fillRect/>
          </a:stretch>
        </p:blipFill>
        <p:spPr bwMode="auto">
          <a:xfrm>
            <a:off x="685800" y="4602163"/>
            <a:ext cx="7620000" cy="2255837"/>
          </a:xfrm>
          <a:prstGeom prst="rect">
            <a:avLst/>
          </a:prstGeom>
          <a:noFill/>
          <a:ln w="9525">
            <a:noFill/>
            <a:miter lim="800000"/>
            <a:headEnd/>
            <a:tailEnd/>
          </a:ln>
        </p:spPr>
      </p:pic>
      <p:sp>
        <p:nvSpPr>
          <p:cNvPr id="490501" name="Slide Number Placeholder 7"/>
          <p:cNvSpPr>
            <a:spLocks noGrp="1"/>
          </p:cNvSpPr>
          <p:nvPr>
            <p:ph type="sldNum" sz="quarter" idx="12"/>
          </p:nvPr>
        </p:nvSpPr>
        <p:spPr>
          <a:xfrm>
            <a:off x="0" y="6165850"/>
            <a:ext cx="2133600" cy="476250"/>
          </a:xfrm>
          <a:noFill/>
        </p:spPr>
        <p:txBody>
          <a:bodyPr/>
          <a:lstStyle/>
          <a:p>
            <a:fld id="{69D418A1-A4F4-45A9-B5AE-1524A960EF0F}" type="slidenum">
              <a:rPr lang="ar-SA" smtClean="0">
                <a:latin typeface="Arial" pitchFamily="34" charset="0"/>
                <a:cs typeface="Arial" pitchFamily="34" charset="0"/>
              </a:rPr>
              <a:pPr/>
              <a:t>391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2" name="Title 1"/>
          <p:cNvSpPr>
            <a:spLocks noGrp="1"/>
          </p:cNvSpPr>
          <p:nvPr>
            <p:ph type="title"/>
          </p:nvPr>
        </p:nvSpPr>
        <p:spPr>
          <a:xfrm>
            <a:off x="323850" y="476250"/>
            <a:ext cx="8229600" cy="1143000"/>
          </a:xfrm>
        </p:spPr>
        <p:txBody>
          <a:bodyPr/>
          <a:lstStyle/>
          <a:p>
            <a:pPr algn="l" rtl="0" eaLnBrk="1" hangingPunct="1"/>
            <a:r>
              <a:rPr lang="en-US" sz="2800" smtClean="0"/>
              <a:t>EX: Consider a series of reactions having the following energy profiles:</a:t>
            </a:r>
            <a:r>
              <a:rPr lang="en-US" sz="3600" smtClean="0"/>
              <a:t/>
            </a:r>
            <a:br>
              <a:rPr lang="en-US" sz="3600" smtClean="0"/>
            </a:br>
            <a:r>
              <a:rPr lang="en-US" sz="3600" smtClean="0"/>
              <a:t/>
            </a:r>
            <a:br>
              <a:rPr lang="en-US" sz="3600" smtClean="0"/>
            </a:br>
            <a:endParaRPr lang="en-US" sz="3600" smtClean="0"/>
          </a:p>
        </p:txBody>
      </p:sp>
      <p:sp>
        <p:nvSpPr>
          <p:cNvPr id="491523" name="Text Box 3"/>
          <p:cNvSpPr txBox="1">
            <a:spLocks noChangeArrowheads="1"/>
          </p:cNvSpPr>
          <p:nvPr/>
        </p:nvSpPr>
        <p:spPr bwMode="auto">
          <a:xfrm>
            <a:off x="323850" y="-963613"/>
            <a:ext cx="8077200" cy="3540126"/>
          </a:xfrm>
          <a:prstGeom prst="rect">
            <a:avLst/>
          </a:prstGeom>
          <a:noFill/>
          <a:ln w="9525">
            <a:noFill/>
            <a:miter lim="800000"/>
            <a:headEnd/>
            <a:tailEnd/>
          </a:ln>
        </p:spPr>
        <p:txBody>
          <a:bodyPr>
            <a:spAutoFit/>
          </a:bodyPr>
          <a:lstStyle/>
          <a:p>
            <a:pPr algn="l" rtl="0"/>
            <a:endParaRPr lang="en-US">
              <a:latin typeface="Calibri" pitchFamily="34" charset="0"/>
            </a:endParaRPr>
          </a:p>
          <a:p>
            <a:pPr algn="l" rtl="0"/>
            <a:r>
              <a:rPr lang="en-US">
                <a:latin typeface="Calibri" pitchFamily="34" charset="0"/>
              </a:rPr>
              <a:t>	</a:t>
            </a:r>
            <a:endParaRPr lang="en-US" b="1">
              <a:latin typeface="Calibri" pitchFamily="34" charset="0"/>
            </a:endParaRPr>
          </a:p>
          <a:p>
            <a:pPr algn="l" rtl="0"/>
            <a:endParaRPr lang="en-US" b="1">
              <a:latin typeface="Calibri" pitchFamily="34" charset="0"/>
            </a:endParaRPr>
          </a:p>
          <a:p>
            <a:pPr algn="l" rtl="0"/>
            <a:endParaRPr lang="en-US" b="1">
              <a:latin typeface="Calibri" pitchFamily="34" charset="0"/>
            </a:endParaRPr>
          </a:p>
          <a:p>
            <a:pPr algn="l" rtl="0"/>
            <a:r>
              <a:rPr lang="en-US">
                <a:latin typeface="Calibri" pitchFamily="34" charset="0"/>
              </a:rPr>
              <a:t>Rank the reactions from slowest to fastest assuming that they have nearly the same frequency factors.</a:t>
            </a:r>
          </a:p>
        </p:txBody>
      </p:sp>
      <p:pic>
        <p:nvPicPr>
          <p:cNvPr id="491524" name="Picture 12" descr="14"/>
          <p:cNvPicPr>
            <a:picLocks noChangeAspect="1" noChangeArrowheads="1"/>
          </p:cNvPicPr>
          <p:nvPr/>
        </p:nvPicPr>
        <p:blipFill>
          <a:blip r:embed="rId2" cstate="print"/>
          <a:srcRect/>
          <a:stretch>
            <a:fillRect/>
          </a:stretch>
        </p:blipFill>
        <p:spPr bwMode="auto">
          <a:xfrm>
            <a:off x="1042988" y="2708275"/>
            <a:ext cx="6916737" cy="2189163"/>
          </a:xfrm>
          <a:prstGeom prst="rect">
            <a:avLst/>
          </a:prstGeom>
          <a:noFill/>
          <a:ln w="9525">
            <a:noFill/>
            <a:miter lim="800000"/>
            <a:headEnd/>
            <a:tailEnd/>
          </a:ln>
        </p:spPr>
      </p:pic>
      <p:sp>
        <p:nvSpPr>
          <p:cNvPr id="491525" name="Text Box 9"/>
          <p:cNvSpPr txBox="1">
            <a:spLocks noChangeArrowheads="1"/>
          </p:cNvSpPr>
          <p:nvPr/>
        </p:nvSpPr>
        <p:spPr bwMode="auto">
          <a:xfrm>
            <a:off x="179388" y="5084763"/>
            <a:ext cx="8839200" cy="1384300"/>
          </a:xfrm>
          <a:prstGeom prst="rect">
            <a:avLst/>
          </a:prstGeom>
          <a:noFill/>
          <a:ln w="9525">
            <a:noFill/>
            <a:miter lim="800000"/>
            <a:headEnd/>
            <a:tailEnd/>
          </a:ln>
        </p:spPr>
        <p:txBody>
          <a:bodyPr>
            <a:spAutoFit/>
          </a:bodyPr>
          <a:lstStyle/>
          <a:p>
            <a:pPr rtl="0"/>
            <a:r>
              <a:rPr lang="en-US" sz="2800">
                <a:latin typeface="Calibri" pitchFamily="34" charset="0"/>
              </a:rPr>
              <a:t>The lower the activation energy, the faster the reaction. The value of </a:t>
            </a:r>
            <a:r>
              <a:rPr lang="el-GR" sz="2800">
                <a:latin typeface="Calibri" pitchFamily="34" charset="0"/>
              </a:rPr>
              <a:t>Δ</a:t>
            </a:r>
            <a:r>
              <a:rPr lang="en-US" sz="2800">
                <a:latin typeface="Calibri" pitchFamily="34" charset="0"/>
              </a:rPr>
              <a:t>E does not affect the rate. Hence the order is                                           (2) &lt; (3) &lt; (1)</a:t>
            </a:r>
          </a:p>
        </p:txBody>
      </p:sp>
      <p:sp>
        <p:nvSpPr>
          <p:cNvPr id="491526" name="Slide Number Placeholder 8"/>
          <p:cNvSpPr>
            <a:spLocks noGrp="1"/>
          </p:cNvSpPr>
          <p:nvPr>
            <p:ph type="sldNum" sz="quarter" idx="12"/>
          </p:nvPr>
        </p:nvSpPr>
        <p:spPr>
          <a:noFill/>
        </p:spPr>
        <p:txBody>
          <a:bodyPr/>
          <a:lstStyle/>
          <a:p>
            <a:fld id="{16EC5FB0-A6DA-4D6F-9285-B7C6BC4E3751}" type="slidenum">
              <a:rPr lang="ar-SA" smtClean="0">
                <a:latin typeface="Arial" pitchFamily="34" charset="0"/>
                <a:cs typeface="Arial" pitchFamily="34" charset="0"/>
              </a:rPr>
              <a:pPr/>
              <a:t>392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2546" name="Picture 16" descr="Picture 1"/>
          <p:cNvPicPr>
            <a:picLocks noChangeAspect="1" noChangeArrowheads="1"/>
          </p:cNvPicPr>
          <p:nvPr/>
        </p:nvPicPr>
        <p:blipFill>
          <a:blip r:embed="rId2" cstate="print"/>
          <a:srcRect/>
          <a:stretch>
            <a:fillRect/>
          </a:stretch>
        </p:blipFill>
        <p:spPr bwMode="auto">
          <a:xfrm>
            <a:off x="838200" y="304800"/>
            <a:ext cx="6858000" cy="4351338"/>
          </a:xfrm>
          <a:prstGeom prst="rect">
            <a:avLst/>
          </a:prstGeom>
          <a:noFill/>
          <a:ln w="9525">
            <a:noFill/>
            <a:miter lim="800000"/>
            <a:headEnd/>
            <a:tailEnd/>
          </a:ln>
        </p:spPr>
      </p:pic>
      <p:pic>
        <p:nvPicPr>
          <p:cNvPr id="492547" name="Picture 14" descr="14"/>
          <p:cNvPicPr>
            <a:picLocks noChangeAspect="1" noChangeArrowheads="1"/>
          </p:cNvPicPr>
          <p:nvPr/>
        </p:nvPicPr>
        <p:blipFill>
          <a:blip r:embed="rId3" cstate="print"/>
          <a:srcRect/>
          <a:stretch>
            <a:fillRect/>
          </a:stretch>
        </p:blipFill>
        <p:spPr bwMode="auto">
          <a:xfrm>
            <a:off x="1143000" y="5334000"/>
            <a:ext cx="5943600" cy="855663"/>
          </a:xfrm>
          <a:prstGeom prst="rect">
            <a:avLst/>
          </a:prstGeom>
          <a:noFill/>
          <a:ln w="9525">
            <a:noFill/>
            <a:miter lim="800000"/>
            <a:headEnd/>
            <a:tailEnd/>
          </a:ln>
        </p:spPr>
      </p:pic>
      <p:sp>
        <p:nvSpPr>
          <p:cNvPr id="492548" name="Slide Number Placeholder 6"/>
          <p:cNvSpPr>
            <a:spLocks noGrp="1"/>
          </p:cNvSpPr>
          <p:nvPr>
            <p:ph type="sldNum" sz="quarter" idx="12"/>
          </p:nvPr>
        </p:nvSpPr>
        <p:spPr>
          <a:noFill/>
        </p:spPr>
        <p:txBody>
          <a:bodyPr/>
          <a:lstStyle/>
          <a:p>
            <a:fld id="{BF700782-A484-475A-B351-9FE241451840}" type="slidenum">
              <a:rPr lang="ar-SA" smtClean="0">
                <a:latin typeface="Arial" pitchFamily="34" charset="0"/>
                <a:cs typeface="Arial" pitchFamily="34" charset="0"/>
              </a:rPr>
              <a:pPr/>
              <a:t>393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70" name="Title 1"/>
          <p:cNvSpPr>
            <a:spLocks noGrp="1"/>
          </p:cNvSpPr>
          <p:nvPr>
            <p:ph type="title"/>
          </p:nvPr>
        </p:nvSpPr>
        <p:spPr>
          <a:xfrm>
            <a:off x="395288" y="1125538"/>
            <a:ext cx="8229600" cy="1143000"/>
          </a:xfrm>
        </p:spPr>
        <p:txBody>
          <a:bodyPr/>
          <a:lstStyle/>
          <a:p>
            <a:pPr algn="l" rtl="0" eaLnBrk="1" hangingPunct="1"/>
            <a:r>
              <a:rPr lang="en-US" sz="3200" smtClean="0"/>
              <a:t>Ex: The following data were obtained for the gas-phase decomposition of nitrogen dioxide at 300 °C,</a:t>
            </a:r>
            <a:r>
              <a:rPr lang="en-US" b="1" smtClean="0"/>
              <a:t/>
            </a:r>
            <a:br>
              <a:rPr lang="en-US" b="1" smtClean="0"/>
            </a:br>
            <a:endParaRPr lang="en-US" smtClean="0"/>
          </a:p>
        </p:txBody>
      </p:sp>
      <p:pic>
        <p:nvPicPr>
          <p:cNvPr id="493571" name="Picture 12" descr="14"/>
          <p:cNvPicPr>
            <a:picLocks noChangeAspect="1" noChangeArrowheads="1"/>
          </p:cNvPicPr>
          <p:nvPr/>
        </p:nvPicPr>
        <p:blipFill>
          <a:blip r:embed="rId2" cstate="print"/>
          <a:srcRect/>
          <a:stretch>
            <a:fillRect/>
          </a:stretch>
        </p:blipFill>
        <p:spPr bwMode="auto">
          <a:xfrm>
            <a:off x="1219200" y="2324100"/>
            <a:ext cx="5424488" cy="3257550"/>
          </a:xfrm>
          <a:prstGeom prst="rect">
            <a:avLst/>
          </a:prstGeom>
          <a:noFill/>
          <a:ln w="9525">
            <a:noFill/>
            <a:miter lim="800000"/>
            <a:headEnd/>
            <a:tailEnd/>
          </a:ln>
        </p:spPr>
      </p:pic>
      <p:sp>
        <p:nvSpPr>
          <p:cNvPr id="493572" name="Rectangle 5"/>
          <p:cNvSpPr>
            <a:spLocks noChangeArrowheads="1"/>
          </p:cNvSpPr>
          <p:nvPr/>
        </p:nvSpPr>
        <p:spPr bwMode="auto">
          <a:xfrm>
            <a:off x="685800" y="5562600"/>
            <a:ext cx="8458200" cy="1016000"/>
          </a:xfrm>
          <a:prstGeom prst="rect">
            <a:avLst/>
          </a:prstGeom>
          <a:noFill/>
          <a:ln w="9525">
            <a:noFill/>
            <a:miter lim="800000"/>
            <a:headEnd/>
            <a:tailEnd/>
          </a:ln>
        </p:spPr>
        <p:txBody>
          <a:bodyPr>
            <a:spAutoFit/>
          </a:bodyPr>
          <a:lstStyle/>
          <a:p>
            <a:pPr rtl="0"/>
            <a:r>
              <a:rPr lang="en-US">
                <a:latin typeface="Calibri" pitchFamily="34" charset="0"/>
              </a:rPr>
              <a:t> </a:t>
            </a:r>
            <a:r>
              <a:rPr lang="en-US" sz="2800">
                <a:latin typeface="Calibri" pitchFamily="34" charset="0"/>
              </a:rPr>
              <a:t>the reaction obeys a second-order rate law:</a:t>
            </a:r>
          </a:p>
          <a:p>
            <a:pPr rtl="0"/>
            <a:r>
              <a:rPr lang="en-US" sz="2800">
                <a:latin typeface="Calibri" pitchFamily="34" charset="0"/>
              </a:rPr>
              <a:t>     Rate = k[NO</a:t>
            </a:r>
            <a:r>
              <a:rPr lang="en-US" sz="2800" baseline="-25000">
                <a:latin typeface="Calibri" pitchFamily="34" charset="0"/>
              </a:rPr>
              <a:t>2</a:t>
            </a:r>
            <a:r>
              <a:rPr lang="en-US" sz="2800">
                <a:latin typeface="Calibri" pitchFamily="34" charset="0"/>
              </a:rPr>
              <a:t>]</a:t>
            </a:r>
            <a:r>
              <a:rPr lang="en-US" sz="2800" baseline="30000">
                <a:latin typeface="Calibri" pitchFamily="34" charset="0"/>
              </a:rPr>
              <a:t>2</a:t>
            </a:r>
            <a:r>
              <a:rPr lang="en-US" sz="2800">
                <a:latin typeface="Calibri" pitchFamily="34" charset="0"/>
              </a:rPr>
              <a:t>. </a:t>
            </a:r>
          </a:p>
        </p:txBody>
      </p:sp>
      <p:sp>
        <p:nvSpPr>
          <p:cNvPr id="493573" name="Slide Number Placeholder 7"/>
          <p:cNvSpPr>
            <a:spLocks noGrp="1"/>
          </p:cNvSpPr>
          <p:nvPr>
            <p:ph type="sldNum" sz="quarter" idx="12"/>
          </p:nvPr>
        </p:nvSpPr>
        <p:spPr>
          <a:noFill/>
        </p:spPr>
        <p:txBody>
          <a:bodyPr/>
          <a:lstStyle/>
          <a:p>
            <a:fld id="{E3B9285C-0869-4739-807F-C654250A5596}" type="slidenum">
              <a:rPr lang="ar-SA" smtClean="0">
                <a:latin typeface="Arial" pitchFamily="34" charset="0"/>
                <a:cs typeface="Arial" pitchFamily="34" charset="0"/>
              </a:rPr>
              <a:pPr/>
              <a:t>394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4" name="Title 1"/>
          <p:cNvSpPr>
            <a:spLocks noGrp="1"/>
          </p:cNvSpPr>
          <p:nvPr>
            <p:ph type="title"/>
          </p:nvPr>
        </p:nvSpPr>
        <p:spPr>
          <a:xfrm>
            <a:off x="381000" y="2362200"/>
            <a:ext cx="8763000" cy="1143000"/>
          </a:xfrm>
        </p:spPr>
        <p:txBody>
          <a:bodyPr/>
          <a:lstStyle/>
          <a:p>
            <a:pPr algn="l" rtl="0" eaLnBrk="1" hangingPunct="1"/>
            <a:r>
              <a:rPr lang="en-US" sz="3600" smtClean="0"/>
              <a:t>Ex: The reaction of C</a:t>
            </a:r>
            <a:r>
              <a:rPr lang="en-US" sz="3600" baseline="-25000" smtClean="0"/>
              <a:t>4</a:t>
            </a:r>
            <a:r>
              <a:rPr lang="en-US" sz="3600" smtClean="0"/>
              <a:t>H</a:t>
            </a:r>
            <a:r>
              <a:rPr lang="en-US" sz="3600" baseline="-25000" smtClean="0"/>
              <a:t>9</a:t>
            </a:r>
            <a:r>
              <a:rPr lang="en-US" sz="3600" smtClean="0"/>
              <a:t>Cl with water is a first-order reaction. Figure 14.4 shows how the concentration of C</a:t>
            </a:r>
            <a:r>
              <a:rPr lang="en-US" sz="3600" baseline="-25000" smtClean="0"/>
              <a:t>4</a:t>
            </a:r>
            <a:r>
              <a:rPr lang="en-US" sz="3600" smtClean="0"/>
              <a:t>H</a:t>
            </a:r>
            <a:r>
              <a:rPr lang="en-US" sz="3600" baseline="-25000" smtClean="0"/>
              <a:t>9</a:t>
            </a:r>
            <a:r>
              <a:rPr lang="en-US" sz="3600" smtClean="0"/>
              <a:t>Cl changes with time at a particular temperature.</a:t>
            </a:r>
            <a:br>
              <a:rPr lang="en-US" sz="3600" smtClean="0"/>
            </a:br>
            <a:r>
              <a:rPr lang="en-US" sz="3600" smtClean="0"/>
              <a:t> </a:t>
            </a:r>
            <a:r>
              <a:rPr lang="en-US" sz="3600" b="1" smtClean="0"/>
              <a:t>(a) </a:t>
            </a:r>
            <a:r>
              <a:rPr lang="en-US" sz="3600" smtClean="0"/>
              <a:t>From that graph, estimate the half-life for this reaction. </a:t>
            </a:r>
            <a:br>
              <a:rPr lang="en-US" sz="3600" smtClean="0"/>
            </a:br>
            <a:r>
              <a:rPr lang="en-US" sz="3600" b="1" smtClean="0"/>
              <a:t>(b) </a:t>
            </a:r>
            <a:r>
              <a:rPr lang="en-US" sz="3600" smtClean="0"/>
              <a:t>Use the half-life from (a) to calculate the rate constant.</a:t>
            </a:r>
            <a:r>
              <a:rPr lang="en-US" smtClean="0"/>
              <a:t/>
            </a:r>
            <a:br>
              <a:rPr lang="en-US" smtClean="0"/>
            </a:br>
            <a:endParaRPr lang="en-US" smtClean="0"/>
          </a:p>
        </p:txBody>
      </p:sp>
      <p:pic>
        <p:nvPicPr>
          <p:cNvPr id="494595" name="Picture 12" descr="14"/>
          <p:cNvPicPr>
            <a:picLocks noChangeAspect="1" noChangeArrowheads="1"/>
          </p:cNvPicPr>
          <p:nvPr/>
        </p:nvPicPr>
        <p:blipFill>
          <a:blip r:embed="rId2" cstate="print"/>
          <a:srcRect/>
          <a:stretch>
            <a:fillRect/>
          </a:stretch>
        </p:blipFill>
        <p:spPr bwMode="auto">
          <a:xfrm>
            <a:off x="1066800" y="5029200"/>
            <a:ext cx="7178675" cy="1400175"/>
          </a:xfrm>
          <a:prstGeom prst="rect">
            <a:avLst/>
          </a:prstGeom>
          <a:noFill/>
          <a:ln w="9525">
            <a:noFill/>
            <a:miter lim="800000"/>
            <a:headEnd/>
            <a:tailEnd/>
          </a:ln>
        </p:spPr>
      </p:pic>
      <p:sp>
        <p:nvSpPr>
          <p:cNvPr id="494596" name="Slide Number Placeholder 6"/>
          <p:cNvSpPr>
            <a:spLocks noGrp="1"/>
          </p:cNvSpPr>
          <p:nvPr>
            <p:ph type="sldNum" sz="quarter" idx="12"/>
          </p:nvPr>
        </p:nvSpPr>
        <p:spPr>
          <a:noFill/>
        </p:spPr>
        <p:txBody>
          <a:bodyPr/>
          <a:lstStyle/>
          <a:p>
            <a:fld id="{2DB259A5-24E4-44EA-BB36-EC6F02228CB6}" type="slidenum">
              <a:rPr lang="ar-SA" smtClean="0">
                <a:latin typeface="Arial" pitchFamily="34" charset="0"/>
                <a:cs typeface="Arial" pitchFamily="34" charset="0"/>
              </a:rPr>
              <a:pPr/>
              <a:t>395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8" name="Title 1"/>
          <p:cNvSpPr>
            <a:spLocks noGrp="1"/>
          </p:cNvSpPr>
          <p:nvPr>
            <p:ph type="title"/>
          </p:nvPr>
        </p:nvSpPr>
        <p:spPr>
          <a:xfrm>
            <a:off x="0" y="188913"/>
            <a:ext cx="9324975" cy="1143000"/>
          </a:xfrm>
        </p:spPr>
        <p:txBody>
          <a:bodyPr/>
          <a:lstStyle/>
          <a:p>
            <a:pPr algn="l" rtl="0" eaLnBrk="1" hangingPunct="1"/>
            <a:r>
              <a:rPr lang="en-US" sz="2400" smtClean="0"/>
              <a:t>Ex: The following table shows the rate constants for the rearrangement of methyl isonitrile at various temperatures</a:t>
            </a:r>
          </a:p>
        </p:txBody>
      </p:sp>
      <p:sp>
        <p:nvSpPr>
          <p:cNvPr id="495619" name="Text Box 3"/>
          <p:cNvSpPr txBox="1">
            <a:spLocks noChangeArrowheads="1"/>
          </p:cNvSpPr>
          <p:nvPr/>
        </p:nvSpPr>
        <p:spPr bwMode="auto">
          <a:xfrm>
            <a:off x="0" y="-2547938"/>
            <a:ext cx="9296400" cy="4894263"/>
          </a:xfrm>
          <a:prstGeom prst="rect">
            <a:avLst/>
          </a:prstGeom>
          <a:noFill/>
          <a:ln w="9525">
            <a:noFill/>
            <a:miter lim="800000"/>
            <a:headEnd/>
            <a:tailEnd/>
          </a:ln>
        </p:spPr>
        <p:txBody>
          <a:bodyPr>
            <a:spAutoFit/>
          </a:bodyPr>
          <a:lstStyle/>
          <a:p>
            <a:endParaRPr lang="en-US">
              <a:latin typeface="Calibri" pitchFamily="34" charset="0"/>
            </a:endParaRPr>
          </a:p>
          <a:p>
            <a:r>
              <a:rPr lang="en-US">
                <a:latin typeface="Calibri" pitchFamily="34" charset="0"/>
              </a:rPr>
              <a:t>		</a:t>
            </a: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endParaRPr lang="en-US">
              <a:latin typeface="Calibri" pitchFamily="34" charset="0"/>
            </a:endParaRPr>
          </a:p>
          <a:p>
            <a:r>
              <a:rPr lang="en-US" sz="2800" b="1">
                <a:latin typeface="Calibri" pitchFamily="34" charset="0"/>
              </a:rPr>
              <a:t>(a) </a:t>
            </a:r>
            <a:r>
              <a:rPr lang="en-US" sz="2800">
                <a:latin typeface="Calibri" pitchFamily="34" charset="0"/>
              </a:rPr>
              <a:t>From these data, calculate the activation energy for the reaction. </a:t>
            </a:r>
            <a:r>
              <a:rPr lang="en-US" sz="2800" b="1">
                <a:latin typeface="Calibri" pitchFamily="34" charset="0"/>
              </a:rPr>
              <a:t>(b) </a:t>
            </a:r>
            <a:r>
              <a:rPr lang="en-US" sz="2800">
                <a:latin typeface="Calibri" pitchFamily="34" charset="0"/>
              </a:rPr>
              <a:t>What is the value of the rate constant at 430.0 K?</a:t>
            </a:r>
          </a:p>
        </p:txBody>
      </p:sp>
      <p:pic>
        <p:nvPicPr>
          <p:cNvPr id="495620" name="Picture 12" descr="14"/>
          <p:cNvPicPr>
            <a:picLocks noChangeAspect="1" noChangeArrowheads="1"/>
          </p:cNvPicPr>
          <p:nvPr/>
        </p:nvPicPr>
        <p:blipFill>
          <a:blip r:embed="rId2" cstate="print"/>
          <a:srcRect/>
          <a:stretch>
            <a:fillRect/>
          </a:stretch>
        </p:blipFill>
        <p:spPr bwMode="auto">
          <a:xfrm>
            <a:off x="4730750" y="2852738"/>
            <a:ext cx="4413250" cy="1871662"/>
          </a:xfrm>
          <a:prstGeom prst="rect">
            <a:avLst/>
          </a:prstGeom>
          <a:noFill/>
          <a:ln w="9525">
            <a:noFill/>
            <a:miter lim="800000"/>
            <a:headEnd/>
            <a:tailEnd/>
          </a:ln>
        </p:spPr>
      </p:pic>
      <p:pic>
        <p:nvPicPr>
          <p:cNvPr id="495621" name="Picture 14" descr="14"/>
          <p:cNvPicPr>
            <a:picLocks noChangeAspect="1" noChangeArrowheads="1"/>
          </p:cNvPicPr>
          <p:nvPr/>
        </p:nvPicPr>
        <p:blipFill>
          <a:blip r:embed="rId3" cstate="print"/>
          <a:srcRect/>
          <a:stretch>
            <a:fillRect/>
          </a:stretch>
        </p:blipFill>
        <p:spPr bwMode="auto">
          <a:xfrm>
            <a:off x="4705350" y="4872038"/>
            <a:ext cx="4438650" cy="1985962"/>
          </a:xfrm>
          <a:prstGeom prst="rect">
            <a:avLst/>
          </a:prstGeom>
          <a:noFill/>
          <a:ln w="9525">
            <a:noFill/>
            <a:miter lim="800000"/>
            <a:headEnd/>
            <a:tailEnd/>
          </a:ln>
        </p:spPr>
      </p:pic>
      <p:pic>
        <p:nvPicPr>
          <p:cNvPr id="495622" name="Picture 18" descr="14"/>
          <p:cNvPicPr>
            <a:picLocks noChangeAspect="1" noChangeArrowheads="1"/>
          </p:cNvPicPr>
          <p:nvPr/>
        </p:nvPicPr>
        <p:blipFill>
          <a:blip r:embed="rId4" cstate="print"/>
          <a:srcRect/>
          <a:stretch>
            <a:fillRect/>
          </a:stretch>
        </p:blipFill>
        <p:spPr bwMode="auto">
          <a:xfrm>
            <a:off x="179388" y="2708275"/>
            <a:ext cx="4464050" cy="2100263"/>
          </a:xfrm>
          <a:prstGeom prst="rect">
            <a:avLst/>
          </a:prstGeom>
          <a:noFill/>
          <a:ln w="9525">
            <a:noFill/>
            <a:miter lim="800000"/>
            <a:headEnd/>
            <a:tailEnd/>
          </a:ln>
        </p:spPr>
      </p:pic>
      <p:pic>
        <p:nvPicPr>
          <p:cNvPr id="495623" name="Picture 19" descr="14"/>
          <p:cNvPicPr>
            <a:picLocks noChangeAspect="1" noChangeArrowheads="1"/>
          </p:cNvPicPr>
          <p:nvPr/>
        </p:nvPicPr>
        <p:blipFill>
          <a:blip r:embed="rId5" cstate="print"/>
          <a:srcRect/>
          <a:stretch>
            <a:fillRect/>
          </a:stretch>
        </p:blipFill>
        <p:spPr bwMode="auto">
          <a:xfrm>
            <a:off x="152400" y="4953000"/>
            <a:ext cx="4491038" cy="1752600"/>
          </a:xfrm>
          <a:prstGeom prst="rect">
            <a:avLst/>
          </a:prstGeom>
          <a:noFill/>
          <a:ln w="9525">
            <a:noFill/>
            <a:miter lim="800000"/>
            <a:headEnd/>
            <a:tailEnd/>
          </a:ln>
        </p:spPr>
      </p:pic>
      <p:sp>
        <p:nvSpPr>
          <p:cNvPr id="495624" name="Slide Number Placeholder 10"/>
          <p:cNvSpPr>
            <a:spLocks noGrp="1"/>
          </p:cNvSpPr>
          <p:nvPr>
            <p:ph type="sldNum" sz="quarter" idx="12"/>
          </p:nvPr>
        </p:nvSpPr>
        <p:spPr>
          <a:noFill/>
        </p:spPr>
        <p:txBody>
          <a:bodyPr/>
          <a:lstStyle/>
          <a:p>
            <a:fld id="{0BF63FC6-A0E4-43A6-B4CB-074B97FDC487}" type="slidenum">
              <a:rPr lang="ar-SA" smtClean="0">
                <a:latin typeface="Arial" pitchFamily="34" charset="0"/>
                <a:cs typeface="Arial" pitchFamily="34" charset="0"/>
              </a:rPr>
              <a:pPr/>
              <a:t>396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0" y="2997200"/>
            <a:ext cx="9144000" cy="1143000"/>
          </a:xfrm>
        </p:spPr>
        <p:txBody>
          <a:bodyPr rtlCol="0">
            <a:noAutofit/>
          </a:bodyPr>
          <a:lstStyle/>
          <a:p>
            <a:pPr eaLnBrk="1" fontAlgn="auto" hangingPunct="1">
              <a:spcAft>
                <a:spcPts val="0"/>
              </a:spcAft>
              <a:defRPr/>
            </a:pPr>
            <a:r>
              <a:rPr lang="en-US" sz="7200" dirty="0" smtClean="0">
                <a:solidFill>
                  <a:srgbClr val="FF0000"/>
                </a:solidFill>
                <a:effectLst>
                  <a:outerShdw blurRad="38100" dist="38100" dir="2700000" algn="tl">
                    <a:srgbClr val="000000">
                      <a:alpha val="43137"/>
                    </a:srgbClr>
                  </a:outerShdw>
                </a:effectLst>
              </a:rPr>
              <a:t/>
            </a:r>
            <a:br>
              <a:rPr lang="en-US" sz="7200" dirty="0" smtClean="0">
                <a:solidFill>
                  <a:srgbClr val="FF0000"/>
                </a:solidFill>
                <a:effectLst>
                  <a:outerShdw blurRad="38100" dist="38100" dir="2700000" algn="tl">
                    <a:srgbClr val="000000">
                      <a:alpha val="43137"/>
                    </a:srgbClr>
                  </a:outerShdw>
                </a:effectLst>
              </a:rPr>
            </a:br>
            <a:r>
              <a:rPr lang="en-US" sz="7200" dirty="0" smtClean="0">
                <a:solidFill>
                  <a:srgbClr val="FF0000"/>
                </a:solidFill>
                <a:effectLst>
                  <a:outerShdw blurRad="38100" dist="38100" dir="2700000" algn="tl">
                    <a:srgbClr val="000000">
                      <a:alpha val="43137"/>
                    </a:srgbClr>
                  </a:outerShdw>
                </a:effectLst>
              </a:rPr>
              <a:t>Properties of Solutions</a:t>
            </a:r>
          </a:p>
        </p:txBody>
      </p:sp>
      <p:sp>
        <p:nvSpPr>
          <p:cNvPr id="3" name="Rectangle 2"/>
          <p:cNvSpPr/>
          <p:nvPr/>
        </p:nvSpPr>
        <p:spPr>
          <a:xfrm>
            <a:off x="0" y="620713"/>
            <a:ext cx="9144000" cy="1323975"/>
          </a:xfrm>
          <a:prstGeom prst="rect">
            <a:avLst/>
          </a:prstGeom>
        </p:spPr>
        <p:txBody>
          <a:bodyPr>
            <a:spAutoFit/>
          </a:bodyPr>
          <a:lstStyle/>
          <a:p>
            <a:pPr>
              <a:defRPr/>
            </a:pPr>
            <a:r>
              <a:rPr lang="en-US" sz="8000" kern="10" dirty="0">
                <a:ln w="9525">
                  <a:noFill/>
                  <a:round/>
                  <a:headEnd/>
                  <a:tailEnd/>
                </a:ln>
                <a:solidFill>
                  <a:srgbClr val="336699"/>
                </a:solidFill>
                <a:effectLst>
                  <a:outerShdw blurRad="38100" dist="38100" dir="2700000" algn="tl">
                    <a:srgbClr val="000000">
                      <a:alpha val="43137"/>
                    </a:srgbClr>
                  </a:outerShdw>
                </a:effectLst>
                <a:latin typeface="Times New Roman"/>
                <a:cs typeface="Times New Roman"/>
              </a:rPr>
              <a:t>CHAPTER 5</a:t>
            </a:r>
            <a:endParaRPr lang="en-US" sz="8000" dirty="0">
              <a:effectLst>
                <a:outerShdw blurRad="38100" dist="38100" dir="2700000" algn="tl">
                  <a:srgbClr val="000000">
                    <a:alpha val="43137"/>
                  </a:srgbClr>
                </a:outerShdw>
              </a:effectLst>
              <a:latin typeface="Arial" charset="0"/>
              <a:cs typeface="Arial" charset="0"/>
            </a:endParaRPr>
          </a:p>
        </p:txBody>
      </p:sp>
      <p:sp>
        <p:nvSpPr>
          <p:cNvPr id="496644" name="Slide Number Placeholder 3"/>
          <p:cNvSpPr>
            <a:spLocks noGrp="1"/>
          </p:cNvSpPr>
          <p:nvPr>
            <p:ph type="sldNum" sz="quarter" idx="12"/>
          </p:nvPr>
        </p:nvSpPr>
        <p:spPr>
          <a:noFill/>
        </p:spPr>
        <p:txBody>
          <a:bodyPr/>
          <a:lstStyle/>
          <a:p>
            <a:fld id="{63D6252A-FEC1-43F9-B80F-9450DA103C40}" type="slidenum">
              <a:rPr lang="ar-SA" smtClean="0">
                <a:latin typeface="Arial" pitchFamily="34" charset="0"/>
                <a:cs typeface="Arial" pitchFamily="34" charset="0"/>
              </a:rPr>
              <a:pPr/>
              <a:t>397</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6" name="Title 1"/>
          <p:cNvSpPr>
            <a:spLocks noGrp="1"/>
          </p:cNvSpPr>
          <p:nvPr>
            <p:ph type="title"/>
          </p:nvPr>
        </p:nvSpPr>
        <p:spPr>
          <a:xfrm>
            <a:off x="323850" y="692150"/>
            <a:ext cx="8229600" cy="1143000"/>
          </a:xfrm>
        </p:spPr>
        <p:txBody>
          <a:bodyPr/>
          <a:lstStyle/>
          <a:p>
            <a:r>
              <a:rPr lang="en-US" b="1" smtClean="0">
                <a:solidFill>
                  <a:schemeClr val="tx1"/>
                </a:solidFill>
                <a:cs typeface="Times New Roman" pitchFamily="18" charset="0"/>
              </a:rPr>
              <a:t>Properties of Solutions</a:t>
            </a:r>
            <a:br>
              <a:rPr lang="en-US" b="1" smtClean="0">
                <a:solidFill>
                  <a:schemeClr val="tx1"/>
                </a:solidFill>
                <a:cs typeface="Times New Roman" pitchFamily="18" charset="0"/>
              </a:rPr>
            </a:br>
            <a:endParaRPr lang="en-US" b="1" smtClean="0"/>
          </a:p>
        </p:txBody>
      </p:sp>
      <p:sp>
        <p:nvSpPr>
          <p:cNvPr id="497667" name="Content Placeholder 2"/>
          <p:cNvSpPr>
            <a:spLocks noGrp="1"/>
          </p:cNvSpPr>
          <p:nvPr>
            <p:ph idx="1"/>
          </p:nvPr>
        </p:nvSpPr>
        <p:spPr>
          <a:xfrm>
            <a:off x="468313" y="1052513"/>
            <a:ext cx="8229600" cy="4525962"/>
          </a:xfrm>
        </p:spPr>
        <p:txBody>
          <a:bodyPr/>
          <a:lstStyle/>
          <a:p>
            <a:pPr marL="0" indent="0" rtl="0">
              <a:spcBef>
                <a:spcPct val="0"/>
              </a:spcBef>
              <a:buFontTx/>
              <a:buNone/>
            </a:pPr>
            <a:r>
              <a:rPr lang="en-US" smtClean="0">
                <a:cs typeface="Times New Roman" pitchFamily="18" charset="0"/>
              </a:rPr>
              <a:t>                                             </a:t>
            </a:r>
            <a:endParaRPr lang="en-US" smtClean="0"/>
          </a:p>
          <a:p>
            <a:pPr marL="0" indent="0" algn="l" rtl="0">
              <a:spcBef>
                <a:spcPct val="0"/>
              </a:spcBef>
              <a:buFontTx/>
              <a:buNone/>
            </a:pPr>
            <a:r>
              <a:rPr lang="en-US" b="1" smtClean="0">
                <a:cs typeface="Times New Roman" pitchFamily="18" charset="0"/>
              </a:rPr>
              <a:t> 5- Properties of Solutions      (4 Lectures)</a:t>
            </a:r>
          </a:p>
          <a:p>
            <a:pPr marL="0" indent="0" algn="l" rtl="0">
              <a:spcBef>
                <a:spcPct val="0"/>
              </a:spcBef>
              <a:buFontTx/>
              <a:buNone/>
            </a:pPr>
            <a:r>
              <a:rPr lang="en-US" smtClean="0">
                <a:cs typeface="Times New Roman" pitchFamily="18" charset="0"/>
              </a:rPr>
              <a:t>                                                 </a:t>
            </a:r>
            <a:endParaRPr lang="en-US" smtClean="0"/>
          </a:p>
          <a:p>
            <a:pPr marL="0" indent="0" algn="l" rtl="0">
              <a:spcBef>
                <a:spcPct val="0"/>
              </a:spcBef>
              <a:buFontTx/>
              <a:buNone/>
            </a:pPr>
            <a:r>
              <a:rPr lang="en-US" b="1" smtClean="0">
                <a:cs typeface="Times New Roman" pitchFamily="18" charset="0"/>
              </a:rPr>
              <a:t>Chp.13 Properties of Solutions</a:t>
            </a:r>
            <a:endParaRPr lang="en-US" b="1" smtClean="0"/>
          </a:p>
          <a:p>
            <a:pPr marL="0" indent="0" algn="l" rtl="0">
              <a:spcBef>
                <a:spcPct val="0"/>
              </a:spcBef>
              <a:buFontTx/>
              <a:buNone/>
            </a:pPr>
            <a:r>
              <a:rPr lang="en-US" smtClean="0">
                <a:cs typeface="Times New Roman" pitchFamily="18" charset="0"/>
              </a:rPr>
              <a:t>Saturated Solutions and Solubility</a:t>
            </a:r>
            <a:endParaRPr lang="en-US" smtClean="0"/>
          </a:p>
          <a:p>
            <a:pPr marL="0" indent="0" algn="l" rtl="0">
              <a:spcBef>
                <a:spcPct val="0"/>
              </a:spcBef>
              <a:buFontTx/>
              <a:buNone/>
            </a:pPr>
            <a:r>
              <a:rPr lang="en-US" smtClean="0">
                <a:cs typeface="Times New Roman" pitchFamily="18" charset="0"/>
              </a:rPr>
              <a:t> Factors affecting Solubility</a:t>
            </a:r>
          </a:p>
          <a:p>
            <a:pPr marL="0" indent="0" algn="l" rtl="0">
              <a:spcBef>
                <a:spcPct val="0"/>
              </a:spcBef>
              <a:buFontTx/>
              <a:buNone/>
            </a:pPr>
            <a:r>
              <a:rPr lang="en-US" smtClean="0">
                <a:cs typeface="Times New Roman" pitchFamily="18" charset="0"/>
              </a:rPr>
              <a:t> Colligative Properties</a:t>
            </a:r>
            <a:endParaRPr lang="en-US" smtClean="0"/>
          </a:p>
        </p:txBody>
      </p:sp>
      <p:sp>
        <p:nvSpPr>
          <p:cNvPr id="497668" name="Slide Number Placeholder 3"/>
          <p:cNvSpPr>
            <a:spLocks noGrp="1"/>
          </p:cNvSpPr>
          <p:nvPr>
            <p:ph type="sldNum" sz="quarter" idx="12"/>
          </p:nvPr>
        </p:nvSpPr>
        <p:spPr>
          <a:noFill/>
        </p:spPr>
        <p:txBody>
          <a:bodyPr/>
          <a:lstStyle/>
          <a:p>
            <a:fld id="{989275A9-D89D-46FE-8DF8-FD62DC4377C9}" type="slidenum">
              <a:rPr lang="ar-SA" smtClean="0">
                <a:latin typeface="Arial" pitchFamily="34" charset="0"/>
                <a:cs typeface="Arial" pitchFamily="34" charset="0"/>
              </a:rPr>
              <a:pPr/>
              <a:t>398</a:t>
            </a:fld>
            <a:endParaRPr lang="en-US" smtClean="0">
              <a:latin typeface="Arial" pitchFamily="34" charset="0"/>
              <a:cs typeface="Arial" pitchFamily="34" charset="0"/>
            </a:endParaRPr>
          </a:p>
        </p:txBody>
      </p:sp>
    </p:spTree>
  </p:cSld>
  <p:clrMapOvr>
    <a:masterClrMapping/>
  </p:clrMapOvr>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Rectangle 2"/>
          <p:cNvSpPr>
            <a:spLocks noGrp="1" noChangeArrowheads="1"/>
          </p:cNvSpPr>
          <p:nvPr>
            <p:ph type="title"/>
          </p:nvPr>
        </p:nvSpPr>
        <p:spPr/>
        <p:txBody>
          <a:bodyPr/>
          <a:lstStyle/>
          <a:p>
            <a:pPr eaLnBrk="1" hangingPunct="1"/>
            <a:r>
              <a:rPr lang="en-US" smtClean="0"/>
              <a:t>Solutions</a:t>
            </a:r>
          </a:p>
        </p:txBody>
      </p:sp>
      <p:sp>
        <p:nvSpPr>
          <p:cNvPr id="3075" name="Rectangle 3"/>
          <p:cNvSpPr>
            <a:spLocks noGrp="1" noChangeArrowheads="1"/>
          </p:cNvSpPr>
          <p:nvPr>
            <p:ph type="body" sz="half" idx="1"/>
          </p:nvPr>
        </p:nvSpPr>
        <p:spPr>
          <a:xfrm>
            <a:off x="609600" y="1219200"/>
            <a:ext cx="7772400" cy="1981200"/>
          </a:xfrm>
        </p:spPr>
        <p:txBody>
          <a:bodyPr/>
          <a:lstStyle/>
          <a:p>
            <a:pPr algn="l" rtl="0" eaLnBrk="1" hangingPunct="1"/>
            <a:r>
              <a:rPr lang="en-US" sz="3600" smtClean="0"/>
              <a:t>Solutions are homogeneous mixtures of two or more pure substances.</a:t>
            </a:r>
          </a:p>
          <a:p>
            <a:pPr algn="l" rtl="0" eaLnBrk="1" hangingPunct="1"/>
            <a:r>
              <a:rPr lang="en-US" sz="3600" smtClean="0"/>
              <a:t>In a solution, the </a:t>
            </a:r>
            <a:r>
              <a:rPr lang="en-US" sz="3600" smtClean="0">
                <a:solidFill>
                  <a:srgbClr val="000080"/>
                </a:solidFill>
              </a:rPr>
              <a:t>solute</a:t>
            </a:r>
            <a:r>
              <a:rPr lang="en-US" sz="3600" smtClean="0"/>
              <a:t> is dispersed uniformly throughout the </a:t>
            </a:r>
            <a:r>
              <a:rPr lang="en-US" sz="3600" smtClean="0">
                <a:solidFill>
                  <a:srgbClr val="000080"/>
                </a:solidFill>
              </a:rPr>
              <a:t>solvent</a:t>
            </a:r>
            <a:r>
              <a:rPr lang="en-US" sz="3600" smtClean="0"/>
              <a:t>.</a:t>
            </a:r>
          </a:p>
        </p:txBody>
      </p:sp>
      <p:pic>
        <p:nvPicPr>
          <p:cNvPr id="498692" name="Picture 9" descr="13_T01"/>
          <p:cNvPicPr>
            <a:picLocks noGrp="1" noChangeAspect="1" noChangeArrowheads="1"/>
          </p:cNvPicPr>
          <p:nvPr>
            <p:ph sz="half" idx="2"/>
          </p:nvPr>
        </p:nvPicPr>
        <p:blipFill>
          <a:blip r:embed="rId3" cstate="print"/>
          <a:srcRect t="10056" b="6764"/>
          <a:stretch>
            <a:fillRect/>
          </a:stretch>
        </p:blipFill>
        <p:spPr>
          <a:xfrm>
            <a:off x="395288" y="4216400"/>
            <a:ext cx="8534400" cy="2641600"/>
          </a:xfrm>
        </p:spPr>
      </p:pic>
      <p:sp>
        <p:nvSpPr>
          <p:cNvPr id="498693" name="Slide Number Placeholder 4"/>
          <p:cNvSpPr>
            <a:spLocks noGrp="1"/>
          </p:cNvSpPr>
          <p:nvPr>
            <p:ph type="sldNum" sz="quarter" idx="11"/>
          </p:nvPr>
        </p:nvSpPr>
        <p:spPr>
          <a:xfrm>
            <a:off x="0" y="6400800"/>
            <a:ext cx="1905000" cy="457200"/>
          </a:xfrm>
          <a:noFill/>
        </p:spPr>
        <p:txBody>
          <a:bodyPr/>
          <a:lstStyle/>
          <a:p>
            <a:fld id="{72BA1619-F761-461B-95E4-D85D33DE9275}" type="slidenum">
              <a:rPr lang="ar-SA" smtClean="0">
                <a:latin typeface="Arial" pitchFamily="34" charset="0"/>
                <a:cs typeface="Arial" pitchFamily="34" charset="0"/>
              </a:rPr>
              <a:pPr/>
              <a:t>399</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1" end="1"/>
                                            </p:txEl>
                                          </p:spTgt>
                                        </p:tgtEl>
                                        <p:attrNameLst>
                                          <p:attrName>style.visibility</p:attrName>
                                        </p:attrNameLst>
                                      </p:cBhvr>
                                      <p:to>
                                        <p:strVal val="visible"/>
                                      </p:to>
                                    </p:set>
                                    <p:animEffect transition="in" filter="fade">
                                      <p:cBhvr>
                                        <p:cTn id="7" dur="2000"/>
                                        <p:tgtEl>
                                          <p:spTgt spid="30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Number Placeholder 1"/>
          <p:cNvSpPr>
            <a:spLocks noGrp="1"/>
          </p:cNvSpPr>
          <p:nvPr>
            <p:ph type="sldNum" sz="quarter" idx="12"/>
          </p:nvPr>
        </p:nvSpPr>
        <p:spPr>
          <a:xfrm>
            <a:off x="0" y="6381750"/>
            <a:ext cx="2133600" cy="476250"/>
          </a:xfrm>
          <a:noFill/>
        </p:spPr>
        <p:txBody>
          <a:bodyPr/>
          <a:lstStyle/>
          <a:p>
            <a:fld id="{71267649-AF4B-4F98-A5CB-A4222CDBFAED}" type="slidenum">
              <a:rPr lang="ar-SA" smtClean="0">
                <a:latin typeface="Arial" pitchFamily="34" charset="0"/>
                <a:cs typeface="Arial" pitchFamily="34" charset="0"/>
              </a:rPr>
              <a:pPr/>
              <a:t>4</a:t>
            </a:fld>
            <a:endParaRPr lang="en-US" smtClean="0">
              <a:latin typeface="Arial" pitchFamily="34" charset="0"/>
              <a:cs typeface="Arial" pitchFamily="34" charset="0"/>
            </a:endParaRPr>
          </a:p>
        </p:txBody>
      </p:sp>
      <p:sp>
        <p:nvSpPr>
          <p:cNvPr id="137219" name="Rectangle 1"/>
          <p:cNvSpPr>
            <a:spLocks noChangeArrowheads="1"/>
          </p:cNvSpPr>
          <p:nvPr/>
        </p:nvSpPr>
        <p:spPr bwMode="auto">
          <a:xfrm>
            <a:off x="498475" y="188913"/>
            <a:ext cx="8321675" cy="3416300"/>
          </a:xfrm>
          <a:prstGeom prst="rect">
            <a:avLst/>
          </a:prstGeom>
          <a:noFill/>
          <a:ln w="9525">
            <a:noFill/>
            <a:miter lim="800000"/>
            <a:headEnd/>
            <a:tailEnd/>
          </a:ln>
        </p:spPr>
        <p:txBody>
          <a:bodyPr anchor="ctr">
            <a:spAutoFit/>
          </a:bodyPr>
          <a:lstStyle/>
          <a:p>
            <a:pPr rtl="0" eaLnBrk="0" hangingPunct="0"/>
            <a:r>
              <a:rPr lang="en-US" sz="1800" b="1" dirty="0">
                <a:cs typeface="Times New Roman" pitchFamily="18" charset="0"/>
              </a:rPr>
              <a:t>                                </a:t>
            </a:r>
            <a:r>
              <a:rPr lang="en-US" sz="1800" b="1" dirty="0">
                <a:solidFill>
                  <a:srgbClr val="FF0000"/>
                </a:solidFill>
                <a:cs typeface="Times New Roman" pitchFamily="18" charset="0"/>
              </a:rPr>
              <a:t>1 –</a:t>
            </a:r>
            <a:r>
              <a:rPr lang="en-US" sz="1800" b="1" dirty="0" err="1">
                <a:solidFill>
                  <a:srgbClr val="FF0000"/>
                </a:solidFill>
                <a:cs typeface="Times New Roman" pitchFamily="18" charset="0"/>
              </a:rPr>
              <a:t>Stoichiometry</a:t>
            </a:r>
            <a:r>
              <a:rPr lang="en-US" sz="1800" b="1" dirty="0">
                <a:solidFill>
                  <a:srgbClr val="FF0000"/>
                </a:solidFill>
                <a:cs typeface="Times New Roman" pitchFamily="18" charset="0"/>
              </a:rPr>
              <a:t>                          (6 Lectures)</a:t>
            </a:r>
            <a:endParaRPr lang="en-US" sz="1800" dirty="0">
              <a:solidFill>
                <a:srgbClr val="FF0000"/>
              </a:solidFill>
            </a:endParaRPr>
          </a:p>
          <a:p>
            <a:pPr algn="l" rtl="0" eaLnBrk="0" hangingPunct="0"/>
            <a:r>
              <a:rPr lang="en-US" sz="1800" b="1" dirty="0">
                <a:cs typeface="Times New Roman" pitchFamily="18" charset="0"/>
              </a:rPr>
              <a:t>Chp.1- Introduction: Matter and Measurements</a:t>
            </a:r>
            <a:endParaRPr lang="en-US" sz="1800" b="1" dirty="0"/>
          </a:p>
          <a:p>
            <a:pPr algn="l" rtl="0" eaLnBrk="0" hangingPunct="0"/>
            <a:r>
              <a:rPr lang="en-US" sz="1800" dirty="0">
                <a:cs typeface="Times New Roman" pitchFamily="18" charset="0"/>
              </a:rPr>
              <a:t>Unites of measurements</a:t>
            </a:r>
            <a:endParaRPr lang="en-US" sz="1800" dirty="0"/>
          </a:p>
          <a:p>
            <a:pPr algn="l" rtl="0" eaLnBrk="0" hangingPunct="0"/>
            <a:r>
              <a:rPr lang="en-US" sz="1800" b="1" dirty="0" err="1">
                <a:cs typeface="Times New Roman" pitchFamily="18" charset="0"/>
              </a:rPr>
              <a:t>Chp</a:t>
            </a:r>
            <a:r>
              <a:rPr lang="en-US" sz="1800" b="1" dirty="0">
                <a:cs typeface="Times New Roman" pitchFamily="18" charset="0"/>
              </a:rPr>
              <a:t>. 3- </a:t>
            </a:r>
            <a:r>
              <a:rPr lang="en-US" sz="1800" b="1" dirty="0" err="1">
                <a:cs typeface="Times New Roman" pitchFamily="18" charset="0"/>
              </a:rPr>
              <a:t>Stoichiometry</a:t>
            </a:r>
            <a:r>
              <a:rPr lang="en-US" sz="1800" b="1" dirty="0">
                <a:cs typeface="Times New Roman" pitchFamily="18" charset="0"/>
              </a:rPr>
              <a:t>: Calculation with Chemical Formulas and Equations  </a:t>
            </a:r>
            <a:endParaRPr lang="en-US" sz="1800" b="1" dirty="0"/>
          </a:p>
          <a:p>
            <a:pPr algn="l" rtl="0" eaLnBrk="0" hangingPunct="0"/>
            <a:r>
              <a:rPr lang="en-US" sz="1800" dirty="0">
                <a:cs typeface="Times New Roman" pitchFamily="18" charset="0"/>
              </a:rPr>
              <a:t>Chemical Equations</a:t>
            </a:r>
            <a:endParaRPr lang="en-US" sz="1800" dirty="0"/>
          </a:p>
          <a:p>
            <a:pPr algn="l" rtl="0" eaLnBrk="0" hangingPunct="0"/>
            <a:r>
              <a:rPr lang="en-US" sz="1800" dirty="0">
                <a:cs typeface="Times New Roman" pitchFamily="18" charset="0"/>
              </a:rPr>
              <a:t>Formula Weights</a:t>
            </a:r>
            <a:endParaRPr lang="en-US" sz="1800" dirty="0"/>
          </a:p>
          <a:p>
            <a:pPr algn="l" rtl="0" eaLnBrk="0" hangingPunct="0"/>
            <a:r>
              <a:rPr lang="en-US" sz="1800" dirty="0">
                <a:cs typeface="Times New Roman" pitchFamily="18" charset="0"/>
              </a:rPr>
              <a:t>Avogadro's Number and the Mole</a:t>
            </a:r>
            <a:endParaRPr lang="en-US" sz="1800" dirty="0"/>
          </a:p>
          <a:p>
            <a:pPr algn="l" rtl="0" eaLnBrk="0" hangingPunct="0"/>
            <a:r>
              <a:rPr lang="en-US" sz="1800" dirty="0">
                <a:cs typeface="Times New Roman" pitchFamily="18" charset="0"/>
              </a:rPr>
              <a:t>Empirical Formulas from Analyses</a:t>
            </a:r>
            <a:endParaRPr lang="en-US" sz="1800" dirty="0"/>
          </a:p>
          <a:p>
            <a:pPr algn="l" rtl="0" eaLnBrk="0" hangingPunct="0"/>
            <a:r>
              <a:rPr lang="en-US" sz="1800" dirty="0">
                <a:cs typeface="Times New Roman" pitchFamily="18" charset="0"/>
              </a:rPr>
              <a:t>Quantitative Information from Balance Equations</a:t>
            </a:r>
            <a:endParaRPr lang="en-US" sz="1800" dirty="0"/>
          </a:p>
          <a:p>
            <a:pPr algn="l" rtl="0" eaLnBrk="0" hangingPunct="0"/>
            <a:r>
              <a:rPr lang="en-US" sz="1800" dirty="0">
                <a:cs typeface="Times New Roman" pitchFamily="18" charset="0"/>
              </a:rPr>
              <a:t>Limiting Reactants</a:t>
            </a:r>
            <a:endParaRPr lang="en-US" sz="1800" dirty="0"/>
          </a:p>
          <a:p>
            <a:pPr algn="l" rtl="0" eaLnBrk="0" hangingPunct="0"/>
            <a:r>
              <a:rPr lang="en-US" sz="1800" b="1" dirty="0">
                <a:cs typeface="Times New Roman" pitchFamily="18" charset="0"/>
              </a:rPr>
              <a:t>Chp.13- Properties of Solutions</a:t>
            </a:r>
          </a:p>
          <a:p>
            <a:pPr algn="l" rtl="0" eaLnBrk="0" hangingPunct="0"/>
            <a:r>
              <a:rPr lang="en-US" sz="1800" dirty="0">
                <a:cs typeface="Times New Roman" pitchFamily="18" charset="0"/>
              </a:rPr>
              <a:t>Ways of Expressing Concentration</a:t>
            </a:r>
            <a:endParaRPr lang="en-US" sz="1800" dirty="0"/>
          </a:p>
        </p:txBody>
      </p:sp>
      <p:sp>
        <p:nvSpPr>
          <p:cNvPr id="137220" name="Rectangle 2"/>
          <p:cNvSpPr>
            <a:spLocks noChangeArrowheads="1"/>
          </p:cNvSpPr>
          <p:nvPr/>
        </p:nvSpPr>
        <p:spPr bwMode="auto">
          <a:xfrm>
            <a:off x="539750" y="3573463"/>
            <a:ext cx="8424863" cy="3138487"/>
          </a:xfrm>
          <a:prstGeom prst="rect">
            <a:avLst/>
          </a:prstGeom>
          <a:noFill/>
          <a:ln w="9525">
            <a:noFill/>
            <a:miter lim="800000"/>
            <a:headEnd/>
            <a:tailEnd/>
          </a:ln>
        </p:spPr>
        <p:txBody>
          <a:bodyPr anchor="ctr">
            <a:spAutoFit/>
          </a:bodyPr>
          <a:lstStyle/>
          <a:p>
            <a:pPr rtl="0" eaLnBrk="0" hangingPunct="0"/>
            <a:r>
              <a:rPr lang="en-US" sz="1800" b="1" dirty="0">
                <a:solidFill>
                  <a:srgbClr val="FF0000"/>
                </a:solidFill>
                <a:cs typeface="Times New Roman" pitchFamily="18" charset="0"/>
              </a:rPr>
              <a:t>2-Gases     </a:t>
            </a:r>
            <a:endParaRPr lang="en-US" sz="1800" dirty="0">
              <a:solidFill>
                <a:srgbClr val="FF0000"/>
              </a:solidFill>
            </a:endParaRPr>
          </a:p>
          <a:p>
            <a:pPr algn="justLow" rtl="0" eaLnBrk="0" hangingPunct="0"/>
            <a:r>
              <a:rPr lang="en-US" sz="1800" b="1" dirty="0">
                <a:cs typeface="Times New Roman" pitchFamily="18" charset="0"/>
              </a:rPr>
              <a:t>Chp.10- Gases</a:t>
            </a:r>
            <a:endParaRPr lang="en-US" sz="1800" b="1" dirty="0"/>
          </a:p>
          <a:p>
            <a:pPr algn="justLow" rtl="0" eaLnBrk="0" hangingPunct="0"/>
            <a:r>
              <a:rPr lang="en-US" sz="1800" dirty="0">
                <a:cs typeface="Times New Roman" pitchFamily="18" charset="0"/>
              </a:rPr>
              <a:t>Characteristics of Gases</a:t>
            </a:r>
            <a:endParaRPr lang="en-US" sz="1800" dirty="0"/>
          </a:p>
          <a:p>
            <a:pPr algn="justLow" rtl="0" eaLnBrk="0" hangingPunct="0"/>
            <a:r>
              <a:rPr lang="en-US" sz="1800" dirty="0">
                <a:cs typeface="Times New Roman" pitchFamily="18" charset="0"/>
              </a:rPr>
              <a:t>Pressure</a:t>
            </a:r>
            <a:endParaRPr lang="en-US" sz="1800" dirty="0"/>
          </a:p>
          <a:p>
            <a:pPr algn="justLow" rtl="0" eaLnBrk="0" hangingPunct="0"/>
            <a:r>
              <a:rPr lang="en-US" sz="1800" dirty="0">
                <a:cs typeface="Times New Roman" pitchFamily="18" charset="0"/>
              </a:rPr>
              <a:t>The Gas Law</a:t>
            </a:r>
            <a:endParaRPr lang="en-US" sz="1800" dirty="0"/>
          </a:p>
          <a:p>
            <a:pPr algn="justLow" rtl="0" eaLnBrk="0" hangingPunct="0"/>
            <a:r>
              <a:rPr lang="en-US" sz="1800" dirty="0">
                <a:cs typeface="Times New Roman" pitchFamily="18" charset="0"/>
              </a:rPr>
              <a:t>The Ideal-Gas Equation</a:t>
            </a:r>
            <a:endParaRPr lang="en-US" sz="1800" dirty="0"/>
          </a:p>
          <a:p>
            <a:pPr algn="justLow" rtl="0" eaLnBrk="0" hangingPunct="0"/>
            <a:r>
              <a:rPr lang="en-US" sz="1800" dirty="0">
                <a:cs typeface="Times New Roman" pitchFamily="18" charset="0"/>
              </a:rPr>
              <a:t> Further Applications of the Ideal-Gas Equation</a:t>
            </a:r>
            <a:endParaRPr lang="en-US" sz="1800" dirty="0"/>
          </a:p>
          <a:p>
            <a:pPr algn="justLow" rtl="0" eaLnBrk="0" hangingPunct="0"/>
            <a:r>
              <a:rPr lang="en-US" sz="1800" dirty="0">
                <a:cs typeface="Times New Roman" pitchFamily="18" charset="0"/>
              </a:rPr>
              <a:t>Gas Mixtures and Partial Pressures</a:t>
            </a:r>
            <a:endParaRPr lang="en-US" sz="1800" dirty="0"/>
          </a:p>
          <a:p>
            <a:pPr algn="justLow" rtl="0" eaLnBrk="0" hangingPunct="0"/>
            <a:r>
              <a:rPr lang="en-US" sz="1800" dirty="0">
                <a:cs typeface="Times New Roman" pitchFamily="18" charset="0"/>
              </a:rPr>
              <a:t>Kinetic-Molecular Theory</a:t>
            </a:r>
            <a:endParaRPr lang="en-US" sz="1800" dirty="0"/>
          </a:p>
          <a:p>
            <a:pPr algn="justLow" rtl="0" eaLnBrk="0" hangingPunct="0"/>
            <a:r>
              <a:rPr lang="en-US" sz="1800" dirty="0">
                <a:cs typeface="Times New Roman" pitchFamily="18" charset="0"/>
              </a:rPr>
              <a:t>Molecular Effusion and Diffusion</a:t>
            </a:r>
            <a:endParaRPr lang="en-US" sz="1800" dirty="0"/>
          </a:p>
          <a:p>
            <a:pPr algn="justLow" rtl="0" eaLnBrk="0" hangingPunct="0"/>
            <a:r>
              <a:rPr lang="en-US" sz="1800" dirty="0">
                <a:cs typeface="Times New Roman" pitchFamily="18" charset="0"/>
              </a:rPr>
              <a:t>Real Gases:  Deviations from Ideal Behavior</a:t>
            </a:r>
            <a:endParaRPr lang="en-US" sz="1800" dirty="0"/>
          </a:p>
        </p:txBody>
      </p:sp>
      <p:sp>
        <p:nvSpPr>
          <p:cNvPr id="137221" name="Rectangle 4"/>
          <p:cNvSpPr>
            <a:spLocks noChangeArrowheads="1"/>
          </p:cNvSpPr>
          <p:nvPr/>
        </p:nvSpPr>
        <p:spPr bwMode="auto">
          <a:xfrm>
            <a:off x="6804025" y="3644900"/>
            <a:ext cx="1492250" cy="369888"/>
          </a:xfrm>
          <a:prstGeom prst="rect">
            <a:avLst/>
          </a:prstGeom>
          <a:noFill/>
          <a:ln w="9525">
            <a:noFill/>
            <a:miter lim="800000"/>
            <a:headEnd/>
            <a:tailEnd/>
          </a:ln>
        </p:spPr>
        <p:txBody>
          <a:bodyPr wrap="none">
            <a:spAutoFit/>
          </a:bodyPr>
          <a:lstStyle/>
          <a:p>
            <a:r>
              <a:rPr lang="en-US" sz="1800" b="1" dirty="0">
                <a:solidFill>
                  <a:srgbClr val="FF0000"/>
                </a:solidFill>
                <a:cs typeface="Times New Roman" pitchFamily="18" charset="0"/>
              </a:rPr>
              <a:t>(6 Lectures)</a:t>
            </a:r>
            <a:endParaRPr lang="en-US" sz="1800" dirty="0">
              <a:solidFill>
                <a:srgbClr val="FF0000"/>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mtClean="0"/>
              <a:t>Molecular Formula</a:t>
            </a:r>
          </a:p>
        </p:txBody>
      </p:sp>
      <p:sp>
        <p:nvSpPr>
          <p:cNvPr id="32771" name="Rectangle 3"/>
          <p:cNvSpPr>
            <a:spLocks noGrp="1" noChangeArrowheads="1"/>
          </p:cNvSpPr>
          <p:nvPr>
            <p:ph type="body" idx="1"/>
          </p:nvPr>
        </p:nvSpPr>
        <p:spPr>
          <a:xfrm>
            <a:off x="457200" y="1600200"/>
            <a:ext cx="9155113" cy="4525963"/>
          </a:xfrm>
        </p:spPr>
        <p:txBody>
          <a:bodyPr/>
          <a:lstStyle/>
          <a:p>
            <a:pPr algn="l" rtl="0" eaLnBrk="1" hangingPunct="1">
              <a:lnSpc>
                <a:spcPct val="80000"/>
              </a:lnSpc>
              <a:buFontTx/>
              <a:buNone/>
            </a:pPr>
            <a:r>
              <a:rPr lang="en-US" sz="3600" smtClean="0">
                <a:latin typeface="Times New Roman" pitchFamily="18" charset="0"/>
                <a:cs typeface="Times New Roman" pitchFamily="18" charset="0"/>
              </a:rPr>
              <a:t>   Molecular formula of a compound that expresses the actual number of atoms present in one molecule.</a:t>
            </a:r>
          </a:p>
          <a:p>
            <a:pPr algn="l" rtl="0" eaLnBrk="1" hangingPunct="1">
              <a:lnSpc>
                <a:spcPct val="80000"/>
              </a:lnSpc>
              <a:buFontTx/>
              <a:buNone/>
            </a:pPr>
            <a:r>
              <a:rPr lang="en-US" sz="3600" smtClean="0">
                <a:latin typeface="Times New Roman" pitchFamily="18" charset="0"/>
                <a:cs typeface="Times New Roman" pitchFamily="18" charset="0"/>
              </a:rPr>
              <a:t>  The molecular formula will either be exactly the same or some multiple of the empirical formula </a:t>
            </a:r>
          </a:p>
        </p:txBody>
      </p:sp>
      <p:sp>
        <p:nvSpPr>
          <p:cNvPr id="6" name="Rectangle 5"/>
          <p:cNvSpPr>
            <a:spLocks noChangeArrowheads="1"/>
          </p:cNvSpPr>
          <p:nvPr/>
        </p:nvSpPr>
        <p:spPr bwMode="auto">
          <a:xfrm>
            <a:off x="179388" y="3933825"/>
            <a:ext cx="8964612" cy="1814513"/>
          </a:xfrm>
          <a:prstGeom prst="rect">
            <a:avLst/>
          </a:prstGeom>
          <a:noFill/>
          <a:ln w="9525">
            <a:noFill/>
            <a:miter lim="800000"/>
            <a:headEnd/>
            <a:tailEnd/>
          </a:ln>
        </p:spPr>
        <p:txBody>
          <a:bodyPr>
            <a:spAutoFit/>
          </a:bodyPr>
          <a:lstStyle/>
          <a:p>
            <a:pPr algn="l"/>
            <a:endParaRPr lang="en-US" sz="2800"/>
          </a:p>
          <a:p>
            <a:pPr algn="l"/>
            <a:endParaRPr lang="en-US" sz="2800"/>
          </a:p>
          <a:p>
            <a:pPr algn="l"/>
            <a:r>
              <a:rPr lang="en-US" sz="2800"/>
              <a:t>Molecular weight = n x empirical formula weight</a:t>
            </a:r>
            <a:br>
              <a:rPr lang="en-US" sz="2800"/>
            </a:br>
            <a:r>
              <a:rPr lang="en-US" sz="2800"/>
              <a:t>(n = number of empirical formula units in the molecule)</a:t>
            </a:r>
          </a:p>
        </p:txBody>
      </p:sp>
      <p:sp>
        <p:nvSpPr>
          <p:cNvPr id="173061" name="Slide Number Placeholder 8"/>
          <p:cNvSpPr>
            <a:spLocks noGrp="1"/>
          </p:cNvSpPr>
          <p:nvPr>
            <p:ph type="sldNum" sz="quarter" idx="12"/>
          </p:nvPr>
        </p:nvSpPr>
        <p:spPr>
          <a:noFill/>
        </p:spPr>
        <p:txBody>
          <a:bodyPr/>
          <a:lstStyle/>
          <a:p>
            <a:fld id="{8C820F79-8511-4FC4-BA01-254AEFFAEC82}" type="slidenum">
              <a:rPr lang="ar-SA" smtClean="0">
                <a:latin typeface="Arial" pitchFamily="34" charset="0"/>
                <a:cs typeface="Arial" pitchFamily="34" charset="0"/>
              </a:rPr>
              <a:pPr/>
              <a:t>40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2"/>
                                        </p:tgtEl>
                                        <p:attrNameLst>
                                          <p:attrName>style.visibility</p:attrName>
                                        </p:attrNameLst>
                                      </p:cBhvr>
                                      <p:to>
                                        <p:strVal val="visible"/>
                                      </p:to>
                                    </p:set>
                                    <p:anim calcmode="lin" valueType="num">
                                      <p:cBhvr additive="base">
                                        <p:cTn id="7" dur="500" fill="hold"/>
                                        <p:tgtEl>
                                          <p:spTgt spid="40962"/>
                                        </p:tgtEl>
                                        <p:attrNameLst>
                                          <p:attrName>ppt_x</p:attrName>
                                        </p:attrNameLst>
                                      </p:cBhvr>
                                      <p:tavLst>
                                        <p:tav tm="0">
                                          <p:val>
                                            <p:strVal val="#ppt_x"/>
                                          </p:val>
                                        </p:tav>
                                        <p:tav tm="100000">
                                          <p:val>
                                            <p:strVal val="#ppt_x"/>
                                          </p:val>
                                        </p:tav>
                                      </p:tavLst>
                                    </p:anim>
                                    <p:anim calcmode="lin" valueType="num">
                                      <p:cBhvr additive="base">
                                        <p:cTn id="8" dur="500" fill="hold"/>
                                        <p:tgtEl>
                                          <p:spTgt spid="409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2771">
                                            <p:txEl>
                                              <p:pRg st="0" end="0"/>
                                            </p:txEl>
                                          </p:spTgt>
                                        </p:tgtEl>
                                        <p:attrNameLst>
                                          <p:attrName>style.visibility</p:attrName>
                                        </p:attrNameLst>
                                      </p:cBhvr>
                                      <p:to>
                                        <p:strVal val="visible"/>
                                      </p:to>
                                    </p:set>
                                    <p:anim calcmode="lin" valueType="num">
                                      <p:cBhvr additive="base">
                                        <p:cTn id="13" dur="5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2771">
                                            <p:txEl>
                                              <p:pRg st="1" end="1"/>
                                            </p:txEl>
                                          </p:spTgt>
                                        </p:tgtEl>
                                        <p:attrNameLst>
                                          <p:attrName>style.visibility</p:attrName>
                                        </p:attrNameLst>
                                      </p:cBhvr>
                                      <p:to>
                                        <p:strVal val="visible"/>
                                      </p:to>
                                    </p:set>
                                    <p:anim calcmode="lin" valueType="num">
                                      <p:cBhvr additive="base">
                                        <p:cTn id="19" dur="500" fill="hold"/>
                                        <p:tgtEl>
                                          <p:spTgt spid="3277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6" grpId="0"/>
    </p:bld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4" name="Rectangle 2"/>
          <p:cNvSpPr>
            <a:spLocks noGrp="1" noChangeArrowheads="1"/>
          </p:cNvSpPr>
          <p:nvPr>
            <p:ph type="title"/>
          </p:nvPr>
        </p:nvSpPr>
        <p:spPr/>
        <p:txBody>
          <a:bodyPr/>
          <a:lstStyle/>
          <a:p>
            <a:pPr eaLnBrk="1" hangingPunct="1"/>
            <a:r>
              <a:rPr lang="en-US" smtClean="0"/>
              <a:t>Types of Solutions</a:t>
            </a:r>
          </a:p>
        </p:txBody>
      </p:sp>
      <p:sp>
        <p:nvSpPr>
          <p:cNvPr id="32772" name="Rectangle 4"/>
          <p:cNvSpPr>
            <a:spLocks noGrp="1" noChangeArrowheads="1"/>
          </p:cNvSpPr>
          <p:nvPr>
            <p:ph type="body" sz="half" idx="2"/>
          </p:nvPr>
        </p:nvSpPr>
        <p:spPr>
          <a:xfrm>
            <a:off x="4267200" y="1066800"/>
            <a:ext cx="4876800" cy="5257800"/>
          </a:xfrm>
        </p:spPr>
        <p:txBody>
          <a:bodyPr/>
          <a:lstStyle/>
          <a:p>
            <a:pPr algn="l" rtl="0" eaLnBrk="1" hangingPunct="1"/>
            <a:r>
              <a:rPr lang="en-US" smtClean="0"/>
              <a:t>Saturated</a:t>
            </a:r>
          </a:p>
          <a:p>
            <a:pPr lvl="1" algn="l" rtl="0" eaLnBrk="1" hangingPunct="1"/>
            <a:r>
              <a:rPr lang="en-US" sz="3200" smtClean="0"/>
              <a:t>In a </a:t>
            </a:r>
            <a:r>
              <a:rPr lang="en-US" sz="3200" smtClean="0">
                <a:solidFill>
                  <a:srgbClr val="000080"/>
                </a:solidFill>
              </a:rPr>
              <a:t>saturated</a:t>
            </a:r>
            <a:r>
              <a:rPr lang="en-US" sz="3200" smtClean="0"/>
              <a:t> solution, the solvent holds as much solute as is possible at that temperature.</a:t>
            </a:r>
          </a:p>
          <a:p>
            <a:pPr lvl="1" algn="l" rtl="0" eaLnBrk="1" hangingPunct="1"/>
            <a:r>
              <a:rPr lang="en-US" sz="3200" smtClean="0"/>
              <a:t>Dissolved solute is in dynamic equilibrium with solid solute particles.</a:t>
            </a:r>
          </a:p>
        </p:txBody>
      </p:sp>
      <p:pic>
        <p:nvPicPr>
          <p:cNvPr id="499716" name="Picture 9" descr="13_09"/>
          <p:cNvPicPr>
            <a:picLocks noGrp="1" noChangeAspect="1" noChangeArrowheads="1"/>
          </p:cNvPicPr>
          <p:nvPr>
            <p:ph sz="half" idx="1"/>
          </p:nvPr>
        </p:nvPicPr>
        <p:blipFill>
          <a:blip r:embed="rId3" cstate="print"/>
          <a:srcRect b="4616"/>
          <a:stretch>
            <a:fillRect/>
          </a:stretch>
        </p:blipFill>
        <p:spPr>
          <a:xfrm>
            <a:off x="457200" y="1371600"/>
            <a:ext cx="3756025" cy="4724400"/>
          </a:xfrm>
        </p:spPr>
      </p:pic>
      <p:sp>
        <p:nvSpPr>
          <p:cNvPr id="499717" name="Slide Number Placeholder 4"/>
          <p:cNvSpPr>
            <a:spLocks noGrp="1"/>
          </p:cNvSpPr>
          <p:nvPr>
            <p:ph type="sldNum" sz="quarter" idx="11"/>
          </p:nvPr>
        </p:nvSpPr>
        <p:spPr>
          <a:xfrm>
            <a:off x="539750" y="6237288"/>
            <a:ext cx="1905000" cy="457200"/>
          </a:xfrm>
          <a:noFill/>
        </p:spPr>
        <p:txBody>
          <a:bodyPr/>
          <a:lstStyle/>
          <a:p>
            <a:fld id="{2DE9FFB2-AB6E-4149-BD3E-01AD728FD5C9}" type="slidenum">
              <a:rPr lang="ar-SA" smtClean="0">
                <a:latin typeface="Arial" pitchFamily="34" charset="0"/>
                <a:cs typeface="Arial" pitchFamily="34" charset="0"/>
              </a:rPr>
              <a:pPr/>
              <a:t>400</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32772">
                                            <p:txEl>
                                              <p:pRg st="1" end="1"/>
                                            </p:txEl>
                                          </p:spTgt>
                                        </p:tgtEl>
                                        <p:attrNameLst>
                                          <p:attrName>style.visibility</p:attrName>
                                        </p:attrNameLst>
                                      </p:cBhvr>
                                      <p:to>
                                        <p:strVal val="visible"/>
                                      </p:to>
                                    </p:set>
                                    <p:animEffect transition="in" filter="fade">
                                      <p:cBhvr>
                                        <p:cTn id="7" dur="2000"/>
                                        <p:tgtEl>
                                          <p:spTgt spid="32772">
                                            <p:txEl>
                                              <p:pRg st="1" end="1"/>
                                            </p:txEl>
                                          </p:spTgt>
                                        </p:tgtEl>
                                      </p:cBhvr>
                                    </p:animEffect>
                                  </p:childTnLst>
                                </p:cTn>
                              </p:par>
                              <p:par>
                                <p:cTn id="8" presetID="10" presetClass="entr" presetSubtype="0" fill="hold" grpId="0" nodeType="withEffect">
                                  <p:stCondLst>
                                    <p:cond delay="5000"/>
                                  </p:stCondLst>
                                  <p:childTnLst>
                                    <p:set>
                                      <p:cBhvr>
                                        <p:cTn id="9" dur="1" fill="hold">
                                          <p:stCondLst>
                                            <p:cond delay="0"/>
                                          </p:stCondLst>
                                        </p:cTn>
                                        <p:tgtEl>
                                          <p:spTgt spid="32772">
                                            <p:txEl>
                                              <p:pRg st="2" end="2"/>
                                            </p:txEl>
                                          </p:spTgt>
                                        </p:tgtEl>
                                        <p:attrNameLst>
                                          <p:attrName>style.visibility</p:attrName>
                                        </p:attrNameLst>
                                      </p:cBhvr>
                                      <p:to>
                                        <p:strVal val="visible"/>
                                      </p:to>
                                    </p:set>
                                    <p:animEffect transition="in" filter="fade">
                                      <p:cBhvr>
                                        <p:cTn id="10" dur="2000"/>
                                        <p:tgtEl>
                                          <p:spTgt spid="3277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build="p" bldLvl="2"/>
    </p:bldLst>
  </p:timing>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8" name="Rectangle 2"/>
          <p:cNvSpPr>
            <a:spLocks noGrp="1" noChangeArrowheads="1"/>
          </p:cNvSpPr>
          <p:nvPr>
            <p:ph type="title"/>
          </p:nvPr>
        </p:nvSpPr>
        <p:spPr>
          <a:xfrm>
            <a:off x="684213" y="0"/>
            <a:ext cx="7772400" cy="1143000"/>
          </a:xfrm>
        </p:spPr>
        <p:txBody>
          <a:bodyPr/>
          <a:lstStyle/>
          <a:p>
            <a:pPr eaLnBrk="1" hangingPunct="1"/>
            <a:r>
              <a:rPr lang="en-US" smtClean="0"/>
              <a:t>Types of Solutions</a:t>
            </a:r>
          </a:p>
        </p:txBody>
      </p:sp>
      <p:sp>
        <p:nvSpPr>
          <p:cNvPr id="33795" name="Rectangle 3"/>
          <p:cNvSpPr>
            <a:spLocks noGrp="1" noChangeArrowheads="1"/>
          </p:cNvSpPr>
          <p:nvPr>
            <p:ph type="body" sz="half" idx="1"/>
          </p:nvPr>
        </p:nvSpPr>
        <p:spPr>
          <a:xfrm>
            <a:off x="827088" y="981075"/>
            <a:ext cx="7885112" cy="5715000"/>
          </a:xfrm>
        </p:spPr>
        <p:txBody>
          <a:bodyPr/>
          <a:lstStyle/>
          <a:p>
            <a:pPr algn="l" rtl="0" eaLnBrk="1" hangingPunct="1"/>
            <a:r>
              <a:rPr lang="en-US" sz="4000" smtClean="0"/>
              <a:t>Unsaturated</a:t>
            </a:r>
          </a:p>
          <a:p>
            <a:pPr lvl="1" algn="l" rtl="0" eaLnBrk="1" hangingPunct="1"/>
            <a:r>
              <a:rPr lang="en-US" sz="4000" smtClean="0"/>
              <a:t>If a solution is </a:t>
            </a:r>
            <a:r>
              <a:rPr lang="en-US" sz="4000" smtClean="0">
                <a:solidFill>
                  <a:srgbClr val="000080"/>
                </a:solidFill>
              </a:rPr>
              <a:t>unsaturated</a:t>
            </a:r>
            <a:r>
              <a:rPr lang="en-US" sz="4000" smtClean="0"/>
              <a:t>, less solute than can dissolve in the solvent at that temperature is dissolved in the solvent.</a:t>
            </a:r>
          </a:p>
        </p:txBody>
      </p:sp>
      <p:pic>
        <p:nvPicPr>
          <p:cNvPr id="500740" name="Picture 9" descr="13_01"/>
          <p:cNvPicPr>
            <a:picLocks noGrp="1" noChangeAspect="1" noChangeArrowheads="1"/>
          </p:cNvPicPr>
          <p:nvPr>
            <p:ph sz="half" idx="2"/>
          </p:nvPr>
        </p:nvPicPr>
        <p:blipFill>
          <a:blip r:embed="rId3" cstate="print"/>
          <a:srcRect l="66000" b="20198"/>
          <a:stretch>
            <a:fillRect/>
          </a:stretch>
        </p:blipFill>
        <p:spPr>
          <a:xfrm>
            <a:off x="4500563" y="4292600"/>
            <a:ext cx="4321175" cy="2420938"/>
          </a:xfrm>
        </p:spPr>
      </p:pic>
      <p:sp>
        <p:nvSpPr>
          <p:cNvPr id="500741" name="Slide Number Placeholder 4"/>
          <p:cNvSpPr>
            <a:spLocks noGrp="1"/>
          </p:cNvSpPr>
          <p:nvPr>
            <p:ph type="sldNum" sz="quarter" idx="11"/>
          </p:nvPr>
        </p:nvSpPr>
        <p:spPr>
          <a:xfrm>
            <a:off x="395288" y="6021388"/>
            <a:ext cx="1905000" cy="457200"/>
          </a:xfrm>
          <a:noFill/>
        </p:spPr>
        <p:txBody>
          <a:bodyPr/>
          <a:lstStyle/>
          <a:p>
            <a:fld id="{3B9B52F1-7456-4983-AA24-57A343376282}" type="slidenum">
              <a:rPr lang="ar-SA" smtClean="0">
                <a:latin typeface="Arial" pitchFamily="34" charset="0"/>
                <a:cs typeface="Arial" pitchFamily="34" charset="0"/>
              </a:rPr>
              <a:pPr/>
              <a:t>401</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33795">
                                            <p:txEl>
                                              <p:pRg st="1" end="1"/>
                                            </p:txEl>
                                          </p:spTgt>
                                        </p:tgtEl>
                                        <p:attrNameLst>
                                          <p:attrName>style.visibility</p:attrName>
                                        </p:attrNameLst>
                                      </p:cBhvr>
                                      <p:to>
                                        <p:strVal val="visible"/>
                                      </p:to>
                                    </p:set>
                                    <p:animEffect transition="in" filter="fade">
                                      <p:cBhvr>
                                        <p:cTn id="7" dur="2000"/>
                                        <p:tgtEl>
                                          <p:spTgt spid="337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bldLvl="2"/>
    </p:bld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2"/>
          <p:cNvSpPr>
            <a:spLocks noGrp="1" noChangeArrowheads="1"/>
          </p:cNvSpPr>
          <p:nvPr>
            <p:ph type="title"/>
          </p:nvPr>
        </p:nvSpPr>
        <p:spPr>
          <a:xfrm>
            <a:off x="685800" y="0"/>
            <a:ext cx="7772400" cy="1143000"/>
          </a:xfrm>
        </p:spPr>
        <p:txBody>
          <a:bodyPr/>
          <a:lstStyle/>
          <a:p>
            <a:pPr eaLnBrk="1" hangingPunct="1"/>
            <a:r>
              <a:rPr lang="en-US" sz="6000" smtClean="0"/>
              <a:t>Types of Solutions</a:t>
            </a:r>
          </a:p>
        </p:txBody>
      </p:sp>
      <p:sp>
        <p:nvSpPr>
          <p:cNvPr id="34820" name="Rectangle 4"/>
          <p:cNvSpPr>
            <a:spLocks noGrp="1" noChangeArrowheads="1"/>
          </p:cNvSpPr>
          <p:nvPr>
            <p:ph type="body" sz="half" idx="2"/>
          </p:nvPr>
        </p:nvSpPr>
        <p:spPr>
          <a:xfrm>
            <a:off x="381000" y="3352800"/>
            <a:ext cx="8458200" cy="3505200"/>
          </a:xfrm>
        </p:spPr>
        <p:txBody>
          <a:bodyPr/>
          <a:lstStyle/>
          <a:p>
            <a:pPr algn="l" rtl="0" eaLnBrk="1" hangingPunct="1"/>
            <a:r>
              <a:rPr lang="en-US" sz="2800" smtClean="0"/>
              <a:t>Supersaturated</a:t>
            </a:r>
          </a:p>
          <a:p>
            <a:pPr lvl="1" algn="l" rtl="0" eaLnBrk="1" hangingPunct="1"/>
            <a:r>
              <a:rPr lang="en-US" smtClean="0"/>
              <a:t>In </a:t>
            </a:r>
            <a:r>
              <a:rPr lang="en-US" smtClean="0">
                <a:solidFill>
                  <a:srgbClr val="000080"/>
                </a:solidFill>
              </a:rPr>
              <a:t>supersaturated</a:t>
            </a:r>
            <a:r>
              <a:rPr lang="en-US" smtClean="0"/>
              <a:t> solutions, the solvent holds more solute than is normally possible at that temperature.</a:t>
            </a:r>
          </a:p>
          <a:p>
            <a:pPr lvl="1" algn="l" rtl="0" eaLnBrk="1" hangingPunct="1"/>
            <a:r>
              <a:rPr lang="en-US" smtClean="0"/>
              <a:t>These solutions are unstable; crystallization can usually be stimulated by adding a “seed crystal” or scratching the side of the flask.</a:t>
            </a:r>
          </a:p>
        </p:txBody>
      </p:sp>
      <p:pic>
        <p:nvPicPr>
          <p:cNvPr id="501764" name="Picture 6" descr="13_10"/>
          <p:cNvPicPr>
            <a:picLocks noGrp="1" noChangeAspect="1" noChangeArrowheads="1"/>
          </p:cNvPicPr>
          <p:nvPr>
            <p:ph sz="half" idx="1"/>
          </p:nvPr>
        </p:nvPicPr>
        <p:blipFill>
          <a:blip r:embed="rId3" cstate="print"/>
          <a:srcRect b="23149"/>
          <a:stretch>
            <a:fillRect/>
          </a:stretch>
        </p:blipFill>
        <p:spPr>
          <a:xfrm>
            <a:off x="1524000" y="1066800"/>
            <a:ext cx="6005513" cy="2278063"/>
          </a:xfrm>
        </p:spPr>
      </p:pic>
      <p:sp>
        <p:nvSpPr>
          <p:cNvPr id="501765" name="Slide Number Placeholder 4"/>
          <p:cNvSpPr>
            <a:spLocks noGrp="1"/>
          </p:cNvSpPr>
          <p:nvPr>
            <p:ph type="sldNum" sz="quarter" idx="11"/>
          </p:nvPr>
        </p:nvSpPr>
        <p:spPr>
          <a:xfrm>
            <a:off x="107950" y="6237288"/>
            <a:ext cx="1905000" cy="457200"/>
          </a:xfrm>
          <a:noFill/>
        </p:spPr>
        <p:txBody>
          <a:bodyPr/>
          <a:lstStyle/>
          <a:p>
            <a:fld id="{7462E88E-6A95-485A-8DDA-819AC0FE7D16}" type="slidenum">
              <a:rPr lang="ar-SA" smtClean="0">
                <a:latin typeface="Arial" pitchFamily="34" charset="0"/>
                <a:cs typeface="Arial" pitchFamily="34" charset="0"/>
              </a:rPr>
              <a:pPr/>
              <a:t>402</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34820">
                                            <p:txEl>
                                              <p:pRg st="1" end="1"/>
                                            </p:txEl>
                                          </p:spTgt>
                                        </p:tgtEl>
                                        <p:attrNameLst>
                                          <p:attrName>style.visibility</p:attrName>
                                        </p:attrNameLst>
                                      </p:cBhvr>
                                      <p:to>
                                        <p:strVal val="visible"/>
                                      </p:to>
                                    </p:set>
                                    <p:animEffect transition="in" filter="fade">
                                      <p:cBhvr>
                                        <p:cTn id="7" dur="2000"/>
                                        <p:tgtEl>
                                          <p:spTgt spid="34820">
                                            <p:txEl>
                                              <p:pRg st="1" end="1"/>
                                            </p:txEl>
                                          </p:spTgt>
                                        </p:tgtEl>
                                      </p:cBhvr>
                                    </p:animEffect>
                                  </p:childTnLst>
                                </p:cTn>
                              </p:par>
                              <p:par>
                                <p:cTn id="8" presetID="10" presetClass="entr" presetSubtype="0" fill="hold" grpId="0" nodeType="withEffect">
                                  <p:stCondLst>
                                    <p:cond delay="5000"/>
                                  </p:stCondLst>
                                  <p:childTnLst>
                                    <p:set>
                                      <p:cBhvr>
                                        <p:cTn id="9" dur="1" fill="hold">
                                          <p:stCondLst>
                                            <p:cond delay="0"/>
                                          </p:stCondLst>
                                        </p:cTn>
                                        <p:tgtEl>
                                          <p:spTgt spid="34820">
                                            <p:txEl>
                                              <p:pRg st="2" end="2"/>
                                            </p:txEl>
                                          </p:spTgt>
                                        </p:tgtEl>
                                        <p:attrNameLst>
                                          <p:attrName>style.visibility</p:attrName>
                                        </p:attrNameLst>
                                      </p:cBhvr>
                                      <p:to>
                                        <p:strVal val="visible"/>
                                      </p:to>
                                    </p:set>
                                    <p:animEffect transition="in" filter="fade">
                                      <p:cBhvr>
                                        <p:cTn id="10" dur="2000"/>
                                        <p:tgtEl>
                                          <p:spTgt spid="348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build="p" bldLvl="2"/>
    </p:bld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6" name="Rectangle 3"/>
          <p:cNvSpPr>
            <a:spLocks noGrp="1" noChangeArrowheads="1"/>
          </p:cNvSpPr>
          <p:nvPr>
            <p:ph type="body" idx="1"/>
          </p:nvPr>
        </p:nvSpPr>
        <p:spPr>
          <a:xfrm>
            <a:off x="685800" y="685800"/>
            <a:ext cx="7772400" cy="5410200"/>
          </a:xfrm>
        </p:spPr>
        <p:txBody>
          <a:bodyPr/>
          <a:lstStyle/>
          <a:p>
            <a:pPr algn="l" rtl="0"/>
            <a:r>
              <a:rPr lang="en-US" b="1" smtClean="0"/>
              <a:t>Solubility</a:t>
            </a:r>
            <a:r>
              <a:rPr lang="en-US" smtClean="0"/>
              <a:t> is the mass of solute that forms a </a:t>
            </a:r>
            <a:r>
              <a:rPr lang="en-US" i="1" smtClean="0"/>
              <a:t>saturated solution</a:t>
            </a:r>
            <a:r>
              <a:rPr lang="en-US" smtClean="0"/>
              <a:t> with a given mass of solvent at a specified temperature </a:t>
            </a:r>
          </a:p>
          <a:p>
            <a:pPr algn="l" rtl="0"/>
            <a:r>
              <a:rPr lang="en-US" smtClean="0"/>
              <a:t>The units are typically grams of solute per 100 g of the solvent</a:t>
            </a:r>
          </a:p>
          <a:p>
            <a:pPr algn="l" rtl="0"/>
            <a:r>
              <a:rPr lang="en-US" smtClean="0"/>
              <a:t>If extra solute is added to a saturated solution, the extra solute will remain as a separate phase </a:t>
            </a:r>
          </a:p>
          <a:p>
            <a:pPr algn="l" rtl="0"/>
            <a:r>
              <a:rPr lang="en-US" smtClean="0"/>
              <a:t>A dynamic equilibrium exists between the solute in the two phases</a:t>
            </a:r>
          </a:p>
        </p:txBody>
      </p:sp>
      <p:sp>
        <p:nvSpPr>
          <p:cNvPr id="502787" name="Slide Number Placeholder 2"/>
          <p:cNvSpPr>
            <a:spLocks noGrp="1"/>
          </p:cNvSpPr>
          <p:nvPr>
            <p:ph type="sldNum" sz="quarter" idx="12"/>
          </p:nvPr>
        </p:nvSpPr>
        <p:spPr>
          <a:noFill/>
        </p:spPr>
        <p:txBody>
          <a:bodyPr/>
          <a:lstStyle/>
          <a:p>
            <a:fld id="{B1B7C2AF-7FC5-459B-B444-BF73DE01481C}" type="slidenum">
              <a:rPr lang="ar-SA" smtClean="0">
                <a:latin typeface="Arial" pitchFamily="34" charset="0"/>
                <a:cs typeface="Arial" pitchFamily="34" charset="0"/>
              </a:rPr>
              <a:pPr/>
              <a:t>403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10" name="Rectangle 2"/>
          <p:cNvSpPr>
            <a:spLocks noGrp="1" noChangeArrowheads="1"/>
          </p:cNvSpPr>
          <p:nvPr>
            <p:ph type="title"/>
          </p:nvPr>
        </p:nvSpPr>
        <p:spPr>
          <a:xfrm>
            <a:off x="-107950" y="188913"/>
            <a:ext cx="9820275" cy="1143000"/>
          </a:xfrm>
        </p:spPr>
        <p:txBody>
          <a:bodyPr/>
          <a:lstStyle/>
          <a:p>
            <a:pPr eaLnBrk="1" hangingPunct="1"/>
            <a:r>
              <a:rPr lang="en-US" sz="4800" smtClean="0"/>
              <a:t>Factors Affecting Solubility</a:t>
            </a:r>
          </a:p>
        </p:txBody>
      </p:sp>
      <p:sp>
        <p:nvSpPr>
          <p:cNvPr id="10244" name="Rectangle 4"/>
          <p:cNvSpPr>
            <a:spLocks noGrp="1" noChangeArrowheads="1"/>
          </p:cNvSpPr>
          <p:nvPr>
            <p:ph type="body" sz="half" idx="1"/>
          </p:nvPr>
        </p:nvSpPr>
        <p:spPr>
          <a:xfrm>
            <a:off x="304800" y="1219200"/>
            <a:ext cx="8534400" cy="2057400"/>
          </a:xfrm>
        </p:spPr>
        <p:txBody>
          <a:bodyPr/>
          <a:lstStyle/>
          <a:p>
            <a:pPr algn="l" rtl="0" eaLnBrk="1" hangingPunct="1"/>
            <a:r>
              <a:rPr lang="en-US" smtClean="0"/>
              <a:t>Chemists use the axiom “like dissolves like."</a:t>
            </a:r>
          </a:p>
          <a:p>
            <a:pPr lvl="1" algn="l" rtl="0" eaLnBrk="1" hangingPunct="1"/>
            <a:r>
              <a:rPr lang="en-US" sz="3200" smtClean="0"/>
              <a:t>Polar substances tend to dissolve in polar solvents.</a:t>
            </a:r>
          </a:p>
          <a:p>
            <a:pPr lvl="1" algn="l" rtl="0" eaLnBrk="1" hangingPunct="1"/>
            <a:r>
              <a:rPr lang="en-US" sz="3200" smtClean="0"/>
              <a:t>Nonpolar substances tend to dissolve in nonpolar solvents.</a:t>
            </a:r>
          </a:p>
        </p:txBody>
      </p:sp>
      <p:pic>
        <p:nvPicPr>
          <p:cNvPr id="503812" name="Picture 10" descr="13_T03"/>
          <p:cNvPicPr>
            <a:picLocks noGrp="1" noChangeAspect="1" noChangeArrowheads="1"/>
          </p:cNvPicPr>
          <p:nvPr>
            <p:ph sz="half" idx="2"/>
          </p:nvPr>
        </p:nvPicPr>
        <p:blipFill>
          <a:blip r:embed="rId3" cstate="print"/>
          <a:srcRect t="10345" b="6897"/>
          <a:stretch>
            <a:fillRect/>
          </a:stretch>
        </p:blipFill>
        <p:spPr>
          <a:xfrm>
            <a:off x="395288" y="3933825"/>
            <a:ext cx="8610600" cy="2590800"/>
          </a:xfrm>
        </p:spPr>
      </p:pic>
      <p:sp>
        <p:nvSpPr>
          <p:cNvPr id="503813" name="Slide Number Placeholder 4"/>
          <p:cNvSpPr>
            <a:spLocks noGrp="1"/>
          </p:cNvSpPr>
          <p:nvPr>
            <p:ph type="sldNum" sz="quarter" idx="11"/>
          </p:nvPr>
        </p:nvSpPr>
        <p:spPr>
          <a:xfrm>
            <a:off x="0" y="6400800"/>
            <a:ext cx="1905000" cy="457200"/>
          </a:xfrm>
          <a:noFill/>
        </p:spPr>
        <p:txBody>
          <a:bodyPr/>
          <a:lstStyle/>
          <a:p>
            <a:fld id="{B34B8A72-EA01-4FBA-8EF7-5E61B7433024}" type="slidenum">
              <a:rPr lang="ar-SA" smtClean="0">
                <a:latin typeface="Arial" pitchFamily="34" charset="0"/>
                <a:cs typeface="Arial" pitchFamily="34" charset="0"/>
              </a:rPr>
              <a:pPr/>
              <a:t>404</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244">
                                            <p:txEl>
                                              <p:pRg st="1" end="1"/>
                                            </p:txEl>
                                          </p:spTgt>
                                        </p:tgtEl>
                                        <p:attrNameLst>
                                          <p:attrName>style.visibility</p:attrName>
                                        </p:attrNameLst>
                                      </p:cBhvr>
                                      <p:to>
                                        <p:strVal val="visible"/>
                                      </p:to>
                                    </p:set>
                                    <p:animEffect transition="in" filter="fade">
                                      <p:cBhvr>
                                        <p:cTn id="7" dur="2000"/>
                                        <p:tgtEl>
                                          <p:spTgt spid="10244">
                                            <p:txEl>
                                              <p:pRg st="1" end="1"/>
                                            </p:txEl>
                                          </p:spTgt>
                                        </p:tgtEl>
                                      </p:cBhvr>
                                    </p:animEffect>
                                  </p:childTnLst>
                                </p:cTn>
                              </p:par>
                              <p:par>
                                <p:cTn id="8" presetID="10" presetClass="entr" presetSubtype="0" fill="hold" grpId="0" nodeType="withEffect">
                                  <p:stCondLst>
                                    <p:cond delay="3000"/>
                                  </p:stCondLst>
                                  <p:childTnLst>
                                    <p:set>
                                      <p:cBhvr>
                                        <p:cTn id="9" dur="1" fill="hold">
                                          <p:stCondLst>
                                            <p:cond delay="0"/>
                                          </p:stCondLst>
                                        </p:cTn>
                                        <p:tgtEl>
                                          <p:spTgt spid="10244">
                                            <p:txEl>
                                              <p:pRg st="2" end="2"/>
                                            </p:txEl>
                                          </p:spTgt>
                                        </p:tgtEl>
                                        <p:attrNameLst>
                                          <p:attrName>style.visibility</p:attrName>
                                        </p:attrNameLst>
                                      </p:cBhvr>
                                      <p:to>
                                        <p:strVal val="visible"/>
                                      </p:to>
                                    </p:set>
                                    <p:animEffect transition="in" filter="fade">
                                      <p:cBhvr>
                                        <p:cTn id="10" dur="2000"/>
                                        <p:tgtEl>
                                          <p:spTgt spid="1024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build="p" bldLvl="2"/>
    </p:bld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Rectangle 2"/>
          <p:cNvSpPr>
            <a:spLocks noGrp="1" noChangeArrowheads="1"/>
          </p:cNvSpPr>
          <p:nvPr>
            <p:ph type="title"/>
          </p:nvPr>
        </p:nvSpPr>
        <p:spPr>
          <a:xfrm>
            <a:off x="0" y="152400"/>
            <a:ext cx="9324975" cy="1143000"/>
          </a:xfrm>
        </p:spPr>
        <p:txBody>
          <a:bodyPr/>
          <a:lstStyle/>
          <a:p>
            <a:pPr eaLnBrk="1" hangingPunct="1"/>
            <a:r>
              <a:rPr lang="en-US" sz="4800" smtClean="0"/>
              <a:t>Factors Affecting Solubility</a:t>
            </a:r>
          </a:p>
        </p:txBody>
      </p:sp>
      <p:sp>
        <p:nvSpPr>
          <p:cNvPr id="504835" name="Rectangle 4"/>
          <p:cNvSpPr>
            <a:spLocks noGrp="1" noChangeArrowheads="1"/>
          </p:cNvSpPr>
          <p:nvPr>
            <p:ph type="body" sz="half" idx="2"/>
          </p:nvPr>
        </p:nvSpPr>
        <p:spPr>
          <a:xfrm>
            <a:off x="4284663" y="1371600"/>
            <a:ext cx="4859337" cy="2819400"/>
          </a:xfrm>
        </p:spPr>
        <p:txBody>
          <a:bodyPr/>
          <a:lstStyle/>
          <a:p>
            <a:pPr algn="l" rtl="0" eaLnBrk="1" hangingPunct="1">
              <a:buFontTx/>
              <a:buNone/>
            </a:pPr>
            <a:r>
              <a:rPr lang="en-US" sz="4000" smtClean="0"/>
              <a:t>	The more similar the intermolecular attractions, the more likely one substance is to be soluble in another.</a:t>
            </a:r>
          </a:p>
        </p:txBody>
      </p:sp>
      <p:pic>
        <p:nvPicPr>
          <p:cNvPr id="504836" name="Picture 6" descr="13_11"/>
          <p:cNvPicPr>
            <a:picLocks noGrp="1" noChangeAspect="1" noChangeArrowheads="1"/>
          </p:cNvPicPr>
          <p:nvPr>
            <p:ph sz="half" idx="1"/>
          </p:nvPr>
        </p:nvPicPr>
        <p:blipFill>
          <a:blip r:embed="rId3" cstate="print"/>
          <a:srcRect b="12617"/>
          <a:stretch>
            <a:fillRect/>
          </a:stretch>
        </p:blipFill>
        <p:spPr>
          <a:xfrm>
            <a:off x="228600" y="1676400"/>
            <a:ext cx="3911600" cy="4038600"/>
          </a:xfrm>
        </p:spPr>
      </p:pic>
      <p:sp>
        <p:nvSpPr>
          <p:cNvPr id="504837" name="Slide Number Placeholder 4"/>
          <p:cNvSpPr>
            <a:spLocks noGrp="1"/>
          </p:cNvSpPr>
          <p:nvPr>
            <p:ph type="sldNum" sz="quarter" idx="11"/>
          </p:nvPr>
        </p:nvSpPr>
        <p:spPr>
          <a:xfrm>
            <a:off x="323850" y="6021388"/>
            <a:ext cx="1905000" cy="457200"/>
          </a:xfrm>
          <a:noFill/>
        </p:spPr>
        <p:txBody>
          <a:bodyPr/>
          <a:lstStyle/>
          <a:p>
            <a:fld id="{64D02412-C91A-456D-8B16-91B0A3F47CCE}" type="slidenum">
              <a:rPr lang="ar-SA" smtClean="0">
                <a:latin typeface="Arial" pitchFamily="34" charset="0"/>
                <a:cs typeface="Arial" pitchFamily="34" charset="0"/>
              </a:rPr>
              <a:pPr/>
              <a:t>405</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8" name="Rectangle 2"/>
          <p:cNvSpPr>
            <a:spLocks noGrp="1" noChangeArrowheads="1"/>
          </p:cNvSpPr>
          <p:nvPr>
            <p:ph type="title"/>
          </p:nvPr>
        </p:nvSpPr>
        <p:spPr>
          <a:xfrm>
            <a:off x="0" y="152400"/>
            <a:ext cx="9144000" cy="1143000"/>
          </a:xfrm>
        </p:spPr>
        <p:txBody>
          <a:bodyPr/>
          <a:lstStyle/>
          <a:p>
            <a:pPr eaLnBrk="1" hangingPunct="1"/>
            <a:r>
              <a:rPr lang="en-US" sz="4800" smtClean="0"/>
              <a:t>Factors Affecting Solubility</a:t>
            </a:r>
          </a:p>
        </p:txBody>
      </p:sp>
      <p:sp>
        <p:nvSpPr>
          <p:cNvPr id="505859" name="Rectangle 3"/>
          <p:cNvSpPr>
            <a:spLocks noGrp="1" noChangeArrowheads="1"/>
          </p:cNvSpPr>
          <p:nvPr>
            <p:ph type="body" sz="half" idx="1"/>
          </p:nvPr>
        </p:nvSpPr>
        <p:spPr>
          <a:xfrm>
            <a:off x="0" y="1066800"/>
            <a:ext cx="4787900" cy="5486400"/>
          </a:xfrm>
        </p:spPr>
        <p:txBody>
          <a:bodyPr/>
          <a:lstStyle/>
          <a:p>
            <a:pPr algn="l" rtl="0" eaLnBrk="1" hangingPunct="1">
              <a:buFontTx/>
              <a:buNone/>
            </a:pPr>
            <a:r>
              <a:rPr lang="en-US" sz="4000" smtClean="0"/>
              <a:t>	Glucose (which has hydrogen bonding) is very soluble in water, while cyclohexane (which only has dispersion forces) is not.</a:t>
            </a:r>
          </a:p>
        </p:txBody>
      </p:sp>
      <p:pic>
        <p:nvPicPr>
          <p:cNvPr id="505860" name="Picture 9" descr="13_12"/>
          <p:cNvPicPr>
            <a:picLocks noGrp="1" noChangeAspect="1" noChangeArrowheads="1"/>
          </p:cNvPicPr>
          <p:nvPr>
            <p:ph sz="half" idx="2"/>
          </p:nvPr>
        </p:nvPicPr>
        <p:blipFill>
          <a:blip r:embed="rId3" cstate="print"/>
          <a:srcRect l="13115" t="17805" r="13115" b="9097"/>
          <a:stretch>
            <a:fillRect/>
          </a:stretch>
        </p:blipFill>
        <p:spPr>
          <a:xfrm>
            <a:off x="4932363" y="2565400"/>
            <a:ext cx="4038600" cy="3500438"/>
          </a:xfrm>
        </p:spPr>
      </p:pic>
      <p:sp>
        <p:nvSpPr>
          <p:cNvPr id="505861" name="Slide Number Placeholder 4"/>
          <p:cNvSpPr>
            <a:spLocks noGrp="1"/>
          </p:cNvSpPr>
          <p:nvPr>
            <p:ph type="sldNum" sz="quarter" idx="11"/>
          </p:nvPr>
        </p:nvSpPr>
        <p:spPr>
          <a:xfrm>
            <a:off x="468313" y="6165850"/>
            <a:ext cx="1905000" cy="457200"/>
          </a:xfrm>
          <a:noFill/>
        </p:spPr>
        <p:txBody>
          <a:bodyPr/>
          <a:lstStyle/>
          <a:p>
            <a:fld id="{A56D02F9-615D-47A9-8BA3-41DFA0571598}" type="slidenum">
              <a:rPr lang="ar-SA" smtClean="0">
                <a:latin typeface="Arial" pitchFamily="34" charset="0"/>
                <a:cs typeface="Arial" pitchFamily="34" charset="0"/>
              </a:rPr>
              <a:pPr/>
              <a:t>406</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2" name="Rectangle 2"/>
          <p:cNvSpPr>
            <a:spLocks noGrp="1" noChangeArrowheads="1"/>
          </p:cNvSpPr>
          <p:nvPr>
            <p:ph type="title"/>
          </p:nvPr>
        </p:nvSpPr>
        <p:spPr>
          <a:xfrm>
            <a:off x="0" y="152400"/>
            <a:ext cx="9144000" cy="1143000"/>
          </a:xfrm>
        </p:spPr>
        <p:txBody>
          <a:bodyPr/>
          <a:lstStyle/>
          <a:p>
            <a:pPr eaLnBrk="1" hangingPunct="1"/>
            <a:r>
              <a:rPr lang="en-US" sz="4800" smtClean="0"/>
              <a:t>Factors Affecting Solubility</a:t>
            </a:r>
          </a:p>
        </p:txBody>
      </p:sp>
      <p:sp>
        <p:nvSpPr>
          <p:cNvPr id="38915" name="Rectangle 3"/>
          <p:cNvSpPr>
            <a:spLocks noGrp="1" noChangeArrowheads="1"/>
          </p:cNvSpPr>
          <p:nvPr>
            <p:ph type="body" sz="half" idx="1"/>
          </p:nvPr>
        </p:nvSpPr>
        <p:spPr>
          <a:xfrm>
            <a:off x="250825" y="1143000"/>
            <a:ext cx="8785225" cy="1981200"/>
          </a:xfrm>
        </p:spPr>
        <p:txBody>
          <a:bodyPr/>
          <a:lstStyle/>
          <a:p>
            <a:pPr algn="l" rtl="0" eaLnBrk="1" hangingPunct="1"/>
            <a:r>
              <a:rPr lang="en-US" sz="4400" smtClean="0"/>
              <a:t>Vitamin A is soluble in nonpolar compounds (like fats).</a:t>
            </a:r>
          </a:p>
          <a:p>
            <a:pPr algn="l" rtl="0" eaLnBrk="1" hangingPunct="1"/>
            <a:r>
              <a:rPr lang="en-US" sz="4400" smtClean="0"/>
              <a:t>Vitamin C is soluble in water.</a:t>
            </a:r>
          </a:p>
        </p:txBody>
      </p:sp>
      <p:pic>
        <p:nvPicPr>
          <p:cNvPr id="506884" name="Picture 7" descr="13_13"/>
          <p:cNvPicPr>
            <a:picLocks noGrp="1" noChangeAspect="1" noChangeArrowheads="1"/>
          </p:cNvPicPr>
          <p:nvPr>
            <p:ph sz="half" idx="2"/>
          </p:nvPr>
        </p:nvPicPr>
        <p:blipFill>
          <a:blip r:embed="rId3" cstate="print"/>
          <a:srcRect b="11571"/>
          <a:stretch>
            <a:fillRect/>
          </a:stretch>
        </p:blipFill>
        <p:spPr>
          <a:xfrm>
            <a:off x="0" y="3429000"/>
            <a:ext cx="9144000" cy="3175000"/>
          </a:xfrm>
        </p:spPr>
      </p:pic>
      <p:sp>
        <p:nvSpPr>
          <p:cNvPr id="506885" name="Slide Number Placeholder 4"/>
          <p:cNvSpPr>
            <a:spLocks noGrp="1"/>
          </p:cNvSpPr>
          <p:nvPr>
            <p:ph type="sldNum" sz="quarter" idx="11"/>
          </p:nvPr>
        </p:nvSpPr>
        <p:spPr>
          <a:xfrm>
            <a:off x="0" y="6237288"/>
            <a:ext cx="1905000" cy="457200"/>
          </a:xfrm>
          <a:noFill/>
        </p:spPr>
        <p:txBody>
          <a:bodyPr/>
          <a:lstStyle/>
          <a:p>
            <a:fld id="{6C2660E7-68EB-4FD0-BEC0-EC43952F86AB}" type="slidenum">
              <a:rPr lang="ar-SA" smtClean="0">
                <a:latin typeface="Arial" pitchFamily="34" charset="0"/>
                <a:cs typeface="Arial" pitchFamily="34" charset="0"/>
              </a:rPr>
              <a:pPr/>
              <a:t>407</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animEffect transition="in" filter="fade">
                                      <p:cBhvr>
                                        <p:cTn id="7" dur="2000"/>
                                        <p:tgtEl>
                                          <p:spTgt spid="389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p:bldLst>
  </p:timing>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6" name="Rectangle 2"/>
          <p:cNvSpPr>
            <a:spLocks noGrp="1" noChangeArrowheads="1"/>
          </p:cNvSpPr>
          <p:nvPr>
            <p:ph type="title"/>
          </p:nvPr>
        </p:nvSpPr>
        <p:spPr>
          <a:xfrm>
            <a:off x="4572000" y="1143000"/>
            <a:ext cx="4343400" cy="1143000"/>
          </a:xfrm>
        </p:spPr>
        <p:txBody>
          <a:bodyPr/>
          <a:lstStyle/>
          <a:p>
            <a:pPr rtl="0" eaLnBrk="1" hangingPunct="1"/>
            <a:r>
              <a:rPr lang="en-US" sz="4800" smtClean="0"/>
              <a:t>Temperature</a:t>
            </a:r>
          </a:p>
        </p:txBody>
      </p:sp>
      <p:sp>
        <p:nvSpPr>
          <p:cNvPr id="507907" name="Rectangle 4"/>
          <p:cNvSpPr>
            <a:spLocks noGrp="1" noChangeArrowheads="1"/>
          </p:cNvSpPr>
          <p:nvPr>
            <p:ph type="body" sz="half" idx="2"/>
          </p:nvPr>
        </p:nvSpPr>
        <p:spPr>
          <a:xfrm>
            <a:off x="4724400" y="2362200"/>
            <a:ext cx="4267200" cy="4267200"/>
          </a:xfrm>
        </p:spPr>
        <p:txBody>
          <a:bodyPr/>
          <a:lstStyle/>
          <a:p>
            <a:pPr algn="l" rtl="0" eaLnBrk="1" hangingPunct="1">
              <a:buFontTx/>
              <a:buNone/>
            </a:pPr>
            <a:r>
              <a:rPr lang="en-US" sz="4000" smtClean="0"/>
              <a:t>	Generally, the solubility of solid solutes in liquid solvents increases with increasing temperature.</a:t>
            </a:r>
          </a:p>
        </p:txBody>
      </p:sp>
      <p:pic>
        <p:nvPicPr>
          <p:cNvPr id="507908" name="Picture 6" descr="13_17"/>
          <p:cNvPicPr>
            <a:picLocks noGrp="1" noChangeAspect="1" noChangeArrowheads="1"/>
          </p:cNvPicPr>
          <p:nvPr>
            <p:ph sz="half" idx="1"/>
          </p:nvPr>
        </p:nvPicPr>
        <p:blipFill>
          <a:blip r:embed="rId3" cstate="print"/>
          <a:srcRect b="4800"/>
          <a:stretch>
            <a:fillRect/>
          </a:stretch>
        </p:blipFill>
        <p:spPr>
          <a:xfrm>
            <a:off x="304800" y="1524000"/>
            <a:ext cx="4241800" cy="4111625"/>
          </a:xfrm>
        </p:spPr>
      </p:pic>
      <p:sp>
        <p:nvSpPr>
          <p:cNvPr id="7" name="Rectangle 2"/>
          <p:cNvSpPr txBox="1">
            <a:spLocks noChangeArrowheads="1"/>
          </p:cNvSpPr>
          <p:nvPr/>
        </p:nvSpPr>
        <p:spPr bwMode="auto">
          <a:xfrm>
            <a:off x="0" y="152400"/>
            <a:ext cx="9144000" cy="1143000"/>
          </a:xfrm>
          <a:prstGeom prst="rect">
            <a:avLst/>
          </a:prstGeom>
          <a:noFill/>
          <a:ln w="9525">
            <a:noFill/>
            <a:miter lim="800000"/>
            <a:headEnd/>
            <a:tailEnd/>
          </a:ln>
        </p:spPr>
        <p:txBody>
          <a:bodyPr anchor="ctr"/>
          <a:lstStyle/>
          <a:p>
            <a:pPr rtl="0">
              <a:defRPr/>
            </a:pPr>
            <a:r>
              <a:rPr lang="en-US" sz="6000" dirty="0">
                <a:latin typeface="+mj-lt"/>
                <a:ea typeface="+mj-ea"/>
                <a:cs typeface="+mj-cs"/>
              </a:rPr>
              <a:t>Factors Affecting Solubility</a:t>
            </a:r>
          </a:p>
        </p:txBody>
      </p:sp>
      <p:sp>
        <p:nvSpPr>
          <p:cNvPr id="507910" name="Slide Number Placeholder 5"/>
          <p:cNvSpPr>
            <a:spLocks noGrp="1"/>
          </p:cNvSpPr>
          <p:nvPr>
            <p:ph type="sldNum" sz="quarter" idx="11"/>
          </p:nvPr>
        </p:nvSpPr>
        <p:spPr>
          <a:xfrm>
            <a:off x="179388" y="6165850"/>
            <a:ext cx="1905000" cy="457200"/>
          </a:xfrm>
          <a:noFill/>
        </p:spPr>
        <p:txBody>
          <a:bodyPr/>
          <a:lstStyle/>
          <a:p>
            <a:fld id="{1FDF3EA2-4619-461F-913E-9BFBEF520ADA}" type="slidenum">
              <a:rPr lang="ar-SA" smtClean="0">
                <a:latin typeface="Arial" pitchFamily="34" charset="0"/>
                <a:cs typeface="Arial" pitchFamily="34" charset="0"/>
              </a:rPr>
              <a:pPr/>
              <a:t>408</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30" name="Rectangle 2"/>
          <p:cNvSpPr>
            <a:spLocks noGrp="1" noChangeArrowheads="1"/>
          </p:cNvSpPr>
          <p:nvPr>
            <p:ph type="title"/>
          </p:nvPr>
        </p:nvSpPr>
        <p:spPr>
          <a:xfrm>
            <a:off x="228600" y="762000"/>
            <a:ext cx="3505200" cy="1143000"/>
          </a:xfrm>
        </p:spPr>
        <p:txBody>
          <a:bodyPr/>
          <a:lstStyle/>
          <a:p>
            <a:pPr rtl="0" eaLnBrk="1" hangingPunct="1"/>
            <a:r>
              <a:rPr lang="en-US" smtClean="0"/>
              <a:t>Temperature</a:t>
            </a:r>
          </a:p>
        </p:txBody>
      </p:sp>
      <p:sp>
        <p:nvSpPr>
          <p:cNvPr id="44035" name="Rectangle 3"/>
          <p:cNvSpPr>
            <a:spLocks noGrp="1" noChangeArrowheads="1"/>
          </p:cNvSpPr>
          <p:nvPr>
            <p:ph type="body" sz="half" idx="1"/>
          </p:nvPr>
        </p:nvSpPr>
        <p:spPr>
          <a:xfrm>
            <a:off x="0" y="1828800"/>
            <a:ext cx="4419600" cy="4114800"/>
          </a:xfrm>
        </p:spPr>
        <p:txBody>
          <a:bodyPr/>
          <a:lstStyle/>
          <a:p>
            <a:pPr algn="l" rtl="0" eaLnBrk="1" hangingPunct="1"/>
            <a:r>
              <a:rPr lang="en-US" sz="2800" smtClean="0"/>
              <a:t>The opposite is true of gases.</a:t>
            </a:r>
          </a:p>
          <a:p>
            <a:pPr lvl="1" algn="l" rtl="0" eaLnBrk="1" hangingPunct="1"/>
            <a:r>
              <a:rPr lang="en-US" smtClean="0"/>
              <a:t>Carbonated soft drinks are more “bubbly” if stored in the refrigerator.</a:t>
            </a:r>
          </a:p>
          <a:p>
            <a:pPr lvl="1" algn="l" rtl="0" eaLnBrk="1" hangingPunct="1"/>
            <a:r>
              <a:rPr lang="en-US" smtClean="0"/>
              <a:t>Warm lakes have less O</a:t>
            </a:r>
            <a:r>
              <a:rPr lang="en-US" baseline="-25000" smtClean="0"/>
              <a:t>2</a:t>
            </a:r>
            <a:r>
              <a:rPr lang="en-US" smtClean="0"/>
              <a:t> dissolved in them than cool lakes.</a:t>
            </a:r>
          </a:p>
        </p:txBody>
      </p:sp>
      <p:pic>
        <p:nvPicPr>
          <p:cNvPr id="508932" name="Picture 6" descr="13_18"/>
          <p:cNvPicPr>
            <a:picLocks noGrp="1" noChangeAspect="1" noChangeArrowheads="1"/>
          </p:cNvPicPr>
          <p:nvPr>
            <p:ph sz="half" idx="2"/>
          </p:nvPr>
        </p:nvPicPr>
        <p:blipFill>
          <a:blip r:embed="rId3" cstate="print"/>
          <a:srcRect b="3329"/>
          <a:stretch>
            <a:fillRect/>
          </a:stretch>
        </p:blipFill>
        <p:spPr>
          <a:xfrm>
            <a:off x="4648200" y="1600200"/>
            <a:ext cx="4222750" cy="4191000"/>
          </a:xfrm>
        </p:spPr>
      </p:pic>
      <p:sp>
        <p:nvSpPr>
          <p:cNvPr id="7" name="Rectangle 2"/>
          <p:cNvSpPr txBox="1">
            <a:spLocks noChangeArrowheads="1"/>
          </p:cNvSpPr>
          <p:nvPr/>
        </p:nvSpPr>
        <p:spPr bwMode="auto">
          <a:xfrm>
            <a:off x="0" y="0"/>
            <a:ext cx="9144000" cy="1143000"/>
          </a:xfrm>
          <a:prstGeom prst="rect">
            <a:avLst/>
          </a:prstGeom>
          <a:noFill/>
          <a:ln w="9525">
            <a:noFill/>
            <a:miter lim="800000"/>
            <a:headEnd/>
            <a:tailEnd/>
          </a:ln>
        </p:spPr>
        <p:txBody>
          <a:bodyPr anchor="ctr"/>
          <a:lstStyle/>
          <a:p>
            <a:pPr rtl="0">
              <a:defRPr/>
            </a:pPr>
            <a:r>
              <a:rPr lang="en-US" sz="6000" dirty="0">
                <a:latin typeface="+mj-lt"/>
                <a:ea typeface="+mj-ea"/>
                <a:cs typeface="+mj-cs"/>
              </a:rPr>
              <a:t>Factors Affecting Solubility</a:t>
            </a:r>
          </a:p>
        </p:txBody>
      </p:sp>
      <p:sp>
        <p:nvSpPr>
          <p:cNvPr id="508934" name="Slide Number Placeholder 5"/>
          <p:cNvSpPr>
            <a:spLocks noGrp="1"/>
          </p:cNvSpPr>
          <p:nvPr>
            <p:ph type="sldNum" sz="quarter" idx="11"/>
          </p:nvPr>
        </p:nvSpPr>
        <p:spPr>
          <a:xfrm>
            <a:off x="0" y="6237288"/>
            <a:ext cx="1905000" cy="457200"/>
          </a:xfrm>
          <a:noFill/>
        </p:spPr>
        <p:txBody>
          <a:bodyPr/>
          <a:lstStyle/>
          <a:p>
            <a:fld id="{B57AC3B5-0F5C-4033-A200-BE846FFED706}" type="slidenum">
              <a:rPr lang="ar-SA" smtClean="0">
                <a:latin typeface="Arial" pitchFamily="34" charset="0"/>
                <a:cs typeface="Arial" pitchFamily="34" charset="0"/>
              </a:rPr>
              <a:pPr/>
              <a:t>409</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035">
                                            <p:txEl>
                                              <p:pRg st="1" end="1"/>
                                            </p:txEl>
                                          </p:spTgt>
                                        </p:tgtEl>
                                        <p:attrNameLst>
                                          <p:attrName>style.visibility</p:attrName>
                                        </p:attrNameLst>
                                      </p:cBhvr>
                                      <p:to>
                                        <p:strVal val="visible"/>
                                      </p:to>
                                    </p:set>
                                    <p:animEffect transition="in" filter="fade">
                                      <p:cBhvr>
                                        <p:cTn id="7" dur="2000"/>
                                        <p:tgtEl>
                                          <p:spTgt spid="44035">
                                            <p:txEl>
                                              <p:pRg st="1" end="1"/>
                                            </p:txEl>
                                          </p:spTgt>
                                        </p:tgtEl>
                                      </p:cBhvr>
                                    </p:animEffect>
                                  </p:childTnLst>
                                </p:cTn>
                              </p:par>
                              <p:par>
                                <p:cTn id="8" presetID="10" presetClass="entr" presetSubtype="0" fill="hold" grpId="0" nodeType="withEffect">
                                  <p:stCondLst>
                                    <p:cond delay="7000"/>
                                  </p:stCondLst>
                                  <p:childTnLst>
                                    <p:set>
                                      <p:cBhvr>
                                        <p:cTn id="9" dur="1" fill="hold">
                                          <p:stCondLst>
                                            <p:cond delay="0"/>
                                          </p:stCondLst>
                                        </p:cTn>
                                        <p:tgtEl>
                                          <p:spTgt spid="44035">
                                            <p:txEl>
                                              <p:pRg st="2" end="2"/>
                                            </p:txEl>
                                          </p:spTgt>
                                        </p:tgtEl>
                                        <p:attrNameLst>
                                          <p:attrName>style.visibility</p:attrName>
                                        </p:attrNameLst>
                                      </p:cBhvr>
                                      <p:to>
                                        <p:strVal val="visible"/>
                                      </p:to>
                                    </p:set>
                                    <p:animEffect transition="in" filter="fade">
                                      <p:cBhvr>
                                        <p:cTn id="10" dur="2000"/>
                                        <p:tgtEl>
                                          <p:spTgt spid="440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bldLvl="2"/>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rtl="0" eaLnBrk="1" hangingPunct="1"/>
            <a:r>
              <a:rPr lang="en-US" sz="4000" smtClean="0"/>
              <a:t>Determining Molecular Formula</a:t>
            </a:r>
          </a:p>
        </p:txBody>
      </p:sp>
      <p:sp>
        <p:nvSpPr>
          <p:cNvPr id="33795" name="Rectangle 3"/>
          <p:cNvSpPr>
            <a:spLocks noGrp="1" noChangeArrowheads="1"/>
          </p:cNvSpPr>
          <p:nvPr>
            <p:ph type="body" idx="1"/>
          </p:nvPr>
        </p:nvSpPr>
        <p:spPr>
          <a:xfrm>
            <a:off x="323850" y="1341438"/>
            <a:ext cx="8229600" cy="4857750"/>
          </a:xfrm>
        </p:spPr>
        <p:txBody>
          <a:bodyPr/>
          <a:lstStyle/>
          <a:p>
            <a:pPr eaLnBrk="1" hangingPunct="1">
              <a:lnSpc>
                <a:spcPct val="80000"/>
              </a:lnSpc>
            </a:pPr>
            <a:endParaRPr lang="en-US" sz="1200" smtClean="0"/>
          </a:p>
          <a:p>
            <a:pPr algn="l" rtl="0" eaLnBrk="1" hangingPunct="1">
              <a:lnSpc>
                <a:spcPct val="80000"/>
              </a:lnSpc>
              <a:buFontTx/>
              <a:buNone/>
            </a:pPr>
            <a:r>
              <a:rPr lang="en-US" smtClean="0"/>
              <a:t>1. Follow the same steps for determining empirical formula.</a:t>
            </a:r>
          </a:p>
          <a:p>
            <a:pPr algn="l" rtl="0" eaLnBrk="1" hangingPunct="1">
              <a:lnSpc>
                <a:spcPct val="80000"/>
              </a:lnSpc>
              <a:buFontTx/>
              <a:buNone/>
            </a:pPr>
            <a:r>
              <a:rPr lang="en-US" smtClean="0"/>
              <a:t>2. For the Molecular Formula, you need to be given the molar mass of the compound. Find the molar mass of the empirical formula.</a:t>
            </a:r>
          </a:p>
          <a:p>
            <a:pPr algn="l" rtl="0" eaLnBrk="1" hangingPunct="1">
              <a:lnSpc>
                <a:spcPct val="80000"/>
              </a:lnSpc>
              <a:buFontTx/>
              <a:buNone/>
            </a:pPr>
            <a:r>
              <a:rPr lang="en-US" smtClean="0"/>
              <a:t>3. Divide the molar mass of the compound by the molar mass of the empirical formula to get the factor with which to multiply each subscript in the empirical formula.</a:t>
            </a:r>
          </a:p>
        </p:txBody>
      </p:sp>
      <p:sp>
        <p:nvSpPr>
          <p:cNvPr id="174084" name="Slide Number Placeholder 6"/>
          <p:cNvSpPr>
            <a:spLocks noGrp="1"/>
          </p:cNvSpPr>
          <p:nvPr>
            <p:ph type="sldNum" sz="quarter" idx="12"/>
          </p:nvPr>
        </p:nvSpPr>
        <p:spPr>
          <a:noFill/>
        </p:spPr>
        <p:txBody>
          <a:bodyPr/>
          <a:lstStyle/>
          <a:p>
            <a:fld id="{F3C9630E-5D53-4DDC-A98D-A30976BDAC44}" type="slidenum">
              <a:rPr lang="ar-SA" smtClean="0">
                <a:latin typeface="Arial" pitchFamily="34" charset="0"/>
                <a:cs typeface="Arial" pitchFamily="34" charset="0"/>
              </a:rPr>
              <a:pPr/>
              <a:t>41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additive="base">
                                        <p:cTn id="7" dur="500" fill="hold"/>
                                        <p:tgtEl>
                                          <p:spTgt spid="41986"/>
                                        </p:tgtEl>
                                        <p:attrNameLst>
                                          <p:attrName>ppt_x</p:attrName>
                                        </p:attrNameLst>
                                      </p:cBhvr>
                                      <p:tavLst>
                                        <p:tav tm="0">
                                          <p:val>
                                            <p:strVal val="#ppt_x"/>
                                          </p:val>
                                        </p:tav>
                                        <p:tav tm="100000">
                                          <p:val>
                                            <p:strVal val="#ppt_x"/>
                                          </p:val>
                                        </p:tav>
                                      </p:tavLst>
                                    </p:anim>
                                    <p:anim calcmode="lin" valueType="num">
                                      <p:cBhvr additive="base">
                                        <p:cTn id="8" dur="500" fill="hold"/>
                                        <p:tgtEl>
                                          <p:spTgt spid="419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3795">
                                            <p:txEl>
                                              <p:pRg st="1" end="1"/>
                                            </p:txEl>
                                          </p:spTgt>
                                        </p:tgtEl>
                                        <p:attrNameLst>
                                          <p:attrName>style.visibility</p:attrName>
                                        </p:attrNameLst>
                                      </p:cBhvr>
                                      <p:to>
                                        <p:strVal val="visible"/>
                                      </p:to>
                                    </p:set>
                                    <p:anim calcmode="lin" valueType="num">
                                      <p:cBhvr additive="base">
                                        <p:cTn id="13" dur="500" fill="hold"/>
                                        <p:tgtEl>
                                          <p:spTgt spid="3379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37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3795">
                                            <p:txEl>
                                              <p:pRg st="2" end="2"/>
                                            </p:txEl>
                                          </p:spTgt>
                                        </p:tgtEl>
                                        <p:attrNameLst>
                                          <p:attrName>style.visibility</p:attrName>
                                        </p:attrNameLst>
                                      </p:cBhvr>
                                      <p:to>
                                        <p:strVal val="visible"/>
                                      </p:to>
                                    </p:set>
                                    <p:anim calcmode="lin" valueType="num">
                                      <p:cBhvr additive="base">
                                        <p:cTn id="19" dur="500" fill="hold"/>
                                        <p:tgtEl>
                                          <p:spTgt spid="3379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37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3795">
                                            <p:txEl>
                                              <p:pRg st="3" end="3"/>
                                            </p:txEl>
                                          </p:spTgt>
                                        </p:tgtEl>
                                        <p:attrNameLst>
                                          <p:attrName>style.visibility</p:attrName>
                                        </p:attrNameLst>
                                      </p:cBhvr>
                                      <p:to>
                                        <p:strVal val="visible"/>
                                      </p:to>
                                    </p:set>
                                    <p:anim calcmode="lin" valueType="num">
                                      <p:cBhvr additive="base">
                                        <p:cTn id="25" dur="500" fill="hold"/>
                                        <p:tgtEl>
                                          <p:spTgt spid="3379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379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2"/>
          <p:cNvSpPr>
            <a:spLocks noGrp="1" noChangeArrowheads="1"/>
          </p:cNvSpPr>
          <p:nvPr>
            <p:ph type="title"/>
          </p:nvPr>
        </p:nvSpPr>
        <p:spPr/>
        <p:txBody>
          <a:bodyPr/>
          <a:lstStyle/>
          <a:p>
            <a:pPr eaLnBrk="1" hangingPunct="1"/>
            <a:r>
              <a:rPr lang="en-US" sz="6000" smtClean="0"/>
              <a:t>Gases in Solution</a:t>
            </a:r>
          </a:p>
        </p:txBody>
      </p:sp>
      <p:sp>
        <p:nvSpPr>
          <p:cNvPr id="39939" name="Rectangle 3"/>
          <p:cNvSpPr>
            <a:spLocks noGrp="1" noChangeArrowheads="1"/>
          </p:cNvSpPr>
          <p:nvPr>
            <p:ph type="body" sz="half" idx="1"/>
          </p:nvPr>
        </p:nvSpPr>
        <p:spPr>
          <a:xfrm>
            <a:off x="457200" y="1143000"/>
            <a:ext cx="8534400" cy="1828800"/>
          </a:xfrm>
        </p:spPr>
        <p:txBody>
          <a:bodyPr/>
          <a:lstStyle/>
          <a:p>
            <a:pPr algn="l" rtl="0" eaLnBrk="1" hangingPunct="1"/>
            <a:r>
              <a:rPr lang="en-US" sz="4000" smtClean="0"/>
              <a:t>In general, the solubility of gases in water increases with increasing mass.</a:t>
            </a:r>
          </a:p>
          <a:p>
            <a:pPr algn="l" rtl="0" eaLnBrk="1" hangingPunct="1"/>
            <a:r>
              <a:rPr lang="en-US" sz="4000" smtClean="0"/>
              <a:t>Larger molecules have stronger dispersion forces.</a:t>
            </a:r>
          </a:p>
        </p:txBody>
      </p:sp>
      <p:pic>
        <p:nvPicPr>
          <p:cNvPr id="509956" name="Picture 4" descr="E:\jpg\chap014_jpg\w0123-n.jpg"/>
          <p:cNvPicPr>
            <a:picLocks noChangeAspect="1" noChangeArrowheads="1"/>
          </p:cNvPicPr>
          <p:nvPr/>
        </p:nvPicPr>
        <p:blipFill>
          <a:blip r:embed="rId3" cstate="print"/>
          <a:srcRect/>
          <a:stretch>
            <a:fillRect/>
          </a:stretch>
        </p:blipFill>
        <p:spPr bwMode="auto">
          <a:xfrm>
            <a:off x="5148263" y="3810000"/>
            <a:ext cx="3270250" cy="3048000"/>
          </a:xfrm>
          <a:prstGeom prst="rect">
            <a:avLst/>
          </a:prstGeom>
          <a:noFill/>
          <a:ln w="9525">
            <a:noFill/>
            <a:miter lim="800000"/>
            <a:headEnd/>
            <a:tailEnd/>
          </a:ln>
        </p:spPr>
      </p:pic>
      <p:sp>
        <p:nvSpPr>
          <p:cNvPr id="509957" name="Slide Number Placeholder 4"/>
          <p:cNvSpPr>
            <a:spLocks noGrp="1"/>
          </p:cNvSpPr>
          <p:nvPr>
            <p:ph type="sldNum" sz="quarter" idx="11"/>
          </p:nvPr>
        </p:nvSpPr>
        <p:spPr>
          <a:xfrm>
            <a:off x="323850" y="6092825"/>
            <a:ext cx="1905000" cy="457200"/>
          </a:xfrm>
          <a:noFill/>
        </p:spPr>
        <p:txBody>
          <a:bodyPr/>
          <a:lstStyle/>
          <a:p>
            <a:fld id="{42203362-C840-4CB7-B64C-74D6982BF36A}" type="slidenum">
              <a:rPr lang="ar-SA" smtClean="0">
                <a:latin typeface="Arial" pitchFamily="34" charset="0"/>
                <a:cs typeface="Arial" pitchFamily="34" charset="0"/>
              </a:rPr>
              <a:pPr/>
              <a:t>410</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0"/>
                                  </p:stCondLst>
                                  <p:childTnLst>
                                    <p:set>
                                      <p:cBhvr>
                                        <p:cTn id="6" dur="1" fill="hold">
                                          <p:stCondLst>
                                            <p:cond delay="0"/>
                                          </p:stCondLst>
                                        </p:cTn>
                                        <p:tgtEl>
                                          <p:spTgt spid="39939">
                                            <p:txEl>
                                              <p:pRg st="1" end="1"/>
                                            </p:txEl>
                                          </p:spTgt>
                                        </p:tgtEl>
                                        <p:attrNameLst>
                                          <p:attrName>style.visibility</p:attrName>
                                        </p:attrNameLst>
                                      </p:cBhvr>
                                      <p:to>
                                        <p:strVal val="visible"/>
                                      </p:to>
                                    </p:set>
                                    <p:animEffect transition="in" filter="fade">
                                      <p:cBhvr>
                                        <p:cTn id="7" dur="2000"/>
                                        <p:tgtEl>
                                          <p:spTgt spid="399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Rectangle 2"/>
          <p:cNvSpPr>
            <a:spLocks noGrp="1" noChangeArrowheads="1"/>
          </p:cNvSpPr>
          <p:nvPr>
            <p:ph type="title"/>
          </p:nvPr>
        </p:nvSpPr>
        <p:spPr/>
        <p:txBody>
          <a:bodyPr/>
          <a:lstStyle/>
          <a:p>
            <a:pPr eaLnBrk="1" hangingPunct="1"/>
            <a:r>
              <a:rPr lang="en-US" sz="6000" smtClean="0"/>
              <a:t>Gases in Solution</a:t>
            </a:r>
          </a:p>
        </p:txBody>
      </p:sp>
      <p:sp>
        <p:nvSpPr>
          <p:cNvPr id="40964" name="Rectangle 4"/>
          <p:cNvSpPr>
            <a:spLocks noGrp="1" noChangeArrowheads="1"/>
          </p:cNvSpPr>
          <p:nvPr>
            <p:ph type="body" sz="half" idx="2"/>
          </p:nvPr>
        </p:nvSpPr>
        <p:spPr>
          <a:xfrm>
            <a:off x="3200400" y="1371600"/>
            <a:ext cx="5181600" cy="4800600"/>
          </a:xfrm>
        </p:spPr>
        <p:txBody>
          <a:bodyPr/>
          <a:lstStyle/>
          <a:p>
            <a:pPr algn="l" rtl="0" eaLnBrk="1" hangingPunct="1"/>
            <a:r>
              <a:rPr lang="en-US" sz="3600" smtClean="0"/>
              <a:t>The solubility of liquids and solids does not change appreciably with pressure.</a:t>
            </a:r>
          </a:p>
          <a:p>
            <a:pPr algn="l" rtl="0" eaLnBrk="1" hangingPunct="1"/>
            <a:r>
              <a:rPr lang="en-US" sz="3600" smtClean="0"/>
              <a:t>The solubility of a gas in a liquid is directly proportional to its pressure.</a:t>
            </a:r>
          </a:p>
        </p:txBody>
      </p:sp>
      <p:pic>
        <p:nvPicPr>
          <p:cNvPr id="510980" name="Picture 9" descr="13_14"/>
          <p:cNvPicPr>
            <a:picLocks noGrp="1" noChangeAspect="1" noChangeArrowheads="1"/>
          </p:cNvPicPr>
          <p:nvPr>
            <p:ph sz="half" idx="1"/>
          </p:nvPr>
        </p:nvPicPr>
        <p:blipFill>
          <a:blip r:embed="rId3" cstate="print"/>
          <a:srcRect b="8000"/>
          <a:stretch>
            <a:fillRect/>
          </a:stretch>
        </p:blipFill>
        <p:spPr>
          <a:xfrm>
            <a:off x="762000" y="1557338"/>
            <a:ext cx="2479675" cy="4767262"/>
          </a:xfrm>
        </p:spPr>
      </p:pic>
      <p:sp>
        <p:nvSpPr>
          <p:cNvPr id="510981" name="Slide Number Placeholder 4"/>
          <p:cNvSpPr>
            <a:spLocks noGrp="1"/>
          </p:cNvSpPr>
          <p:nvPr>
            <p:ph type="sldNum" sz="quarter" idx="11"/>
          </p:nvPr>
        </p:nvSpPr>
        <p:spPr>
          <a:xfrm>
            <a:off x="107950" y="6237288"/>
            <a:ext cx="1905000" cy="457200"/>
          </a:xfrm>
          <a:noFill/>
        </p:spPr>
        <p:txBody>
          <a:bodyPr/>
          <a:lstStyle/>
          <a:p>
            <a:fld id="{D3377F54-4066-4B55-8CFC-F40BB37ABE28}" type="slidenum">
              <a:rPr lang="ar-SA" smtClean="0">
                <a:latin typeface="Arial" pitchFamily="34" charset="0"/>
                <a:cs typeface="Arial" pitchFamily="34" charset="0"/>
              </a:rPr>
              <a:pPr/>
              <a:t>411</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64">
                                            <p:txEl>
                                              <p:pRg st="1" end="1"/>
                                            </p:txEl>
                                          </p:spTgt>
                                        </p:tgtEl>
                                        <p:attrNameLst>
                                          <p:attrName>style.visibility</p:attrName>
                                        </p:attrNameLst>
                                      </p:cBhvr>
                                      <p:to>
                                        <p:strVal val="visible"/>
                                      </p:to>
                                    </p:set>
                                    <p:animEffect transition="in" filter="fade">
                                      <p:cBhvr>
                                        <p:cTn id="7" dur="2000"/>
                                        <p:tgtEl>
                                          <p:spTgt spid="4096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build="p"/>
    </p:bldLst>
  </p:timing>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Text Box 2"/>
          <p:cNvSpPr txBox="1">
            <a:spLocks noChangeArrowheads="1"/>
          </p:cNvSpPr>
          <p:nvPr/>
        </p:nvSpPr>
        <p:spPr bwMode="auto">
          <a:xfrm>
            <a:off x="609600" y="0"/>
            <a:ext cx="7466013" cy="769938"/>
          </a:xfrm>
          <a:prstGeom prst="rect">
            <a:avLst/>
          </a:prstGeom>
          <a:noFill/>
          <a:ln w="9525">
            <a:noFill/>
            <a:miter lim="800000"/>
            <a:headEnd/>
            <a:tailEnd/>
          </a:ln>
        </p:spPr>
        <p:txBody>
          <a:bodyPr wrap="none">
            <a:spAutoFit/>
          </a:bodyPr>
          <a:lstStyle/>
          <a:p>
            <a:r>
              <a:rPr lang="en-US" sz="4400">
                <a:latin typeface="Times New Roman" pitchFamily="18" charset="0"/>
                <a:cs typeface="Times New Roman" pitchFamily="18" charset="0"/>
              </a:rPr>
              <a:t>Pressure and Solubility of Gases</a:t>
            </a:r>
          </a:p>
        </p:txBody>
      </p:sp>
      <p:sp>
        <p:nvSpPr>
          <p:cNvPr id="46084" name="Text Box 4"/>
          <p:cNvSpPr txBox="1">
            <a:spLocks noChangeArrowheads="1"/>
          </p:cNvSpPr>
          <p:nvPr/>
        </p:nvSpPr>
        <p:spPr bwMode="auto">
          <a:xfrm>
            <a:off x="0" y="990600"/>
            <a:ext cx="8839200" cy="519113"/>
          </a:xfrm>
          <a:prstGeom prst="rect">
            <a:avLst/>
          </a:prstGeom>
          <a:noFill/>
          <a:ln w="9525">
            <a:noFill/>
            <a:miter lim="800000"/>
            <a:headEnd/>
            <a:tailEnd/>
          </a:ln>
        </p:spPr>
        <p:txBody>
          <a:bodyPr>
            <a:spAutoFit/>
          </a:bodyPr>
          <a:lstStyle/>
          <a:p>
            <a:pPr>
              <a:spcBef>
                <a:spcPct val="50000"/>
              </a:spcBef>
            </a:pPr>
            <a:endParaRPr lang="en-US" sz="2800">
              <a:latin typeface="Calibri" pitchFamily="34" charset="0"/>
            </a:endParaRPr>
          </a:p>
        </p:txBody>
      </p:sp>
      <p:sp>
        <p:nvSpPr>
          <p:cNvPr id="13318" name="Text Box 6"/>
          <p:cNvSpPr txBox="1">
            <a:spLocks noChangeArrowheads="1"/>
          </p:cNvSpPr>
          <p:nvPr/>
        </p:nvSpPr>
        <p:spPr bwMode="auto">
          <a:xfrm>
            <a:off x="2743200" y="685800"/>
            <a:ext cx="3429000" cy="1108075"/>
          </a:xfrm>
          <a:prstGeom prst="rect">
            <a:avLst/>
          </a:prstGeom>
          <a:noFill/>
          <a:ln w="57150" cmpd="thinThick">
            <a:solidFill>
              <a:schemeClr val="tx1"/>
            </a:solidFill>
            <a:miter lim="800000"/>
            <a:headEnd/>
            <a:tailEnd/>
          </a:ln>
        </p:spPr>
        <p:txBody>
          <a:bodyPr lIns="182880" tIns="137160" rIns="182880" bIns="137160">
            <a:spAutoFit/>
          </a:bodyPr>
          <a:lstStyle/>
          <a:p>
            <a:r>
              <a:rPr lang="en-US" sz="5400" i="1">
                <a:latin typeface="Calibri" pitchFamily="34" charset="0"/>
              </a:rPr>
              <a:t>c</a:t>
            </a:r>
            <a:r>
              <a:rPr lang="en-US" sz="5400" i="1" baseline="-25000">
                <a:latin typeface="Calibri" pitchFamily="34" charset="0"/>
              </a:rPr>
              <a:t>g</a:t>
            </a:r>
            <a:r>
              <a:rPr lang="en-US" sz="5400">
                <a:latin typeface="Calibri" pitchFamily="34" charset="0"/>
              </a:rPr>
              <a:t> = </a:t>
            </a:r>
            <a:r>
              <a:rPr lang="en-US" sz="5400" i="1">
                <a:latin typeface="Calibri" pitchFamily="34" charset="0"/>
              </a:rPr>
              <a:t>k P</a:t>
            </a:r>
            <a:r>
              <a:rPr lang="en-US" sz="5400" i="1" baseline="-25000">
                <a:latin typeface="Calibri" pitchFamily="34" charset="0"/>
              </a:rPr>
              <a:t>g</a:t>
            </a:r>
            <a:endParaRPr lang="en-US" sz="5400" i="1">
              <a:latin typeface="Calibri" pitchFamily="34" charset="0"/>
            </a:endParaRPr>
          </a:p>
        </p:txBody>
      </p:sp>
      <p:pic>
        <p:nvPicPr>
          <p:cNvPr id="13322" name="Picture 10" descr="CHA56018"/>
          <p:cNvPicPr>
            <a:picLocks noChangeAspect="1" noChangeArrowheads="1"/>
          </p:cNvPicPr>
          <p:nvPr/>
        </p:nvPicPr>
        <p:blipFill>
          <a:blip r:embed="rId4" cstate="print"/>
          <a:srcRect b="9395"/>
          <a:stretch>
            <a:fillRect/>
          </a:stretch>
        </p:blipFill>
        <p:spPr bwMode="auto">
          <a:xfrm>
            <a:off x="2667000" y="4579938"/>
            <a:ext cx="4724400" cy="2278062"/>
          </a:xfrm>
          <a:prstGeom prst="rect">
            <a:avLst/>
          </a:prstGeom>
          <a:noFill/>
          <a:ln w="9525">
            <a:noFill/>
            <a:miter lim="800000"/>
            <a:headEnd/>
            <a:tailEnd/>
          </a:ln>
        </p:spPr>
      </p:pic>
      <p:grpSp>
        <p:nvGrpSpPr>
          <p:cNvPr id="2" name="Group 13"/>
          <p:cNvGrpSpPr>
            <a:grpSpLocks/>
          </p:cNvGrpSpPr>
          <p:nvPr/>
        </p:nvGrpSpPr>
        <p:grpSpPr bwMode="auto">
          <a:xfrm>
            <a:off x="1219200" y="5029200"/>
            <a:ext cx="2209800" cy="990600"/>
            <a:chOff x="1200" y="3120"/>
            <a:chExt cx="1392" cy="624"/>
          </a:xfrm>
        </p:grpSpPr>
        <p:sp>
          <p:nvSpPr>
            <p:cNvPr id="46098" name="Oval 11"/>
            <p:cNvSpPr>
              <a:spLocks noChangeArrowheads="1"/>
            </p:cNvSpPr>
            <p:nvPr/>
          </p:nvSpPr>
          <p:spPr bwMode="auto">
            <a:xfrm>
              <a:off x="1200" y="3120"/>
              <a:ext cx="1392" cy="624"/>
            </a:xfrm>
            <a:prstGeom prst="ellipse">
              <a:avLst/>
            </a:prstGeom>
            <a:noFill/>
            <a:ln w="28575">
              <a:solidFill>
                <a:schemeClr val="accent2"/>
              </a:solidFill>
              <a:round/>
              <a:headEnd/>
              <a:tailEnd/>
            </a:ln>
          </p:spPr>
          <p:txBody>
            <a:bodyPr wrap="none" anchor="ctr"/>
            <a:lstStyle/>
            <a:p>
              <a:endParaRPr lang="en-US">
                <a:latin typeface="Calibri" pitchFamily="34" charset="0"/>
              </a:endParaRPr>
            </a:p>
          </p:txBody>
        </p:sp>
        <p:sp>
          <p:nvSpPr>
            <p:cNvPr id="46099" name="Text Box 12"/>
            <p:cNvSpPr txBox="1">
              <a:spLocks noChangeArrowheads="1"/>
            </p:cNvSpPr>
            <p:nvPr/>
          </p:nvSpPr>
          <p:spPr bwMode="auto">
            <a:xfrm>
              <a:off x="1603" y="3288"/>
              <a:ext cx="586" cy="288"/>
            </a:xfrm>
            <a:prstGeom prst="rect">
              <a:avLst/>
            </a:prstGeom>
            <a:noFill/>
            <a:ln w="9525">
              <a:noFill/>
              <a:miter lim="800000"/>
              <a:headEnd/>
              <a:tailEnd/>
            </a:ln>
          </p:spPr>
          <p:txBody>
            <a:bodyPr wrap="none">
              <a:spAutoFit/>
            </a:bodyPr>
            <a:lstStyle/>
            <a:p>
              <a:r>
                <a:rPr lang="en-US">
                  <a:solidFill>
                    <a:schemeClr val="accent2"/>
                  </a:solidFill>
                  <a:latin typeface="Calibri" pitchFamily="34" charset="0"/>
                </a:rPr>
                <a:t>low </a:t>
              </a:r>
              <a:r>
                <a:rPr lang="en-US" i="1">
                  <a:solidFill>
                    <a:schemeClr val="accent2"/>
                  </a:solidFill>
                  <a:latin typeface="Calibri" pitchFamily="34" charset="0"/>
                </a:rPr>
                <a:t>P</a:t>
              </a:r>
              <a:endParaRPr lang="en-US">
                <a:solidFill>
                  <a:schemeClr val="accent2"/>
                </a:solidFill>
                <a:latin typeface="Calibri" pitchFamily="34" charset="0"/>
              </a:endParaRPr>
            </a:p>
          </p:txBody>
        </p:sp>
      </p:grpSp>
      <p:grpSp>
        <p:nvGrpSpPr>
          <p:cNvPr id="3" name="Group 17"/>
          <p:cNvGrpSpPr>
            <a:grpSpLocks/>
          </p:cNvGrpSpPr>
          <p:nvPr/>
        </p:nvGrpSpPr>
        <p:grpSpPr bwMode="auto">
          <a:xfrm>
            <a:off x="1219200" y="6019800"/>
            <a:ext cx="2209800" cy="609600"/>
            <a:chOff x="768" y="3840"/>
            <a:chExt cx="1392" cy="384"/>
          </a:xfrm>
        </p:grpSpPr>
        <p:sp>
          <p:nvSpPr>
            <p:cNvPr id="46096" name="Oval 15"/>
            <p:cNvSpPr>
              <a:spLocks noChangeArrowheads="1"/>
            </p:cNvSpPr>
            <p:nvPr/>
          </p:nvSpPr>
          <p:spPr bwMode="auto">
            <a:xfrm>
              <a:off x="768" y="3840"/>
              <a:ext cx="1392" cy="384"/>
            </a:xfrm>
            <a:prstGeom prst="ellipse">
              <a:avLst/>
            </a:prstGeom>
            <a:noFill/>
            <a:ln w="28575">
              <a:solidFill>
                <a:schemeClr val="accent2"/>
              </a:solidFill>
              <a:round/>
              <a:headEnd/>
              <a:tailEnd/>
            </a:ln>
          </p:spPr>
          <p:txBody>
            <a:bodyPr wrap="none" anchor="ctr"/>
            <a:lstStyle/>
            <a:p>
              <a:endParaRPr lang="en-US">
                <a:latin typeface="Calibri" pitchFamily="34" charset="0"/>
              </a:endParaRPr>
            </a:p>
          </p:txBody>
        </p:sp>
        <p:sp>
          <p:nvSpPr>
            <p:cNvPr id="46097" name="Text Box 16"/>
            <p:cNvSpPr txBox="1">
              <a:spLocks noChangeArrowheads="1"/>
            </p:cNvSpPr>
            <p:nvPr/>
          </p:nvSpPr>
          <p:spPr bwMode="auto">
            <a:xfrm>
              <a:off x="1152" y="3888"/>
              <a:ext cx="554" cy="288"/>
            </a:xfrm>
            <a:prstGeom prst="rect">
              <a:avLst/>
            </a:prstGeom>
            <a:noFill/>
            <a:ln w="9525">
              <a:noFill/>
              <a:miter lim="800000"/>
              <a:headEnd/>
              <a:tailEnd/>
            </a:ln>
          </p:spPr>
          <p:txBody>
            <a:bodyPr wrap="none">
              <a:spAutoFit/>
            </a:bodyPr>
            <a:lstStyle/>
            <a:p>
              <a:r>
                <a:rPr lang="en-US">
                  <a:solidFill>
                    <a:schemeClr val="accent2"/>
                  </a:solidFill>
                  <a:latin typeface="Calibri" pitchFamily="34" charset="0"/>
                </a:rPr>
                <a:t>low </a:t>
              </a:r>
              <a:r>
                <a:rPr lang="en-US" i="1">
                  <a:solidFill>
                    <a:schemeClr val="accent2"/>
                  </a:solidFill>
                  <a:latin typeface="Calibri" pitchFamily="34" charset="0"/>
                </a:rPr>
                <a:t>c</a:t>
              </a:r>
              <a:endParaRPr lang="en-US">
                <a:solidFill>
                  <a:schemeClr val="accent2"/>
                </a:solidFill>
                <a:latin typeface="Calibri" pitchFamily="34" charset="0"/>
              </a:endParaRPr>
            </a:p>
          </p:txBody>
        </p:sp>
      </p:grpSp>
      <p:grpSp>
        <p:nvGrpSpPr>
          <p:cNvPr id="4" name="Group 24"/>
          <p:cNvGrpSpPr>
            <a:grpSpLocks/>
          </p:cNvGrpSpPr>
          <p:nvPr/>
        </p:nvGrpSpPr>
        <p:grpSpPr bwMode="auto">
          <a:xfrm>
            <a:off x="6781800" y="5105400"/>
            <a:ext cx="2209800" cy="990600"/>
            <a:chOff x="3168" y="3120"/>
            <a:chExt cx="1392" cy="624"/>
          </a:xfrm>
        </p:grpSpPr>
        <p:sp>
          <p:nvSpPr>
            <p:cNvPr id="46094" name="Oval 19"/>
            <p:cNvSpPr>
              <a:spLocks noChangeArrowheads="1"/>
            </p:cNvSpPr>
            <p:nvPr/>
          </p:nvSpPr>
          <p:spPr bwMode="auto">
            <a:xfrm>
              <a:off x="3168" y="3120"/>
              <a:ext cx="1392" cy="624"/>
            </a:xfrm>
            <a:prstGeom prst="ellipse">
              <a:avLst/>
            </a:prstGeom>
            <a:noFill/>
            <a:ln w="28575">
              <a:solidFill>
                <a:srgbClr val="FF3300"/>
              </a:solidFill>
              <a:round/>
              <a:headEnd/>
              <a:tailEnd/>
            </a:ln>
          </p:spPr>
          <p:txBody>
            <a:bodyPr wrap="none" anchor="ctr"/>
            <a:lstStyle/>
            <a:p>
              <a:endParaRPr lang="en-US">
                <a:latin typeface="Calibri" pitchFamily="34" charset="0"/>
              </a:endParaRPr>
            </a:p>
          </p:txBody>
        </p:sp>
        <p:sp>
          <p:nvSpPr>
            <p:cNvPr id="46095" name="Text Box 20"/>
            <p:cNvSpPr txBox="1">
              <a:spLocks noChangeArrowheads="1"/>
            </p:cNvSpPr>
            <p:nvPr/>
          </p:nvSpPr>
          <p:spPr bwMode="auto">
            <a:xfrm>
              <a:off x="3535" y="3288"/>
              <a:ext cx="661" cy="288"/>
            </a:xfrm>
            <a:prstGeom prst="rect">
              <a:avLst/>
            </a:prstGeom>
            <a:noFill/>
            <a:ln w="9525">
              <a:noFill/>
              <a:miter lim="800000"/>
              <a:headEnd/>
              <a:tailEnd/>
            </a:ln>
          </p:spPr>
          <p:txBody>
            <a:bodyPr wrap="none">
              <a:spAutoFit/>
            </a:bodyPr>
            <a:lstStyle/>
            <a:p>
              <a:r>
                <a:rPr lang="en-US">
                  <a:solidFill>
                    <a:srgbClr val="FF3300"/>
                  </a:solidFill>
                  <a:latin typeface="Calibri" pitchFamily="34" charset="0"/>
                </a:rPr>
                <a:t>high </a:t>
              </a:r>
              <a:r>
                <a:rPr lang="en-US" i="1">
                  <a:solidFill>
                    <a:srgbClr val="FF3300"/>
                  </a:solidFill>
                  <a:latin typeface="Calibri" pitchFamily="34" charset="0"/>
                </a:rPr>
                <a:t>P</a:t>
              </a:r>
              <a:endParaRPr lang="en-US">
                <a:solidFill>
                  <a:srgbClr val="FF3300"/>
                </a:solidFill>
                <a:latin typeface="Calibri" pitchFamily="34" charset="0"/>
              </a:endParaRPr>
            </a:p>
          </p:txBody>
        </p:sp>
      </p:grpSp>
      <p:grpSp>
        <p:nvGrpSpPr>
          <p:cNvPr id="5" name="Group 25"/>
          <p:cNvGrpSpPr>
            <a:grpSpLocks/>
          </p:cNvGrpSpPr>
          <p:nvPr/>
        </p:nvGrpSpPr>
        <p:grpSpPr bwMode="auto">
          <a:xfrm>
            <a:off x="6781800" y="6096000"/>
            <a:ext cx="2209800" cy="609600"/>
            <a:chOff x="3168" y="3792"/>
            <a:chExt cx="1392" cy="384"/>
          </a:xfrm>
        </p:grpSpPr>
        <p:sp>
          <p:nvSpPr>
            <p:cNvPr id="46092" name="Oval 22"/>
            <p:cNvSpPr>
              <a:spLocks noChangeArrowheads="1"/>
            </p:cNvSpPr>
            <p:nvPr/>
          </p:nvSpPr>
          <p:spPr bwMode="auto">
            <a:xfrm>
              <a:off x="3168" y="3792"/>
              <a:ext cx="1392" cy="384"/>
            </a:xfrm>
            <a:prstGeom prst="ellipse">
              <a:avLst/>
            </a:prstGeom>
            <a:noFill/>
            <a:ln w="28575">
              <a:solidFill>
                <a:srgbClr val="FF3300"/>
              </a:solidFill>
              <a:round/>
              <a:headEnd/>
              <a:tailEnd/>
            </a:ln>
          </p:spPr>
          <p:txBody>
            <a:bodyPr wrap="none" anchor="ctr"/>
            <a:lstStyle/>
            <a:p>
              <a:endParaRPr lang="en-US">
                <a:latin typeface="Calibri" pitchFamily="34" charset="0"/>
              </a:endParaRPr>
            </a:p>
          </p:txBody>
        </p:sp>
        <p:sp>
          <p:nvSpPr>
            <p:cNvPr id="46093" name="Text Box 23"/>
            <p:cNvSpPr txBox="1">
              <a:spLocks noChangeArrowheads="1"/>
            </p:cNvSpPr>
            <p:nvPr/>
          </p:nvSpPr>
          <p:spPr bwMode="auto">
            <a:xfrm>
              <a:off x="3551" y="3840"/>
              <a:ext cx="629" cy="288"/>
            </a:xfrm>
            <a:prstGeom prst="rect">
              <a:avLst/>
            </a:prstGeom>
            <a:noFill/>
            <a:ln w="9525">
              <a:noFill/>
              <a:miter lim="800000"/>
              <a:headEnd/>
              <a:tailEnd/>
            </a:ln>
          </p:spPr>
          <p:txBody>
            <a:bodyPr wrap="none">
              <a:spAutoFit/>
            </a:bodyPr>
            <a:lstStyle/>
            <a:p>
              <a:r>
                <a:rPr lang="en-US">
                  <a:solidFill>
                    <a:srgbClr val="FF3300"/>
                  </a:solidFill>
                  <a:latin typeface="Calibri" pitchFamily="34" charset="0"/>
                </a:rPr>
                <a:t>high </a:t>
              </a:r>
              <a:r>
                <a:rPr lang="en-US" i="1">
                  <a:solidFill>
                    <a:srgbClr val="FF3300"/>
                  </a:solidFill>
                  <a:latin typeface="Calibri" pitchFamily="34" charset="0"/>
                </a:rPr>
                <a:t>c</a:t>
              </a:r>
              <a:endParaRPr lang="en-US">
                <a:solidFill>
                  <a:srgbClr val="FF3300"/>
                </a:solidFill>
                <a:latin typeface="Calibri" pitchFamily="34" charset="0"/>
              </a:endParaRPr>
            </a:p>
          </p:txBody>
        </p:sp>
      </p:grpSp>
      <p:graphicFrame>
        <p:nvGraphicFramePr>
          <p:cNvPr id="46082" name="Object 22"/>
          <p:cNvGraphicFramePr>
            <a:graphicFrameLocks noChangeAspect="1"/>
          </p:cNvGraphicFramePr>
          <p:nvPr/>
        </p:nvGraphicFramePr>
        <p:xfrm>
          <a:off x="1295400" y="1828800"/>
          <a:ext cx="6248400" cy="2649538"/>
        </p:xfrm>
        <a:graphic>
          <a:graphicData uri="http://schemas.openxmlformats.org/presentationml/2006/ole">
            <mc:AlternateContent xmlns:mc="http://schemas.openxmlformats.org/markup-compatibility/2006">
              <mc:Choice xmlns:v="urn:schemas-microsoft-com:vml" Requires="v">
                <p:oleObj spid="_x0000_s46084" name="Equation" r:id="rId5" imgW="2755800" imgH="1168200" progId="Equation.3">
                  <p:embed/>
                </p:oleObj>
              </mc:Choice>
              <mc:Fallback>
                <p:oleObj name="Equation" r:id="rId5" imgW="2755800" imgH="1168200" progId="Equation.3">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5400" y="1828800"/>
                        <a:ext cx="6248400" cy="2649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6091" name="Slide Number Placeholder 18"/>
          <p:cNvSpPr>
            <a:spLocks noGrp="1"/>
          </p:cNvSpPr>
          <p:nvPr>
            <p:ph type="sldNum" sz="quarter" idx="12"/>
          </p:nvPr>
        </p:nvSpPr>
        <p:spPr>
          <a:noFill/>
        </p:spPr>
        <p:txBody>
          <a:bodyPr/>
          <a:lstStyle/>
          <a:p>
            <a:fld id="{A1DB31FC-A533-4285-B31A-FBD8D5D1E2F5}" type="slidenum">
              <a:rPr lang="ar-SA" smtClean="0">
                <a:latin typeface="Arial" pitchFamily="34" charset="0"/>
                <a:cs typeface="Arial" pitchFamily="34" charset="0"/>
              </a:rPr>
              <a:pPr/>
              <a:t>412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318"/>
                                        </p:tgtEl>
                                        <p:attrNameLst>
                                          <p:attrName>style.visibility</p:attrName>
                                        </p:attrNameLst>
                                      </p:cBhvr>
                                      <p:to>
                                        <p:strVal val="visible"/>
                                      </p:to>
                                    </p:set>
                                    <p:anim calcmode="lin" valueType="num">
                                      <p:cBhvr>
                                        <p:cTn id="7" dur="500" fill="hold"/>
                                        <p:tgtEl>
                                          <p:spTgt spid="13318"/>
                                        </p:tgtEl>
                                        <p:attrNameLst>
                                          <p:attrName>ppt_w</p:attrName>
                                        </p:attrNameLst>
                                      </p:cBhvr>
                                      <p:tavLst>
                                        <p:tav tm="0">
                                          <p:val>
                                            <p:fltVal val="0"/>
                                          </p:val>
                                        </p:tav>
                                        <p:tav tm="100000">
                                          <p:val>
                                            <p:strVal val="#ppt_w"/>
                                          </p:val>
                                        </p:tav>
                                      </p:tavLst>
                                    </p:anim>
                                    <p:anim calcmode="lin" valueType="num">
                                      <p:cBhvr>
                                        <p:cTn id="8" dur="500" fill="hold"/>
                                        <p:tgtEl>
                                          <p:spTgt spid="1331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3322"/>
                                        </p:tgtEl>
                                        <p:attrNameLst>
                                          <p:attrName>style.visibility</p:attrName>
                                        </p:attrNameLst>
                                      </p:cBhvr>
                                      <p:to>
                                        <p:strVal val="visible"/>
                                      </p:to>
                                    </p:set>
                                    <p:anim calcmode="lin" valueType="num">
                                      <p:cBhvr>
                                        <p:cTn id="13" dur="500" fill="hold"/>
                                        <p:tgtEl>
                                          <p:spTgt spid="13322"/>
                                        </p:tgtEl>
                                        <p:attrNameLst>
                                          <p:attrName>ppt_w</p:attrName>
                                        </p:attrNameLst>
                                      </p:cBhvr>
                                      <p:tavLst>
                                        <p:tav tm="0">
                                          <p:val>
                                            <p:fltVal val="0"/>
                                          </p:val>
                                        </p:tav>
                                        <p:tav tm="100000">
                                          <p:val>
                                            <p:strVal val="#ppt_w"/>
                                          </p:val>
                                        </p:tav>
                                      </p:tavLst>
                                    </p:anim>
                                    <p:anim calcmode="lin" valueType="num">
                                      <p:cBhvr>
                                        <p:cTn id="14" dur="500" fill="hold"/>
                                        <p:tgtEl>
                                          <p:spTgt spid="13322"/>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animBg="1" autoUpdateAnimBg="0"/>
    </p:bldLst>
  </p:timing>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Title 1"/>
          <p:cNvSpPr>
            <a:spLocks noGrp="1"/>
          </p:cNvSpPr>
          <p:nvPr>
            <p:ph type="title"/>
          </p:nvPr>
        </p:nvSpPr>
        <p:spPr/>
        <p:txBody>
          <a:bodyPr/>
          <a:lstStyle/>
          <a:p>
            <a:r>
              <a:rPr lang="en-US" b="1" smtClean="0"/>
              <a:t>Henry’s Law</a:t>
            </a:r>
            <a:br>
              <a:rPr lang="en-US" b="1" smtClean="0"/>
            </a:br>
            <a:endParaRPr lang="en-US" smtClean="0"/>
          </a:p>
        </p:txBody>
      </p:sp>
      <p:sp>
        <p:nvSpPr>
          <p:cNvPr id="47108" name="Content Placeholder 2"/>
          <p:cNvSpPr>
            <a:spLocks noGrp="1"/>
          </p:cNvSpPr>
          <p:nvPr>
            <p:ph idx="1"/>
          </p:nvPr>
        </p:nvSpPr>
        <p:spPr>
          <a:xfrm>
            <a:off x="152400" y="838200"/>
            <a:ext cx="8229600" cy="1905000"/>
          </a:xfrm>
        </p:spPr>
        <p:txBody>
          <a:bodyPr/>
          <a:lstStyle/>
          <a:p>
            <a:pPr algn="l" rtl="0"/>
            <a:r>
              <a:rPr lang="en-US" smtClean="0">
                <a:latin typeface="Times New Roman" pitchFamily="18" charset="0"/>
                <a:cs typeface="Times New Roman" pitchFamily="18" charset="0"/>
              </a:rPr>
              <a:t>The solubility at one pressure can be found from the solubility at another pressure as T is constant</a:t>
            </a:r>
          </a:p>
        </p:txBody>
      </p:sp>
      <p:sp>
        <p:nvSpPr>
          <p:cNvPr id="47109"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graphicFrame>
        <p:nvGraphicFramePr>
          <p:cNvPr id="47106" name="Object 2"/>
          <p:cNvGraphicFramePr>
            <a:graphicFrameLocks noChangeAspect="1"/>
          </p:cNvGraphicFramePr>
          <p:nvPr/>
        </p:nvGraphicFramePr>
        <p:xfrm>
          <a:off x="6516688" y="2492375"/>
          <a:ext cx="1898650" cy="1462088"/>
        </p:xfrm>
        <a:graphic>
          <a:graphicData uri="http://schemas.openxmlformats.org/presentationml/2006/ole">
            <mc:AlternateContent xmlns:mc="http://schemas.openxmlformats.org/markup-compatibility/2006">
              <mc:Choice xmlns:v="urn:schemas-microsoft-com:vml" Requires="v">
                <p:oleObj spid="_x0000_s47108" name="Equation" r:id="rId4" imgW="583947" imgH="444307" progId="Equation.3">
                  <p:embed/>
                </p:oleObj>
              </mc:Choice>
              <mc:Fallback>
                <p:oleObj name="Equation" r:id="rId4" imgW="583947" imgH="444307"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6688" y="2492375"/>
                        <a:ext cx="1898650" cy="1462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7110" name="Rectangle 5"/>
          <p:cNvSpPr>
            <a:spLocks noChangeArrowheads="1"/>
          </p:cNvSpPr>
          <p:nvPr/>
        </p:nvSpPr>
        <p:spPr bwMode="auto">
          <a:xfrm>
            <a:off x="381000" y="2438400"/>
            <a:ext cx="6553200" cy="1570038"/>
          </a:xfrm>
          <a:prstGeom prst="rect">
            <a:avLst/>
          </a:prstGeom>
          <a:noFill/>
          <a:ln w="9525">
            <a:noFill/>
            <a:miter lim="800000"/>
            <a:headEnd/>
            <a:tailEnd/>
          </a:ln>
        </p:spPr>
        <p:txBody>
          <a:bodyPr>
            <a:spAutoFit/>
          </a:bodyPr>
          <a:lstStyle/>
          <a:p>
            <a:pPr algn="l" rtl="0"/>
            <a:r>
              <a:rPr lang="en-US">
                <a:latin typeface="Times New Roman" pitchFamily="18" charset="0"/>
                <a:cs typeface="Times New Roman" pitchFamily="18" charset="0"/>
              </a:rPr>
              <a:t> Pressure generally has no effect on the solubility of liquid or solids in liquids.</a:t>
            </a:r>
          </a:p>
        </p:txBody>
      </p:sp>
      <p:pic>
        <p:nvPicPr>
          <p:cNvPr id="47111" name="Picture 4" descr="E:\jpg\chap014_jpg\w0138-n.jpg"/>
          <p:cNvPicPr>
            <a:picLocks noChangeAspect="1" noChangeArrowheads="1"/>
          </p:cNvPicPr>
          <p:nvPr/>
        </p:nvPicPr>
        <p:blipFill>
          <a:blip r:embed="rId6" cstate="print"/>
          <a:srcRect/>
          <a:stretch>
            <a:fillRect/>
          </a:stretch>
        </p:blipFill>
        <p:spPr bwMode="auto">
          <a:xfrm>
            <a:off x="685800" y="3962400"/>
            <a:ext cx="7848600" cy="2724150"/>
          </a:xfrm>
          <a:prstGeom prst="rect">
            <a:avLst/>
          </a:prstGeom>
          <a:noFill/>
          <a:ln w="9525">
            <a:noFill/>
            <a:miter lim="800000"/>
            <a:headEnd/>
            <a:tailEnd/>
          </a:ln>
        </p:spPr>
      </p:pic>
      <p:sp>
        <p:nvSpPr>
          <p:cNvPr id="47112" name="Slide Number Placeholder 7"/>
          <p:cNvSpPr>
            <a:spLocks noGrp="1"/>
          </p:cNvSpPr>
          <p:nvPr>
            <p:ph type="sldNum" sz="quarter" idx="12"/>
          </p:nvPr>
        </p:nvSpPr>
        <p:spPr>
          <a:xfrm>
            <a:off x="0" y="6381750"/>
            <a:ext cx="2133600" cy="476250"/>
          </a:xfrm>
          <a:noFill/>
        </p:spPr>
        <p:txBody>
          <a:bodyPr/>
          <a:lstStyle/>
          <a:p>
            <a:fld id="{5F70D7DF-23B7-4600-8F03-CF7F1DA2E29D}" type="slidenum">
              <a:rPr lang="ar-SA" smtClean="0">
                <a:latin typeface="Arial" pitchFamily="34" charset="0"/>
                <a:cs typeface="Arial" pitchFamily="34" charset="0"/>
              </a:rPr>
              <a:pPr/>
              <a:t>413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Content Placeholder 2"/>
          <p:cNvSpPr>
            <a:spLocks noGrp="1"/>
          </p:cNvSpPr>
          <p:nvPr>
            <p:ph type="body" sz="quarter" idx="12"/>
          </p:nvPr>
        </p:nvSpPr>
        <p:spPr>
          <a:xfrm>
            <a:off x="304800" y="685800"/>
            <a:ext cx="8610600" cy="5791200"/>
          </a:xfrm>
        </p:spPr>
        <p:txBody>
          <a:bodyPr/>
          <a:lstStyle/>
          <a:p>
            <a:pPr algn="l" rtl="0">
              <a:buFontTx/>
              <a:buNone/>
            </a:pPr>
            <a:r>
              <a:rPr lang="en-US" sz="2800" smtClean="0"/>
              <a:t>Ex:The partial pressure of Carbon Dioxide (CO</a:t>
            </a:r>
            <a:r>
              <a:rPr lang="en-US" sz="2800" baseline="-25000" smtClean="0"/>
              <a:t>2</a:t>
            </a:r>
            <a:r>
              <a:rPr lang="en-US" sz="2800" smtClean="0"/>
              <a:t>) gas in a bottle of cola is 4 atm at 25</a:t>
            </a:r>
            <a:r>
              <a:rPr lang="en-US" sz="2800" baseline="30000" smtClean="0"/>
              <a:t>o</a:t>
            </a:r>
            <a:r>
              <a:rPr lang="en-US" sz="2800" smtClean="0"/>
              <a:t>C</a:t>
            </a:r>
          </a:p>
          <a:p>
            <a:pPr algn="l" rtl="0">
              <a:buFont typeface="Wingdings" pitchFamily="2" charset="2"/>
              <a:buNone/>
            </a:pPr>
            <a:r>
              <a:rPr lang="en-US" sz="2800" smtClean="0"/>
              <a:t>	What is the Solubility of CO</a:t>
            </a:r>
            <a:r>
              <a:rPr lang="en-US" sz="2800" baseline="-25000" smtClean="0"/>
              <a:t>2</a:t>
            </a:r>
            <a:r>
              <a:rPr lang="en-US" sz="2800" smtClean="0"/>
              <a:t>?</a:t>
            </a:r>
          </a:p>
          <a:p>
            <a:pPr algn="l" rtl="0">
              <a:buFont typeface="Wingdings" pitchFamily="2" charset="2"/>
              <a:buNone/>
            </a:pPr>
            <a:r>
              <a:rPr lang="en-US" sz="2800" smtClean="0"/>
              <a:t>	Henry’s Law constant for CO</a:t>
            </a:r>
            <a:r>
              <a:rPr lang="en-US" sz="2800" baseline="-25000" smtClean="0"/>
              <a:t>2</a:t>
            </a:r>
            <a:r>
              <a:rPr lang="en-US" sz="2800" smtClean="0"/>
              <a:t> dissolved in water is:</a:t>
            </a:r>
          </a:p>
          <a:p>
            <a:pPr algn="ctr" rtl="0">
              <a:buFont typeface="Wingdings" pitchFamily="2" charset="2"/>
              <a:buNone/>
            </a:pPr>
            <a:r>
              <a:rPr lang="en-US" sz="2800" smtClean="0"/>
              <a:t>3.3 x 10</a:t>
            </a:r>
            <a:r>
              <a:rPr lang="en-US" sz="2800" baseline="30000" smtClean="0"/>
              <a:t>-2</a:t>
            </a:r>
            <a:r>
              <a:rPr lang="en-US" sz="2800" smtClean="0"/>
              <a:t> mol/L</a:t>
            </a:r>
            <a:r>
              <a:rPr lang="en-US" sz="2800" smtClean="0">
                <a:sym typeface="Wingdings" pitchFamily="2" charset="2"/>
              </a:rPr>
              <a:t>atm</a:t>
            </a:r>
          </a:p>
          <a:p>
            <a:pPr algn="l" rtl="0">
              <a:buFont typeface="Wingdings" pitchFamily="2" charset="2"/>
              <a:buNone/>
            </a:pPr>
            <a:r>
              <a:rPr lang="en-US" sz="2800" smtClean="0">
                <a:sym typeface="Wingdings" pitchFamily="2" charset="2"/>
              </a:rPr>
              <a:t>	</a:t>
            </a:r>
          </a:p>
        </p:txBody>
      </p:sp>
      <p:graphicFrame>
        <p:nvGraphicFramePr>
          <p:cNvPr id="6" name="Object 2" descr="Walnut"/>
          <p:cNvGraphicFramePr>
            <a:graphicFrameLocks noChangeAspect="1"/>
          </p:cNvGraphicFramePr>
          <p:nvPr/>
        </p:nvGraphicFramePr>
        <p:xfrm>
          <a:off x="2339975" y="3933825"/>
          <a:ext cx="4940300" cy="725488"/>
        </p:xfrm>
        <a:graphic>
          <a:graphicData uri="http://schemas.openxmlformats.org/presentationml/2006/ole">
            <mc:AlternateContent xmlns:mc="http://schemas.openxmlformats.org/markup-compatibility/2006">
              <mc:Choice xmlns:v="urn:schemas-microsoft-com:vml" Requires="v">
                <p:oleObj spid="_x0000_s48134" name="Equation" r:id="rId4" imgW="3111480" imgH="457200" progId="">
                  <p:embed/>
                </p:oleObj>
              </mc:Choice>
              <mc:Fallback>
                <p:oleObj name="Equation" r:id="rId4" imgW="3111480" imgH="457200" progId="">
                  <p:embed/>
                  <p:pic>
                    <p:nvPicPr>
                      <p:cNvPr id="0" name="Object 2" descr="Waln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9975" y="3933825"/>
                        <a:ext cx="4940300" cy="72548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 name="Object 3" descr="Walnut"/>
          <p:cNvGraphicFramePr>
            <a:graphicFrameLocks noChangeAspect="1"/>
          </p:cNvGraphicFramePr>
          <p:nvPr/>
        </p:nvGraphicFramePr>
        <p:xfrm>
          <a:off x="492125" y="4876800"/>
          <a:ext cx="8651875" cy="688975"/>
        </p:xfrm>
        <a:graphic>
          <a:graphicData uri="http://schemas.openxmlformats.org/presentationml/2006/ole">
            <mc:AlternateContent xmlns:mc="http://schemas.openxmlformats.org/markup-compatibility/2006">
              <mc:Choice xmlns:v="urn:schemas-microsoft-com:vml" Requires="v">
                <p:oleObj spid="_x0000_s48135" name="Equation" r:id="rId7" imgW="7823160" imgH="545760" progId="">
                  <p:embed/>
                </p:oleObj>
              </mc:Choice>
              <mc:Fallback>
                <p:oleObj name="Equation" r:id="rId7" imgW="7823160" imgH="545760" progId="">
                  <p:embed/>
                  <p:pic>
                    <p:nvPicPr>
                      <p:cNvPr id="0" name="Object 3" descr="Walnu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2125" y="4876800"/>
                        <a:ext cx="8651875" cy="688975"/>
                      </a:xfrm>
                      <a:prstGeom prst="rect">
                        <a:avLst/>
                      </a:prstGeom>
                      <a:blipFill dpi="0" rotWithShape="0">
                        <a:blip r:embed="rId6"/>
                        <a:srcRect/>
                        <a:tile tx="0" ty="0" sx="100000" sy="100000" flip="none" algn="tl"/>
                      </a:blipFill>
                    </p:spPr>
                  </p:pic>
                </p:oleObj>
              </mc:Fallback>
            </mc:AlternateContent>
          </a:graphicData>
        </a:graphic>
      </p:graphicFrame>
      <p:sp>
        <p:nvSpPr>
          <p:cNvPr id="48133" name="Slide Number Placeholder 4"/>
          <p:cNvSpPr>
            <a:spLocks noGrp="1"/>
          </p:cNvSpPr>
          <p:nvPr>
            <p:ph type="sldNum" sz="quarter" idx="14"/>
          </p:nvPr>
        </p:nvSpPr>
        <p:spPr>
          <a:xfrm>
            <a:off x="395288" y="6237288"/>
            <a:ext cx="457200" cy="304800"/>
          </a:xfrm>
          <a:noFill/>
        </p:spPr>
        <p:txBody>
          <a:bodyPr/>
          <a:lstStyle/>
          <a:p>
            <a:fld id="{0F9EA25A-1AE9-4537-B60C-C798E7CB2673}" type="slidenum">
              <a:rPr lang="en-US" smtClean="0">
                <a:solidFill>
                  <a:schemeClr val="tx1"/>
                </a:solidFill>
                <a:latin typeface="Arial" pitchFamily="34" charset="0"/>
                <a:cs typeface="Arial" pitchFamily="34" charset="0"/>
              </a:rPr>
              <a:pPr/>
              <a:t>414</a:t>
            </a:fld>
            <a:endParaRPr lang="en-US" smtClean="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8" name="Content Placeholder 5"/>
          <p:cNvSpPr>
            <a:spLocks noGrp="1"/>
          </p:cNvSpPr>
          <p:nvPr>
            <p:ph type="body" sz="quarter" idx="12"/>
          </p:nvPr>
        </p:nvSpPr>
        <p:spPr>
          <a:xfrm>
            <a:off x="533400" y="685800"/>
            <a:ext cx="8610600" cy="5791200"/>
          </a:xfrm>
        </p:spPr>
        <p:txBody>
          <a:bodyPr/>
          <a:lstStyle/>
          <a:p>
            <a:pPr marL="0" indent="0" algn="l" rtl="0" eaLnBrk="1" hangingPunct="1">
              <a:buFont typeface="Wingdings" pitchFamily="2" charset="2"/>
              <a:buNone/>
            </a:pPr>
            <a:r>
              <a:rPr lang="en-US" sz="2800" smtClean="0"/>
              <a:t>Ex: The solubility of gas A (M</a:t>
            </a:r>
            <a:r>
              <a:rPr lang="en-US" sz="2800" baseline="-25000" smtClean="0"/>
              <a:t>m</a:t>
            </a:r>
            <a:r>
              <a:rPr lang="en-US" sz="2800" smtClean="0"/>
              <a:t> = 80 g/mol) in water is 2.79 g/L at a partial pressure of 0.24 atm.  What is the Henry’s law constant for A (atm/M)?</a:t>
            </a:r>
          </a:p>
        </p:txBody>
      </p:sp>
      <p:graphicFrame>
        <p:nvGraphicFramePr>
          <p:cNvPr id="9218" name="Object 6" descr="Walnut"/>
          <p:cNvGraphicFramePr>
            <a:graphicFrameLocks noChangeAspect="1"/>
          </p:cNvGraphicFramePr>
          <p:nvPr/>
        </p:nvGraphicFramePr>
        <p:xfrm>
          <a:off x="2286000" y="5943600"/>
          <a:ext cx="5143500" cy="533400"/>
        </p:xfrm>
        <a:graphic>
          <a:graphicData uri="http://schemas.openxmlformats.org/presentationml/2006/ole">
            <mc:AlternateContent xmlns:mc="http://schemas.openxmlformats.org/markup-compatibility/2006">
              <mc:Choice xmlns:v="urn:schemas-microsoft-com:vml" Requires="v">
                <p:oleObj spid="_x0000_s49162" name="Equation" r:id="rId4" imgW="3670200" imgH="380880" progId="">
                  <p:embed/>
                </p:oleObj>
              </mc:Choice>
              <mc:Fallback>
                <p:oleObj name="Equation" r:id="rId4" imgW="3670200" imgH="380880" progId="">
                  <p:embed/>
                  <p:pic>
                    <p:nvPicPr>
                      <p:cNvPr id="0" name="Object 6" descr="Waln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5943600"/>
                        <a:ext cx="5143500" cy="5334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9219" name="Object 7" descr="Walnut"/>
          <p:cNvGraphicFramePr>
            <a:graphicFrameLocks noChangeAspect="1"/>
          </p:cNvGraphicFramePr>
          <p:nvPr/>
        </p:nvGraphicFramePr>
        <p:xfrm>
          <a:off x="2298700" y="2286000"/>
          <a:ext cx="3263900" cy="646113"/>
        </p:xfrm>
        <a:graphic>
          <a:graphicData uri="http://schemas.openxmlformats.org/presentationml/2006/ole">
            <mc:AlternateContent xmlns:mc="http://schemas.openxmlformats.org/markup-compatibility/2006">
              <mc:Choice xmlns:v="urn:schemas-microsoft-com:vml" Requires="v">
                <p:oleObj spid="_x0000_s49163" name="Equation" r:id="rId7" imgW="2374560" imgH="469800" progId="">
                  <p:embed/>
                </p:oleObj>
              </mc:Choice>
              <mc:Fallback>
                <p:oleObj name="Equation" r:id="rId7" imgW="2374560" imgH="469800" progId="">
                  <p:embed/>
                  <p:pic>
                    <p:nvPicPr>
                      <p:cNvPr id="0" name="Object 7" descr="Walnu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98700" y="2286000"/>
                        <a:ext cx="3263900" cy="64611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9220" name="Object 8" descr="Walnut"/>
          <p:cNvGraphicFramePr>
            <a:graphicFrameLocks noChangeAspect="1"/>
          </p:cNvGraphicFramePr>
          <p:nvPr/>
        </p:nvGraphicFramePr>
        <p:xfrm>
          <a:off x="2298700" y="3013075"/>
          <a:ext cx="3263900" cy="612775"/>
        </p:xfrm>
        <a:graphic>
          <a:graphicData uri="http://schemas.openxmlformats.org/presentationml/2006/ole">
            <mc:AlternateContent xmlns:mc="http://schemas.openxmlformats.org/markup-compatibility/2006">
              <mc:Choice xmlns:v="urn:schemas-microsoft-com:vml" Requires="v">
                <p:oleObj spid="_x0000_s49164" name="Equation" r:id="rId9" imgW="2234880" imgH="419040" progId="">
                  <p:embed/>
                </p:oleObj>
              </mc:Choice>
              <mc:Fallback>
                <p:oleObj name="Equation" r:id="rId9" imgW="2234880" imgH="419040" progId="">
                  <p:embed/>
                  <p:pic>
                    <p:nvPicPr>
                      <p:cNvPr id="0" name="Object 8" descr="Walnut"/>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98700" y="3013075"/>
                        <a:ext cx="3263900" cy="6127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9221" name="Object 9" descr="Walnut"/>
          <p:cNvGraphicFramePr>
            <a:graphicFrameLocks noChangeAspect="1"/>
          </p:cNvGraphicFramePr>
          <p:nvPr/>
        </p:nvGraphicFramePr>
        <p:xfrm>
          <a:off x="2298700" y="3706813"/>
          <a:ext cx="6007100" cy="2081212"/>
        </p:xfrm>
        <a:graphic>
          <a:graphicData uri="http://schemas.openxmlformats.org/presentationml/2006/ole">
            <mc:AlternateContent xmlns:mc="http://schemas.openxmlformats.org/markup-compatibility/2006">
              <mc:Choice xmlns:v="urn:schemas-microsoft-com:vml" Requires="v">
                <p:oleObj spid="_x0000_s49165" name="Equation" r:id="rId11" imgW="4660560" imgH="1612800" progId="">
                  <p:embed/>
                </p:oleObj>
              </mc:Choice>
              <mc:Fallback>
                <p:oleObj name="Equation" r:id="rId11" imgW="4660560" imgH="1612800" progId="">
                  <p:embed/>
                  <p:pic>
                    <p:nvPicPr>
                      <p:cNvPr id="0" name="Object 9" descr="Walnut"/>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98700" y="3706813"/>
                        <a:ext cx="6007100" cy="2081212"/>
                      </a:xfrm>
                      <a:prstGeom prst="rect">
                        <a:avLst/>
                      </a:prstGeom>
                      <a:blipFill dpi="0" rotWithShape="0">
                        <a:blip r:embed="rId6"/>
                        <a:srcRect/>
                        <a:tile tx="0" ty="0" sx="100000" sy="100000" flip="none" algn="tl"/>
                      </a:blipFill>
                    </p:spPr>
                  </p:pic>
                </p:oleObj>
              </mc:Fallback>
            </mc:AlternateContent>
          </a:graphicData>
        </a:graphic>
      </p:graphicFrame>
      <p:sp>
        <p:nvSpPr>
          <p:cNvPr id="49159" name="Slide Number Placeholder 6"/>
          <p:cNvSpPr>
            <a:spLocks noGrp="1"/>
          </p:cNvSpPr>
          <p:nvPr>
            <p:ph type="sldNum" sz="quarter" idx="14"/>
          </p:nvPr>
        </p:nvSpPr>
        <p:spPr>
          <a:xfrm>
            <a:off x="323850" y="6308725"/>
            <a:ext cx="457200" cy="304800"/>
          </a:xfrm>
          <a:noFill/>
        </p:spPr>
        <p:txBody>
          <a:bodyPr/>
          <a:lstStyle/>
          <a:p>
            <a:fld id="{7479E4DE-63FB-46BD-B88D-3E2CE753E37E}" type="slidenum">
              <a:rPr lang="en-US" smtClean="0">
                <a:solidFill>
                  <a:schemeClr val="tx1"/>
                </a:solidFill>
                <a:latin typeface="Arial" pitchFamily="34" charset="0"/>
                <a:cs typeface="Arial" pitchFamily="34" charset="0"/>
              </a:rPr>
              <a:pPr/>
              <a:t>415</a:t>
            </a:fld>
            <a:endParaRPr lang="en-US" smtClean="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diamond(in)">
                                      <p:cBhvr>
                                        <p:cTn id="7" dur="500"/>
                                        <p:tgtEl>
                                          <p:spTgt spid="921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diamond(in)">
                                      <p:cBhvr>
                                        <p:cTn id="12" dur="500"/>
                                        <p:tgtEl>
                                          <p:spTgt spid="922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9221"/>
                                        </p:tgtEl>
                                        <p:attrNameLst>
                                          <p:attrName>style.visibility</p:attrName>
                                        </p:attrNameLst>
                                      </p:cBhvr>
                                      <p:to>
                                        <p:strVal val="visible"/>
                                      </p:to>
                                    </p:set>
                                    <p:animEffect transition="in" filter="diamond(in)">
                                      <p:cBhvr>
                                        <p:cTn id="17" dur="500"/>
                                        <p:tgtEl>
                                          <p:spTgt spid="9221"/>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9218"/>
                                        </p:tgtEl>
                                        <p:attrNameLst>
                                          <p:attrName>style.visibility</p:attrName>
                                        </p:attrNameLst>
                                      </p:cBhvr>
                                      <p:to>
                                        <p:strVal val="visible"/>
                                      </p:to>
                                    </p:set>
                                    <p:animEffect transition="in" filter="diamond(in)">
                                      <p:cBhvr>
                                        <p:cTn id="22"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2"/>
          </p:nvPr>
        </p:nvSpPr>
        <p:spPr>
          <a:xfrm>
            <a:off x="250825" y="476250"/>
            <a:ext cx="8610600" cy="5791200"/>
          </a:xfrm>
        </p:spPr>
        <p:txBody>
          <a:bodyPr/>
          <a:lstStyle/>
          <a:p>
            <a:pPr marL="0" indent="0" algn="l" rtl="0" eaLnBrk="1" hangingPunct="1">
              <a:buFont typeface="Wingdings" pitchFamily="2" charset="2"/>
              <a:buNone/>
              <a:defRPr/>
            </a:pPr>
            <a:r>
              <a:rPr lang="en-US" dirty="0" smtClean="0"/>
              <a:t>Ex: If the solubility of gas Z in water is 0.32 g/L at a pressure of 1.0 </a:t>
            </a:r>
            <a:r>
              <a:rPr lang="en-US" dirty="0" err="1" smtClean="0"/>
              <a:t>atm</a:t>
            </a:r>
            <a:r>
              <a:rPr lang="en-US" dirty="0" smtClean="0"/>
              <a:t>, what is the solubility (g/L) of Z in water at a pressure of  0.0063 </a:t>
            </a:r>
            <a:r>
              <a:rPr lang="en-US" dirty="0" err="1" smtClean="0"/>
              <a:t>atm</a:t>
            </a:r>
            <a:r>
              <a:rPr lang="en-US" dirty="0" smtClean="0"/>
              <a:t>?</a:t>
            </a:r>
          </a:p>
          <a:p>
            <a:pPr algn="l" rtl="0" eaLnBrk="1" hangingPunct="1">
              <a:buFont typeface="Wingdings" pitchFamily="2" charset="2"/>
              <a:buNone/>
              <a:defRPr/>
            </a:pPr>
            <a:endParaRPr lang="en-US" dirty="0"/>
          </a:p>
        </p:txBody>
      </p:sp>
      <p:graphicFrame>
        <p:nvGraphicFramePr>
          <p:cNvPr id="10242" name="Object 6" descr="Walnut"/>
          <p:cNvGraphicFramePr>
            <a:graphicFrameLocks noChangeAspect="1"/>
          </p:cNvGraphicFramePr>
          <p:nvPr/>
        </p:nvGraphicFramePr>
        <p:xfrm>
          <a:off x="2286000" y="6324600"/>
          <a:ext cx="2895600" cy="466725"/>
        </p:xfrm>
        <a:graphic>
          <a:graphicData uri="http://schemas.openxmlformats.org/presentationml/2006/ole">
            <mc:AlternateContent xmlns:mc="http://schemas.openxmlformats.org/markup-compatibility/2006">
              <mc:Choice xmlns:v="urn:schemas-microsoft-com:vml" Requires="v">
                <p:oleObj spid="_x0000_s50192" name="Equation" r:id="rId4" imgW="2603160" imgH="419040" progId="">
                  <p:embed/>
                </p:oleObj>
              </mc:Choice>
              <mc:Fallback>
                <p:oleObj name="Equation" r:id="rId4" imgW="2603160" imgH="419040" progId="">
                  <p:embed/>
                  <p:pic>
                    <p:nvPicPr>
                      <p:cNvPr id="0" name="Object 6" descr="Waln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6324600"/>
                        <a:ext cx="2895600" cy="4667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243" name="Object 7" descr="Walnut"/>
          <p:cNvGraphicFramePr>
            <a:graphicFrameLocks noChangeAspect="1"/>
          </p:cNvGraphicFramePr>
          <p:nvPr/>
        </p:nvGraphicFramePr>
        <p:xfrm>
          <a:off x="2133600" y="2286000"/>
          <a:ext cx="2743200" cy="465138"/>
        </p:xfrm>
        <a:graphic>
          <a:graphicData uri="http://schemas.openxmlformats.org/presentationml/2006/ole">
            <mc:AlternateContent xmlns:mc="http://schemas.openxmlformats.org/markup-compatibility/2006">
              <mc:Choice xmlns:v="urn:schemas-microsoft-com:vml" Requires="v">
                <p:oleObj spid="_x0000_s50193" name="Equation" r:id="rId7" imgW="2476440" imgH="419040" progId="">
                  <p:embed/>
                </p:oleObj>
              </mc:Choice>
              <mc:Fallback>
                <p:oleObj name="Equation" r:id="rId7" imgW="2476440" imgH="419040" progId="">
                  <p:embed/>
                  <p:pic>
                    <p:nvPicPr>
                      <p:cNvPr id="0" name="Object 7" descr="Walnu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33600" y="2286000"/>
                        <a:ext cx="2743200" cy="46513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244" name="Object 8" descr="Walnut"/>
          <p:cNvGraphicFramePr>
            <a:graphicFrameLocks noChangeAspect="1"/>
          </p:cNvGraphicFramePr>
          <p:nvPr/>
        </p:nvGraphicFramePr>
        <p:xfrm>
          <a:off x="5791200" y="2438400"/>
          <a:ext cx="1905000" cy="1000125"/>
        </p:xfrm>
        <a:graphic>
          <a:graphicData uri="http://schemas.openxmlformats.org/presentationml/2006/ole">
            <mc:AlternateContent xmlns:mc="http://schemas.openxmlformats.org/markup-compatibility/2006">
              <mc:Choice xmlns:v="urn:schemas-microsoft-com:vml" Requires="v">
                <p:oleObj spid="_x0000_s50194" name="Equation" r:id="rId9" imgW="1815840" imgH="952200" progId="">
                  <p:embed/>
                </p:oleObj>
              </mc:Choice>
              <mc:Fallback>
                <p:oleObj name="Equation" r:id="rId9" imgW="1815840" imgH="952200" progId="">
                  <p:embed/>
                  <p:pic>
                    <p:nvPicPr>
                      <p:cNvPr id="0" name="Object 8" descr="Walnut"/>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91200" y="2438400"/>
                        <a:ext cx="1905000" cy="10001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245" name="Object 10" descr="Walnut"/>
          <p:cNvGraphicFramePr>
            <a:graphicFrameLocks noChangeAspect="1"/>
          </p:cNvGraphicFramePr>
          <p:nvPr/>
        </p:nvGraphicFramePr>
        <p:xfrm>
          <a:off x="2286000" y="3040063"/>
          <a:ext cx="2743200" cy="465137"/>
        </p:xfrm>
        <a:graphic>
          <a:graphicData uri="http://schemas.openxmlformats.org/presentationml/2006/ole">
            <mc:AlternateContent xmlns:mc="http://schemas.openxmlformats.org/markup-compatibility/2006">
              <mc:Choice xmlns:v="urn:schemas-microsoft-com:vml" Requires="v">
                <p:oleObj spid="_x0000_s50195" name="Equation" r:id="rId11" imgW="2476440" imgH="419040" progId="">
                  <p:embed/>
                </p:oleObj>
              </mc:Choice>
              <mc:Fallback>
                <p:oleObj name="Equation" r:id="rId11" imgW="2476440" imgH="419040" progId="">
                  <p:embed/>
                  <p:pic>
                    <p:nvPicPr>
                      <p:cNvPr id="0" name="Object 10" descr="Walnut"/>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86000" y="3040063"/>
                        <a:ext cx="2743200" cy="465137"/>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246" name="Object 11" descr="Walnut"/>
          <p:cNvGraphicFramePr>
            <a:graphicFrameLocks noChangeAspect="1"/>
          </p:cNvGraphicFramePr>
          <p:nvPr/>
        </p:nvGraphicFramePr>
        <p:xfrm>
          <a:off x="5791200" y="3733800"/>
          <a:ext cx="1981200" cy="1039813"/>
        </p:xfrm>
        <a:graphic>
          <a:graphicData uri="http://schemas.openxmlformats.org/presentationml/2006/ole">
            <mc:AlternateContent xmlns:mc="http://schemas.openxmlformats.org/markup-compatibility/2006">
              <mc:Choice xmlns:v="urn:schemas-microsoft-com:vml" Requires="v">
                <p:oleObj spid="_x0000_s50196" name="Equation" r:id="rId13" imgW="1815840" imgH="952200" progId="">
                  <p:embed/>
                </p:oleObj>
              </mc:Choice>
              <mc:Fallback>
                <p:oleObj name="Equation" r:id="rId13" imgW="1815840" imgH="952200" progId="">
                  <p:embed/>
                  <p:pic>
                    <p:nvPicPr>
                      <p:cNvPr id="0" name="Object 11" descr="Walnut"/>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791200" y="3733800"/>
                        <a:ext cx="1981200" cy="103981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247" name="Object 12" descr="Walnut"/>
          <p:cNvGraphicFramePr>
            <a:graphicFrameLocks noChangeAspect="1"/>
          </p:cNvGraphicFramePr>
          <p:nvPr/>
        </p:nvGraphicFramePr>
        <p:xfrm>
          <a:off x="2286000" y="3810000"/>
          <a:ext cx="2743200" cy="998538"/>
        </p:xfrm>
        <a:graphic>
          <a:graphicData uri="http://schemas.openxmlformats.org/presentationml/2006/ole">
            <mc:AlternateContent xmlns:mc="http://schemas.openxmlformats.org/markup-compatibility/2006">
              <mc:Choice xmlns:v="urn:schemas-microsoft-com:vml" Requires="v">
                <p:oleObj spid="_x0000_s50197" name="Equation" r:id="rId15" imgW="2616120" imgH="952200" progId="">
                  <p:embed/>
                </p:oleObj>
              </mc:Choice>
              <mc:Fallback>
                <p:oleObj name="Equation" r:id="rId15" imgW="2616120" imgH="952200" progId="">
                  <p:embed/>
                  <p:pic>
                    <p:nvPicPr>
                      <p:cNvPr id="0" name="Object 12" descr="Walnut"/>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286000" y="3810000"/>
                        <a:ext cx="2743200" cy="99853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248" name="Object 13" descr="Walnut"/>
          <p:cNvGraphicFramePr>
            <a:graphicFrameLocks noChangeAspect="1"/>
          </p:cNvGraphicFramePr>
          <p:nvPr/>
        </p:nvGraphicFramePr>
        <p:xfrm>
          <a:off x="1524000" y="5029200"/>
          <a:ext cx="6235700" cy="963613"/>
        </p:xfrm>
        <a:graphic>
          <a:graphicData uri="http://schemas.openxmlformats.org/presentationml/2006/ole">
            <mc:AlternateContent xmlns:mc="http://schemas.openxmlformats.org/markup-compatibility/2006">
              <mc:Choice xmlns:v="urn:schemas-microsoft-com:vml" Requires="v">
                <p:oleObj spid="_x0000_s50198" name="Equation" r:id="rId17" imgW="6159240" imgH="952200" progId="">
                  <p:embed/>
                </p:oleObj>
              </mc:Choice>
              <mc:Fallback>
                <p:oleObj name="Equation" r:id="rId17" imgW="6159240" imgH="952200" progId="">
                  <p:embed/>
                  <p:pic>
                    <p:nvPicPr>
                      <p:cNvPr id="0" name="Object 13" descr="Walnut"/>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524000" y="5029200"/>
                        <a:ext cx="6235700" cy="963613"/>
                      </a:xfrm>
                      <a:prstGeom prst="rect">
                        <a:avLst/>
                      </a:prstGeom>
                      <a:blipFill dpi="0" rotWithShape="0">
                        <a:blip r:embed="rId6"/>
                        <a:srcRect/>
                        <a:tile tx="0" ty="0" sx="100000" sy="100000" flip="none" algn="tl"/>
                      </a:blipFill>
                    </p:spPr>
                  </p:pic>
                </p:oleObj>
              </mc:Fallback>
            </mc:AlternateContent>
          </a:graphicData>
        </a:graphic>
      </p:graphicFrame>
      <p:sp>
        <p:nvSpPr>
          <p:cNvPr id="50186" name="Slide Number Placeholder 9"/>
          <p:cNvSpPr>
            <a:spLocks noGrp="1"/>
          </p:cNvSpPr>
          <p:nvPr>
            <p:ph type="sldNum" sz="quarter" idx="14"/>
          </p:nvPr>
        </p:nvSpPr>
        <p:spPr>
          <a:xfrm>
            <a:off x="323850" y="6381750"/>
            <a:ext cx="457200" cy="304800"/>
          </a:xfrm>
          <a:noFill/>
        </p:spPr>
        <p:txBody>
          <a:bodyPr/>
          <a:lstStyle/>
          <a:p>
            <a:fld id="{BD79B160-DBFA-449E-B69F-035EF852DE8D}" type="slidenum">
              <a:rPr lang="en-US" smtClean="0">
                <a:solidFill>
                  <a:schemeClr val="tx1"/>
                </a:solidFill>
                <a:latin typeface="Arial" pitchFamily="34" charset="0"/>
                <a:cs typeface="Arial" pitchFamily="34" charset="0"/>
              </a:rPr>
              <a:pPr/>
              <a:t>416</a:t>
            </a:fld>
            <a:endParaRPr lang="en-US" smtClean="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diamond(in)">
                                      <p:cBhvr>
                                        <p:cTn id="7" dur="500"/>
                                        <p:tgtEl>
                                          <p:spTgt spid="1024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diamond(in)">
                                      <p:cBhvr>
                                        <p:cTn id="12" dur="500"/>
                                        <p:tgtEl>
                                          <p:spTgt spid="1024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0245"/>
                                        </p:tgtEl>
                                        <p:attrNameLst>
                                          <p:attrName>style.visibility</p:attrName>
                                        </p:attrNameLst>
                                      </p:cBhvr>
                                      <p:to>
                                        <p:strVal val="visible"/>
                                      </p:to>
                                    </p:set>
                                    <p:animEffect transition="in" filter="diamond(in)">
                                      <p:cBhvr>
                                        <p:cTn id="17" dur="500"/>
                                        <p:tgtEl>
                                          <p:spTgt spid="1024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0246"/>
                                        </p:tgtEl>
                                        <p:attrNameLst>
                                          <p:attrName>style.visibility</p:attrName>
                                        </p:attrNameLst>
                                      </p:cBhvr>
                                      <p:to>
                                        <p:strVal val="visible"/>
                                      </p:to>
                                    </p:set>
                                    <p:animEffect transition="in" filter="diamond(in)">
                                      <p:cBhvr>
                                        <p:cTn id="22" dur="500"/>
                                        <p:tgtEl>
                                          <p:spTgt spid="10246"/>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0247"/>
                                        </p:tgtEl>
                                        <p:attrNameLst>
                                          <p:attrName>style.visibility</p:attrName>
                                        </p:attrNameLst>
                                      </p:cBhvr>
                                      <p:to>
                                        <p:strVal val="visible"/>
                                      </p:to>
                                    </p:set>
                                    <p:animEffect transition="in" filter="diamond(in)">
                                      <p:cBhvr>
                                        <p:cTn id="27" dur="500"/>
                                        <p:tgtEl>
                                          <p:spTgt spid="10247"/>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0248"/>
                                        </p:tgtEl>
                                        <p:attrNameLst>
                                          <p:attrName>style.visibility</p:attrName>
                                        </p:attrNameLst>
                                      </p:cBhvr>
                                      <p:to>
                                        <p:strVal val="visible"/>
                                      </p:to>
                                    </p:set>
                                    <p:animEffect transition="in" filter="diamond(in)">
                                      <p:cBhvr>
                                        <p:cTn id="32" dur="500"/>
                                        <p:tgtEl>
                                          <p:spTgt spid="10248"/>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10242"/>
                                        </p:tgtEl>
                                        <p:attrNameLst>
                                          <p:attrName>style.visibility</p:attrName>
                                        </p:attrNameLst>
                                      </p:cBhvr>
                                      <p:to>
                                        <p:strVal val="visible"/>
                                      </p:to>
                                    </p:set>
                                    <p:animEffect transition="in" filter="diamond(in)">
                                      <p:cBhvr>
                                        <p:cTn id="3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Content Placeholder 2"/>
          <p:cNvSpPr>
            <a:spLocks noGrp="1"/>
          </p:cNvSpPr>
          <p:nvPr>
            <p:ph idx="1"/>
          </p:nvPr>
        </p:nvSpPr>
        <p:spPr>
          <a:xfrm>
            <a:off x="609600" y="3124200"/>
            <a:ext cx="8229600" cy="3306763"/>
          </a:xfrm>
        </p:spPr>
        <p:txBody>
          <a:bodyPr/>
          <a:lstStyle/>
          <a:p>
            <a:pPr algn="l" rtl="0"/>
            <a:r>
              <a:rPr lang="en-US" smtClean="0"/>
              <a:t>Raoult's Law only works for ideal mixtures. In these, the forces between the particles in the mixture are exactly the same as those in the pure liquids. The tendency for the particles to escape is the same in the mixture and in the pure liquids</a:t>
            </a:r>
          </a:p>
        </p:txBody>
      </p:sp>
      <p:sp>
        <p:nvSpPr>
          <p:cNvPr id="512003" name="Text Box 28"/>
          <p:cNvSpPr txBox="1">
            <a:spLocks noChangeArrowheads="1"/>
          </p:cNvSpPr>
          <p:nvPr/>
        </p:nvSpPr>
        <p:spPr bwMode="auto">
          <a:xfrm>
            <a:off x="4876800" y="1981200"/>
            <a:ext cx="2865438" cy="923925"/>
          </a:xfrm>
          <a:prstGeom prst="rect">
            <a:avLst/>
          </a:prstGeom>
          <a:noFill/>
          <a:ln w="57150" cmpd="thinThick">
            <a:noFill/>
            <a:miter lim="800000"/>
            <a:headEnd/>
            <a:tailEnd/>
          </a:ln>
        </p:spPr>
        <p:txBody>
          <a:bodyPr wrap="none" lIns="274320" rIns="274320">
            <a:spAutoFit/>
          </a:bodyPr>
          <a:lstStyle/>
          <a:p>
            <a:r>
              <a:rPr lang="en-US" sz="5400" i="1">
                <a:latin typeface="Calibri" pitchFamily="34" charset="0"/>
              </a:rPr>
              <a:t>P</a:t>
            </a:r>
            <a:r>
              <a:rPr lang="en-US" sz="5400" i="1" baseline="-25000">
                <a:latin typeface="Calibri" pitchFamily="34" charset="0"/>
              </a:rPr>
              <a:t>i</a:t>
            </a:r>
            <a:r>
              <a:rPr lang="en-US" sz="5400">
                <a:latin typeface="Calibri" pitchFamily="34" charset="0"/>
              </a:rPr>
              <a:t> = </a:t>
            </a:r>
            <a:r>
              <a:rPr lang="en-US" sz="5400" i="1">
                <a:latin typeface="Calibri" pitchFamily="34" charset="0"/>
              </a:rPr>
              <a:t>X</a:t>
            </a:r>
            <a:r>
              <a:rPr lang="en-US" sz="5400" i="1" baseline="-25000">
                <a:latin typeface="Calibri" pitchFamily="34" charset="0"/>
              </a:rPr>
              <a:t>i</a:t>
            </a:r>
            <a:r>
              <a:rPr lang="en-US" sz="5400" baseline="-25000">
                <a:latin typeface="Calibri" pitchFamily="34" charset="0"/>
              </a:rPr>
              <a:t> </a:t>
            </a:r>
            <a:r>
              <a:rPr lang="en-US" sz="5400" i="1">
                <a:latin typeface="Calibri" pitchFamily="34" charset="0"/>
              </a:rPr>
              <a:t>P </a:t>
            </a:r>
            <a:r>
              <a:rPr lang="en-US" sz="5400" i="1" baseline="-25000">
                <a:latin typeface="Calibri" pitchFamily="34" charset="0"/>
              </a:rPr>
              <a:t>i</a:t>
            </a:r>
            <a:endParaRPr lang="en-US" sz="5400" i="1">
              <a:latin typeface="Calibri" pitchFamily="34" charset="0"/>
            </a:endParaRPr>
          </a:p>
        </p:txBody>
      </p:sp>
      <p:sp>
        <p:nvSpPr>
          <p:cNvPr id="512004" name="Rectangle 4"/>
          <p:cNvSpPr>
            <a:spLocks noChangeArrowheads="1"/>
          </p:cNvSpPr>
          <p:nvPr/>
        </p:nvSpPr>
        <p:spPr bwMode="auto">
          <a:xfrm>
            <a:off x="228600" y="2133600"/>
            <a:ext cx="4267200" cy="708025"/>
          </a:xfrm>
          <a:prstGeom prst="rect">
            <a:avLst/>
          </a:prstGeom>
          <a:noFill/>
          <a:ln w="9525">
            <a:noFill/>
            <a:miter lim="800000"/>
            <a:headEnd/>
            <a:tailEnd/>
          </a:ln>
        </p:spPr>
        <p:txBody>
          <a:bodyPr>
            <a:spAutoFit/>
          </a:bodyPr>
          <a:lstStyle/>
          <a:p>
            <a:r>
              <a:rPr lang="en-US" sz="4000" b="1"/>
              <a:t> Raoult's Law</a:t>
            </a:r>
            <a:endParaRPr lang="en-US" sz="4000"/>
          </a:p>
        </p:txBody>
      </p:sp>
      <p:sp>
        <p:nvSpPr>
          <p:cNvPr id="512005" name="Text Box 29"/>
          <p:cNvSpPr txBox="1">
            <a:spLocks noChangeArrowheads="1"/>
          </p:cNvSpPr>
          <p:nvPr/>
        </p:nvSpPr>
        <p:spPr bwMode="auto">
          <a:xfrm>
            <a:off x="7162800" y="1905000"/>
            <a:ext cx="676275" cy="369888"/>
          </a:xfrm>
          <a:prstGeom prst="rect">
            <a:avLst/>
          </a:prstGeom>
          <a:noFill/>
          <a:ln w="57150" cmpd="thinThick">
            <a:noFill/>
            <a:miter lim="800000"/>
            <a:headEnd/>
            <a:tailEnd/>
          </a:ln>
        </p:spPr>
        <p:txBody>
          <a:bodyPr wrap="none" lIns="274320" rIns="274320">
            <a:spAutoFit/>
          </a:bodyPr>
          <a:lstStyle/>
          <a:p>
            <a:r>
              <a:rPr lang="en-US">
                <a:latin typeface="Calibri" pitchFamily="34" charset="0"/>
              </a:rPr>
              <a:t>o</a:t>
            </a:r>
          </a:p>
        </p:txBody>
      </p:sp>
      <p:sp>
        <p:nvSpPr>
          <p:cNvPr id="7" name="Title 1"/>
          <p:cNvSpPr>
            <a:spLocks noGrp="1"/>
          </p:cNvSpPr>
          <p:nvPr>
            <p:ph type="title"/>
          </p:nvPr>
        </p:nvSpPr>
        <p:spPr>
          <a:xfrm>
            <a:off x="0" y="476250"/>
            <a:ext cx="8964613" cy="1143000"/>
          </a:xfrm>
        </p:spPr>
        <p:txBody>
          <a:bodyPr rtlCol="0">
            <a:normAutofit fontScale="90000"/>
          </a:bodyPr>
          <a:lstStyle/>
          <a:p>
            <a:pPr fontAlgn="auto">
              <a:spcAft>
                <a:spcPts val="0"/>
              </a:spcAft>
              <a:defRPr/>
            </a:pPr>
            <a:r>
              <a:rPr lang="en-US" sz="4900" dirty="0" smtClean="0"/>
              <a:t>Vapor Pressure of a solution with a volatile solute</a:t>
            </a:r>
            <a:r>
              <a:rPr lang="en-US" dirty="0" smtClean="0"/>
              <a:t/>
            </a:r>
            <a:br>
              <a:rPr lang="en-US" dirty="0" smtClean="0"/>
            </a:br>
            <a:endParaRPr lang="en-US" dirty="0" smtClean="0"/>
          </a:p>
        </p:txBody>
      </p:sp>
      <p:sp>
        <p:nvSpPr>
          <p:cNvPr id="512007" name="Rectangle 7"/>
          <p:cNvSpPr>
            <a:spLocks noChangeArrowheads="1"/>
          </p:cNvSpPr>
          <p:nvPr/>
        </p:nvSpPr>
        <p:spPr bwMode="auto">
          <a:xfrm>
            <a:off x="381000" y="1371600"/>
            <a:ext cx="3505200" cy="708025"/>
          </a:xfrm>
          <a:prstGeom prst="rect">
            <a:avLst/>
          </a:prstGeom>
          <a:noFill/>
          <a:ln w="9525">
            <a:noFill/>
            <a:miter lim="800000"/>
            <a:headEnd/>
            <a:tailEnd/>
          </a:ln>
        </p:spPr>
        <p:txBody>
          <a:bodyPr>
            <a:spAutoFit/>
          </a:bodyPr>
          <a:lstStyle/>
          <a:p>
            <a:r>
              <a:rPr lang="en-US" sz="4000"/>
              <a:t>Ideal solution </a:t>
            </a:r>
          </a:p>
        </p:txBody>
      </p:sp>
      <p:sp>
        <p:nvSpPr>
          <p:cNvPr id="512008" name="Slide Number Placeholder 7"/>
          <p:cNvSpPr>
            <a:spLocks noGrp="1"/>
          </p:cNvSpPr>
          <p:nvPr>
            <p:ph type="sldNum" sz="quarter" idx="12"/>
          </p:nvPr>
        </p:nvSpPr>
        <p:spPr>
          <a:noFill/>
        </p:spPr>
        <p:txBody>
          <a:bodyPr/>
          <a:lstStyle/>
          <a:p>
            <a:fld id="{97CB496D-B651-40D8-B997-3681CE07A4CE}" type="slidenum">
              <a:rPr lang="ar-SA" smtClean="0">
                <a:latin typeface="Arial" pitchFamily="34" charset="0"/>
                <a:cs typeface="Arial" pitchFamily="34" charset="0"/>
              </a:rPr>
              <a:pPr/>
              <a:t>417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Grp="1" noChangeArrowheads="1"/>
          </p:cNvSpPr>
          <p:nvPr>
            <p:ph type="title"/>
          </p:nvPr>
        </p:nvSpPr>
        <p:spPr>
          <a:xfrm>
            <a:off x="457200" y="0"/>
            <a:ext cx="8229600" cy="1143000"/>
          </a:xfrm>
        </p:spPr>
        <p:txBody>
          <a:bodyPr/>
          <a:lstStyle/>
          <a:p>
            <a:pPr eaLnBrk="1" hangingPunct="1"/>
            <a:r>
              <a:rPr lang="en-US" sz="6600" smtClean="0"/>
              <a:t>Raoult’s Law</a:t>
            </a:r>
          </a:p>
        </p:txBody>
      </p:sp>
      <p:sp>
        <p:nvSpPr>
          <p:cNvPr id="57348" name="Rectangle 4"/>
          <p:cNvSpPr>
            <a:spLocks noGrp="1" noChangeArrowheads="1"/>
          </p:cNvSpPr>
          <p:nvPr>
            <p:ph type="body" idx="1"/>
          </p:nvPr>
        </p:nvSpPr>
        <p:spPr>
          <a:xfrm>
            <a:off x="250825" y="1371600"/>
            <a:ext cx="8642350" cy="4800600"/>
          </a:xfrm>
        </p:spPr>
        <p:txBody>
          <a:bodyPr/>
          <a:lstStyle/>
          <a:p>
            <a:pPr algn="ctr" rtl="0" eaLnBrk="1" hangingPunct="1">
              <a:buFontTx/>
              <a:buNone/>
            </a:pPr>
            <a:r>
              <a:rPr lang="en-US" sz="4800" i="1" smtClean="0"/>
              <a:t>P</a:t>
            </a:r>
            <a:r>
              <a:rPr lang="en-US" sz="4800" i="1" baseline="-25000" smtClean="0"/>
              <a:t>A</a:t>
            </a:r>
            <a:r>
              <a:rPr lang="en-US" sz="4800" smtClean="0"/>
              <a:t> = </a:t>
            </a:r>
            <a:r>
              <a:rPr lang="en-US" sz="4800" i="1" smtClean="0"/>
              <a:t>X</a:t>
            </a:r>
            <a:r>
              <a:rPr lang="en-US" sz="4800" i="1" baseline="-25000" smtClean="0"/>
              <a:t>A</a:t>
            </a:r>
            <a:r>
              <a:rPr lang="en-US" sz="4800" i="1" smtClean="0"/>
              <a:t>P</a:t>
            </a:r>
            <a:r>
              <a:rPr lang="en-US" sz="4800" smtClean="0">
                <a:sym typeface="Symbol" pitchFamily="18" charset="2"/>
              </a:rPr>
              <a:t></a:t>
            </a:r>
            <a:r>
              <a:rPr lang="en-US" sz="4800" i="1" baseline="-25000" smtClean="0">
                <a:sym typeface="Symbol" pitchFamily="18" charset="2"/>
              </a:rPr>
              <a:t>A</a:t>
            </a:r>
            <a:endParaRPr lang="en-US" sz="4800" smtClean="0"/>
          </a:p>
          <a:p>
            <a:pPr algn="l" rtl="0" eaLnBrk="1" hangingPunct="1">
              <a:buFontTx/>
              <a:buNone/>
            </a:pPr>
            <a:r>
              <a:rPr lang="en-US" smtClean="0"/>
              <a:t>	where</a:t>
            </a:r>
          </a:p>
          <a:p>
            <a:pPr lvl="1" algn="l" rtl="0" eaLnBrk="1" hangingPunct="1"/>
            <a:r>
              <a:rPr lang="en-US" sz="3200" i="1" smtClean="0"/>
              <a:t>X</a:t>
            </a:r>
            <a:r>
              <a:rPr lang="en-US" sz="3200" i="1" baseline="-25000" smtClean="0"/>
              <a:t>A</a:t>
            </a:r>
            <a:r>
              <a:rPr lang="en-US" sz="3200" smtClean="0"/>
              <a:t> is the mole fraction of compound A, and</a:t>
            </a:r>
          </a:p>
          <a:p>
            <a:pPr lvl="1" algn="l" rtl="0" eaLnBrk="1" hangingPunct="1"/>
            <a:r>
              <a:rPr lang="en-US" sz="3200" i="1" smtClean="0"/>
              <a:t>P</a:t>
            </a:r>
            <a:r>
              <a:rPr lang="en-US" sz="3200" smtClean="0">
                <a:sym typeface="Symbol" pitchFamily="18" charset="2"/>
              </a:rPr>
              <a:t></a:t>
            </a:r>
            <a:r>
              <a:rPr lang="en-US" sz="3200" i="1" baseline="-25000" smtClean="0">
                <a:sym typeface="Symbol" pitchFamily="18" charset="2"/>
              </a:rPr>
              <a:t>A</a:t>
            </a:r>
            <a:r>
              <a:rPr lang="en-US" sz="3200" smtClean="0">
                <a:sym typeface="Symbol" pitchFamily="18" charset="2"/>
              </a:rPr>
              <a:t> is the normal vapor pressure of A at that temperature.</a:t>
            </a:r>
          </a:p>
          <a:p>
            <a:pPr lvl="1" algn="l" rtl="0" eaLnBrk="1" hangingPunct="1">
              <a:buFontTx/>
              <a:buNone/>
            </a:pPr>
            <a:r>
              <a:rPr lang="en-US" sz="3200" smtClean="0"/>
              <a:t>NOTE: This is one of those times when you want to make sure you have the vapor pressure of the </a:t>
            </a:r>
            <a:r>
              <a:rPr lang="en-US" sz="3200" b="1" i="1" smtClean="0"/>
              <a:t>solvent</a:t>
            </a:r>
            <a:r>
              <a:rPr lang="en-US" sz="3200" smtClean="0"/>
              <a:t>.</a:t>
            </a:r>
          </a:p>
        </p:txBody>
      </p:sp>
      <p:sp>
        <p:nvSpPr>
          <p:cNvPr id="513028" name="Slide Number Placeholder 3"/>
          <p:cNvSpPr>
            <a:spLocks noGrp="1"/>
          </p:cNvSpPr>
          <p:nvPr>
            <p:ph type="sldNum" sz="quarter" idx="12"/>
          </p:nvPr>
        </p:nvSpPr>
        <p:spPr>
          <a:noFill/>
        </p:spPr>
        <p:txBody>
          <a:bodyPr/>
          <a:lstStyle/>
          <a:p>
            <a:fld id="{9E57435E-CD77-46CA-B711-2949DE5F6918}" type="slidenum">
              <a:rPr lang="ar-SA" smtClean="0">
                <a:latin typeface="Arial" pitchFamily="34" charset="0"/>
                <a:cs typeface="Arial" pitchFamily="34" charset="0"/>
              </a:rPr>
              <a:pPr/>
              <a:t>418</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57348">
                                            <p:txEl>
                                              <p:pRg st="1" end="1"/>
                                            </p:txEl>
                                          </p:spTgt>
                                        </p:tgtEl>
                                        <p:attrNameLst>
                                          <p:attrName>style.visibility</p:attrName>
                                        </p:attrNameLst>
                                      </p:cBhvr>
                                      <p:to>
                                        <p:strVal val="visible"/>
                                      </p:to>
                                    </p:set>
                                    <p:animEffect transition="in" filter="fade">
                                      <p:cBhvr>
                                        <p:cTn id="7" dur="2000"/>
                                        <p:tgtEl>
                                          <p:spTgt spid="57348">
                                            <p:txEl>
                                              <p:pRg st="1" end="1"/>
                                            </p:txEl>
                                          </p:spTgt>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57348">
                                            <p:txEl>
                                              <p:pRg st="2" end="2"/>
                                            </p:txEl>
                                          </p:spTgt>
                                        </p:tgtEl>
                                        <p:attrNameLst>
                                          <p:attrName>style.visibility</p:attrName>
                                        </p:attrNameLst>
                                      </p:cBhvr>
                                      <p:to>
                                        <p:strVal val="visible"/>
                                      </p:to>
                                    </p:set>
                                    <p:animEffect transition="in" filter="fade">
                                      <p:cBhvr>
                                        <p:cTn id="10" dur="2000"/>
                                        <p:tgtEl>
                                          <p:spTgt spid="57348">
                                            <p:txEl>
                                              <p:pRg st="2" end="2"/>
                                            </p:txEl>
                                          </p:spTgt>
                                        </p:tgtEl>
                                      </p:cBhvr>
                                    </p:animEffect>
                                  </p:childTnLst>
                                </p:cTn>
                              </p:par>
                              <p:par>
                                <p:cTn id="11" presetID="10" presetClass="entr" presetSubtype="0" fill="hold" grpId="0" nodeType="withEffect">
                                  <p:stCondLst>
                                    <p:cond delay="6000"/>
                                  </p:stCondLst>
                                  <p:childTnLst>
                                    <p:set>
                                      <p:cBhvr>
                                        <p:cTn id="12" dur="1" fill="hold">
                                          <p:stCondLst>
                                            <p:cond delay="0"/>
                                          </p:stCondLst>
                                        </p:cTn>
                                        <p:tgtEl>
                                          <p:spTgt spid="57348">
                                            <p:txEl>
                                              <p:pRg st="3" end="3"/>
                                            </p:txEl>
                                          </p:spTgt>
                                        </p:tgtEl>
                                        <p:attrNameLst>
                                          <p:attrName>style.visibility</p:attrName>
                                        </p:attrNameLst>
                                      </p:cBhvr>
                                      <p:to>
                                        <p:strVal val="visible"/>
                                      </p:to>
                                    </p:set>
                                    <p:animEffect transition="in" filter="fade">
                                      <p:cBhvr>
                                        <p:cTn id="13" dur="2000"/>
                                        <p:tgtEl>
                                          <p:spTgt spid="57348">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7348">
                                            <p:txEl>
                                              <p:pRg st="4" end="4"/>
                                            </p:txEl>
                                          </p:spTgt>
                                        </p:tgtEl>
                                        <p:attrNameLst>
                                          <p:attrName>style.visibility</p:attrName>
                                        </p:attrNameLst>
                                      </p:cBhvr>
                                      <p:to>
                                        <p:strVal val="visible"/>
                                      </p:to>
                                    </p:set>
                                    <p:animEffect transition="in" filter="fade">
                                      <p:cBhvr>
                                        <p:cTn id="18" dur="2000"/>
                                        <p:tgtEl>
                                          <p:spTgt spid="5734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8" grpId="0" build="p" bldLvl="2"/>
    </p:bldLst>
  </p:timing>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p:cNvSpPr>
            <a:spLocks noGrp="1" noChangeArrowheads="1"/>
          </p:cNvSpPr>
          <p:nvPr>
            <p:ph type="title"/>
          </p:nvPr>
        </p:nvSpPr>
        <p:spPr/>
        <p:txBody>
          <a:bodyPr/>
          <a:lstStyle/>
          <a:p>
            <a:pPr eaLnBrk="1" hangingPunct="1"/>
            <a:r>
              <a:rPr lang="en-US" smtClean="0"/>
              <a:t>Vapor Pressure</a:t>
            </a:r>
          </a:p>
        </p:txBody>
      </p:sp>
      <p:sp>
        <p:nvSpPr>
          <p:cNvPr id="514051" name="Rectangle 3"/>
          <p:cNvSpPr>
            <a:spLocks noGrp="1" noChangeArrowheads="1"/>
          </p:cNvSpPr>
          <p:nvPr>
            <p:ph type="body" sz="half" idx="1"/>
          </p:nvPr>
        </p:nvSpPr>
        <p:spPr>
          <a:xfrm>
            <a:off x="0" y="1219200"/>
            <a:ext cx="4716463" cy="5029200"/>
          </a:xfrm>
        </p:spPr>
        <p:txBody>
          <a:bodyPr/>
          <a:lstStyle/>
          <a:p>
            <a:pPr algn="l" rtl="0" eaLnBrk="1" hangingPunct="1">
              <a:buFontTx/>
              <a:buNone/>
            </a:pPr>
            <a:r>
              <a:rPr lang="en-US" sz="3600" smtClean="0"/>
              <a:t>	Because of solute-solvent intermolecular attraction, higher concentrations of nonvolatile solutes make it harder for solvent to escape to the vapor phase.</a:t>
            </a:r>
          </a:p>
        </p:txBody>
      </p:sp>
      <p:pic>
        <p:nvPicPr>
          <p:cNvPr id="514052" name="Picture 9" descr="13_20"/>
          <p:cNvPicPr>
            <a:picLocks noGrp="1" noChangeAspect="1" noChangeArrowheads="1"/>
          </p:cNvPicPr>
          <p:nvPr>
            <p:ph sz="half" idx="2"/>
          </p:nvPr>
        </p:nvPicPr>
        <p:blipFill>
          <a:blip r:embed="rId3" cstate="print"/>
          <a:srcRect b="13077"/>
          <a:stretch>
            <a:fillRect/>
          </a:stretch>
        </p:blipFill>
        <p:spPr>
          <a:xfrm>
            <a:off x="4849813" y="2286000"/>
            <a:ext cx="4065587" cy="2871788"/>
          </a:xfrm>
        </p:spPr>
      </p:pic>
      <p:sp>
        <p:nvSpPr>
          <p:cNvPr id="514053" name="Slide Number Placeholder 4"/>
          <p:cNvSpPr>
            <a:spLocks noGrp="1"/>
          </p:cNvSpPr>
          <p:nvPr>
            <p:ph type="sldNum" sz="quarter" idx="11"/>
          </p:nvPr>
        </p:nvSpPr>
        <p:spPr>
          <a:xfrm>
            <a:off x="179388" y="6400800"/>
            <a:ext cx="1905000" cy="457200"/>
          </a:xfrm>
          <a:noFill/>
        </p:spPr>
        <p:txBody>
          <a:bodyPr/>
          <a:lstStyle/>
          <a:p>
            <a:fld id="{6D24EE8B-5229-445F-ACA6-20B8CA171006}" type="slidenum">
              <a:rPr lang="ar-SA" smtClean="0">
                <a:latin typeface="Arial" pitchFamily="34" charset="0"/>
                <a:cs typeface="Arial" pitchFamily="34" charset="0"/>
              </a:rPr>
              <a:pPr/>
              <a:t>419</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sz="4000" smtClean="0"/>
              <a:t>DETERMINING EMPIRICAL and MOLECULAR FORMULAS</a:t>
            </a:r>
          </a:p>
        </p:txBody>
      </p:sp>
      <p:pic>
        <p:nvPicPr>
          <p:cNvPr id="34819" name="Picture 3"/>
          <p:cNvPicPr>
            <a:picLocks noGrp="1" noChangeAspect="1" noChangeArrowheads="1"/>
          </p:cNvPicPr>
          <p:nvPr>
            <p:ph type="body" idx="1"/>
          </p:nvPr>
        </p:nvPicPr>
        <p:blipFill>
          <a:blip r:embed="rId2" cstate="print"/>
          <a:srcRect/>
          <a:stretch>
            <a:fillRect/>
          </a:stretch>
        </p:blipFill>
        <p:spPr>
          <a:xfrm>
            <a:off x="611188" y="2349500"/>
            <a:ext cx="8066087" cy="3309938"/>
          </a:xfrm>
          <a:noFill/>
        </p:spPr>
      </p:pic>
      <p:sp>
        <p:nvSpPr>
          <p:cNvPr id="175108" name="Slide Number Placeholder 6"/>
          <p:cNvSpPr>
            <a:spLocks noGrp="1"/>
          </p:cNvSpPr>
          <p:nvPr>
            <p:ph type="sldNum" sz="quarter" idx="12"/>
          </p:nvPr>
        </p:nvSpPr>
        <p:spPr>
          <a:noFill/>
        </p:spPr>
        <p:txBody>
          <a:bodyPr/>
          <a:lstStyle/>
          <a:p>
            <a:fld id="{9C346C49-1322-4CE3-8123-B091F485FCD9}" type="slidenum">
              <a:rPr lang="ar-SA" smtClean="0">
                <a:latin typeface="Arial" pitchFamily="34" charset="0"/>
                <a:cs typeface="Arial" pitchFamily="34" charset="0"/>
              </a:rPr>
              <a:pPr/>
              <a:t>42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additive="base">
                                        <p:cTn id="7" dur="500" fill="hold"/>
                                        <p:tgtEl>
                                          <p:spTgt spid="43010"/>
                                        </p:tgtEl>
                                        <p:attrNameLst>
                                          <p:attrName>ppt_x</p:attrName>
                                        </p:attrNameLst>
                                      </p:cBhvr>
                                      <p:tavLst>
                                        <p:tav tm="0">
                                          <p:val>
                                            <p:strVal val="#ppt_x"/>
                                          </p:val>
                                        </p:tav>
                                        <p:tav tm="100000">
                                          <p:val>
                                            <p:strVal val="#ppt_x"/>
                                          </p:val>
                                        </p:tav>
                                      </p:tavLst>
                                    </p:anim>
                                    <p:anim calcmode="lin" valueType="num">
                                      <p:cBhvr additive="base">
                                        <p:cTn id="8" dur="500" fill="hold"/>
                                        <p:tgtEl>
                                          <p:spTgt spid="430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4819"/>
                                        </p:tgtEl>
                                        <p:attrNameLst>
                                          <p:attrName>style.visibility</p:attrName>
                                        </p:attrNameLst>
                                      </p:cBhvr>
                                      <p:to>
                                        <p:strVal val="visible"/>
                                      </p:to>
                                    </p:set>
                                    <p:anim calcmode="lin" valueType="num">
                                      <p:cBhvr additive="base">
                                        <p:cTn id="13" dur="500" fill="hold"/>
                                        <p:tgtEl>
                                          <p:spTgt spid="34819"/>
                                        </p:tgtEl>
                                        <p:attrNameLst>
                                          <p:attrName>ppt_x</p:attrName>
                                        </p:attrNameLst>
                                      </p:cBhvr>
                                      <p:tavLst>
                                        <p:tav tm="0">
                                          <p:val>
                                            <p:strVal val="#ppt_x"/>
                                          </p:val>
                                        </p:tav>
                                        <p:tav tm="100000">
                                          <p:val>
                                            <p:strVal val="#ppt_x"/>
                                          </p:val>
                                        </p:tav>
                                      </p:tavLst>
                                    </p:anim>
                                    <p:anim calcmode="lin" valueType="num">
                                      <p:cBhvr additive="base">
                                        <p:cTn id="14" dur="500" fill="hold"/>
                                        <p:tgtEl>
                                          <p:spTgt spid="348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Lst>
  </p:timing>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p:cNvSpPr>
            <a:spLocks noGrp="1" noChangeArrowheads="1"/>
          </p:cNvSpPr>
          <p:nvPr>
            <p:ph type="title"/>
          </p:nvPr>
        </p:nvSpPr>
        <p:spPr/>
        <p:txBody>
          <a:bodyPr/>
          <a:lstStyle/>
          <a:p>
            <a:pPr eaLnBrk="1" hangingPunct="1"/>
            <a:r>
              <a:rPr lang="en-US" sz="6000" smtClean="0"/>
              <a:t>Vapor Pressure</a:t>
            </a:r>
          </a:p>
        </p:txBody>
      </p:sp>
      <p:sp>
        <p:nvSpPr>
          <p:cNvPr id="515075" name="Rectangle 3"/>
          <p:cNvSpPr>
            <a:spLocks noGrp="1" noChangeArrowheads="1"/>
          </p:cNvSpPr>
          <p:nvPr>
            <p:ph type="body" sz="half" idx="1"/>
          </p:nvPr>
        </p:nvSpPr>
        <p:spPr>
          <a:xfrm>
            <a:off x="0" y="1143000"/>
            <a:ext cx="4495800" cy="4114800"/>
          </a:xfrm>
        </p:spPr>
        <p:txBody>
          <a:bodyPr/>
          <a:lstStyle/>
          <a:p>
            <a:pPr algn="l" rtl="0" eaLnBrk="1" hangingPunct="1">
              <a:buFontTx/>
              <a:buNone/>
            </a:pPr>
            <a:r>
              <a:rPr lang="en-US" sz="4400" smtClean="0"/>
              <a:t>	Therefore, the vapor pressure of a solution is lower than that of the pure solvent.</a:t>
            </a:r>
          </a:p>
        </p:txBody>
      </p:sp>
      <p:pic>
        <p:nvPicPr>
          <p:cNvPr id="515076" name="Picture 4" descr="13_20"/>
          <p:cNvPicPr>
            <a:picLocks noGrp="1" noChangeAspect="1" noChangeArrowheads="1"/>
          </p:cNvPicPr>
          <p:nvPr>
            <p:ph sz="half" idx="2"/>
          </p:nvPr>
        </p:nvPicPr>
        <p:blipFill>
          <a:blip r:embed="rId3" cstate="print"/>
          <a:srcRect b="13077"/>
          <a:stretch>
            <a:fillRect/>
          </a:stretch>
        </p:blipFill>
        <p:spPr>
          <a:xfrm>
            <a:off x="4572000" y="2286000"/>
            <a:ext cx="4343400" cy="3067050"/>
          </a:xfrm>
        </p:spPr>
      </p:pic>
      <p:sp>
        <p:nvSpPr>
          <p:cNvPr id="515077" name="Slide Number Placeholder 4"/>
          <p:cNvSpPr>
            <a:spLocks noGrp="1"/>
          </p:cNvSpPr>
          <p:nvPr>
            <p:ph type="sldNum" sz="quarter" idx="11"/>
          </p:nvPr>
        </p:nvSpPr>
        <p:spPr>
          <a:xfrm>
            <a:off x="323850" y="6021388"/>
            <a:ext cx="1905000" cy="457200"/>
          </a:xfrm>
          <a:noFill/>
        </p:spPr>
        <p:txBody>
          <a:bodyPr/>
          <a:lstStyle/>
          <a:p>
            <a:fld id="{EB2C2793-08B9-4E28-8FB8-D37906AA09FE}" type="slidenum">
              <a:rPr lang="ar-SA" smtClean="0">
                <a:latin typeface="Arial" pitchFamily="34" charset="0"/>
                <a:cs typeface="Arial" pitchFamily="34" charset="0"/>
              </a:rPr>
              <a:pPr/>
              <a:t>420</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6098" name="Picture 2"/>
          <p:cNvPicPr>
            <a:picLocks noGrp="1" noChangeAspect="1" noChangeArrowheads="1"/>
          </p:cNvPicPr>
          <p:nvPr>
            <p:ph idx="1"/>
          </p:nvPr>
        </p:nvPicPr>
        <p:blipFill>
          <a:blip r:embed="rId3" cstate="print"/>
          <a:srcRect/>
          <a:stretch>
            <a:fillRect/>
          </a:stretch>
        </p:blipFill>
        <p:spPr>
          <a:xfrm>
            <a:off x="3124200" y="152400"/>
            <a:ext cx="4268788" cy="3132138"/>
          </a:xfrm>
          <a:noFill/>
        </p:spPr>
      </p:pic>
      <p:pic>
        <p:nvPicPr>
          <p:cNvPr id="516099" name="Picture 6" descr="E:\jpg\chap014_jpg\w0140-n.jpg"/>
          <p:cNvPicPr>
            <a:picLocks noChangeAspect="1" noChangeArrowheads="1"/>
          </p:cNvPicPr>
          <p:nvPr/>
        </p:nvPicPr>
        <p:blipFill>
          <a:blip r:embed="rId4" cstate="print"/>
          <a:srcRect/>
          <a:stretch>
            <a:fillRect/>
          </a:stretch>
        </p:blipFill>
        <p:spPr bwMode="auto">
          <a:xfrm>
            <a:off x="250825" y="3429000"/>
            <a:ext cx="2822575" cy="2387600"/>
          </a:xfrm>
          <a:prstGeom prst="rect">
            <a:avLst/>
          </a:prstGeom>
          <a:noFill/>
          <a:ln w="9525">
            <a:noFill/>
            <a:miter lim="800000"/>
            <a:headEnd/>
            <a:tailEnd/>
          </a:ln>
        </p:spPr>
      </p:pic>
      <p:pic>
        <p:nvPicPr>
          <p:cNvPr id="516100" name="Picture 4" descr="E:\jpg\chap014_jpg\w0139-n.jpg"/>
          <p:cNvPicPr>
            <a:picLocks noChangeAspect="1" noChangeArrowheads="1"/>
          </p:cNvPicPr>
          <p:nvPr/>
        </p:nvPicPr>
        <p:blipFill>
          <a:blip r:embed="rId5" cstate="print"/>
          <a:srcRect/>
          <a:stretch>
            <a:fillRect/>
          </a:stretch>
        </p:blipFill>
        <p:spPr bwMode="auto">
          <a:xfrm>
            <a:off x="152400" y="685800"/>
            <a:ext cx="2971800" cy="2441575"/>
          </a:xfrm>
          <a:prstGeom prst="rect">
            <a:avLst/>
          </a:prstGeom>
          <a:noFill/>
          <a:ln w="9525">
            <a:noFill/>
            <a:miter lim="800000"/>
            <a:headEnd/>
            <a:tailEnd/>
          </a:ln>
        </p:spPr>
      </p:pic>
      <p:sp>
        <p:nvSpPr>
          <p:cNvPr id="516101" name="Text Box 7"/>
          <p:cNvSpPr txBox="1">
            <a:spLocks noChangeArrowheads="1"/>
          </p:cNvSpPr>
          <p:nvPr/>
        </p:nvSpPr>
        <p:spPr bwMode="auto">
          <a:xfrm>
            <a:off x="3348038" y="3048000"/>
            <a:ext cx="5795962" cy="3108325"/>
          </a:xfrm>
          <a:prstGeom prst="rect">
            <a:avLst/>
          </a:prstGeom>
          <a:noFill/>
          <a:ln w="9525">
            <a:noFill/>
            <a:miter lim="800000"/>
            <a:headEnd/>
            <a:tailEnd/>
          </a:ln>
        </p:spPr>
        <p:txBody>
          <a:bodyPr>
            <a:spAutoFit/>
          </a:bodyPr>
          <a:lstStyle/>
          <a:p>
            <a:pPr algn="l" rtl="0"/>
            <a:r>
              <a:rPr lang="en-US" sz="2800"/>
              <a:t> </a:t>
            </a:r>
            <a:r>
              <a:rPr lang="en-US" sz="2800" b="1"/>
              <a:t>(a) </a:t>
            </a:r>
            <a:r>
              <a:rPr lang="en-US" sz="2800"/>
              <a:t>With a high number of solvent molecules, the rate of evaporation and condensation is relatively high. </a:t>
            </a:r>
          </a:p>
          <a:p>
            <a:pPr algn="l" rtl="0"/>
            <a:r>
              <a:rPr lang="en-US" sz="2800"/>
              <a:t> </a:t>
            </a:r>
            <a:r>
              <a:rPr lang="en-US" sz="2800" b="1"/>
              <a:t>(b) </a:t>
            </a:r>
            <a:r>
              <a:rPr lang="en-US" sz="2800"/>
              <a:t>When some of the solvent is replaced by a nonvolatile solute, the rate of evaporation and the vapor pressure decrease.</a:t>
            </a:r>
          </a:p>
        </p:txBody>
      </p:sp>
      <p:sp>
        <p:nvSpPr>
          <p:cNvPr id="516102" name="Slide Number Placeholder 5"/>
          <p:cNvSpPr>
            <a:spLocks noGrp="1"/>
          </p:cNvSpPr>
          <p:nvPr>
            <p:ph type="sldNum" sz="quarter" idx="12"/>
          </p:nvPr>
        </p:nvSpPr>
        <p:spPr>
          <a:noFill/>
        </p:spPr>
        <p:txBody>
          <a:bodyPr/>
          <a:lstStyle/>
          <a:p>
            <a:fld id="{72C4976D-0EB5-4555-B71C-0E63EB43596E}" type="slidenum">
              <a:rPr lang="ar-SA" smtClean="0">
                <a:latin typeface="Arial" pitchFamily="34" charset="0"/>
                <a:cs typeface="Arial" pitchFamily="34" charset="0"/>
              </a:rPr>
              <a:pPr/>
              <a:t>421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type="body" idx="1"/>
          </p:nvPr>
        </p:nvSpPr>
        <p:spPr>
          <a:xfrm>
            <a:off x="755650" y="260350"/>
            <a:ext cx="7772400" cy="5334000"/>
          </a:xfrm>
        </p:spPr>
        <p:txBody>
          <a:bodyPr/>
          <a:lstStyle/>
          <a:p>
            <a:pPr algn="l" rtl="0"/>
            <a:r>
              <a:rPr lang="en-US" smtClean="0"/>
              <a:t>When a solution is made from two components that can evaporate, the vapor contains molecules of each component </a:t>
            </a:r>
          </a:p>
          <a:p>
            <a:pPr algn="l" rtl="0"/>
            <a:r>
              <a:rPr lang="en-US" smtClean="0"/>
              <a:t>Each component is described by Raoult’s law, using the labels </a:t>
            </a:r>
            <a:r>
              <a:rPr lang="en-US" i="1" smtClean="0"/>
              <a:t>A</a:t>
            </a:r>
            <a:r>
              <a:rPr lang="en-US" smtClean="0"/>
              <a:t> and </a:t>
            </a:r>
            <a:r>
              <a:rPr lang="en-US" i="1" smtClean="0"/>
              <a:t>B</a:t>
            </a:r>
            <a:r>
              <a:rPr lang="en-US" smtClean="0"/>
              <a:t>:</a:t>
            </a:r>
          </a:p>
        </p:txBody>
      </p:sp>
      <p:graphicFrame>
        <p:nvGraphicFramePr>
          <p:cNvPr id="51202" name="Object 2"/>
          <p:cNvGraphicFramePr>
            <a:graphicFrameLocks noChangeAspect="1"/>
          </p:cNvGraphicFramePr>
          <p:nvPr/>
        </p:nvGraphicFramePr>
        <p:xfrm>
          <a:off x="1447800" y="3429000"/>
          <a:ext cx="6553200" cy="2303463"/>
        </p:xfrm>
        <a:graphic>
          <a:graphicData uri="http://schemas.openxmlformats.org/presentationml/2006/ole">
            <mc:AlternateContent xmlns:mc="http://schemas.openxmlformats.org/markup-compatibility/2006">
              <mc:Choice xmlns:v="urn:schemas-microsoft-com:vml" Requires="v">
                <p:oleObj spid="_x0000_s51204" name="Equation" r:id="rId4" imgW="2095200" imgH="736560" progId="Equation.3">
                  <p:embed/>
                </p:oleObj>
              </mc:Choice>
              <mc:Fallback>
                <p:oleObj name="Equation" r:id="rId4" imgW="2095200" imgH="736560"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3429000"/>
                        <a:ext cx="6553200" cy="23034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204" name="Slide Number Placeholder 3"/>
          <p:cNvSpPr>
            <a:spLocks noGrp="1"/>
          </p:cNvSpPr>
          <p:nvPr>
            <p:ph type="sldNum" sz="quarter" idx="12"/>
          </p:nvPr>
        </p:nvSpPr>
        <p:spPr>
          <a:noFill/>
        </p:spPr>
        <p:txBody>
          <a:bodyPr/>
          <a:lstStyle/>
          <a:p>
            <a:fld id="{B0D7EF49-904B-4080-B650-D3DF593336FE}" type="slidenum">
              <a:rPr lang="ar-SA" smtClean="0">
                <a:latin typeface="Arial" pitchFamily="34" charset="0"/>
                <a:cs typeface="Arial" pitchFamily="34" charset="0"/>
              </a:rPr>
              <a:pPr/>
              <a:t>422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85800"/>
            <a:ext cx="8229600" cy="1143000"/>
          </a:xfrm>
        </p:spPr>
        <p:txBody>
          <a:bodyPr rtlCol="0">
            <a:normAutofit fontScale="90000"/>
          </a:bodyPr>
          <a:lstStyle/>
          <a:p>
            <a:pPr fontAlgn="auto">
              <a:spcAft>
                <a:spcPts val="0"/>
              </a:spcAft>
              <a:defRPr/>
            </a:pPr>
            <a:r>
              <a:rPr lang="en-US" dirty="0" smtClean="0"/>
              <a:t>Vapor Pressure of a solution with a volatile solute</a:t>
            </a:r>
            <a:br>
              <a:rPr lang="en-US" dirty="0" smtClean="0"/>
            </a:br>
            <a:endParaRPr lang="en-US" dirty="0" smtClean="0"/>
          </a:p>
        </p:txBody>
      </p:sp>
      <p:sp>
        <p:nvSpPr>
          <p:cNvPr id="52228" name="Content Placeholder 2"/>
          <p:cNvSpPr>
            <a:spLocks noGrp="1"/>
          </p:cNvSpPr>
          <p:nvPr>
            <p:ph idx="1"/>
          </p:nvPr>
        </p:nvSpPr>
        <p:spPr>
          <a:xfrm>
            <a:off x="395288" y="4797425"/>
            <a:ext cx="8640762" cy="1600200"/>
          </a:xfrm>
        </p:spPr>
        <p:txBody>
          <a:bodyPr/>
          <a:lstStyle/>
          <a:p>
            <a:pPr algn="l" rtl="0"/>
            <a:r>
              <a:rPr lang="en-US" sz="2800" smtClean="0"/>
              <a:t>The vapor pressure of the solution will be between the vapor pressures of the pure components, In this case, pure A has the higher vapour pressure and so is the more volatile component.</a:t>
            </a:r>
          </a:p>
          <a:p>
            <a:pPr algn="l" rtl="0"/>
            <a:endParaRPr lang="en-US" sz="2800" smtClean="0"/>
          </a:p>
          <a:p>
            <a:pPr algn="l" rtl="0">
              <a:buFontTx/>
              <a:buNone/>
            </a:pPr>
            <a:endParaRPr lang="en-US" sz="2800" smtClean="0"/>
          </a:p>
        </p:txBody>
      </p:sp>
      <p:sp>
        <p:nvSpPr>
          <p:cNvPr id="52229"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graphicFrame>
        <p:nvGraphicFramePr>
          <p:cNvPr id="52226" name="Object 2"/>
          <p:cNvGraphicFramePr>
            <a:graphicFrameLocks noChangeAspect="1"/>
          </p:cNvGraphicFramePr>
          <p:nvPr/>
        </p:nvGraphicFramePr>
        <p:xfrm>
          <a:off x="0" y="3330575"/>
          <a:ext cx="4495800" cy="871538"/>
        </p:xfrm>
        <a:graphic>
          <a:graphicData uri="http://schemas.openxmlformats.org/presentationml/2006/ole">
            <mc:AlternateContent xmlns:mc="http://schemas.openxmlformats.org/markup-compatibility/2006">
              <mc:Choice xmlns:v="urn:schemas-microsoft-com:vml" Requires="v">
                <p:oleObj spid="_x0000_s52228" name="Equation" r:id="rId4" imgW="1231366" imgH="241195" progId="Equation.3">
                  <p:embed/>
                </p:oleObj>
              </mc:Choice>
              <mc:Fallback>
                <p:oleObj name="Equation" r:id="rId4" imgW="1231366" imgH="241195"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330575"/>
                        <a:ext cx="4495800" cy="871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2230" name="Rectangle 6"/>
          <p:cNvSpPr>
            <a:spLocks noChangeArrowheads="1"/>
          </p:cNvSpPr>
          <p:nvPr/>
        </p:nvSpPr>
        <p:spPr bwMode="auto">
          <a:xfrm>
            <a:off x="533400" y="2133600"/>
            <a:ext cx="3670300" cy="769938"/>
          </a:xfrm>
          <a:prstGeom prst="rect">
            <a:avLst/>
          </a:prstGeom>
          <a:noFill/>
          <a:ln w="9525">
            <a:noFill/>
            <a:miter lim="800000"/>
            <a:headEnd/>
            <a:tailEnd/>
          </a:ln>
        </p:spPr>
        <p:txBody>
          <a:bodyPr wrap="none">
            <a:spAutoFit/>
          </a:bodyPr>
          <a:lstStyle/>
          <a:p>
            <a:r>
              <a:rPr lang="en-US" sz="4400"/>
              <a:t>Ideal solution </a:t>
            </a:r>
          </a:p>
        </p:txBody>
      </p:sp>
      <p:pic>
        <p:nvPicPr>
          <p:cNvPr id="52231" name="Picture 2" descr="mhtml:file://H:\non-ideal%20mixtures%20of%20liquids.mht!http://www.chemguide.co.uk/physical/phaseeqia/vpcomp4.gif"/>
          <p:cNvPicPr>
            <a:picLocks noChangeAspect="1" noChangeArrowheads="1"/>
          </p:cNvPicPr>
          <p:nvPr/>
        </p:nvPicPr>
        <p:blipFill>
          <a:blip r:embed="rId6" cstate="print"/>
          <a:srcRect/>
          <a:stretch>
            <a:fillRect/>
          </a:stretch>
        </p:blipFill>
        <p:spPr bwMode="auto">
          <a:xfrm>
            <a:off x="4800600" y="2362200"/>
            <a:ext cx="3876675" cy="2343150"/>
          </a:xfrm>
          <a:prstGeom prst="rect">
            <a:avLst/>
          </a:prstGeom>
          <a:noFill/>
          <a:ln w="9525">
            <a:noFill/>
            <a:miter lim="800000"/>
            <a:headEnd/>
            <a:tailEnd/>
          </a:ln>
        </p:spPr>
      </p:pic>
      <p:sp>
        <p:nvSpPr>
          <p:cNvPr id="52232" name="Slide Number Placeholder 7"/>
          <p:cNvSpPr>
            <a:spLocks noGrp="1"/>
          </p:cNvSpPr>
          <p:nvPr>
            <p:ph type="sldNum" sz="quarter" idx="12"/>
          </p:nvPr>
        </p:nvSpPr>
        <p:spPr>
          <a:xfrm>
            <a:off x="0" y="6381750"/>
            <a:ext cx="2133600" cy="476250"/>
          </a:xfrm>
          <a:noFill/>
        </p:spPr>
        <p:txBody>
          <a:bodyPr/>
          <a:lstStyle/>
          <a:p>
            <a:fld id="{DFE82278-D7FF-4CBF-A367-B1457380530E}" type="slidenum">
              <a:rPr lang="ar-SA" smtClean="0">
                <a:latin typeface="Arial" pitchFamily="34" charset="0"/>
                <a:cs typeface="Arial" pitchFamily="34" charset="0"/>
              </a:rPr>
              <a:pPr/>
              <a:t>423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type="body" idx="1"/>
          </p:nvPr>
        </p:nvSpPr>
        <p:spPr>
          <a:xfrm>
            <a:off x="684213" y="404813"/>
            <a:ext cx="7772400" cy="5257800"/>
          </a:xfrm>
        </p:spPr>
        <p:txBody>
          <a:bodyPr/>
          <a:lstStyle/>
          <a:p>
            <a:pPr algn="l" rtl="0"/>
            <a:r>
              <a:rPr lang="en-US" smtClean="0"/>
              <a:t>For an ideal, two-component solution of volatile components:</a:t>
            </a:r>
          </a:p>
        </p:txBody>
      </p:sp>
      <p:pic>
        <p:nvPicPr>
          <p:cNvPr id="53252" name="Picture 4" descr="E:\jpg\chap014_jpg\w0141-n.jpg"/>
          <p:cNvPicPr>
            <a:picLocks noChangeAspect="1" noChangeArrowheads="1"/>
          </p:cNvPicPr>
          <p:nvPr/>
        </p:nvPicPr>
        <p:blipFill>
          <a:blip r:embed="rId4" cstate="print"/>
          <a:srcRect/>
          <a:stretch>
            <a:fillRect/>
          </a:stretch>
        </p:blipFill>
        <p:spPr bwMode="auto">
          <a:xfrm>
            <a:off x="250825" y="1484313"/>
            <a:ext cx="4630738" cy="4311650"/>
          </a:xfrm>
          <a:prstGeom prst="rect">
            <a:avLst/>
          </a:prstGeom>
          <a:noFill/>
          <a:ln w="9525">
            <a:noFill/>
            <a:miter lim="800000"/>
            <a:headEnd/>
            <a:tailEnd/>
          </a:ln>
        </p:spPr>
      </p:pic>
      <p:sp>
        <p:nvSpPr>
          <p:cNvPr id="53253" name="Text Box 5"/>
          <p:cNvSpPr txBox="1">
            <a:spLocks noChangeArrowheads="1"/>
          </p:cNvSpPr>
          <p:nvPr/>
        </p:nvSpPr>
        <p:spPr bwMode="auto">
          <a:xfrm>
            <a:off x="4932363" y="2060575"/>
            <a:ext cx="3960812" cy="1816100"/>
          </a:xfrm>
          <a:prstGeom prst="rect">
            <a:avLst/>
          </a:prstGeom>
          <a:noFill/>
          <a:ln w="9525">
            <a:noFill/>
            <a:miter lim="800000"/>
            <a:headEnd/>
            <a:tailEnd/>
          </a:ln>
        </p:spPr>
        <p:txBody>
          <a:bodyPr>
            <a:spAutoFit/>
          </a:bodyPr>
          <a:lstStyle/>
          <a:p>
            <a:pPr algn="l" rtl="0"/>
            <a:r>
              <a:rPr lang="en-US" sz="2800">
                <a:latin typeface="Times New Roman" pitchFamily="18" charset="0"/>
                <a:cs typeface="Times New Roman" pitchFamily="18" charset="0"/>
              </a:rPr>
              <a:t>The vapor pressure of an ideal, two-component solution of volatile components </a:t>
            </a:r>
            <a:r>
              <a:rPr lang="en-US" sz="2800" i="1">
                <a:latin typeface="Times New Roman" pitchFamily="18" charset="0"/>
                <a:cs typeface="Times New Roman" pitchFamily="18" charset="0"/>
              </a:rPr>
              <a:t>(A </a:t>
            </a:r>
            <a:r>
              <a:rPr lang="en-US" sz="2800">
                <a:latin typeface="Times New Roman" pitchFamily="18" charset="0"/>
                <a:cs typeface="Times New Roman" pitchFamily="18" charset="0"/>
              </a:rPr>
              <a:t>and </a:t>
            </a:r>
            <a:r>
              <a:rPr lang="en-US" sz="2800" i="1">
                <a:latin typeface="Times New Roman" pitchFamily="18" charset="0"/>
                <a:cs typeface="Times New Roman" pitchFamily="18" charset="0"/>
              </a:rPr>
              <a:t>B</a:t>
            </a:r>
            <a:r>
              <a:rPr lang="en-US" sz="2800">
                <a:latin typeface="Times New Roman" pitchFamily="18" charset="0"/>
                <a:cs typeface="Times New Roman" pitchFamily="18" charset="0"/>
              </a:rPr>
              <a:t>)</a:t>
            </a:r>
            <a:r>
              <a:rPr lang="en-US" sz="2800" i="1">
                <a:latin typeface="Times New Roman" pitchFamily="18" charset="0"/>
                <a:cs typeface="Times New Roman" pitchFamily="18" charset="0"/>
              </a:rPr>
              <a:t>.</a:t>
            </a:r>
          </a:p>
        </p:txBody>
      </p:sp>
      <p:sp>
        <p:nvSpPr>
          <p:cNvPr id="53254" name="Slide Number Placeholder 4"/>
          <p:cNvSpPr>
            <a:spLocks noGrp="1"/>
          </p:cNvSpPr>
          <p:nvPr>
            <p:ph type="sldNum" sz="quarter" idx="12"/>
          </p:nvPr>
        </p:nvSpPr>
        <p:spPr>
          <a:noFill/>
        </p:spPr>
        <p:txBody>
          <a:bodyPr/>
          <a:lstStyle/>
          <a:p>
            <a:fld id="{C65DFEF2-4FC1-44C2-9690-0778E6B6FF69}" type="slidenum">
              <a:rPr lang="ar-SA" smtClean="0">
                <a:latin typeface="Arial" pitchFamily="34" charset="0"/>
                <a:cs typeface="Arial" pitchFamily="34" charset="0"/>
              </a:rPr>
              <a:pPr/>
              <a:t>424</a:t>
            </a:fld>
            <a:endParaRPr lang="en-US" smtClean="0">
              <a:latin typeface="Arial" pitchFamily="34" charset="0"/>
              <a:cs typeface="Arial" pitchFamily="34" charset="0"/>
            </a:endParaRPr>
          </a:p>
        </p:txBody>
      </p:sp>
      <p:graphicFrame>
        <p:nvGraphicFramePr>
          <p:cNvPr id="53250" name="Object 2"/>
          <p:cNvGraphicFramePr>
            <a:graphicFrameLocks noChangeAspect="1"/>
          </p:cNvGraphicFramePr>
          <p:nvPr/>
        </p:nvGraphicFramePr>
        <p:xfrm>
          <a:off x="4356100" y="4581525"/>
          <a:ext cx="4495800" cy="871538"/>
        </p:xfrm>
        <a:graphic>
          <a:graphicData uri="http://schemas.openxmlformats.org/presentationml/2006/ole">
            <mc:AlternateContent xmlns:mc="http://schemas.openxmlformats.org/markup-compatibility/2006">
              <mc:Choice xmlns:v="urn:schemas-microsoft-com:vml" Requires="v">
                <p:oleObj spid="_x0000_s53252" name="Equation" r:id="rId5" imgW="1231366" imgH="241195" progId="Equation.3">
                  <p:embed/>
                </p:oleObj>
              </mc:Choice>
              <mc:Fallback>
                <p:oleObj name="Equation" r:id="rId5" imgW="1231366" imgH="241195"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6100" y="4581525"/>
                        <a:ext cx="4495800" cy="871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8" name="Content Placeholder 2"/>
          <p:cNvSpPr>
            <a:spLocks noGrp="1"/>
          </p:cNvSpPr>
          <p:nvPr>
            <p:ph type="body" sz="quarter" idx="12"/>
          </p:nvPr>
        </p:nvSpPr>
        <p:spPr>
          <a:xfrm>
            <a:off x="228600" y="457200"/>
            <a:ext cx="8915400" cy="5791200"/>
          </a:xfrm>
        </p:spPr>
        <p:txBody>
          <a:bodyPr/>
          <a:lstStyle/>
          <a:p>
            <a:pPr algn="l" rtl="0" eaLnBrk="1" hangingPunct="1">
              <a:buFontTx/>
              <a:buNone/>
            </a:pPr>
            <a:r>
              <a:rPr lang="en-US" smtClean="0"/>
              <a:t>Ex: Given: Equi-molar solution of Benzene (X</a:t>
            </a:r>
            <a:r>
              <a:rPr lang="en-US" baseline="-25000" smtClean="0"/>
              <a:t>B</a:t>
            </a:r>
            <a:r>
              <a:rPr lang="en-US" smtClean="0"/>
              <a:t> = 0.5) and Toluene (X</a:t>
            </a:r>
            <a:r>
              <a:rPr lang="en-US" baseline="-25000" smtClean="0"/>
              <a:t>T</a:t>
            </a:r>
            <a:r>
              <a:rPr lang="en-US" smtClean="0"/>
              <a:t>), both nonelectrolyte hydrocarbons</a:t>
            </a:r>
          </a:p>
        </p:txBody>
      </p:sp>
      <p:graphicFrame>
        <p:nvGraphicFramePr>
          <p:cNvPr id="18434" name="Object 2" descr="Walnut"/>
          <p:cNvGraphicFramePr>
            <a:graphicFrameLocks noChangeAspect="1"/>
          </p:cNvGraphicFramePr>
          <p:nvPr/>
        </p:nvGraphicFramePr>
        <p:xfrm>
          <a:off x="2286000" y="2209800"/>
          <a:ext cx="4267200" cy="423863"/>
        </p:xfrm>
        <a:graphic>
          <a:graphicData uri="http://schemas.openxmlformats.org/presentationml/2006/ole">
            <mc:AlternateContent xmlns:mc="http://schemas.openxmlformats.org/markup-compatibility/2006">
              <mc:Choice xmlns:v="urn:schemas-microsoft-com:vml" Requires="v">
                <p:oleObj spid="_x0000_s54282" name="Equation" r:id="rId4" imgW="2425680" imgH="241200" progId="">
                  <p:embed/>
                </p:oleObj>
              </mc:Choice>
              <mc:Fallback>
                <p:oleObj name="Equation" r:id="rId4" imgW="2425680" imgH="241200" progId="">
                  <p:embed/>
                  <p:pic>
                    <p:nvPicPr>
                      <p:cNvPr id="0" name="Object 2" descr="Waln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2209800"/>
                        <a:ext cx="4267200" cy="42386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8435" name="Object 3" descr="Walnut"/>
          <p:cNvGraphicFramePr>
            <a:graphicFrameLocks noChangeAspect="1"/>
          </p:cNvGraphicFramePr>
          <p:nvPr/>
        </p:nvGraphicFramePr>
        <p:xfrm>
          <a:off x="2286000" y="2819400"/>
          <a:ext cx="4192588" cy="412750"/>
        </p:xfrm>
        <a:graphic>
          <a:graphicData uri="http://schemas.openxmlformats.org/presentationml/2006/ole">
            <mc:AlternateContent xmlns:mc="http://schemas.openxmlformats.org/markup-compatibility/2006">
              <mc:Choice xmlns:v="urn:schemas-microsoft-com:vml" Requires="v">
                <p:oleObj spid="_x0000_s54283" name="Equation" r:id="rId7" imgW="2450880" imgH="241200" progId="">
                  <p:embed/>
                </p:oleObj>
              </mc:Choice>
              <mc:Fallback>
                <p:oleObj name="Equation" r:id="rId7" imgW="2450880" imgH="241200" progId="">
                  <p:embed/>
                  <p:pic>
                    <p:nvPicPr>
                      <p:cNvPr id="0" name="Object 3" descr="Walnu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0" y="2819400"/>
                        <a:ext cx="4192588" cy="4127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8436" name="Object 4" descr="Walnut"/>
          <p:cNvGraphicFramePr>
            <a:graphicFrameLocks noChangeAspect="1"/>
          </p:cNvGraphicFramePr>
          <p:nvPr/>
        </p:nvGraphicFramePr>
        <p:xfrm>
          <a:off x="1600200" y="3581400"/>
          <a:ext cx="5438775" cy="425450"/>
        </p:xfrm>
        <a:graphic>
          <a:graphicData uri="http://schemas.openxmlformats.org/presentationml/2006/ole">
            <mc:AlternateContent xmlns:mc="http://schemas.openxmlformats.org/markup-compatibility/2006">
              <mc:Choice xmlns:v="urn:schemas-microsoft-com:vml" Requires="v">
                <p:oleObj spid="_x0000_s54284" name="Equation" r:id="rId9" imgW="3085920" imgH="241200" progId="">
                  <p:embed/>
                </p:oleObj>
              </mc:Choice>
              <mc:Fallback>
                <p:oleObj name="Equation" r:id="rId9" imgW="3085920" imgH="241200" progId="">
                  <p:embed/>
                  <p:pic>
                    <p:nvPicPr>
                      <p:cNvPr id="0" name="Object 4" descr="Walnut"/>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00200" y="3581400"/>
                        <a:ext cx="5438775" cy="4254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8437" name="Object 5" descr="Walnut"/>
          <p:cNvGraphicFramePr>
            <a:graphicFrameLocks noChangeAspect="1"/>
          </p:cNvGraphicFramePr>
          <p:nvPr/>
        </p:nvGraphicFramePr>
        <p:xfrm>
          <a:off x="1524000" y="4267200"/>
          <a:ext cx="6164263" cy="457200"/>
        </p:xfrm>
        <a:graphic>
          <a:graphicData uri="http://schemas.openxmlformats.org/presentationml/2006/ole">
            <mc:AlternateContent xmlns:mc="http://schemas.openxmlformats.org/markup-compatibility/2006">
              <mc:Choice xmlns:v="urn:schemas-microsoft-com:vml" Requires="v">
                <p:oleObj spid="_x0000_s54285" name="Equation" r:id="rId11" imgW="3085920" imgH="228600" progId="">
                  <p:embed/>
                </p:oleObj>
              </mc:Choice>
              <mc:Fallback>
                <p:oleObj name="Equation" r:id="rId11" imgW="3085920" imgH="228600" progId="">
                  <p:embed/>
                  <p:pic>
                    <p:nvPicPr>
                      <p:cNvPr id="0" name="Object 5" descr="Walnut"/>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24000" y="4267200"/>
                        <a:ext cx="6164263" cy="457200"/>
                      </a:xfrm>
                      <a:prstGeom prst="rect">
                        <a:avLst/>
                      </a:prstGeom>
                      <a:blipFill dpi="0" rotWithShape="0">
                        <a:blip r:embed="rId6"/>
                        <a:srcRect/>
                        <a:tile tx="0" ty="0" sx="100000" sy="100000" flip="none" algn="tl"/>
                      </a:blipFill>
                    </p:spPr>
                  </p:pic>
                </p:oleObj>
              </mc:Fallback>
            </mc:AlternateContent>
          </a:graphicData>
        </a:graphic>
      </p:graphicFrame>
      <p:sp>
        <p:nvSpPr>
          <p:cNvPr id="11" name="Content Placeholder 2"/>
          <p:cNvSpPr txBox="1">
            <a:spLocks/>
          </p:cNvSpPr>
          <p:nvPr/>
        </p:nvSpPr>
        <p:spPr bwMode="auto">
          <a:xfrm>
            <a:off x="381000" y="5029200"/>
            <a:ext cx="8382000" cy="990600"/>
          </a:xfrm>
          <a:prstGeom prst="rect">
            <a:avLst/>
          </a:prstGeom>
          <a:noFill/>
          <a:ln w="9525">
            <a:noFill/>
            <a:miter lim="800000"/>
            <a:headEnd/>
            <a:tailEnd/>
          </a:ln>
          <a:effectLst/>
        </p:spPr>
        <p:txBody>
          <a:bodyPr/>
          <a:lstStyle/>
          <a:p>
            <a:pPr marL="342900" indent="-342900" algn="l" rtl="0" eaLnBrk="0" hangingPunct="0">
              <a:lnSpc>
                <a:spcPts val="2880"/>
              </a:lnSpc>
              <a:spcBef>
                <a:spcPts val="300"/>
              </a:spcBef>
              <a:spcAft>
                <a:spcPts val="300"/>
              </a:spcAft>
              <a:buClr>
                <a:srgbClr val="92D050"/>
              </a:buClr>
              <a:buSzPct val="80000"/>
              <a:buFont typeface="Wingdings" pitchFamily="2" charset="2"/>
              <a:buChar char="n"/>
              <a:defRPr/>
            </a:pPr>
            <a:r>
              <a:rPr lang="en-US" sz="2800" kern="0" dirty="0">
                <a:latin typeface="Times New Roman" pitchFamily="18" charset="0"/>
                <a:cs typeface="Times New Roman" pitchFamily="18" charset="0"/>
              </a:rPr>
              <a:t>Benzene lowers the vapor pressure of Toluene and Toluene  lowers the vapor pressure of Benzene</a:t>
            </a:r>
          </a:p>
        </p:txBody>
      </p:sp>
      <p:sp>
        <p:nvSpPr>
          <p:cNvPr id="54280" name="Slide Number Placeholder 7"/>
          <p:cNvSpPr>
            <a:spLocks noGrp="1"/>
          </p:cNvSpPr>
          <p:nvPr>
            <p:ph type="sldNum" sz="quarter" idx="14"/>
          </p:nvPr>
        </p:nvSpPr>
        <p:spPr>
          <a:xfrm>
            <a:off x="539750" y="6237288"/>
            <a:ext cx="457200" cy="304800"/>
          </a:xfrm>
          <a:noFill/>
        </p:spPr>
        <p:txBody>
          <a:bodyPr/>
          <a:lstStyle/>
          <a:p>
            <a:fld id="{1772B5AD-8C0C-4C78-B364-579B606C4475}" type="slidenum">
              <a:rPr lang="en-US" smtClean="0">
                <a:solidFill>
                  <a:schemeClr val="tx1"/>
                </a:solidFill>
                <a:latin typeface="Arial" pitchFamily="34" charset="0"/>
                <a:cs typeface="Arial" pitchFamily="34" charset="0"/>
              </a:rPr>
              <a:pPr/>
              <a:t>425</a:t>
            </a:fld>
            <a:endParaRPr lang="en-US" smtClean="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diamond(in)">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8435"/>
                                        </p:tgtEl>
                                        <p:attrNameLst>
                                          <p:attrName>style.visibility</p:attrName>
                                        </p:attrNameLst>
                                      </p:cBhvr>
                                      <p:to>
                                        <p:strVal val="visible"/>
                                      </p:to>
                                    </p:set>
                                    <p:animEffect transition="in" filter="diamond(in)">
                                      <p:cBhvr>
                                        <p:cTn id="12" dur="500"/>
                                        <p:tgtEl>
                                          <p:spTgt spid="1843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8436"/>
                                        </p:tgtEl>
                                        <p:attrNameLst>
                                          <p:attrName>style.visibility</p:attrName>
                                        </p:attrNameLst>
                                      </p:cBhvr>
                                      <p:to>
                                        <p:strVal val="visible"/>
                                      </p:to>
                                    </p:set>
                                    <p:animEffect transition="in" filter="diamond(in)">
                                      <p:cBhvr>
                                        <p:cTn id="17" dur="500"/>
                                        <p:tgtEl>
                                          <p:spTgt spid="1843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8437"/>
                                        </p:tgtEl>
                                        <p:attrNameLst>
                                          <p:attrName>style.visibility</p:attrName>
                                        </p:attrNameLst>
                                      </p:cBhvr>
                                      <p:to>
                                        <p:strVal val="visible"/>
                                      </p:to>
                                    </p:set>
                                    <p:animEffect transition="in" filter="diamond(in)">
                                      <p:cBhvr>
                                        <p:cTn id="22" dur="500"/>
                                        <p:tgtEl>
                                          <p:spTgt spid="1843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diamond(in)">
                                      <p:cBhvr>
                                        <p:cTn id="2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Title 1"/>
          <p:cNvSpPr>
            <a:spLocks noGrp="1"/>
          </p:cNvSpPr>
          <p:nvPr>
            <p:ph type="title"/>
          </p:nvPr>
        </p:nvSpPr>
        <p:spPr>
          <a:xfrm>
            <a:off x="395288" y="620713"/>
            <a:ext cx="8229600" cy="1143000"/>
          </a:xfrm>
        </p:spPr>
        <p:txBody>
          <a:bodyPr/>
          <a:lstStyle/>
          <a:p>
            <a:pPr rtl="0"/>
            <a:r>
              <a:rPr lang="en-US" sz="2800" smtClean="0"/>
              <a:t>Positive deviations from Raoult's Law</a:t>
            </a:r>
            <a:br>
              <a:rPr lang="en-US" sz="2800" smtClean="0"/>
            </a:br>
            <a:endParaRPr lang="en-US" sz="2800" smtClean="0"/>
          </a:p>
        </p:txBody>
      </p:sp>
      <p:sp>
        <p:nvSpPr>
          <p:cNvPr id="517123" name="Content Placeholder 2"/>
          <p:cNvSpPr>
            <a:spLocks noGrp="1"/>
          </p:cNvSpPr>
          <p:nvPr>
            <p:ph idx="1"/>
          </p:nvPr>
        </p:nvSpPr>
        <p:spPr>
          <a:xfrm>
            <a:off x="0" y="1196975"/>
            <a:ext cx="4427538" cy="4525963"/>
          </a:xfrm>
        </p:spPr>
        <p:txBody>
          <a:bodyPr/>
          <a:lstStyle/>
          <a:p>
            <a:pPr algn="l" rtl="0"/>
            <a:r>
              <a:rPr lang="en-US" sz="2800" smtClean="0"/>
              <a:t>In mixtures showing a positive deviation from Raoult's Law, the vapour pressure of the mixture is always higher than you would expect from an ideal mixture.</a:t>
            </a:r>
          </a:p>
          <a:p>
            <a:pPr algn="l" rtl="0"/>
            <a:r>
              <a:rPr lang="en-US" sz="2800" smtClean="0"/>
              <a:t>The deviation can be small - in which case, the straight line in the last graph turns into a slight curve.</a:t>
            </a:r>
          </a:p>
          <a:p>
            <a:pPr algn="l" rtl="0"/>
            <a:endParaRPr lang="en-US" sz="2800" smtClean="0"/>
          </a:p>
        </p:txBody>
      </p:sp>
      <p:pic>
        <p:nvPicPr>
          <p:cNvPr id="517124" name="Picture 2" descr="mhtml:file://H:\non-ideal%20mixtures%20of%20liquids.mht!http://www.chemguide.co.uk/physical/phaseeqia/vpcomp5.gif"/>
          <p:cNvPicPr>
            <a:picLocks noChangeAspect="1" noChangeArrowheads="1"/>
          </p:cNvPicPr>
          <p:nvPr/>
        </p:nvPicPr>
        <p:blipFill>
          <a:blip r:embed="rId3" cstate="print"/>
          <a:srcRect/>
          <a:stretch>
            <a:fillRect/>
          </a:stretch>
        </p:blipFill>
        <p:spPr bwMode="auto">
          <a:xfrm>
            <a:off x="4754563" y="2590800"/>
            <a:ext cx="4160837" cy="2493963"/>
          </a:xfrm>
          <a:prstGeom prst="rect">
            <a:avLst/>
          </a:prstGeom>
          <a:noFill/>
          <a:ln w="9525">
            <a:noFill/>
            <a:miter lim="800000"/>
            <a:headEnd/>
            <a:tailEnd/>
          </a:ln>
        </p:spPr>
      </p:pic>
      <p:sp>
        <p:nvSpPr>
          <p:cNvPr id="5" name="Title 1"/>
          <p:cNvSpPr txBox="1">
            <a:spLocks/>
          </p:cNvSpPr>
          <p:nvPr/>
        </p:nvSpPr>
        <p:spPr bwMode="auto">
          <a:xfrm>
            <a:off x="0" y="0"/>
            <a:ext cx="9144000" cy="1143000"/>
          </a:xfrm>
          <a:prstGeom prst="rect">
            <a:avLst/>
          </a:prstGeom>
          <a:noFill/>
          <a:ln w="9525">
            <a:noFill/>
            <a:miter lim="800000"/>
            <a:headEnd/>
            <a:tailEnd/>
          </a:ln>
        </p:spPr>
        <p:txBody>
          <a:bodyPr anchor="ctr"/>
          <a:lstStyle/>
          <a:p>
            <a:pPr>
              <a:defRPr/>
            </a:pPr>
            <a:r>
              <a:rPr lang="en-US" sz="4000" dirty="0">
                <a:latin typeface="+mj-lt"/>
                <a:ea typeface="+mj-ea"/>
                <a:cs typeface="+mj-cs"/>
              </a:rPr>
              <a:t>NON-IDEAL MIXTURES OF LIQUIDS</a:t>
            </a:r>
          </a:p>
        </p:txBody>
      </p:sp>
      <p:sp>
        <p:nvSpPr>
          <p:cNvPr id="517126" name="Slide Number Placeholder 5"/>
          <p:cNvSpPr>
            <a:spLocks noGrp="1"/>
          </p:cNvSpPr>
          <p:nvPr>
            <p:ph type="sldNum" sz="quarter" idx="12"/>
          </p:nvPr>
        </p:nvSpPr>
        <p:spPr>
          <a:xfrm>
            <a:off x="107950" y="6381750"/>
            <a:ext cx="2133600" cy="476250"/>
          </a:xfrm>
          <a:noFill/>
        </p:spPr>
        <p:txBody>
          <a:bodyPr/>
          <a:lstStyle/>
          <a:p>
            <a:fld id="{AFA34EB3-6C8B-4143-93EE-0F88185365DA}" type="slidenum">
              <a:rPr lang="ar-SA" smtClean="0">
                <a:latin typeface="Arial" pitchFamily="34" charset="0"/>
                <a:cs typeface="Arial" pitchFamily="34" charset="0"/>
              </a:rPr>
              <a:pPr/>
              <a:t>426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Title 1"/>
          <p:cNvSpPr>
            <a:spLocks noGrp="1"/>
          </p:cNvSpPr>
          <p:nvPr>
            <p:ph type="title"/>
          </p:nvPr>
        </p:nvSpPr>
        <p:spPr>
          <a:xfrm>
            <a:off x="0" y="0"/>
            <a:ext cx="8686800" cy="1143000"/>
          </a:xfrm>
        </p:spPr>
        <p:txBody>
          <a:bodyPr/>
          <a:lstStyle/>
          <a:p>
            <a:pPr algn="l" rtl="0"/>
            <a:r>
              <a:rPr lang="en-US" smtClean="0"/>
              <a:t>Explaining the positive deviations</a:t>
            </a:r>
          </a:p>
        </p:txBody>
      </p:sp>
      <p:sp>
        <p:nvSpPr>
          <p:cNvPr id="518147" name="Content Placeholder 2"/>
          <p:cNvSpPr>
            <a:spLocks noGrp="1"/>
          </p:cNvSpPr>
          <p:nvPr>
            <p:ph idx="1"/>
          </p:nvPr>
        </p:nvSpPr>
        <p:spPr>
          <a:xfrm>
            <a:off x="381000" y="990600"/>
            <a:ext cx="8763000" cy="4525963"/>
          </a:xfrm>
        </p:spPr>
        <p:txBody>
          <a:bodyPr/>
          <a:lstStyle/>
          <a:p>
            <a:pPr algn="l" rtl="0"/>
            <a:r>
              <a:rPr lang="en-US" smtClean="0"/>
              <a:t>The fact that the vapour pressure is higher than ideal in these mixtures means that molecules are breaking away more easily than they do in the pure liquids.</a:t>
            </a:r>
          </a:p>
          <a:p>
            <a:pPr algn="l" rtl="0"/>
            <a:r>
              <a:rPr lang="en-US" smtClean="0"/>
              <a:t>That is because the intermolecular forces between molecules of A and B are less than they are in the pure liquids.</a:t>
            </a:r>
          </a:p>
          <a:p>
            <a:pPr algn="l" rtl="0"/>
            <a:r>
              <a:rPr lang="en-US" smtClean="0"/>
              <a:t> The enthalpy change of mixing is endothermic.</a:t>
            </a:r>
          </a:p>
          <a:p>
            <a:pPr algn="l" rtl="0"/>
            <a:r>
              <a:rPr lang="en-US" smtClean="0"/>
              <a:t>The classic example of a mixture is ethanol and water. </a:t>
            </a:r>
          </a:p>
          <a:p>
            <a:pPr algn="l" rtl="0"/>
            <a:endParaRPr lang="en-US" smtClean="0"/>
          </a:p>
        </p:txBody>
      </p:sp>
      <p:sp>
        <p:nvSpPr>
          <p:cNvPr id="518148" name="Slide Number Placeholder 3"/>
          <p:cNvSpPr>
            <a:spLocks noGrp="1"/>
          </p:cNvSpPr>
          <p:nvPr>
            <p:ph type="sldNum" sz="quarter" idx="12"/>
          </p:nvPr>
        </p:nvSpPr>
        <p:spPr>
          <a:xfrm>
            <a:off x="0" y="6165850"/>
            <a:ext cx="2133600" cy="476250"/>
          </a:xfrm>
          <a:noFill/>
        </p:spPr>
        <p:txBody>
          <a:bodyPr/>
          <a:lstStyle/>
          <a:p>
            <a:fld id="{D2131558-E259-4FA6-9216-BBEFE211110F}" type="slidenum">
              <a:rPr lang="ar-SA" smtClean="0">
                <a:latin typeface="Arial" pitchFamily="34" charset="0"/>
                <a:cs typeface="Arial" pitchFamily="34" charset="0"/>
              </a:rPr>
              <a:pPr/>
              <a:t>427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Title 1"/>
          <p:cNvSpPr>
            <a:spLocks noGrp="1"/>
          </p:cNvSpPr>
          <p:nvPr>
            <p:ph type="title"/>
          </p:nvPr>
        </p:nvSpPr>
        <p:spPr>
          <a:xfrm>
            <a:off x="381000" y="914400"/>
            <a:ext cx="8229600" cy="1143000"/>
          </a:xfrm>
        </p:spPr>
        <p:txBody>
          <a:bodyPr/>
          <a:lstStyle/>
          <a:p>
            <a:pPr algn="l" rtl="0"/>
            <a:r>
              <a:rPr lang="en-US" sz="3200" smtClean="0"/>
              <a:t>Negative deviations from Raoult's Law</a:t>
            </a:r>
            <a:br>
              <a:rPr lang="en-US" sz="3200" smtClean="0"/>
            </a:br>
            <a:endParaRPr lang="en-US" sz="3200" smtClean="0"/>
          </a:p>
        </p:txBody>
      </p:sp>
      <p:sp>
        <p:nvSpPr>
          <p:cNvPr id="519171" name="Content Placeholder 2"/>
          <p:cNvSpPr>
            <a:spLocks noGrp="1"/>
          </p:cNvSpPr>
          <p:nvPr>
            <p:ph idx="1"/>
          </p:nvPr>
        </p:nvSpPr>
        <p:spPr>
          <a:xfrm>
            <a:off x="457200" y="1600200"/>
            <a:ext cx="3810000" cy="4525963"/>
          </a:xfrm>
        </p:spPr>
        <p:txBody>
          <a:bodyPr/>
          <a:lstStyle/>
          <a:p>
            <a:pPr algn="l" rtl="0"/>
            <a:r>
              <a:rPr lang="en-US" smtClean="0"/>
              <a:t>Mixtures with vapour pressures which are less than would be expected by Raoult's Law, the value for vapour pressure lower than that of either pure component.</a:t>
            </a:r>
          </a:p>
        </p:txBody>
      </p:sp>
      <p:pic>
        <p:nvPicPr>
          <p:cNvPr id="519172" name="Picture 2" descr="mhtml:file://H:\non-ideal%20mixtures%20of%20liquids.mht!http://www.chemguide.co.uk/physical/phaseeqia/vpcomp7.gif"/>
          <p:cNvPicPr>
            <a:picLocks noChangeAspect="1" noChangeArrowheads="1"/>
          </p:cNvPicPr>
          <p:nvPr/>
        </p:nvPicPr>
        <p:blipFill>
          <a:blip r:embed="rId3" cstate="print"/>
          <a:srcRect/>
          <a:stretch>
            <a:fillRect/>
          </a:stretch>
        </p:blipFill>
        <p:spPr bwMode="auto">
          <a:xfrm>
            <a:off x="4648200" y="2590800"/>
            <a:ext cx="4254500" cy="2571750"/>
          </a:xfrm>
          <a:prstGeom prst="rect">
            <a:avLst/>
          </a:prstGeom>
          <a:noFill/>
          <a:ln w="9525">
            <a:noFill/>
            <a:miter lim="800000"/>
            <a:headEnd/>
            <a:tailEnd/>
          </a:ln>
        </p:spPr>
      </p:pic>
      <p:sp>
        <p:nvSpPr>
          <p:cNvPr id="5" name="Title 1"/>
          <p:cNvSpPr txBox="1">
            <a:spLocks/>
          </p:cNvSpPr>
          <p:nvPr/>
        </p:nvSpPr>
        <p:spPr bwMode="auto">
          <a:xfrm>
            <a:off x="0" y="0"/>
            <a:ext cx="9144000" cy="1143000"/>
          </a:xfrm>
          <a:prstGeom prst="rect">
            <a:avLst/>
          </a:prstGeom>
          <a:noFill/>
          <a:ln w="9525">
            <a:noFill/>
            <a:miter lim="800000"/>
            <a:headEnd/>
            <a:tailEnd/>
          </a:ln>
        </p:spPr>
        <p:txBody>
          <a:bodyPr anchor="ctr"/>
          <a:lstStyle/>
          <a:p>
            <a:pPr algn="l" rtl="0">
              <a:defRPr/>
            </a:pPr>
            <a:r>
              <a:rPr lang="en-US" sz="4000" dirty="0">
                <a:latin typeface="+mj-lt"/>
                <a:ea typeface="+mj-ea"/>
                <a:cs typeface="+mj-cs"/>
              </a:rPr>
              <a:t>NON-IDEAL MIXTURES OF LIQUIDS</a:t>
            </a:r>
          </a:p>
        </p:txBody>
      </p:sp>
      <p:sp>
        <p:nvSpPr>
          <p:cNvPr id="519174" name="Slide Number Placeholder 5"/>
          <p:cNvSpPr>
            <a:spLocks noGrp="1"/>
          </p:cNvSpPr>
          <p:nvPr>
            <p:ph type="sldNum" sz="quarter" idx="12"/>
          </p:nvPr>
        </p:nvSpPr>
        <p:spPr>
          <a:noFill/>
        </p:spPr>
        <p:txBody>
          <a:bodyPr/>
          <a:lstStyle/>
          <a:p>
            <a:fld id="{CC07198E-E24C-44E4-A0F6-423798F89CB8}" type="slidenum">
              <a:rPr lang="ar-SA" smtClean="0">
                <a:latin typeface="Arial" pitchFamily="34" charset="0"/>
                <a:cs typeface="Arial" pitchFamily="34" charset="0"/>
              </a:rPr>
              <a:pPr/>
              <a:t>428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Title 1"/>
          <p:cNvSpPr>
            <a:spLocks noGrp="1"/>
          </p:cNvSpPr>
          <p:nvPr>
            <p:ph type="title"/>
          </p:nvPr>
        </p:nvSpPr>
        <p:spPr>
          <a:xfrm>
            <a:off x="468313" y="260350"/>
            <a:ext cx="8229600" cy="1143000"/>
          </a:xfrm>
        </p:spPr>
        <p:txBody>
          <a:bodyPr/>
          <a:lstStyle/>
          <a:p>
            <a:r>
              <a:rPr lang="en-US" sz="3600" smtClean="0"/>
              <a:t>Explaining the negative deviations</a:t>
            </a:r>
          </a:p>
        </p:txBody>
      </p:sp>
      <p:sp>
        <p:nvSpPr>
          <p:cNvPr id="520195" name="Content Placeholder 2"/>
          <p:cNvSpPr>
            <a:spLocks noGrp="1"/>
          </p:cNvSpPr>
          <p:nvPr>
            <p:ph idx="1"/>
          </p:nvPr>
        </p:nvSpPr>
        <p:spPr>
          <a:xfrm>
            <a:off x="539750" y="1341438"/>
            <a:ext cx="8229600" cy="4525962"/>
          </a:xfrm>
        </p:spPr>
        <p:txBody>
          <a:bodyPr/>
          <a:lstStyle/>
          <a:p>
            <a:pPr algn="l" rtl="0"/>
            <a:r>
              <a:rPr lang="en-US" sz="2800" smtClean="0"/>
              <a:t>These are cases where the molecules break away from the mixture less easily than they do from the pure liquids. New stronger forces must exist in the mixture than in the original liquids.</a:t>
            </a:r>
          </a:p>
          <a:p>
            <a:pPr algn="l" rtl="0"/>
            <a:r>
              <a:rPr lang="en-US" sz="2800" smtClean="0"/>
              <a:t>You can recognize this happening because heat is evolved when you mix the liquids - more heat is given out when the new stronger bonds are made than was used in breaking the original weaker ones. The example of a major negative deviation is a mixture of nitric acid and water</a:t>
            </a:r>
          </a:p>
          <a:p>
            <a:pPr algn="l" rtl="0"/>
            <a:endParaRPr lang="en-US" sz="2800" smtClean="0"/>
          </a:p>
        </p:txBody>
      </p:sp>
      <p:sp>
        <p:nvSpPr>
          <p:cNvPr id="520196" name="Slide Number Placeholder 3"/>
          <p:cNvSpPr>
            <a:spLocks noGrp="1"/>
          </p:cNvSpPr>
          <p:nvPr>
            <p:ph type="sldNum" sz="quarter" idx="12"/>
          </p:nvPr>
        </p:nvSpPr>
        <p:spPr>
          <a:noFill/>
        </p:spPr>
        <p:txBody>
          <a:bodyPr/>
          <a:lstStyle/>
          <a:p>
            <a:fld id="{93A83C22-904D-43FB-A872-9274CA2F96F6}" type="slidenum">
              <a:rPr lang="ar-SA" smtClean="0">
                <a:latin typeface="Arial" pitchFamily="34" charset="0"/>
                <a:cs typeface="Arial" pitchFamily="34" charset="0"/>
              </a:rPr>
              <a:pPr/>
              <a:t>429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3"/>
          <p:cNvPicPr>
            <a:picLocks noChangeAspect="1" noChangeArrowheads="1"/>
          </p:cNvPicPr>
          <p:nvPr/>
        </p:nvPicPr>
        <p:blipFill>
          <a:blip r:embed="rId2" cstate="print"/>
          <a:srcRect/>
          <a:stretch>
            <a:fillRect/>
          </a:stretch>
        </p:blipFill>
        <p:spPr bwMode="auto">
          <a:xfrm>
            <a:off x="250825" y="1052513"/>
            <a:ext cx="8496300" cy="4964112"/>
          </a:xfrm>
          <a:prstGeom prst="rect">
            <a:avLst/>
          </a:prstGeom>
          <a:noFill/>
          <a:ln w="9525">
            <a:noFill/>
            <a:miter lim="800000"/>
            <a:headEnd/>
            <a:tailEnd/>
          </a:ln>
        </p:spPr>
      </p:pic>
      <p:sp>
        <p:nvSpPr>
          <p:cNvPr id="176131" name="Slide Number Placeholder 5"/>
          <p:cNvSpPr>
            <a:spLocks noGrp="1"/>
          </p:cNvSpPr>
          <p:nvPr>
            <p:ph type="sldNum" sz="quarter" idx="12"/>
          </p:nvPr>
        </p:nvSpPr>
        <p:spPr>
          <a:noFill/>
        </p:spPr>
        <p:txBody>
          <a:bodyPr/>
          <a:lstStyle/>
          <a:p>
            <a:fld id="{F042EBEB-F7D3-46EE-B061-3835C855A095}" type="slidenum">
              <a:rPr lang="ar-SA" smtClean="0">
                <a:latin typeface="Arial" pitchFamily="34" charset="0"/>
                <a:cs typeface="Arial" pitchFamily="34" charset="0"/>
              </a:rPr>
              <a:pPr/>
              <a:t>43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 calcmode="lin" valueType="num">
                                      <p:cBhvr additive="base">
                                        <p:cTn id="7" dur="500" fill="hold"/>
                                        <p:tgtEl>
                                          <p:spTgt spid="35842"/>
                                        </p:tgtEl>
                                        <p:attrNameLst>
                                          <p:attrName>ppt_x</p:attrName>
                                        </p:attrNameLst>
                                      </p:cBhvr>
                                      <p:tavLst>
                                        <p:tav tm="0">
                                          <p:val>
                                            <p:strVal val="#ppt_x"/>
                                          </p:val>
                                        </p:tav>
                                        <p:tav tm="100000">
                                          <p:val>
                                            <p:strVal val="#ppt_x"/>
                                          </p:val>
                                        </p:tav>
                                      </p:tavLst>
                                    </p:anim>
                                    <p:anim calcmode="lin" valueType="num">
                                      <p:cBhvr additive="base">
                                        <p:cTn id="8" dur="500" fill="hold"/>
                                        <p:tgtEl>
                                          <p:spTgt spid="358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1"/>
          <p:cNvSpPr>
            <a:spLocks noChangeArrowheads="1"/>
          </p:cNvSpPr>
          <p:nvPr/>
        </p:nvSpPr>
        <p:spPr bwMode="auto">
          <a:xfrm>
            <a:off x="0" y="762000"/>
            <a:ext cx="9324975" cy="3416300"/>
          </a:xfrm>
          <a:prstGeom prst="rect">
            <a:avLst/>
          </a:prstGeom>
          <a:noFill/>
          <a:ln w="9525">
            <a:noFill/>
            <a:miter lim="800000"/>
            <a:headEnd/>
            <a:tailEnd/>
          </a:ln>
        </p:spPr>
        <p:txBody>
          <a:bodyPr>
            <a:spAutoFit/>
          </a:bodyPr>
          <a:lstStyle/>
          <a:p>
            <a:pPr algn="l" rtl="0"/>
            <a:r>
              <a:rPr lang="en-US" sz="3600">
                <a:latin typeface="Times New Roman" pitchFamily="18" charset="0"/>
                <a:cs typeface="Times New Roman" pitchFamily="18" charset="0"/>
              </a:rPr>
              <a:t>Ex: Calculate the vapor pressure of each component in a solution consisting of equal numbers of moles of benzene (P°</a:t>
            </a:r>
            <a:r>
              <a:rPr lang="en-US" sz="2000">
                <a:latin typeface="Times New Roman" pitchFamily="18" charset="0"/>
                <a:cs typeface="Times New Roman" pitchFamily="18" charset="0"/>
              </a:rPr>
              <a:t>ben</a:t>
            </a:r>
            <a:r>
              <a:rPr lang="en-US" sz="3600">
                <a:latin typeface="Times New Roman" pitchFamily="18" charset="0"/>
                <a:cs typeface="Times New Roman" pitchFamily="18" charset="0"/>
              </a:rPr>
              <a:t> 95.1 torr) and toluene (P°</a:t>
            </a:r>
            <a:r>
              <a:rPr lang="en-US" sz="2000">
                <a:latin typeface="Times New Roman" pitchFamily="18" charset="0"/>
                <a:cs typeface="Times New Roman" pitchFamily="18" charset="0"/>
              </a:rPr>
              <a:t>tol </a:t>
            </a:r>
            <a:r>
              <a:rPr lang="en-US" sz="3600">
                <a:latin typeface="Times New Roman" pitchFamily="18" charset="0"/>
                <a:cs typeface="Times New Roman" pitchFamily="18" charset="0"/>
              </a:rPr>
              <a:t>28.4 torr). [Both are volatile liquids.] What is the mole fraction of each component in the vapor?</a:t>
            </a:r>
          </a:p>
        </p:txBody>
      </p:sp>
      <p:sp>
        <p:nvSpPr>
          <p:cNvPr id="521219" name="Rectangle 2"/>
          <p:cNvSpPr>
            <a:spLocks noChangeArrowheads="1"/>
          </p:cNvSpPr>
          <p:nvPr/>
        </p:nvSpPr>
        <p:spPr bwMode="auto">
          <a:xfrm>
            <a:off x="250825" y="4437063"/>
            <a:ext cx="6651625" cy="646112"/>
          </a:xfrm>
          <a:prstGeom prst="rect">
            <a:avLst/>
          </a:prstGeom>
          <a:noFill/>
          <a:ln w="9525">
            <a:noFill/>
            <a:miter lim="800000"/>
            <a:headEnd/>
            <a:tailEnd/>
          </a:ln>
        </p:spPr>
        <p:txBody>
          <a:bodyPr wrap="none">
            <a:spAutoFit/>
          </a:bodyPr>
          <a:lstStyle/>
          <a:p>
            <a:r>
              <a:rPr lang="en-US" sz="3600" b="1"/>
              <a:t>Answer: X</a:t>
            </a:r>
            <a:r>
              <a:rPr lang="en-US" sz="2000" b="1"/>
              <a:t>ben</a:t>
            </a:r>
            <a:r>
              <a:rPr lang="en-US" sz="3600" b="1"/>
              <a:t> = 0.770, X</a:t>
            </a:r>
            <a:r>
              <a:rPr lang="en-US" sz="2000" b="1"/>
              <a:t>tol</a:t>
            </a:r>
            <a:r>
              <a:rPr lang="en-US" sz="3600" b="1"/>
              <a:t> = 0.230</a:t>
            </a:r>
            <a:endParaRPr lang="en-US" sz="3600"/>
          </a:p>
        </p:txBody>
      </p:sp>
      <p:sp>
        <p:nvSpPr>
          <p:cNvPr id="521220" name="Slide Number Placeholder 3"/>
          <p:cNvSpPr>
            <a:spLocks noGrp="1"/>
          </p:cNvSpPr>
          <p:nvPr>
            <p:ph type="sldNum" sz="quarter" idx="12"/>
          </p:nvPr>
        </p:nvSpPr>
        <p:spPr>
          <a:noFill/>
        </p:spPr>
        <p:txBody>
          <a:bodyPr/>
          <a:lstStyle/>
          <a:p>
            <a:fld id="{92F1CF5C-E898-45C7-8011-15F6F30BC415}" type="slidenum">
              <a:rPr lang="ar-SA" smtClean="0">
                <a:latin typeface="Arial" pitchFamily="34" charset="0"/>
                <a:cs typeface="Arial" pitchFamily="34" charset="0"/>
              </a:rPr>
              <a:pPr/>
              <a:t>430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1"/>
          <p:cNvSpPr>
            <a:spLocks noChangeArrowheads="1"/>
          </p:cNvSpPr>
          <p:nvPr/>
        </p:nvSpPr>
        <p:spPr bwMode="auto">
          <a:xfrm>
            <a:off x="228600" y="381000"/>
            <a:ext cx="8610600" cy="4524375"/>
          </a:xfrm>
          <a:prstGeom prst="rect">
            <a:avLst/>
          </a:prstGeom>
          <a:noFill/>
          <a:ln w="9525">
            <a:noFill/>
            <a:miter lim="800000"/>
            <a:headEnd/>
            <a:tailEnd/>
          </a:ln>
        </p:spPr>
        <p:txBody>
          <a:bodyPr>
            <a:spAutoFit/>
          </a:bodyPr>
          <a:lstStyle/>
          <a:p>
            <a:pPr algn="l" rtl="0"/>
            <a:r>
              <a:rPr lang="en-US" sz="3600">
                <a:latin typeface="Times New Roman" pitchFamily="18" charset="0"/>
                <a:cs typeface="Times New Roman" pitchFamily="18" charset="0"/>
              </a:rPr>
              <a:t>Ex: A solution contains 3.95 g of carbon disulfide (CS</a:t>
            </a:r>
            <a:r>
              <a:rPr lang="en-US" sz="3600" baseline="-25000">
                <a:latin typeface="Times New Roman" pitchFamily="18" charset="0"/>
                <a:cs typeface="Times New Roman" pitchFamily="18" charset="0"/>
              </a:rPr>
              <a:t>2</a:t>
            </a:r>
            <a:r>
              <a:rPr lang="en-US" sz="3600">
                <a:latin typeface="Times New Roman" pitchFamily="18" charset="0"/>
                <a:cs typeface="Times New Roman" pitchFamily="18" charset="0"/>
              </a:rPr>
              <a:t>), and 2.43 g of acetone (C</a:t>
            </a:r>
            <a:r>
              <a:rPr lang="en-US" sz="3600" baseline="-25000">
                <a:latin typeface="Times New Roman" pitchFamily="18" charset="0"/>
                <a:cs typeface="Times New Roman" pitchFamily="18" charset="0"/>
              </a:rPr>
              <a:t>3</a:t>
            </a:r>
            <a:r>
              <a:rPr lang="en-US" sz="3600">
                <a:latin typeface="Times New Roman" pitchFamily="18" charset="0"/>
                <a:cs typeface="Times New Roman" pitchFamily="18" charset="0"/>
              </a:rPr>
              <a:t>H</a:t>
            </a:r>
            <a:r>
              <a:rPr lang="en-US" sz="3600" baseline="-25000">
                <a:latin typeface="Times New Roman" pitchFamily="18" charset="0"/>
                <a:cs typeface="Times New Roman" pitchFamily="18" charset="0"/>
              </a:rPr>
              <a:t>6</a:t>
            </a:r>
            <a:r>
              <a:rPr lang="en-US" sz="3600">
                <a:latin typeface="Times New Roman" pitchFamily="18" charset="0"/>
                <a:cs typeface="Times New Roman" pitchFamily="18" charset="0"/>
              </a:rPr>
              <a:t>O). The vapor pressures at 35°C of pure carbon disulfide and pure acetone are 515 torr and 332 torr, respectively. Assuming ideal behavior, calculate the vapor pressures of each of the components and the total vapor pressure above the solution.</a:t>
            </a:r>
          </a:p>
        </p:txBody>
      </p:sp>
      <p:sp>
        <p:nvSpPr>
          <p:cNvPr id="522243" name="Rectangle 2"/>
          <p:cNvSpPr>
            <a:spLocks noChangeArrowheads="1"/>
          </p:cNvSpPr>
          <p:nvPr/>
        </p:nvSpPr>
        <p:spPr bwMode="auto">
          <a:xfrm>
            <a:off x="395288" y="5084763"/>
            <a:ext cx="3454400" cy="646112"/>
          </a:xfrm>
          <a:prstGeom prst="rect">
            <a:avLst/>
          </a:prstGeom>
          <a:noFill/>
          <a:ln w="9525">
            <a:noFill/>
            <a:miter lim="800000"/>
            <a:headEnd/>
            <a:tailEnd/>
          </a:ln>
        </p:spPr>
        <p:txBody>
          <a:bodyPr wrap="none">
            <a:spAutoFit/>
          </a:bodyPr>
          <a:lstStyle/>
          <a:p>
            <a:r>
              <a:rPr lang="en-US" sz="3600" b="1"/>
              <a:t>Answer: 433 torr</a:t>
            </a:r>
            <a:endParaRPr lang="en-US" sz="3600"/>
          </a:p>
        </p:txBody>
      </p:sp>
      <p:sp>
        <p:nvSpPr>
          <p:cNvPr id="522244" name="Slide Number Placeholder 3"/>
          <p:cNvSpPr>
            <a:spLocks noGrp="1"/>
          </p:cNvSpPr>
          <p:nvPr>
            <p:ph type="sldNum" sz="quarter" idx="12"/>
          </p:nvPr>
        </p:nvSpPr>
        <p:spPr>
          <a:noFill/>
        </p:spPr>
        <p:txBody>
          <a:bodyPr/>
          <a:lstStyle/>
          <a:p>
            <a:fld id="{A08DFA0E-B3D5-4CDB-BC2C-8A749CCF04EC}" type="slidenum">
              <a:rPr lang="ar-SA" smtClean="0">
                <a:latin typeface="Arial" pitchFamily="34" charset="0"/>
                <a:cs typeface="Arial" pitchFamily="34" charset="0"/>
              </a:rPr>
              <a:pPr/>
              <a:t>431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04813"/>
            <a:ext cx="9144000" cy="1143000"/>
          </a:xfrm>
        </p:spPr>
        <p:txBody>
          <a:bodyPr rtlCol="0">
            <a:normAutofit fontScale="90000"/>
          </a:bodyPr>
          <a:lstStyle/>
          <a:p>
            <a:pPr fontAlgn="auto">
              <a:spcAft>
                <a:spcPts val="0"/>
              </a:spcAft>
              <a:defRPr/>
            </a:pPr>
            <a:r>
              <a:rPr lang="en-US" sz="5300" dirty="0" err="1" smtClean="0"/>
              <a:t>Colligative</a:t>
            </a:r>
            <a:r>
              <a:rPr lang="en-US" sz="5300" dirty="0" smtClean="0"/>
              <a:t> properties of solutions</a:t>
            </a:r>
            <a:r>
              <a:rPr lang="en-US" dirty="0" smtClean="0"/>
              <a:t/>
            </a:r>
            <a:br>
              <a:rPr lang="en-US" dirty="0" smtClean="0"/>
            </a:br>
            <a:endParaRPr lang="en-US" dirty="0" smtClean="0"/>
          </a:p>
        </p:txBody>
      </p:sp>
      <p:sp>
        <p:nvSpPr>
          <p:cNvPr id="523267" name="Content Placeholder 2"/>
          <p:cNvSpPr>
            <a:spLocks noGrp="1"/>
          </p:cNvSpPr>
          <p:nvPr>
            <p:ph idx="1"/>
          </p:nvPr>
        </p:nvSpPr>
        <p:spPr/>
        <p:txBody>
          <a:bodyPr/>
          <a:lstStyle/>
          <a:p>
            <a:pPr algn="l" rtl="0"/>
            <a:r>
              <a:rPr lang="en-US" smtClean="0"/>
              <a:t> These are properties that depend on the concentration of the solute but not what the solute is.</a:t>
            </a:r>
          </a:p>
          <a:p>
            <a:pPr algn="l" rtl="0"/>
            <a:r>
              <a:rPr lang="en-US" smtClean="0"/>
              <a:t>vapor pressure lowering – Raoult’s Law</a:t>
            </a:r>
          </a:p>
          <a:p>
            <a:pPr algn="l" rtl="0"/>
            <a:r>
              <a:rPr lang="en-US" smtClean="0"/>
              <a:t>freezing point depression</a:t>
            </a:r>
          </a:p>
          <a:p>
            <a:pPr algn="l" rtl="0"/>
            <a:r>
              <a:rPr lang="en-US" smtClean="0"/>
              <a:t>boiling point elevation</a:t>
            </a:r>
          </a:p>
          <a:p>
            <a:pPr algn="l" rtl="0"/>
            <a:r>
              <a:rPr lang="en-US" smtClean="0"/>
              <a:t>osmotic pressure</a:t>
            </a:r>
          </a:p>
          <a:p>
            <a:pPr algn="l" rtl="0"/>
            <a:endParaRPr lang="en-US" smtClean="0"/>
          </a:p>
        </p:txBody>
      </p:sp>
      <p:sp>
        <p:nvSpPr>
          <p:cNvPr id="523268" name="Slide Number Placeholder 3"/>
          <p:cNvSpPr>
            <a:spLocks noGrp="1"/>
          </p:cNvSpPr>
          <p:nvPr>
            <p:ph type="sldNum" sz="quarter" idx="12"/>
          </p:nvPr>
        </p:nvSpPr>
        <p:spPr>
          <a:noFill/>
        </p:spPr>
        <p:txBody>
          <a:bodyPr/>
          <a:lstStyle/>
          <a:p>
            <a:fld id="{0BB82A11-9499-46AB-8AB7-9A83AED6702B}" type="slidenum">
              <a:rPr lang="ar-SA" smtClean="0">
                <a:latin typeface="Arial" pitchFamily="34" charset="0"/>
                <a:cs typeface="Arial" pitchFamily="34" charset="0"/>
              </a:rPr>
              <a:pPr/>
              <a:t>432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0" name="Text Box 2"/>
          <p:cNvSpPr txBox="1">
            <a:spLocks noChangeArrowheads="1"/>
          </p:cNvSpPr>
          <p:nvPr/>
        </p:nvSpPr>
        <p:spPr bwMode="auto">
          <a:xfrm>
            <a:off x="125413" y="53975"/>
            <a:ext cx="8959850" cy="579438"/>
          </a:xfrm>
          <a:prstGeom prst="rect">
            <a:avLst/>
          </a:prstGeom>
          <a:noFill/>
          <a:ln w="9525">
            <a:noFill/>
            <a:miter lim="800000"/>
            <a:headEnd/>
            <a:tailEnd/>
          </a:ln>
        </p:spPr>
        <p:txBody>
          <a:bodyPr wrap="none">
            <a:spAutoFit/>
          </a:bodyPr>
          <a:lstStyle/>
          <a:p>
            <a:r>
              <a:rPr lang="en-US">
                <a:latin typeface="Calibri" pitchFamily="34" charset="0"/>
              </a:rPr>
              <a:t>Colligative Properties of Nonelectrolyte Solutions</a:t>
            </a:r>
          </a:p>
        </p:txBody>
      </p:sp>
      <p:sp>
        <p:nvSpPr>
          <p:cNvPr id="524291" name="Text Box 3"/>
          <p:cNvSpPr txBox="1">
            <a:spLocks noChangeArrowheads="1"/>
          </p:cNvSpPr>
          <p:nvPr/>
        </p:nvSpPr>
        <p:spPr bwMode="auto">
          <a:xfrm>
            <a:off x="76200" y="863600"/>
            <a:ext cx="8991600" cy="1384300"/>
          </a:xfrm>
          <a:prstGeom prst="rect">
            <a:avLst/>
          </a:prstGeom>
          <a:noFill/>
          <a:ln w="9525">
            <a:noFill/>
            <a:miter lim="800000"/>
            <a:headEnd/>
            <a:tailEnd/>
          </a:ln>
        </p:spPr>
        <p:txBody>
          <a:bodyPr>
            <a:spAutoFit/>
          </a:bodyPr>
          <a:lstStyle/>
          <a:p>
            <a:pPr algn="l" rtl="0">
              <a:spcBef>
                <a:spcPct val="50000"/>
              </a:spcBef>
            </a:pPr>
            <a:r>
              <a:rPr lang="en-US" sz="2800" b="1" i="1">
                <a:latin typeface="Calibri" pitchFamily="34" charset="0"/>
              </a:rPr>
              <a:t>Colligative properties</a:t>
            </a:r>
            <a:r>
              <a:rPr lang="en-US" sz="2800">
                <a:latin typeface="Calibri" pitchFamily="34" charset="0"/>
              </a:rPr>
              <a:t> are properties that depend only on the </a:t>
            </a:r>
            <a:r>
              <a:rPr lang="en-US" sz="2800" b="1">
                <a:latin typeface="Calibri" pitchFamily="34" charset="0"/>
              </a:rPr>
              <a:t>number</a:t>
            </a:r>
            <a:r>
              <a:rPr lang="en-US" sz="2800">
                <a:latin typeface="Calibri" pitchFamily="34" charset="0"/>
              </a:rPr>
              <a:t> of solute particles in solution and not on the </a:t>
            </a:r>
            <a:r>
              <a:rPr lang="en-US" sz="2800" b="1">
                <a:latin typeface="Calibri" pitchFamily="34" charset="0"/>
              </a:rPr>
              <a:t>nature</a:t>
            </a:r>
            <a:r>
              <a:rPr lang="en-US" sz="2800">
                <a:latin typeface="Calibri" pitchFamily="34" charset="0"/>
              </a:rPr>
              <a:t> of the solute particles.</a:t>
            </a:r>
            <a:endParaRPr lang="en-US" sz="2800" b="1" i="1">
              <a:latin typeface="Calibri" pitchFamily="34" charset="0"/>
            </a:endParaRPr>
          </a:p>
        </p:txBody>
      </p:sp>
      <p:sp>
        <p:nvSpPr>
          <p:cNvPr id="14340" name="Text Box 4"/>
          <p:cNvSpPr txBox="1">
            <a:spLocks noChangeArrowheads="1"/>
          </p:cNvSpPr>
          <p:nvPr/>
        </p:nvSpPr>
        <p:spPr bwMode="auto">
          <a:xfrm>
            <a:off x="136525" y="2198688"/>
            <a:ext cx="4514850" cy="519112"/>
          </a:xfrm>
          <a:prstGeom prst="rect">
            <a:avLst/>
          </a:prstGeom>
          <a:noFill/>
          <a:ln w="9525">
            <a:noFill/>
            <a:miter lim="800000"/>
            <a:headEnd/>
            <a:tailEnd/>
          </a:ln>
        </p:spPr>
        <p:txBody>
          <a:bodyPr wrap="none">
            <a:spAutoFit/>
          </a:bodyPr>
          <a:lstStyle/>
          <a:p>
            <a:r>
              <a:rPr lang="en-US" sz="2800" b="1" u="sng">
                <a:latin typeface="Calibri" pitchFamily="34" charset="0"/>
              </a:rPr>
              <a:t>Vapor-Pressure Lowering</a:t>
            </a:r>
          </a:p>
        </p:txBody>
      </p:sp>
      <p:sp>
        <p:nvSpPr>
          <p:cNvPr id="524293" name="Text Box 5"/>
          <p:cNvSpPr txBox="1">
            <a:spLocks noChangeArrowheads="1"/>
          </p:cNvSpPr>
          <p:nvPr/>
        </p:nvSpPr>
        <p:spPr bwMode="auto">
          <a:xfrm>
            <a:off x="304800" y="3036888"/>
            <a:ext cx="184150" cy="519112"/>
          </a:xfrm>
          <a:prstGeom prst="rect">
            <a:avLst/>
          </a:prstGeom>
          <a:noFill/>
          <a:ln w="9525">
            <a:noFill/>
            <a:miter lim="800000"/>
            <a:headEnd/>
            <a:tailEnd/>
          </a:ln>
        </p:spPr>
        <p:txBody>
          <a:bodyPr wrap="none">
            <a:spAutoFit/>
          </a:bodyPr>
          <a:lstStyle/>
          <a:p>
            <a:endParaRPr lang="en-US" sz="2800">
              <a:latin typeface="Calibri" pitchFamily="34" charset="0"/>
            </a:endParaRPr>
          </a:p>
        </p:txBody>
      </p:sp>
      <p:sp>
        <p:nvSpPr>
          <p:cNvPr id="14346" name="Text Box 10"/>
          <p:cNvSpPr txBox="1">
            <a:spLocks noChangeArrowheads="1"/>
          </p:cNvSpPr>
          <p:nvPr/>
        </p:nvSpPr>
        <p:spPr bwMode="auto">
          <a:xfrm>
            <a:off x="304800" y="3581400"/>
            <a:ext cx="2260600" cy="519113"/>
          </a:xfrm>
          <a:prstGeom prst="rect">
            <a:avLst/>
          </a:prstGeom>
          <a:noFill/>
          <a:ln w="9525">
            <a:noFill/>
            <a:miter lim="800000"/>
            <a:headEnd/>
            <a:tailEnd/>
          </a:ln>
        </p:spPr>
        <p:txBody>
          <a:bodyPr wrap="none">
            <a:spAutoFit/>
          </a:bodyPr>
          <a:lstStyle/>
          <a:p>
            <a:r>
              <a:rPr lang="en-US" sz="2800" b="1" i="1">
                <a:latin typeface="Calibri" pitchFamily="34" charset="0"/>
              </a:rPr>
              <a:t>Raoult’s law</a:t>
            </a:r>
          </a:p>
        </p:txBody>
      </p:sp>
      <p:sp>
        <p:nvSpPr>
          <p:cNvPr id="14347" name="Text Box 11"/>
          <p:cNvSpPr txBox="1">
            <a:spLocks noChangeArrowheads="1"/>
          </p:cNvSpPr>
          <p:nvPr/>
        </p:nvSpPr>
        <p:spPr bwMode="auto">
          <a:xfrm>
            <a:off x="381000" y="4637088"/>
            <a:ext cx="6321425" cy="519112"/>
          </a:xfrm>
          <a:prstGeom prst="rect">
            <a:avLst/>
          </a:prstGeom>
          <a:noFill/>
          <a:ln w="9525">
            <a:noFill/>
            <a:miter lim="800000"/>
            <a:headEnd/>
            <a:tailEnd/>
          </a:ln>
        </p:spPr>
        <p:txBody>
          <a:bodyPr wrap="none">
            <a:spAutoFit/>
          </a:bodyPr>
          <a:lstStyle/>
          <a:p>
            <a:r>
              <a:rPr lang="en-US" sz="2800">
                <a:latin typeface="Calibri" pitchFamily="34" charset="0"/>
              </a:rPr>
              <a:t>If the solution contains only one solute:</a:t>
            </a:r>
          </a:p>
        </p:txBody>
      </p:sp>
      <p:sp>
        <p:nvSpPr>
          <p:cNvPr id="14348" name="Text Box 12"/>
          <p:cNvSpPr txBox="1">
            <a:spLocks noChangeArrowheads="1"/>
          </p:cNvSpPr>
          <p:nvPr/>
        </p:nvSpPr>
        <p:spPr bwMode="auto">
          <a:xfrm>
            <a:off x="460375" y="5257800"/>
            <a:ext cx="1925638" cy="519113"/>
          </a:xfrm>
          <a:prstGeom prst="rect">
            <a:avLst/>
          </a:prstGeom>
          <a:noFill/>
          <a:ln w="9525">
            <a:noFill/>
            <a:miter lim="800000"/>
            <a:headEnd/>
            <a:tailEnd/>
          </a:ln>
        </p:spPr>
        <p:txBody>
          <a:bodyPr wrap="none">
            <a:spAutoFit/>
          </a:bodyPr>
          <a:lstStyle/>
          <a:p>
            <a:r>
              <a:rPr lang="en-US" sz="2800" i="1">
                <a:latin typeface="Calibri" pitchFamily="34" charset="0"/>
              </a:rPr>
              <a:t>X</a:t>
            </a:r>
            <a:r>
              <a:rPr lang="en-US" sz="2800" baseline="-25000">
                <a:latin typeface="Calibri" pitchFamily="34" charset="0"/>
              </a:rPr>
              <a:t>1</a:t>
            </a:r>
            <a:r>
              <a:rPr lang="en-US" sz="2800">
                <a:latin typeface="Calibri" pitchFamily="34" charset="0"/>
              </a:rPr>
              <a:t> = 1 – </a:t>
            </a:r>
            <a:r>
              <a:rPr lang="en-US" sz="2800" i="1">
                <a:latin typeface="Calibri" pitchFamily="34" charset="0"/>
              </a:rPr>
              <a:t>X</a:t>
            </a:r>
            <a:r>
              <a:rPr lang="en-US" sz="2800" baseline="-25000">
                <a:latin typeface="Calibri" pitchFamily="34" charset="0"/>
              </a:rPr>
              <a:t>2</a:t>
            </a:r>
            <a:endParaRPr lang="en-US" sz="2800" i="1">
              <a:latin typeface="Calibri" pitchFamily="34" charset="0"/>
            </a:endParaRPr>
          </a:p>
        </p:txBody>
      </p:sp>
      <p:grpSp>
        <p:nvGrpSpPr>
          <p:cNvPr id="2" name="Group 24"/>
          <p:cNvGrpSpPr>
            <a:grpSpLocks/>
          </p:cNvGrpSpPr>
          <p:nvPr/>
        </p:nvGrpSpPr>
        <p:grpSpPr bwMode="auto">
          <a:xfrm>
            <a:off x="228600" y="5715000"/>
            <a:ext cx="3657600" cy="685800"/>
            <a:chOff x="1102" y="3222"/>
            <a:chExt cx="2055" cy="378"/>
          </a:xfrm>
        </p:grpSpPr>
        <p:grpSp>
          <p:nvGrpSpPr>
            <p:cNvPr id="524311" name="Group 19"/>
            <p:cNvGrpSpPr>
              <a:grpSpLocks/>
            </p:cNvGrpSpPr>
            <p:nvPr/>
          </p:nvGrpSpPr>
          <p:grpSpPr bwMode="auto">
            <a:xfrm>
              <a:off x="1102" y="3264"/>
              <a:ext cx="642" cy="336"/>
              <a:chOff x="1102" y="3264"/>
              <a:chExt cx="642" cy="336"/>
            </a:xfrm>
          </p:grpSpPr>
          <p:sp>
            <p:nvSpPr>
              <p:cNvPr id="524317" name="Text Box 15"/>
              <p:cNvSpPr txBox="1">
                <a:spLocks noChangeArrowheads="1"/>
              </p:cNvSpPr>
              <p:nvPr/>
            </p:nvSpPr>
            <p:spPr bwMode="auto">
              <a:xfrm>
                <a:off x="1102" y="3273"/>
                <a:ext cx="642" cy="327"/>
              </a:xfrm>
              <a:prstGeom prst="rect">
                <a:avLst/>
              </a:prstGeom>
              <a:noFill/>
              <a:ln w="57150" cmpd="thinThick">
                <a:noFill/>
                <a:miter lim="800000"/>
                <a:headEnd/>
                <a:tailEnd/>
              </a:ln>
            </p:spPr>
            <p:txBody>
              <a:bodyPr wrap="none" lIns="274320" rIns="274320">
                <a:spAutoFit/>
              </a:bodyPr>
              <a:lstStyle/>
              <a:p>
                <a:r>
                  <a:rPr lang="en-US" sz="2800" i="1">
                    <a:latin typeface="Calibri" pitchFamily="34" charset="0"/>
                  </a:rPr>
                  <a:t>P </a:t>
                </a:r>
                <a:r>
                  <a:rPr lang="en-US" sz="2800" baseline="-25000">
                    <a:latin typeface="Calibri" pitchFamily="34" charset="0"/>
                  </a:rPr>
                  <a:t>1</a:t>
                </a:r>
                <a:endParaRPr lang="en-US" sz="2800" i="1">
                  <a:latin typeface="Calibri" pitchFamily="34" charset="0"/>
                </a:endParaRPr>
              </a:p>
            </p:txBody>
          </p:sp>
          <p:sp>
            <p:nvSpPr>
              <p:cNvPr id="524318" name="Text Box 16"/>
              <p:cNvSpPr txBox="1">
                <a:spLocks noChangeArrowheads="1"/>
              </p:cNvSpPr>
              <p:nvPr/>
            </p:nvSpPr>
            <p:spPr bwMode="auto">
              <a:xfrm>
                <a:off x="1294" y="3264"/>
                <a:ext cx="426" cy="221"/>
              </a:xfrm>
              <a:prstGeom prst="rect">
                <a:avLst/>
              </a:prstGeom>
              <a:noFill/>
              <a:ln w="57150" cmpd="thinThick">
                <a:noFill/>
                <a:miter lim="800000"/>
                <a:headEnd/>
                <a:tailEnd/>
              </a:ln>
            </p:spPr>
            <p:txBody>
              <a:bodyPr lIns="274320" rIns="274320">
                <a:spAutoFit/>
              </a:bodyPr>
              <a:lstStyle/>
              <a:p>
                <a:r>
                  <a:rPr lang="en-US" sz="2000">
                    <a:latin typeface="Calibri" pitchFamily="34" charset="0"/>
                  </a:rPr>
                  <a:t>0</a:t>
                </a:r>
              </a:p>
            </p:txBody>
          </p:sp>
        </p:grpSp>
        <p:grpSp>
          <p:nvGrpSpPr>
            <p:cNvPr id="524312" name="Group 23"/>
            <p:cNvGrpSpPr>
              <a:grpSpLocks/>
            </p:cNvGrpSpPr>
            <p:nvPr/>
          </p:nvGrpSpPr>
          <p:grpSpPr bwMode="auto">
            <a:xfrm>
              <a:off x="1530" y="3222"/>
              <a:ext cx="1627" cy="372"/>
              <a:chOff x="1722" y="3446"/>
              <a:chExt cx="1627" cy="372"/>
            </a:xfrm>
          </p:grpSpPr>
          <p:sp>
            <p:nvSpPr>
              <p:cNvPr id="524313" name="Text Box 17"/>
              <p:cNvSpPr txBox="1">
                <a:spLocks noChangeArrowheads="1"/>
              </p:cNvSpPr>
              <p:nvPr/>
            </p:nvSpPr>
            <p:spPr bwMode="auto">
              <a:xfrm>
                <a:off x="1722" y="3488"/>
                <a:ext cx="1374" cy="330"/>
              </a:xfrm>
              <a:prstGeom prst="rect">
                <a:avLst/>
              </a:prstGeom>
              <a:noFill/>
              <a:ln w="9525">
                <a:noFill/>
                <a:miter lim="800000"/>
                <a:headEnd/>
                <a:tailEnd/>
              </a:ln>
            </p:spPr>
            <p:txBody>
              <a:bodyPr wrap="none">
                <a:spAutoFit/>
              </a:bodyPr>
              <a:lstStyle/>
              <a:p>
                <a:r>
                  <a:rPr lang="en-US" sz="2800">
                    <a:latin typeface="Calibri" pitchFamily="34" charset="0"/>
                  </a:rPr>
                  <a:t>- </a:t>
                </a:r>
                <a:r>
                  <a:rPr lang="en-US" sz="2800" i="1">
                    <a:latin typeface="Calibri" pitchFamily="34" charset="0"/>
                  </a:rPr>
                  <a:t>P</a:t>
                </a:r>
                <a:r>
                  <a:rPr lang="en-US" sz="2800" baseline="-25000">
                    <a:latin typeface="Calibri" pitchFamily="34" charset="0"/>
                  </a:rPr>
                  <a:t>1</a:t>
                </a:r>
                <a:r>
                  <a:rPr lang="en-US" sz="2800">
                    <a:latin typeface="Calibri" pitchFamily="34" charset="0"/>
                  </a:rPr>
                  <a:t> </a:t>
                </a:r>
                <a:r>
                  <a:rPr lang="en-US" sz="2800" b="1">
                    <a:latin typeface="Calibri" pitchFamily="34" charset="0"/>
                  </a:rPr>
                  <a:t>= </a:t>
                </a:r>
                <a:r>
                  <a:rPr lang="en-US" sz="2800" b="1">
                    <a:latin typeface="Symbol" pitchFamily="18" charset="2"/>
                  </a:rPr>
                  <a:t>D</a:t>
                </a:r>
                <a:r>
                  <a:rPr lang="en-US" sz="2800" b="1" i="1">
                    <a:latin typeface="Calibri" pitchFamily="34" charset="0"/>
                  </a:rPr>
                  <a:t>P</a:t>
                </a:r>
                <a:r>
                  <a:rPr lang="en-US" sz="2800" b="1">
                    <a:latin typeface="Calibri" pitchFamily="34" charset="0"/>
                  </a:rPr>
                  <a:t> = </a:t>
                </a:r>
                <a:r>
                  <a:rPr lang="en-US" sz="2800" b="1" i="1">
                    <a:latin typeface="Calibri" pitchFamily="34" charset="0"/>
                  </a:rPr>
                  <a:t>X</a:t>
                </a:r>
                <a:r>
                  <a:rPr lang="en-US" sz="2800" b="1" baseline="-25000">
                    <a:latin typeface="Calibri" pitchFamily="34" charset="0"/>
                  </a:rPr>
                  <a:t>2</a:t>
                </a:r>
                <a:r>
                  <a:rPr lang="en-US" sz="2800" b="1">
                    <a:latin typeface="Calibri" pitchFamily="34" charset="0"/>
                  </a:rPr>
                  <a:t> </a:t>
                </a:r>
              </a:p>
            </p:txBody>
          </p:sp>
          <p:grpSp>
            <p:nvGrpSpPr>
              <p:cNvPr id="524314" name="Group 20"/>
              <p:cNvGrpSpPr>
                <a:grpSpLocks/>
              </p:cNvGrpSpPr>
              <p:nvPr/>
            </p:nvGrpSpPr>
            <p:grpSpPr bwMode="auto">
              <a:xfrm>
                <a:off x="2707" y="3446"/>
                <a:ext cx="642" cy="369"/>
                <a:chOff x="669" y="3222"/>
                <a:chExt cx="642" cy="369"/>
              </a:xfrm>
            </p:grpSpPr>
            <p:sp>
              <p:nvSpPr>
                <p:cNvPr id="524315" name="Text Box 21"/>
                <p:cNvSpPr txBox="1">
                  <a:spLocks noChangeArrowheads="1"/>
                </p:cNvSpPr>
                <p:nvPr/>
              </p:nvSpPr>
              <p:spPr bwMode="auto">
                <a:xfrm>
                  <a:off x="669" y="3264"/>
                  <a:ext cx="642" cy="327"/>
                </a:xfrm>
                <a:prstGeom prst="rect">
                  <a:avLst/>
                </a:prstGeom>
                <a:noFill/>
                <a:ln w="57150" cmpd="thinThick">
                  <a:noFill/>
                  <a:miter lim="800000"/>
                  <a:headEnd/>
                  <a:tailEnd/>
                </a:ln>
              </p:spPr>
              <p:txBody>
                <a:bodyPr wrap="none" lIns="274320" rIns="274320">
                  <a:spAutoFit/>
                </a:bodyPr>
                <a:lstStyle/>
                <a:p>
                  <a:r>
                    <a:rPr lang="en-US" sz="2800" i="1">
                      <a:latin typeface="Calibri" pitchFamily="34" charset="0"/>
                    </a:rPr>
                    <a:t>P </a:t>
                  </a:r>
                  <a:r>
                    <a:rPr lang="en-US" sz="2800" baseline="-25000">
                      <a:latin typeface="Calibri" pitchFamily="34" charset="0"/>
                    </a:rPr>
                    <a:t>1</a:t>
                  </a:r>
                  <a:endParaRPr lang="en-US" sz="2800" i="1">
                    <a:latin typeface="Calibri" pitchFamily="34" charset="0"/>
                  </a:endParaRPr>
                </a:p>
              </p:txBody>
            </p:sp>
            <p:sp>
              <p:nvSpPr>
                <p:cNvPr id="524316" name="Text Box 22"/>
                <p:cNvSpPr txBox="1">
                  <a:spLocks noChangeArrowheads="1"/>
                </p:cNvSpPr>
                <p:nvPr/>
              </p:nvSpPr>
              <p:spPr bwMode="auto">
                <a:xfrm>
                  <a:off x="861" y="3222"/>
                  <a:ext cx="384" cy="221"/>
                </a:xfrm>
                <a:prstGeom prst="rect">
                  <a:avLst/>
                </a:prstGeom>
                <a:noFill/>
                <a:ln w="57150" cmpd="thinThick">
                  <a:noFill/>
                  <a:miter lim="800000"/>
                  <a:headEnd/>
                  <a:tailEnd/>
                </a:ln>
              </p:spPr>
              <p:txBody>
                <a:bodyPr wrap="none" lIns="274320" rIns="274320">
                  <a:spAutoFit/>
                </a:bodyPr>
                <a:lstStyle/>
                <a:p>
                  <a:r>
                    <a:rPr lang="en-US" sz="2000">
                      <a:latin typeface="Calibri" pitchFamily="34" charset="0"/>
                    </a:rPr>
                    <a:t>0</a:t>
                  </a:r>
                </a:p>
              </p:txBody>
            </p:sp>
          </p:grpSp>
        </p:grpSp>
      </p:grpSp>
      <p:grpSp>
        <p:nvGrpSpPr>
          <p:cNvPr id="6" name="Group 31"/>
          <p:cNvGrpSpPr>
            <a:grpSpLocks/>
          </p:cNvGrpSpPr>
          <p:nvPr/>
        </p:nvGrpSpPr>
        <p:grpSpPr bwMode="auto">
          <a:xfrm>
            <a:off x="3124200" y="2781300"/>
            <a:ext cx="4979988" cy="571500"/>
            <a:chOff x="2708" y="1800"/>
            <a:chExt cx="3137" cy="360"/>
          </a:xfrm>
        </p:grpSpPr>
        <p:grpSp>
          <p:nvGrpSpPr>
            <p:cNvPr id="524307" name="Group 25"/>
            <p:cNvGrpSpPr>
              <a:grpSpLocks/>
            </p:cNvGrpSpPr>
            <p:nvPr/>
          </p:nvGrpSpPr>
          <p:grpSpPr bwMode="auto">
            <a:xfrm>
              <a:off x="2708" y="1800"/>
              <a:ext cx="642" cy="360"/>
              <a:chOff x="1102" y="3240"/>
              <a:chExt cx="642" cy="360"/>
            </a:xfrm>
          </p:grpSpPr>
          <p:sp>
            <p:nvSpPr>
              <p:cNvPr id="524309" name="Text Box 26"/>
              <p:cNvSpPr txBox="1">
                <a:spLocks noChangeArrowheads="1"/>
              </p:cNvSpPr>
              <p:nvPr/>
            </p:nvSpPr>
            <p:spPr bwMode="auto">
              <a:xfrm>
                <a:off x="1102" y="3273"/>
                <a:ext cx="642" cy="327"/>
              </a:xfrm>
              <a:prstGeom prst="rect">
                <a:avLst/>
              </a:prstGeom>
              <a:noFill/>
              <a:ln w="57150" cmpd="thinThick">
                <a:noFill/>
                <a:miter lim="800000"/>
                <a:headEnd/>
                <a:tailEnd/>
              </a:ln>
            </p:spPr>
            <p:txBody>
              <a:bodyPr wrap="none" lIns="274320" rIns="274320">
                <a:spAutoFit/>
              </a:bodyPr>
              <a:lstStyle/>
              <a:p>
                <a:r>
                  <a:rPr lang="en-US" sz="2800" i="1">
                    <a:latin typeface="Calibri" pitchFamily="34" charset="0"/>
                  </a:rPr>
                  <a:t>P </a:t>
                </a:r>
                <a:r>
                  <a:rPr lang="en-US" sz="2800" baseline="-25000">
                    <a:latin typeface="Calibri" pitchFamily="34" charset="0"/>
                  </a:rPr>
                  <a:t>1</a:t>
                </a:r>
                <a:endParaRPr lang="en-US" sz="2800" i="1">
                  <a:latin typeface="Calibri" pitchFamily="34" charset="0"/>
                </a:endParaRPr>
              </a:p>
            </p:txBody>
          </p:sp>
          <p:sp>
            <p:nvSpPr>
              <p:cNvPr id="524310" name="Text Box 27"/>
              <p:cNvSpPr txBox="1">
                <a:spLocks noChangeArrowheads="1"/>
              </p:cNvSpPr>
              <p:nvPr/>
            </p:nvSpPr>
            <p:spPr bwMode="auto">
              <a:xfrm>
                <a:off x="1288" y="3240"/>
                <a:ext cx="431" cy="252"/>
              </a:xfrm>
              <a:prstGeom prst="rect">
                <a:avLst/>
              </a:prstGeom>
              <a:noFill/>
              <a:ln w="57150" cmpd="thinThick">
                <a:noFill/>
                <a:miter lim="800000"/>
                <a:headEnd/>
                <a:tailEnd/>
              </a:ln>
            </p:spPr>
            <p:txBody>
              <a:bodyPr wrap="none" lIns="274320" rIns="274320">
                <a:spAutoFit/>
              </a:bodyPr>
              <a:lstStyle/>
              <a:p>
                <a:r>
                  <a:rPr lang="en-US" sz="2000">
                    <a:latin typeface="Calibri" pitchFamily="34" charset="0"/>
                  </a:rPr>
                  <a:t>0</a:t>
                </a:r>
              </a:p>
            </p:txBody>
          </p:sp>
        </p:grpSp>
        <p:sp>
          <p:nvSpPr>
            <p:cNvPr id="524308" name="Text Box 28"/>
            <p:cNvSpPr txBox="1">
              <a:spLocks noChangeArrowheads="1"/>
            </p:cNvSpPr>
            <p:nvPr/>
          </p:nvSpPr>
          <p:spPr bwMode="auto">
            <a:xfrm>
              <a:off x="3216" y="1849"/>
              <a:ext cx="2629" cy="291"/>
            </a:xfrm>
            <a:prstGeom prst="rect">
              <a:avLst/>
            </a:prstGeom>
            <a:noFill/>
            <a:ln w="9525">
              <a:noFill/>
              <a:miter lim="800000"/>
              <a:headEnd/>
              <a:tailEnd/>
            </a:ln>
          </p:spPr>
          <p:txBody>
            <a:bodyPr wrap="none">
              <a:spAutoFit/>
            </a:bodyPr>
            <a:lstStyle/>
            <a:p>
              <a:r>
                <a:rPr lang="en-US">
                  <a:latin typeface="Calibri" pitchFamily="34" charset="0"/>
                </a:rPr>
                <a:t>= </a:t>
              </a:r>
              <a:r>
                <a:rPr lang="en-US" sz="2400">
                  <a:latin typeface="Calibri" pitchFamily="34" charset="0"/>
                </a:rPr>
                <a:t>vapor pressure of </a:t>
              </a:r>
              <a:r>
                <a:rPr lang="en-US" sz="2400" b="1">
                  <a:latin typeface="Calibri" pitchFamily="34" charset="0"/>
                </a:rPr>
                <a:t>pure</a:t>
              </a:r>
              <a:r>
                <a:rPr lang="en-US" sz="2400">
                  <a:latin typeface="Calibri" pitchFamily="34" charset="0"/>
                </a:rPr>
                <a:t> solvent</a:t>
              </a:r>
            </a:p>
          </p:txBody>
        </p:sp>
      </p:grpSp>
      <p:sp>
        <p:nvSpPr>
          <p:cNvPr id="14365" name="Text Box 29"/>
          <p:cNvSpPr txBox="1">
            <a:spLocks noChangeArrowheads="1"/>
          </p:cNvSpPr>
          <p:nvPr/>
        </p:nvSpPr>
        <p:spPr bwMode="auto">
          <a:xfrm>
            <a:off x="3454400" y="3519488"/>
            <a:ext cx="4198938" cy="523875"/>
          </a:xfrm>
          <a:prstGeom prst="rect">
            <a:avLst/>
          </a:prstGeom>
          <a:noFill/>
          <a:ln w="9525">
            <a:noFill/>
            <a:miter lim="800000"/>
            <a:headEnd/>
            <a:tailEnd/>
          </a:ln>
        </p:spPr>
        <p:txBody>
          <a:bodyPr wrap="none">
            <a:spAutoFit/>
          </a:bodyPr>
          <a:lstStyle/>
          <a:p>
            <a:r>
              <a:rPr lang="en-US" sz="2800" i="1">
                <a:latin typeface="Calibri" pitchFamily="34" charset="0"/>
              </a:rPr>
              <a:t>X</a:t>
            </a:r>
            <a:r>
              <a:rPr lang="en-US" sz="2800" baseline="-25000">
                <a:latin typeface="Calibri" pitchFamily="34" charset="0"/>
              </a:rPr>
              <a:t>1</a:t>
            </a:r>
            <a:r>
              <a:rPr lang="en-US" sz="2800">
                <a:latin typeface="Calibri" pitchFamily="34" charset="0"/>
              </a:rPr>
              <a:t> </a:t>
            </a:r>
            <a:r>
              <a:rPr lang="en-US">
                <a:latin typeface="Calibri" pitchFamily="34" charset="0"/>
              </a:rPr>
              <a:t>= </a:t>
            </a:r>
            <a:r>
              <a:rPr lang="en-US" sz="2400">
                <a:latin typeface="Calibri" pitchFamily="34" charset="0"/>
              </a:rPr>
              <a:t>mole fraction of the solvent</a:t>
            </a:r>
          </a:p>
        </p:txBody>
      </p:sp>
      <p:sp>
        <p:nvSpPr>
          <p:cNvPr id="14366" name="Text Box 30"/>
          <p:cNvSpPr txBox="1">
            <a:spLocks noChangeArrowheads="1"/>
          </p:cNvSpPr>
          <p:nvPr/>
        </p:nvSpPr>
        <p:spPr bwMode="auto">
          <a:xfrm>
            <a:off x="4648200" y="5880100"/>
            <a:ext cx="4062413" cy="523875"/>
          </a:xfrm>
          <a:prstGeom prst="rect">
            <a:avLst/>
          </a:prstGeom>
          <a:noFill/>
          <a:ln w="9525">
            <a:noFill/>
            <a:miter lim="800000"/>
            <a:headEnd/>
            <a:tailEnd/>
          </a:ln>
        </p:spPr>
        <p:txBody>
          <a:bodyPr wrap="none">
            <a:spAutoFit/>
          </a:bodyPr>
          <a:lstStyle/>
          <a:p>
            <a:r>
              <a:rPr lang="en-US" sz="2800" i="1">
                <a:latin typeface="Calibri" pitchFamily="34" charset="0"/>
              </a:rPr>
              <a:t>X</a:t>
            </a:r>
            <a:r>
              <a:rPr lang="en-US" sz="2800" baseline="-25000">
                <a:latin typeface="Calibri" pitchFamily="34" charset="0"/>
              </a:rPr>
              <a:t>2</a:t>
            </a:r>
            <a:r>
              <a:rPr lang="en-US" sz="2800">
                <a:latin typeface="Calibri" pitchFamily="34" charset="0"/>
              </a:rPr>
              <a:t> </a:t>
            </a:r>
            <a:r>
              <a:rPr lang="en-US">
                <a:latin typeface="Calibri" pitchFamily="34" charset="0"/>
              </a:rPr>
              <a:t>= </a:t>
            </a:r>
            <a:r>
              <a:rPr lang="en-US" sz="2400">
                <a:latin typeface="Calibri" pitchFamily="34" charset="0"/>
              </a:rPr>
              <a:t>mole fraction of the solute</a:t>
            </a:r>
          </a:p>
        </p:txBody>
      </p:sp>
      <p:grpSp>
        <p:nvGrpSpPr>
          <p:cNvPr id="8" name="Group 34"/>
          <p:cNvGrpSpPr>
            <a:grpSpLocks/>
          </p:cNvGrpSpPr>
          <p:nvPr/>
        </p:nvGrpSpPr>
        <p:grpSpPr bwMode="auto">
          <a:xfrm>
            <a:off x="323850" y="2833688"/>
            <a:ext cx="2447925" cy="747712"/>
            <a:chOff x="202" y="1808"/>
            <a:chExt cx="1334" cy="432"/>
          </a:xfrm>
        </p:grpSpPr>
        <p:grpSp>
          <p:nvGrpSpPr>
            <p:cNvPr id="524303" name="Group 9"/>
            <p:cNvGrpSpPr>
              <a:grpSpLocks/>
            </p:cNvGrpSpPr>
            <p:nvPr/>
          </p:nvGrpSpPr>
          <p:grpSpPr bwMode="auto">
            <a:xfrm>
              <a:off x="202" y="1819"/>
              <a:ext cx="1224" cy="369"/>
              <a:chOff x="990" y="2235"/>
              <a:chExt cx="1224" cy="369"/>
            </a:xfrm>
          </p:grpSpPr>
          <p:sp>
            <p:nvSpPr>
              <p:cNvPr id="524305" name="Text Box 6"/>
              <p:cNvSpPr txBox="1">
                <a:spLocks noChangeArrowheads="1"/>
              </p:cNvSpPr>
              <p:nvPr/>
            </p:nvSpPr>
            <p:spPr bwMode="auto">
              <a:xfrm>
                <a:off x="990" y="2277"/>
                <a:ext cx="1224" cy="327"/>
              </a:xfrm>
              <a:prstGeom prst="rect">
                <a:avLst/>
              </a:prstGeom>
              <a:noFill/>
              <a:ln w="57150" cmpd="thinThick">
                <a:noFill/>
                <a:miter lim="800000"/>
                <a:headEnd/>
                <a:tailEnd/>
              </a:ln>
            </p:spPr>
            <p:txBody>
              <a:bodyPr wrap="none" lIns="274320" rIns="274320">
                <a:spAutoFit/>
              </a:bodyPr>
              <a:lstStyle/>
              <a:p>
                <a:r>
                  <a:rPr lang="en-US" sz="2800" i="1">
                    <a:latin typeface="Calibri" pitchFamily="34" charset="0"/>
                  </a:rPr>
                  <a:t>P</a:t>
                </a:r>
                <a:r>
                  <a:rPr lang="en-US" sz="2800" baseline="-25000">
                    <a:latin typeface="Calibri" pitchFamily="34" charset="0"/>
                  </a:rPr>
                  <a:t>1</a:t>
                </a:r>
                <a:r>
                  <a:rPr lang="en-US" sz="2800">
                    <a:latin typeface="Calibri" pitchFamily="34" charset="0"/>
                  </a:rPr>
                  <a:t> = </a:t>
                </a:r>
                <a:r>
                  <a:rPr lang="en-US" sz="2800" i="1">
                    <a:latin typeface="Calibri" pitchFamily="34" charset="0"/>
                  </a:rPr>
                  <a:t>X</a:t>
                </a:r>
                <a:r>
                  <a:rPr lang="en-US" sz="2800" baseline="-25000">
                    <a:latin typeface="Calibri" pitchFamily="34" charset="0"/>
                  </a:rPr>
                  <a:t>1 </a:t>
                </a:r>
                <a:r>
                  <a:rPr lang="en-US" sz="2800" i="1">
                    <a:latin typeface="Calibri" pitchFamily="34" charset="0"/>
                  </a:rPr>
                  <a:t>P </a:t>
                </a:r>
                <a:r>
                  <a:rPr lang="en-US" sz="2800" baseline="-25000">
                    <a:latin typeface="Calibri" pitchFamily="34" charset="0"/>
                  </a:rPr>
                  <a:t>1</a:t>
                </a:r>
                <a:endParaRPr lang="en-US" sz="2800" i="1">
                  <a:latin typeface="Calibri" pitchFamily="34" charset="0"/>
                </a:endParaRPr>
              </a:p>
            </p:txBody>
          </p:sp>
          <p:sp>
            <p:nvSpPr>
              <p:cNvPr id="524306" name="Text Box 7"/>
              <p:cNvSpPr txBox="1">
                <a:spLocks noChangeArrowheads="1"/>
              </p:cNvSpPr>
              <p:nvPr/>
            </p:nvSpPr>
            <p:spPr bwMode="auto">
              <a:xfrm>
                <a:off x="1736" y="2235"/>
                <a:ext cx="431" cy="252"/>
              </a:xfrm>
              <a:prstGeom prst="rect">
                <a:avLst/>
              </a:prstGeom>
              <a:noFill/>
              <a:ln w="57150" cmpd="thinThick">
                <a:noFill/>
                <a:miter lim="800000"/>
                <a:headEnd/>
                <a:tailEnd/>
              </a:ln>
            </p:spPr>
            <p:txBody>
              <a:bodyPr wrap="none" lIns="274320" rIns="274320">
                <a:spAutoFit/>
              </a:bodyPr>
              <a:lstStyle/>
              <a:p>
                <a:r>
                  <a:rPr lang="en-US" sz="2000">
                    <a:latin typeface="Calibri" pitchFamily="34" charset="0"/>
                  </a:rPr>
                  <a:t>0</a:t>
                </a:r>
              </a:p>
            </p:txBody>
          </p:sp>
        </p:grpSp>
        <p:sp>
          <p:nvSpPr>
            <p:cNvPr id="524304" name="Rectangle 33"/>
            <p:cNvSpPr>
              <a:spLocks noChangeArrowheads="1"/>
            </p:cNvSpPr>
            <p:nvPr/>
          </p:nvSpPr>
          <p:spPr bwMode="auto">
            <a:xfrm>
              <a:off x="288" y="1808"/>
              <a:ext cx="1248" cy="432"/>
            </a:xfrm>
            <a:prstGeom prst="rect">
              <a:avLst/>
            </a:prstGeom>
            <a:noFill/>
            <a:ln w="57150" cmpd="thinThick">
              <a:solidFill>
                <a:schemeClr val="tx1"/>
              </a:solidFill>
              <a:miter lim="800000"/>
              <a:headEnd/>
              <a:tailEnd/>
            </a:ln>
          </p:spPr>
          <p:txBody>
            <a:bodyPr wrap="none" anchor="ctr"/>
            <a:lstStyle/>
            <a:p>
              <a:endParaRPr lang="en-US">
                <a:latin typeface="Calibri" pitchFamily="34" charset="0"/>
              </a:endParaRPr>
            </a:p>
          </p:txBody>
        </p:sp>
      </p:grpSp>
      <p:sp>
        <p:nvSpPr>
          <p:cNvPr id="524302" name="Slide Number Placeholder 29"/>
          <p:cNvSpPr>
            <a:spLocks noGrp="1"/>
          </p:cNvSpPr>
          <p:nvPr>
            <p:ph type="sldNum" sz="quarter" idx="12"/>
          </p:nvPr>
        </p:nvSpPr>
        <p:spPr>
          <a:noFill/>
        </p:spPr>
        <p:txBody>
          <a:bodyPr/>
          <a:lstStyle/>
          <a:p>
            <a:fld id="{1E72E4C9-2006-422E-9B79-B9004E27E390}" type="slidenum">
              <a:rPr lang="ar-SA" smtClean="0">
                <a:latin typeface="Arial" pitchFamily="34" charset="0"/>
                <a:cs typeface="Arial" pitchFamily="34" charset="0"/>
              </a:rPr>
              <a:pPr/>
              <a:t>433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additive="base">
                                        <p:cTn id="7" dur="500" fill="hold"/>
                                        <p:tgtEl>
                                          <p:spTgt spid="14340"/>
                                        </p:tgtEl>
                                        <p:attrNameLst>
                                          <p:attrName>ppt_x</p:attrName>
                                        </p:attrNameLst>
                                      </p:cBhvr>
                                      <p:tavLst>
                                        <p:tav tm="0">
                                          <p:val>
                                            <p:strVal val="0-#ppt_w/2"/>
                                          </p:val>
                                        </p:tav>
                                        <p:tav tm="100000">
                                          <p:val>
                                            <p:strVal val="#ppt_x"/>
                                          </p:val>
                                        </p:tav>
                                      </p:tavLst>
                                    </p:anim>
                                    <p:anim calcmode="lin" valueType="num">
                                      <p:cBhvr additive="base">
                                        <p:cTn id="8" dur="500" fill="hold"/>
                                        <p:tgtEl>
                                          <p:spTgt spid="143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346"/>
                                        </p:tgtEl>
                                        <p:attrNameLst>
                                          <p:attrName>style.visibility</p:attrName>
                                        </p:attrNameLst>
                                      </p:cBhvr>
                                      <p:to>
                                        <p:strVal val="visible"/>
                                      </p:to>
                                    </p:set>
                                    <p:anim calcmode="lin" valueType="num">
                                      <p:cBhvr additive="base">
                                        <p:cTn id="19" dur="500" fill="hold"/>
                                        <p:tgtEl>
                                          <p:spTgt spid="14346"/>
                                        </p:tgtEl>
                                        <p:attrNameLst>
                                          <p:attrName>ppt_x</p:attrName>
                                        </p:attrNameLst>
                                      </p:cBhvr>
                                      <p:tavLst>
                                        <p:tav tm="0">
                                          <p:val>
                                            <p:strVal val="0-#ppt_w/2"/>
                                          </p:val>
                                        </p:tav>
                                        <p:tav tm="100000">
                                          <p:val>
                                            <p:strVal val="#ppt_x"/>
                                          </p:val>
                                        </p:tav>
                                      </p:tavLst>
                                    </p:anim>
                                    <p:anim calcmode="lin" valueType="num">
                                      <p:cBhvr additive="base">
                                        <p:cTn id="20" dur="500" fill="hold"/>
                                        <p:tgtEl>
                                          <p:spTgt spid="1434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4365"/>
                                        </p:tgtEl>
                                        <p:attrNameLst>
                                          <p:attrName>style.visibility</p:attrName>
                                        </p:attrNameLst>
                                      </p:cBhvr>
                                      <p:to>
                                        <p:strVal val="visible"/>
                                      </p:to>
                                    </p:set>
                                    <p:anim calcmode="lin" valueType="num">
                                      <p:cBhvr additive="base">
                                        <p:cTn id="31" dur="500" fill="hold"/>
                                        <p:tgtEl>
                                          <p:spTgt spid="14365"/>
                                        </p:tgtEl>
                                        <p:attrNameLst>
                                          <p:attrName>ppt_x</p:attrName>
                                        </p:attrNameLst>
                                      </p:cBhvr>
                                      <p:tavLst>
                                        <p:tav tm="0">
                                          <p:val>
                                            <p:strVal val="1+#ppt_w/2"/>
                                          </p:val>
                                        </p:tav>
                                        <p:tav tm="100000">
                                          <p:val>
                                            <p:strVal val="#ppt_x"/>
                                          </p:val>
                                        </p:tav>
                                      </p:tavLst>
                                    </p:anim>
                                    <p:anim calcmode="lin" valueType="num">
                                      <p:cBhvr additive="base">
                                        <p:cTn id="32" dur="500" fill="hold"/>
                                        <p:tgtEl>
                                          <p:spTgt spid="1436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4347"/>
                                        </p:tgtEl>
                                        <p:attrNameLst>
                                          <p:attrName>style.visibility</p:attrName>
                                        </p:attrNameLst>
                                      </p:cBhvr>
                                      <p:to>
                                        <p:strVal val="visible"/>
                                      </p:to>
                                    </p:set>
                                    <p:anim calcmode="lin" valueType="num">
                                      <p:cBhvr additive="base">
                                        <p:cTn id="37" dur="500" fill="hold"/>
                                        <p:tgtEl>
                                          <p:spTgt spid="14347"/>
                                        </p:tgtEl>
                                        <p:attrNameLst>
                                          <p:attrName>ppt_x</p:attrName>
                                        </p:attrNameLst>
                                      </p:cBhvr>
                                      <p:tavLst>
                                        <p:tav tm="0">
                                          <p:val>
                                            <p:strVal val="0-#ppt_w/2"/>
                                          </p:val>
                                        </p:tav>
                                        <p:tav tm="100000">
                                          <p:val>
                                            <p:strVal val="#ppt_x"/>
                                          </p:val>
                                        </p:tav>
                                      </p:tavLst>
                                    </p:anim>
                                    <p:anim calcmode="lin" valueType="num">
                                      <p:cBhvr additive="base">
                                        <p:cTn id="38" dur="500" fill="hold"/>
                                        <p:tgtEl>
                                          <p:spTgt spid="1434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4348"/>
                                        </p:tgtEl>
                                        <p:attrNameLst>
                                          <p:attrName>style.visibility</p:attrName>
                                        </p:attrNameLst>
                                      </p:cBhvr>
                                      <p:to>
                                        <p:strVal val="visible"/>
                                      </p:to>
                                    </p:set>
                                    <p:anim calcmode="lin" valueType="num">
                                      <p:cBhvr additive="base">
                                        <p:cTn id="43" dur="500" fill="hold"/>
                                        <p:tgtEl>
                                          <p:spTgt spid="14348"/>
                                        </p:tgtEl>
                                        <p:attrNameLst>
                                          <p:attrName>ppt_x</p:attrName>
                                        </p:attrNameLst>
                                      </p:cBhvr>
                                      <p:tavLst>
                                        <p:tav tm="0">
                                          <p:val>
                                            <p:strVal val="0-#ppt_w/2"/>
                                          </p:val>
                                        </p:tav>
                                        <p:tav tm="100000">
                                          <p:val>
                                            <p:strVal val="#ppt_x"/>
                                          </p:val>
                                        </p:tav>
                                      </p:tavLst>
                                    </p:anim>
                                    <p:anim calcmode="lin" valueType="num">
                                      <p:cBhvr additive="base">
                                        <p:cTn id="44" dur="500" fill="hold"/>
                                        <p:tgtEl>
                                          <p:spTgt spid="14348"/>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0-#ppt_w/2"/>
                                          </p:val>
                                        </p:tav>
                                        <p:tav tm="100000">
                                          <p:val>
                                            <p:strVal val="#ppt_x"/>
                                          </p:val>
                                        </p:tav>
                                      </p:tavLst>
                                    </p:anim>
                                    <p:anim calcmode="lin" valueType="num">
                                      <p:cBhvr additive="base">
                                        <p:cTn id="5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4366"/>
                                        </p:tgtEl>
                                        <p:attrNameLst>
                                          <p:attrName>style.visibility</p:attrName>
                                        </p:attrNameLst>
                                      </p:cBhvr>
                                      <p:to>
                                        <p:strVal val="visible"/>
                                      </p:to>
                                    </p:set>
                                    <p:anim calcmode="lin" valueType="num">
                                      <p:cBhvr additive="base">
                                        <p:cTn id="55" dur="500" fill="hold"/>
                                        <p:tgtEl>
                                          <p:spTgt spid="14366"/>
                                        </p:tgtEl>
                                        <p:attrNameLst>
                                          <p:attrName>ppt_x</p:attrName>
                                        </p:attrNameLst>
                                      </p:cBhvr>
                                      <p:tavLst>
                                        <p:tav tm="0">
                                          <p:val>
                                            <p:strVal val="1+#ppt_w/2"/>
                                          </p:val>
                                        </p:tav>
                                        <p:tav tm="100000">
                                          <p:val>
                                            <p:strVal val="#ppt_x"/>
                                          </p:val>
                                        </p:tav>
                                      </p:tavLst>
                                    </p:anim>
                                    <p:anim calcmode="lin" valueType="num">
                                      <p:cBhvr additive="base">
                                        <p:cTn id="56" dur="500" fill="hold"/>
                                        <p:tgtEl>
                                          <p:spTgt spid="143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utoUpdateAnimBg="0"/>
      <p:bldP spid="14346" grpId="0" autoUpdateAnimBg="0"/>
      <p:bldP spid="14347" grpId="0" autoUpdateAnimBg="0"/>
      <p:bldP spid="14348" grpId="0" autoUpdateAnimBg="0"/>
      <p:bldP spid="14365" grpId="0" autoUpdateAnimBg="0"/>
      <p:bldP spid="14366" grpId="0" autoUpdateAnimBg="0"/>
    </p:bldLst>
  </p:timing>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3"/>
          <p:cNvSpPr>
            <a:spLocks noGrp="1" noChangeArrowheads="1"/>
          </p:cNvSpPr>
          <p:nvPr>
            <p:ph type="body" idx="1"/>
          </p:nvPr>
        </p:nvSpPr>
        <p:spPr>
          <a:xfrm>
            <a:off x="685800" y="762000"/>
            <a:ext cx="7772400" cy="5334000"/>
          </a:xfrm>
        </p:spPr>
        <p:txBody>
          <a:bodyPr/>
          <a:lstStyle/>
          <a:p>
            <a:pPr algn="l" rtl="0"/>
            <a:r>
              <a:rPr lang="en-US" smtClean="0"/>
              <a:t>For dilute solution, Raoult’s law applies:</a:t>
            </a:r>
          </a:p>
          <a:p>
            <a:pPr algn="l" rtl="0"/>
            <a:endParaRPr lang="en-US" smtClean="0"/>
          </a:p>
          <a:p>
            <a:pPr algn="l" rtl="0"/>
            <a:endParaRPr lang="en-US" smtClean="0"/>
          </a:p>
          <a:p>
            <a:pPr algn="l" rtl="0"/>
            <a:endParaRPr lang="en-US" smtClean="0"/>
          </a:p>
          <a:p>
            <a:pPr algn="l" rtl="0"/>
            <a:endParaRPr lang="en-US" smtClean="0"/>
          </a:p>
          <a:p>
            <a:pPr algn="l" rtl="0"/>
            <a:r>
              <a:rPr lang="en-US" smtClean="0"/>
              <a:t>The </a:t>
            </a:r>
            <a:r>
              <a:rPr lang="en-US" i="1" smtClean="0"/>
              <a:t>change</a:t>
            </a:r>
            <a:r>
              <a:rPr lang="en-US" smtClean="0"/>
              <a:t> in vapor pressure can be expressed as </a:t>
            </a:r>
          </a:p>
        </p:txBody>
      </p:sp>
      <p:graphicFrame>
        <p:nvGraphicFramePr>
          <p:cNvPr id="55298" name="Object 2"/>
          <p:cNvGraphicFramePr>
            <a:graphicFrameLocks noChangeAspect="1"/>
          </p:cNvGraphicFramePr>
          <p:nvPr/>
        </p:nvGraphicFramePr>
        <p:xfrm>
          <a:off x="1371600" y="1219200"/>
          <a:ext cx="6629400" cy="2651125"/>
        </p:xfrm>
        <a:graphic>
          <a:graphicData uri="http://schemas.openxmlformats.org/presentationml/2006/ole">
            <mc:AlternateContent xmlns:mc="http://schemas.openxmlformats.org/markup-compatibility/2006">
              <mc:Choice xmlns:v="urn:schemas-microsoft-com:vml" Requires="v">
                <p:oleObj spid="_x0000_s55302" name="Equation" r:id="rId4" imgW="2412720" imgH="965160" progId="Equation.3">
                  <p:embed/>
                </p:oleObj>
              </mc:Choice>
              <mc:Fallback>
                <p:oleObj name="Equation" r:id="rId4" imgW="2412720" imgH="965160"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1219200"/>
                        <a:ext cx="6629400" cy="2651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5299" name="Object 3"/>
          <p:cNvGraphicFramePr>
            <a:graphicFrameLocks noChangeAspect="1"/>
          </p:cNvGraphicFramePr>
          <p:nvPr/>
        </p:nvGraphicFramePr>
        <p:xfrm>
          <a:off x="2667000" y="4953000"/>
          <a:ext cx="3124200" cy="698500"/>
        </p:xfrm>
        <a:graphic>
          <a:graphicData uri="http://schemas.openxmlformats.org/presentationml/2006/ole">
            <mc:AlternateContent xmlns:mc="http://schemas.openxmlformats.org/markup-compatibility/2006">
              <mc:Choice xmlns:v="urn:schemas-microsoft-com:vml" Requires="v">
                <p:oleObj spid="_x0000_s55303" name="Equation" r:id="rId6" imgW="1079280" imgH="241200" progId="Equation.3">
                  <p:embed/>
                </p:oleObj>
              </mc:Choice>
              <mc:Fallback>
                <p:oleObj name="Equation" r:id="rId6" imgW="1079280" imgH="241200" progId="Equation.3">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67000" y="4953000"/>
                        <a:ext cx="3124200" cy="698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Box 4"/>
          <p:cNvSpPr txBox="1">
            <a:spLocks noChangeArrowheads="1"/>
          </p:cNvSpPr>
          <p:nvPr/>
        </p:nvSpPr>
        <p:spPr bwMode="auto">
          <a:xfrm>
            <a:off x="2133600" y="152400"/>
            <a:ext cx="5503863" cy="708025"/>
          </a:xfrm>
          <a:prstGeom prst="rect">
            <a:avLst/>
          </a:prstGeom>
          <a:noFill/>
          <a:ln w="9525">
            <a:noFill/>
            <a:miter lim="800000"/>
            <a:headEnd/>
            <a:tailEnd/>
          </a:ln>
        </p:spPr>
        <p:txBody>
          <a:bodyPr wrap="none">
            <a:spAutoFit/>
          </a:bodyPr>
          <a:lstStyle/>
          <a:p>
            <a:r>
              <a:rPr lang="en-US" sz="4000" b="1" u="sng">
                <a:latin typeface="Calibri" pitchFamily="34" charset="0"/>
              </a:rPr>
              <a:t>Vapor-Pressure Lowering</a:t>
            </a:r>
          </a:p>
        </p:txBody>
      </p:sp>
      <p:sp>
        <p:nvSpPr>
          <p:cNvPr id="55302" name="Slide Number Placeholder 5"/>
          <p:cNvSpPr>
            <a:spLocks noGrp="1"/>
          </p:cNvSpPr>
          <p:nvPr>
            <p:ph type="sldNum" sz="quarter" idx="12"/>
          </p:nvPr>
        </p:nvSpPr>
        <p:spPr>
          <a:noFill/>
        </p:spPr>
        <p:txBody>
          <a:bodyPr/>
          <a:lstStyle/>
          <a:p>
            <a:fld id="{4751D566-F6EF-408D-809C-7445F3AB3A77}" type="slidenum">
              <a:rPr lang="ar-SA" smtClean="0">
                <a:latin typeface="Arial" pitchFamily="34" charset="0"/>
                <a:cs typeface="Arial" pitchFamily="34" charset="0"/>
              </a:rPr>
              <a:pPr/>
              <a:t>434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1"/>
          <p:cNvSpPr>
            <a:spLocks noChangeArrowheads="1"/>
          </p:cNvSpPr>
          <p:nvPr/>
        </p:nvSpPr>
        <p:spPr bwMode="auto">
          <a:xfrm>
            <a:off x="457200" y="457200"/>
            <a:ext cx="8382000" cy="3416300"/>
          </a:xfrm>
          <a:prstGeom prst="rect">
            <a:avLst/>
          </a:prstGeom>
          <a:noFill/>
          <a:ln w="9525">
            <a:noFill/>
            <a:miter lim="800000"/>
            <a:headEnd/>
            <a:tailEnd/>
          </a:ln>
        </p:spPr>
        <p:txBody>
          <a:bodyPr>
            <a:spAutoFit/>
          </a:bodyPr>
          <a:lstStyle/>
          <a:p>
            <a:pPr algn="l"/>
            <a:r>
              <a:rPr lang="en-US" sz="3600">
                <a:latin typeface="Times New Roman" pitchFamily="18" charset="0"/>
                <a:cs typeface="Times New Roman" pitchFamily="18" charset="0"/>
              </a:rPr>
              <a:t>Ex: Calculate the vapor pressure lowering, Δ</a:t>
            </a:r>
            <a:r>
              <a:rPr lang="en-US" sz="3600" i="1">
                <a:latin typeface="Times New Roman" pitchFamily="18" charset="0"/>
                <a:cs typeface="Times New Roman" pitchFamily="18" charset="0"/>
              </a:rPr>
              <a:t>P, when </a:t>
            </a:r>
            <a:r>
              <a:rPr lang="en-US" sz="3600">
                <a:latin typeface="Times New Roman" pitchFamily="18" charset="0"/>
                <a:cs typeface="Times New Roman" pitchFamily="18" charset="0"/>
              </a:rPr>
              <a:t>10.0 mL of glycerol, C</a:t>
            </a:r>
            <a:r>
              <a:rPr lang="en-US" sz="3600" baseline="-25000">
                <a:latin typeface="Times New Roman" pitchFamily="18" charset="0"/>
                <a:cs typeface="Times New Roman" pitchFamily="18" charset="0"/>
              </a:rPr>
              <a:t>3</a:t>
            </a:r>
            <a:r>
              <a:rPr lang="en-US" sz="3600">
                <a:latin typeface="Times New Roman" pitchFamily="18" charset="0"/>
                <a:cs typeface="Times New Roman" pitchFamily="18" charset="0"/>
              </a:rPr>
              <a:t>H</a:t>
            </a:r>
            <a:r>
              <a:rPr lang="en-US" sz="3600" baseline="-25000">
                <a:latin typeface="Times New Roman" pitchFamily="18" charset="0"/>
                <a:cs typeface="Times New Roman" pitchFamily="18" charset="0"/>
              </a:rPr>
              <a:t>8</a:t>
            </a:r>
            <a:r>
              <a:rPr lang="en-US" sz="3600">
                <a:latin typeface="Times New Roman" pitchFamily="18" charset="0"/>
                <a:cs typeface="Times New Roman" pitchFamily="18" charset="0"/>
              </a:rPr>
              <a:t>O</a:t>
            </a:r>
            <a:r>
              <a:rPr lang="en-US" sz="3600" baseline="-25000">
                <a:latin typeface="Times New Roman" pitchFamily="18" charset="0"/>
                <a:cs typeface="Times New Roman" pitchFamily="18" charset="0"/>
              </a:rPr>
              <a:t>3</a:t>
            </a:r>
            <a:r>
              <a:rPr lang="en-US" sz="3600">
                <a:latin typeface="Times New Roman" pitchFamily="18" charset="0"/>
                <a:cs typeface="Times New Roman" pitchFamily="18" charset="0"/>
              </a:rPr>
              <a:t>, is added to 500.0 mL of water at 50.°C. At this temperature, the vapor pressure of water is 92.5 torr and its density is 0.988 g/mL. The density of glycerol is 1.26 g/mL.</a:t>
            </a:r>
          </a:p>
        </p:txBody>
      </p:sp>
      <p:sp>
        <p:nvSpPr>
          <p:cNvPr id="525315" name="Rectangle 2"/>
          <p:cNvSpPr>
            <a:spLocks noChangeArrowheads="1"/>
          </p:cNvSpPr>
          <p:nvPr/>
        </p:nvSpPr>
        <p:spPr bwMode="auto">
          <a:xfrm>
            <a:off x="468313" y="4005263"/>
            <a:ext cx="4876800" cy="646112"/>
          </a:xfrm>
          <a:prstGeom prst="rect">
            <a:avLst/>
          </a:prstGeom>
          <a:noFill/>
          <a:ln w="9525">
            <a:noFill/>
            <a:miter lim="800000"/>
            <a:headEnd/>
            <a:tailEnd/>
          </a:ln>
        </p:spPr>
        <p:txBody>
          <a:bodyPr>
            <a:spAutoFit/>
          </a:bodyPr>
          <a:lstStyle/>
          <a:p>
            <a:r>
              <a:rPr lang="en-US" sz="3600" b="1">
                <a:latin typeface="Times New Roman" pitchFamily="18" charset="0"/>
                <a:cs typeface="Times New Roman" pitchFamily="18" charset="0"/>
              </a:rPr>
              <a:t>Answer: 0.461 torr</a:t>
            </a:r>
            <a:endParaRPr lang="en-US" sz="3600">
              <a:latin typeface="Times New Roman" pitchFamily="18" charset="0"/>
              <a:cs typeface="Times New Roman" pitchFamily="18" charset="0"/>
            </a:endParaRPr>
          </a:p>
        </p:txBody>
      </p:sp>
      <p:sp>
        <p:nvSpPr>
          <p:cNvPr id="525316" name="Slide Number Placeholder 3"/>
          <p:cNvSpPr>
            <a:spLocks noGrp="1"/>
          </p:cNvSpPr>
          <p:nvPr>
            <p:ph type="sldNum" sz="quarter" idx="12"/>
          </p:nvPr>
        </p:nvSpPr>
        <p:spPr>
          <a:noFill/>
        </p:spPr>
        <p:txBody>
          <a:bodyPr/>
          <a:lstStyle/>
          <a:p>
            <a:fld id="{A7D038D7-898A-4058-97E5-8C8FC9122D2A}" type="slidenum">
              <a:rPr lang="ar-SA" smtClean="0">
                <a:latin typeface="Arial" pitchFamily="34" charset="0"/>
                <a:cs typeface="Arial" pitchFamily="34" charset="0"/>
              </a:rPr>
              <a:pPr/>
              <a:t>435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Title 1"/>
          <p:cNvSpPr>
            <a:spLocks noGrp="1"/>
          </p:cNvSpPr>
          <p:nvPr>
            <p:ph type="title"/>
          </p:nvPr>
        </p:nvSpPr>
        <p:spPr>
          <a:xfrm>
            <a:off x="457200" y="533400"/>
            <a:ext cx="8229600" cy="1143000"/>
          </a:xfrm>
        </p:spPr>
        <p:txBody>
          <a:bodyPr/>
          <a:lstStyle/>
          <a:p>
            <a:r>
              <a:rPr lang="en-US" sz="4800" smtClean="0"/>
              <a:t>Boiling point elevation</a:t>
            </a:r>
            <a:br>
              <a:rPr lang="en-US" sz="4800" smtClean="0"/>
            </a:br>
            <a:endParaRPr lang="en-US" sz="4800" smtClean="0"/>
          </a:p>
        </p:txBody>
      </p:sp>
      <p:sp>
        <p:nvSpPr>
          <p:cNvPr id="526339" name="Content Placeholder 4"/>
          <p:cNvSpPr>
            <a:spLocks noGrp="1"/>
          </p:cNvSpPr>
          <p:nvPr>
            <p:ph idx="1"/>
          </p:nvPr>
        </p:nvSpPr>
        <p:spPr>
          <a:xfrm>
            <a:off x="304800" y="1371600"/>
            <a:ext cx="8305800" cy="4572000"/>
          </a:xfrm>
        </p:spPr>
        <p:txBody>
          <a:bodyPr/>
          <a:lstStyle/>
          <a:p>
            <a:pPr algn="l" rtl="0"/>
            <a:r>
              <a:rPr lang="en-US" sz="4400" smtClean="0"/>
              <a:t>Related to vapor pressure lowering Because the addition of a nonvolatile solute lowers the vapor pressure, the temperature must be increased beyond the normal b.p. to get the solution to boil.</a:t>
            </a:r>
          </a:p>
          <a:p>
            <a:pPr algn="l" rtl="0"/>
            <a:endParaRPr lang="en-US" sz="4400" smtClean="0"/>
          </a:p>
        </p:txBody>
      </p:sp>
      <p:sp>
        <p:nvSpPr>
          <p:cNvPr id="526340" name="Slide Number Placeholder 3"/>
          <p:cNvSpPr>
            <a:spLocks noGrp="1"/>
          </p:cNvSpPr>
          <p:nvPr>
            <p:ph type="sldNum" sz="quarter" idx="12"/>
          </p:nvPr>
        </p:nvSpPr>
        <p:spPr>
          <a:noFill/>
        </p:spPr>
        <p:txBody>
          <a:bodyPr/>
          <a:lstStyle/>
          <a:p>
            <a:fld id="{788E5105-8159-438D-BDB3-F8A75FEEEEEE}" type="slidenum">
              <a:rPr lang="ar-SA" smtClean="0">
                <a:latin typeface="Arial" pitchFamily="34" charset="0"/>
                <a:cs typeface="Arial" pitchFamily="34" charset="0"/>
              </a:rPr>
              <a:pPr/>
              <a:t>436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Rectangle 2"/>
          <p:cNvSpPr>
            <a:spLocks noGrp="1" noChangeArrowheads="1"/>
          </p:cNvSpPr>
          <p:nvPr>
            <p:ph type="title"/>
          </p:nvPr>
        </p:nvSpPr>
        <p:spPr>
          <a:xfrm>
            <a:off x="685800" y="0"/>
            <a:ext cx="7772400" cy="1143000"/>
          </a:xfrm>
        </p:spPr>
        <p:txBody>
          <a:bodyPr/>
          <a:lstStyle/>
          <a:p>
            <a:pPr rtl="0" eaLnBrk="1" hangingPunct="1"/>
            <a:r>
              <a:rPr lang="en-US" smtClean="0"/>
              <a:t>Boiling Point Elevation</a:t>
            </a:r>
          </a:p>
        </p:txBody>
      </p:sp>
      <p:sp>
        <p:nvSpPr>
          <p:cNvPr id="60419" name="Rectangle 3"/>
          <p:cNvSpPr>
            <a:spLocks noGrp="1" noChangeArrowheads="1"/>
          </p:cNvSpPr>
          <p:nvPr>
            <p:ph type="body" sz="half" idx="2"/>
          </p:nvPr>
        </p:nvSpPr>
        <p:spPr>
          <a:xfrm>
            <a:off x="457200" y="990600"/>
            <a:ext cx="8229600" cy="2438400"/>
          </a:xfrm>
        </p:spPr>
        <p:txBody>
          <a:bodyPr/>
          <a:lstStyle/>
          <a:p>
            <a:pPr algn="l" rtl="0" eaLnBrk="1" hangingPunct="1"/>
            <a:r>
              <a:rPr lang="en-US" sz="2800" smtClean="0"/>
              <a:t>The change in boiling point is proportional to the molality of the solution:</a:t>
            </a:r>
          </a:p>
          <a:p>
            <a:pPr algn="ctr" rtl="0" eaLnBrk="1" hangingPunct="1">
              <a:buFontTx/>
              <a:buNone/>
            </a:pPr>
            <a:r>
              <a:rPr lang="en-US" sz="3600" smtClean="0">
                <a:latin typeface="Symbol" pitchFamily="18" charset="2"/>
                <a:sym typeface="Symbol" pitchFamily="18" charset="2"/>
              </a:rPr>
              <a:t></a:t>
            </a:r>
            <a:r>
              <a:rPr lang="en-US" sz="3600" i="1" smtClean="0"/>
              <a:t>T</a:t>
            </a:r>
            <a:r>
              <a:rPr lang="en-US" sz="3600" i="1" baseline="-25000" smtClean="0"/>
              <a:t>b</a:t>
            </a:r>
            <a:r>
              <a:rPr lang="en-US" sz="3600" smtClean="0"/>
              <a:t> = </a:t>
            </a:r>
            <a:r>
              <a:rPr lang="en-US" sz="3600" i="1" smtClean="0"/>
              <a:t>K</a:t>
            </a:r>
            <a:r>
              <a:rPr lang="en-US" sz="3600" i="1" baseline="-25000" smtClean="0"/>
              <a:t>b </a:t>
            </a:r>
            <a:r>
              <a:rPr lang="en-US" sz="3600" smtClean="0">
                <a:sym typeface="Wingdings" pitchFamily="2" charset="2"/>
              </a:rPr>
              <a:t> </a:t>
            </a:r>
            <a:r>
              <a:rPr lang="en-US" sz="3600" i="1" smtClean="0">
                <a:sym typeface="Wingdings" pitchFamily="2" charset="2"/>
              </a:rPr>
              <a:t>m</a:t>
            </a:r>
            <a:endParaRPr lang="en-US" sz="3600" smtClean="0">
              <a:sym typeface="Wingdings" pitchFamily="2" charset="2"/>
            </a:endParaRPr>
          </a:p>
          <a:p>
            <a:pPr algn="l" rtl="0" eaLnBrk="1" hangingPunct="1">
              <a:buFontTx/>
              <a:buNone/>
            </a:pPr>
            <a:r>
              <a:rPr lang="en-US" sz="2800" smtClean="0"/>
              <a:t>	where </a:t>
            </a:r>
            <a:r>
              <a:rPr lang="en-US" sz="2800" i="1" smtClean="0"/>
              <a:t>K</a:t>
            </a:r>
            <a:r>
              <a:rPr lang="en-US" sz="2800" i="1" baseline="-25000" smtClean="0"/>
              <a:t>b</a:t>
            </a:r>
            <a:r>
              <a:rPr lang="en-US" sz="2800" smtClean="0"/>
              <a:t> is the molal boiling point elevation constant, a property of the solvent.</a:t>
            </a:r>
          </a:p>
        </p:txBody>
      </p:sp>
      <p:sp>
        <p:nvSpPr>
          <p:cNvPr id="60424" name="Text Box 8"/>
          <p:cNvSpPr txBox="1">
            <a:spLocks noChangeArrowheads="1"/>
          </p:cNvSpPr>
          <p:nvPr/>
        </p:nvSpPr>
        <p:spPr bwMode="auto">
          <a:xfrm>
            <a:off x="0" y="3357563"/>
            <a:ext cx="9144000" cy="1169987"/>
          </a:xfrm>
          <a:prstGeom prst="rect">
            <a:avLst/>
          </a:prstGeom>
          <a:noFill/>
          <a:ln w="9525">
            <a:noFill/>
            <a:miter lim="800000"/>
            <a:headEnd/>
            <a:tailEnd/>
          </a:ln>
        </p:spPr>
        <p:txBody>
          <a:bodyPr>
            <a:spAutoFit/>
          </a:bodyPr>
          <a:lstStyle/>
          <a:p>
            <a:r>
              <a:rPr lang="en-US" sz="2800">
                <a:solidFill>
                  <a:srgbClr val="C82E32"/>
                </a:solidFill>
                <a:latin typeface="Symbol" pitchFamily="18" charset="2"/>
                <a:sym typeface="Symbol" pitchFamily="18" charset="2"/>
              </a:rPr>
              <a:t></a:t>
            </a:r>
            <a:r>
              <a:rPr lang="en-US" sz="2800" i="1">
                <a:solidFill>
                  <a:srgbClr val="C82E32"/>
                </a:solidFill>
                <a:latin typeface="Calibri" pitchFamily="34" charset="0"/>
              </a:rPr>
              <a:t>T</a:t>
            </a:r>
            <a:r>
              <a:rPr lang="en-US" sz="2800" i="1" baseline="-25000">
                <a:solidFill>
                  <a:srgbClr val="C82E32"/>
                </a:solidFill>
                <a:latin typeface="Calibri" pitchFamily="34" charset="0"/>
              </a:rPr>
              <a:t>b</a:t>
            </a:r>
            <a:r>
              <a:rPr lang="en-US" sz="2800">
                <a:solidFill>
                  <a:srgbClr val="C82E32"/>
                </a:solidFill>
                <a:latin typeface="Calibri" pitchFamily="34" charset="0"/>
              </a:rPr>
              <a:t> is </a:t>
            </a:r>
            <a:r>
              <a:rPr lang="en-US" sz="2800" i="1">
                <a:solidFill>
                  <a:srgbClr val="C82E32"/>
                </a:solidFill>
                <a:latin typeface="Calibri" pitchFamily="34" charset="0"/>
              </a:rPr>
              <a:t>added to</a:t>
            </a:r>
            <a:r>
              <a:rPr lang="en-US" sz="2800">
                <a:solidFill>
                  <a:srgbClr val="C82E32"/>
                </a:solidFill>
                <a:latin typeface="Calibri" pitchFamily="34" charset="0"/>
              </a:rPr>
              <a:t> the normal boiling point of the solvent.</a:t>
            </a:r>
          </a:p>
          <a:p>
            <a:pPr>
              <a:spcBef>
                <a:spcPct val="50000"/>
              </a:spcBef>
            </a:pPr>
            <a:endParaRPr lang="en-US" sz="2800">
              <a:latin typeface="Calibri" pitchFamily="34" charset="0"/>
            </a:endParaRPr>
          </a:p>
        </p:txBody>
      </p:sp>
      <p:pic>
        <p:nvPicPr>
          <p:cNvPr id="527365" name="Picture 12" descr="13_T04"/>
          <p:cNvPicPr>
            <a:picLocks noGrp="1" noChangeAspect="1" noChangeArrowheads="1"/>
          </p:cNvPicPr>
          <p:nvPr>
            <p:ph sz="half" idx="1"/>
          </p:nvPr>
        </p:nvPicPr>
        <p:blipFill>
          <a:blip r:embed="rId3" cstate="print"/>
          <a:srcRect b="8928"/>
          <a:stretch>
            <a:fillRect/>
          </a:stretch>
        </p:blipFill>
        <p:spPr>
          <a:xfrm>
            <a:off x="0" y="3933825"/>
            <a:ext cx="9144000" cy="2635250"/>
          </a:xfrm>
        </p:spPr>
      </p:pic>
      <p:sp>
        <p:nvSpPr>
          <p:cNvPr id="527366" name="Slide Number Placeholder 5"/>
          <p:cNvSpPr>
            <a:spLocks noGrp="1"/>
          </p:cNvSpPr>
          <p:nvPr>
            <p:ph type="sldNum" sz="quarter" idx="11"/>
          </p:nvPr>
        </p:nvSpPr>
        <p:spPr>
          <a:xfrm>
            <a:off x="0" y="6629400"/>
            <a:ext cx="1905000" cy="457200"/>
          </a:xfrm>
          <a:noFill/>
        </p:spPr>
        <p:txBody>
          <a:bodyPr/>
          <a:lstStyle/>
          <a:p>
            <a:fld id="{209BCC2F-5D23-44FD-B330-EA99D38E60F2}" type="slidenum">
              <a:rPr lang="ar-SA" smtClean="0">
                <a:latin typeface="Arial" pitchFamily="34" charset="0"/>
                <a:cs typeface="Arial" pitchFamily="34" charset="0"/>
              </a:rPr>
              <a:pPr/>
              <a:t>437</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60419">
                                            <p:txEl>
                                              <p:pRg st="1" end="1"/>
                                            </p:txEl>
                                          </p:spTgt>
                                        </p:tgtEl>
                                        <p:attrNameLst>
                                          <p:attrName>style.visibility</p:attrName>
                                        </p:attrNameLst>
                                      </p:cBhvr>
                                      <p:to>
                                        <p:strVal val="visible"/>
                                      </p:to>
                                    </p:set>
                                    <p:animEffect transition="in" filter="fade">
                                      <p:cBhvr>
                                        <p:cTn id="7" dur="2000"/>
                                        <p:tgtEl>
                                          <p:spTgt spid="60419">
                                            <p:txEl>
                                              <p:pRg st="1" end="1"/>
                                            </p:txEl>
                                          </p:spTgt>
                                        </p:tgtEl>
                                      </p:cBhvr>
                                    </p:animEffect>
                                  </p:childTnLst>
                                </p:cTn>
                              </p:par>
                              <p:par>
                                <p:cTn id="8" presetID="10" presetClass="entr" presetSubtype="0" fill="hold" grpId="0" nodeType="withEffect">
                                  <p:stCondLst>
                                    <p:cond delay="4000"/>
                                  </p:stCondLst>
                                  <p:childTnLst>
                                    <p:set>
                                      <p:cBhvr>
                                        <p:cTn id="9" dur="1" fill="hold">
                                          <p:stCondLst>
                                            <p:cond delay="0"/>
                                          </p:stCondLst>
                                        </p:cTn>
                                        <p:tgtEl>
                                          <p:spTgt spid="60419">
                                            <p:txEl>
                                              <p:pRg st="2" end="2"/>
                                            </p:txEl>
                                          </p:spTgt>
                                        </p:tgtEl>
                                        <p:attrNameLst>
                                          <p:attrName>style.visibility</p:attrName>
                                        </p:attrNameLst>
                                      </p:cBhvr>
                                      <p:to>
                                        <p:strVal val="visible"/>
                                      </p:to>
                                    </p:set>
                                    <p:animEffect transition="in" filter="fade">
                                      <p:cBhvr>
                                        <p:cTn id="10" dur="2000"/>
                                        <p:tgtEl>
                                          <p:spTgt spid="60419">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0424"/>
                                        </p:tgtEl>
                                        <p:attrNameLst>
                                          <p:attrName>style.visibility</p:attrName>
                                        </p:attrNameLst>
                                      </p:cBhvr>
                                      <p:to>
                                        <p:strVal val="visible"/>
                                      </p:to>
                                    </p:set>
                                    <p:animEffect transition="in" filter="fade">
                                      <p:cBhvr>
                                        <p:cTn id="15" dur="2000"/>
                                        <p:tgtEl>
                                          <p:spTgt spid="604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p:bldP spid="60424" grpId="0"/>
    </p:bldLst>
  </p:timing>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Text Box 2"/>
          <p:cNvSpPr txBox="1">
            <a:spLocks noChangeArrowheads="1"/>
          </p:cNvSpPr>
          <p:nvPr/>
        </p:nvSpPr>
        <p:spPr bwMode="auto">
          <a:xfrm>
            <a:off x="136525" y="228600"/>
            <a:ext cx="4078288" cy="519113"/>
          </a:xfrm>
          <a:prstGeom prst="rect">
            <a:avLst/>
          </a:prstGeom>
          <a:noFill/>
          <a:ln w="9525">
            <a:noFill/>
            <a:miter lim="800000"/>
            <a:headEnd/>
            <a:tailEnd/>
          </a:ln>
        </p:spPr>
        <p:txBody>
          <a:bodyPr wrap="none">
            <a:spAutoFit/>
          </a:bodyPr>
          <a:lstStyle/>
          <a:p>
            <a:r>
              <a:rPr lang="en-US" sz="2800" b="1" u="sng">
                <a:latin typeface="Calibri" pitchFamily="34" charset="0"/>
              </a:rPr>
              <a:t>Boiling-Point Elevation</a:t>
            </a:r>
          </a:p>
        </p:txBody>
      </p:sp>
      <p:pic>
        <p:nvPicPr>
          <p:cNvPr id="528387" name="Picture 3" descr="CHA56022"/>
          <p:cNvPicPr>
            <a:picLocks noChangeAspect="1" noChangeArrowheads="1"/>
          </p:cNvPicPr>
          <p:nvPr/>
        </p:nvPicPr>
        <p:blipFill>
          <a:blip r:embed="rId3" cstate="print"/>
          <a:srcRect/>
          <a:stretch>
            <a:fillRect/>
          </a:stretch>
        </p:blipFill>
        <p:spPr bwMode="auto">
          <a:xfrm>
            <a:off x="228600" y="1295400"/>
            <a:ext cx="4133850" cy="4267200"/>
          </a:xfrm>
          <a:prstGeom prst="rect">
            <a:avLst/>
          </a:prstGeom>
          <a:noFill/>
          <a:ln w="9525">
            <a:noFill/>
            <a:miter lim="800000"/>
            <a:headEnd/>
            <a:tailEnd/>
          </a:ln>
        </p:spPr>
      </p:pic>
      <p:sp>
        <p:nvSpPr>
          <p:cNvPr id="19460" name="Oval 4"/>
          <p:cNvSpPr>
            <a:spLocks noChangeArrowheads="1"/>
          </p:cNvSpPr>
          <p:nvPr/>
        </p:nvSpPr>
        <p:spPr bwMode="auto">
          <a:xfrm>
            <a:off x="3200400" y="2057400"/>
            <a:ext cx="762000" cy="304800"/>
          </a:xfrm>
          <a:prstGeom prst="ellipse">
            <a:avLst/>
          </a:prstGeom>
          <a:noFill/>
          <a:ln w="28575">
            <a:solidFill>
              <a:srgbClr val="FF3300"/>
            </a:solidFill>
            <a:round/>
            <a:headEnd/>
            <a:tailEnd/>
          </a:ln>
        </p:spPr>
        <p:txBody>
          <a:bodyPr wrap="none" anchor="ctr"/>
          <a:lstStyle/>
          <a:p>
            <a:endParaRPr lang="en-US">
              <a:latin typeface="Calibri" pitchFamily="34" charset="0"/>
            </a:endParaRPr>
          </a:p>
        </p:txBody>
      </p:sp>
      <p:sp>
        <p:nvSpPr>
          <p:cNvPr id="19461" name="Oval 5"/>
          <p:cNvSpPr>
            <a:spLocks noChangeArrowheads="1"/>
          </p:cNvSpPr>
          <p:nvPr/>
        </p:nvSpPr>
        <p:spPr bwMode="auto">
          <a:xfrm>
            <a:off x="3200400" y="4267200"/>
            <a:ext cx="762000" cy="304800"/>
          </a:xfrm>
          <a:prstGeom prst="ellipse">
            <a:avLst/>
          </a:prstGeom>
          <a:noFill/>
          <a:ln w="28575">
            <a:solidFill>
              <a:srgbClr val="FF3300"/>
            </a:solidFill>
            <a:round/>
            <a:headEnd/>
            <a:tailEnd/>
          </a:ln>
        </p:spPr>
        <p:txBody>
          <a:bodyPr wrap="none" anchor="ctr"/>
          <a:lstStyle/>
          <a:p>
            <a:endParaRPr lang="en-US">
              <a:latin typeface="Calibri" pitchFamily="34" charset="0"/>
            </a:endParaRPr>
          </a:p>
        </p:txBody>
      </p:sp>
      <p:grpSp>
        <p:nvGrpSpPr>
          <p:cNvPr id="2" name="Group 8"/>
          <p:cNvGrpSpPr>
            <a:grpSpLocks/>
          </p:cNvGrpSpPr>
          <p:nvPr/>
        </p:nvGrpSpPr>
        <p:grpSpPr bwMode="auto">
          <a:xfrm>
            <a:off x="5508625" y="333375"/>
            <a:ext cx="2071688" cy="668338"/>
            <a:chOff x="3258" y="1010"/>
            <a:chExt cx="1305" cy="421"/>
          </a:xfrm>
        </p:grpSpPr>
        <p:sp>
          <p:nvSpPr>
            <p:cNvPr id="528405" name="Text Box 6"/>
            <p:cNvSpPr txBox="1">
              <a:spLocks noChangeArrowheads="1"/>
            </p:cNvSpPr>
            <p:nvPr/>
          </p:nvSpPr>
          <p:spPr bwMode="auto">
            <a:xfrm>
              <a:off x="3258" y="1101"/>
              <a:ext cx="1305" cy="330"/>
            </a:xfrm>
            <a:prstGeom prst="rect">
              <a:avLst/>
            </a:prstGeom>
            <a:noFill/>
            <a:ln w="9525">
              <a:noFill/>
              <a:miter lim="800000"/>
              <a:headEnd/>
              <a:tailEnd/>
            </a:ln>
          </p:spPr>
          <p:txBody>
            <a:bodyPr wrap="none">
              <a:spAutoFit/>
            </a:bodyPr>
            <a:lstStyle/>
            <a:p>
              <a:pPr rtl="0"/>
              <a:r>
                <a:rPr lang="en-US" sz="2800">
                  <a:latin typeface="Symbol" pitchFamily="18" charset="2"/>
                </a:rPr>
                <a:t>D</a:t>
              </a:r>
              <a:r>
                <a:rPr lang="en-US" sz="2800" i="1">
                  <a:latin typeface="Calibri" pitchFamily="34" charset="0"/>
                </a:rPr>
                <a:t>T</a:t>
              </a:r>
              <a:r>
                <a:rPr lang="en-US" sz="2800" baseline="-25000">
                  <a:latin typeface="Calibri" pitchFamily="34" charset="0"/>
                </a:rPr>
                <a:t>b</a:t>
              </a:r>
              <a:r>
                <a:rPr lang="en-US" sz="2800">
                  <a:latin typeface="Calibri" pitchFamily="34" charset="0"/>
                </a:rPr>
                <a:t> = </a:t>
              </a:r>
              <a:r>
                <a:rPr lang="en-US" sz="2800" i="1">
                  <a:latin typeface="Calibri" pitchFamily="34" charset="0"/>
                </a:rPr>
                <a:t>T</a:t>
              </a:r>
              <a:r>
                <a:rPr lang="en-US" sz="2800" baseline="-25000">
                  <a:latin typeface="Calibri" pitchFamily="34" charset="0"/>
                </a:rPr>
                <a:t>b</a:t>
              </a:r>
              <a:r>
                <a:rPr lang="en-US" sz="2800">
                  <a:latin typeface="Calibri" pitchFamily="34" charset="0"/>
                </a:rPr>
                <a:t> – </a:t>
              </a:r>
              <a:r>
                <a:rPr lang="en-US" sz="2800" i="1">
                  <a:latin typeface="Calibri" pitchFamily="34" charset="0"/>
                </a:rPr>
                <a:t>T </a:t>
              </a:r>
              <a:r>
                <a:rPr lang="en-US" sz="2800" baseline="-25000">
                  <a:latin typeface="Calibri" pitchFamily="34" charset="0"/>
                </a:rPr>
                <a:t>b</a:t>
              </a:r>
              <a:endParaRPr lang="en-US" sz="2800">
                <a:latin typeface="Calibri" pitchFamily="34" charset="0"/>
              </a:endParaRPr>
            </a:p>
          </p:txBody>
        </p:sp>
        <p:sp>
          <p:nvSpPr>
            <p:cNvPr id="528406" name="Text Box 7"/>
            <p:cNvSpPr txBox="1">
              <a:spLocks noChangeArrowheads="1"/>
            </p:cNvSpPr>
            <p:nvPr/>
          </p:nvSpPr>
          <p:spPr bwMode="auto">
            <a:xfrm>
              <a:off x="4345" y="1010"/>
              <a:ext cx="205" cy="250"/>
            </a:xfrm>
            <a:prstGeom prst="rect">
              <a:avLst/>
            </a:prstGeom>
            <a:noFill/>
            <a:ln w="9525">
              <a:noFill/>
              <a:miter lim="800000"/>
              <a:headEnd/>
              <a:tailEnd/>
            </a:ln>
          </p:spPr>
          <p:txBody>
            <a:bodyPr wrap="none">
              <a:spAutoFit/>
            </a:bodyPr>
            <a:lstStyle/>
            <a:p>
              <a:pPr rtl="0"/>
              <a:r>
                <a:rPr lang="en-US" sz="2000">
                  <a:latin typeface="Calibri" pitchFamily="34" charset="0"/>
                </a:rPr>
                <a:t>0</a:t>
              </a:r>
            </a:p>
          </p:txBody>
        </p:sp>
      </p:grpSp>
      <p:grpSp>
        <p:nvGrpSpPr>
          <p:cNvPr id="3" name="Group 12"/>
          <p:cNvGrpSpPr>
            <a:grpSpLocks/>
          </p:cNvGrpSpPr>
          <p:nvPr/>
        </p:nvGrpSpPr>
        <p:grpSpPr bwMode="auto">
          <a:xfrm>
            <a:off x="4648200" y="3200400"/>
            <a:ext cx="1392238" cy="609600"/>
            <a:chOff x="3168" y="1539"/>
            <a:chExt cx="877" cy="384"/>
          </a:xfrm>
        </p:grpSpPr>
        <p:sp>
          <p:nvSpPr>
            <p:cNvPr id="528403" name="Text Box 10"/>
            <p:cNvSpPr txBox="1">
              <a:spLocks noChangeArrowheads="1"/>
            </p:cNvSpPr>
            <p:nvPr/>
          </p:nvSpPr>
          <p:spPr bwMode="auto">
            <a:xfrm>
              <a:off x="3168" y="1596"/>
              <a:ext cx="877" cy="327"/>
            </a:xfrm>
            <a:prstGeom prst="rect">
              <a:avLst/>
            </a:prstGeom>
            <a:noFill/>
            <a:ln w="9525">
              <a:noFill/>
              <a:miter lim="800000"/>
              <a:headEnd/>
              <a:tailEnd/>
            </a:ln>
          </p:spPr>
          <p:txBody>
            <a:bodyPr wrap="none">
              <a:spAutoFit/>
            </a:bodyPr>
            <a:lstStyle/>
            <a:p>
              <a:r>
                <a:rPr lang="en-US" sz="2800" i="1">
                  <a:latin typeface="Calibri" pitchFamily="34" charset="0"/>
                </a:rPr>
                <a:t>T</a:t>
              </a:r>
              <a:r>
                <a:rPr lang="en-US" sz="2800" baseline="-25000">
                  <a:latin typeface="Calibri" pitchFamily="34" charset="0"/>
                </a:rPr>
                <a:t>b</a:t>
              </a:r>
              <a:r>
                <a:rPr lang="en-US" sz="2800">
                  <a:latin typeface="Calibri" pitchFamily="34" charset="0"/>
                </a:rPr>
                <a:t> &gt; </a:t>
              </a:r>
              <a:r>
                <a:rPr lang="en-US" sz="2800" i="1">
                  <a:latin typeface="Calibri" pitchFamily="34" charset="0"/>
                </a:rPr>
                <a:t>T </a:t>
              </a:r>
              <a:r>
                <a:rPr lang="en-US" sz="2800" baseline="-25000">
                  <a:latin typeface="Calibri" pitchFamily="34" charset="0"/>
                </a:rPr>
                <a:t>b</a:t>
              </a:r>
              <a:endParaRPr lang="en-US" sz="2800">
                <a:latin typeface="Calibri" pitchFamily="34" charset="0"/>
              </a:endParaRPr>
            </a:p>
          </p:txBody>
        </p:sp>
        <p:sp>
          <p:nvSpPr>
            <p:cNvPr id="528404" name="Text Box 11"/>
            <p:cNvSpPr txBox="1">
              <a:spLocks noChangeArrowheads="1"/>
            </p:cNvSpPr>
            <p:nvPr/>
          </p:nvSpPr>
          <p:spPr bwMode="auto">
            <a:xfrm>
              <a:off x="3744" y="1539"/>
              <a:ext cx="205" cy="250"/>
            </a:xfrm>
            <a:prstGeom prst="rect">
              <a:avLst/>
            </a:prstGeom>
            <a:noFill/>
            <a:ln w="9525">
              <a:noFill/>
              <a:miter lim="800000"/>
              <a:headEnd/>
              <a:tailEnd/>
            </a:ln>
          </p:spPr>
          <p:txBody>
            <a:bodyPr wrap="none">
              <a:spAutoFit/>
            </a:bodyPr>
            <a:lstStyle/>
            <a:p>
              <a:r>
                <a:rPr lang="en-US" sz="2000">
                  <a:latin typeface="Calibri" pitchFamily="34" charset="0"/>
                </a:rPr>
                <a:t>0</a:t>
              </a:r>
            </a:p>
          </p:txBody>
        </p:sp>
      </p:grpSp>
      <p:sp>
        <p:nvSpPr>
          <p:cNvPr id="19469" name="Text Box 13"/>
          <p:cNvSpPr txBox="1">
            <a:spLocks noChangeArrowheads="1"/>
          </p:cNvSpPr>
          <p:nvPr/>
        </p:nvSpPr>
        <p:spPr bwMode="auto">
          <a:xfrm>
            <a:off x="6567488" y="3284538"/>
            <a:ext cx="1357312" cy="519112"/>
          </a:xfrm>
          <a:prstGeom prst="rect">
            <a:avLst/>
          </a:prstGeom>
          <a:noFill/>
          <a:ln w="9525">
            <a:noFill/>
            <a:miter lim="800000"/>
            <a:headEnd/>
            <a:tailEnd/>
          </a:ln>
        </p:spPr>
        <p:txBody>
          <a:bodyPr wrap="none">
            <a:spAutoFit/>
          </a:bodyPr>
          <a:lstStyle/>
          <a:p>
            <a:r>
              <a:rPr lang="en-US" sz="2800">
                <a:latin typeface="Symbol" pitchFamily="18" charset="2"/>
              </a:rPr>
              <a:t>D</a:t>
            </a:r>
            <a:r>
              <a:rPr lang="en-US" sz="2800" i="1">
                <a:latin typeface="Calibri" pitchFamily="34" charset="0"/>
              </a:rPr>
              <a:t>T</a:t>
            </a:r>
            <a:r>
              <a:rPr lang="en-US" sz="2800" baseline="-25000">
                <a:latin typeface="Calibri" pitchFamily="34" charset="0"/>
              </a:rPr>
              <a:t>b</a:t>
            </a:r>
            <a:r>
              <a:rPr lang="en-US" sz="2800">
                <a:latin typeface="Calibri" pitchFamily="34" charset="0"/>
              </a:rPr>
              <a:t> &gt; 0</a:t>
            </a:r>
          </a:p>
        </p:txBody>
      </p:sp>
      <p:grpSp>
        <p:nvGrpSpPr>
          <p:cNvPr id="4" name="Group 17"/>
          <p:cNvGrpSpPr>
            <a:grpSpLocks/>
          </p:cNvGrpSpPr>
          <p:nvPr/>
        </p:nvGrpSpPr>
        <p:grpSpPr bwMode="auto">
          <a:xfrm>
            <a:off x="4500563" y="981075"/>
            <a:ext cx="4464050" cy="1760538"/>
            <a:chOff x="3552" y="1416"/>
            <a:chExt cx="2410" cy="1109"/>
          </a:xfrm>
        </p:grpSpPr>
        <p:sp>
          <p:nvSpPr>
            <p:cNvPr id="528401" name="Text Box 15"/>
            <p:cNvSpPr txBox="1">
              <a:spLocks noChangeArrowheads="1"/>
            </p:cNvSpPr>
            <p:nvPr/>
          </p:nvSpPr>
          <p:spPr bwMode="auto">
            <a:xfrm>
              <a:off x="3552" y="1536"/>
              <a:ext cx="2410" cy="989"/>
            </a:xfrm>
            <a:prstGeom prst="rect">
              <a:avLst/>
            </a:prstGeom>
            <a:noFill/>
            <a:ln w="9525">
              <a:noFill/>
              <a:miter lim="800000"/>
              <a:headEnd/>
              <a:tailEnd/>
            </a:ln>
          </p:spPr>
          <p:txBody>
            <a:bodyPr>
              <a:spAutoFit/>
            </a:bodyPr>
            <a:lstStyle/>
            <a:p>
              <a:pPr algn="l" rtl="0"/>
              <a:r>
                <a:rPr lang="en-US" i="1">
                  <a:latin typeface="Calibri" pitchFamily="34" charset="0"/>
                </a:rPr>
                <a:t>T </a:t>
              </a:r>
              <a:r>
                <a:rPr lang="en-US" baseline="-25000">
                  <a:latin typeface="Calibri" pitchFamily="34" charset="0"/>
                </a:rPr>
                <a:t>b</a:t>
              </a:r>
              <a:r>
                <a:rPr lang="en-US">
                  <a:latin typeface="Calibri" pitchFamily="34" charset="0"/>
                </a:rPr>
                <a:t> is the boiling point of </a:t>
              </a:r>
            </a:p>
            <a:p>
              <a:pPr algn="l" rtl="0"/>
              <a:r>
                <a:rPr lang="en-US">
                  <a:latin typeface="Calibri" pitchFamily="34" charset="0"/>
                </a:rPr>
                <a:t>      the pure solvent</a:t>
              </a:r>
              <a:endParaRPr lang="en-US" i="1">
                <a:latin typeface="Calibri" pitchFamily="34" charset="0"/>
              </a:endParaRPr>
            </a:p>
          </p:txBody>
        </p:sp>
        <p:sp>
          <p:nvSpPr>
            <p:cNvPr id="528402" name="Text Box 16"/>
            <p:cNvSpPr txBox="1">
              <a:spLocks noChangeArrowheads="1"/>
            </p:cNvSpPr>
            <p:nvPr/>
          </p:nvSpPr>
          <p:spPr bwMode="auto">
            <a:xfrm>
              <a:off x="3707" y="1416"/>
              <a:ext cx="198" cy="252"/>
            </a:xfrm>
            <a:prstGeom prst="rect">
              <a:avLst/>
            </a:prstGeom>
            <a:noFill/>
            <a:ln w="9525">
              <a:noFill/>
              <a:miter lim="800000"/>
              <a:headEnd/>
              <a:tailEnd/>
            </a:ln>
          </p:spPr>
          <p:txBody>
            <a:bodyPr wrap="none">
              <a:spAutoFit/>
            </a:bodyPr>
            <a:lstStyle/>
            <a:p>
              <a:pPr algn="l" rtl="0"/>
              <a:r>
                <a:rPr lang="en-US" sz="2000">
                  <a:latin typeface="Calibri" pitchFamily="34" charset="0"/>
                </a:rPr>
                <a:t>0</a:t>
              </a:r>
            </a:p>
          </p:txBody>
        </p:sp>
      </p:grpSp>
      <p:sp>
        <p:nvSpPr>
          <p:cNvPr id="19475" name="Text Box 19"/>
          <p:cNvSpPr txBox="1">
            <a:spLocks noChangeArrowheads="1"/>
          </p:cNvSpPr>
          <p:nvPr/>
        </p:nvSpPr>
        <p:spPr bwMode="auto">
          <a:xfrm>
            <a:off x="4500563" y="2205038"/>
            <a:ext cx="4319587" cy="1076325"/>
          </a:xfrm>
          <a:prstGeom prst="rect">
            <a:avLst/>
          </a:prstGeom>
          <a:noFill/>
          <a:ln w="9525">
            <a:noFill/>
            <a:miter lim="800000"/>
            <a:headEnd/>
            <a:tailEnd/>
          </a:ln>
        </p:spPr>
        <p:txBody>
          <a:bodyPr>
            <a:spAutoFit/>
          </a:bodyPr>
          <a:lstStyle/>
          <a:p>
            <a:pPr algn="l" rtl="0"/>
            <a:r>
              <a:rPr lang="en-US" i="1">
                <a:latin typeface="Calibri" pitchFamily="34" charset="0"/>
              </a:rPr>
              <a:t>T </a:t>
            </a:r>
            <a:r>
              <a:rPr lang="en-US" baseline="-25000">
                <a:latin typeface="Calibri" pitchFamily="34" charset="0"/>
              </a:rPr>
              <a:t>b</a:t>
            </a:r>
            <a:r>
              <a:rPr lang="en-US">
                <a:latin typeface="Calibri" pitchFamily="34" charset="0"/>
              </a:rPr>
              <a:t> is the boiling point of </a:t>
            </a:r>
          </a:p>
          <a:p>
            <a:pPr algn="l" rtl="0"/>
            <a:r>
              <a:rPr lang="en-US">
                <a:latin typeface="Calibri" pitchFamily="34" charset="0"/>
              </a:rPr>
              <a:t>      the solution</a:t>
            </a:r>
            <a:endParaRPr lang="en-US" i="1">
              <a:latin typeface="Calibri" pitchFamily="34" charset="0"/>
            </a:endParaRPr>
          </a:p>
        </p:txBody>
      </p:sp>
      <p:grpSp>
        <p:nvGrpSpPr>
          <p:cNvPr id="5" name="Group 22"/>
          <p:cNvGrpSpPr>
            <a:grpSpLocks/>
          </p:cNvGrpSpPr>
          <p:nvPr/>
        </p:nvGrpSpPr>
        <p:grpSpPr bwMode="auto">
          <a:xfrm>
            <a:off x="5715000" y="4038600"/>
            <a:ext cx="1981200" cy="609600"/>
            <a:chOff x="3168" y="2832"/>
            <a:chExt cx="1248" cy="384"/>
          </a:xfrm>
        </p:grpSpPr>
        <p:sp>
          <p:nvSpPr>
            <p:cNvPr id="528399" name="Text Box 14"/>
            <p:cNvSpPr txBox="1">
              <a:spLocks noChangeArrowheads="1"/>
            </p:cNvSpPr>
            <p:nvPr/>
          </p:nvSpPr>
          <p:spPr bwMode="auto">
            <a:xfrm>
              <a:off x="3185" y="2860"/>
              <a:ext cx="1213" cy="327"/>
            </a:xfrm>
            <a:prstGeom prst="rect">
              <a:avLst/>
            </a:prstGeom>
            <a:noFill/>
            <a:ln w="9525">
              <a:noFill/>
              <a:miter lim="800000"/>
              <a:headEnd/>
              <a:tailEnd/>
            </a:ln>
          </p:spPr>
          <p:txBody>
            <a:bodyPr wrap="none">
              <a:spAutoFit/>
            </a:bodyPr>
            <a:lstStyle/>
            <a:p>
              <a:r>
                <a:rPr lang="en-US" sz="2800">
                  <a:latin typeface="Symbol" pitchFamily="18" charset="2"/>
                </a:rPr>
                <a:t>D</a:t>
              </a:r>
              <a:r>
                <a:rPr lang="en-US" sz="2800" i="1">
                  <a:latin typeface="Calibri" pitchFamily="34" charset="0"/>
                </a:rPr>
                <a:t>T</a:t>
              </a:r>
              <a:r>
                <a:rPr lang="en-US" sz="2800" baseline="-25000">
                  <a:latin typeface="Calibri" pitchFamily="34" charset="0"/>
                </a:rPr>
                <a:t>b</a:t>
              </a:r>
              <a:r>
                <a:rPr lang="en-US" sz="2800">
                  <a:latin typeface="Calibri" pitchFamily="34" charset="0"/>
                </a:rPr>
                <a:t> = </a:t>
              </a:r>
              <a:r>
                <a:rPr lang="en-US" sz="2800" i="1">
                  <a:latin typeface="Calibri" pitchFamily="34" charset="0"/>
                </a:rPr>
                <a:t>K</a:t>
              </a:r>
              <a:r>
                <a:rPr lang="en-US" sz="2800" baseline="-25000">
                  <a:latin typeface="Calibri" pitchFamily="34" charset="0"/>
                </a:rPr>
                <a:t>b</a:t>
              </a:r>
              <a:r>
                <a:rPr lang="en-US" sz="2800">
                  <a:latin typeface="Calibri" pitchFamily="34" charset="0"/>
                </a:rPr>
                <a:t> </a:t>
              </a:r>
              <a:r>
                <a:rPr lang="en-US" sz="2800" i="1">
                  <a:latin typeface="Calibri" pitchFamily="34" charset="0"/>
                </a:rPr>
                <a:t>m</a:t>
              </a:r>
              <a:endParaRPr lang="en-US" sz="2800">
                <a:latin typeface="Calibri" pitchFamily="34" charset="0"/>
              </a:endParaRPr>
            </a:p>
          </p:txBody>
        </p:sp>
        <p:sp>
          <p:nvSpPr>
            <p:cNvPr id="528400" name="Rectangle 21"/>
            <p:cNvSpPr>
              <a:spLocks noChangeArrowheads="1"/>
            </p:cNvSpPr>
            <p:nvPr/>
          </p:nvSpPr>
          <p:spPr bwMode="auto">
            <a:xfrm>
              <a:off x="3168" y="2832"/>
              <a:ext cx="1248" cy="384"/>
            </a:xfrm>
            <a:prstGeom prst="rect">
              <a:avLst/>
            </a:prstGeom>
            <a:noFill/>
            <a:ln w="57150" cmpd="thinThick">
              <a:solidFill>
                <a:schemeClr val="tx1"/>
              </a:solidFill>
              <a:miter lim="800000"/>
              <a:headEnd/>
              <a:tailEnd/>
            </a:ln>
          </p:spPr>
          <p:txBody>
            <a:bodyPr wrap="none" anchor="ctr"/>
            <a:lstStyle/>
            <a:p>
              <a:endParaRPr lang="en-US">
                <a:latin typeface="Calibri" pitchFamily="34" charset="0"/>
              </a:endParaRPr>
            </a:p>
          </p:txBody>
        </p:sp>
      </p:grpSp>
      <p:sp>
        <p:nvSpPr>
          <p:cNvPr id="19479" name="Text Box 23"/>
          <p:cNvSpPr txBox="1">
            <a:spLocks noChangeArrowheads="1"/>
          </p:cNvSpPr>
          <p:nvPr/>
        </p:nvSpPr>
        <p:spPr bwMode="auto">
          <a:xfrm>
            <a:off x="4495800" y="4800600"/>
            <a:ext cx="4811713" cy="523875"/>
          </a:xfrm>
          <a:prstGeom prst="rect">
            <a:avLst/>
          </a:prstGeom>
          <a:noFill/>
          <a:ln w="9525">
            <a:noFill/>
            <a:miter lim="800000"/>
            <a:headEnd/>
            <a:tailEnd/>
          </a:ln>
        </p:spPr>
        <p:txBody>
          <a:bodyPr wrap="none">
            <a:spAutoFit/>
          </a:bodyPr>
          <a:lstStyle/>
          <a:p>
            <a:r>
              <a:rPr lang="en-US" sz="2800" i="1">
                <a:latin typeface="Calibri" pitchFamily="34" charset="0"/>
              </a:rPr>
              <a:t>m</a:t>
            </a:r>
            <a:r>
              <a:rPr lang="en-US" sz="2800">
                <a:latin typeface="Calibri" pitchFamily="34" charset="0"/>
              </a:rPr>
              <a:t> is the molality of the </a:t>
            </a:r>
            <a:r>
              <a:rPr lang="en-US" sz="2400">
                <a:latin typeface="Calibri" pitchFamily="34" charset="0"/>
              </a:rPr>
              <a:t>solution</a:t>
            </a:r>
            <a:endParaRPr lang="en-US" sz="2400" i="1">
              <a:latin typeface="Calibri" pitchFamily="34" charset="0"/>
            </a:endParaRPr>
          </a:p>
        </p:txBody>
      </p:sp>
      <p:sp>
        <p:nvSpPr>
          <p:cNvPr id="19480" name="Text Box 24"/>
          <p:cNvSpPr txBox="1">
            <a:spLocks noChangeArrowheads="1"/>
          </p:cNvSpPr>
          <p:nvPr/>
        </p:nvSpPr>
        <p:spPr bwMode="auto">
          <a:xfrm>
            <a:off x="4419600" y="5334000"/>
            <a:ext cx="4495800" cy="954088"/>
          </a:xfrm>
          <a:prstGeom prst="rect">
            <a:avLst/>
          </a:prstGeom>
          <a:noFill/>
          <a:ln w="9525">
            <a:noFill/>
            <a:miter lim="800000"/>
            <a:headEnd/>
            <a:tailEnd/>
          </a:ln>
        </p:spPr>
        <p:txBody>
          <a:bodyPr>
            <a:spAutoFit/>
          </a:bodyPr>
          <a:lstStyle/>
          <a:p>
            <a:r>
              <a:rPr lang="en-US" sz="2800" i="1">
                <a:latin typeface="Calibri" pitchFamily="34" charset="0"/>
              </a:rPr>
              <a:t>K</a:t>
            </a:r>
            <a:r>
              <a:rPr lang="en-US" sz="2800" baseline="-25000">
                <a:latin typeface="Calibri" pitchFamily="34" charset="0"/>
              </a:rPr>
              <a:t>b</a:t>
            </a:r>
            <a:r>
              <a:rPr lang="en-US" sz="2800">
                <a:latin typeface="Calibri" pitchFamily="34" charset="0"/>
              </a:rPr>
              <a:t> is the molal boiling-point </a:t>
            </a:r>
          </a:p>
          <a:p>
            <a:r>
              <a:rPr lang="en-US" sz="2800">
                <a:latin typeface="Calibri" pitchFamily="34" charset="0"/>
              </a:rPr>
              <a:t>     elevation constant (</a:t>
            </a:r>
            <a:r>
              <a:rPr lang="en-US" sz="2800" baseline="30000">
                <a:latin typeface="Calibri" pitchFamily="34" charset="0"/>
              </a:rPr>
              <a:t>0</a:t>
            </a:r>
            <a:r>
              <a:rPr lang="en-US" sz="2800">
                <a:latin typeface="Calibri" pitchFamily="34" charset="0"/>
              </a:rPr>
              <a:t>C/</a:t>
            </a:r>
            <a:r>
              <a:rPr lang="en-US" sz="2800" i="1">
                <a:latin typeface="Calibri" pitchFamily="34" charset="0"/>
              </a:rPr>
              <a:t>m</a:t>
            </a:r>
            <a:r>
              <a:rPr lang="en-US" sz="2800">
                <a:latin typeface="Calibri" pitchFamily="34" charset="0"/>
              </a:rPr>
              <a:t>)</a:t>
            </a:r>
            <a:endParaRPr lang="en-US" sz="2800" i="1">
              <a:latin typeface="Calibri" pitchFamily="34" charset="0"/>
            </a:endParaRPr>
          </a:p>
        </p:txBody>
      </p:sp>
      <p:sp>
        <p:nvSpPr>
          <p:cNvPr id="528398" name="Slide Number Placeholder 21"/>
          <p:cNvSpPr>
            <a:spLocks noGrp="1"/>
          </p:cNvSpPr>
          <p:nvPr>
            <p:ph type="sldNum" sz="quarter" idx="12"/>
          </p:nvPr>
        </p:nvSpPr>
        <p:spPr>
          <a:noFill/>
        </p:spPr>
        <p:txBody>
          <a:bodyPr/>
          <a:lstStyle/>
          <a:p>
            <a:fld id="{E343A751-E8A6-4FAC-B09F-B8A731B1CD38}" type="slidenum">
              <a:rPr lang="ar-SA" smtClean="0">
                <a:latin typeface="Arial" pitchFamily="34" charset="0"/>
                <a:cs typeface="Arial" pitchFamily="34" charset="0"/>
              </a:rPr>
              <a:pPr/>
              <a:t>438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4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946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9475"/>
                                        </p:tgtEl>
                                        <p:attrNameLst>
                                          <p:attrName>style.visibility</p:attrName>
                                        </p:attrNameLst>
                                      </p:cBhvr>
                                      <p:to>
                                        <p:strVal val="visible"/>
                                      </p:to>
                                    </p:set>
                                    <p:anim calcmode="lin" valueType="num">
                                      <p:cBhvr additive="base">
                                        <p:cTn id="27" dur="500" fill="hold"/>
                                        <p:tgtEl>
                                          <p:spTgt spid="19475"/>
                                        </p:tgtEl>
                                        <p:attrNameLst>
                                          <p:attrName>ppt_x</p:attrName>
                                        </p:attrNameLst>
                                      </p:cBhvr>
                                      <p:tavLst>
                                        <p:tav tm="0">
                                          <p:val>
                                            <p:strVal val="1+#ppt_w/2"/>
                                          </p:val>
                                        </p:tav>
                                        <p:tav tm="100000">
                                          <p:val>
                                            <p:strVal val="#ppt_x"/>
                                          </p:val>
                                        </p:tav>
                                      </p:tavLst>
                                    </p:anim>
                                    <p:anim calcmode="lin" valueType="num">
                                      <p:cBhvr additive="base">
                                        <p:cTn id="28" dur="500" fill="hold"/>
                                        <p:tgtEl>
                                          <p:spTgt spid="1947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19469"/>
                                        </p:tgtEl>
                                        <p:attrNameLst>
                                          <p:attrName>style.visibility</p:attrName>
                                        </p:attrNameLst>
                                      </p:cBhvr>
                                      <p:to>
                                        <p:strVal val="visible"/>
                                      </p:to>
                                    </p:set>
                                    <p:anim calcmode="lin" valueType="num">
                                      <p:cBhvr additive="base">
                                        <p:cTn id="39" dur="500" fill="hold"/>
                                        <p:tgtEl>
                                          <p:spTgt spid="19469"/>
                                        </p:tgtEl>
                                        <p:attrNameLst>
                                          <p:attrName>ppt_x</p:attrName>
                                        </p:attrNameLst>
                                      </p:cBhvr>
                                      <p:tavLst>
                                        <p:tav tm="0">
                                          <p:val>
                                            <p:strVal val="1+#ppt_w/2"/>
                                          </p:val>
                                        </p:tav>
                                        <p:tav tm="100000">
                                          <p:val>
                                            <p:strVal val="#ppt_x"/>
                                          </p:val>
                                        </p:tav>
                                      </p:tavLst>
                                    </p:anim>
                                    <p:anim calcmode="lin" valueType="num">
                                      <p:cBhvr additive="base">
                                        <p:cTn id="40" dur="500" fill="hold"/>
                                        <p:tgtEl>
                                          <p:spTgt spid="19469"/>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fltVal val="0"/>
                                          </p:val>
                                        </p:tav>
                                        <p:tav tm="100000">
                                          <p:val>
                                            <p:strVal val="#ppt_w"/>
                                          </p:val>
                                        </p:tav>
                                      </p:tavLst>
                                    </p:anim>
                                    <p:anim calcmode="lin" valueType="num">
                                      <p:cBhvr>
                                        <p:cTn id="46"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19479"/>
                                        </p:tgtEl>
                                        <p:attrNameLst>
                                          <p:attrName>style.visibility</p:attrName>
                                        </p:attrNameLst>
                                      </p:cBhvr>
                                      <p:to>
                                        <p:strVal val="visible"/>
                                      </p:to>
                                    </p:set>
                                    <p:anim calcmode="lin" valueType="num">
                                      <p:cBhvr additive="base">
                                        <p:cTn id="51" dur="500" fill="hold"/>
                                        <p:tgtEl>
                                          <p:spTgt spid="19479"/>
                                        </p:tgtEl>
                                        <p:attrNameLst>
                                          <p:attrName>ppt_x</p:attrName>
                                        </p:attrNameLst>
                                      </p:cBhvr>
                                      <p:tavLst>
                                        <p:tav tm="0">
                                          <p:val>
                                            <p:strVal val="1+#ppt_w/2"/>
                                          </p:val>
                                        </p:tav>
                                        <p:tav tm="100000">
                                          <p:val>
                                            <p:strVal val="#ppt_x"/>
                                          </p:val>
                                        </p:tav>
                                      </p:tavLst>
                                    </p:anim>
                                    <p:anim calcmode="lin" valueType="num">
                                      <p:cBhvr additive="base">
                                        <p:cTn id="52" dur="500" fill="hold"/>
                                        <p:tgtEl>
                                          <p:spTgt spid="19479"/>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grpId="0" nodeType="clickEffect">
                                  <p:stCondLst>
                                    <p:cond delay="0"/>
                                  </p:stCondLst>
                                  <p:childTnLst>
                                    <p:set>
                                      <p:cBhvr>
                                        <p:cTn id="56" dur="1" fill="hold">
                                          <p:stCondLst>
                                            <p:cond delay="0"/>
                                          </p:stCondLst>
                                        </p:cTn>
                                        <p:tgtEl>
                                          <p:spTgt spid="19480"/>
                                        </p:tgtEl>
                                        <p:attrNameLst>
                                          <p:attrName>style.visibility</p:attrName>
                                        </p:attrNameLst>
                                      </p:cBhvr>
                                      <p:to>
                                        <p:strVal val="visible"/>
                                      </p:to>
                                    </p:set>
                                    <p:anim calcmode="lin" valueType="num">
                                      <p:cBhvr additive="base">
                                        <p:cTn id="57" dur="500" fill="hold"/>
                                        <p:tgtEl>
                                          <p:spTgt spid="19480"/>
                                        </p:tgtEl>
                                        <p:attrNameLst>
                                          <p:attrName>ppt_x</p:attrName>
                                        </p:attrNameLst>
                                      </p:cBhvr>
                                      <p:tavLst>
                                        <p:tav tm="0">
                                          <p:val>
                                            <p:strVal val="1+#ppt_w/2"/>
                                          </p:val>
                                        </p:tav>
                                        <p:tav tm="100000">
                                          <p:val>
                                            <p:strVal val="#ppt_x"/>
                                          </p:val>
                                        </p:tav>
                                      </p:tavLst>
                                    </p:anim>
                                    <p:anim calcmode="lin" valueType="num">
                                      <p:cBhvr additive="base">
                                        <p:cTn id="58" dur="500" fill="hold"/>
                                        <p:tgtEl>
                                          <p:spTgt spid="194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nimBg="1"/>
      <p:bldP spid="19461" grpId="0" animBg="1"/>
      <p:bldP spid="19469" grpId="0" autoUpdateAnimBg="0"/>
      <p:bldP spid="19475" grpId="0" autoUpdateAnimBg="0"/>
      <p:bldP spid="19479" grpId="0" autoUpdateAnimBg="0"/>
      <p:bldP spid="19480" grpId="0" autoUpdateAnimBg="0"/>
    </p:bldLst>
  </p:timing>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2"/>
          <p:cNvSpPr>
            <a:spLocks noGrp="1" noChangeArrowheads="1"/>
          </p:cNvSpPr>
          <p:nvPr>
            <p:ph type="title"/>
          </p:nvPr>
        </p:nvSpPr>
        <p:spPr/>
        <p:txBody>
          <a:bodyPr/>
          <a:lstStyle/>
          <a:p>
            <a:pPr eaLnBrk="1" hangingPunct="1"/>
            <a:r>
              <a:rPr lang="en-US" smtClean="0"/>
              <a:t>Freezing Point Depression</a:t>
            </a:r>
          </a:p>
        </p:txBody>
      </p:sp>
      <p:sp>
        <p:nvSpPr>
          <p:cNvPr id="145411" name="Rectangle 3"/>
          <p:cNvSpPr>
            <a:spLocks noGrp="1" noChangeArrowheads="1"/>
          </p:cNvSpPr>
          <p:nvPr>
            <p:ph type="body" sz="half" idx="2"/>
          </p:nvPr>
        </p:nvSpPr>
        <p:spPr>
          <a:xfrm>
            <a:off x="228600" y="1371600"/>
            <a:ext cx="8915400" cy="2667000"/>
          </a:xfrm>
        </p:spPr>
        <p:txBody>
          <a:bodyPr/>
          <a:lstStyle/>
          <a:p>
            <a:pPr algn="l" rtl="0" eaLnBrk="1" hangingPunct="1"/>
            <a:r>
              <a:rPr lang="en-US" sz="2800" smtClean="0"/>
              <a:t>The change in freezing point can be found similarly:</a:t>
            </a:r>
          </a:p>
          <a:p>
            <a:pPr algn="ctr" rtl="0" eaLnBrk="1" hangingPunct="1">
              <a:buFontTx/>
              <a:buNone/>
            </a:pPr>
            <a:r>
              <a:rPr lang="en-US" sz="4000" smtClean="0">
                <a:latin typeface="Symbol" pitchFamily="18" charset="2"/>
                <a:sym typeface="Symbol" pitchFamily="18" charset="2"/>
              </a:rPr>
              <a:t></a:t>
            </a:r>
            <a:r>
              <a:rPr lang="en-US" sz="4000" i="1" smtClean="0"/>
              <a:t>T</a:t>
            </a:r>
            <a:r>
              <a:rPr lang="en-US" sz="4000" i="1" baseline="-25000" smtClean="0"/>
              <a:t>f</a:t>
            </a:r>
            <a:r>
              <a:rPr lang="en-US" sz="4000" smtClean="0"/>
              <a:t> = </a:t>
            </a:r>
            <a:r>
              <a:rPr lang="en-US" sz="4000" i="1" smtClean="0"/>
              <a:t>K</a:t>
            </a:r>
            <a:r>
              <a:rPr lang="en-US" sz="4000" i="1" baseline="-25000" smtClean="0"/>
              <a:t>f </a:t>
            </a:r>
            <a:r>
              <a:rPr lang="en-US" sz="4000" smtClean="0">
                <a:sym typeface="Wingdings" pitchFamily="2" charset="2"/>
              </a:rPr>
              <a:t> </a:t>
            </a:r>
            <a:r>
              <a:rPr lang="en-US" sz="4000" i="1" smtClean="0">
                <a:sym typeface="Wingdings" pitchFamily="2" charset="2"/>
              </a:rPr>
              <a:t>m</a:t>
            </a:r>
            <a:endParaRPr lang="en-US" sz="4000" smtClean="0">
              <a:sym typeface="Wingdings" pitchFamily="2" charset="2"/>
            </a:endParaRPr>
          </a:p>
          <a:p>
            <a:pPr algn="l" rtl="0" eaLnBrk="1" hangingPunct="1"/>
            <a:r>
              <a:rPr lang="en-US" sz="2800" smtClean="0"/>
              <a:t>Here </a:t>
            </a:r>
            <a:r>
              <a:rPr lang="en-US" sz="2800" i="1" smtClean="0"/>
              <a:t>K</a:t>
            </a:r>
            <a:r>
              <a:rPr lang="en-US" sz="2800" i="1" baseline="-25000" smtClean="0"/>
              <a:t>f</a:t>
            </a:r>
            <a:r>
              <a:rPr lang="en-US" sz="2800" smtClean="0"/>
              <a:t> is the molal freezing point depression constant of the solvent.</a:t>
            </a:r>
          </a:p>
        </p:txBody>
      </p:sp>
      <p:sp>
        <p:nvSpPr>
          <p:cNvPr id="145412" name="Text Box 4"/>
          <p:cNvSpPr txBox="1">
            <a:spLocks noChangeArrowheads="1"/>
          </p:cNvSpPr>
          <p:nvPr/>
        </p:nvSpPr>
        <p:spPr bwMode="auto">
          <a:xfrm>
            <a:off x="250825" y="3500438"/>
            <a:ext cx="8382000" cy="1016000"/>
          </a:xfrm>
          <a:prstGeom prst="rect">
            <a:avLst/>
          </a:prstGeom>
          <a:noFill/>
          <a:ln w="9525">
            <a:noFill/>
            <a:miter lim="800000"/>
            <a:headEnd/>
            <a:tailEnd/>
          </a:ln>
        </p:spPr>
        <p:txBody>
          <a:bodyPr>
            <a:spAutoFit/>
          </a:bodyPr>
          <a:lstStyle/>
          <a:p>
            <a:r>
              <a:rPr lang="en-US" sz="2400">
                <a:solidFill>
                  <a:srgbClr val="C82E32"/>
                </a:solidFill>
                <a:latin typeface="Symbol" pitchFamily="18" charset="2"/>
                <a:sym typeface="Symbol" pitchFamily="18" charset="2"/>
              </a:rPr>
              <a:t></a:t>
            </a:r>
            <a:r>
              <a:rPr lang="en-US" sz="2400" i="1">
                <a:solidFill>
                  <a:srgbClr val="C82E32"/>
                </a:solidFill>
                <a:latin typeface="Calibri" pitchFamily="34" charset="0"/>
              </a:rPr>
              <a:t>T</a:t>
            </a:r>
            <a:r>
              <a:rPr lang="en-US" sz="2400" i="1" baseline="-25000">
                <a:solidFill>
                  <a:srgbClr val="C82E32"/>
                </a:solidFill>
                <a:latin typeface="Calibri" pitchFamily="34" charset="0"/>
              </a:rPr>
              <a:t>f</a:t>
            </a:r>
            <a:r>
              <a:rPr lang="en-US" sz="2400">
                <a:solidFill>
                  <a:srgbClr val="C82E32"/>
                </a:solidFill>
                <a:latin typeface="Calibri" pitchFamily="34" charset="0"/>
              </a:rPr>
              <a:t> is </a:t>
            </a:r>
            <a:r>
              <a:rPr lang="en-US" sz="2400" i="1">
                <a:solidFill>
                  <a:srgbClr val="C82E32"/>
                </a:solidFill>
                <a:latin typeface="Calibri" pitchFamily="34" charset="0"/>
              </a:rPr>
              <a:t>subtracted from</a:t>
            </a:r>
            <a:r>
              <a:rPr lang="en-US" sz="2400">
                <a:solidFill>
                  <a:srgbClr val="C82E32"/>
                </a:solidFill>
                <a:latin typeface="Calibri" pitchFamily="34" charset="0"/>
              </a:rPr>
              <a:t> the normal boiling point of the solvent.</a:t>
            </a:r>
          </a:p>
          <a:p>
            <a:pPr>
              <a:spcBef>
                <a:spcPct val="50000"/>
              </a:spcBef>
            </a:pPr>
            <a:endParaRPr lang="en-US" sz="2400">
              <a:latin typeface="Calibri" pitchFamily="34" charset="0"/>
            </a:endParaRPr>
          </a:p>
        </p:txBody>
      </p:sp>
      <p:pic>
        <p:nvPicPr>
          <p:cNvPr id="529413" name="Picture 5" descr="13_T04"/>
          <p:cNvPicPr>
            <a:picLocks noGrp="1" noChangeAspect="1" noChangeArrowheads="1"/>
          </p:cNvPicPr>
          <p:nvPr>
            <p:ph sz="half" idx="1"/>
          </p:nvPr>
        </p:nvPicPr>
        <p:blipFill>
          <a:blip r:embed="rId3" cstate="print"/>
          <a:srcRect b="8928"/>
          <a:stretch>
            <a:fillRect/>
          </a:stretch>
        </p:blipFill>
        <p:spPr>
          <a:xfrm>
            <a:off x="827088" y="3933825"/>
            <a:ext cx="8066087" cy="2635250"/>
          </a:xfrm>
        </p:spPr>
      </p:pic>
      <p:sp>
        <p:nvSpPr>
          <p:cNvPr id="529414" name="Slide Number Placeholder 5"/>
          <p:cNvSpPr>
            <a:spLocks noGrp="1"/>
          </p:cNvSpPr>
          <p:nvPr>
            <p:ph type="sldNum" sz="quarter" idx="11"/>
          </p:nvPr>
        </p:nvSpPr>
        <p:spPr>
          <a:xfrm>
            <a:off x="250825" y="6400800"/>
            <a:ext cx="1905000" cy="457200"/>
          </a:xfrm>
          <a:noFill/>
        </p:spPr>
        <p:txBody>
          <a:bodyPr/>
          <a:lstStyle/>
          <a:p>
            <a:fld id="{1544EA5B-C9AF-44DA-9989-DB268FCEA795}" type="slidenum">
              <a:rPr lang="ar-SA" smtClean="0">
                <a:latin typeface="Arial" pitchFamily="34" charset="0"/>
                <a:cs typeface="Arial" pitchFamily="34" charset="0"/>
              </a:rPr>
              <a:pPr/>
              <a:t>439</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5411">
                                            <p:txEl>
                                              <p:pRg st="1" end="1"/>
                                            </p:txEl>
                                          </p:spTgt>
                                        </p:tgtEl>
                                        <p:attrNameLst>
                                          <p:attrName>style.visibility</p:attrName>
                                        </p:attrNameLst>
                                      </p:cBhvr>
                                      <p:to>
                                        <p:strVal val="visible"/>
                                      </p:to>
                                    </p:set>
                                    <p:animEffect transition="in" filter="fade">
                                      <p:cBhvr>
                                        <p:cTn id="7" dur="2000"/>
                                        <p:tgtEl>
                                          <p:spTgt spid="145411">
                                            <p:txEl>
                                              <p:pRg st="1" end="1"/>
                                            </p:txEl>
                                          </p:spTgt>
                                        </p:tgtEl>
                                      </p:cBhvr>
                                    </p:animEffect>
                                  </p:childTnLst>
                                </p:cTn>
                              </p:par>
                            </p:childTnLst>
                          </p:cTn>
                        </p:par>
                        <p:par>
                          <p:cTn id="8" fill="hold">
                            <p:stCondLst>
                              <p:cond delay="2000"/>
                            </p:stCondLst>
                            <p:childTnLst>
                              <p:par>
                                <p:cTn id="9" presetID="10" presetClass="entr" presetSubtype="0" fill="hold" grpId="0" nodeType="afterEffect">
                                  <p:stCondLst>
                                    <p:cond delay="1000"/>
                                  </p:stCondLst>
                                  <p:childTnLst>
                                    <p:set>
                                      <p:cBhvr>
                                        <p:cTn id="10" dur="1" fill="hold">
                                          <p:stCondLst>
                                            <p:cond delay="0"/>
                                          </p:stCondLst>
                                        </p:cTn>
                                        <p:tgtEl>
                                          <p:spTgt spid="145411">
                                            <p:txEl>
                                              <p:pRg st="2" end="2"/>
                                            </p:txEl>
                                          </p:spTgt>
                                        </p:tgtEl>
                                        <p:attrNameLst>
                                          <p:attrName>style.visibility</p:attrName>
                                        </p:attrNameLst>
                                      </p:cBhvr>
                                      <p:to>
                                        <p:strVal val="visible"/>
                                      </p:to>
                                    </p:set>
                                    <p:animEffect transition="in" filter="fade">
                                      <p:cBhvr>
                                        <p:cTn id="11" dur="2000"/>
                                        <p:tgtEl>
                                          <p:spTgt spid="145411">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5412"/>
                                        </p:tgtEl>
                                        <p:attrNameLst>
                                          <p:attrName>style.visibility</p:attrName>
                                        </p:attrNameLst>
                                      </p:cBhvr>
                                      <p:to>
                                        <p:strVal val="visible"/>
                                      </p:to>
                                    </p:set>
                                    <p:animEffect transition="in" filter="fade">
                                      <p:cBhvr>
                                        <p:cTn id="16" dur="2000"/>
                                        <p:tgtEl>
                                          <p:spTgt spid="145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1" grpId="0" build="p"/>
      <p:bldP spid="1454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idx="1"/>
          </p:nvPr>
        </p:nvSpPr>
        <p:spPr>
          <a:xfrm>
            <a:off x="179388" y="188913"/>
            <a:ext cx="8785225" cy="4525962"/>
          </a:xfrm>
        </p:spPr>
        <p:txBody>
          <a:bodyPr/>
          <a:lstStyle/>
          <a:p>
            <a:pPr marL="0" indent="0" algn="l" rtl="0" eaLnBrk="1" hangingPunct="1">
              <a:lnSpc>
                <a:spcPts val="2500"/>
              </a:lnSpc>
              <a:buFont typeface="Wingdings" pitchFamily="2" charset="2"/>
              <a:buNone/>
              <a:tabLst>
                <a:tab pos="968375" algn="l"/>
                <a:tab pos="3430588" algn="l"/>
              </a:tabLst>
              <a:defRPr/>
            </a:pPr>
            <a:r>
              <a:rPr lang="en-US" sz="2400" dirty="0" smtClean="0"/>
              <a:t>Ex: Compound has the composition 49.1% C, 2.7% H and 48.2% Cl. Its molecular weight is determined from mass spectrometry is 146 </a:t>
            </a:r>
            <a:r>
              <a:rPr lang="en-US" sz="2400" dirty="0" err="1" smtClean="0"/>
              <a:t>amu</a:t>
            </a:r>
            <a:r>
              <a:rPr lang="en-US" sz="2400" dirty="0" smtClean="0"/>
              <a:t>. What is its molecular formula?</a:t>
            </a:r>
          </a:p>
          <a:p>
            <a:pPr marL="0" indent="0" algn="just" rtl="0" eaLnBrk="1" hangingPunct="1">
              <a:lnSpc>
                <a:spcPts val="2500"/>
              </a:lnSpc>
              <a:buFont typeface="Wingdings" pitchFamily="2" charset="2"/>
              <a:buNone/>
              <a:tabLst>
                <a:tab pos="968375" algn="l"/>
                <a:tab pos="3430588" algn="l"/>
              </a:tabLst>
              <a:defRPr/>
            </a:pPr>
            <a:endParaRPr lang="en-US" sz="2400" dirty="0" smtClean="0"/>
          </a:p>
          <a:p>
            <a:pPr marL="0" lvl="1" indent="6350" algn="just" rtl="0" eaLnBrk="1" hangingPunct="1">
              <a:lnSpc>
                <a:spcPts val="2500"/>
              </a:lnSpc>
              <a:buFont typeface="Wingdings" pitchFamily="2" charset="2"/>
              <a:buNone/>
              <a:tabLst>
                <a:tab pos="1428750" algn="l"/>
                <a:tab pos="2228850" algn="l"/>
                <a:tab pos="2400300" algn="l"/>
                <a:tab pos="2857500" algn="l"/>
                <a:tab pos="3200400" algn="l"/>
                <a:tab pos="4286250" algn="l"/>
                <a:tab pos="4972050" algn="l"/>
              </a:tabLst>
              <a:defRPr/>
            </a:pPr>
            <a:r>
              <a:rPr lang="en-US" sz="2000" dirty="0" smtClean="0"/>
              <a:t>Assume a sample mass of 100 grams</a:t>
            </a:r>
          </a:p>
          <a:p>
            <a:pPr marL="342900" lvl="1" indent="6350" algn="just" rtl="0" eaLnBrk="1" hangingPunct="1">
              <a:lnSpc>
                <a:spcPts val="2500"/>
              </a:lnSpc>
              <a:buFont typeface="Wingdings" pitchFamily="2" charset="2"/>
              <a:buNone/>
              <a:tabLst>
                <a:tab pos="1428750" algn="l"/>
                <a:tab pos="2228850" algn="l"/>
                <a:tab pos="2400300" algn="l"/>
                <a:tab pos="2857500" algn="l"/>
                <a:tab pos="3200400" algn="l"/>
                <a:tab pos="4286250" algn="l"/>
                <a:tab pos="4972050" algn="l"/>
              </a:tabLst>
              <a:defRPr/>
            </a:pPr>
            <a:r>
              <a:rPr lang="en-US" sz="2000" dirty="0" smtClean="0"/>
              <a:t>49.1 g C	x 1 mol C	/	12.0107	g C	= 4.0880  mol C</a:t>
            </a:r>
          </a:p>
          <a:p>
            <a:pPr marL="342900" lvl="1" indent="6350" algn="just" rtl="0" eaLnBrk="1" hangingPunct="1">
              <a:lnSpc>
                <a:spcPts val="2500"/>
              </a:lnSpc>
              <a:buFont typeface="Wingdings" pitchFamily="2" charset="2"/>
              <a:buNone/>
              <a:tabLst>
                <a:tab pos="1428750" algn="l"/>
                <a:tab pos="2228850" algn="l"/>
                <a:tab pos="2400300" algn="l"/>
                <a:tab pos="2857500" algn="l"/>
                <a:tab pos="3200400" algn="l"/>
                <a:tab pos="4286250" algn="l"/>
                <a:tab pos="4972050" algn="l"/>
              </a:tabLst>
              <a:defRPr/>
            </a:pPr>
            <a:r>
              <a:rPr lang="en-US" sz="2000" dirty="0" smtClean="0"/>
              <a:t>2.7   g H	x 1 mol H	/	1.00794	g H	= 2.6787  mol H</a:t>
            </a:r>
          </a:p>
          <a:p>
            <a:pPr marL="342900" lvl="1" indent="6350" algn="just" rtl="0" eaLnBrk="1" hangingPunct="1">
              <a:lnSpc>
                <a:spcPts val="2500"/>
              </a:lnSpc>
              <a:buFont typeface="Wingdings" pitchFamily="2" charset="2"/>
              <a:buNone/>
              <a:tabLst>
                <a:tab pos="1428750" algn="l"/>
                <a:tab pos="2228850" algn="l"/>
                <a:tab pos="2400300" algn="l"/>
                <a:tab pos="2857500" algn="l"/>
                <a:tab pos="3200400" algn="l"/>
                <a:tab pos="4286250" algn="l"/>
                <a:tab pos="4972050" algn="l"/>
              </a:tabLst>
              <a:defRPr/>
            </a:pPr>
            <a:r>
              <a:rPr lang="en-US" sz="2000" dirty="0" smtClean="0"/>
              <a:t>48.2 g Cl	x 1 mol Cl	/	35.453	g Cl	= 1.3595  mol Cl</a:t>
            </a:r>
          </a:p>
          <a:p>
            <a:pPr marL="0" indent="6350" algn="just" rtl="0" eaLnBrk="1" hangingPunct="1">
              <a:lnSpc>
                <a:spcPts val="2500"/>
              </a:lnSpc>
              <a:spcBef>
                <a:spcPts val="1200"/>
              </a:spcBef>
              <a:spcAft>
                <a:spcPts val="1200"/>
              </a:spcAft>
              <a:buFont typeface="Wingdings" pitchFamily="2" charset="2"/>
              <a:buNone/>
              <a:tabLst>
                <a:tab pos="968375" algn="l"/>
                <a:tab pos="3430588" algn="l"/>
              </a:tabLst>
              <a:defRPr/>
            </a:pPr>
            <a:r>
              <a:rPr lang="en-US" sz="2000" dirty="0" smtClean="0"/>
              <a:t>Convert Mole values to “Whole” numbers (divide each value by smallest)  </a:t>
            </a:r>
          </a:p>
          <a:p>
            <a:pPr marL="347663" lvl="2" indent="6350" algn="just" rtl="0" eaLnBrk="1" hangingPunct="1">
              <a:lnSpc>
                <a:spcPts val="2500"/>
              </a:lnSpc>
              <a:buFont typeface="Wingdings" pitchFamily="2" charset="2"/>
              <a:buNone/>
              <a:tabLst>
                <a:tab pos="968375" algn="l"/>
                <a:tab pos="3430588" algn="l"/>
              </a:tabLst>
              <a:defRPr/>
            </a:pPr>
            <a:r>
              <a:rPr lang="en-US" sz="2000" dirty="0" smtClean="0"/>
              <a:t>4.0880 / 1.3595  =  3.01  (3 mol C)</a:t>
            </a:r>
          </a:p>
          <a:p>
            <a:pPr marL="347663" lvl="2" indent="6350" algn="just" rtl="0" eaLnBrk="1" hangingPunct="1">
              <a:lnSpc>
                <a:spcPts val="2500"/>
              </a:lnSpc>
              <a:buFont typeface="Wingdings" pitchFamily="2" charset="2"/>
              <a:buNone/>
              <a:tabLst>
                <a:tab pos="968375" algn="l"/>
                <a:tab pos="3430588" algn="l"/>
              </a:tabLst>
              <a:defRPr/>
            </a:pPr>
            <a:r>
              <a:rPr lang="en-US" sz="2000" dirty="0" smtClean="0"/>
              <a:t>2.6787 / 1.3595  =  1.97  (2 mol H) </a:t>
            </a:r>
          </a:p>
          <a:p>
            <a:pPr marL="347663" lvl="2" indent="6350" algn="just" rtl="0" eaLnBrk="1" hangingPunct="1">
              <a:lnSpc>
                <a:spcPts val="2500"/>
              </a:lnSpc>
              <a:buFont typeface="Wingdings" pitchFamily="2" charset="2"/>
              <a:buNone/>
              <a:tabLst>
                <a:tab pos="968375" algn="l"/>
                <a:tab pos="3430588" algn="l"/>
              </a:tabLst>
              <a:defRPr/>
            </a:pPr>
            <a:r>
              <a:rPr lang="en-US" sz="2000" dirty="0" smtClean="0"/>
              <a:t>1.3595 / 1.3595  =  1.00  (1 mol </a:t>
            </a:r>
            <a:r>
              <a:rPr lang="en-US" sz="2000" dirty="0" err="1" smtClean="0"/>
              <a:t>Cl</a:t>
            </a:r>
            <a:r>
              <a:rPr lang="en-US" sz="2000" dirty="0" smtClean="0"/>
              <a:t>)</a:t>
            </a:r>
          </a:p>
          <a:p>
            <a:pPr marL="347663" lvl="2" indent="6350" algn="just" rtl="0" eaLnBrk="1" hangingPunct="1">
              <a:lnSpc>
                <a:spcPts val="2500"/>
              </a:lnSpc>
              <a:buFont typeface="Symbol" pitchFamily="18" charset="2"/>
              <a:buChar char="\"/>
              <a:tabLst>
                <a:tab pos="968375" algn="l"/>
                <a:tab pos="3430588" algn="l"/>
              </a:tabLst>
              <a:defRPr/>
            </a:pPr>
            <a:r>
              <a:rPr lang="en-US" sz="2000" dirty="0" smtClean="0">
                <a:sym typeface="Symbol"/>
              </a:rPr>
              <a:t>Empirical Formula is:  C</a:t>
            </a:r>
            <a:r>
              <a:rPr lang="en-US" sz="2000" baseline="-25000" dirty="0" smtClean="0">
                <a:sym typeface="Symbol"/>
              </a:rPr>
              <a:t>3</a:t>
            </a:r>
            <a:r>
              <a:rPr lang="en-US" sz="2000" dirty="0" smtClean="0">
                <a:sym typeface="Symbol"/>
              </a:rPr>
              <a:t>H</a:t>
            </a:r>
            <a:r>
              <a:rPr lang="en-US" sz="2000" baseline="-25000" dirty="0" smtClean="0">
                <a:sym typeface="Symbol"/>
              </a:rPr>
              <a:t>2</a:t>
            </a:r>
            <a:r>
              <a:rPr lang="en-US" sz="2000" dirty="0" smtClean="0">
                <a:sym typeface="Symbol"/>
              </a:rPr>
              <a:t>Cl</a:t>
            </a:r>
          </a:p>
          <a:p>
            <a:pPr algn="just" rtl="0" eaLnBrk="1" hangingPunct="1">
              <a:spcBef>
                <a:spcPts val="1200"/>
              </a:spcBef>
              <a:spcAft>
                <a:spcPts val="1200"/>
              </a:spcAft>
              <a:buFont typeface="Wingdings" pitchFamily="2" charset="2"/>
              <a:buNone/>
              <a:tabLst>
                <a:tab pos="968375" algn="l"/>
                <a:tab pos="3430588" algn="l"/>
              </a:tabLst>
              <a:defRPr/>
            </a:pPr>
            <a:r>
              <a:rPr lang="en-US" sz="2000" dirty="0" smtClean="0"/>
              <a:t>n = 146/73.51 = 1.99 = 2</a:t>
            </a:r>
          </a:p>
          <a:p>
            <a:pPr algn="just" rtl="0" eaLnBrk="1" hangingPunct="1">
              <a:spcBef>
                <a:spcPts val="1200"/>
              </a:spcBef>
              <a:spcAft>
                <a:spcPts val="1200"/>
              </a:spcAft>
              <a:buFont typeface="Wingdings" pitchFamily="2" charset="2"/>
              <a:buNone/>
              <a:tabLst>
                <a:tab pos="968375" algn="l"/>
                <a:tab pos="3430588" algn="l"/>
              </a:tabLst>
              <a:defRPr/>
            </a:pPr>
            <a:r>
              <a:rPr lang="en-US" sz="2000" dirty="0" smtClean="0">
                <a:sym typeface="Symbol"/>
              </a:rPr>
              <a:t> </a:t>
            </a:r>
            <a:r>
              <a:rPr lang="en-US" sz="2000" dirty="0" smtClean="0"/>
              <a:t>Molecular Formula   =  C</a:t>
            </a:r>
            <a:r>
              <a:rPr lang="en-US" sz="2000" baseline="-25000" dirty="0" smtClean="0"/>
              <a:t>6</a:t>
            </a:r>
            <a:r>
              <a:rPr lang="en-US" sz="2000" dirty="0" smtClean="0"/>
              <a:t>H</a:t>
            </a:r>
            <a:r>
              <a:rPr lang="en-US" sz="2000" baseline="-25000" dirty="0" smtClean="0"/>
              <a:t>4</a:t>
            </a:r>
            <a:r>
              <a:rPr lang="en-US" sz="2000" dirty="0" smtClean="0"/>
              <a:t>Cl</a:t>
            </a:r>
            <a:r>
              <a:rPr lang="en-US" sz="2000" baseline="-25000" dirty="0" smtClean="0"/>
              <a:t>2</a:t>
            </a:r>
            <a:endParaRPr lang="en-US" sz="2000" dirty="0" smtClean="0"/>
          </a:p>
        </p:txBody>
      </p:sp>
      <p:sp>
        <p:nvSpPr>
          <p:cNvPr id="177155" name="Slide Number Placeholder 6"/>
          <p:cNvSpPr>
            <a:spLocks noGrp="1"/>
          </p:cNvSpPr>
          <p:nvPr>
            <p:ph type="sldNum" sz="quarter" idx="12"/>
          </p:nvPr>
        </p:nvSpPr>
        <p:spPr>
          <a:noFill/>
        </p:spPr>
        <p:txBody>
          <a:bodyPr/>
          <a:lstStyle/>
          <a:p>
            <a:fld id="{0C2F68AE-93CF-470C-8A60-A880C1CD83A9}" type="slidenum">
              <a:rPr lang="ar-SA" smtClean="0">
                <a:latin typeface="Arial" pitchFamily="34" charset="0"/>
                <a:cs typeface="Arial" pitchFamily="34" charset="0"/>
              </a:rPr>
              <a:pPr/>
              <a:t>44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diamond(in)">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 calcmode="lin" valueType="num">
                                      <p:cBhvr additive="base">
                                        <p:cTn id="12" dur="500" fill="hold"/>
                                        <p:tgtEl>
                                          <p:spTgt spid="5">
                                            <p:txEl>
                                              <p:pRg st="3" end="3"/>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diamond(in)">
                                      <p:cBhvr>
                                        <p:cTn id="18" dur="500"/>
                                        <p:tgtEl>
                                          <p:spTgt spid="5">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animEffect transition="in" filter="diamond(in)">
                                      <p:cBhvr>
                                        <p:cTn id="23" dur="500"/>
                                        <p:tgtEl>
                                          <p:spTgt spid="5">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Effect transition="in" filter="diamond(in)">
                                      <p:cBhvr>
                                        <p:cTn id="28" dur="500"/>
                                        <p:tgtEl>
                                          <p:spTgt spid="5">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nodeType="clickEffect">
                                  <p:stCondLst>
                                    <p:cond delay="0"/>
                                  </p:stCondLst>
                                  <p:childTnLst>
                                    <p:set>
                                      <p:cBhvr>
                                        <p:cTn id="32" dur="1" fill="hold">
                                          <p:stCondLst>
                                            <p:cond delay="0"/>
                                          </p:stCondLst>
                                        </p:cTn>
                                        <p:tgtEl>
                                          <p:spTgt spid="5">
                                            <p:txEl>
                                              <p:pRg st="7" end="7"/>
                                            </p:txEl>
                                          </p:spTgt>
                                        </p:tgtEl>
                                        <p:attrNameLst>
                                          <p:attrName>style.visibility</p:attrName>
                                        </p:attrNameLst>
                                      </p:cBhvr>
                                      <p:to>
                                        <p:strVal val="visible"/>
                                      </p:to>
                                    </p:set>
                                    <p:animEffect transition="in" filter="diamond(in)">
                                      <p:cBhvr>
                                        <p:cTn id="33" dur="500"/>
                                        <p:tgtEl>
                                          <p:spTgt spid="5">
                                            <p:txEl>
                                              <p:pRg st="7" end="7"/>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nodeType="clickEffect">
                                  <p:stCondLst>
                                    <p:cond delay="0"/>
                                  </p:stCondLst>
                                  <p:childTnLst>
                                    <p:set>
                                      <p:cBhvr>
                                        <p:cTn id="37" dur="1" fill="hold">
                                          <p:stCondLst>
                                            <p:cond delay="0"/>
                                          </p:stCondLst>
                                        </p:cTn>
                                        <p:tgtEl>
                                          <p:spTgt spid="5">
                                            <p:txEl>
                                              <p:pRg st="8" end="8"/>
                                            </p:txEl>
                                          </p:spTgt>
                                        </p:tgtEl>
                                        <p:attrNameLst>
                                          <p:attrName>style.visibility</p:attrName>
                                        </p:attrNameLst>
                                      </p:cBhvr>
                                      <p:to>
                                        <p:strVal val="visible"/>
                                      </p:to>
                                    </p:set>
                                    <p:animEffect transition="in" filter="diamond(in)">
                                      <p:cBhvr>
                                        <p:cTn id="38" dur="500"/>
                                        <p:tgtEl>
                                          <p:spTgt spid="5">
                                            <p:txEl>
                                              <p:pRg st="8" end="8"/>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animEffect transition="in" filter="diamond(in)">
                                      <p:cBhvr>
                                        <p:cTn id="43" dur="500"/>
                                        <p:tgtEl>
                                          <p:spTgt spid="5">
                                            <p:txEl>
                                              <p:pRg st="9" end="9"/>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ntr" presetSubtype="16" fill="hold" nodeType="clickEffect">
                                  <p:stCondLst>
                                    <p:cond delay="0"/>
                                  </p:stCondLst>
                                  <p:childTnLst>
                                    <p:set>
                                      <p:cBhvr>
                                        <p:cTn id="47" dur="1" fill="hold">
                                          <p:stCondLst>
                                            <p:cond delay="0"/>
                                          </p:stCondLst>
                                        </p:cTn>
                                        <p:tgtEl>
                                          <p:spTgt spid="5">
                                            <p:txEl>
                                              <p:pRg st="10" end="10"/>
                                            </p:txEl>
                                          </p:spTgt>
                                        </p:tgtEl>
                                        <p:attrNameLst>
                                          <p:attrName>style.visibility</p:attrName>
                                        </p:attrNameLst>
                                      </p:cBhvr>
                                      <p:to>
                                        <p:strVal val="visible"/>
                                      </p:to>
                                    </p:set>
                                    <p:animEffect transition="in" filter="diamond(in)">
                                      <p:cBhvr>
                                        <p:cTn id="48" dur="500"/>
                                        <p:tgtEl>
                                          <p:spTgt spid="5">
                                            <p:txEl>
                                              <p:pRg st="10" end="1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5">
                                            <p:txEl>
                                              <p:pRg st="11" end="11"/>
                                            </p:txEl>
                                          </p:spTgt>
                                        </p:tgtEl>
                                        <p:attrNameLst>
                                          <p:attrName>style.visibility</p:attrName>
                                        </p:attrNameLst>
                                      </p:cBhvr>
                                      <p:to>
                                        <p:strVal val="visible"/>
                                      </p:to>
                                    </p:set>
                                    <p:anim calcmode="lin" valueType="num">
                                      <p:cBhvr additive="base">
                                        <p:cTn id="53" dur="500" fill="hold"/>
                                        <p:tgtEl>
                                          <p:spTgt spid="5">
                                            <p:txEl>
                                              <p:pRg st="11" end="11"/>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5">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5">
                                            <p:txEl>
                                              <p:pRg st="12" end="12"/>
                                            </p:txEl>
                                          </p:spTgt>
                                        </p:tgtEl>
                                        <p:attrNameLst>
                                          <p:attrName>style.visibility</p:attrName>
                                        </p:attrNameLst>
                                      </p:cBhvr>
                                      <p:to>
                                        <p:strVal val="visible"/>
                                      </p:to>
                                    </p:set>
                                    <p:anim calcmode="lin" valueType="num">
                                      <p:cBhvr additive="base">
                                        <p:cTn id="59" dur="500" fill="hold"/>
                                        <p:tgtEl>
                                          <p:spTgt spid="5">
                                            <p:txEl>
                                              <p:pRg st="12" end="12"/>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5">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Text Box 2"/>
          <p:cNvSpPr txBox="1">
            <a:spLocks noChangeArrowheads="1"/>
          </p:cNvSpPr>
          <p:nvPr/>
        </p:nvSpPr>
        <p:spPr bwMode="auto">
          <a:xfrm>
            <a:off x="136525" y="228600"/>
            <a:ext cx="4694238" cy="519113"/>
          </a:xfrm>
          <a:prstGeom prst="rect">
            <a:avLst/>
          </a:prstGeom>
          <a:noFill/>
          <a:ln w="9525">
            <a:noFill/>
            <a:miter lim="800000"/>
            <a:headEnd/>
            <a:tailEnd/>
          </a:ln>
        </p:spPr>
        <p:txBody>
          <a:bodyPr wrap="none">
            <a:spAutoFit/>
          </a:bodyPr>
          <a:lstStyle/>
          <a:p>
            <a:r>
              <a:rPr lang="en-US" sz="2800" b="1" u="sng">
                <a:latin typeface="Calibri" pitchFamily="34" charset="0"/>
              </a:rPr>
              <a:t>Freezing-Point Depression</a:t>
            </a:r>
          </a:p>
        </p:txBody>
      </p:sp>
      <p:pic>
        <p:nvPicPr>
          <p:cNvPr id="530435" name="Picture 3" descr="CHA56022"/>
          <p:cNvPicPr>
            <a:picLocks noChangeAspect="1" noChangeArrowheads="1"/>
          </p:cNvPicPr>
          <p:nvPr/>
        </p:nvPicPr>
        <p:blipFill>
          <a:blip r:embed="rId3" cstate="print"/>
          <a:srcRect/>
          <a:stretch>
            <a:fillRect/>
          </a:stretch>
        </p:blipFill>
        <p:spPr bwMode="auto">
          <a:xfrm>
            <a:off x="228600" y="1295400"/>
            <a:ext cx="4133850" cy="4267200"/>
          </a:xfrm>
          <a:prstGeom prst="rect">
            <a:avLst/>
          </a:prstGeom>
          <a:noFill/>
          <a:ln w="9525">
            <a:noFill/>
            <a:miter lim="800000"/>
            <a:headEnd/>
            <a:tailEnd/>
          </a:ln>
        </p:spPr>
      </p:pic>
      <p:sp>
        <p:nvSpPr>
          <p:cNvPr id="20484" name="Oval 4"/>
          <p:cNvSpPr>
            <a:spLocks noChangeArrowheads="1"/>
          </p:cNvSpPr>
          <p:nvPr/>
        </p:nvSpPr>
        <p:spPr bwMode="auto">
          <a:xfrm>
            <a:off x="1066800" y="2057400"/>
            <a:ext cx="762000" cy="304800"/>
          </a:xfrm>
          <a:prstGeom prst="ellipse">
            <a:avLst/>
          </a:prstGeom>
          <a:noFill/>
          <a:ln w="28575">
            <a:solidFill>
              <a:srgbClr val="FF3300"/>
            </a:solidFill>
            <a:round/>
            <a:headEnd/>
            <a:tailEnd/>
          </a:ln>
        </p:spPr>
        <p:txBody>
          <a:bodyPr wrap="none" anchor="ctr"/>
          <a:lstStyle/>
          <a:p>
            <a:endParaRPr lang="en-US">
              <a:latin typeface="Calibri" pitchFamily="34" charset="0"/>
            </a:endParaRPr>
          </a:p>
        </p:txBody>
      </p:sp>
      <p:sp>
        <p:nvSpPr>
          <p:cNvPr id="20485" name="Oval 5"/>
          <p:cNvSpPr>
            <a:spLocks noChangeArrowheads="1"/>
          </p:cNvSpPr>
          <p:nvPr/>
        </p:nvSpPr>
        <p:spPr bwMode="auto">
          <a:xfrm>
            <a:off x="1092200" y="4254500"/>
            <a:ext cx="762000" cy="304800"/>
          </a:xfrm>
          <a:prstGeom prst="ellipse">
            <a:avLst/>
          </a:prstGeom>
          <a:noFill/>
          <a:ln w="28575">
            <a:solidFill>
              <a:srgbClr val="FF3300"/>
            </a:solidFill>
            <a:round/>
            <a:headEnd/>
            <a:tailEnd/>
          </a:ln>
        </p:spPr>
        <p:txBody>
          <a:bodyPr wrap="none" anchor="ctr"/>
          <a:lstStyle/>
          <a:p>
            <a:endParaRPr lang="en-US">
              <a:latin typeface="Calibri" pitchFamily="34" charset="0"/>
            </a:endParaRPr>
          </a:p>
        </p:txBody>
      </p:sp>
      <p:grpSp>
        <p:nvGrpSpPr>
          <p:cNvPr id="2" name="Group 24"/>
          <p:cNvGrpSpPr>
            <a:grpSpLocks/>
          </p:cNvGrpSpPr>
          <p:nvPr/>
        </p:nvGrpSpPr>
        <p:grpSpPr bwMode="auto">
          <a:xfrm>
            <a:off x="5508625" y="333375"/>
            <a:ext cx="2251075" cy="661988"/>
            <a:chOff x="2928" y="483"/>
            <a:chExt cx="1418" cy="417"/>
          </a:xfrm>
        </p:grpSpPr>
        <p:sp>
          <p:nvSpPr>
            <p:cNvPr id="530453" name="Text Box 7"/>
            <p:cNvSpPr txBox="1">
              <a:spLocks noChangeArrowheads="1"/>
            </p:cNvSpPr>
            <p:nvPr/>
          </p:nvSpPr>
          <p:spPr bwMode="auto">
            <a:xfrm>
              <a:off x="2928" y="573"/>
              <a:ext cx="1418" cy="327"/>
            </a:xfrm>
            <a:prstGeom prst="rect">
              <a:avLst/>
            </a:prstGeom>
            <a:noFill/>
            <a:ln w="9525">
              <a:noFill/>
              <a:miter lim="800000"/>
              <a:headEnd/>
              <a:tailEnd/>
            </a:ln>
          </p:spPr>
          <p:txBody>
            <a:bodyPr wrap="none">
              <a:spAutoFit/>
            </a:bodyPr>
            <a:lstStyle/>
            <a:p>
              <a:r>
                <a:rPr lang="en-US" sz="2800">
                  <a:latin typeface="Symbol" pitchFamily="18" charset="2"/>
                </a:rPr>
                <a:t>D</a:t>
              </a:r>
              <a:r>
                <a:rPr lang="en-US" sz="2800" i="1">
                  <a:latin typeface="Calibri" pitchFamily="34" charset="0"/>
                </a:rPr>
                <a:t>T</a:t>
              </a:r>
              <a:r>
                <a:rPr lang="en-US" sz="2800" baseline="-25000">
                  <a:latin typeface="Calibri" pitchFamily="34" charset="0"/>
                </a:rPr>
                <a:t>f</a:t>
              </a:r>
              <a:r>
                <a:rPr lang="en-US" sz="2800">
                  <a:latin typeface="Calibri" pitchFamily="34" charset="0"/>
                </a:rPr>
                <a:t> = </a:t>
              </a:r>
              <a:r>
                <a:rPr lang="en-US" sz="2800" i="1">
                  <a:latin typeface="Calibri" pitchFamily="34" charset="0"/>
                </a:rPr>
                <a:t>T </a:t>
              </a:r>
              <a:r>
                <a:rPr lang="en-US" sz="2800" baseline="-25000">
                  <a:latin typeface="Calibri" pitchFamily="34" charset="0"/>
                </a:rPr>
                <a:t>f</a:t>
              </a:r>
              <a:r>
                <a:rPr lang="en-US" sz="2800">
                  <a:latin typeface="Calibri" pitchFamily="34" charset="0"/>
                </a:rPr>
                <a:t>  – </a:t>
              </a:r>
              <a:r>
                <a:rPr lang="en-US" sz="2800" i="1">
                  <a:latin typeface="Calibri" pitchFamily="34" charset="0"/>
                </a:rPr>
                <a:t>T</a:t>
              </a:r>
              <a:r>
                <a:rPr lang="en-US" sz="2800" baseline="-25000">
                  <a:latin typeface="Calibri" pitchFamily="34" charset="0"/>
                </a:rPr>
                <a:t>f</a:t>
              </a:r>
              <a:endParaRPr lang="en-US" sz="2800">
                <a:latin typeface="Calibri" pitchFamily="34" charset="0"/>
              </a:endParaRPr>
            </a:p>
          </p:txBody>
        </p:sp>
        <p:sp>
          <p:nvSpPr>
            <p:cNvPr id="530454" name="Text Box 8"/>
            <p:cNvSpPr txBox="1">
              <a:spLocks noChangeArrowheads="1"/>
            </p:cNvSpPr>
            <p:nvPr/>
          </p:nvSpPr>
          <p:spPr bwMode="auto">
            <a:xfrm>
              <a:off x="3699" y="483"/>
              <a:ext cx="205" cy="250"/>
            </a:xfrm>
            <a:prstGeom prst="rect">
              <a:avLst/>
            </a:prstGeom>
            <a:noFill/>
            <a:ln w="9525">
              <a:noFill/>
              <a:miter lim="800000"/>
              <a:headEnd/>
              <a:tailEnd/>
            </a:ln>
          </p:spPr>
          <p:txBody>
            <a:bodyPr wrap="none">
              <a:spAutoFit/>
            </a:bodyPr>
            <a:lstStyle/>
            <a:p>
              <a:r>
                <a:rPr lang="en-US" sz="2000">
                  <a:latin typeface="Calibri" pitchFamily="34" charset="0"/>
                </a:rPr>
                <a:t>0</a:t>
              </a:r>
            </a:p>
          </p:txBody>
        </p:sp>
      </p:grpSp>
      <p:grpSp>
        <p:nvGrpSpPr>
          <p:cNvPr id="3" name="Group 25"/>
          <p:cNvGrpSpPr>
            <a:grpSpLocks/>
          </p:cNvGrpSpPr>
          <p:nvPr/>
        </p:nvGrpSpPr>
        <p:grpSpPr bwMode="auto">
          <a:xfrm>
            <a:off x="4648200" y="3124200"/>
            <a:ext cx="1255713" cy="685800"/>
            <a:chOff x="2928" y="1968"/>
            <a:chExt cx="791" cy="432"/>
          </a:xfrm>
        </p:grpSpPr>
        <p:sp>
          <p:nvSpPr>
            <p:cNvPr id="530451" name="Text Box 10"/>
            <p:cNvSpPr txBox="1">
              <a:spLocks noChangeArrowheads="1"/>
            </p:cNvSpPr>
            <p:nvPr/>
          </p:nvSpPr>
          <p:spPr bwMode="auto">
            <a:xfrm>
              <a:off x="2928" y="2073"/>
              <a:ext cx="791" cy="327"/>
            </a:xfrm>
            <a:prstGeom prst="rect">
              <a:avLst/>
            </a:prstGeom>
            <a:noFill/>
            <a:ln w="9525">
              <a:noFill/>
              <a:miter lim="800000"/>
              <a:headEnd/>
              <a:tailEnd/>
            </a:ln>
          </p:spPr>
          <p:txBody>
            <a:bodyPr wrap="none">
              <a:spAutoFit/>
            </a:bodyPr>
            <a:lstStyle/>
            <a:p>
              <a:r>
                <a:rPr lang="en-US" sz="2800" i="1">
                  <a:latin typeface="Calibri" pitchFamily="34" charset="0"/>
                </a:rPr>
                <a:t>T </a:t>
              </a:r>
              <a:r>
                <a:rPr lang="en-US" sz="2800" baseline="-25000">
                  <a:latin typeface="Calibri" pitchFamily="34" charset="0"/>
                </a:rPr>
                <a:t>f</a:t>
              </a:r>
              <a:r>
                <a:rPr lang="en-US" sz="2800">
                  <a:latin typeface="Calibri" pitchFamily="34" charset="0"/>
                </a:rPr>
                <a:t> &gt; </a:t>
              </a:r>
              <a:r>
                <a:rPr lang="en-US" sz="2800" i="1">
                  <a:latin typeface="Calibri" pitchFamily="34" charset="0"/>
                </a:rPr>
                <a:t>T</a:t>
              </a:r>
              <a:r>
                <a:rPr lang="en-US" sz="2800" baseline="-25000">
                  <a:latin typeface="Calibri" pitchFamily="34" charset="0"/>
                </a:rPr>
                <a:t>f</a:t>
              </a:r>
              <a:endParaRPr lang="en-US" sz="2800">
                <a:latin typeface="Calibri" pitchFamily="34" charset="0"/>
              </a:endParaRPr>
            </a:p>
          </p:txBody>
        </p:sp>
        <p:sp>
          <p:nvSpPr>
            <p:cNvPr id="530452" name="Text Box 11"/>
            <p:cNvSpPr txBox="1">
              <a:spLocks noChangeArrowheads="1"/>
            </p:cNvSpPr>
            <p:nvPr/>
          </p:nvSpPr>
          <p:spPr bwMode="auto">
            <a:xfrm>
              <a:off x="3072" y="1968"/>
              <a:ext cx="205" cy="250"/>
            </a:xfrm>
            <a:prstGeom prst="rect">
              <a:avLst/>
            </a:prstGeom>
            <a:noFill/>
            <a:ln w="9525">
              <a:noFill/>
              <a:miter lim="800000"/>
              <a:headEnd/>
              <a:tailEnd/>
            </a:ln>
          </p:spPr>
          <p:txBody>
            <a:bodyPr wrap="none">
              <a:spAutoFit/>
            </a:bodyPr>
            <a:lstStyle/>
            <a:p>
              <a:r>
                <a:rPr lang="en-US" sz="2000">
                  <a:latin typeface="Calibri" pitchFamily="34" charset="0"/>
                </a:rPr>
                <a:t>0</a:t>
              </a:r>
            </a:p>
          </p:txBody>
        </p:sp>
      </p:grpSp>
      <p:sp>
        <p:nvSpPr>
          <p:cNvPr id="20492" name="Text Box 12"/>
          <p:cNvSpPr txBox="1">
            <a:spLocks noChangeArrowheads="1"/>
          </p:cNvSpPr>
          <p:nvPr/>
        </p:nvSpPr>
        <p:spPr bwMode="auto">
          <a:xfrm>
            <a:off x="6600825" y="3284538"/>
            <a:ext cx="1289050" cy="519112"/>
          </a:xfrm>
          <a:prstGeom prst="rect">
            <a:avLst/>
          </a:prstGeom>
          <a:noFill/>
          <a:ln w="9525">
            <a:noFill/>
            <a:miter lim="800000"/>
            <a:headEnd/>
            <a:tailEnd/>
          </a:ln>
        </p:spPr>
        <p:txBody>
          <a:bodyPr wrap="none">
            <a:spAutoFit/>
          </a:bodyPr>
          <a:lstStyle/>
          <a:p>
            <a:r>
              <a:rPr lang="en-US" sz="2800">
                <a:latin typeface="Symbol" pitchFamily="18" charset="2"/>
              </a:rPr>
              <a:t>D</a:t>
            </a:r>
            <a:r>
              <a:rPr lang="en-US" sz="2800" i="1">
                <a:latin typeface="Calibri" pitchFamily="34" charset="0"/>
              </a:rPr>
              <a:t>T</a:t>
            </a:r>
            <a:r>
              <a:rPr lang="en-US" sz="2800" baseline="-25000">
                <a:latin typeface="Calibri" pitchFamily="34" charset="0"/>
              </a:rPr>
              <a:t>f</a:t>
            </a:r>
            <a:r>
              <a:rPr lang="en-US" sz="2800">
                <a:latin typeface="Calibri" pitchFamily="34" charset="0"/>
              </a:rPr>
              <a:t> &gt; 0</a:t>
            </a:r>
          </a:p>
        </p:txBody>
      </p:sp>
      <p:grpSp>
        <p:nvGrpSpPr>
          <p:cNvPr id="4" name="Group 23"/>
          <p:cNvGrpSpPr>
            <a:grpSpLocks/>
          </p:cNvGrpSpPr>
          <p:nvPr/>
        </p:nvGrpSpPr>
        <p:grpSpPr bwMode="auto">
          <a:xfrm>
            <a:off x="4500563" y="981075"/>
            <a:ext cx="4464050" cy="1152525"/>
            <a:chOff x="2928" y="845"/>
            <a:chExt cx="2410" cy="726"/>
          </a:xfrm>
        </p:grpSpPr>
        <p:sp>
          <p:nvSpPr>
            <p:cNvPr id="530449" name="Text Box 14"/>
            <p:cNvSpPr txBox="1">
              <a:spLocks noChangeArrowheads="1"/>
            </p:cNvSpPr>
            <p:nvPr/>
          </p:nvSpPr>
          <p:spPr bwMode="auto">
            <a:xfrm>
              <a:off x="2928" y="970"/>
              <a:ext cx="2410" cy="601"/>
            </a:xfrm>
            <a:prstGeom prst="rect">
              <a:avLst/>
            </a:prstGeom>
            <a:noFill/>
            <a:ln w="9525">
              <a:noFill/>
              <a:miter lim="800000"/>
              <a:headEnd/>
              <a:tailEnd/>
            </a:ln>
          </p:spPr>
          <p:txBody>
            <a:bodyPr>
              <a:spAutoFit/>
            </a:bodyPr>
            <a:lstStyle/>
            <a:p>
              <a:pPr algn="l" rtl="0"/>
              <a:r>
                <a:rPr lang="en-US" sz="2800" i="1">
                  <a:latin typeface="Calibri" pitchFamily="34" charset="0"/>
                </a:rPr>
                <a:t>T  </a:t>
              </a:r>
              <a:r>
                <a:rPr lang="en-US" sz="2800" baseline="-25000">
                  <a:latin typeface="Calibri" pitchFamily="34" charset="0"/>
                </a:rPr>
                <a:t>f</a:t>
              </a:r>
              <a:r>
                <a:rPr lang="en-US" sz="2800">
                  <a:latin typeface="Calibri" pitchFamily="34" charset="0"/>
                </a:rPr>
                <a:t>  is the freezing point of the pure solvent</a:t>
              </a:r>
              <a:endParaRPr lang="en-US" sz="2800" i="1">
                <a:latin typeface="Calibri" pitchFamily="34" charset="0"/>
              </a:endParaRPr>
            </a:p>
          </p:txBody>
        </p:sp>
        <p:sp>
          <p:nvSpPr>
            <p:cNvPr id="530450" name="Text Box 15"/>
            <p:cNvSpPr txBox="1">
              <a:spLocks noChangeArrowheads="1"/>
            </p:cNvSpPr>
            <p:nvPr/>
          </p:nvSpPr>
          <p:spPr bwMode="auto">
            <a:xfrm>
              <a:off x="3045" y="845"/>
              <a:ext cx="198" cy="252"/>
            </a:xfrm>
            <a:prstGeom prst="rect">
              <a:avLst/>
            </a:prstGeom>
            <a:noFill/>
            <a:ln w="9525">
              <a:noFill/>
              <a:miter lim="800000"/>
              <a:headEnd/>
              <a:tailEnd/>
            </a:ln>
          </p:spPr>
          <p:txBody>
            <a:bodyPr wrap="none">
              <a:spAutoFit/>
            </a:bodyPr>
            <a:lstStyle/>
            <a:p>
              <a:pPr algn="l" rtl="0"/>
              <a:r>
                <a:rPr lang="en-US" sz="2000">
                  <a:latin typeface="Calibri" pitchFamily="34" charset="0"/>
                </a:rPr>
                <a:t>0</a:t>
              </a:r>
            </a:p>
          </p:txBody>
        </p:sp>
      </p:grpSp>
      <p:sp>
        <p:nvSpPr>
          <p:cNvPr id="20496" name="Text Box 16"/>
          <p:cNvSpPr txBox="1">
            <a:spLocks noChangeArrowheads="1"/>
          </p:cNvSpPr>
          <p:nvPr/>
        </p:nvSpPr>
        <p:spPr bwMode="auto">
          <a:xfrm>
            <a:off x="4284663" y="2205038"/>
            <a:ext cx="4535487" cy="954087"/>
          </a:xfrm>
          <a:prstGeom prst="rect">
            <a:avLst/>
          </a:prstGeom>
          <a:noFill/>
          <a:ln w="9525">
            <a:noFill/>
            <a:miter lim="800000"/>
            <a:headEnd/>
            <a:tailEnd/>
          </a:ln>
        </p:spPr>
        <p:txBody>
          <a:bodyPr>
            <a:spAutoFit/>
          </a:bodyPr>
          <a:lstStyle/>
          <a:p>
            <a:r>
              <a:rPr lang="en-US" sz="2800" i="1">
                <a:latin typeface="Calibri" pitchFamily="34" charset="0"/>
              </a:rPr>
              <a:t>T </a:t>
            </a:r>
            <a:r>
              <a:rPr lang="en-US" sz="2800" baseline="-25000">
                <a:latin typeface="Calibri" pitchFamily="34" charset="0"/>
              </a:rPr>
              <a:t>f</a:t>
            </a:r>
            <a:r>
              <a:rPr lang="en-US" sz="2800">
                <a:latin typeface="Calibri" pitchFamily="34" charset="0"/>
              </a:rPr>
              <a:t>  is the freezing point of </a:t>
            </a:r>
          </a:p>
          <a:p>
            <a:r>
              <a:rPr lang="en-US" sz="2800">
                <a:latin typeface="Calibri" pitchFamily="34" charset="0"/>
              </a:rPr>
              <a:t>      the solution</a:t>
            </a:r>
            <a:endParaRPr lang="en-US" sz="2800" i="1">
              <a:latin typeface="Calibri" pitchFamily="34" charset="0"/>
            </a:endParaRPr>
          </a:p>
        </p:txBody>
      </p:sp>
      <p:grpSp>
        <p:nvGrpSpPr>
          <p:cNvPr id="5" name="Group 17"/>
          <p:cNvGrpSpPr>
            <a:grpSpLocks/>
          </p:cNvGrpSpPr>
          <p:nvPr/>
        </p:nvGrpSpPr>
        <p:grpSpPr bwMode="auto">
          <a:xfrm>
            <a:off x="5715000" y="4038600"/>
            <a:ext cx="1981200" cy="609600"/>
            <a:chOff x="3168" y="2832"/>
            <a:chExt cx="1248" cy="384"/>
          </a:xfrm>
        </p:grpSpPr>
        <p:sp>
          <p:nvSpPr>
            <p:cNvPr id="530447" name="Text Box 18"/>
            <p:cNvSpPr txBox="1">
              <a:spLocks noChangeArrowheads="1"/>
            </p:cNvSpPr>
            <p:nvPr/>
          </p:nvSpPr>
          <p:spPr bwMode="auto">
            <a:xfrm>
              <a:off x="3185" y="2860"/>
              <a:ext cx="1127" cy="327"/>
            </a:xfrm>
            <a:prstGeom prst="rect">
              <a:avLst/>
            </a:prstGeom>
            <a:noFill/>
            <a:ln w="9525">
              <a:noFill/>
              <a:miter lim="800000"/>
              <a:headEnd/>
              <a:tailEnd/>
            </a:ln>
          </p:spPr>
          <p:txBody>
            <a:bodyPr wrap="none">
              <a:spAutoFit/>
            </a:bodyPr>
            <a:lstStyle/>
            <a:p>
              <a:r>
                <a:rPr lang="en-US" sz="2800">
                  <a:latin typeface="Symbol" pitchFamily="18" charset="2"/>
                </a:rPr>
                <a:t>D</a:t>
              </a:r>
              <a:r>
                <a:rPr lang="en-US" sz="2800" i="1">
                  <a:latin typeface="Calibri" pitchFamily="34" charset="0"/>
                </a:rPr>
                <a:t>T</a:t>
              </a:r>
              <a:r>
                <a:rPr lang="en-US" sz="2800" baseline="-25000">
                  <a:latin typeface="Calibri" pitchFamily="34" charset="0"/>
                </a:rPr>
                <a:t>f</a:t>
              </a:r>
              <a:r>
                <a:rPr lang="en-US" sz="2800">
                  <a:latin typeface="Calibri" pitchFamily="34" charset="0"/>
                </a:rPr>
                <a:t> = </a:t>
              </a:r>
              <a:r>
                <a:rPr lang="en-US" sz="2800" i="1">
                  <a:latin typeface="Calibri" pitchFamily="34" charset="0"/>
                </a:rPr>
                <a:t>K</a:t>
              </a:r>
              <a:r>
                <a:rPr lang="en-US" sz="2800" baseline="-25000">
                  <a:latin typeface="Calibri" pitchFamily="34" charset="0"/>
                </a:rPr>
                <a:t>f</a:t>
              </a:r>
              <a:r>
                <a:rPr lang="en-US" sz="2800">
                  <a:latin typeface="Calibri" pitchFamily="34" charset="0"/>
                </a:rPr>
                <a:t> </a:t>
              </a:r>
              <a:r>
                <a:rPr lang="en-US" sz="2800" i="1">
                  <a:latin typeface="Calibri" pitchFamily="34" charset="0"/>
                </a:rPr>
                <a:t>m</a:t>
              </a:r>
              <a:endParaRPr lang="en-US" sz="2800">
                <a:latin typeface="Calibri" pitchFamily="34" charset="0"/>
              </a:endParaRPr>
            </a:p>
          </p:txBody>
        </p:sp>
        <p:sp>
          <p:nvSpPr>
            <p:cNvPr id="530448" name="Rectangle 19"/>
            <p:cNvSpPr>
              <a:spLocks noChangeArrowheads="1"/>
            </p:cNvSpPr>
            <p:nvPr/>
          </p:nvSpPr>
          <p:spPr bwMode="auto">
            <a:xfrm>
              <a:off x="3168" y="2832"/>
              <a:ext cx="1248" cy="384"/>
            </a:xfrm>
            <a:prstGeom prst="rect">
              <a:avLst/>
            </a:prstGeom>
            <a:noFill/>
            <a:ln w="57150" cmpd="thinThick">
              <a:solidFill>
                <a:schemeClr val="tx1"/>
              </a:solidFill>
              <a:miter lim="800000"/>
              <a:headEnd/>
              <a:tailEnd/>
            </a:ln>
          </p:spPr>
          <p:txBody>
            <a:bodyPr wrap="none" anchor="ctr"/>
            <a:lstStyle/>
            <a:p>
              <a:endParaRPr lang="en-US">
                <a:latin typeface="Calibri" pitchFamily="34" charset="0"/>
              </a:endParaRPr>
            </a:p>
          </p:txBody>
        </p:sp>
      </p:grpSp>
      <p:sp>
        <p:nvSpPr>
          <p:cNvPr id="20500" name="Text Box 20"/>
          <p:cNvSpPr txBox="1">
            <a:spLocks noChangeArrowheads="1"/>
          </p:cNvSpPr>
          <p:nvPr/>
        </p:nvSpPr>
        <p:spPr bwMode="auto">
          <a:xfrm>
            <a:off x="4332288" y="4797425"/>
            <a:ext cx="4811712" cy="522288"/>
          </a:xfrm>
          <a:prstGeom prst="rect">
            <a:avLst/>
          </a:prstGeom>
          <a:noFill/>
          <a:ln w="9525">
            <a:noFill/>
            <a:miter lim="800000"/>
            <a:headEnd/>
            <a:tailEnd/>
          </a:ln>
        </p:spPr>
        <p:txBody>
          <a:bodyPr wrap="none">
            <a:spAutoFit/>
          </a:bodyPr>
          <a:lstStyle/>
          <a:p>
            <a:r>
              <a:rPr lang="en-US" sz="2800" i="1">
                <a:latin typeface="Calibri" pitchFamily="34" charset="0"/>
              </a:rPr>
              <a:t>m</a:t>
            </a:r>
            <a:r>
              <a:rPr lang="en-US" sz="2800">
                <a:latin typeface="Calibri" pitchFamily="34" charset="0"/>
              </a:rPr>
              <a:t> is the molality of the solution</a:t>
            </a:r>
            <a:endParaRPr lang="en-US" sz="2800" i="1">
              <a:latin typeface="Calibri" pitchFamily="34" charset="0"/>
            </a:endParaRPr>
          </a:p>
        </p:txBody>
      </p:sp>
      <p:sp>
        <p:nvSpPr>
          <p:cNvPr id="20501" name="Text Box 21"/>
          <p:cNvSpPr txBox="1">
            <a:spLocks noChangeArrowheads="1"/>
          </p:cNvSpPr>
          <p:nvPr/>
        </p:nvSpPr>
        <p:spPr bwMode="auto">
          <a:xfrm>
            <a:off x="684213" y="5732463"/>
            <a:ext cx="8064500" cy="955675"/>
          </a:xfrm>
          <a:prstGeom prst="rect">
            <a:avLst/>
          </a:prstGeom>
          <a:noFill/>
          <a:ln w="9525">
            <a:noFill/>
            <a:miter lim="800000"/>
            <a:headEnd/>
            <a:tailEnd/>
          </a:ln>
        </p:spPr>
        <p:txBody>
          <a:bodyPr>
            <a:spAutoFit/>
          </a:bodyPr>
          <a:lstStyle/>
          <a:p>
            <a:pPr algn="l" rtl="0"/>
            <a:r>
              <a:rPr lang="en-US" sz="2800" i="1">
                <a:latin typeface="Calibri" pitchFamily="34" charset="0"/>
              </a:rPr>
              <a:t>K</a:t>
            </a:r>
            <a:r>
              <a:rPr lang="en-US" sz="2800" baseline="-25000">
                <a:latin typeface="Calibri" pitchFamily="34" charset="0"/>
              </a:rPr>
              <a:t>f</a:t>
            </a:r>
            <a:r>
              <a:rPr lang="en-US" sz="2800">
                <a:latin typeface="Calibri" pitchFamily="34" charset="0"/>
              </a:rPr>
              <a:t> is the molal freezing-point depression constant (</a:t>
            </a:r>
            <a:r>
              <a:rPr lang="en-US" sz="2800" baseline="30000">
                <a:latin typeface="Calibri" pitchFamily="34" charset="0"/>
              </a:rPr>
              <a:t>0</a:t>
            </a:r>
            <a:r>
              <a:rPr lang="en-US" sz="2800">
                <a:latin typeface="Calibri" pitchFamily="34" charset="0"/>
              </a:rPr>
              <a:t>C/</a:t>
            </a:r>
            <a:r>
              <a:rPr lang="en-US" sz="2800" i="1">
                <a:latin typeface="Calibri" pitchFamily="34" charset="0"/>
              </a:rPr>
              <a:t>m</a:t>
            </a:r>
            <a:r>
              <a:rPr lang="en-US" sz="2800">
                <a:latin typeface="Calibri" pitchFamily="34" charset="0"/>
              </a:rPr>
              <a:t>)</a:t>
            </a:r>
            <a:endParaRPr lang="en-US" sz="2800" i="1">
              <a:latin typeface="Calibri" pitchFamily="34" charset="0"/>
            </a:endParaRPr>
          </a:p>
        </p:txBody>
      </p:sp>
      <p:sp>
        <p:nvSpPr>
          <p:cNvPr id="530446" name="Slide Number Placeholder 21"/>
          <p:cNvSpPr>
            <a:spLocks noGrp="1"/>
          </p:cNvSpPr>
          <p:nvPr>
            <p:ph type="sldNum" sz="quarter" idx="12"/>
          </p:nvPr>
        </p:nvSpPr>
        <p:spPr>
          <a:xfrm>
            <a:off x="179388" y="6237288"/>
            <a:ext cx="2133600" cy="476250"/>
          </a:xfrm>
          <a:noFill/>
        </p:spPr>
        <p:txBody>
          <a:bodyPr/>
          <a:lstStyle/>
          <a:p>
            <a:fld id="{D9532847-F266-495E-91CA-A5E4F9B0001F}" type="slidenum">
              <a:rPr lang="ar-SA" smtClean="0">
                <a:latin typeface="Arial" pitchFamily="34" charset="0"/>
                <a:cs typeface="Arial" pitchFamily="34" charset="0"/>
              </a:rPr>
              <a:pPr/>
              <a:t>440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048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048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20496"/>
                                        </p:tgtEl>
                                        <p:attrNameLst>
                                          <p:attrName>style.visibility</p:attrName>
                                        </p:attrNameLst>
                                      </p:cBhvr>
                                      <p:to>
                                        <p:strVal val="visible"/>
                                      </p:to>
                                    </p:set>
                                    <p:anim calcmode="lin" valueType="num">
                                      <p:cBhvr additive="base">
                                        <p:cTn id="27" dur="500" fill="hold"/>
                                        <p:tgtEl>
                                          <p:spTgt spid="20496"/>
                                        </p:tgtEl>
                                        <p:attrNameLst>
                                          <p:attrName>ppt_x</p:attrName>
                                        </p:attrNameLst>
                                      </p:cBhvr>
                                      <p:tavLst>
                                        <p:tav tm="0">
                                          <p:val>
                                            <p:strVal val="1+#ppt_w/2"/>
                                          </p:val>
                                        </p:tav>
                                        <p:tav tm="100000">
                                          <p:val>
                                            <p:strVal val="#ppt_x"/>
                                          </p:val>
                                        </p:tav>
                                      </p:tavLst>
                                    </p:anim>
                                    <p:anim calcmode="lin" valueType="num">
                                      <p:cBhvr additive="base">
                                        <p:cTn id="28" dur="500" fill="hold"/>
                                        <p:tgtEl>
                                          <p:spTgt spid="20496"/>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20492"/>
                                        </p:tgtEl>
                                        <p:attrNameLst>
                                          <p:attrName>style.visibility</p:attrName>
                                        </p:attrNameLst>
                                      </p:cBhvr>
                                      <p:to>
                                        <p:strVal val="visible"/>
                                      </p:to>
                                    </p:set>
                                    <p:anim calcmode="lin" valueType="num">
                                      <p:cBhvr additive="base">
                                        <p:cTn id="39" dur="500" fill="hold"/>
                                        <p:tgtEl>
                                          <p:spTgt spid="20492"/>
                                        </p:tgtEl>
                                        <p:attrNameLst>
                                          <p:attrName>ppt_x</p:attrName>
                                        </p:attrNameLst>
                                      </p:cBhvr>
                                      <p:tavLst>
                                        <p:tav tm="0">
                                          <p:val>
                                            <p:strVal val="1+#ppt_w/2"/>
                                          </p:val>
                                        </p:tav>
                                        <p:tav tm="100000">
                                          <p:val>
                                            <p:strVal val="#ppt_x"/>
                                          </p:val>
                                        </p:tav>
                                      </p:tavLst>
                                    </p:anim>
                                    <p:anim calcmode="lin" valueType="num">
                                      <p:cBhvr additive="base">
                                        <p:cTn id="40" dur="500" fill="hold"/>
                                        <p:tgtEl>
                                          <p:spTgt spid="20492"/>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fltVal val="0"/>
                                          </p:val>
                                        </p:tav>
                                        <p:tav tm="100000">
                                          <p:val>
                                            <p:strVal val="#ppt_w"/>
                                          </p:val>
                                        </p:tav>
                                      </p:tavLst>
                                    </p:anim>
                                    <p:anim calcmode="lin" valueType="num">
                                      <p:cBhvr>
                                        <p:cTn id="46"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20500"/>
                                        </p:tgtEl>
                                        <p:attrNameLst>
                                          <p:attrName>style.visibility</p:attrName>
                                        </p:attrNameLst>
                                      </p:cBhvr>
                                      <p:to>
                                        <p:strVal val="visible"/>
                                      </p:to>
                                    </p:set>
                                    <p:anim calcmode="lin" valueType="num">
                                      <p:cBhvr additive="base">
                                        <p:cTn id="51" dur="500" fill="hold"/>
                                        <p:tgtEl>
                                          <p:spTgt spid="20500"/>
                                        </p:tgtEl>
                                        <p:attrNameLst>
                                          <p:attrName>ppt_x</p:attrName>
                                        </p:attrNameLst>
                                      </p:cBhvr>
                                      <p:tavLst>
                                        <p:tav tm="0">
                                          <p:val>
                                            <p:strVal val="1+#ppt_w/2"/>
                                          </p:val>
                                        </p:tav>
                                        <p:tav tm="100000">
                                          <p:val>
                                            <p:strVal val="#ppt_x"/>
                                          </p:val>
                                        </p:tav>
                                      </p:tavLst>
                                    </p:anim>
                                    <p:anim calcmode="lin" valueType="num">
                                      <p:cBhvr additive="base">
                                        <p:cTn id="52" dur="500" fill="hold"/>
                                        <p:tgtEl>
                                          <p:spTgt spid="20500"/>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grpId="0" nodeType="clickEffect">
                                  <p:stCondLst>
                                    <p:cond delay="0"/>
                                  </p:stCondLst>
                                  <p:childTnLst>
                                    <p:set>
                                      <p:cBhvr>
                                        <p:cTn id="56" dur="1" fill="hold">
                                          <p:stCondLst>
                                            <p:cond delay="0"/>
                                          </p:stCondLst>
                                        </p:cTn>
                                        <p:tgtEl>
                                          <p:spTgt spid="20501"/>
                                        </p:tgtEl>
                                        <p:attrNameLst>
                                          <p:attrName>style.visibility</p:attrName>
                                        </p:attrNameLst>
                                      </p:cBhvr>
                                      <p:to>
                                        <p:strVal val="visible"/>
                                      </p:to>
                                    </p:set>
                                    <p:anim calcmode="lin" valueType="num">
                                      <p:cBhvr additive="base">
                                        <p:cTn id="57" dur="500" fill="hold"/>
                                        <p:tgtEl>
                                          <p:spTgt spid="20501"/>
                                        </p:tgtEl>
                                        <p:attrNameLst>
                                          <p:attrName>ppt_x</p:attrName>
                                        </p:attrNameLst>
                                      </p:cBhvr>
                                      <p:tavLst>
                                        <p:tav tm="0">
                                          <p:val>
                                            <p:strVal val="1+#ppt_w/2"/>
                                          </p:val>
                                        </p:tav>
                                        <p:tav tm="100000">
                                          <p:val>
                                            <p:strVal val="#ppt_x"/>
                                          </p:val>
                                        </p:tav>
                                      </p:tavLst>
                                    </p:anim>
                                    <p:anim calcmode="lin" valueType="num">
                                      <p:cBhvr additive="base">
                                        <p:cTn id="58" dur="500" fill="hold"/>
                                        <p:tgtEl>
                                          <p:spTgt spid="205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animBg="1"/>
      <p:bldP spid="20485" grpId="0" animBg="1"/>
      <p:bldP spid="20492" grpId="0" autoUpdateAnimBg="0"/>
      <p:bldP spid="20496" grpId="0" autoUpdateAnimBg="0"/>
      <p:bldP spid="20500" grpId="0" autoUpdateAnimBg="0"/>
      <p:bldP spid="20501" grpId="0" autoUpdateAnimBg="0"/>
    </p:bldLst>
  </p:timing>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p:cNvSpPr>
            <a:spLocks noGrp="1" noChangeArrowheads="1"/>
          </p:cNvSpPr>
          <p:nvPr>
            <p:ph type="title"/>
          </p:nvPr>
        </p:nvSpPr>
        <p:spPr/>
        <p:txBody>
          <a:bodyPr/>
          <a:lstStyle/>
          <a:p>
            <a:pPr eaLnBrk="1" hangingPunct="1"/>
            <a:r>
              <a:rPr lang="en-US" sz="3600" smtClean="0"/>
              <a:t>Boiling Point Elevation and Freezing Point Depression</a:t>
            </a:r>
          </a:p>
        </p:txBody>
      </p:sp>
      <p:sp>
        <p:nvSpPr>
          <p:cNvPr id="531459" name="Rectangle 3"/>
          <p:cNvSpPr>
            <a:spLocks noGrp="1" noChangeArrowheads="1"/>
          </p:cNvSpPr>
          <p:nvPr>
            <p:ph type="body" sz="half" idx="1"/>
          </p:nvPr>
        </p:nvSpPr>
        <p:spPr>
          <a:xfrm>
            <a:off x="0" y="1295400"/>
            <a:ext cx="4343400" cy="4876800"/>
          </a:xfrm>
        </p:spPr>
        <p:txBody>
          <a:bodyPr/>
          <a:lstStyle/>
          <a:p>
            <a:pPr algn="l" rtl="0" eaLnBrk="1" hangingPunct="1">
              <a:buFontTx/>
              <a:buNone/>
            </a:pPr>
            <a:r>
              <a:rPr lang="en-US" sz="3600" smtClean="0"/>
              <a:t>	Nonvolatile solute-solvent interactions also cause solutions to have higher boiling points and lower freezing points than the pure solvent.</a:t>
            </a:r>
          </a:p>
        </p:txBody>
      </p:sp>
      <p:pic>
        <p:nvPicPr>
          <p:cNvPr id="531460" name="Picture 6" descr="13_22"/>
          <p:cNvPicPr>
            <a:picLocks noGrp="1" noChangeAspect="1" noChangeArrowheads="1"/>
          </p:cNvPicPr>
          <p:nvPr>
            <p:ph sz="half" idx="2"/>
          </p:nvPr>
        </p:nvPicPr>
        <p:blipFill>
          <a:blip r:embed="rId3" cstate="print"/>
          <a:srcRect b="3481"/>
          <a:stretch>
            <a:fillRect/>
          </a:stretch>
        </p:blipFill>
        <p:spPr>
          <a:xfrm>
            <a:off x="4394200" y="1981200"/>
            <a:ext cx="4597400" cy="3432175"/>
          </a:xfrm>
        </p:spPr>
      </p:pic>
      <p:sp>
        <p:nvSpPr>
          <p:cNvPr id="531461" name="Slide Number Placeholder 4"/>
          <p:cNvSpPr>
            <a:spLocks noGrp="1"/>
          </p:cNvSpPr>
          <p:nvPr>
            <p:ph type="sldNum" sz="quarter" idx="11"/>
          </p:nvPr>
        </p:nvSpPr>
        <p:spPr>
          <a:xfrm>
            <a:off x="250825" y="6400800"/>
            <a:ext cx="1905000" cy="457200"/>
          </a:xfrm>
          <a:noFill/>
        </p:spPr>
        <p:txBody>
          <a:bodyPr/>
          <a:lstStyle/>
          <a:p>
            <a:fld id="{D5DB1892-6FD3-4E45-AEB4-9E3B92DC54E8}" type="slidenum">
              <a:rPr lang="ar-SA" smtClean="0">
                <a:latin typeface="Arial" pitchFamily="34" charset="0"/>
                <a:cs typeface="Arial" pitchFamily="34" charset="0"/>
              </a:rPr>
              <a:pPr/>
              <a:t>441</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type="body" idx="1"/>
          </p:nvPr>
        </p:nvSpPr>
        <p:spPr>
          <a:xfrm>
            <a:off x="685800" y="914400"/>
            <a:ext cx="7772400" cy="5181600"/>
          </a:xfrm>
        </p:spPr>
        <p:txBody>
          <a:bodyPr/>
          <a:lstStyle/>
          <a:p>
            <a:pPr lvl="1" algn="l" rtl="0"/>
            <a:r>
              <a:rPr lang="en-US" smtClean="0"/>
              <a:t>The increase in boiling point is called the </a:t>
            </a:r>
            <a:r>
              <a:rPr lang="en-US" b="1" smtClean="0"/>
              <a:t>boiling point elevation</a:t>
            </a:r>
            <a:r>
              <a:rPr lang="en-US" smtClean="0"/>
              <a:t> </a:t>
            </a:r>
          </a:p>
          <a:p>
            <a:pPr lvl="1" algn="l" rtl="0"/>
            <a:r>
              <a:rPr lang="en-US" smtClean="0"/>
              <a:t>The decrease in freezing point is called the </a:t>
            </a:r>
            <a:r>
              <a:rPr lang="en-US" b="1" smtClean="0"/>
              <a:t>freezing point depression</a:t>
            </a:r>
            <a:r>
              <a:rPr lang="en-US" smtClean="0"/>
              <a:t> </a:t>
            </a:r>
          </a:p>
          <a:p>
            <a:pPr algn="l" rtl="0"/>
            <a:r>
              <a:rPr lang="en-US" smtClean="0"/>
              <a:t>Simple expressions relate the molality (m) to the temperature change:</a:t>
            </a:r>
          </a:p>
        </p:txBody>
      </p:sp>
      <p:graphicFrame>
        <p:nvGraphicFramePr>
          <p:cNvPr id="56322" name="Object 2"/>
          <p:cNvGraphicFramePr>
            <a:graphicFrameLocks noChangeAspect="1"/>
          </p:cNvGraphicFramePr>
          <p:nvPr/>
        </p:nvGraphicFramePr>
        <p:xfrm>
          <a:off x="1763713" y="4076700"/>
          <a:ext cx="6127750" cy="2301875"/>
        </p:xfrm>
        <a:graphic>
          <a:graphicData uri="http://schemas.openxmlformats.org/presentationml/2006/ole">
            <mc:AlternateContent xmlns:mc="http://schemas.openxmlformats.org/markup-compatibility/2006">
              <mc:Choice xmlns:v="urn:schemas-microsoft-com:vml" Requires="v">
                <p:oleObj spid="_x0000_s56324" name="Equation" r:id="rId4" imgW="2501640" imgH="939600" progId="Equation.3">
                  <p:embed/>
                </p:oleObj>
              </mc:Choice>
              <mc:Fallback>
                <p:oleObj name="Equation" r:id="rId4" imgW="2501640" imgH="939600"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3713" y="4076700"/>
                        <a:ext cx="6127750" cy="2301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6324" name="Picture 5" descr="HH00682_"/>
          <p:cNvPicPr>
            <a:picLocks noChangeAspect="1" noChangeArrowheads="1"/>
          </p:cNvPicPr>
          <p:nvPr/>
        </p:nvPicPr>
        <p:blipFill>
          <a:blip r:embed="rId6" cstate="print"/>
          <a:srcRect/>
          <a:stretch>
            <a:fillRect/>
          </a:stretch>
        </p:blipFill>
        <p:spPr bwMode="auto">
          <a:xfrm>
            <a:off x="304800" y="304800"/>
            <a:ext cx="654050" cy="1876425"/>
          </a:xfrm>
          <a:prstGeom prst="rect">
            <a:avLst/>
          </a:prstGeom>
          <a:noFill/>
          <a:ln w="9525">
            <a:noFill/>
            <a:miter lim="800000"/>
            <a:headEnd/>
            <a:tailEnd/>
          </a:ln>
        </p:spPr>
      </p:pic>
      <p:pic>
        <p:nvPicPr>
          <p:cNvPr id="56325" name="Picture 6" descr="HH00683_"/>
          <p:cNvPicPr>
            <a:picLocks noChangeAspect="1" noChangeArrowheads="1"/>
          </p:cNvPicPr>
          <p:nvPr/>
        </p:nvPicPr>
        <p:blipFill>
          <a:blip r:embed="rId7" cstate="print"/>
          <a:srcRect/>
          <a:stretch>
            <a:fillRect/>
          </a:stretch>
        </p:blipFill>
        <p:spPr bwMode="auto">
          <a:xfrm>
            <a:off x="7924800" y="152400"/>
            <a:ext cx="787400" cy="1949450"/>
          </a:xfrm>
          <a:prstGeom prst="rect">
            <a:avLst/>
          </a:prstGeom>
          <a:noFill/>
          <a:ln w="9525">
            <a:noFill/>
            <a:miter lim="800000"/>
            <a:headEnd/>
            <a:tailEnd/>
          </a:ln>
        </p:spPr>
      </p:pic>
      <p:sp>
        <p:nvSpPr>
          <p:cNvPr id="56326" name="Slide Number Placeholder 5"/>
          <p:cNvSpPr>
            <a:spLocks noGrp="1"/>
          </p:cNvSpPr>
          <p:nvPr>
            <p:ph type="sldNum" sz="quarter" idx="12"/>
          </p:nvPr>
        </p:nvSpPr>
        <p:spPr>
          <a:noFill/>
        </p:spPr>
        <p:txBody>
          <a:bodyPr/>
          <a:lstStyle/>
          <a:p>
            <a:fld id="{FE55C90A-7702-4E6E-AF6A-9DCEE5DDBAAA}" type="slidenum">
              <a:rPr lang="ar-SA" smtClean="0">
                <a:latin typeface="Arial" pitchFamily="34" charset="0"/>
                <a:cs typeface="Arial" pitchFamily="34" charset="0"/>
              </a:rPr>
              <a:pPr/>
              <a:t>442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Text Box 3"/>
          <p:cNvSpPr txBox="1">
            <a:spLocks noChangeArrowheads="1"/>
          </p:cNvSpPr>
          <p:nvPr/>
        </p:nvSpPr>
        <p:spPr bwMode="auto">
          <a:xfrm>
            <a:off x="395288" y="333375"/>
            <a:ext cx="8748712" cy="1384300"/>
          </a:xfrm>
          <a:prstGeom prst="rect">
            <a:avLst/>
          </a:prstGeom>
          <a:noFill/>
          <a:ln w="9525">
            <a:noFill/>
            <a:miter lim="800000"/>
            <a:headEnd/>
            <a:tailEnd/>
          </a:ln>
        </p:spPr>
        <p:txBody>
          <a:bodyPr>
            <a:spAutoFit/>
          </a:bodyPr>
          <a:lstStyle/>
          <a:p>
            <a:pPr algn="l" rtl="0">
              <a:spcBef>
                <a:spcPct val="50000"/>
              </a:spcBef>
            </a:pPr>
            <a:r>
              <a:rPr lang="en-US" sz="2800">
                <a:latin typeface="Calibri" pitchFamily="34" charset="0"/>
              </a:rPr>
              <a:t>Ex: What is the freezing point of a solution containing 478 g of ethylene glycol (antifreeze) in 3202 g of water? The molar mass of ethylene glycol is 62.01 g.</a:t>
            </a:r>
          </a:p>
        </p:txBody>
      </p:sp>
      <p:sp>
        <p:nvSpPr>
          <p:cNvPr id="23557" name="Text Box 5"/>
          <p:cNvSpPr txBox="1">
            <a:spLocks noChangeArrowheads="1"/>
          </p:cNvSpPr>
          <p:nvPr/>
        </p:nvSpPr>
        <p:spPr bwMode="auto">
          <a:xfrm>
            <a:off x="1322388" y="1843088"/>
            <a:ext cx="1789112" cy="519112"/>
          </a:xfrm>
          <a:prstGeom prst="rect">
            <a:avLst/>
          </a:prstGeom>
          <a:noFill/>
          <a:ln w="9525">
            <a:noFill/>
            <a:miter lim="800000"/>
            <a:headEnd/>
            <a:tailEnd/>
          </a:ln>
        </p:spPr>
        <p:txBody>
          <a:bodyPr wrap="none">
            <a:spAutoFit/>
          </a:bodyPr>
          <a:lstStyle/>
          <a:p>
            <a:r>
              <a:rPr lang="en-US" sz="2800">
                <a:latin typeface="Symbol" pitchFamily="18" charset="2"/>
              </a:rPr>
              <a:t>D</a:t>
            </a:r>
            <a:r>
              <a:rPr lang="en-US" sz="2800" i="1">
                <a:latin typeface="Calibri" pitchFamily="34" charset="0"/>
              </a:rPr>
              <a:t>T</a:t>
            </a:r>
            <a:r>
              <a:rPr lang="en-US" sz="2800" baseline="-25000">
                <a:latin typeface="Calibri" pitchFamily="34" charset="0"/>
              </a:rPr>
              <a:t>f</a:t>
            </a:r>
            <a:r>
              <a:rPr lang="en-US" sz="2800">
                <a:latin typeface="Calibri" pitchFamily="34" charset="0"/>
              </a:rPr>
              <a:t> = </a:t>
            </a:r>
            <a:r>
              <a:rPr lang="en-US" sz="2800" i="1">
                <a:latin typeface="Calibri" pitchFamily="34" charset="0"/>
              </a:rPr>
              <a:t>K</a:t>
            </a:r>
            <a:r>
              <a:rPr lang="en-US" sz="2800" baseline="-25000">
                <a:latin typeface="Calibri" pitchFamily="34" charset="0"/>
              </a:rPr>
              <a:t>f</a:t>
            </a:r>
            <a:r>
              <a:rPr lang="en-US" sz="2800">
                <a:latin typeface="Calibri" pitchFamily="34" charset="0"/>
              </a:rPr>
              <a:t> </a:t>
            </a:r>
            <a:r>
              <a:rPr lang="en-US" sz="2800" i="1">
                <a:latin typeface="Calibri" pitchFamily="34" charset="0"/>
              </a:rPr>
              <a:t>m</a:t>
            </a:r>
            <a:endParaRPr lang="en-US" sz="2800">
              <a:latin typeface="Calibri" pitchFamily="34" charset="0"/>
            </a:endParaRPr>
          </a:p>
        </p:txBody>
      </p:sp>
      <p:grpSp>
        <p:nvGrpSpPr>
          <p:cNvPr id="2" name="Group 7"/>
          <p:cNvGrpSpPr>
            <a:grpSpLocks/>
          </p:cNvGrpSpPr>
          <p:nvPr/>
        </p:nvGrpSpPr>
        <p:grpSpPr bwMode="auto">
          <a:xfrm>
            <a:off x="457200" y="2833688"/>
            <a:ext cx="3573463" cy="1057275"/>
            <a:chOff x="821" y="816"/>
            <a:chExt cx="2251" cy="666"/>
          </a:xfrm>
        </p:grpSpPr>
        <p:sp>
          <p:nvSpPr>
            <p:cNvPr id="532508" name="Text Box 8"/>
            <p:cNvSpPr txBox="1">
              <a:spLocks noChangeArrowheads="1"/>
            </p:cNvSpPr>
            <p:nvPr/>
          </p:nvSpPr>
          <p:spPr bwMode="auto">
            <a:xfrm>
              <a:off x="821" y="971"/>
              <a:ext cx="523" cy="327"/>
            </a:xfrm>
            <a:prstGeom prst="rect">
              <a:avLst/>
            </a:prstGeom>
            <a:noFill/>
            <a:ln w="9525">
              <a:noFill/>
              <a:miter lim="800000"/>
              <a:headEnd/>
              <a:tailEnd/>
            </a:ln>
          </p:spPr>
          <p:txBody>
            <a:bodyPr wrap="none">
              <a:spAutoFit/>
            </a:bodyPr>
            <a:lstStyle/>
            <a:p>
              <a:pPr eaLnBrk="0" hangingPunct="0"/>
              <a:r>
                <a:rPr lang="en-US" sz="2800" b="1" i="1">
                  <a:latin typeface="Calibri" pitchFamily="34" charset="0"/>
                </a:rPr>
                <a:t>m </a:t>
              </a:r>
              <a:r>
                <a:rPr lang="en-US" sz="2800">
                  <a:latin typeface="Calibri" pitchFamily="34" charset="0"/>
                </a:rPr>
                <a:t> =</a:t>
              </a:r>
              <a:endParaRPr lang="en-US" sz="2800" b="1" i="1">
                <a:latin typeface="Calibri" pitchFamily="34" charset="0"/>
              </a:endParaRPr>
            </a:p>
          </p:txBody>
        </p:sp>
        <p:sp>
          <p:nvSpPr>
            <p:cNvPr id="532509" name="Text Box 9"/>
            <p:cNvSpPr txBox="1">
              <a:spLocks noChangeArrowheads="1"/>
            </p:cNvSpPr>
            <p:nvPr/>
          </p:nvSpPr>
          <p:spPr bwMode="auto">
            <a:xfrm>
              <a:off x="1536" y="816"/>
              <a:ext cx="1322" cy="291"/>
            </a:xfrm>
            <a:prstGeom prst="rect">
              <a:avLst/>
            </a:prstGeom>
            <a:noFill/>
            <a:ln w="9525">
              <a:noFill/>
              <a:miter lim="800000"/>
              <a:headEnd/>
              <a:tailEnd/>
            </a:ln>
          </p:spPr>
          <p:txBody>
            <a:bodyPr wrap="none">
              <a:spAutoFit/>
            </a:bodyPr>
            <a:lstStyle/>
            <a:p>
              <a:pPr eaLnBrk="0" hangingPunct="0"/>
              <a:r>
                <a:rPr lang="en-US" sz="2400">
                  <a:latin typeface="Calibri" pitchFamily="34" charset="0"/>
                </a:rPr>
                <a:t>moles of solute</a:t>
              </a:r>
            </a:p>
          </p:txBody>
        </p:sp>
        <p:sp>
          <p:nvSpPr>
            <p:cNvPr id="532510" name="Text Box 10"/>
            <p:cNvSpPr txBox="1">
              <a:spLocks noChangeArrowheads="1"/>
            </p:cNvSpPr>
            <p:nvPr/>
          </p:nvSpPr>
          <p:spPr bwMode="auto">
            <a:xfrm>
              <a:off x="1327" y="1191"/>
              <a:ext cx="1673" cy="291"/>
            </a:xfrm>
            <a:prstGeom prst="rect">
              <a:avLst/>
            </a:prstGeom>
            <a:noFill/>
            <a:ln w="9525">
              <a:noFill/>
              <a:miter lim="800000"/>
              <a:headEnd/>
              <a:tailEnd/>
            </a:ln>
          </p:spPr>
          <p:txBody>
            <a:bodyPr wrap="none">
              <a:spAutoFit/>
            </a:bodyPr>
            <a:lstStyle/>
            <a:p>
              <a:pPr eaLnBrk="0" hangingPunct="0"/>
              <a:r>
                <a:rPr lang="en-US" sz="2400">
                  <a:latin typeface="Calibri" pitchFamily="34" charset="0"/>
                </a:rPr>
                <a:t>mass of solvent (kg)</a:t>
              </a:r>
            </a:p>
          </p:txBody>
        </p:sp>
        <p:sp>
          <p:nvSpPr>
            <p:cNvPr id="532511" name="Line 11"/>
            <p:cNvSpPr>
              <a:spLocks noChangeShapeType="1"/>
            </p:cNvSpPr>
            <p:nvPr/>
          </p:nvSpPr>
          <p:spPr bwMode="auto">
            <a:xfrm>
              <a:off x="1392" y="1135"/>
              <a:ext cx="1680" cy="0"/>
            </a:xfrm>
            <a:prstGeom prst="line">
              <a:avLst/>
            </a:prstGeom>
            <a:noFill/>
            <a:ln w="31750">
              <a:solidFill>
                <a:schemeClr val="tx1"/>
              </a:solidFill>
              <a:round/>
              <a:headEnd/>
              <a:tailEnd/>
            </a:ln>
          </p:spPr>
          <p:txBody>
            <a:bodyPr/>
            <a:lstStyle/>
            <a:p>
              <a:endParaRPr lang="en-US"/>
            </a:p>
          </p:txBody>
        </p:sp>
      </p:grpSp>
      <p:sp>
        <p:nvSpPr>
          <p:cNvPr id="23570" name="Text Box 18"/>
          <p:cNvSpPr txBox="1">
            <a:spLocks noChangeArrowheads="1"/>
          </p:cNvSpPr>
          <p:nvPr/>
        </p:nvSpPr>
        <p:spPr bwMode="auto">
          <a:xfrm>
            <a:off x="7239000" y="3111500"/>
            <a:ext cx="1377950" cy="457200"/>
          </a:xfrm>
          <a:prstGeom prst="rect">
            <a:avLst/>
          </a:prstGeom>
          <a:noFill/>
          <a:ln w="9525">
            <a:noFill/>
            <a:miter lim="800000"/>
            <a:headEnd/>
            <a:tailEnd/>
          </a:ln>
        </p:spPr>
        <p:txBody>
          <a:bodyPr wrap="none">
            <a:spAutoFit/>
          </a:bodyPr>
          <a:lstStyle/>
          <a:p>
            <a:r>
              <a:rPr lang="en-US">
                <a:latin typeface="Calibri" pitchFamily="34" charset="0"/>
              </a:rPr>
              <a:t>= 2.41 </a:t>
            </a:r>
            <a:r>
              <a:rPr lang="en-US" i="1">
                <a:latin typeface="Calibri" pitchFamily="34" charset="0"/>
              </a:rPr>
              <a:t>m</a:t>
            </a:r>
            <a:endParaRPr lang="en-US">
              <a:latin typeface="Calibri" pitchFamily="34" charset="0"/>
            </a:endParaRPr>
          </a:p>
        </p:txBody>
      </p:sp>
      <p:grpSp>
        <p:nvGrpSpPr>
          <p:cNvPr id="3" name="Group 26"/>
          <p:cNvGrpSpPr>
            <a:grpSpLocks/>
          </p:cNvGrpSpPr>
          <p:nvPr/>
        </p:nvGrpSpPr>
        <p:grpSpPr bwMode="auto">
          <a:xfrm>
            <a:off x="4038600" y="2438400"/>
            <a:ext cx="3144838" cy="1435100"/>
            <a:chOff x="2544" y="1296"/>
            <a:chExt cx="1981" cy="904"/>
          </a:xfrm>
        </p:grpSpPr>
        <p:sp>
          <p:nvSpPr>
            <p:cNvPr id="532498" name="Text Box 13"/>
            <p:cNvSpPr txBox="1">
              <a:spLocks noChangeArrowheads="1"/>
            </p:cNvSpPr>
            <p:nvPr/>
          </p:nvSpPr>
          <p:spPr bwMode="auto">
            <a:xfrm>
              <a:off x="2544" y="1720"/>
              <a:ext cx="281" cy="288"/>
            </a:xfrm>
            <a:prstGeom prst="rect">
              <a:avLst/>
            </a:prstGeom>
            <a:noFill/>
            <a:ln w="9525">
              <a:noFill/>
              <a:miter lim="800000"/>
              <a:headEnd/>
              <a:tailEnd/>
            </a:ln>
          </p:spPr>
          <p:txBody>
            <a:bodyPr wrap="none">
              <a:spAutoFit/>
            </a:bodyPr>
            <a:lstStyle/>
            <a:p>
              <a:r>
                <a:rPr lang="en-US">
                  <a:latin typeface="Calibri" pitchFamily="34" charset="0"/>
                </a:rPr>
                <a:t>= </a:t>
              </a:r>
            </a:p>
          </p:txBody>
        </p:sp>
        <p:grpSp>
          <p:nvGrpSpPr>
            <p:cNvPr id="532499" name="Group 25"/>
            <p:cNvGrpSpPr>
              <a:grpSpLocks/>
            </p:cNvGrpSpPr>
            <p:nvPr/>
          </p:nvGrpSpPr>
          <p:grpSpPr bwMode="auto">
            <a:xfrm>
              <a:off x="2797" y="1872"/>
              <a:ext cx="1728" cy="328"/>
              <a:chOff x="2797" y="1872"/>
              <a:chExt cx="1728" cy="328"/>
            </a:xfrm>
          </p:grpSpPr>
          <p:sp>
            <p:nvSpPr>
              <p:cNvPr id="532506" name="Line 16"/>
              <p:cNvSpPr>
                <a:spLocks noChangeShapeType="1"/>
              </p:cNvSpPr>
              <p:nvPr/>
            </p:nvSpPr>
            <p:spPr bwMode="auto">
              <a:xfrm>
                <a:off x="2797" y="1872"/>
                <a:ext cx="1728" cy="0"/>
              </a:xfrm>
              <a:prstGeom prst="line">
                <a:avLst/>
              </a:prstGeom>
              <a:noFill/>
              <a:ln w="28575">
                <a:solidFill>
                  <a:schemeClr val="tx1"/>
                </a:solidFill>
                <a:round/>
                <a:headEnd/>
                <a:tailEnd/>
              </a:ln>
            </p:spPr>
            <p:txBody>
              <a:bodyPr/>
              <a:lstStyle/>
              <a:p>
                <a:endParaRPr lang="en-US"/>
              </a:p>
            </p:txBody>
          </p:sp>
          <p:sp>
            <p:nvSpPr>
              <p:cNvPr id="532507" name="Text Box 17"/>
              <p:cNvSpPr txBox="1">
                <a:spLocks noChangeArrowheads="1"/>
              </p:cNvSpPr>
              <p:nvPr/>
            </p:nvSpPr>
            <p:spPr bwMode="auto">
              <a:xfrm>
                <a:off x="2903" y="1912"/>
                <a:ext cx="1515" cy="288"/>
              </a:xfrm>
              <a:prstGeom prst="rect">
                <a:avLst/>
              </a:prstGeom>
              <a:noFill/>
              <a:ln w="9525">
                <a:noFill/>
                <a:miter lim="800000"/>
                <a:headEnd/>
                <a:tailEnd/>
              </a:ln>
            </p:spPr>
            <p:txBody>
              <a:bodyPr wrap="none">
                <a:spAutoFit/>
              </a:bodyPr>
              <a:lstStyle/>
              <a:p>
                <a:r>
                  <a:rPr lang="en-US">
                    <a:latin typeface="Calibri" pitchFamily="34" charset="0"/>
                  </a:rPr>
                  <a:t>3.202 kg solvent</a:t>
                </a:r>
              </a:p>
            </p:txBody>
          </p:sp>
        </p:grpSp>
        <p:grpSp>
          <p:nvGrpSpPr>
            <p:cNvPr id="532500" name="Group 24"/>
            <p:cNvGrpSpPr>
              <a:grpSpLocks/>
            </p:cNvGrpSpPr>
            <p:nvPr/>
          </p:nvGrpSpPr>
          <p:grpSpPr bwMode="auto">
            <a:xfrm>
              <a:off x="2872" y="1296"/>
              <a:ext cx="1481" cy="527"/>
              <a:chOff x="660" y="3336"/>
              <a:chExt cx="1481" cy="527"/>
            </a:xfrm>
          </p:grpSpPr>
          <p:sp>
            <p:nvSpPr>
              <p:cNvPr id="532501" name="Text Box 19"/>
              <p:cNvSpPr txBox="1">
                <a:spLocks noChangeArrowheads="1"/>
              </p:cNvSpPr>
              <p:nvPr/>
            </p:nvSpPr>
            <p:spPr bwMode="auto">
              <a:xfrm>
                <a:off x="660" y="3433"/>
                <a:ext cx="799" cy="288"/>
              </a:xfrm>
              <a:prstGeom prst="rect">
                <a:avLst/>
              </a:prstGeom>
              <a:noFill/>
              <a:ln w="9525">
                <a:noFill/>
                <a:miter lim="800000"/>
                <a:headEnd/>
                <a:tailEnd/>
              </a:ln>
            </p:spPr>
            <p:txBody>
              <a:bodyPr wrap="none">
                <a:spAutoFit/>
              </a:bodyPr>
              <a:lstStyle/>
              <a:p>
                <a:r>
                  <a:rPr lang="en-US">
                    <a:latin typeface="Calibri" pitchFamily="34" charset="0"/>
                  </a:rPr>
                  <a:t>478 g x </a:t>
                </a:r>
              </a:p>
            </p:txBody>
          </p:sp>
          <p:grpSp>
            <p:nvGrpSpPr>
              <p:cNvPr id="532502" name="Group 23"/>
              <p:cNvGrpSpPr>
                <a:grpSpLocks/>
              </p:cNvGrpSpPr>
              <p:nvPr/>
            </p:nvGrpSpPr>
            <p:grpSpPr bwMode="auto">
              <a:xfrm>
                <a:off x="1384" y="3336"/>
                <a:ext cx="757" cy="527"/>
                <a:chOff x="1881" y="3097"/>
                <a:chExt cx="757" cy="527"/>
              </a:xfrm>
            </p:grpSpPr>
            <p:sp>
              <p:nvSpPr>
                <p:cNvPr id="532503" name="Text Box 20"/>
                <p:cNvSpPr txBox="1">
                  <a:spLocks noChangeArrowheads="1"/>
                </p:cNvSpPr>
                <p:nvPr/>
              </p:nvSpPr>
              <p:spPr bwMode="auto">
                <a:xfrm>
                  <a:off x="1966" y="3097"/>
                  <a:ext cx="586" cy="288"/>
                </a:xfrm>
                <a:prstGeom prst="rect">
                  <a:avLst/>
                </a:prstGeom>
                <a:noFill/>
                <a:ln w="9525">
                  <a:noFill/>
                  <a:miter lim="800000"/>
                  <a:headEnd/>
                  <a:tailEnd/>
                </a:ln>
              </p:spPr>
              <p:txBody>
                <a:bodyPr wrap="none">
                  <a:spAutoFit/>
                </a:bodyPr>
                <a:lstStyle/>
                <a:p>
                  <a:r>
                    <a:rPr lang="en-US">
                      <a:latin typeface="Calibri" pitchFamily="34" charset="0"/>
                    </a:rPr>
                    <a:t>1 mol</a:t>
                  </a:r>
                </a:p>
              </p:txBody>
            </p:sp>
            <p:sp>
              <p:nvSpPr>
                <p:cNvPr id="532504" name="Line 21"/>
                <p:cNvSpPr>
                  <a:spLocks noChangeShapeType="1"/>
                </p:cNvSpPr>
                <p:nvPr/>
              </p:nvSpPr>
              <p:spPr bwMode="auto">
                <a:xfrm>
                  <a:off x="1923" y="3360"/>
                  <a:ext cx="672" cy="0"/>
                </a:xfrm>
                <a:prstGeom prst="line">
                  <a:avLst/>
                </a:prstGeom>
                <a:noFill/>
                <a:ln w="28575">
                  <a:solidFill>
                    <a:schemeClr val="tx1"/>
                  </a:solidFill>
                  <a:round/>
                  <a:headEnd/>
                  <a:tailEnd/>
                </a:ln>
              </p:spPr>
              <p:txBody>
                <a:bodyPr/>
                <a:lstStyle/>
                <a:p>
                  <a:endParaRPr lang="en-US"/>
                </a:p>
              </p:txBody>
            </p:sp>
            <p:sp>
              <p:nvSpPr>
                <p:cNvPr id="532505" name="Text Box 22"/>
                <p:cNvSpPr txBox="1">
                  <a:spLocks noChangeArrowheads="1"/>
                </p:cNvSpPr>
                <p:nvPr/>
              </p:nvSpPr>
              <p:spPr bwMode="auto">
                <a:xfrm>
                  <a:off x="1881" y="3336"/>
                  <a:ext cx="757" cy="288"/>
                </a:xfrm>
                <a:prstGeom prst="rect">
                  <a:avLst/>
                </a:prstGeom>
                <a:noFill/>
                <a:ln w="9525">
                  <a:noFill/>
                  <a:miter lim="800000"/>
                  <a:headEnd/>
                  <a:tailEnd/>
                </a:ln>
              </p:spPr>
              <p:txBody>
                <a:bodyPr wrap="none">
                  <a:spAutoFit/>
                </a:bodyPr>
                <a:lstStyle/>
                <a:p>
                  <a:r>
                    <a:rPr lang="en-US">
                      <a:latin typeface="Calibri" pitchFamily="34" charset="0"/>
                    </a:rPr>
                    <a:t>62.01 g</a:t>
                  </a:r>
                </a:p>
              </p:txBody>
            </p:sp>
          </p:grpSp>
        </p:grpSp>
      </p:grpSp>
      <p:sp>
        <p:nvSpPr>
          <p:cNvPr id="23579" name="Text Box 27"/>
          <p:cNvSpPr txBox="1">
            <a:spLocks noChangeArrowheads="1"/>
          </p:cNvSpPr>
          <p:nvPr/>
        </p:nvSpPr>
        <p:spPr bwMode="auto">
          <a:xfrm>
            <a:off x="3873500" y="1843088"/>
            <a:ext cx="3441700" cy="519112"/>
          </a:xfrm>
          <a:prstGeom prst="rect">
            <a:avLst/>
          </a:prstGeom>
          <a:noFill/>
          <a:ln w="9525">
            <a:noFill/>
            <a:miter lim="800000"/>
            <a:headEnd/>
            <a:tailEnd/>
          </a:ln>
        </p:spPr>
        <p:txBody>
          <a:bodyPr wrap="none">
            <a:spAutoFit/>
          </a:bodyPr>
          <a:lstStyle/>
          <a:p>
            <a:r>
              <a:rPr lang="en-US" sz="2800" i="1">
                <a:latin typeface="Calibri" pitchFamily="34" charset="0"/>
              </a:rPr>
              <a:t>K</a:t>
            </a:r>
            <a:r>
              <a:rPr lang="en-US" sz="2800" baseline="-25000">
                <a:latin typeface="Calibri" pitchFamily="34" charset="0"/>
              </a:rPr>
              <a:t>f</a:t>
            </a:r>
            <a:r>
              <a:rPr lang="en-US" sz="2800">
                <a:latin typeface="Calibri" pitchFamily="34" charset="0"/>
              </a:rPr>
              <a:t> water = 1.86 </a:t>
            </a:r>
            <a:r>
              <a:rPr lang="en-US" sz="2800" baseline="30000">
                <a:latin typeface="Calibri" pitchFamily="34" charset="0"/>
              </a:rPr>
              <a:t>0</a:t>
            </a:r>
            <a:r>
              <a:rPr lang="en-US" sz="2800">
                <a:latin typeface="Calibri" pitchFamily="34" charset="0"/>
              </a:rPr>
              <a:t>C/</a:t>
            </a:r>
            <a:r>
              <a:rPr lang="en-US" sz="2800" i="1">
                <a:latin typeface="Calibri" pitchFamily="34" charset="0"/>
              </a:rPr>
              <a:t>m</a:t>
            </a:r>
          </a:p>
        </p:txBody>
      </p:sp>
      <p:sp>
        <p:nvSpPr>
          <p:cNvPr id="23580" name="Text Box 28"/>
          <p:cNvSpPr txBox="1">
            <a:spLocks noChangeArrowheads="1"/>
          </p:cNvSpPr>
          <p:nvPr/>
        </p:nvSpPr>
        <p:spPr bwMode="auto">
          <a:xfrm>
            <a:off x="1320800" y="4281488"/>
            <a:ext cx="1789113" cy="519112"/>
          </a:xfrm>
          <a:prstGeom prst="rect">
            <a:avLst/>
          </a:prstGeom>
          <a:noFill/>
          <a:ln w="9525">
            <a:noFill/>
            <a:miter lim="800000"/>
            <a:headEnd/>
            <a:tailEnd/>
          </a:ln>
        </p:spPr>
        <p:txBody>
          <a:bodyPr wrap="none">
            <a:spAutoFit/>
          </a:bodyPr>
          <a:lstStyle/>
          <a:p>
            <a:r>
              <a:rPr lang="en-US" sz="2800">
                <a:latin typeface="Symbol" pitchFamily="18" charset="2"/>
              </a:rPr>
              <a:t>D</a:t>
            </a:r>
            <a:r>
              <a:rPr lang="en-US" sz="2800" i="1">
                <a:latin typeface="Calibri" pitchFamily="34" charset="0"/>
              </a:rPr>
              <a:t>T</a:t>
            </a:r>
            <a:r>
              <a:rPr lang="en-US" sz="2800" baseline="-25000">
                <a:latin typeface="Calibri" pitchFamily="34" charset="0"/>
              </a:rPr>
              <a:t>f</a:t>
            </a:r>
            <a:r>
              <a:rPr lang="en-US" sz="2800">
                <a:latin typeface="Calibri" pitchFamily="34" charset="0"/>
              </a:rPr>
              <a:t> = </a:t>
            </a:r>
            <a:r>
              <a:rPr lang="en-US" sz="2800" i="1">
                <a:latin typeface="Calibri" pitchFamily="34" charset="0"/>
              </a:rPr>
              <a:t>K</a:t>
            </a:r>
            <a:r>
              <a:rPr lang="en-US" sz="2800" baseline="-25000">
                <a:latin typeface="Calibri" pitchFamily="34" charset="0"/>
              </a:rPr>
              <a:t>f</a:t>
            </a:r>
            <a:r>
              <a:rPr lang="en-US" sz="2800">
                <a:latin typeface="Calibri" pitchFamily="34" charset="0"/>
              </a:rPr>
              <a:t> </a:t>
            </a:r>
            <a:r>
              <a:rPr lang="en-US" sz="2800" i="1">
                <a:latin typeface="Calibri" pitchFamily="34" charset="0"/>
              </a:rPr>
              <a:t>m</a:t>
            </a:r>
            <a:endParaRPr lang="en-US" sz="2800">
              <a:latin typeface="Calibri" pitchFamily="34" charset="0"/>
            </a:endParaRPr>
          </a:p>
        </p:txBody>
      </p:sp>
      <p:sp>
        <p:nvSpPr>
          <p:cNvPr id="23581" name="Text Box 29"/>
          <p:cNvSpPr txBox="1">
            <a:spLocks noChangeArrowheads="1"/>
          </p:cNvSpPr>
          <p:nvPr/>
        </p:nvSpPr>
        <p:spPr bwMode="auto">
          <a:xfrm>
            <a:off x="3017838" y="4292600"/>
            <a:ext cx="5122862" cy="519113"/>
          </a:xfrm>
          <a:prstGeom prst="rect">
            <a:avLst/>
          </a:prstGeom>
          <a:noFill/>
          <a:ln w="9525">
            <a:noFill/>
            <a:miter lim="800000"/>
            <a:headEnd/>
            <a:tailEnd/>
          </a:ln>
        </p:spPr>
        <p:txBody>
          <a:bodyPr wrap="none">
            <a:spAutoFit/>
          </a:bodyPr>
          <a:lstStyle/>
          <a:p>
            <a:r>
              <a:rPr lang="en-US" sz="2800">
                <a:latin typeface="Calibri" pitchFamily="34" charset="0"/>
              </a:rPr>
              <a:t>= 1.86 </a:t>
            </a:r>
            <a:r>
              <a:rPr lang="en-US" sz="2800" baseline="30000">
                <a:latin typeface="Calibri" pitchFamily="34" charset="0"/>
              </a:rPr>
              <a:t>0</a:t>
            </a:r>
            <a:r>
              <a:rPr lang="en-US" sz="2800">
                <a:latin typeface="Calibri" pitchFamily="34" charset="0"/>
              </a:rPr>
              <a:t>C/</a:t>
            </a:r>
            <a:r>
              <a:rPr lang="en-US" sz="2800" i="1">
                <a:latin typeface="Calibri" pitchFamily="34" charset="0"/>
              </a:rPr>
              <a:t>m</a:t>
            </a:r>
            <a:r>
              <a:rPr lang="en-US" sz="2800">
                <a:latin typeface="Calibri" pitchFamily="34" charset="0"/>
              </a:rPr>
              <a:t> x 2.41 </a:t>
            </a:r>
            <a:r>
              <a:rPr lang="en-US" sz="2800" i="1">
                <a:latin typeface="Calibri" pitchFamily="34" charset="0"/>
              </a:rPr>
              <a:t>m</a:t>
            </a:r>
            <a:r>
              <a:rPr lang="en-US" sz="2800">
                <a:latin typeface="Calibri" pitchFamily="34" charset="0"/>
              </a:rPr>
              <a:t> = 4.48 </a:t>
            </a:r>
            <a:r>
              <a:rPr lang="en-US" sz="2800" baseline="30000">
                <a:latin typeface="Calibri" pitchFamily="34" charset="0"/>
              </a:rPr>
              <a:t>0</a:t>
            </a:r>
            <a:r>
              <a:rPr lang="en-US" sz="2800">
                <a:latin typeface="Calibri" pitchFamily="34" charset="0"/>
              </a:rPr>
              <a:t>C</a:t>
            </a:r>
          </a:p>
        </p:txBody>
      </p:sp>
      <p:grpSp>
        <p:nvGrpSpPr>
          <p:cNvPr id="7" name="Group 31"/>
          <p:cNvGrpSpPr>
            <a:grpSpLocks/>
          </p:cNvGrpSpPr>
          <p:nvPr/>
        </p:nvGrpSpPr>
        <p:grpSpPr bwMode="auto">
          <a:xfrm>
            <a:off x="1320800" y="4876800"/>
            <a:ext cx="2251075" cy="565150"/>
            <a:chOff x="2928" y="544"/>
            <a:chExt cx="1418" cy="356"/>
          </a:xfrm>
        </p:grpSpPr>
        <p:sp>
          <p:nvSpPr>
            <p:cNvPr id="532496" name="Text Box 32"/>
            <p:cNvSpPr txBox="1">
              <a:spLocks noChangeArrowheads="1"/>
            </p:cNvSpPr>
            <p:nvPr/>
          </p:nvSpPr>
          <p:spPr bwMode="auto">
            <a:xfrm>
              <a:off x="2928" y="573"/>
              <a:ext cx="1418" cy="327"/>
            </a:xfrm>
            <a:prstGeom prst="rect">
              <a:avLst/>
            </a:prstGeom>
            <a:noFill/>
            <a:ln w="9525">
              <a:noFill/>
              <a:miter lim="800000"/>
              <a:headEnd/>
              <a:tailEnd/>
            </a:ln>
          </p:spPr>
          <p:txBody>
            <a:bodyPr wrap="none">
              <a:spAutoFit/>
            </a:bodyPr>
            <a:lstStyle/>
            <a:p>
              <a:r>
                <a:rPr lang="en-US" sz="2800">
                  <a:latin typeface="Symbol" pitchFamily="18" charset="2"/>
                </a:rPr>
                <a:t>D</a:t>
              </a:r>
              <a:r>
                <a:rPr lang="en-US" sz="2800" i="1">
                  <a:latin typeface="Calibri" pitchFamily="34" charset="0"/>
                </a:rPr>
                <a:t>T</a:t>
              </a:r>
              <a:r>
                <a:rPr lang="en-US" sz="2800" baseline="-25000">
                  <a:latin typeface="Calibri" pitchFamily="34" charset="0"/>
                </a:rPr>
                <a:t>f</a:t>
              </a:r>
              <a:r>
                <a:rPr lang="en-US" sz="2800">
                  <a:latin typeface="Calibri" pitchFamily="34" charset="0"/>
                </a:rPr>
                <a:t> = </a:t>
              </a:r>
              <a:r>
                <a:rPr lang="en-US" sz="2800" i="1">
                  <a:latin typeface="Calibri" pitchFamily="34" charset="0"/>
                </a:rPr>
                <a:t>T </a:t>
              </a:r>
              <a:r>
                <a:rPr lang="en-US" sz="2800" baseline="-25000">
                  <a:latin typeface="Calibri" pitchFamily="34" charset="0"/>
                </a:rPr>
                <a:t>f</a:t>
              </a:r>
              <a:r>
                <a:rPr lang="en-US" sz="2800">
                  <a:latin typeface="Calibri" pitchFamily="34" charset="0"/>
                </a:rPr>
                <a:t>  – </a:t>
              </a:r>
              <a:r>
                <a:rPr lang="en-US" sz="2800" i="1">
                  <a:latin typeface="Calibri" pitchFamily="34" charset="0"/>
                </a:rPr>
                <a:t>T</a:t>
              </a:r>
              <a:r>
                <a:rPr lang="en-US" sz="2800" baseline="-25000">
                  <a:latin typeface="Calibri" pitchFamily="34" charset="0"/>
                </a:rPr>
                <a:t>f</a:t>
              </a:r>
              <a:endParaRPr lang="en-US" sz="2800">
                <a:latin typeface="Calibri" pitchFamily="34" charset="0"/>
              </a:endParaRPr>
            </a:p>
          </p:txBody>
        </p:sp>
        <p:sp>
          <p:nvSpPr>
            <p:cNvPr id="532497" name="Text Box 33"/>
            <p:cNvSpPr txBox="1">
              <a:spLocks noChangeArrowheads="1"/>
            </p:cNvSpPr>
            <p:nvPr/>
          </p:nvSpPr>
          <p:spPr bwMode="auto">
            <a:xfrm>
              <a:off x="3672" y="544"/>
              <a:ext cx="205" cy="250"/>
            </a:xfrm>
            <a:prstGeom prst="rect">
              <a:avLst/>
            </a:prstGeom>
            <a:noFill/>
            <a:ln w="9525">
              <a:noFill/>
              <a:miter lim="800000"/>
              <a:headEnd/>
              <a:tailEnd/>
            </a:ln>
          </p:spPr>
          <p:txBody>
            <a:bodyPr wrap="none">
              <a:spAutoFit/>
            </a:bodyPr>
            <a:lstStyle/>
            <a:p>
              <a:r>
                <a:rPr lang="en-US" sz="2000">
                  <a:latin typeface="Calibri" pitchFamily="34" charset="0"/>
                </a:rPr>
                <a:t>0</a:t>
              </a:r>
            </a:p>
          </p:txBody>
        </p:sp>
      </p:grpSp>
      <p:grpSp>
        <p:nvGrpSpPr>
          <p:cNvPr id="8" name="Group 38"/>
          <p:cNvGrpSpPr>
            <a:grpSpLocks/>
          </p:cNvGrpSpPr>
          <p:nvPr/>
        </p:nvGrpSpPr>
        <p:grpSpPr bwMode="auto">
          <a:xfrm>
            <a:off x="1320800" y="5445125"/>
            <a:ext cx="2251075" cy="650875"/>
            <a:chOff x="832" y="3430"/>
            <a:chExt cx="1418" cy="410"/>
          </a:xfrm>
        </p:grpSpPr>
        <p:sp>
          <p:nvSpPr>
            <p:cNvPr id="532494" name="Text Box 35"/>
            <p:cNvSpPr txBox="1">
              <a:spLocks noChangeArrowheads="1"/>
            </p:cNvSpPr>
            <p:nvPr/>
          </p:nvSpPr>
          <p:spPr bwMode="auto">
            <a:xfrm>
              <a:off x="832" y="3513"/>
              <a:ext cx="1418" cy="327"/>
            </a:xfrm>
            <a:prstGeom prst="rect">
              <a:avLst/>
            </a:prstGeom>
            <a:noFill/>
            <a:ln w="9525">
              <a:noFill/>
              <a:miter lim="800000"/>
              <a:headEnd/>
              <a:tailEnd/>
            </a:ln>
          </p:spPr>
          <p:txBody>
            <a:bodyPr wrap="none">
              <a:spAutoFit/>
            </a:bodyPr>
            <a:lstStyle/>
            <a:p>
              <a:r>
                <a:rPr lang="en-US" sz="2800" i="1">
                  <a:latin typeface="Calibri" pitchFamily="34" charset="0"/>
                </a:rPr>
                <a:t>T</a:t>
              </a:r>
              <a:r>
                <a:rPr lang="en-US" sz="2800" baseline="-25000">
                  <a:latin typeface="Calibri" pitchFamily="34" charset="0"/>
                </a:rPr>
                <a:t>f</a:t>
              </a:r>
              <a:r>
                <a:rPr lang="en-US" sz="2800">
                  <a:latin typeface="Calibri" pitchFamily="34" charset="0"/>
                </a:rPr>
                <a:t> = </a:t>
              </a:r>
              <a:r>
                <a:rPr lang="en-US" sz="2800" i="1">
                  <a:latin typeface="Calibri" pitchFamily="34" charset="0"/>
                </a:rPr>
                <a:t>T </a:t>
              </a:r>
              <a:r>
                <a:rPr lang="en-US" sz="2800" baseline="-25000">
                  <a:latin typeface="Calibri" pitchFamily="34" charset="0"/>
                </a:rPr>
                <a:t>f</a:t>
              </a:r>
              <a:r>
                <a:rPr lang="en-US" sz="2800">
                  <a:latin typeface="Calibri" pitchFamily="34" charset="0"/>
                </a:rPr>
                <a:t>  – </a:t>
              </a:r>
              <a:r>
                <a:rPr lang="en-US" sz="2800">
                  <a:latin typeface="Symbol" pitchFamily="18" charset="2"/>
                </a:rPr>
                <a:t>D</a:t>
              </a:r>
              <a:r>
                <a:rPr lang="en-US" sz="2800" i="1">
                  <a:latin typeface="Calibri" pitchFamily="34" charset="0"/>
                </a:rPr>
                <a:t>T</a:t>
              </a:r>
              <a:r>
                <a:rPr lang="en-US" sz="2800" baseline="-25000">
                  <a:latin typeface="Calibri" pitchFamily="34" charset="0"/>
                </a:rPr>
                <a:t>f</a:t>
              </a:r>
              <a:endParaRPr lang="en-US" sz="2800">
                <a:latin typeface="Calibri" pitchFamily="34" charset="0"/>
              </a:endParaRPr>
            </a:p>
          </p:txBody>
        </p:sp>
        <p:sp>
          <p:nvSpPr>
            <p:cNvPr id="532495" name="Text Box 36"/>
            <p:cNvSpPr txBox="1">
              <a:spLocks noChangeArrowheads="1"/>
            </p:cNvSpPr>
            <p:nvPr/>
          </p:nvSpPr>
          <p:spPr bwMode="auto">
            <a:xfrm>
              <a:off x="1383" y="3430"/>
              <a:ext cx="205" cy="250"/>
            </a:xfrm>
            <a:prstGeom prst="rect">
              <a:avLst/>
            </a:prstGeom>
            <a:noFill/>
            <a:ln w="9525">
              <a:noFill/>
              <a:miter lim="800000"/>
              <a:headEnd/>
              <a:tailEnd/>
            </a:ln>
          </p:spPr>
          <p:txBody>
            <a:bodyPr wrap="none">
              <a:spAutoFit/>
            </a:bodyPr>
            <a:lstStyle/>
            <a:p>
              <a:r>
                <a:rPr lang="en-US" sz="2000">
                  <a:latin typeface="Calibri" pitchFamily="34" charset="0"/>
                </a:rPr>
                <a:t>0</a:t>
              </a:r>
            </a:p>
          </p:txBody>
        </p:sp>
      </p:grpSp>
      <p:sp>
        <p:nvSpPr>
          <p:cNvPr id="23589" name="Text Box 37"/>
          <p:cNvSpPr txBox="1">
            <a:spLocks noChangeArrowheads="1"/>
          </p:cNvSpPr>
          <p:nvPr/>
        </p:nvSpPr>
        <p:spPr bwMode="auto">
          <a:xfrm>
            <a:off x="3609975" y="5575300"/>
            <a:ext cx="4962525" cy="519113"/>
          </a:xfrm>
          <a:prstGeom prst="rect">
            <a:avLst/>
          </a:prstGeom>
          <a:noFill/>
          <a:ln w="9525">
            <a:noFill/>
            <a:miter lim="800000"/>
            <a:headEnd/>
            <a:tailEnd/>
          </a:ln>
        </p:spPr>
        <p:txBody>
          <a:bodyPr wrap="none">
            <a:spAutoFit/>
          </a:bodyPr>
          <a:lstStyle/>
          <a:p>
            <a:r>
              <a:rPr lang="en-US" sz="2800">
                <a:latin typeface="Calibri" pitchFamily="34" charset="0"/>
              </a:rPr>
              <a:t>= 0.00 </a:t>
            </a:r>
            <a:r>
              <a:rPr lang="en-US" sz="2800" baseline="30000">
                <a:latin typeface="Calibri" pitchFamily="34" charset="0"/>
              </a:rPr>
              <a:t>0</a:t>
            </a:r>
            <a:r>
              <a:rPr lang="en-US" sz="2800">
                <a:latin typeface="Calibri" pitchFamily="34" charset="0"/>
              </a:rPr>
              <a:t>C – 4.48 </a:t>
            </a:r>
            <a:r>
              <a:rPr lang="en-US" sz="2800" baseline="30000">
                <a:latin typeface="Calibri" pitchFamily="34" charset="0"/>
              </a:rPr>
              <a:t>0</a:t>
            </a:r>
            <a:r>
              <a:rPr lang="en-US" sz="2800">
                <a:latin typeface="Calibri" pitchFamily="34" charset="0"/>
              </a:rPr>
              <a:t>C = -4.48 </a:t>
            </a:r>
            <a:r>
              <a:rPr lang="en-US" sz="2800" baseline="30000">
                <a:latin typeface="Calibri" pitchFamily="34" charset="0"/>
              </a:rPr>
              <a:t>0</a:t>
            </a:r>
            <a:r>
              <a:rPr lang="en-US" sz="2800">
                <a:latin typeface="Calibri" pitchFamily="34" charset="0"/>
              </a:rPr>
              <a:t>C</a:t>
            </a:r>
          </a:p>
        </p:txBody>
      </p:sp>
      <p:sp>
        <p:nvSpPr>
          <p:cNvPr id="532493" name="Slide Number Placeholder 31"/>
          <p:cNvSpPr>
            <a:spLocks noGrp="1"/>
          </p:cNvSpPr>
          <p:nvPr>
            <p:ph type="sldNum" sz="quarter" idx="12"/>
          </p:nvPr>
        </p:nvSpPr>
        <p:spPr>
          <a:noFill/>
        </p:spPr>
        <p:txBody>
          <a:bodyPr/>
          <a:lstStyle/>
          <a:p>
            <a:fld id="{BB5D08ED-93C6-4B7D-936B-B0B6CF816BC7}" type="slidenum">
              <a:rPr lang="ar-SA" smtClean="0">
                <a:latin typeface="Arial" pitchFamily="34" charset="0"/>
                <a:cs typeface="Arial" pitchFamily="34" charset="0"/>
              </a:rPr>
              <a:pPr/>
              <a:t>443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57"/>
                                        </p:tgtEl>
                                        <p:attrNameLst>
                                          <p:attrName>style.visibility</p:attrName>
                                        </p:attrNameLst>
                                      </p:cBhvr>
                                      <p:to>
                                        <p:strVal val="visible"/>
                                      </p:to>
                                    </p:set>
                                    <p:anim calcmode="lin" valueType="num">
                                      <p:cBhvr additive="base">
                                        <p:cTn id="7" dur="500" fill="hold"/>
                                        <p:tgtEl>
                                          <p:spTgt spid="23557"/>
                                        </p:tgtEl>
                                        <p:attrNameLst>
                                          <p:attrName>ppt_x</p:attrName>
                                        </p:attrNameLst>
                                      </p:cBhvr>
                                      <p:tavLst>
                                        <p:tav tm="0">
                                          <p:val>
                                            <p:strVal val="0-#ppt_w/2"/>
                                          </p:val>
                                        </p:tav>
                                        <p:tav tm="100000">
                                          <p:val>
                                            <p:strVal val="#ppt_x"/>
                                          </p:val>
                                        </p:tav>
                                      </p:tavLst>
                                    </p:anim>
                                    <p:anim calcmode="lin" valueType="num">
                                      <p:cBhvr additive="base">
                                        <p:cTn id="8" dur="500" fill="hold"/>
                                        <p:tgtEl>
                                          <p:spTgt spid="2355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3579"/>
                                        </p:tgtEl>
                                        <p:attrNameLst>
                                          <p:attrName>style.visibility</p:attrName>
                                        </p:attrNameLst>
                                      </p:cBhvr>
                                      <p:to>
                                        <p:strVal val="visible"/>
                                      </p:to>
                                    </p:set>
                                    <p:anim calcmode="lin" valueType="num">
                                      <p:cBhvr additive="base">
                                        <p:cTn id="13" dur="500" fill="hold"/>
                                        <p:tgtEl>
                                          <p:spTgt spid="23579"/>
                                        </p:tgtEl>
                                        <p:attrNameLst>
                                          <p:attrName>ppt_x</p:attrName>
                                        </p:attrNameLst>
                                      </p:cBhvr>
                                      <p:tavLst>
                                        <p:tav tm="0">
                                          <p:val>
                                            <p:strVal val="1+#ppt_w/2"/>
                                          </p:val>
                                        </p:tav>
                                        <p:tav tm="100000">
                                          <p:val>
                                            <p:strVal val="#ppt_x"/>
                                          </p:val>
                                        </p:tav>
                                      </p:tavLst>
                                    </p:anim>
                                    <p:anim calcmode="lin" valueType="num">
                                      <p:cBhvr additive="base">
                                        <p:cTn id="14" dur="500" fill="hold"/>
                                        <p:tgtEl>
                                          <p:spTgt spid="2357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3570"/>
                                        </p:tgtEl>
                                        <p:attrNameLst>
                                          <p:attrName>style.visibility</p:attrName>
                                        </p:attrNameLst>
                                      </p:cBhvr>
                                      <p:to>
                                        <p:strVal val="visible"/>
                                      </p:to>
                                    </p:set>
                                    <p:anim calcmode="lin" valueType="num">
                                      <p:cBhvr additive="base">
                                        <p:cTn id="31" dur="500" fill="hold"/>
                                        <p:tgtEl>
                                          <p:spTgt spid="23570"/>
                                        </p:tgtEl>
                                        <p:attrNameLst>
                                          <p:attrName>ppt_x</p:attrName>
                                        </p:attrNameLst>
                                      </p:cBhvr>
                                      <p:tavLst>
                                        <p:tav tm="0">
                                          <p:val>
                                            <p:strVal val="1+#ppt_w/2"/>
                                          </p:val>
                                        </p:tav>
                                        <p:tav tm="100000">
                                          <p:val>
                                            <p:strVal val="#ppt_x"/>
                                          </p:val>
                                        </p:tav>
                                      </p:tavLst>
                                    </p:anim>
                                    <p:anim calcmode="lin" valueType="num">
                                      <p:cBhvr additive="base">
                                        <p:cTn id="32" dur="500" fill="hold"/>
                                        <p:tgtEl>
                                          <p:spTgt spid="2357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3580"/>
                                        </p:tgtEl>
                                        <p:attrNameLst>
                                          <p:attrName>style.visibility</p:attrName>
                                        </p:attrNameLst>
                                      </p:cBhvr>
                                      <p:to>
                                        <p:strVal val="visible"/>
                                      </p:to>
                                    </p:set>
                                    <p:anim calcmode="lin" valueType="num">
                                      <p:cBhvr additive="base">
                                        <p:cTn id="37" dur="500" fill="hold"/>
                                        <p:tgtEl>
                                          <p:spTgt spid="23580"/>
                                        </p:tgtEl>
                                        <p:attrNameLst>
                                          <p:attrName>ppt_x</p:attrName>
                                        </p:attrNameLst>
                                      </p:cBhvr>
                                      <p:tavLst>
                                        <p:tav tm="0">
                                          <p:val>
                                            <p:strVal val="0-#ppt_w/2"/>
                                          </p:val>
                                        </p:tav>
                                        <p:tav tm="100000">
                                          <p:val>
                                            <p:strVal val="#ppt_x"/>
                                          </p:val>
                                        </p:tav>
                                      </p:tavLst>
                                    </p:anim>
                                    <p:anim calcmode="lin" valueType="num">
                                      <p:cBhvr additive="base">
                                        <p:cTn id="38" dur="500" fill="hold"/>
                                        <p:tgtEl>
                                          <p:spTgt spid="2358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23581"/>
                                        </p:tgtEl>
                                        <p:attrNameLst>
                                          <p:attrName>style.visibility</p:attrName>
                                        </p:attrNameLst>
                                      </p:cBhvr>
                                      <p:to>
                                        <p:strVal val="visible"/>
                                      </p:to>
                                    </p:set>
                                    <p:anim calcmode="lin" valueType="num">
                                      <p:cBhvr additive="base">
                                        <p:cTn id="43" dur="500" fill="hold"/>
                                        <p:tgtEl>
                                          <p:spTgt spid="23581"/>
                                        </p:tgtEl>
                                        <p:attrNameLst>
                                          <p:attrName>ppt_x</p:attrName>
                                        </p:attrNameLst>
                                      </p:cBhvr>
                                      <p:tavLst>
                                        <p:tav tm="0">
                                          <p:val>
                                            <p:strVal val="1+#ppt_w/2"/>
                                          </p:val>
                                        </p:tav>
                                        <p:tav tm="100000">
                                          <p:val>
                                            <p:strVal val="#ppt_x"/>
                                          </p:val>
                                        </p:tav>
                                      </p:tavLst>
                                    </p:anim>
                                    <p:anim calcmode="lin" valueType="num">
                                      <p:cBhvr additive="base">
                                        <p:cTn id="44" dur="500" fill="hold"/>
                                        <p:tgtEl>
                                          <p:spTgt spid="23581"/>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0-#ppt_w/2"/>
                                          </p:val>
                                        </p:tav>
                                        <p:tav tm="100000">
                                          <p:val>
                                            <p:strVal val="#ppt_x"/>
                                          </p:val>
                                        </p:tav>
                                      </p:tavLst>
                                    </p:anim>
                                    <p:anim calcmode="lin" valueType="num">
                                      <p:cBhvr additive="base">
                                        <p:cTn id="5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0-#ppt_w/2"/>
                                          </p:val>
                                        </p:tav>
                                        <p:tav tm="100000">
                                          <p:val>
                                            <p:strVal val="#ppt_x"/>
                                          </p:val>
                                        </p:tav>
                                      </p:tavLst>
                                    </p:anim>
                                    <p:anim calcmode="lin" valueType="num">
                                      <p:cBhvr additive="base">
                                        <p:cTn id="5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23589"/>
                                        </p:tgtEl>
                                        <p:attrNameLst>
                                          <p:attrName>style.visibility</p:attrName>
                                        </p:attrNameLst>
                                      </p:cBhvr>
                                      <p:to>
                                        <p:strVal val="visible"/>
                                      </p:to>
                                    </p:set>
                                    <p:anim calcmode="lin" valueType="num">
                                      <p:cBhvr additive="base">
                                        <p:cTn id="61" dur="500" fill="hold"/>
                                        <p:tgtEl>
                                          <p:spTgt spid="23589"/>
                                        </p:tgtEl>
                                        <p:attrNameLst>
                                          <p:attrName>ppt_x</p:attrName>
                                        </p:attrNameLst>
                                      </p:cBhvr>
                                      <p:tavLst>
                                        <p:tav tm="0">
                                          <p:val>
                                            <p:strVal val="1+#ppt_w/2"/>
                                          </p:val>
                                        </p:tav>
                                        <p:tav tm="100000">
                                          <p:val>
                                            <p:strVal val="#ppt_x"/>
                                          </p:val>
                                        </p:tav>
                                      </p:tavLst>
                                    </p:anim>
                                    <p:anim calcmode="lin" valueType="num">
                                      <p:cBhvr additive="base">
                                        <p:cTn id="62" dur="500" fill="hold"/>
                                        <p:tgtEl>
                                          <p:spTgt spid="235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autoUpdateAnimBg="0"/>
      <p:bldP spid="23570" grpId="0" autoUpdateAnimBg="0"/>
      <p:bldP spid="23579" grpId="0" autoUpdateAnimBg="0"/>
      <p:bldP spid="23580" grpId="0" autoUpdateAnimBg="0"/>
      <p:bldP spid="23581" grpId="0" autoUpdateAnimBg="0"/>
      <p:bldP spid="23589" grpId="0" autoUpdateAnimBg="0"/>
    </p:bldLst>
  </p:timing>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2"/>
          </p:nvPr>
        </p:nvSpPr>
        <p:spPr>
          <a:xfrm>
            <a:off x="228600" y="404813"/>
            <a:ext cx="8915400" cy="5791200"/>
          </a:xfrm>
        </p:spPr>
        <p:txBody>
          <a:bodyPr/>
          <a:lstStyle/>
          <a:p>
            <a:pPr marL="0" indent="0" algn="l" rtl="0" eaLnBrk="1" hangingPunct="1">
              <a:buFontTx/>
              <a:buNone/>
              <a:defRPr/>
            </a:pPr>
            <a:r>
              <a:rPr lang="en-US" dirty="0" smtClean="0">
                <a:latin typeface="Calibri" pitchFamily="34" charset="0"/>
                <a:cs typeface="Calibri" pitchFamily="34" charset="0"/>
              </a:rPr>
              <a:t>Ex: What is the freezing point of a 0.25 m solution of glucose in water (</a:t>
            </a:r>
            <a:r>
              <a:rPr lang="en-US" dirty="0" err="1" smtClean="0">
                <a:latin typeface="Calibri" pitchFamily="34" charset="0"/>
                <a:cs typeface="Calibri" pitchFamily="34" charset="0"/>
              </a:rPr>
              <a:t>K</a:t>
            </a:r>
            <a:r>
              <a:rPr lang="en-US" baseline="-25000" dirty="0" err="1" smtClean="0">
                <a:latin typeface="Calibri" pitchFamily="34" charset="0"/>
                <a:cs typeface="Calibri" pitchFamily="34" charset="0"/>
              </a:rPr>
              <a:t>f</a:t>
            </a:r>
            <a:r>
              <a:rPr lang="en-US" dirty="0" smtClean="0">
                <a:latin typeface="Calibri" pitchFamily="34" charset="0"/>
                <a:cs typeface="Calibri" pitchFamily="34" charset="0"/>
              </a:rPr>
              <a:t> for water is 1.86°C/m.)?</a:t>
            </a:r>
          </a:p>
          <a:p>
            <a:pPr marL="457200" indent="-457200" algn="l" rtl="0" eaLnBrk="1" hangingPunct="1">
              <a:buFont typeface="Wingdings" pitchFamily="2" charset="2"/>
              <a:buNone/>
              <a:tabLst>
                <a:tab pos="1828800" algn="r"/>
              </a:tabLst>
              <a:defRPr/>
            </a:pPr>
            <a:r>
              <a:rPr lang="en-US" dirty="0" smtClean="0">
                <a:latin typeface="Calibri" pitchFamily="34" charset="0"/>
                <a:cs typeface="Calibri" pitchFamily="34" charset="0"/>
              </a:rPr>
              <a:t>a.  0.93°C   b. –0.93°C    c.  0.46°C   d. –0.46°C   e. 0.23°C</a:t>
            </a:r>
          </a:p>
          <a:p>
            <a:pPr marL="457200" indent="-457200" algn="l" rtl="0" eaLnBrk="1" hangingPunct="1">
              <a:buFont typeface="Wingdings" pitchFamily="2" charset="2"/>
              <a:buNone/>
              <a:tabLst>
                <a:tab pos="1828800" algn="r"/>
              </a:tabLst>
              <a:defRPr/>
            </a:pPr>
            <a:endParaRPr lang="en-US" dirty="0" smtClean="0">
              <a:solidFill>
                <a:srgbClr val="FFFF00"/>
              </a:solidFill>
              <a:latin typeface="Calibri" pitchFamily="34" charset="0"/>
              <a:cs typeface="Calibri" pitchFamily="34" charset="0"/>
            </a:endParaRPr>
          </a:p>
          <a:p>
            <a:pPr marL="457200" indent="-457200" algn="l" rtl="0" eaLnBrk="1" hangingPunct="1">
              <a:buFont typeface="Wingdings" pitchFamily="2" charset="2"/>
              <a:buNone/>
              <a:tabLst>
                <a:tab pos="1828800" algn="r"/>
              </a:tabLst>
              <a:defRPr/>
            </a:pPr>
            <a:r>
              <a:rPr lang="en-US" dirty="0" err="1" smtClean="0">
                <a:solidFill>
                  <a:srgbClr val="FF0000"/>
                </a:solidFill>
                <a:latin typeface="Calibri" pitchFamily="34" charset="0"/>
                <a:cs typeface="Calibri" pitchFamily="34" charset="0"/>
              </a:rPr>
              <a:t>Ans</a:t>
            </a:r>
            <a:r>
              <a:rPr lang="en-US" dirty="0" smtClean="0">
                <a:solidFill>
                  <a:srgbClr val="FF0000"/>
                </a:solidFill>
                <a:latin typeface="Calibri" pitchFamily="34" charset="0"/>
                <a:cs typeface="Calibri" pitchFamily="34" charset="0"/>
              </a:rPr>
              <a:t>:  d</a:t>
            </a:r>
          </a:p>
        </p:txBody>
      </p:sp>
      <p:graphicFrame>
        <p:nvGraphicFramePr>
          <p:cNvPr id="23554" name="Object 6" descr="Walnut"/>
          <p:cNvGraphicFramePr>
            <a:graphicFrameLocks noChangeAspect="1"/>
          </p:cNvGraphicFramePr>
          <p:nvPr/>
        </p:nvGraphicFramePr>
        <p:xfrm>
          <a:off x="2362200" y="6019800"/>
          <a:ext cx="2581275" cy="579438"/>
        </p:xfrm>
        <a:graphic>
          <a:graphicData uri="http://schemas.openxmlformats.org/presentationml/2006/ole">
            <mc:AlternateContent xmlns:mc="http://schemas.openxmlformats.org/markup-compatibility/2006">
              <mc:Choice xmlns:v="urn:schemas-microsoft-com:vml" Requires="v">
                <p:oleObj spid="_x0000_s57356" name="Equation" r:id="rId4" imgW="1130040" imgH="253800" progId="">
                  <p:embed/>
                </p:oleObj>
              </mc:Choice>
              <mc:Fallback>
                <p:oleObj name="Equation" r:id="rId4" imgW="1130040" imgH="253800" progId="">
                  <p:embed/>
                  <p:pic>
                    <p:nvPicPr>
                      <p:cNvPr id="0" name="Object 6" descr="Waln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2200" y="6019800"/>
                        <a:ext cx="2581275" cy="57943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3555" name="Object 7" descr="Walnut"/>
          <p:cNvGraphicFramePr>
            <a:graphicFrameLocks noChangeAspect="1"/>
          </p:cNvGraphicFramePr>
          <p:nvPr/>
        </p:nvGraphicFramePr>
        <p:xfrm>
          <a:off x="2362200" y="2819400"/>
          <a:ext cx="6032500" cy="550863"/>
        </p:xfrm>
        <a:graphic>
          <a:graphicData uri="http://schemas.openxmlformats.org/presentationml/2006/ole">
            <mc:AlternateContent xmlns:mc="http://schemas.openxmlformats.org/markup-compatibility/2006">
              <mc:Choice xmlns:v="urn:schemas-microsoft-com:vml" Requires="v">
                <p:oleObj spid="_x0000_s57357" name="Equation" r:id="rId7" imgW="2641320" imgH="241200" progId="">
                  <p:embed/>
                </p:oleObj>
              </mc:Choice>
              <mc:Fallback>
                <p:oleObj name="Equation" r:id="rId7" imgW="2641320" imgH="241200" progId="">
                  <p:embed/>
                  <p:pic>
                    <p:nvPicPr>
                      <p:cNvPr id="0" name="Object 7" descr="Walnu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2200" y="2819400"/>
                        <a:ext cx="6032500" cy="55086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3556" name="Object 8" descr="Walnut"/>
          <p:cNvGraphicFramePr>
            <a:graphicFrameLocks noChangeAspect="1"/>
          </p:cNvGraphicFramePr>
          <p:nvPr/>
        </p:nvGraphicFramePr>
        <p:xfrm>
          <a:off x="2362200" y="3500438"/>
          <a:ext cx="3306763" cy="550862"/>
        </p:xfrm>
        <a:graphic>
          <a:graphicData uri="http://schemas.openxmlformats.org/presentationml/2006/ole">
            <mc:AlternateContent xmlns:mc="http://schemas.openxmlformats.org/markup-compatibility/2006">
              <mc:Choice xmlns:v="urn:schemas-microsoft-com:vml" Requires="v">
                <p:oleObj spid="_x0000_s57358" name="Equation" r:id="rId9" imgW="1447560" imgH="241200" progId="">
                  <p:embed/>
                </p:oleObj>
              </mc:Choice>
              <mc:Fallback>
                <p:oleObj name="Equation" r:id="rId9" imgW="1447560" imgH="241200" progId="">
                  <p:embed/>
                  <p:pic>
                    <p:nvPicPr>
                      <p:cNvPr id="0" name="Object 8" descr="Walnut"/>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62200" y="3500438"/>
                        <a:ext cx="3306763" cy="550862"/>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3557" name="Object 9" descr="Walnut"/>
          <p:cNvGraphicFramePr>
            <a:graphicFrameLocks noChangeAspect="1"/>
          </p:cNvGraphicFramePr>
          <p:nvPr/>
        </p:nvGraphicFramePr>
        <p:xfrm>
          <a:off x="2362200" y="4191000"/>
          <a:ext cx="3248025" cy="550863"/>
        </p:xfrm>
        <a:graphic>
          <a:graphicData uri="http://schemas.openxmlformats.org/presentationml/2006/ole">
            <mc:AlternateContent xmlns:mc="http://schemas.openxmlformats.org/markup-compatibility/2006">
              <mc:Choice xmlns:v="urn:schemas-microsoft-com:vml" Requires="v">
                <p:oleObj spid="_x0000_s57359" name="Equation" r:id="rId11" imgW="1422360" imgH="241200" progId="">
                  <p:embed/>
                </p:oleObj>
              </mc:Choice>
              <mc:Fallback>
                <p:oleObj name="Equation" r:id="rId11" imgW="1422360" imgH="241200" progId="">
                  <p:embed/>
                  <p:pic>
                    <p:nvPicPr>
                      <p:cNvPr id="0" name="Object 9" descr="Walnut"/>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62200" y="4191000"/>
                        <a:ext cx="3248025" cy="55086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3558" name="Object 10" descr="Walnut"/>
          <p:cNvGraphicFramePr>
            <a:graphicFrameLocks noChangeAspect="1"/>
          </p:cNvGraphicFramePr>
          <p:nvPr/>
        </p:nvGraphicFramePr>
        <p:xfrm>
          <a:off x="2370138" y="4748213"/>
          <a:ext cx="5276850" cy="1195387"/>
        </p:xfrm>
        <a:graphic>
          <a:graphicData uri="http://schemas.openxmlformats.org/presentationml/2006/ole">
            <mc:AlternateContent xmlns:mc="http://schemas.openxmlformats.org/markup-compatibility/2006">
              <mc:Choice xmlns:v="urn:schemas-microsoft-com:vml" Requires="v">
                <p:oleObj spid="_x0000_s57360" name="Equation" r:id="rId13" imgW="2577960" imgH="583920" progId="">
                  <p:embed/>
                </p:oleObj>
              </mc:Choice>
              <mc:Fallback>
                <p:oleObj name="Equation" r:id="rId13" imgW="2577960" imgH="583920" progId="">
                  <p:embed/>
                  <p:pic>
                    <p:nvPicPr>
                      <p:cNvPr id="0" name="Object 10" descr="Walnut"/>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70138" y="4748213"/>
                        <a:ext cx="5276850" cy="1195387"/>
                      </a:xfrm>
                      <a:prstGeom prst="rect">
                        <a:avLst/>
                      </a:prstGeom>
                      <a:blipFill dpi="0" rotWithShape="0">
                        <a:blip r:embed="rId6"/>
                        <a:srcRect/>
                        <a:tile tx="0" ty="0" sx="100000" sy="100000" flip="none" algn="tl"/>
                      </a:blipFill>
                    </p:spPr>
                  </p:pic>
                </p:oleObj>
              </mc:Fallback>
            </mc:AlternateContent>
          </a:graphicData>
        </a:graphic>
      </p:graphicFrame>
      <p:sp>
        <p:nvSpPr>
          <p:cNvPr id="57352" name="Slide Number Placeholder 7"/>
          <p:cNvSpPr>
            <a:spLocks noGrp="1"/>
          </p:cNvSpPr>
          <p:nvPr>
            <p:ph type="sldNum" sz="quarter" idx="14"/>
          </p:nvPr>
        </p:nvSpPr>
        <p:spPr>
          <a:xfrm>
            <a:off x="395288" y="6308725"/>
            <a:ext cx="457200" cy="304800"/>
          </a:xfrm>
          <a:noFill/>
        </p:spPr>
        <p:txBody>
          <a:bodyPr/>
          <a:lstStyle/>
          <a:p>
            <a:fld id="{994B3D81-5284-4C54-8710-A65C14A912F2}" type="slidenum">
              <a:rPr lang="en-US" smtClean="0">
                <a:solidFill>
                  <a:schemeClr val="tx1"/>
                </a:solidFill>
                <a:latin typeface="Arial" pitchFamily="34" charset="0"/>
                <a:cs typeface="Arial" pitchFamily="34" charset="0"/>
              </a:rPr>
              <a:pPr/>
              <a:t>444</a:t>
            </a:fld>
            <a:endParaRPr lang="en-US" smtClean="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diamond(in)">
                                      <p:cBhvr>
                                        <p:cTn id="13" dur="500"/>
                                        <p:tgtEl>
                                          <p:spTgt spid="23555"/>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23556"/>
                                        </p:tgtEl>
                                        <p:attrNameLst>
                                          <p:attrName>style.visibility</p:attrName>
                                        </p:attrNameLst>
                                      </p:cBhvr>
                                      <p:to>
                                        <p:strVal val="visible"/>
                                      </p:to>
                                    </p:set>
                                    <p:animEffect transition="in" filter="diamond(in)">
                                      <p:cBhvr>
                                        <p:cTn id="18" dur="500"/>
                                        <p:tgtEl>
                                          <p:spTgt spid="23556"/>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23557"/>
                                        </p:tgtEl>
                                        <p:attrNameLst>
                                          <p:attrName>style.visibility</p:attrName>
                                        </p:attrNameLst>
                                      </p:cBhvr>
                                      <p:to>
                                        <p:strVal val="visible"/>
                                      </p:to>
                                    </p:set>
                                    <p:animEffect transition="in" filter="diamond(in)">
                                      <p:cBhvr>
                                        <p:cTn id="23" dur="500"/>
                                        <p:tgtEl>
                                          <p:spTgt spid="23557"/>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23558"/>
                                        </p:tgtEl>
                                        <p:attrNameLst>
                                          <p:attrName>style.visibility</p:attrName>
                                        </p:attrNameLst>
                                      </p:cBhvr>
                                      <p:to>
                                        <p:strVal val="visible"/>
                                      </p:to>
                                    </p:set>
                                    <p:animEffect transition="in" filter="diamond(in)">
                                      <p:cBhvr>
                                        <p:cTn id="28" dur="500"/>
                                        <p:tgtEl>
                                          <p:spTgt spid="23558"/>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nodeType="clickEffect">
                                  <p:stCondLst>
                                    <p:cond delay="0"/>
                                  </p:stCondLst>
                                  <p:childTnLst>
                                    <p:set>
                                      <p:cBhvr>
                                        <p:cTn id="32" dur="1" fill="hold">
                                          <p:stCondLst>
                                            <p:cond delay="0"/>
                                          </p:stCondLst>
                                        </p:cTn>
                                        <p:tgtEl>
                                          <p:spTgt spid="23554"/>
                                        </p:tgtEl>
                                        <p:attrNameLst>
                                          <p:attrName>style.visibility</p:attrName>
                                        </p:attrNameLst>
                                      </p:cBhvr>
                                      <p:to>
                                        <p:strVal val="visible"/>
                                      </p:to>
                                    </p:set>
                                    <p:animEffect transition="in" filter="diamond(in)">
                                      <p:cBhvr>
                                        <p:cTn id="33"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6" name="Content Placeholder 2"/>
          <p:cNvSpPr>
            <a:spLocks noGrp="1"/>
          </p:cNvSpPr>
          <p:nvPr>
            <p:ph type="body" sz="quarter" idx="12"/>
          </p:nvPr>
        </p:nvSpPr>
        <p:spPr>
          <a:xfrm>
            <a:off x="323850" y="476250"/>
            <a:ext cx="8820150" cy="5791200"/>
          </a:xfrm>
        </p:spPr>
        <p:txBody>
          <a:bodyPr/>
          <a:lstStyle/>
          <a:p>
            <a:pPr marL="0" indent="0" algn="l" rtl="0" eaLnBrk="1" hangingPunct="1">
              <a:lnSpc>
                <a:spcPts val="2700"/>
              </a:lnSpc>
              <a:buFont typeface="Wingdings" pitchFamily="2" charset="2"/>
              <a:buNone/>
            </a:pPr>
            <a:r>
              <a:rPr lang="en-US" smtClean="0">
                <a:latin typeface="Calibri" pitchFamily="34" charset="0"/>
                <a:cs typeface="Calibri" pitchFamily="34" charset="0"/>
              </a:rPr>
              <a:t>Ex: What is the molar mass (M</a:t>
            </a:r>
            <a:r>
              <a:rPr lang="en-US" i="1" baseline="-25000" smtClean="0">
                <a:latin typeface="Calibri" pitchFamily="34" charset="0"/>
                <a:cs typeface="Calibri" pitchFamily="34" charset="0"/>
              </a:rPr>
              <a:t>m</a:t>
            </a:r>
            <a:r>
              <a:rPr lang="en-US" smtClean="0">
                <a:latin typeface="Calibri" pitchFamily="34" charset="0"/>
                <a:cs typeface="Calibri" pitchFamily="34" charset="0"/>
              </a:rPr>
              <a:t>) of (BHT) if a solution of 2.500 g of BHT in 100.0 g of Benzene (K</a:t>
            </a:r>
            <a:r>
              <a:rPr lang="en-US" baseline="-25000" smtClean="0">
                <a:latin typeface="Calibri" pitchFamily="34" charset="0"/>
                <a:cs typeface="Calibri" pitchFamily="34" charset="0"/>
              </a:rPr>
              <a:t>f</a:t>
            </a:r>
            <a:r>
              <a:rPr lang="en-US" smtClean="0">
                <a:latin typeface="Calibri" pitchFamily="34" charset="0"/>
                <a:cs typeface="Calibri" pitchFamily="34" charset="0"/>
              </a:rPr>
              <a:t> = 5.065 </a:t>
            </a:r>
            <a:r>
              <a:rPr lang="en-US" baseline="30000" smtClean="0">
                <a:latin typeface="Calibri" pitchFamily="34" charset="0"/>
                <a:cs typeface="Calibri" pitchFamily="34" charset="0"/>
              </a:rPr>
              <a:t>o</a:t>
            </a:r>
            <a:r>
              <a:rPr lang="en-US" smtClean="0">
                <a:latin typeface="Calibri" pitchFamily="34" charset="0"/>
                <a:cs typeface="Calibri" pitchFamily="34" charset="0"/>
              </a:rPr>
              <a:t>C/m; T</a:t>
            </a:r>
            <a:r>
              <a:rPr lang="en-US" baseline="-25000" smtClean="0">
                <a:latin typeface="Calibri" pitchFamily="34" charset="0"/>
                <a:cs typeface="Calibri" pitchFamily="34" charset="0"/>
              </a:rPr>
              <a:t>f</a:t>
            </a:r>
            <a:r>
              <a:rPr lang="en-US" smtClean="0">
                <a:latin typeface="Calibri" pitchFamily="34" charset="0"/>
                <a:cs typeface="Calibri" pitchFamily="34" charset="0"/>
              </a:rPr>
              <a:t> = 5.455 </a:t>
            </a:r>
            <a:r>
              <a:rPr lang="en-US" baseline="30000" smtClean="0">
                <a:latin typeface="Calibri" pitchFamily="34" charset="0"/>
                <a:cs typeface="Calibri" pitchFamily="34" charset="0"/>
              </a:rPr>
              <a:t>o</a:t>
            </a:r>
            <a:r>
              <a:rPr lang="en-US" smtClean="0">
                <a:latin typeface="Calibri" pitchFamily="34" charset="0"/>
                <a:cs typeface="Calibri" pitchFamily="34" charset="0"/>
              </a:rPr>
              <a:t>C) had a freezing point of 4.880 </a:t>
            </a:r>
            <a:r>
              <a:rPr lang="en-US" baseline="30000" smtClean="0">
                <a:latin typeface="Calibri" pitchFamily="34" charset="0"/>
                <a:cs typeface="Calibri" pitchFamily="34" charset="0"/>
              </a:rPr>
              <a:t>o</a:t>
            </a:r>
            <a:r>
              <a:rPr lang="en-US" smtClean="0">
                <a:latin typeface="Calibri" pitchFamily="34" charset="0"/>
                <a:cs typeface="Calibri" pitchFamily="34" charset="0"/>
              </a:rPr>
              <a:t>C? </a:t>
            </a:r>
          </a:p>
        </p:txBody>
      </p:sp>
      <p:graphicFrame>
        <p:nvGraphicFramePr>
          <p:cNvPr id="25603" name="Object 7" descr="Walnut"/>
          <p:cNvGraphicFramePr>
            <a:graphicFrameLocks noChangeAspect="1"/>
          </p:cNvGraphicFramePr>
          <p:nvPr/>
        </p:nvGraphicFramePr>
        <p:xfrm>
          <a:off x="468313" y="2060575"/>
          <a:ext cx="4953000" cy="447675"/>
        </p:xfrm>
        <a:graphic>
          <a:graphicData uri="http://schemas.openxmlformats.org/presentationml/2006/ole">
            <mc:AlternateContent xmlns:mc="http://schemas.openxmlformats.org/markup-compatibility/2006">
              <mc:Choice xmlns:v="urn:schemas-microsoft-com:vml" Requires="v">
                <p:oleObj spid="_x0000_s58382" name="Equation" r:id="rId4" imgW="2641320" imgH="241200" progId="">
                  <p:embed/>
                </p:oleObj>
              </mc:Choice>
              <mc:Fallback>
                <p:oleObj name="Equation" r:id="rId4" imgW="2641320" imgH="241200" progId="">
                  <p:embed/>
                  <p:pic>
                    <p:nvPicPr>
                      <p:cNvPr id="0" name="Object 7" descr="Waln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313" y="2060575"/>
                        <a:ext cx="4953000" cy="4476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5604" name="Object 8" descr="Walnut"/>
          <p:cNvGraphicFramePr>
            <a:graphicFrameLocks noChangeAspect="1"/>
          </p:cNvGraphicFramePr>
          <p:nvPr/>
        </p:nvGraphicFramePr>
        <p:xfrm>
          <a:off x="5867400" y="1844675"/>
          <a:ext cx="2438400" cy="873125"/>
        </p:xfrm>
        <a:graphic>
          <a:graphicData uri="http://schemas.openxmlformats.org/presentationml/2006/ole">
            <mc:AlternateContent xmlns:mc="http://schemas.openxmlformats.org/markup-compatibility/2006">
              <mc:Choice xmlns:v="urn:schemas-microsoft-com:vml" Requires="v">
                <p:oleObj spid="_x0000_s58383" name="Equation" r:id="rId7" imgW="1346040" imgH="482400" progId="">
                  <p:embed/>
                </p:oleObj>
              </mc:Choice>
              <mc:Fallback>
                <p:oleObj name="Equation" r:id="rId7" imgW="1346040" imgH="482400" progId="">
                  <p:embed/>
                  <p:pic>
                    <p:nvPicPr>
                      <p:cNvPr id="0" name="Object 8" descr="Walnu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67400" y="1844675"/>
                        <a:ext cx="2438400" cy="8731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5605" name="Object 9" descr="Walnut"/>
          <p:cNvGraphicFramePr>
            <a:graphicFrameLocks noChangeAspect="1"/>
          </p:cNvGraphicFramePr>
          <p:nvPr/>
        </p:nvGraphicFramePr>
        <p:xfrm>
          <a:off x="2286000" y="2971800"/>
          <a:ext cx="5573713" cy="819150"/>
        </p:xfrm>
        <a:graphic>
          <a:graphicData uri="http://schemas.openxmlformats.org/presentationml/2006/ole">
            <mc:AlternateContent xmlns:mc="http://schemas.openxmlformats.org/markup-compatibility/2006">
              <mc:Choice xmlns:v="urn:schemas-microsoft-com:vml" Requires="v">
                <p:oleObj spid="_x0000_s58384" name="Equation" r:id="rId9" imgW="3276360" imgH="482400" progId="">
                  <p:embed/>
                </p:oleObj>
              </mc:Choice>
              <mc:Fallback>
                <p:oleObj name="Equation" r:id="rId9" imgW="3276360" imgH="482400" progId="">
                  <p:embed/>
                  <p:pic>
                    <p:nvPicPr>
                      <p:cNvPr id="0" name="Object 9" descr="Walnut"/>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86000" y="2971800"/>
                        <a:ext cx="5573713" cy="8191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5606" name="Object 10" descr="Walnut"/>
          <p:cNvGraphicFramePr>
            <a:graphicFrameLocks noChangeAspect="1"/>
          </p:cNvGraphicFramePr>
          <p:nvPr/>
        </p:nvGraphicFramePr>
        <p:xfrm>
          <a:off x="2309813" y="3810000"/>
          <a:ext cx="4167187" cy="439738"/>
        </p:xfrm>
        <a:graphic>
          <a:graphicData uri="http://schemas.openxmlformats.org/presentationml/2006/ole">
            <mc:AlternateContent xmlns:mc="http://schemas.openxmlformats.org/markup-compatibility/2006">
              <mc:Choice xmlns:v="urn:schemas-microsoft-com:vml" Requires="v">
                <p:oleObj spid="_x0000_s58385" name="Equation" r:id="rId11" imgW="2145960" imgH="228600" progId="">
                  <p:embed/>
                </p:oleObj>
              </mc:Choice>
              <mc:Fallback>
                <p:oleObj name="Equation" r:id="rId11" imgW="2145960" imgH="228600" progId="">
                  <p:embed/>
                  <p:pic>
                    <p:nvPicPr>
                      <p:cNvPr id="0" name="Object 10" descr="Walnut"/>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09813" y="3810000"/>
                        <a:ext cx="4167187" cy="43973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5607" name="Object 11" descr="Walnut"/>
          <p:cNvGraphicFramePr>
            <a:graphicFrameLocks noChangeAspect="1"/>
          </p:cNvGraphicFramePr>
          <p:nvPr/>
        </p:nvGraphicFramePr>
        <p:xfrm>
          <a:off x="1447800" y="4419600"/>
          <a:ext cx="6699250" cy="1328738"/>
        </p:xfrm>
        <a:graphic>
          <a:graphicData uri="http://schemas.openxmlformats.org/presentationml/2006/ole">
            <mc:AlternateContent xmlns:mc="http://schemas.openxmlformats.org/markup-compatibility/2006">
              <mc:Choice xmlns:v="urn:schemas-microsoft-com:vml" Requires="v">
                <p:oleObj spid="_x0000_s58386" name="Equation" r:id="rId13" imgW="4343400" imgH="863280" progId="">
                  <p:embed/>
                </p:oleObj>
              </mc:Choice>
              <mc:Fallback>
                <p:oleObj name="Equation" r:id="rId13" imgW="4343400" imgH="863280" progId="">
                  <p:embed/>
                  <p:pic>
                    <p:nvPicPr>
                      <p:cNvPr id="0" name="Object 11" descr="Walnut"/>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47800" y="4419600"/>
                        <a:ext cx="6699250" cy="132873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5608" name="Object 12" descr="Walnut"/>
          <p:cNvGraphicFramePr>
            <a:graphicFrameLocks noChangeAspect="1"/>
          </p:cNvGraphicFramePr>
          <p:nvPr/>
        </p:nvGraphicFramePr>
        <p:xfrm>
          <a:off x="381000" y="5791200"/>
          <a:ext cx="8615363" cy="838200"/>
        </p:xfrm>
        <a:graphic>
          <a:graphicData uri="http://schemas.openxmlformats.org/presentationml/2006/ole">
            <mc:AlternateContent xmlns:mc="http://schemas.openxmlformats.org/markup-compatibility/2006">
              <mc:Choice xmlns:v="urn:schemas-microsoft-com:vml" Requires="v">
                <p:oleObj spid="_x0000_s58387" name="Equation" r:id="rId15" imgW="4686120" imgH="457200" progId="">
                  <p:embed/>
                </p:oleObj>
              </mc:Choice>
              <mc:Fallback>
                <p:oleObj name="Equation" r:id="rId15" imgW="4686120" imgH="457200" progId="">
                  <p:embed/>
                  <p:pic>
                    <p:nvPicPr>
                      <p:cNvPr id="0" name="Object 12" descr="Walnut"/>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81000" y="5791200"/>
                        <a:ext cx="8615363" cy="838200"/>
                      </a:xfrm>
                      <a:prstGeom prst="rect">
                        <a:avLst/>
                      </a:prstGeom>
                      <a:blipFill dpi="0" rotWithShape="0">
                        <a:blip r:embed="rId6"/>
                        <a:srcRect/>
                        <a:tile tx="0" ty="0" sx="100000" sy="100000" flip="none" algn="tl"/>
                      </a:blipFill>
                    </p:spPr>
                  </p:pic>
                </p:oleObj>
              </mc:Fallback>
            </mc:AlternateContent>
          </a:graphicData>
        </a:graphic>
      </p:graphicFrame>
      <p:sp>
        <p:nvSpPr>
          <p:cNvPr id="58377" name="Slide Number Placeholder 8"/>
          <p:cNvSpPr>
            <a:spLocks noGrp="1"/>
          </p:cNvSpPr>
          <p:nvPr>
            <p:ph type="sldNum" sz="quarter" idx="14"/>
          </p:nvPr>
        </p:nvSpPr>
        <p:spPr>
          <a:xfrm>
            <a:off x="0" y="6381750"/>
            <a:ext cx="457200" cy="304800"/>
          </a:xfrm>
          <a:noFill/>
        </p:spPr>
        <p:txBody>
          <a:bodyPr/>
          <a:lstStyle/>
          <a:p>
            <a:fld id="{6914468D-FA4A-4464-802C-F837CAF92BFE}" type="slidenum">
              <a:rPr lang="en-US" smtClean="0">
                <a:solidFill>
                  <a:schemeClr val="tx1"/>
                </a:solidFill>
                <a:latin typeface="Arial" pitchFamily="34" charset="0"/>
                <a:cs typeface="Arial" pitchFamily="34" charset="0"/>
              </a:rPr>
              <a:pPr/>
              <a:t>445</a:t>
            </a:fld>
            <a:endParaRPr lang="en-US" smtClean="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diamond(in)">
                                      <p:cBhvr>
                                        <p:cTn id="7" dur="500"/>
                                        <p:tgtEl>
                                          <p:spTgt spid="2560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5604"/>
                                        </p:tgtEl>
                                        <p:attrNameLst>
                                          <p:attrName>style.visibility</p:attrName>
                                        </p:attrNameLst>
                                      </p:cBhvr>
                                      <p:to>
                                        <p:strVal val="visible"/>
                                      </p:to>
                                    </p:set>
                                    <p:animEffect transition="in" filter="diamond(in)">
                                      <p:cBhvr>
                                        <p:cTn id="12" dur="500"/>
                                        <p:tgtEl>
                                          <p:spTgt spid="2560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5605"/>
                                        </p:tgtEl>
                                        <p:attrNameLst>
                                          <p:attrName>style.visibility</p:attrName>
                                        </p:attrNameLst>
                                      </p:cBhvr>
                                      <p:to>
                                        <p:strVal val="visible"/>
                                      </p:to>
                                    </p:set>
                                    <p:animEffect transition="in" filter="diamond(in)">
                                      <p:cBhvr>
                                        <p:cTn id="17" dur="500"/>
                                        <p:tgtEl>
                                          <p:spTgt spid="2560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5606"/>
                                        </p:tgtEl>
                                        <p:attrNameLst>
                                          <p:attrName>style.visibility</p:attrName>
                                        </p:attrNameLst>
                                      </p:cBhvr>
                                      <p:to>
                                        <p:strVal val="visible"/>
                                      </p:to>
                                    </p:set>
                                    <p:animEffect transition="in" filter="diamond(in)">
                                      <p:cBhvr>
                                        <p:cTn id="22" dur="500"/>
                                        <p:tgtEl>
                                          <p:spTgt spid="25606"/>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5607"/>
                                        </p:tgtEl>
                                        <p:attrNameLst>
                                          <p:attrName>style.visibility</p:attrName>
                                        </p:attrNameLst>
                                      </p:cBhvr>
                                      <p:to>
                                        <p:strVal val="visible"/>
                                      </p:to>
                                    </p:set>
                                    <p:animEffect transition="in" filter="diamond(in)">
                                      <p:cBhvr>
                                        <p:cTn id="27" dur="500"/>
                                        <p:tgtEl>
                                          <p:spTgt spid="25607"/>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25608"/>
                                        </p:tgtEl>
                                        <p:attrNameLst>
                                          <p:attrName>style.visibility</p:attrName>
                                        </p:attrNameLst>
                                      </p:cBhvr>
                                      <p:to>
                                        <p:strVal val="visible"/>
                                      </p:to>
                                    </p:set>
                                    <p:animEffect transition="in" filter="diamond(in)">
                                      <p:cBhvr>
                                        <p:cTn id="32" dur="500"/>
                                        <p:tgtEl>
                                          <p:spTgt spid="25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1"/>
          <p:cNvSpPr>
            <a:spLocks noChangeArrowheads="1"/>
          </p:cNvSpPr>
          <p:nvPr/>
        </p:nvSpPr>
        <p:spPr bwMode="auto">
          <a:xfrm>
            <a:off x="228600" y="304800"/>
            <a:ext cx="8686800" cy="3416300"/>
          </a:xfrm>
          <a:prstGeom prst="rect">
            <a:avLst/>
          </a:prstGeom>
          <a:noFill/>
          <a:ln w="9525">
            <a:noFill/>
            <a:miter lim="800000"/>
            <a:headEnd/>
            <a:tailEnd/>
          </a:ln>
        </p:spPr>
        <p:txBody>
          <a:bodyPr>
            <a:spAutoFit/>
          </a:bodyPr>
          <a:lstStyle/>
          <a:p>
            <a:pPr algn="l" rtl="0"/>
            <a:r>
              <a:rPr lang="en-US" sz="3600">
                <a:latin typeface="Times New Roman" pitchFamily="18" charset="0"/>
                <a:cs typeface="Times New Roman" pitchFamily="18" charset="0"/>
              </a:rPr>
              <a:t>Ex: What is the freezing point of 621 g of ethylene glycol in 2000g of water?</a:t>
            </a:r>
          </a:p>
          <a:p>
            <a:pPr algn="l" rtl="0"/>
            <a:r>
              <a:rPr lang="en-US" sz="3600">
                <a:latin typeface="Times New Roman" pitchFamily="18" charset="0"/>
                <a:cs typeface="Times New Roman" pitchFamily="18" charset="0"/>
              </a:rPr>
              <a:t>MW = 62.1 g/mol</a:t>
            </a:r>
          </a:p>
          <a:p>
            <a:pPr algn="l" rtl="0"/>
            <a:r>
              <a:rPr lang="en-US" sz="3600">
                <a:latin typeface="Times New Roman" pitchFamily="18" charset="0"/>
                <a:cs typeface="Times New Roman" pitchFamily="18" charset="0"/>
              </a:rPr>
              <a:t>n = 621g /62.1 g/mol = 10.0 mol</a:t>
            </a:r>
          </a:p>
          <a:p>
            <a:pPr algn="l" rtl="0"/>
            <a:r>
              <a:rPr lang="en-US" sz="3600">
                <a:latin typeface="Times New Roman" pitchFamily="18" charset="0"/>
                <a:cs typeface="Times New Roman" pitchFamily="18" charset="0"/>
              </a:rPr>
              <a:t>2000g of water = (2.00 kg)</a:t>
            </a:r>
          </a:p>
          <a:p>
            <a:pPr algn="l" rtl="0"/>
            <a:r>
              <a:rPr lang="nn-NO" sz="3600">
                <a:latin typeface="Times New Roman" pitchFamily="18" charset="0"/>
                <a:cs typeface="Times New Roman" pitchFamily="18" charset="0"/>
              </a:rPr>
              <a:t> m = 10.0 mol/ 2.00 kg = 5.00 m</a:t>
            </a:r>
            <a:endParaRPr lang="en-US" sz="3600">
              <a:latin typeface="Times New Roman" pitchFamily="18" charset="0"/>
              <a:cs typeface="Times New Roman" pitchFamily="18" charset="0"/>
            </a:endParaRPr>
          </a:p>
        </p:txBody>
      </p:sp>
      <p:sp>
        <p:nvSpPr>
          <p:cNvPr id="533507" name="Rectangle 2"/>
          <p:cNvSpPr>
            <a:spLocks noChangeArrowheads="1"/>
          </p:cNvSpPr>
          <p:nvPr/>
        </p:nvSpPr>
        <p:spPr bwMode="auto">
          <a:xfrm>
            <a:off x="381000" y="4191000"/>
            <a:ext cx="7083425" cy="646113"/>
          </a:xfrm>
          <a:prstGeom prst="rect">
            <a:avLst/>
          </a:prstGeom>
          <a:noFill/>
          <a:ln w="9525">
            <a:noFill/>
            <a:miter lim="800000"/>
            <a:headEnd/>
            <a:tailEnd/>
          </a:ln>
        </p:spPr>
        <p:txBody>
          <a:bodyPr wrap="none">
            <a:spAutoFit/>
          </a:bodyPr>
          <a:lstStyle/>
          <a:p>
            <a:r>
              <a:rPr lang="pl-PL" sz="3600">
                <a:latin typeface="Times New Roman" pitchFamily="18" charset="0"/>
                <a:cs typeface="Times New Roman" pitchFamily="18" charset="0"/>
              </a:rPr>
              <a:t>ΔT = (-1.86 </a:t>
            </a:r>
            <a:r>
              <a:rPr lang="en-US" sz="3600"/>
              <a:t>°C</a:t>
            </a:r>
            <a:r>
              <a:rPr lang="pl-PL" sz="3600">
                <a:latin typeface="Times New Roman" pitchFamily="18" charset="0"/>
                <a:cs typeface="Times New Roman" pitchFamily="18" charset="0"/>
              </a:rPr>
              <a:t>/m)(5.00m) = -9.30 </a:t>
            </a:r>
            <a:r>
              <a:rPr lang="en-US" sz="3600"/>
              <a:t>°C</a:t>
            </a:r>
            <a:endParaRPr lang="en-US" sz="3600">
              <a:latin typeface="Times New Roman" pitchFamily="18" charset="0"/>
              <a:cs typeface="Times New Roman" pitchFamily="18" charset="0"/>
            </a:endParaRPr>
          </a:p>
        </p:txBody>
      </p:sp>
      <p:sp>
        <p:nvSpPr>
          <p:cNvPr id="533508" name="Rectangle 3"/>
          <p:cNvSpPr>
            <a:spLocks noChangeArrowheads="1"/>
          </p:cNvSpPr>
          <p:nvPr/>
        </p:nvSpPr>
        <p:spPr bwMode="auto">
          <a:xfrm>
            <a:off x="228600" y="4953000"/>
            <a:ext cx="8763000" cy="1200150"/>
          </a:xfrm>
          <a:prstGeom prst="rect">
            <a:avLst/>
          </a:prstGeom>
          <a:noFill/>
          <a:ln w="9525">
            <a:noFill/>
            <a:miter lim="800000"/>
            <a:headEnd/>
            <a:tailEnd/>
          </a:ln>
        </p:spPr>
        <p:txBody>
          <a:bodyPr>
            <a:spAutoFit/>
          </a:bodyPr>
          <a:lstStyle/>
          <a:p>
            <a:pPr algn="l" rtl="0"/>
            <a:r>
              <a:rPr lang="en-US" sz="3600">
                <a:latin typeface="Times New Roman" pitchFamily="18" charset="0"/>
                <a:cs typeface="Times New Roman" pitchFamily="18" charset="0"/>
              </a:rPr>
              <a:t>Tsolution = Tsolvent + </a:t>
            </a:r>
            <a:r>
              <a:rPr lang="el-GR" sz="3600">
                <a:latin typeface="Times New Roman" pitchFamily="18" charset="0"/>
                <a:cs typeface="Times New Roman" pitchFamily="18" charset="0"/>
              </a:rPr>
              <a:t>Δ</a:t>
            </a:r>
            <a:r>
              <a:rPr lang="en-US" sz="3600">
                <a:latin typeface="Times New Roman" pitchFamily="18" charset="0"/>
                <a:cs typeface="Times New Roman" pitchFamily="18" charset="0"/>
              </a:rPr>
              <a:t>T = 0.00 + (-9.30) = </a:t>
            </a:r>
          </a:p>
          <a:p>
            <a:pPr algn="l" rtl="0"/>
            <a:r>
              <a:rPr lang="en-US" sz="3600">
                <a:latin typeface="Times New Roman" pitchFamily="18" charset="0"/>
                <a:cs typeface="Times New Roman" pitchFamily="18" charset="0"/>
              </a:rPr>
              <a:t> -9.30 </a:t>
            </a:r>
            <a:r>
              <a:rPr lang="en-US" sz="3600"/>
              <a:t>°C</a:t>
            </a:r>
            <a:endParaRPr lang="en-US" sz="3600">
              <a:latin typeface="Times New Roman" pitchFamily="18" charset="0"/>
              <a:cs typeface="Times New Roman" pitchFamily="18" charset="0"/>
            </a:endParaRPr>
          </a:p>
        </p:txBody>
      </p:sp>
      <p:sp>
        <p:nvSpPr>
          <p:cNvPr id="533509" name="Slide Number Placeholder 4"/>
          <p:cNvSpPr>
            <a:spLocks noGrp="1"/>
          </p:cNvSpPr>
          <p:nvPr>
            <p:ph type="sldNum" sz="quarter" idx="12"/>
          </p:nvPr>
        </p:nvSpPr>
        <p:spPr>
          <a:noFill/>
        </p:spPr>
        <p:txBody>
          <a:bodyPr/>
          <a:lstStyle/>
          <a:p>
            <a:fld id="{C421D44A-2DE2-4D7B-9A81-192758A4E142}" type="slidenum">
              <a:rPr lang="ar-SA" smtClean="0">
                <a:latin typeface="Arial" pitchFamily="34" charset="0"/>
                <a:cs typeface="Arial" pitchFamily="34" charset="0"/>
              </a:rPr>
              <a:pPr/>
              <a:t>446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1"/>
          <p:cNvSpPr>
            <a:spLocks noChangeArrowheads="1"/>
          </p:cNvSpPr>
          <p:nvPr/>
        </p:nvSpPr>
        <p:spPr bwMode="auto">
          <a:xfrm>
            <a:off x="228600" y="457200"/>
            <a:ext cx="8534400" cy="2862263"/>
          </a:xfrm>
          <a:prstGeom prst="rect">
            <a:avLst/>
          </a:prstGeom>
          <a:noFill/>
          <a:ln w="9525">
            <a:noFill/>
            <a:miter lim="800000"/>
            <a:headEnd/>
            <a:tailEnd/>
          </a:ln>
        </p:spPr>
        <p:txBody>
          <a:bodyPr>
            <a:spAutoFit/>
          </a:bodyPr>
          <a:lstStyle/>
          <a:p>
            <a:pPr algn="l" rtl="0"/>
            <a:r>
              <a:rPr lang="en-US" sz="3600">
                <a:latin typeface="Times New Roman" pitchFamily="18" charset="0"/>
                <a:cs typeface="Times New Roman" pitchFamily="18" charset="0"/>
              </a:rPr>
              <a:t>Ex: You add 1.00 kg of the antifreeze ethylene glycol (C</a:t>
            </a:r>
            <a:r>
              <a:rPr lang="en-US" sz="3600" baseline="-25000">
                <a:latin typeface="Times New Roman" pitchFamily="18" charset="0"/>
                <a:cs typeface="Times New Roman" pitchFamily="18" charset="0"/>
              </a:rPr>
              <a:t>2</a:t>
            </a:r>
            <a:r>
              <a:rPr lang="en-US" sz="3600">
                <a:latin typeface="Times New Roman" pitchFamily="18" charset="0"/>
                <a:cs typeface="Times New Roman" pitchFamily="18" charset="0"/>
              </a:rPr>
              <a:t>H</a:t>
            </a:r>
            <a:r>
              <a:rPr lang="en-US" sz="3600" baseline="-25000">
                <a:latin typeface="Times New Roman" pitchFamily="18" charset="0"/>
                <a:cs typeface="Times New Roman" pitchFamily="18" charset="0"/>
              </a:rPr>
              <a:t>6</a:t>
            </a:r>
            <a:r>
              <a:rPr lang="en-US" sz="3600">
                <a:latin typeface="Times New Roman" pitchFamily="18" charset="0"/>
                <a:cs typeface="Times New Roman" pitchFamily="18" charset="0"/>
              </a:rPr>
              <a:t>O</a:t>
            </a:r>
            <a:r>
              <a:rPr lang="en-US" sz="3600" baseline="-25000">
                <a:latin typeface="Times New Roman" pitchFamily="18" charset="0"/>
                <a:cs typeface="Times New Roman" pitchFamily="18" charset="0"/>
              </a:rPr>
              <a:t>2</a:t>
            </a:r>
            <a:r>
              <a:rPr lang="en-US" sz="3600">
                <a:latin typeface="Times New Roman" pitchFamily="18" charset="0"/>
                <a:cs typeface="Times New Roman" pitchFamily="18" charset="0"/>
              </a:rPr>
              <a:t>) to your car radiator, which contains 4450 g of water. What are the boiling and freezing points of the solution?</a:t>
            </a:r>
          </a:p>
        </p:txBody>
      </p:sp>
      <p:sp>
        <p:nvSpPr>
          <p:cNvPr id="534531" name="Rectangle 2"/>
          <p:cNvSpPr>
            <a:spLocks noChangeArrowheads="1"/>
          </p:cNvSpPr>
          <p:nvPr/>
        </p:nvSpPr>
        <p:spPr bwMode="auto">
          <a:xfrm>
            <a:off x="323850" y="3213100"/>
            <a:ext cx="7820025" cy="646113"/>
          </a:xfrm>
          <a:prstGeom prst="rect">
            <a:avLst/>
          </a:prstGeom>
          <a:noFill/>
          <a:ln w="9525">
            <a:noFill/>
            <a:miter lim="800000"/>
            <a:headEnd/>
            <a:tailEnd/>
          </a:ln>
        </p:spPr>
        <p:txBody>
          <a:bodyPr wrap="none">
            <a:spAutoFit/>
          </a:bodyPr>
          <a:lstStyle/>
          <a:p>
            <a:r>
              <a:rPr lang="en-US" sz="3600" b="1">
                <a:latin typeface="Times New Roman" pitchFamily="18" charset="0"/>
                <a:cs typeface="Times New Roman" pitchFamily="18" charset="0"/>
              </a:rPr>
              <a:t>Answer</a:t>
            </a:r>
            <a:r>
              <a:rPr lang="en-US" sz="3600">
                <a:latin typeface="Times New Roman" pitchFamily="18" charset="0"/>
                <a:cs typeface="Times New Roman" pitchFamily="18" charset="0"/>
              </a:rPr>
              <a:t>: b.p. = 101.85°C, f.p. = -6.73°C</a:t>
            </a:r>
          </a:p>
        </p:txBody>
      </p:sp>
      <p:sp>
        <p:nvSpPr>
          <p:cNvPr id="534532" name="Slide Number Placeholder 3"/>
          <p:cNvSpPr>
            <a:spLocks noGrp="1"/>
          </p:cNvSpPr>
          <p:nvPr>
            <p:ph type="sldNum" sz="quarter" idx="12"/>
          </p:nvPr>
        </p:nvSpPr>
        <p:spPr>
          <a:noFill/>
        </p:spPr>
        <p:txBody>
          <a:bodyPr/>
          <a:lstStyle/>
          <a:p>
            <a:fld id="{6A04A71C-862A-437D-8204-564AED949285}" type="slidenum">
              <a:rPr lang="ar-SA" smtClean="0">
                <a:latin typeface="Arial" pitchFamily="34" charset="0"/>
                <a:cs typeface="Arial" pitchFamily="34" charset="0"/>
              </a:rPr>
              <a:pPr/>
              <a:t>447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Rectangle 2"/>
          <p:cNvSpPr>
            <a:spLocks noChangeArrowheads="1"/>
          </p:cNvSpPr>
          <p:nvPr/>
        </p:nvSpPr>
        <p:spPr bwMode="auto">
          <a:xfrm>
            <a:off x="304800" y="381000"/>
            <a:ext cx="8534400" cy="1754188"/>
          </a:xfrm>
          <a:prstGeom prst="rect">
            <a:avLst/>
          </a:prstGeom>
          <a:noFill/>
          <a:ln w="9525">
            <a:noFill/>
            <a:miter lim="800000"/>
            <a:headEnd/>
            <a:tailEnd/>
          </a:ln>
        </p:spPr>
        <p:txBody>
          <a:bodyPr>
            <a:spAutoFit/>
          </a:bodyPr>
          <a:lstStyle/>
          <a:p>
            <a:pPr algn="l" rtl="0"/>
            <a:r>
              <a:rPr lang="en-US" sz="3600">
                <a:latin typeface="Times New Roman" pitchFamily="18" charset="0"/>
                <a:cs typeface="Times New Roman" pitchFamily="18" charset="0"/>
              </a:rPr>
              <a:t>Ex: How much ethylene glycol (C</a:t>
            </a:r>
            <a:r>
              <a:rPr lang="en-US" sz="3600" baseline="-25000">
                <a:latin typeface="Times New Roman" pitchFamily="18" charset="0"/>
                <a:cs typeface="Times New Roman" pitchFamily="18" charset="0"/>
              </a:rPr>
              <a:t>2</a:t>
            </a:r>
            <a:r>
              <a:rPr lang="en-US" sz="3600">
                <a:latin typeface="Times New Roman" pitchFamily="18" charset="0"/>
                <a:cs typeface="Times New Roman" pitchFamily="18" charset="0"/>
              </a:rPr>
              <a:t>H</a:t>
            </a:r>
            <a:r>
              <a:rPr lang="en-US" sz="3600" baseline="-25000">
                <a:latin typeface="Times New Roman" pitchFamily="18" charset="0"/>
                <a:cs typeface="Times New Roman" pitchFamily="18" charset="0"/>
              </a:rPr>
              <a:t>6</a:t>
            </a:r>
            <a:r>
              <a:rPr lang="en-US" sz="3600">
                <a:latin typeface="Times New Roman" pitchFamily="18" charset="0"/>
                <a:cs typeface="Times New Roman" pitchFamily="18" charset="0"/>
              </a:rPr>
              <a:t>O</a:t>
            </a:r>
            <a:r>
              <a:rPr lang="en-US" sz="3600" baseline="-25000">
                <a:latin typeface="Times New Roman" pitchFamily="18" charset="0"/>
                <a:cs typeface="Times New Roman" pitchFamily="18" charset="0"/>
              </a:rPr>
              <a:t>2</a:t>
            </a:r>
            <a:r>
              <a:rPr lang="en-US" sz="3600">
                <a:latin typeface="Times New Roman" pitchFamily="18" charset="0"/>
                <a:cs typeface="Times New Roman" pitchFamily="18" charset="0"/>
              </a:rPr>
              <a:t>), in grams, must be added to 1.00 kg of water to produce a solution that boils at 105.0°C?</a:t>
            </a:r>
          </a:p>
        </p:txBody>
      </p:sp>
      <p:sp>
        <p:nvSpPr>
          <p:cNvPr id="535555" name="Rectangle 3"/>
          <p:cNvSpPr>
            <a:spLocks noChangeArrowheads="1"/>
          </p:cNvSpPr>
          <p:nvPr/>
        </p:nvSpPr>
        <p:spPr bwMode="auto">
          <a:xfrm>
            <a:off x="323850" y="2276475"/>
            <a:ext cx="4954588" cy="646113"/>
          </a:xfrm>
          <a:prstGeom prst="rect">
            <a:avLst/>
          </a:prstGeom>
          <a:noFill/>
          <a:ln w="9525">
            <a:noFill/>
            <a:miter lim="800000"/>
            <a:headEnd/>
            <a:tailEnd/>
          </a:ln>
        </p:spPr>
        <p:txBody>
          <a:bodyPr wrap="none">
            <a:spAutoFit/>
          </a:bodyPr>
          <a:lstStyle/>
          <a:p>
            <a:r>
              <a:rPr lang="en-US" sz="3600" b="1"/>
              <a:t>Answer: 606 g </a:t>
            </a:r>
            <a:r>
              <a:rPr lang="en-US" sz="3600" b="1">
                <a:latin typeface="Times New Roman" pitchFamily="18" charset="0"/>
                <a:cs typeface="Times New Roman" pitchFamily="18" charset="0"/>
              </a:rPr>
              <a:t>C</a:t>
            </a:r>
            <a:r>
              <a:rPr lang="en-US" sz="3600" b="1" baseline="-25000">
                <a:latin typeface="Times New Roman" pitchFamily="18" charset="0"/>
                <a:cs typeface="Times New Roman" pitchFamily="18" charset="0"/>
              </a:rPr>
              <a:t>2</a:t>
            </a:r>
            <a:r>
              <a:rPr lang="en-US" sz="3600" b="1">
                <a:latin typeface="Times New Roman" pitchFamily="18" charset="0"/>
                <a:cs typeface="Times New Roman" pitchFamily="18" charset="0"/>
              </a:rPr>
              <a:t>H</a:t>
            </a:r>
            <a:r>
              <a:rPr lang="en-US" sz="3600" b="1" baseline="-25000">
                <a:latin typeface="Times New Roman" pitchFamily="18" charset="0"/>
                <a:cs typeface="Times New Roman" pitchFamily="18" charset="0"/>
              </a:rPr>
              <a:t>6</a:t>
            </a:r>
            <a:r>
              <a:rPr lang="en-US" sz="3600" b="1">
                <a:latin typeface="Times New Roman" pitchFamily="18" charset="0"/>
                <a:cs typeface="Times New Roman" pitchFamily="18" charset="0"/>
              </a:rPr>
              <a:t>O</a:t>
            </a:r>
            <a:r>
              <a:rPr lang="en-US" sz="3600" b="1" baseline="-25000">
                <a:latin typeface="Times New Roman" pitchFamily="18" charset="0"/>
                <a:cs typeface="Times New Roman" pitchFamily="18" charset="0"/>
              </a:rPr>
              <a:t>2</a:t>
            </a:r>
            <a:endParaRPr lang="en-US" sz="3600" b="1"/>
          </a:p>
        </p:txBody>
      </p:sp>
      <p:sp>
        <p:nvSpPr>
          <p:cNvPr id="535556" name="Slide Number Placeholder 3"/>
          <p:cNvSpPr>
            <a:spLocks noGrp="1"/>
          </p:cNvSpPr>
          <p:nvPr>
            <p:ph type="sldNum" sz="quarter" idx="12"/>
          </p:nvPr>
        </p:nvSpPr>
        <p:spPr>
          <a:noFill/>
        </p:spPr>
        <p:txBody>
          <a:bodyPr/>
          <a:lstStyle/>
          <a:p>
            <a:fld id="{9EB422D6-DF66-413A-87B6-E8EE8714EBFB}" type="slidenum">
              <a:rPr lang="ar-SA" smtClean="0">
                <a:latin typeface="Arial" pitchFamily="34" charset="0"/>
                <a:cs typeface="Arial" pitchFamily="34" charset="0"/>
              </a:rPr>
              <a:pPr/>
              <a:t>448</a:t>
            </a:fld>
            <a:endParaRPr lang="en-US" smtClean="0">
              <a:latin typeface="Arial" pitchFamily="34" charset="0"/>
              <a:cs typeface="Arial" pitchFamily="34" charset="0"/>
            </a:endParaRPr>
          </a:p>
        </p:txBody>
      </p:sp>
      <p:sp>
        <p:nvSpPr>
          <p:cNvPr id="535557" name="Rectangle 1"/>
          <p:cNvSpPr>
            <a:spLocks noChangeArrowheads="1"/>
          </p:cNvSpPr>
          <p:nvPr/>
        </p:nvSpPr>
        <p:spPr bwMode="auto">
          <a:xfrm>
            <a:off x="395288" y="2841625"/>
            <a:ext cx="8569325" cy="3416300"/>
          </a:xfrm>
          <a:prstGeom prst="rect">
            <a:avLst/>
          </a:prstGeom>
          <a:noFill/>
          <a:ln w="9525">
            <a:noFill/>
            <a:miter lim="800000"/>
            <a:headEnd/>
            <a:tailEnd/>
          </a:ln>
        </p:spPr>
        <p:txBody>
          <a:bodyPr anchor="ctr">
            <a:spAutoFit/>
          </a:bodyPr>
          <a:lstStyle/>
          <a:p>
            <a:pPr algn="l" rtl="0">
              <a:tabLst>
                <a:tab pos="-457200" algn="l"/>
              </a:tabLst>
            </a:pPr>
            <a:r>
              <a:rPr lang="en-US" sz="3600">
                <a:latin typeface="Times New Roman" pitchFamily="18" charset="0"/>
                <a:cs typeface="Times New Roman" pitchFamily="18" charset="0"/>
              </a:rPr>
              <a:t>Ex: Calculate the vapor pressure of water above a solution pre­pared from 18.22 grams of lactose, C</a:t>
            </a:r>
            <a:r>
              <a:rPr lang="en-US" sz="3600" baseline="-30000">
                <a:latin typeface="Times New Roman" pitchFamily="18" charset="0"/>
                <a:cs typeface="Times New Roman" pitchFamily="18" charset="0"/>
              </a:rPr>
              <a:t>12</a:t>
            </a:r>
            <a:r>
              <a:rPr lang="en-US" sz="3600">
                <a:latin typeface="Times New Roman" pitchFamily="18" charset="0"/>
                <a:cs typeface="Times New Roman" pitchFamily="18" charset="0"/>
              </a:rPr>
              <a:t>H</a:t>
            </a:r>
            <a:r>
              <a:rPr lang="en-US" sz="3600" baseline="-30000">
                <a:latin typeface="Times New Roman" pitchFamily="18" charset="0"/>
                <a:cs typeface="Times New Roman" pitchFamily="18" charset="0"/>
              </a:rPr>
              <a:t>22</a:t>
            </a:r>
            <a:r>
              <a:rPr lang="en-US" sz="3600">
                <a:latin typeface="Times New Roman" pitchFamily="18" charset="0"/>
                <a:cs typeface="Times New Roman" pitchFamily="18" charset="0"/>
              </a:rPr>
              <a:t>O</a:t>
            </a:r>
            <a:r>
              <a:rPr lang="en-US" sz="3600" baseline="-30000">
                <a:latin typeface="Times New Roman" pitchFamily="18" charset="0"/>
                <a:cs typeface="Times New Roman" pitchFamily="18" charset="0"/>
              </a:rPr>
              <a:t>11</a:t>
            </a:r>
            <a:r>
              <a:rPr lang="en-US" sz="3600">
                <a:latin typeface="Times New Roman" pitchFamily="18" charset="0"/>
                <a:cs typeface="Times New Roman" pitchFamily="18" charset="0"/>
              </a:rPr>
              <a:t>, and 81.46 grams of water at 338.0 K.  The vapor pressure of pure water at this temperature is 0.2467 atm.</a:t>
            </a:r>
          </a:p>
          <a:p>
            <a:pPr algn="l" rtl="0" eaLnBrk="0" hangingPunct="0">
              <a:tabLst>
                <a:tab pos="-457200" algn="l"/>
              </a:tabLst>
            </a:pPr>
            <a:endParaRPr lang="en-US" sz="3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1"/>
          <p:cNvSpPr>
            <a:spLocks noChangeArrowheads="1"/>
          </p:cNvSpPr>
          <p:nvPr/>
        </p:nvSpPr>
        <p:spPr bwMode="auto">
          <a:xfrm>
            <a:off x="0" y="0"/>
            <a:ext cx="8964613" cy="4032250"/>
          </a:xfrm>
          <a:prstGeom prst="rect">
            <a:avLst/>
          </a:prstGeom>
          <a:noFill/>
          <a:ln w="9525">
            <a:noFill/>
            <a:miter lim="800000"/>
            <a:headEnd/>
            <a:tailEnd/>
          </a:ln>
        </p:spPr>
        <p:txBody>
          <a:bodyPr anchor="ctr">
            <a:spAutoFit/>
          </a:bodyPr>
          <a:lstStyle/>
          <a:p>
            <a:pPr algn="l" rtl="0">
              <a:tabLst>
                <a:tab pos="-457200" algn="l"/>
              </a:tabLst>
            </a:pPr>
            <a:r>
              <a:rPr lang="en-US">
                <a:latin typeface="Times New Roman" pitchFamily="18" charset="0"/>
                <a:cs typeface="Times New Roman" pitchFamily="18" charset="0"/>
              </a:rPr>
              <a:t>Ex: A solution is prepared from 26.7 grams of an unknown compound and 116.2 grams of acetone, C</a:t>
            </a:r>
            <a:r>
              <a:rPr lang="en-US" baseline="-30000">
                <a:latin typeface="Times New Roman" pitchFamily="18" charset="0"/>
                <a:cs typeface="Times New Roman" pitchFamily="18" charset="0"/>
              </a:rPr>
              <a:t>3</a:t>
            </a:r>
            <a:r>
              <a:rPr lang="en-US">
                <a:latin typeface="Times New Roman" pitchFamily="18" charset="0"/>
                <a:cs typeface="Times New Roman" pitchFamily="18" charset="0"/>
              </a:rPr>
              <a:t>H</a:t>
            </a:r>
            <a:r>
              <a:rPr lang="en-US" baseline="-30000">
                <a:latin typeface="Times New Roman" pitchFamily="18" charset="0"/>
                <a:cs typeface="Times New Roman" pitchFamily="18" charset="0"/>
              </a:rPr>
              <a:t>6</a:t>
            </a:r>
            <a:r>
              <a:rPr lang="en-US">
                <a:latin typeface="Times New Roman" pitchFamily="18" charset="0"/>
                <a:cs typeface="Times New Roman" pitchFamily="18" charset="0"/>
              </a:rPr>
              <a:t>O, at 313 K.  The vapor pressure of pure acetone at this temperature is 0.526 atm and the vapor pressure of acetone above the solution is 0.501 atm.  Calculate the molecular weight of the unknown compound.</a:t>
            </a:r>
          </a:p>
          <a:p>
            <a:pPr algn="l" rtl="0" eaLnBrk="0" hangingPunct="0">
              <a:tabLst>
                <a:tab pos="-457200" algn="l"/>
              </a:tabLst>
            </a:pPr>
            <a:endParaRPr lang="en-US">
              <a:latin typeface="Times New Roman" pitchFamily="18" charset="0"/>
              <a:cs typeface="Times New Roman" pitchFamily="18" charset="0"/>
            </a:endParaRPr>
          </a:p>
        </p:txBody>
      </p:sp>
      <p:sp>
        <p:nvSpPr>
          <p:cNvPr id="536579" name="Slide Number Placeholder 2"/>
          <p:cNvSpPr>
            <a:spLocks noGrp="1"/>
          </p:cNvSpPr>
          <p:nvPr>
            <p:ph type="sldNum" sz="quarter" idx="12"/>
          </p:nvPr>
        </p:nvSpPr>
        <p:spPr>
          <a:noFill/>
        </p:spPr>
        <p:txBody>
          <a:bodyPr/>
          <a:lstStyle/>
          <a:p>
            <a:fld id="{C98AC95E-8129-4DB5-B32D-D20CC6CF4DD4}" type="slidenum">
              <a:rPr lang="ar-SA" smtClean="0">
                <a:latin typeface="Arial" pitchFamily="34" charset="0"/>
                <a:cs typeface="Arial" pitchFamily="34" charset="0"/>
              </a:rPr>
              <a:pPr/>
              <a:t>449</a:t>
            </a:fld>
            <a:endParaRPr lang="en-US" smtClean="0">
              <a:latin typeface="Arial" pitchFamily="34" charset="0"/>
              <a:cs typeface="Arial" pitchFamily="34" charset="0"/>
            </a:endParaRPr>
          </a:p>
        </p:txBody>
      </p:sp>
      <p:sp>
        <p:nvSpPr>
          <p:cNvPr id="536580" name="Rectangle 1"/>
          <p:cNvSpPr>
            <a:spLocks noChangeArrowheads="1"/>
          </p:cNvSpPr>
          <p:nvPr/>
        </p:nvSpPr>
        <p:spPr bwMode="auto">
          <a:xfrm>
            <a:off x="179388" y="3727450"/>
            <a:ext cx="8856662" cy="2554288"/>
          </a:xfrm>
          <a:prstGeom prst="rect">
            <a:avLst/>
          </a:prstGeom>
          <a:noFill/>
          <a:ln w="9525">
            <a:noFill/>
            <a:miter lim="800000"/>
            <a:headEnd/>
            <a:tailEnd/>
          </a:ln>
        </p:spPr>
        <p:txBody>
          <a:bodyPr anchor="ctr">
            <a:spAutoFit/>
          </a:bodyPr>
          <a:lstStyle/>
          <a:p>
            <a:pPr algn="l" rtl="0">
              <a:tabLst>
                <a:tab pos="-457200" algn="l"/>
                <a:tab pos="0" algn="l"/>
              </a:tabLst>
            </a:pPr>
            <a:r>
              <a:rPr lang="en-US">
                <a:latin typeface="Times New Roman" pitchFamily="18" charset="0"/>
                <a:cs typeface="Times New Roman" pitchFamily="18" charset="0"/>
              </a:rPr>
              <a:t>Ex: The vapor pressure of pure benzene, C</a:t>
            </a:r>
            <a:r>
              <a:rPr lang="en-US" baseline="-30000">
                <a:latin typeface="Times New Roman" pitchFamily="18" charset="0"/>
                <a:cs typeface="Times New Roman" pitchFamily="18" charset="0"/>
              </a:rPr>
              <a:t>6</a:t>
            </a:r>
            <a:r>
              <a:rPr lang="en-US">
                <a:latin typeface="Times New Roman" pitchFamily="18" charset="0"/>
                <a:cs typeface="Times New Roman" pitchFamily="18" charset="0"/>
              </a:rPr>
              <a:t>H</a:t>
            </a:r>
            <a:r>
              <a:rPr lang="en-US" baseline="-30000">
                <a:latin typeface="Times New Roman" pitchFamily="18" charset="0"/>
                <a:cs typeface="Times New Roman" pitchFamily="18" charset="0"/>
              </a:rPr>
              <a:t>6</a:t>
            </a:r>
            <a:r>
              <a:rPr lang="en-US">
                <a:latin typeface="Times New Roman" pitchFamily="18" charset="0"/>
                <a:cs typeface="Times New Roman" pitchFamily="18" charset="0"/>
              </a:rPr>
              <a:t>, is 0.132 atm at 299 K. Calculate the mass of hexachlorobenzene, C</a:t>
            </a:r>
            <a:r>
              <a:rPr lang="en-US" baseline="-30000">
                <a:latin typeface="Times New Roman" pitchFamily="18" charset="0"/>
                <a:cs typeface="Times New Roman" pitchFamily="18" charset="0"/>
              </a:rPr>
              <a:t>6</a:t>
            </a:r>
            <a:r>
              <a:rPr lang="en-US">
                <a:latin typeface="Times New Roman" pitchFamily="18" charset="0"/>
                <a:cs typeface="Times New Roman" pitchFamily="18" charset="0"/>
              </a:rPr>
              <a:t>Cl</a:t>
            </a:r>
            <a:r>
              <a:rPr lang="en-US" baseline="-30000">
                <a:latin typeface="Times New Roman" pitchFamily="18" charset="0"/>
                <a:cs typeface="Times New Roman" pitchFamily="18" charset="0"/>
              </a:rPr>
              <a:t>6</a:t>
            </a:r>
            <a:r>
              <a:rPr lang="en-US">
                <a:latin typeface="Times New Roman" pitchFamily="18" charset="0"/>
                <a:cs typeface="Times New Roman" pitchFamily="18" charset="0"/>
              </a:rPr>
              <a:t>, that must be dissolved in 25 grams of benzene to lower its vapor pressure to 0.126 atm.</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p:cNvSpPr>
            <a:spLocks noGrp="1"/>
          </p:cNvSpPr>
          <p:nvPr>
            <p:ph type="title"/>
          </p:nvPr>
        </p:nvSpPr>
        <p:spPr>
          <a:xfrm>
            <a:off x="468313" y="115888"/>
            <a:ext cx="8229600" cy="560387"/>
          </a:xfrm>
        </p:spPr>
        <p:txBody>
          <a:bodyPr/>
          <a:lstStyle/>
          <a:p>
            <a:r>
              <a:rPr lang="en-US" sz="3600" smtClean="0"/>
              <a:t>Empirical Formula from Mole Fraction</a:t>
            </a:r>
          </a:p>
        </p:txBody>
      </p:sp>
      <p:sp>
        <p:nvSpPr>
          <p:cNvPr id="3" name="Content Placeholder 2"/>
          <p:cNvSpPr>
            <a:spLocks noGrp="1"/>
          </p:cNvSpPr>
          <p:nvPr>
            <p:ph idx="1"/>
          </p:nvPr>
        </p:nvSpPr>
        <p:spPr>
          <a:xfrm>
            <a:off x="0" y="692150"/>
            <a:ext cx="9236075" cy="5867400"/>
          </a:xfrm>
        </p:spPr>
        <p:txBody>
          <a:bodyPr/>
          <a:lstStyle/>
          <a:p>
            <a:pPr algn="l" rtl="0">
              <a:lnSpc>
                <a:spcPts val="2500"/>
              </a:lnSpc>
              <a:spcAft>
                <a:spcPts val="300"/>
              </a:spcAft>
              <a:buFontTx/>
              <a:buNone/>
              <a:defRPr/>
            </a:pPr>
            <a:r>
              <a:rPr lang="en-US" sz="2400" dirty="0" smtClean="0"/>
              <a:t>Ex: A sample of an unknown compound contains;</a:t>
            </a:r>
          </a:p>
          <a:p>
            <a:pPr algn="ctr" rtl="0">
              <a:lnSpc>
                <a:spcPts val="2500"/>
              </a:lnSpc>
              <a:spcAft>
                <a:spcPts val="300"/>
              </a:spcAft>
              <a:buFont typeface="Wingdings" pitchFamily="2" charset="2"/>
              <a:buNone/>
              <a:defRPr/>
            </a:pPr>
            <a:r>
              <a:rPr lang="en-US" sz="2400" dirty="0" smtClean="0"/>
              <a:t>0.21 mol Zn      0.14 mol P      0.56 mol O</a:t>
            </a:r>
          </a:p>
          <a:p>
            <a:pPr algn="l" rtl="0">
              <a:lnSpc>
                <a:spcPts val="2500"/>
              </a:lnSpc>
              <a:spcAft>
                <a:spcPts val="300"/>
              </a:spcAft>
              <a:buFont typeface="Wingdings" pitchFamily="2" charset="2"/>
              <a:buNone/>
              <a:defRPr/>
            </a:pPr>
            <a:r>
              <a:rPr lang="en-US" sz="2400" dirty="0" smtClean="0"/>
              <a:t>What is the Empirical Formula?</a:t>
            </a:r>
          </a:p>
          <a:p>
            <a:pPr marL="914400" indent="-914400" algn="l" rtl="0">
              <a:lnSpc>
                <a:spcPts val="2500"/>
              </a:lnSpc>
              <a:spcAft>
                <a:spcPts val="300"/>
              </a:spcAft>
              <a:buFont typeface="Wingdings" pitchFamily="2" charset="2"/>
              <a:buNone/>
              <a:tabLst>
                <a:tab pos="914400" algn="l"/>
              </a:tabLst>
              <a:defRPr/>
            </a:pPr>
            <a:r>
              <a:rPr lang="en-US" sz="2400" dirty="0" smtClean="0"/>
              <a:t>1- Express preliminary formula using mole fraction values</a:t>
            </a:r>
          </a:p>
          <a:p>
            <a:pPr marL="914400" indent="-914400" algn="ctr" rtl="0">
              <a:lnSpc>
                <a:spcPts val="2500"/>
              </a:lnSpc>
              <a:spcBef>
                <a:spcPts val="1200"/>
              </a:spcBef>
              <a:buFont typeface="Wingdings" pitchFamily="2" charset="2"/>
              <a:buNone/>
              <a:tabLst>
                <a:tab pos="914400" algn="l"/>
              </a:tabLst>
              <a:defRPr/>
            </a:pPr>
            <a:r>
              <a:rPr lang="en-US" sz="2400" dirty="0" smtClean="0"/>
              <a:t>Zn</a:t>
            </a:r>
            <a:r>
              <a:rPr lang="en-US" sz="2400" baseline="-25000" dirty="0" smtClean="0"/>
              <a:t>0.21</a:t>
            </a:r>
            <a:r>
              <a:rPr lang="en-US" sz="2400" dirty="0" smtClean="0"/>
              <a:t>P</a:t>
            </a:r>
            <a:r>
              <a:rPr lang="en-US" sz="2400" baseline="-25000" dirty="0" smtClean="0"/>
              <a:t>0.14</a:t>
            </a:r>
            <a:r>
              <a:rPr lang="en-US" sz="2400" dirty="0" smtClean="0"/>
              <a:t>O</a:t>
            </a:r>
            <a:r>
              <a:rPr lang="en-US" sz="2400" baseline="-25000" dirty="0" smtClean="0"/>
              <a:t>0.56</a:t>
            </a:r>
          </a:p>
          <a:p>
            <a:pPr marL="0" indent="0" algn="l" rtl="0">
              <a:lnSpc>
                <a:spcPts val="2500"/>
              </a:lnSpc>
              <a:spcBef>
                <a:spcPts val="1800"/>
              </a:spcBef>
              <a:spcAft>
                <a:spcPts val="1200"/>
              </a:spcAft>
              <a:buFont typeface="Wingdings" pitchFamily="2" charset="2"/>
              <a:buNone/>
              <a:defRPr/>
            </a:pPr>
            <a:r>
              <a:rPr lang="en-US" sz="2400" dirty="0" smtClean="0"/>
              <a:t>2- Divide Each Fraction Value by the Smallest Fraction value</a:t>
            </a:r>
          </a:p>
          <a:p>
            <a:pPr marL="465138" indent="0" algn="l" rtl="0">
              <a:lnSpc>
                <a:spcPts val="2500"/>
              </a:lnSpc>
              <a:spcAft>
                <a:spcPts val="300"/>
              </a:spcAft>
              <a:buFont typeface="Wingdings" pitchFamily="2" charset="2"/>
              <a:buNone/>
              <a:defRPr/>
            </a:pPr>
            <a:r>
              <a:rPr lang="en-US" sz="2400" dirty="0" smtClean="0"/>
              <a:t>ZN:   0.21 / 0.14 = 1.5</a:t>
            </a:r>
          </a:p>
          <a:p>
            <a:pPr marL="465138" indent="0" algn="l" rtl="0">
              <a:lnSpc>
                <a:spcPts val="2500"/>
              </a:lnSpc>
              <a:spcAft>
                <a:spcPts val="300"/>
              </a:spcAft>
              <a:buFont typeface="Wingdings" pitchFamily="2" charset="2"/>
              <a:buNone/>
              <a:defRPr/>
            </a:pPr>
            <a:r>
              <a:rPr lang="en-US" sz="2400" dirty="0" smtClean="0"/>
              <a:t>P:     0.14 / 0.14 = 1.0</a:t>
            </a:r>
          </a:p>
          <a:p>
            <a:pPr marL="465138" indent="0" algn="l" rtl="0">
              <a:lnSpc>
                <a:spcPts val="2500"/>
              </a:lnSpc>
              <a:spcAft>
                <a:spcPts val="300"/>
              </a:spcAft>
              <a:buFont typeface="Wingdings" pitchFamily="2" charset="2"/>
              <a:buNone/>
              <a:defRPr/>
            </a:pPr>
            <a:r>
              <a:rPr lang="en-US" sz="2400" dirty="0" smtClean="0"/>
              <a:t>O:     0.56 / 0.14 = 4.0</a:t>
            </a:r>
          </a:p>
          <a:p>
            <a:pPr marL="465138" indent="0" algn="l" rtl="0">
              <a:lnSpc>
                <a:spcPts val="2500"/>
              </a:lnSpc>
              <a:spcAft>
                <a:spcPts val="300"/>
              </a:spcAft>
              <a:buFont typeface="Wingdings" pitchFamily="2" charset="2"/>
              <a:buNone/>
              <a:defRPr/>
            </a:pPr>
            <a:endParaRPr lang="en-US" sz="2400" dirty="0" smtClean="0"/>
          </a:p>
          <a:p>
            <a:pPr marL="0" indent="0" algn="l" rtl="0">
              <a:lnSpc>
                <a:spcPts val="2500"/>
              </a:lnSpc>
              <a:spcAft>
                <a:spcPts val="300"/>
              </a:spcAft>
              <a:buFont typeface="Wingdings" pitchFamily="2" charset="2"/>
              <a:buNone/>
              <a:defRPr/>
            </a:pPr>
            <a:r>
              <a:rPr lang="en-US" sz="2400" dirty="0" smtClean="0"/>
              <a:t>3- Multiply through by the smallest integer that turns all subscripts into whole number integers</a:t>
            </a:r>
          </a:p>
          <a:p>
            <a:pPr marL="0" indent="0" algn="ctr" rtl="0">
              <a:lnSpc>
                <a:spcPts val="2500"/>
              </a:lnSpc>
              <a:spcBef>
                <a:spcPts val="1200"/>
              </a:spcBef>
              <a:spcAft>
                <a:spcPts val="0"/>
              </a:spcAft>
              <a:buFont typeface="Wingdings" pitchFamily="2" charset="2"/>
              <a:buNone/>
              <a:defRPr/>
            </a:pPr>
            <a:r>
              <a:rPr lang="en-US" sz="2400" dirty="0" smtClean="0"/>
              <a:t>Zn</a:t>
            </a:r>
            <a:r>
              <a:rPr lang="en-US" sz="2400" baseline="-25000" dirty="0" smtClean="0"/>
              <a:t>(1.5 x2)</a:t>
            </a:r>
            <a:r>
              <a:rPr lang="en-US" sz="2400" dirty="0" smtClean="0"/>
              <a:t>P</a:t>
            </a:r>
            <a:r>
              <a:rPr lang="en-US" sz="2400" baseline="-25000" dirty="0" smtClean="0"/>
              <a:t>1.0x2)</a:t>
            </a:r>
            <a:r>
              <a:rPr lang="en-US" sz="2400" dirty="0" smtClean="0"/>
              <a:t>O</a:t>
            </a:r>
            <a:r>
              <a:rPr lang="en-US" sz="2400" baseline="-25000" dirty="0" smtClean="0"/>
              <a:t>(4.0x2)</a:t>
            </a:r>
            <a:r>
              <a:rPr lang="en-US" sz="2400" dirty="0" smtClean="0"/>
              <a:t>   =   Zn</a:t>
            </a:r>
            <a:r>
              <a:rPr lang="en-US" sz="2400" baseline="-25000" dirty="0" smtClean="0"/>
              <a:t>3</a:t>
            </a:r>
            <a:r>
              <a:rPr lang="en-US" sz="2400" dirty="0" smtClean="0"/>
              <a:t>P</a:t>
            </a:r>
            <a:r>
              <a:rPr lang="en-US" sz="2400" baseline="-25000" dirty="0" smtClean="0"/>
              <a:t>2</a:t>
            </a:r>
            <a:r>
              <a:rPr lang="en-US" sz="2400" dirty="0" smtClean="0"/>
              <a:t>O</a:t>
            </a:r>
            <a:r>
              <a:rPr lang="en-US" sz="2400" baseline="-25000" dirty="0" smtClean="0"/>
              <a:t>8</a:t>
            </a:r>
          </a:p>
          <a:p>
            <a:pPr marL="0" indent="0" algn="l" rtl="0">
              <a:lnSpc>
                <a:spcPts val="2500"/>
              </a:lnSpc>
              <a:spcAft>
                <a:spcPts val="300"/>
              </a:spcAft>
              <a:buFont typeface="Wingdings" pitchFamily="2" charset="2"/>
              <a:buNone/>
              <a:defRPr/>
            </a:pPr>
            <a:endParaRPr lang="en-US" sz="2400" dirty="0" smtClean="0"/>
          </a:p>
          <a:p>
            <a:pPr marL="0" indent="0" algn="l" rtl="0">
              <a:lnSpc>
                <a:spcPts val="2500"/>
              </a:lnSpc>
              <a:spcAft>
                <a:spcPts val="300"/>
              </a:spcAft>
              <a:buFont typeface="Wingdings" pitchFamily="2" charset="2"/>
              <a:buNone/>
              <a:defRPr/>
            </a:pPr>
            <a:endParaRPr lang="en-US" sz="2400" baseline="-25000" dirty="0" smtClean="0"/>
          </a:p>
          <a:p>
            <a:pPr marL="0" indent="0" algn="l" rtl="0">
              <a:lnSpc>
                <a:spcPts val="2500"/>
              </a:lnSpc>
              <a:spcAft>
                <a:spcPts val="300"/>
              </a:spcAft>
              <a:buFont typeface="Wingdings" pitchFamily="2" charset="2"/>
              <a:buNone/>
              <a:defRPr/>
            </a:pPr>
            <a:endParaRPr lang="en-US" sz="2400" dirty="0" smtClean="0"/>
          </a:p>
          <a:p>
            <a:pPr algn="l" rtl="0">
              <a:lnSpc>
                <a:spcPts val="2500"/>
              </a:lnSpc>
              <a:spcAft>
                <a:spcPts val="300"/>
              </a:spcAft>
              <a:buFont typeface="Wingdings" pitchFamily="2" charset="2"/>
              <a:buNone/>
              <a:defRPr/>
            </a:pPr>
            <a:endParaRPr lang="en-US" sz="2400" dirty="0" smtClean="0"/>
          </a:p>
        </p:txBody>
      </p:sp>
      <p:sp>
        <p:nvSpPr>
          <p:cNvPr id="6" name="TextBox 5"/>
          <p:cNvSpPr txBox="1">
            <a:spLocks noChangeArrowheads="1"/>
          </p:cNvSpPr>
          <p:nvPr/>
        </p:nvSpPr>
        <p:spPr bwMode="auto">
          <a:xfrm>
            <a:off x="5148263" y="4508500"/>
            <a:ext cx="2117725" cy="523875"/>
          </a:xfrm>
          <a:prstGeom prst="rect">
            <a:avLst/>
          </a:prstGeom>
          <a:noFill/>
          <a:ln w="9525">
            <a:noFill/>
            <a:miter lim="800000"/>
            <a:headEnd/>
            <a:tailEnd/>
          </a:ln>
        </p:spPr>
        <p:txBody>
          <a:bodyPr wrap="none">
            <a:spAutoFit/>
          </a:bodyPr>
          <a:lstStyle/>
          <a:p>
            <a:r>
              <a:rPr lang="en-US" sz="2800">
                <a:solidFill>
                  <a:schemeClr val="tx2"/>
                </a:solidFill>
              </a:rPr>
              <a:t>Zn</a:t>
            </a:r>
            <a:r>
              <a:rPr lang="en-US" sz="2800" baseline="-25000">
                <a:solidFill>
                  <a:schemeClr val="tx2"/>
                </a:solidFill>
              </a:rPr>
              <a:t>1.5</a:t>
            </a:r>
            <a:r>
              <a:rPr lang="en-US" sz="2800">
                <a:solidFill>
                  <a:schemeClr val="tx2"/>
                </a:solidFill>
              </a:rPr>
              <a:t>P</a:t>
            </a:r>
            <a:r>
              <a:rPr lang="en-US" sz="2800" baseline="-25000">
                <a:solidFill>
                  <a:schemeClr val="tx2"/>
                </a:solidFill>
              </a:rPr>
              <a:t>1.0</a:t>
            </a:r>
            <a:r>
              <a:rPr lang="en-US" sz="2800">
                <a:solidFill>
                  <a:schemeClr val="tx2"/>
                </a:solidFill>
              </a:rPr>
              <a:t>O</a:t>
            </a:r>
            <a:r>
              <a:rPr lang="en-US" sz="2800" baseline="-25000">
                <a:solidFill>
                  <a:schemeClr val="tx2"/>
                </a:solidFill>
              </a:rPr>
              <a:t>4.0</a:t>
            </a:r>
            <a:endParaRPr lang="en-US" sz="2800">
              <a:solidFill>
                <a:schemeClr val="tx2"/>
              </a:solidFill>
            </a:endParaRPr>
          </a:p>
        </p:txBody>
      </p:sp>
      <p:sp>
        <p:nvSpPr>
          <p:cNvPr id="178181" name="Slide Number Placeholder 8"/>
          <p:cNvSpPr>
            <a:spLocks noGrp="1"/>
          </p:cNvSpPr>
          <p:nvPr>
            <p:ph type="sldNum" sz="quarter" idx="12"/>
          </p:nvPr>
        </p:nvSpPr>
        <p:spPr>
          <a:noFill/>
        </p:spPr>
        <p:txBody>
          <a:bodyPr/>
          <a:lstStyle/>
          <a:p>
            <a:fld id="{9AE18E25-FDF4-4AEB-A576-E6783AE127B9}" type="slidenum">
              <a:rPr lang="ar-SA" smtClean="0">
                <a:latin typeface="Arial" pitchFamily="34" charset="0"/>
                <a:cs typeface="Arial" pitchFamily="34" charset="0"/>
              </a:rPr>
              <a:pPr/>
              <a:t>45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diamond(i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diamond(i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diamond(in)">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diamond(in)">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diamond(in)">
                                      <p:cBhvr>
                                        <p:cTn id="27" dur="500"/>
                                        <p:tgtEl>
                                          <p:spTgt spid="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diamond(in)">
                                      <p:cBhvr>
                                        <p:cTn id="32" dur="500"/>
                                        <p:tgtEl>
                                          <p:spTgt spid="3">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diamond(in)">
                                      <p:cBhvr>
                                        <p:cTn id="37" dur="500"/>
                                        <p:tgtEl>
                                          <p:spTgt spid="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diamond(in)">
                                      <p:cBhvr>
                                        <p:cTn id="42" dur="500"/>
                                        <p:tgtEl>
                                          <p:spTgt spid="3">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animEffect transition="in" filter="diamond(in)">
                                      <p:cBhvr>
                                        <p:cTn id="47"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Rectangle 1"/>
          <p:cNvSpPr>
            <a:spLocks noChangeArrowheads="1"/>
          </p:cNvSpPr>
          <p:nvPr/>
        </p:nvSpPr>
        <p:spPr bwMode="auto">
          <a:xfrm>
            <a:off x="228600" y="304800"/>
            <a:ext cx="8915400" cy="3970338"/>
          </a:xfrm>
          <a:prstGeom prst="rect">
            <a:avLst/>
          </a:prstGeom>
          <a:noFill/>
          <a:ln w="9525">
            <a:noFill/>
            <a:miter lim="800000"/>
            <a:headEnd/>
            <a:tailEnd/>
          </a:ln>
        </p:spPr>
        <p:txBody>
          <a:bodyPr>
            <a:spAutoFit/>
          </a:bodyPr>
          <a:lstStyle/>
          <a:p>
            <a:pPr algn="l" rtl="0"/>
            <a:r>
              <a:rPr lang="en-US" sz="3600">
                <a:latin typeface="Times New Roman" pitchFamily="18" charset="0"/>
                <a:cs typeface="Times New Roman" pitchFamily="18" charset="0"/>
              </a:rPr>
              <a:t>Ex: At 333 K the vapor pressure of benzene, C</a:t>
            </a:r>
            <a:r>
              <a:rPr lang="en-US" sz="3600" baseline="-25000">
                <a:latin typeface="Times New Roman" pitchFamily="18" charset="0"/>
                <a:cs typeface="Times New Roman" pitchFamily="18" charset="0"/>
              </a:rPr>
              <a:t>6</a:t>
            </a:r>
            <a:r>
              <a:rPr lang="en-US" sz="3600">
                <a:latin typeface="Times New Roman" pitchFamily="18" charset="0"/>
                <a:cs typeface="Times New Roman" pitchFamily="18" charset="0"/>
              </a:rPr>
              <a:t>H</a:t>
            </a:r>
            <a:r>
              <a:rPr lang="en-US" sz="3600" baseline="-25000">
                <a:latin typeface="Times New Roman" pitchFamily="18" charset="0"/>
                <a:cs typeface="Times New Roman" pitchFamily="18" charset="0"/>
              </a:rPr>
              <a:t>6</a:t>
            </a:r>
            <a:r>
              <a:rPr lang="en-US" sz="3600">
                <a:latin typeface="Times New Roman" pitchFamily="18" charset="0"/>
                <a:cs typeface="Times New Roman" pitchFamily="18" charset="0"/>
              </a:rPr>
              <a:t>, is 0.521 atm and the vapor pressure of toluene, C</a:t>
            </a:r>
            <a:r>
              <a:rPr lang="en-US" sz="3600" baseline="-25000">
                <a:latin typeface="Times New Roman" pitchFamily="18" charset="0"/>
                <a:cs typeface="Times New Roman" pitchFamily="18" charset="0"/>
              </a:rPr>
              <a:t>7</a:t>
            </a:r>
            <a:r>
              <a:rPr lang="en-US" sz="3600">
                <a:latin typeface="Times New Roman" pitchFamily="18" charset="0"/>
                <a:cs typeface="Times New Roman" pitchFamily="18" charset="0"/>
              </a:rPr>
              <a:t>H</a:t>
            </a:r>
            <a:r>
              <a:rPr lang="en-US" sz="3600" baseline="-25000">
                <a:latin typeface="Times New Roman" pitchFamily="18" charset="0"/>
                <a:cs typeface="Times New Roman" pitchFamily="18" charset="0"/>
              </a:rPr>
              <a:t>8</a:t>
            </a:r>
            <a:r>
              <a:rPr lang="en-US" sz="3600">
                <a:latin typeface="Times New Roman" pitchFamily="18" charset="0"/>
                <a:cs typeface="Times New Roman" pitchFamily="18" charset="0"/>
              </a:rPr>
              <a:t>, is 0.184 atm.  A solution of equimolar amounts of these two liquids is prepared.  Calculate the mole fraction of toluene in the vapor and the total vapor pressure above the solution.</a:t>
            </a:r>
          </a:p>
        </p:txBody>
      </p:sp>
      <p:sp>
        <p:nvSpPr>
          <p:cNvPr id="537603" name="Slide Number Placeholder 2"/>
          <p:cNvSpPr>
            <a:spLocks noGrp="1"/>
          </p:cNvSpPr>
          <p:nvPr>
            <p:ph type="sldNum" sz="quarter" idx="12"/>
          </p:nvPr>
        </p:nvSpPr>
        <p:spPr>
          <a:noFill/>
        </p:spPr>
        <p:txBody>
          <a:bodyPr/>
          <a:lstStyle/>
          <a:p>
            <a:fld id="{CE366383-16AC-4B3E-96A1-912CC2116665}" type="slidenum">
              <a:rPr lang="ar-SA" smtClean="0">
                <a:latin typeface="Arial" pitchFamily="34" charset="0"/>
                <a:cs typeface="Arial" pitchFamily="34" charset="0"/>
              </a:rPr>
              <a:pPr/>
              <a:t>450</a:t>
            </a:fld>
            <a:endParaRPr lang="en-US" smtClean="0">
              <a:latin typeface="Arial" pitchFamily="34" charset="0"/>
              <a:cs typeface="Arial" pitchFamily="34" charset="0"/>
            </a:endParaRPr>
          </a:p>
        </p:txBody>
      </p:sp>
      <p:sp>
        <p:nvSpPr>
          <p:cNvPr id="537604" name="Rectangle 1"/>
          <p:cNvSpPr>
            <a:spLocks noChangeArrowheads="1"/>
          </p:cNvSpPr>
          <p:nvPr/>
        </p:nvSpPr>
        <p:spPr bwMode="auto">
          <a:xfrm>
            <a:off x="179388" y="4365625"/>
            <a:ext cx="8686800" cy="1754188"/>
          </a:xfrm>
          <a:prstGeom prst="rect">
            <a:avLst/>
          </a:prstGeom>
          <a:noFill/>
          <a:ln w="9525">
            <a:noFill/>
            <a:miter lim="800000"/>
            <a:headEnd/>
            <a:tailEnd/>
          </a:ln>
        </p:spPr>
        <p:txBody>
          <a:bodyPr>
            <a:spAutoFit/>
          </a:bodyPr>
          <a:lstStyle/>
          <a:p>
            <a:pPr algn="l"/>
            <a:r>
              <a:rPr lang="en-US" sz="3600">
                <a:latin typeface="Times New Roman" pitchFamily="18" charset="0"/>
                <a:cs typeface="Times New Roman" pitchFamily="18" charset="0"/>
              </a:rPr>
              <a:t>Ex: Calculate the mass of sugar, C</a:t>
            </a:r>
            <a:r>
              <a:rPr lang="en-US" sz="3600" baseline="-25000">
                <a:latin typeface="Times New Roman" pitchFamily="18" charset="0"/>
                <a:cs typeface="Times New Roman" pitchFamily="18" charset="0"/>
              </a:rPr>
              <a:t>6</a:t>
            </a:r>
            <a:r>
              <a:rPr lang="en-US" sz="3600">
                <a:latin typeface="Times New Roman" pitchFamily="18" charset="0"/>
                <a:cs typeface="Times New Roman" pitchFamily="18" charset="0"/>
              </a:rPr>
              <a:t>H</a:t>
            </a:r>
            <a:r>
              <a:rPr lang="en-US" sz="3600" baseline="-25000">
                <a:latin typeface="Times New Roman" pitchFamily="18" charset="0"/>
                <a:cs typeface="Times New Roman" pitchFamily="18" charset="0"/>
              </a:rPr>
              <a:t>12</a:t>
            </a:r>
            <a:r>
              <a:rPr lang="en-US" sz="3600">
                <a:latin typeface="Times New Roman" pitchFamily="18" charset="0"/>
                <a:cs typeface="Times New Roman" pitchFamily="18" charset="0"/>
              </a:rPr>
              <a:t>O</a:t>
            </a:r>
            <a:r>
              <a:rPr lang="en-US" sz="3600" baseline="-25000">
                <a:latin typeface="Times New Roman" pitchFamily="18" charset="0"/>
                <a:cs typeface="Times New Roman" pitchFamily="18" charset="0"/>
              </a:rPr>
              <a:t>6</a:t>
            </a:r>
            <a:r>
              <a:rPr lang="en-US" sz="3600">
                <a:latin typeface="Times New Roman" pitchFamily="18" charset="0"/>
                <a:cs typeface="Times New Roman" pitchFamily="18" charset="0"/>
              </a:rPr>
              <a:t>, that must be dissolved in 1000 grams of ethanol to raise its boiling point 1.0 K.</a:t>
            </a:r>
          </a:p>
        </p:txBody>
      </p:sp>
    </p:spTree>
  </p:cSld>
  <p:clrMapOvr>
    <a:masterClrMapping/>
  </p:clrMapOvr>
  <p:timing>
    <p:tnLst>
      <p:par>
        <p:cTn id="1" dur="indefinite" restart="never" nodeType="tmRoot"/>
      </p:par>
    </p:tnLst>
  </p:timing>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6" name="Rectangle 2"/>
          <p:cNvSpPr>
            <a:spLocks noGrp="1" noChangeArrowheads="1"/>
          </p:cNvSpPr>
          <p:nvPr>
            <p:ph type="title"/>
          </p:nvPr>
        </p:nvSpPr>
        <p:spPr/>
        <p:txBody>
          <a:bodyPr/>
          <a:lstStyle/>
          <a:p>
            <a:pPr eaLnBrk="1" hangingPunct="1"/>
            <a:r>
              <a:rPr lang="en-US" sz="7200" smtClean="0"/>
              <a:t>Osmosis</a:t>
            </a:r>
          </a:p>
        </p:txBody>
      </p:sp>
      <p:sp>
        <p:nvSpPr>
          <p:cNvPr id="65539" name="Rectangle 3"/>
          <p:cNvSpPr>
            <a:spLocks noGrp="1" noChangeArrowheads="1"/>
          </p:cNvSpPr>
          <p:nvPr>
            <p:ph type="body" idx="1"/>
          </p:nvPr>
        </p:nvSpPr>
        <p:spPr>
          <a:xfrm>
            <a:off x="0" y="1447800"/>
            <a:ext cx="8991600" cy="4267200"/>
          </a:xfrm>
        </p:spPr>
        <p:txBody>
          <a:bodyPr/>
          <a:lstStyle/>
          <a:p>
            <a:pPr algn="l" rtl="0" eaLnBrk="1" hangingPunct="1"/>
            <a:r>
              <a:rPr lang="en-US" sz="3600" smtClean="0"/>
              <a:t>Some substances form </a:t>
            </a:r>
            <a:r>
              <a:rPr lang="en-US" sz="3600" smtClean="0">
                <a:solidFill>
                  <a:srgbClr val="000080"/>
                </a:solidFill>
              </a:rPr>
              <a:t>semipermeable membranes</a:t>
            </a:r>
            <a:r>
              <a:rPr lang="en-US" sz="3600" smtClean="0"/>
              <a:t>, allowing some smaller particles to pass through, but blocking other larger particles.</a:t>
            </a:r>
          </a:p>
          <a:p>
            <a:pPr algn="l" rtl="0" eaLnBrk="1" hangingPunct="1"/>
            <a:r>
              <a:rPr lang="en-US" sz="3600" smtClean="0"/>
              <a:t>In biological systems, most semipermeable membranes allow water to pass through, but solutes are not free to do so.</a:t>
            </a:r>
          </a:p>
        </p:txBody>
      </p:sp>
      <p:sp>
        <p:nvSpPr>
          <p:cNvPr id="538628" name="Slide Number Placeholder 3"/>
          <p:cNvSpPr>
            <a:spLocks noGrp="1"/>
          </p:cNvSpPr>
          <p:nvPr>
            <p:ph type="sldNum" sz="quarter" idx="12"/>
          </p:nvPr>
        </p:nvSpPr>
        <p:spPr>
          <a:noFill/>
        </p:spPr>
        <p:txBody>
          <a:bodyPr/>
          <a:lstStyle/>
          <a:p>
            <a:fld id="{C1E97025-76FB-4DC6-A371-DF5CB2B05B65}" type="slidenum">
              <a:rPr lang="ar-SA" smtClean="0">
                <a:latin typeface="Arial" pitchFamily="34" charset="0"/>
                <a:cs typeface="Arial" pitchFamily="34" charset="0"/>
              </a:rPr>
              <a:pPr/>
              <a:t>451</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5539">
                                            <p:txEl>
                                              <p:pRg st="1" end="1"/>
                                            </p:txEl>
                                          </p:spTgt>
                                        </p:tgtEl>
                                        <p:attrNameLst>
                                          <p:attrName>style.visibility</p:attrName>
                                        </p:attrNameLst>
                                      </p:cBhvr>
                                      <p:to>
                                        <p:strVal val="visible"/>
                                      </p:to>
                                    </p:set>
                                    <p:animEffect transition="in" filter="fade">
                                      <p:cBhvr>
                                        <p:cTn id="7" dur="2000"/>
                                        <p:tgtEl>
                                          <p:spTgt spid="655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p:bldLst>
  </p:timing>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0" name="Rectangle 2"/>
          <p:cNvSpPr>
            <a:spLocks noGrp="1" noChangeArrowheads="1"/>
          </p:cNvSpPr>
          <p:nvPr>
            <p:ph type="title"/>
          </p:nvPr>
        </p:nvSpPr>
        <p:spPr>
          <a:xfrm>
            <a:off x="762000" y="0"/>
            <a:ext cx="7772400" cy="1143000"/>
          </a:xfrm>
        </p:spPr>
        <p:txBody>
          <a:bodyPr/>
          <a:lstStyle/>
          <a:p>
            <a:pPr eaLnBrk="1" hangingPunct="1"/>
            <a:r>
              <a:rPr lang="en-US" sz="6600" smtClean="0"/>
              <a:t>Osmosis</a:t>
            </a:r>
          </a:p>
        </p:txBody>
      </p:sp>
      <p:sp>
        <p:nvSpPr>
          <p:cNvPr id="539651" name="Rectangle 4"/>
          <p:cNvSpPr>
            <a:spLocks noGrp="1" noChangeArrowheads="1"/>
          </p:cNvSpPr>
          <p:nvPr>
            <p:ph type="body" sz="half" idx="2"/>
          </p:nvPr>
        </p:nvSpPr>
        <p:spPr>
          <a:xfrm>
            <a:off x="0" y="4495800"/>
            <a:ext cx="9144000" cy="2057400"/>
          </a:xfrm>
        </p:spPr>
        <p:txBody>
          <a:bodyPr/>
          <a:lstStyle/>
          <a:p>
            <a:pPr algn="l" rtl="0" eaLnBrk="1" hangingPunct="1">
              <a:lnSpc>
                <a:spcPct val="90000"/>
              </a:lnSpc>
              <a:buFontTx/>
              <a:buNone/>
            </a:pPr>
            <a:r>
              <a:rPr lang="en-US" smtClean="0"/>
              <a:t>	In osmosis, there is net movement of solvent from the area of </a:t>
            </a:r>
            <a:r>
              <a:rPr lang="en-US" b="1" smtClean="0"/>
              <a:t>higher solvent concentration</a:t>
            </a:r>
            <a:r>
              <a:rPr lang="en-US" smtClean="0"/>
              <a:t> (</a:t>
            </a:r>
            <a:r>
              <a:rPr lang="en-US" i="1" smtClean="0"/>
              <a:t>lower</a:t>
            </a:r>
            <a:r>
              <a:rPr lang="en-US" smtClean="0"/>
              <a:t> </a:t>
            </a:r>
            <a:r>
              <a:rPr lang="en-US" i="1" smtClean="0"/>
              <a:t>solute</a:t>
            </a:r>
            <a:r>
              <a:rPr lang="en-US" smtClean="0"/>
              <a:t> </a:t>
            </a:r>
            <a:r>
              <a:rPr lang="en-US" i="1" smtClean="0"/>
              <a:t>concentration</a:t>
            </a:r>
            <a:r>
              <a:rPr lang="en-US" smtClean="0"/>
              <a:t>) to the are of </a:t>
            </a:r>
            <a:r>
              <a:rPr lang="en-US" b="1" smtClean="0"/>
              <a:t>lower solvent concentration</a:t>
            </a:r>
            <a:r>
              <a:rPr lang="en-US" smtClean="0"/>
              <a:t> (</a:t>
            </a:r>
            <a:r>
              <a:rPr lang="en-US" i="1" smtClean="0"/>
              <a:t>higher</a:t>
            </a:r>
            <a:r>
              <a:rPr lang="en-US" smtClean="0"/>
              <a:t> </a:t>
            </a:r>
            <a:r>
              <a:rPr lang="en-US" i="1" smtClean="0"/>
              <a:t>solute</a:t>
            </a:r>
            <a:r>
              <a:rPr lang="en-US" smtClean="0"/>
              <a:t> </a:t>
            </a:r>
            <a:r>
              <a:rPr lang="en-US" i="1" smtClean="0"/>
              <a:t>concentration</a:t>
            </a:r>
            <a:r>
              <a:rPr lang="en-US" smtClean="0"/>
              <a:t>).</a:t>
            </a:r>
          </a:p>
        </p:txBody>
      </p:sp>
      <p:pic>
        <p:nvPicPr>
          <p:cNvPr id="539652" name="Picture 9" descr="13_23"/>
          <p:cNvPicPr>
            <a:picLocks noGrp="1" noChangeAspect="1" noChangeArrowheads="1"/>
          </p:cNvPicPr>
          <p:nvPr>
            <p:ph sz="half" idx="1"/>
          </p:nvPr>
        </p:nvPicPr>
        <p:blipFill>
          <a:blip r:embed="rId3" cstate="print"/>
          <a:srcRect l="7822" t="19298" r="8156" b="22807"/>
          <a:stretch>
            <a:fillRect/>
          </a:stretch>
        </p:blipFill>
        <p:spPr>
          <a:xfrm>
            <a:off x="2209800" y="1066800"/>
            <a:ext cx="4648200" cy="3263900"/>
          </a:xfrm>
        </p:spPr>
      </p:pic>
      <p:sp>
        <p:nvSpPr>
          <p:cNvPr id="539653" name="Slide Number Placeholder 4"/>
          <p:cNvSpPr>
            <a:spLocks noGrp="1"/>
          </p:cNvSpPr>
          <p:nvPr>
            <p:ph type="sldNum" sz="quarter" idx="11"/>
          </p:nvPr>
        </p:nvSpPr>
        <p:spPr>
          <a:noFill/>
        </p:spPr>
        <p:txBody>
          <a:bodyPr/>
          <a:lstStyle/>
          <a:p>
            <a:fld id="{DBD1CAA8-C5E2-4EB9-B65A-65779D89F3AA}" type="slidenum">
              <a:rPr lang="ar-SA" smtClean="0">
                <a:latin typeface="Arial" pitchFamily="34" charset="0"/>
                <a:cs typeface="Arial" pitchFamily="34" charset="0"/>
              </a:rPr>
              <a:pPr/>
              <a:t>452</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0674" name="Group 34"/>
          <p:cNvGrpSpPr>
            <a:grpSpLocks/>
          </p:cNvGrpSpPr>
          <p:nvPr/>
        </p:nvGrpSpPr>
        <p:grpSpPr bwMode="auto">
          <a:xfrm>
            <a:off x="762000" y="2819400"/>
            <a:ext cx="7315200" cy="4006850"/>
            <a:chOff x="480" y="1776"/>
            <a:chExt cx="4608" cy="2524"/>
          </a:xfrm>
        </p:grpSpPr>
        <p:pic>
          <p:nvPicPr>
            <p:cNvPr id="540684" name="Picture 31" descr="12_11"/>
            <p:cNvPicPr>
              <a:picLocks noChangeAspect="1" noChangeArrowheads="1"/>
            </p:cNvPicPr>
            <p:nvPr/>
          </p:nvPicPr>
          <p:blipFill>
            <a:blip r:embed="rId3" cstate="print"/>
            <a:srcRect t="12500" b="15277"/>
            <a:stretch>
              <a:fillRect/>
            </a:stretch>
          </p:blipFill>
          <p:spPr bwMode="auto">
            <a:xfrm>
              <a:off x="480" y="1776"/>
              <a:ext cx="4608" cy="2496"/>
            </a:xfrm>
            <a:prstGeom prst="rect">
              <a:avLst/>
            </a:prstGeom>
            <a:noFill/>
            <a:ln w="9525">
              <a:noFill/>
              <a:miter lim="800000"/>
              <a:headEnd/>
              <a:tailEnd/>
            </a:ln>
          </p:spPr>
        </p:pic>
        <p:sp>
          <p:nvSpPr>
            <p:cNvPr id="540685" name="Rectangle 32"/>
            <p:cNvSpPr>
              <a:spLocks noChangeArrowheads="1"/>
            </p:cNvSpPr>
            <p:nvPr/>
          </p:nvSpPr>
          <p:spPr bwMode="auto">
            <a:xfrm>
              <a:off x="1152" y="3912"/>
              <a:ext cx="288" cy="384"/>
            </a:xfrm>
            <a:prstGeom prst="rect">
              <a:avLst/>
            </a:prstGeom>
            <a:solidFill>
              <a:schemeClr val="bg1"/>
            </a:solidFill>
            <a:ln w="9525">
              <a:noFill/>
              <a:miter lim="800000"/>
              <a:headEnd/>
              <a:tailEnd/>
            </a:ln>
          </p:spPr>
          <p:txBody>
            <a:bodyPr wrap="none" anchor="ctr"/>
            <a:lstStyle/>
            <a:p>
              <a:endParaRPr lang="en-US">
                <a:latin typeface="Calibri" pitchFamily="34" charset="0"/>
              </a:endParaRPr>
            </a:p>
          </p:txBody>
        </p:sp>
        <p:sp>
          <p:nvSpPr>
            <p:cNvPr id="540686" name="Rectangle 33"/>
            <p:cNvSpPr>
              <a:spLocks noChangeArrowheads="1"/>
            </p:cNvSpPr>
            <p:nvPr/>
          </p:nvSpPr>
          <p:spPr bwMode="auto">
            <a:xfrm>
              <a:off x="2928" y="3916"/>
              <a:ext cx="288" cy="384"/>
            </a:xfrm>
            <a:prstGeom prst="rect">
              <a:avLst/>
            </a:prstGeom>
            <a:solidFill>
              <a:schemeClr val="bg1"/>
            </a:solidFill>
            <a:ln w="9525">
              <a:noFill/>
              <a:miter lim="800000"/>
              <a:headEnd/>
              <a:tailEnd/>
            </a:ln>
          </p:spPr>
          <p:txBody>
            <a:bodyPr wrap="none" anchor="ctr"/>
            <a:lstStyle/>
            <a:p>
              <a:endParaRPr lang="en-US">
                <a:latin typeface="Calibri" pitchFamily="34" charset="0"/>
              </a:endParaRPr>
            </a:p>
          </p:txBody>
        </p:sp>
      </p:grpSp>
      <p:sp>
        <p:nvSpPr>
          <p:cNvPr id="540675" name="Text Box 2"/>
          <p:cNvSpPr txBox="1">
            <a:spLocks noChangeArrowheads="1"/>
          </p:cNvSpPr>
          <p:nvPr/>
        </p:nvSpPr>
        <p:spPr bwMode="auto">
          <a:xfrm>
            <a:off x="136525" y="71438"/>
            <a:ext cx="3762375" cy="519112"/>
          </a:xfrm>
          <a:prstGeom prst="rect">
            <a:avLst/>
          </a:prstGeom>
          <a:noFill/>
          <a:ln w="9525">
            <a:noFill/>
            <a:miter lim="800000"/>
            <a:headEnd/>
            <a:tailEnd/>
          </a:ln>
        </p:spPr>
        <p:txBody>
          <a:bodyPr wrap="none">
            <a:spAutoFit/>
          </a:bodyPr>
          <a:lstStyle/>
          <a:p>
            <a:r>
              <a:rPr lang="en-US" sz="2800" b="1" u="sng">
                <a:latin typeface="Calibri" pitchFamily="34" charset="0"/>
              </a:rPr>
              <a:t>Osmotic Pressure (</a:t>
            </a:r>
            <a:r>
              <a:rPr lang="en-US" sz="2800" b="1" u="sng">
                <a:latin typeface="Symbol" pitchFamily="18" charset="2"/>
              </a:rPr>
              <a:t>p</a:t>
            </a:r>
            <a:r>
              <a:rPr lang="en-US" sz="2800" b="1" u="sng">
                <a:latin typeface="Calibri" pitchFamily="34" charset="0"/>
              </a:rPr>
              <a:t>)</a:t>
            </a:r>
          </a:p>
        </p:txBody>
      </p:sp>
      <p:sp>
        <p:nvSpPr>
          <p:cNvPr id="24599" name="Text Box 23"/>
          <p:cNvSpPr txBox="1">
            <a:spLocks noChangeArrowheads="1"/>
          </p:cNvSpPr>
          <p:nvPr/>
        </p:nvSpPr>
        <p:spPr bwMode="auto">
          <a:xfrm>
            <a:off x="76200" y="685800"/>
            <a:ext cx="8931275" cy="830263"/>
          </a:xfrm>
          <a:prstGeom prst="rect">
            <a:avLst/>
          </a:prstGeom>
          <a:noFill/>
          <a:ln w="9525">
            <a:noFill/>
            <a:miter lim="800000"/>
            <a:headEnd/>
            <a:tailEnd/>
          </a:ln>
        </p:spPr>
        <p:txBody>
          <a:bodyPr>
            <a:spAutoFit/>
          </a:bodyPr>
          <a:lstStyle/>
          <a:p>
            <a:pPr algn="l" rtl="0"/>
            <a:r>
              <a:rPr lang="en-US" sz="2400" b="1" i="1">
                <a:latin typeface="Calibri" pitchFamily="34" charset="0"/>
              </a:rPr>
              <a:t>Osmosis</a:t>
            </a:r>
            <a:r>
              <a:rPr lang="en-US" sz="2400">
                <a:latin typeface="Calibri" pitchFamily="34" charset="0"/>
              </a:rPr>
              <a:t> is the selective passage of solvent molecules through a porous membrane from a dilute solution to a more concentrated one.</a:t>
            </a:r>
            <a:endParaRPr lang="en-US" sz="2400" b="1" i="1">
              <a:latin typeface="Calibri" pitchFamily="34" charset="0"/>
            </a:endParaRPr>
          </a:p>
        </p:txBody>
      </p:sp>
      <p:sp>
        <p:nvSpPr>
          <p:cNvPr id="24601" name="Text Box 25"/>
          <p:cNvSpPr txBox="1">
            <a:spLocks noChangeArrowheads="1"/>
          </p:cNvSpPr>
          <p:nvPr/>
        </p:nvSpPr>
        <p:spPr bwMode="auto">
          <a:xfrm>
            <a:off x="76200" y="1431925"/>
            <a:ext cx="8931275" cy="830263"/>
          </a:xfrm>
          <a:prstGeom prst="rect">
            <a:avLst/>
          </a:prstGeom>
          <a:noFill/>
          <a:ln w="9525">
            <a:noFill/>
            <a:miter lim="800000"/>
            <a:headEnd/>
            <a:tailEnd/>
          </a:ln>
        </p:spPr>
        <p:txBody>
          <a:bodyPr>
            <a:spAutoFit/>
          </a:bodyPr>
          <a:lstStyle/>
          <a:p>
            <a:pPr algn="l" rtl="0"/>
            <a:r>
              <a:rPr lang="en-US" sz="2400">
                <a:latin typeface="Calibri" pitchFamily="34" charset="0"/>
              </a:rPr>
              <a:t>A </a:t>
            </a:r>
            <a:r>
              <a:rPr lang="en-US" sz="2400" b="1" i="1">
                <a:latin typeface="Calibri" pitchFamily="34" charset="0"/>
              </a:rPr>
              <a:t>semipermeable membrane</a:t>
            </a:r>
            <a:r>
              <a:rPr lang="en-US" sz="2400">
                <a:latin typeface="Calibri" pitchFamily="34" charset="0"/>
              </a:rPr>
              <a:t> allows the passage of solvent molecules but blocks the passage of solute molecules.</a:t>
            </a:r>
            <a:endParaRPr lang="en-US" sz="2400" b="1" i="1">
              <a:latin typeface="Calibri" pitchFamily="34" charset="0"/>
            </a:endParaRPr>
          </a:p>
        </p:txBody>
      </p:sp>
      <p:sp>
        <p:nvSpPr>
          <p:cNvPr id="24602" name="Text Box 26"/>
          <p:cNvSpPr txBox="1">
            <a:spLocks noChangeArrowheads="1"/>
          </p:cNvSpPr>
          <p:nvPr/>
        </p:nvSpPr>
        <p:spPr bwMode="auto">
          <a:xfrm>
            <a:off x="212725" y="2205038"/>
            <a:ext cx="8931275" cy="461962"/>
          </a:xfrm>
          <a:prstGeom prst="rect">
            <a:avLst/>
          </a:prstGeom>
          <a:noFill/>
          <a:ln w="9525">
            <a:noFill/>
            <a:miter lim="800000"/>
            <a:headEnd/>
            <a:tailEnd/>
          </a:ln>
        </p:spPr>
        <p:txBody>
          <a:bodyPr>
            <a:spAutoFit/>
          </a:bodyPr>
          <a:lstStyle/>
          <a:p>
            <a:pPr algn="l" rtl="0"/>
            <a:r>
              <a:rPr lang="en-US" sz="2400" b="1" i="1">
                <a:latin typeface="Calibri" pitchFamily="34" charset="0"/>
              </a:rPr>
              <a:t>Osmotic pressure (</a:t>
            </a:r>
            <a:r>
              <a:rPr lang="en-US" sz="2400" b="1" i="1">
                <a:latin typeface="Symbol" pitchFamily="18" charset="2"/>
              </a:rPr>
              <a:t>p</a:t>
            </a:r>
            <a:r>
              <a:rPr lang="en-US" sz="2400" b="1" i="1">
                <a:latin typeface="Calibri" pitchFamily="34" charset="0"/>
              </a:rPr>
              <a:t>)</a:t>
            </a:r>
            <a:r>
              <a:rPr lang="en-US" sz="2400">
                <a:latin typeface="Calibri" pitchFamily="34" charset="0"/>
              </a:rPr>
              <a:t> is the pressure required to stop osmosis.</a:t>
            </a:r>
            <a:endParaRPr lang="en-US" sz="2400" b="1" i="1">
              <a:latin typeface="Calibri" pitchFamily="34" charset="0"/>
            </a:endParaRPr>
          </a:p>
        </p:txBody>
      </p:sp>
      <p:sp>
        <p:nvSpPr>
          <p:cNvPr id="24603" name="Line 27"/>
          <p:cNvSpPr>
            <a:spLocks noChangeShapeType="1"/>
          </p:cNvSpPr>
          <p:nvPr/>
        </p:nvSpPr>
        <p:spPr bwMode="auto">
          <a:xfrm>
            <a:off x="1536700" y="5538788"/>
            <a:ext cx="914400" cy="0"/>
          </a:xfrm>
          <a:prstGeom prst="line">
            <a:avLst/>
          </a:prstGeom>
          <a:noFill/>
          <a:ln w="28575">
            <a:solidFill>
              <a:schemeClr val="tx1"/>
            </a:solidFill>
            <a:round/>
            <a:headEnd/>
            <a:tailEnd type="triangle" w="med" len="med"/>
          </a:ln>
        </p:spPr>
        <p:txBody>
          <a:bodyPr/>
          <a:lstStyle/>
          <a:p>
            <a:endParaRPr lang="en-US"/>
          </a:p>
        </p:txBody>
      </p:sp>
      <p:sp>
        <p:nvSpPr>
          <p:cNvPr id="24604" name="Text Box 28"/>
          <p:cNvSpPr txBox="1">
            <a:spLocks noChangeArrowheads="1"/>
          </p:cNvSpPr>
          <p:nvPr/>
        </p:nvSpPr>
        <p:spPr bwMode="auto">
          <a:xfrm>
            <a:off x="685800" y="5335588"/>
            <a:ext cx="792163" cy="396875"/>
          </a:xfrm>
          <a:prstGeom prst="rect">
            <a:avLst/>
          </a:prstGeom>
          <a:noFill/>
          <a:ln w="9525">
            <a:noFill/>
            <a:miter lim="800000"/>
            <a:headEnd/>
            <a:tailEnd/>
          </a:ln>
        </p:spPr>
        <p:txBody>
          <a:bodyPr wrap="none">
            <a:spAutoFit/>
          </a:bodyPr>
          <a:lstStyle/>
          <a:p>
            <a:r>
              <a:rPr lang="en-US" sz="2000">
                <a:latin typeface="Calibri" pitchFamily="34" charset="0"/>
              </a:rPr>
              <a:t>dilute</a:t>
            </a:r>
          </a:p>
        </p:txBody>
      </p:sp>
      <p:sp>
        <p:nvSpPr>
          <p:cNvPr id="24605" name="Text Box 29"/>
          <p:cNvSpPr txBox="1">
            <a:spLocks noChangeArrowheads="1"/>
          </p:cNvSpPr>
          <p:nvPr/>
        </p:nvSpPr>
        <p:spPr bwMode="auto">
          <a:xfrm>
            <a:off x="2141538" y="5181600"/>
            <a:ext cx="1651000" cy="701675"/>
          </a:xfrm>
          <a:prstGeom prst="rect">
            <a:avLst/>
          </a:prstGeom>
          <a:noFill/>
          <a:ln w="9525">
            <a:noFill/>
            <a:miter lim="800000"/>
            <a:headEnd/>
            <a:tailEnd/>
          </a:ln>
        </p:spPr>
        <p:txBody>
          <a:bodyPr wrap="none">
            <a:spAutoFit/>
          </a:bodyPr>
          <a:lstStyle/>
          <a:p>
            <a:r>
              <a:rPr lang="en-US" sz="2000">
                <a:latin typeface="Calibri" pitchFamily="34" charset="0"/>
              </a:rPr>
              <a:t>more</a:t>
            </a:r>
          </a:p>
          <a:p>
            <a:r>
              <a:rPr lang="en-US" sz="2000">
                <a:latin typeface="Calibri" pitchFamily="34" charset="0"/>
              </a:rPr>
              <a:t>concentrated</a:t>
            </a:r>
          </a:p>
        </p:txBody>
      </p:sp>
      <p:sp>
        <p:nvSpPr>
          <p:cNvPr id="24606" name="Oval 30"/>
          <p:cNvSpPr>
            <a:spLocks noChangeArrowheads="1"/>
          </p:cNvSpPr>
          <p:nvPr/>
        </p:nvSpPr>
        <p:spPr bwMode="auto">
          <a:xfrm>
            <a:off x="4724400" y="3429000"/>
            <a:ext cx="1676400" cy="1371600"/>
          </a:xfrm>
          <a:prstGeom prst="ellipse">
            <a:avLst/>
          </a:prstGeom>
          <a:noFill/>
          <a:ln w="28575">
            <a:solidFill>
              <a:srgbClr val="FF3300"/>
            </a:solidFill>
            <a:round/>
            <a:headEnd/>
            <a:tailEnd/>
          </a:ln>
        </p:spPr>
        <p:txBody>
          <a:bodyPr wrap="none" anchor="ctr"/>
          <a:lstStyle/>
          <a:p>
            <a:endParaRPr lang="en-US">
              <a:latin typeface="Calibri" pitchFamily="34" charset="0"/>
            </a:endParaRPr>
          </a:p>
        </p:txBody>
      </p:sp>
      <p:sp>
        <p:nvSpPr>
          <p:cNvPr id="540683" name="Slide Number Placeholder 13"/>
          <p:cNvSpPr>
            <a:spLocks noGrp="1"/>
          </p:cNvSpPr>
          <p:nvPr>
            <p:ph type="sldNum" sz="quarter" idx="12"/>
          </p:nvPr>
        </p:nvSpPr>
        <p:spPr>
          <a:noFill/>
        </p:spPr>
        <p:txBody>
          <a:bodyPr/>
          <a:lstStyle/>
          <a:p>
            <a:fld id="{2861F752-D8FF-4C09-BDCE-85C6DF43AC79}" type="slidenum">
              <a:rPr lang="ar-SA" smtClean="0">
                <a:latin typeface="Arial" pitchFamily="34" charset="0"/>
                <a:cs typeface="Arial" pitchFamily="34" charset="0"/>
              </a:rPr>
              <a:pPr/>
              <a:t>453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99"/>
                                        </p:tgtEl>
                                        <p:attrNameLst>
                                          <p:attrName>style.visibility</p:attrName>
                                        </p:attrNameLst>
                                      </p:cBhvr>
                                      <p:to>
                                        <p:strVal val="visible"/>
                                      </p:to>
                                    </p:set>
                                    <p:anim calcmode="lin" valueType="num">
                                      <p:cBhvr additive="base">
                                        <p:cTn id="7" dur="500" fill="hold"/>
                                        <p:tgtEl>
                                          <p:spTgt spid="24599"/>
                                        </p:tgtEl>
                                        <p:attrNameLst>
                                          <p:attrName>ppt_x</p:attrName>
                                        </p:attrNameLst>
                                      </p:cBhvr>
                                      <p:tavLst>
                                        <p:tav tm="0">
                                          <p:val>
                                            <p:strVal val="0-#ppt_w/2"/>
                                          </p:val>
                                        </p:tav>
                                        <p:tav tm="100000">
                                          <p:val>
                                            <p:strVal val="#ppt_x"/>
                                          </p:val>
                                        </p:tav>
                                      </p:tavLst>
                                    </p:anim>
                                    <p:anim calcmode="lin" valueType="num">
                                      <p:cBhvr additive="base">
                                        <p:cTn id="8" dur="500" fill="hold"/>
                                        <p:tgtEl>
                                          <p:spTgt spid="2459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2460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24603"/>
                                        </p:tgtEl>
                                        <p:attrNameLst>
                                          <p:attrName>style.visibility</p:attrName>
                                        </p:attrNameLst>
                                      </p:cBhvr>
                                      <p:to>
                                        <p:strVal val="visible"/>
                                      </p:to>
                                    </p:set>
                                    <p:anim calcmode="lin" valueType="num">
                                      <p:cBhvr>
                                        <p:cTn id="17" dur="500" fill="hold"/>
                                        <p:tgtEl>
                                          <p:spTgt spid="24603"/>
                                        </p:tgtEl>
                                        <p:attrNameLst>
                                          <p:attrName>ppt_w</p:attrName>
                                        </p:attrNameLst>
                                      </p:cBhvr>
                                      <p:tavLst>
                                        <p:tav tm="0">
                                          <p:val>
                                            <p:fltVal val="0"/>
                                          </p:val>
                                        </p:tav>
                                        <p:tav tm="100000">
                                          <p:val>
                                            <p:strVal val="#ppt_w"/>
                                          </p:val>
                                        </p:tav>
                                      </p:tavLst>
                                    </p:anim>
                                    <p:anim calcmode="lin" valueType="num">
                                      <p:cBhvr>
                                        <p:cTn id="18" dur="500" fill="hold"/>
                                        <p:tgtEl>
                                          <p:spTgt spid="24603"/>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460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24601"/>
                                        </p:tgtEl>
                                        <p:attrNameLst>
                                          <p:attrName>style.visibility</p:attrName>
                                        </p:attrNameLst>
                                      </p:cBhvr>
                                      <p:to>
                                        <p:strVal val="visible"/>
                                      </p:to>
                                    </p:set>
                                    <p:anim calcmode="lin" valueType="num">
                                      <p:cBhvr additive="base">
                                        <p:cTn id="27" dur="500" fill="hold"/>
                                        <p:tgtEl>
                                          <p:spTgt spid="24601"/>
                                        </p:tgtEl>
                                        <p:attrNameLst>
                                          <p:attrName>ppt_x</p:attrName>
                                        </p:attrNameLst>
                                      </p:cBhvr>
                                      <p:tavLst>
                                        <p:tav tm="0">
                                          <p:val>
                                            <p:strVal val="0-#ppt_w/2"/>
                                          </p:val>
                                        </p:tav>
                                        <p:tav tm="100000">
                                          <p:val>
                                            <p:strVal val="#ppt_x"/>
                                          </p:val>
                                        </p:tav>
                                      </p:tavLst>
                                    </p:anim>
                                    <p:anim calcmode="lin" valueType="num">
                                      <p:cBhvr additive="base">
                                        <p:cTn id="28" dur="500" fill="hold"/>
                                        <p:tgtEl>
                                          <p:spTgt spid="2460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24602"/>
                                        </p:tgtEl>
                                        <p:attrNameLst>
                                          <p:attrName>style.visibility</p:attrName>
                                        </p:attrNameLst>
                                      </p:cBhvr>
                                      <p:to>
                                        <p:strVal val="visible"/>
                                      </p:to>
                                    </p:set>
                                    <p:anim calcmode="lin" valueType="num">
                                      <p:cBhvr additive="base">
                                        <p:cTn id="33" dur="500" fill="hold"/>
                                        <p:tgtEl>
                                          <p:spTgt spid="24602"/>
                                        </p:tgtEl>
                                        <p:attrNameLst>
                                          <p:attrName>ppt_x</p:attrName>
                                        </p:attrNameLst>
                                      </p:cBhvr>
                                      <p:tavLst>
                                        <p:tav tm="0">
                                          <p:val>
                                            <p:strVal val="0-#ppt_w/2"/>
                                          </p:val>
                                        </p:tav>
                                        <p:tav tm="100000">
                                          <p:val>
                                            <p:strVal val="#ppt_x"/>
                                          </p:val>
                                        </p:tav>
                                      </p:tavLst>
                                    </p:anim>
                                    <p:anim calcmode="lin" valueType="num">
                                      <p:cBhvr additive="base">
                                        <p:cTn id="34" dur="500" fill="hold"/>
                                        <p:tgtEl>
                                          <p:spTgt spid="24602"/>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246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99" grpId="0" autoUpdateAnimBg="0"/>
      <p:bldP spid="24601" grpId="0" autoUpdateAnimBg="0"/>
      <p:bldP spid="24602" grpId="0" autoUpdateAnimBg="0"/>
      <p:bldP spid="24603" grpId="0" animBg="1"/>
      <p:bldP spid="24604" grpId="0" autoUpdateAnimBg="0"/>
      <p:bldP spid="24605" grpId="0" autoUpdateAnimBg="0"/>
      <p:bldP spid="24606" grpId="0" animBg="1"/>
    </p:bldLst>
  </p:timing>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8" name="Text Box 5"/>
          <p:cNvSpPr txBox="1">
            <a:spLocks noChangeArrowheads="1"/>
          </p:cNvSpPr>
          <p:nvPr/>
        </p:nvSpPr>
        <p:spPr bwMode="auto">
          <a:xfrm>
            <a:off x="136525" y="71438"/>
            <a:ext cx="3762375" cy="519112"/>
          </a:xfrm>
          <a:prstGeom prst="rect">
            <a:avLst/>
          </a:prstGeom>
          <a:noFill/>
          <a:ln w="9525">
            <a:noFill/>
            <a:miter lim="800000"/>
            <a:headEnd/>
            <a:tailEnd/>
          </a:ln>
        </p:spPr>
        <p:txBody>
          <a:bodyPr wrap="none">
            <a:spAutoFit/>
          </a:bodyPr>
          <a:lstStyle/>
          <a:p>
            <a:r>
              <a:rPr lang="en-US" sz="2800" b="1" u="sng">
                <a:latin typeface="Calibri" pitchFamily="34" charset="0"/>
              </a:rPr>
              <a:t>Osmotic Pressure (</a:t>
            </a:r>
            <a:r>
              <a:rPr lang="en-US" sz="2800" b="1" u="sng">
                <a:latin typeface="Symbol" pitchFamily="18" charset="2"/>
              </a:rPr>
              <a:t>p</a:t>
            </a:r>
            <a:r>
              <a:rPr lang="en-US" sz="2800" b="1" u="sng">
                <a:latin typeface="Calibri" pitchFamily="34" charset="0"/>
              </a:rPr>
              <a:t>)</a:t>
            </a:r>
          </a:p>
        </p:txBody>
      </p:sp>
      <p:sp>
        <p:nvSpPr>
          <p:cNvPr id="25606" name="Text Box 6"/>
          <p:cNvSpPr txBox="1">
            <a:spLocks noChangeArrowheads="1"/>
          </p:cNvSpPr>
          <p:nvPr/>
        </p:nvSpPr>
        <p:spPr bwMode="auto">
          <a:xfrm>
            <a:off x="6248400" y="1295400"/>
            <a:ext cx="2667000" cy="954088"/>
          </a:xfrm>
          <a:prstGeom prst="rect">
            <a:avLst/>
          </a:prstGeom>
          <a:noFill/>
          <a:ln w="57150" cmpd="thinThick">
            <a:solidFill>
              <a:schemeClr val="tx1"/>
            </a:solidFill>
            <a:miter lim="800000"/>
            <a:headEnd/>
            <a:tailEnd/>
          </a:ln>
        </p:spPr>
        <p:txBody>
          <a:bodyPr lIns="182880" tIns="137160" rIns="182880" bIns="137160">
            <a:spAutoFit/>
          </a:bodyPr>
          <a:lstStyle/>
          <a:p>
            <a:r>
              <a:rPr lang="en-US" sz="4400" i="1">
                <a:latin typeface="Symbol" pitchFamily="18" charset="2"/>
              </a:rPr>
              <a:t>p</a:t>
            </a:r>
            <a:r>
              <a:rPr lang="en-US" sz="4400">
                <a:latin typeface="Calibri" pitchFamily="34" charset="0"/>
              </a:rPr>
              <a:t> = </a:t>
            </a:r>
            <a:r>
              <a:rPr lang="en-US" sz="4400" i="1">
                <a:latin typeface="Calibri" pitchFamily="34" charset="0"/>
              </a:rPr>
              <a:t>MRT</a:t>
            </a:r>
          </a:p>
        </p:txBody>
      </p:sp>
      <p:sp>
        <p:nvSpPr>
          <p:cNvPr id="25607" name="Text Box 7"/>
          <p:cNvSpPr txBox="1">
            <a:spLocks noChangeArrowheads="1"/>
          </p:cNvSpPr>
          <p:nvPr/>
        </p:nvSpPr>
        <p:spPr bwMode="auto">
          <a:xfrm>
            <a:off x="304800" y="609600"/>
            <a:ext cx="6157913" cy="646113"/>
          </a:xfrm>
          <a:prstGeom prst="rect">
            <a:avLst/>
          </a:prstGeom>
          <a:noFill/>
          <a:ln w="9525">
            <a:noFill/>
            <a:miter lim="800000"/>
            <a:headEnd/>
            <a:tailEnd/>
          </a:ln>
        </p:spPr>
        <p:txBody>
          <a:bodyPr wrap="none">
            <a:spAutoFit/>
          </a:bodyPr>
          <a:lstStyle/>
          <a:p>
            <a:r>
              <a:rPr lang="en-US" sz="3600" i="1">
                <a:latin typeface="Calibri" pitchFamily="34" charset="0"/>
              </a:rPr>
              <a:t>M is the molarity of the solution</a:t>
            </a:r>
          </a:p>
        </p:txBody>
      </p:sp>
      <p:sp>
        <p:nvSpPr>
          <p:cNvPr id="25608" name="Text Box 8"/>
          <p:cNvSpPr txBox="1">
            <a:spLocks noChangeArrowheads="1"/>
          </p:cNvSpPr>
          <p:nvPr/>
        </p:nvSpPr>
        <p:spPr bwMode="auto">
          <a:xfrm>
            <a:off x="381000" y="1295400"/>
            <a:ext cx="3989388" cy="646113"/>
          </a:xfrm>
          <a:prstGeom prst="rect">
            <a:avLst/>
          </a:prstGeom>
          <a:noFill/>
          <a:ln w="9525">
            <a:noFill/>
            <a:miter lim="800000"/>
            <a:headEnd/>
            <a:tailEnd/>
          </a:ln>
        </p:spPr>
        <p:txBody>
          <a:bodyPr wrap="none">
            <a:spAutoFit/>
          </a:bodyPr>
          <a:lstStyle/>
          <a:p>
            <a:r>
              <a:rPr lang="en-US" sz="3600" i="1">
                <a:latin typeface="Calibri" pitchFamily="34" charset="0"/>
              </a:rPr>
              <a:t>R</a:t>
            </a:r>
            <a:r>
              <a:rPr lang="en-US" sz="3600">
                <a:latin typeface="Calibri" pitchFamily="34" charset="0"/>
              </a:rPr>
              <a:t> is the gas constant</a:t>
            </a:r>
            <a:endParaRPr lang="en-US" sz="3600" i="1">
              <a:latin typeface="Calibri" pitchFamily="34" charset="0"/>
            </a:endParaRPr>
          </a:p>
        </p:txBody>
      </p:sp>
      <p:sp>
        <p:nvSpPr>
          <p:cNvPr id="25609" name="Text Box 9"/>
          <p:cNvSpPr txBox="1">
            <a:spLocks noChangeArrowheads="1"/>
          </p:cNvSpPr>
          <p:nvPr/>
        </p:nvSpPr>
        <p:spPr bwMode="auto">
          <a:xfrm>
            <a:off x="304800" y="1905000"/>
            <a:ext cx="5075238" cy="646113"/>
          </a:xfrm>
          <a:prstGeom prst="rect">
            <a:avLst/>
          </a:prstGeom>
          <a:noFill/>
          <a:ln w="9525">
            <a:noFill/>
            <a:miter lim="800000"/>
            <a:headEnd/>
            <a:tailEnd/>
          </a:ln>
        </p:spPr>
        <p:txBody>
          <a:bodyPr wrap="none">
            <a:spAutoFit/>
          </a:bodyPr>
          <a:lstStyle/>
          <a:p>
            <a:r>
              <a:rPr lang="en-US" sz="3600" i="1">
                <a:latin typeface="Calibri" pitchFamily="34" charset="0"/>
              </a:rPr>
              <a:t>T</a:t>
            </a:r>
            <a:r>
              <a:rPr lang="en-US" sz="3600">
                <a:latin typeface="Calibri" pitchFamily="34" charset="0"/>
              </a:rPr>
              <a:t> is the temperature (in K)</a:t>
            </a:r>
            <a:endParaRPr lang="en-US" sz="3600" i="1">
              <a:latin typeface="Calibri" pitchFamily="34" charset="0"/>
            </a:endParaRPr>
          </a:p>
        </p:txBody>
      </p:sp>
      <p:pic>
        <p:nvPicPr>
          <p:cNvPr id="541703" name="Picture 4" descr="E:\jpg\chap014_jpg\w0144-n.jpg"/>
          <p:cNvPicPr>
            <a:picLocks noChangeAspect="1" noChangeArrowheads="1"/>
          </p:cNvPicPr>
          <p:nvPr/>
        </p:nvPicPr>
        <p:blipFill>
          <a:blip r:embed="rId3" cstate="print"/>
          <a:srcRect/>
          <a:stretch>
            <a:fillRect/>
          </a:stretch>
        </p:blipFill>
        <p:spPr bwMode="auto">
          <a:xfrm>
            <a:off x="152400" y="2895600"/>
            <a:ext cx="8991600" cy="3962400"/>
          </a:xfrm>
          <a:prstGeom prst="rect">
            <a:avLst/>
          </a:prstGeom>
          <a:noFill/>
          <a:ln w="9525">
            <a:noFill/>
            <a:miter lim="800000"/>
            <a:headEnd/>
            <a:tailEnd/>
          </a:ln>
        </p:spPr>
      </p:pic>
      <p:sp>
        <p:nvSpPr>
          <p:cNvPr id="541704" name="Slide Number Placeholder 7"/>
          <p:cNvSpPr>
            <a:spLocks noGrp="1"/>
          </p:cNvSpPr>
          <p:nvPr>
            <p:ph type="sldNum" sz="quarter" idx="12"/>
          </p:nvPr>
        </p:nvSpPr>
        <p:spPr>
          <a:noFill/>
        </p:spPr>
        <p:txBody>
          <a:bodyPr/>
          <a:lstStyle/>
          <a:p>
            <a:fld id="{19EA780B-3B27-473F-9DCC-F90535EAB891}" type="slidenum">
              <a:rPr lang="ar-SA" smtClean="0">
                <a:latin typeface="Arial" pitchFamily="34" charset="0"/>
                <a:cs typeface="Arial" pitchFamily="34" charset="0"/>
              </a:rPr>
              <a:pPr/>
              <a:t>454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5606"/>
                                        </p:tgtEl>
                                        <p:attrNameLst>
                                          <p:attrName>style.visibility</p:attrName>
                                        </p:attrNameLst>
                                      </p:cBhvr>
                                      <p:to>
                                        <p:strVal val="visible"/>
                                      </p:to>
                                    </p:set>
                                    <p:anim calcmode="lin" valueType="num">
                                      <p:cBhvr>
                                        <p:cTn id="7" dur="500" fill="hold"/>
                                        <p:tgtEl>
                                          <p:spTgt spid="25606"/>
                                        </p:tgtEl>
                                        <p:attrNameLst>
                                          <p:attrName>ppt_w</p:attrName>
                                        </p:attrNameLst>
                                      </p:cBhvr>
                                      <p:tavLst>
                                        <p:tav tm="0">
                                          <p:val>
                                            <p:fltVal val="0"/>
                                          </p:val>
                                        </p:tav>
                                        <p:tav tm="100000">
                                          <p:val>
                                            <p:strVal val="#ppt_w"/>
                                          </p:val>
                                        </p:tav>
                                      </p:tavLst>
                                    </p:anim>
                                    <p:anim calcmode="lin" valueType="num">
                                      <p:cBhvr>
                                        <p:cTn id="8" dur="500" fill="hold"/>
                                        <p:tgtEl>
                                          <p:spTgt spid="2560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5607"/>
                                        </p:tgtEl>
                                        <p:attrNameLst>
                                          <p:attrName>style.visibility</p:attrName>
                                        </p:attrNameLst>
                                      </p:cBhvr>
                                      <p:to>
                                        <p:strVal val="visible"/>
                                      </p:to>
                                    </p:set>
                                    <p:anim calcmode="lin" valueType="num">
                                      <p:cBhvr additive="base">
                                        <p:cTn id="13" dur="500" fill="hold"/>
                                        <p:tgtEl>
                                          <p:spTgt spid="25607"/>
                                        </p:tgtEl>
                                        <p:attrNameLst>
                                          <p:attrName>ppt_x</p:attrName>
                                        </p:attrNameLst>
                                      </p:cBhvr>
                                      <p:tavLst>
                                        <p:tav tm="0">
                                          <p:val>
                                            <p:strVal val="0-#ppt_w/2"/>
                                          </p:val>
                                        </p:tav>
                                        <p:tav tm="100000">
                                          <p:val>
                                            <p:strVal val="#ppt_x"/>
                                          </p:val>
                                        </p:tav>
                                      </p:tavLst>
                                    </p:anim>
                                    <p:anim calcmode="lin" valueType="num">
                                      <p:cBhvr additive="base">
                                        <p:cTn id="14" dur="500" fill="hold"/>
                                        <p:tgtEl>
                                          <p:spTgt spid="2560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5608"/>
                                        </p:tgtEl>
                                        <p:attrNameLst>
                                          <p:attrName>style.visibility</p:attrName>
                                        </p:attrNameLst>
                                      </p:cBhvr>
                                      <p:to>
                                        <p:strVal val="visible"/>
                                      </p:to>
                                    </p:set>
                                    <p:anim calcmode="lin" valueType="num">
                                      <p:cBhvr additive="base">
                                        <p:cTn id="19" dur="500" fill="hold"/>
                                        <p:tgtEl>
                                          <p:spTgt spid="25608"/>
                                        </p:tgtEl>
                                        <p:attrNameLst>
                                          <p:attrName>ppt_x</p:attrName>
                                        </p:attrNameLst>
                                      </p:cBhvr>
                                      <p:tavLst>
                                        <p:tav tm="0">
                                          <p:val>
                                            <p:strVal val="0-#ppt_w/2"/>
                                          </p:val>
                                        </p:tav>
                                        <p:tav tm="100000">
                                          <p:val>
                                            <p:strVal val="#ppt_x"/>
                                          </p:val>
                                        </p:tav>
                                      </p:tavLst>
                                    </p:anim>
                                    <p:anim calcmode="lin" valueType="num">
                                      <p:cBhvr additive="base">
                                        <p:cTn id="20" dur="500" fill="hold"/>
                                        <p:tgtEl>
                                          <p:spTgt spid="2560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5609"/>
                                        </p:tgtEl>
                                        <p:attrNameLst>
                                          <p:attrName>style.visibility</p:attrName>
                                        </p:attrNameLst>
                                      </p:cBhvr>
                                      <p:to>
                                        <p:strVal val="visible"/>
                                      </p:to>
                                    </p:set>
                                    <p:anim calcmode="lin" valueType="num">
                                      <p:cBhvr additive="base">
                                        <p:cTn id="25" dur="500" fill="hold"/>
                                        <p:tgtEl>
                                          <p:spTgt spid="25609"/>
                                        </p:tgtEl>
                                        <p:attrNameLst>
                                          <p:attrName>ppt_x</p:attrName>
                                        </p:attrNameLst>
                                      </p:cBhvr>
                                      <p:tavLst>
                                        <p:tav tm="0">
                                          <p:val>
                                            <p:strVal val="0-#ppt_w/2"/>
                                          </p:val>
                                        </p:tav>
                                        <p:tav tm="100000">
                                          <p:val>
                                            <p:strVal val="#ppt_x"/>
                                          </p:val>
                                        </p:tav>
                                      </p:tavLst>
                                    </p:anim>
                                    <p:anim calcmode="lin" valueType="num">
                                      <p:cBhvr additive="base">
                                        <p:cTn id="26" dur="500" fill="hold"/>
                                        <p:tgtEl>
                                          <p:spTgt spid="256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animBg="1" autoUpdateAnimBg="0"/>
      <p:bldP spid="25607" grpId="0" autoUpdateAnimBg="0"/>
      <p:bldP spid="25608" grpId="0" autoUpdateAnimBg="0"/>
      <p:bldP spid="25609" grpId="0" autoUpdateAnimBg="0"/>
    </p:bldLst>
  </p:timing>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2" name="Rectangle 2"/>
          <p:cNvSpPr>
            <a:spLocks noGrp="1" noChangeArrowheads="1"/>
          </p:cNvSpPr>
          <p:nvPr>
            <p:ph type="title"/>
          </p:nvPr>
        </p:nvSpPr>
        <p:spPr/>
        <p:txBody>
          <a:bodyPr/>
          <a:lstStyle/>
          <a:p>
            <a:pPr rtl="0" eaLnBrk="1" hangingPunct="1"/>
            <a:r>
              <a:rPr lang="en-US" smtClean="0"/>
              <a:t>Osmotic Pressure</a:t>
            </a:r>
          </a:p>
        </p:txBody>
      </p:sp>
      <p:sp>
        <p:nvSpPr>
          <p:cNvPr id="542723" name="Rectangle 3"/>
          <p:cNvSpPr>
            <a:spLocks noGrp="1" noChangeArrowheads="1"/>
          </p:cNvSpPr>
          <p:nvPr>
            <p:ph type="body" idx="1"/>
          </p:nvPr>
        </p:nvSpPr>
        <p:spPr>
          <a:xfrm>
            <a:off x="0" y="1295400"/>
            <a:ext cx="9144000" cy="1447800"/>
          </a:xfrm>
        </p:spPr>
        <p:txBody>
          <a:bodyPr/>
          <a:lstStyle/>
          <a:p>
            <a:pPr algn="l" rtl="0" eaLnBrk="1" hangingPunct="1">
              <a:buFontTx/>
              <a:buNone/>
            </a:pPr>
            <a:r>
              <a:rPr lang="en-US" sz="4000" smtClean="0"/>
              <a:t>	The pressure required to stop osmosis, known as </a:t>
            </a:r>
            <a:r>
              <a:rPr lang="en-US" sz="4000" smtClean="0">
                <a:solidFill>
                  <a:schemeClr val="accent2"/>
                </a:solidFill>
              </a:rPr>
              <a:t>osmotic pressure</a:t>
            </a:r>
            <a:r>
              <a:rPr lang="en-US" sz="4000" smtClean="0"/>
              <a:t>, </a:t>
            </a:r>
            <a:r>
              <a:rPr lang="en-US" sz="4000" i="1" smtClean="0">
                <a:latin typeface="Symbol" pitchFamily="18" charset="2"/>
                <a:sym typeface="Symbol" pitchFamily="18" charset="2"/>
              </a:rPr>
              <a:t></a:t>
            </a:r>
            <a:r>
              <a:rPr lang="en-US" sz="4000" smtClean="0"/>
              <a:t>, is</a:t>
            </a:r>
          </a:p>
        </p:txBody>
      </p:sp>
      <p:grpSp>
        <p:nvGrpSpPr>
          <p:cNvPr id="2" name="Group 8"/>
          <p:cNvGrpSpPr>
            <a:grpSpLocks/>
          </p:cNvGrpSpPr>
          <p:nvPr/>
        </p:nvGrpSpPr>
        <p:grpSpPr bwMode="auto">
          <a:xfrm>
            <a:off x="2451100" y="2924175"/>
            <a:ext cx="4070350" cy="1323975"/>
            <a:chOff x="1331" y="456"/>
            <a:chExt cx="2564" cy="834"/>
          </a:xfrm>
        </p:grpSpPr>
        <p:grpSp>
          <p:nvGrpSpPr>
            <p:cNvPr id="542728" name="Group 6"/>
            <p:cNvGrpSpPr>
              <a:grpSpLocks/>
            </p:cNvGrpSpPr>
            <p:nvPr/>
          </p:nvGrpSpPr>
          <p:grpSpPr bwMode="auto">
            <a:xfrm>
              <a:off x="2000" y="456"/>
              <a:ext cx="432" cy="834"/>
              <a:chOff x="3504" y="3053"/>
              <a:chExt cx="432" cy="834"/>
            </a:xfrm>
          </p:grpSpPr>
          <p:sp>
            <p:nvSpPr>
              <p:cNvPr id="542730" name="Rectangle 4"/>
              <p:cNvSpPr>
                <a:spLocks noChangeArrowheads="1"/>
              </p:cNvSpPr>
              <p:nvPr/>
            </p:nvSpPr>
            <p:spPr bwMode="auto">
              <a:xfrm>
                <a:off x="3591" y="3053"/>
                <a:ext cx="300" cy="834"/>
              </a:xfrm>
              <a:prstGeom prst="rect">
                <a:avLst/>
              </a:prstGeom>
              <a:noFill/>
              <a:ln w="9525">
                <a:noFill/>
                <a:miter lim="800000"/>
                <a:headEnd/>
                <a:tailEnd/>
              </a:ln>
            </p:spPr>
            <p:txBody>
              <a:bodyPr wrap="none">
                <a:spAutoFit/>
              </a:bodyPr>
              <a:lstStyle/>
              <a:p>
                <a:r>
                  <a:rPr lang="en-US" sz="4000">
                    <a:latin typeface="Calibri" pitchFamily="34" charset="0"/>
                  </a:rPr>
                  <a:t>n</a:t>
                </a:r>
              </a:p>
              <a:p>
                <a:r>
                  <a:rPr lang="en-US" sz="4000">
                    <a:latin typeface="Calibri" pitchFamily="34" charset="0"/>
                  </a:rPr>
                  <a:t>V</a:t>
                </a:r>
              </a:p>
            </p:txBody>
          </p:sp>
          <p:sp>
            <p:nvSpPr>
              <p:cNvPr id="542731" name="Line 5"/>
              <p:cNvSpPr>
                <a:spLocks noChangeShapeType="1"/>
              </p:cNvSpPr>
              <p:nvPr/>
            </p:nvSpPr>
            <p:spPr bwMode="auto">
              <a:xfrm>
                <a:off x="3504" y="3456"/>
                <a:ext cx="432" cy="0"/>
              </a:xfrm>
              <a:prstGeom prst="line">
                <a:avLst/>
              </a:prstGeom>
              <a:noFill/>
              <a:ln w="31750">
                <a:solidFill>
                  <a:srgbClr val="C82E32"/>
                </a:solidFill>
                <a:round/>
                <a:headEnd/>
                <a:tailEnd/>
              </a:ln>
            </p:spPr>
            <p:txBody>
              <a:bodyPr wrap="none" anchor="ctr"/>
              <a:lstStyle/>
              <a:p>
                <a:endParaRPr lang="en-US"/>
              </a:p>
            </p:txBody>
          </p:sp>
        </p:grpSp>
        <p:sp>
          <p:nvSpPr>
            <p:cNvPr id="542729" name="Rectangle 7"/>
            <p:cNvSpPr>
              <a:spLocks noChangeArrowheads="1"/>
            </p:cNvSpPr>
            <p:nvPr/>
          </p:nvSpPr>
          <p:spPr bwMode="auto">
            <a:xfrm>
              <a:off x="1331" y="592"/>
              <a:ext cx="2564" cy="640"/>
            </a:xfrm>
            <a:prstGeom prst="rect">
              <a:avLst/>
            </a:prstGeom>
            <a:noFill/>
            <a:ln w="9525">
              <a:noFill/>
              <a:miter lim="800000"/>
              <a:headEnd/>
              <a:tailEnd/>
            </a:ln>
          </p:spPr>
          <p:txBody>
            <a:bodyPr wrap="none">
              <a:spAutoFit/>
            </a:bodyPr>
            <a:lstStyle/>
            <a:p>
              <a:r>
                <a:rPr lang="en-US" sz="4000" i="1">
                  <a:latin typeface="Symbol" pitchFamily="18" charset="2"/>
                  <a:sym typeface="Symbol" pitchFamily="18" charset="2"/>
                </a:rPr>
                <a:t></a:t>
              </a:r>
              <a:r>
                <a:rPr lang="en-US" sz="4000">
                  <a:latin typeface="Calibri" pitchFamily="34" charset="0"/>
                </a:rPr>
                <a:t> =</a:t>
              </a:r>
              <a:r>
                <a:rPr lang="en-US">
                  <a:latin typeface="Calibri" pitchFamily="34" charset="0"/>
                </a:rPr>
                <a:t> </a:t>
              </a:r>
              <a:r>
                <a:rPr lang="en-US" sz="6000">
                  <a:latin typeface="Calibri" pitchFamily="34" charset="0"/>
                </a:rPr>
                <a:t>(    )</a:t>
              </a:r>
              <a:r>
                <a:rPr lang="en-US" sz="4000">
                  <a:latin typeface="Calibri" pitchFamily="34" charset="0"/>
                </a:rPr>
                <a:t>RT = </a:t>
              </a:r>
              <a:r>
                <a:rPr lang="en-US" sz="4000" i="1">
                  <a:latin typeface="Calibri" pitchFamily="34" charset="0"/>
                </a:rPr>
                <a:t>M</a:t>
              </a:r>
              <a:r>
                <a:rPr lang="en-US" sz="4000">
                  <a:latin typeface="Calibri" pitchFamily="34" charset="0"/>
                </a:rPr>
                <a:t>RT</a:t>
              </a:r>
            </a:p>
          </p:txBody>
        </p:sp>
      </p:grpSp>
      <p:sp>
        <p:nvSpPr>
          <p:cNvPr id="67593" name="Rectangle 9"/>
          <p:cNvSpPr>
            <a:spLocks noChangeArrowheads="1"/>
          </p:cNvSpPr>
          <p:nvPr/>
        </p:nvSpPr>
        <p:spPr bwMode="auto">
          <a:xfrm>
            <a:off x="179388" y="4149725"/>
            <a:ext cx="6807200" cy="584200"/>
          </a:xfrm>
          <a:prstGeom prst="rect">
            <a:avLst/>
          </a:prstGeom>
          <a:noFill/>
          <a:ln w="9525">
            <a:noFill/>
            <a:miter lim="800000"/>
            <a:headEnd/>
            <a:tailEnd/>
          </a:ln>
        </p:spPr>
        <p:txBody>
          <a:bodyPr wrap="none">
            <a:spAutoFit/>
          </a:bodyPr>
          <a:lstStyle/>
          <a:p>
            <a:pPr algn="l" rtl="0"/>
            <a:r>
              <a:rPr lang="en-US">
                <a:latin typeface="Calibri" pitchFamily="34" charset="0"/>
              </a:rPr>
              <a:t>where </a:t>
            </a:r>
            <a:r>
              <a:rPr lang="en-US" i="1">
                <a:latin typeface="Calibri" pitchFamily="34" charset="0"/>
              </a:rPr>
              <a:t>M</a:t>
            </a:r>
            <a:r>
              <a:rPr lang="en-US">
                <a:latin typeface="Calibri" pitchFamily="34" charset="0"/>
              </a:rPr>
              <a:t> is the molarity of the solution.</a:t>
            </a:r>
          </a:p>
        </p:txBody>
      </p:sp>
      <p:sp>
        <p:nvSpPr>
          <p:cNvPr id="67594" name="Rectangle 10"/>
          <p:cNvSpPr>
            <a:spLocks noChangeArrowheads="1"/>
          </p:cNvSpPr>
          <p:nvPr/>
        </p:nvSpPr>
        <p:spPr bwMode="auto">
          <a:xfrm>
            <a:off x="0" y="4797425"/>
            <a:ext cx="8915400" cy="1570038"/>
          </a:xfrm>
          <a:prstGeom prst="rect">
            <a:avLst/>
          </a:prstGeom>
          <a:noFill/>
          <a:ln w="9525">
            <a:noFill/>
            <a:miter lim="800000"/>
            <a:headEnd/>
            <a:tailEnd/>
          </a:ln>
        </p:spPr>
        <p:txBody>
          <a:bodyPr>
            <a:spAutoFit/>
          </a:bodyPr>
          <a:lstStyle/>
          <a:p>
            <a:pPr algn="l" rtl="0"/>
            <a:r>
              <a:rPr lang="en-US">
                <a:latin typeface="Calibri" pitchFamily="34" charset="0"/>
              </a:rPr>
              <a:t>If the osmotic pressure is the same on both sides of a membrane (i.e., the concentrations are the same), the solutions are</a:t>
            </a:r>
            <a:r>
              <a:rPr lang="en-US">
                <a:solidFill>
                  <a:srgbClr val="FF0000"/>
                </a:solidFill>
                <a:latin typeface="Calibri" pitchFamily="34" charset="0"/>
              </a:rPr>
              <a:t> isotonic</a:t>
            </a:r>
            <a:r>
              <a:rPr lang="en-US">
                <a:latin typeface="Calibri" pitchFamily="34" charset="0"/>
              </a:rPr>
              <a:t>.</a:t>
            </a:r>
          </a:p>
        </p:txBody>
      </p:sp>
      <p:sp>
        <p:nvSpPr>
          <p:cNvPr id="542727" name="Slide Number Placeholder 10"/>
          <p:cNvSpPr>
            <a:spLocks noGrp="1"/>
          </p:cNvSpPr>
          <p:nvPr>
            <p:ph type="sldNum" sz="quarter" idx="12"/>
          </p:nvPr>
        </p:nvSpPr>
        <p:spPr>
          <a:noFill/>
        </p:spPr>
        <p:txBody>
          <a:bodyPr/>
          <a:lstStyle/>
          <a:p>
            <a:fld id="{9CE94F55-42A1-4682-B3B3-1A6335E089C8}" type="slidenum">
              <a:rPr lang="ar-SA" smtClean="0">
                <a:latin typeface="Arial" pitchFamily="34" charset="0"/>
                <a:cs typeface="Arial" pitchFamily="34" charset="0"/>
              </a:rPr>
              <a:pPr/>
              <a:t>455</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grpId="0" nodeType="withEffect">
                                  <p:stCondLst>
                                    <p:cond delay="6000"/>
                                  </p:stCondLst>
                                  <p:childTnLst>
                                    <p:set>
                                      <p:cBhvr>
                                        <p:cTn id="9" dur="1" fill="hold">
                                          <p:stCondLst>
                                            <p:cond delay="0"/>
                                          </p:stCondLst>
                                        </p:cTn>
                                        <p:tgtEl>
                                          <p:spTgt spid="67593"/>
                                        </p:tgtEl>
                                        <p:attrNameLst>
                                          <p:attrName>style.visibility</p:attrName>
                                        </p:attrNameLst>
                                      </p:cBhvr>
                                      <p:to>
                                        <p:strVal val="visible"/>
                                      </p:to>
                                    </p:set>
                                    <p:animEffect transition="in" filter="fade">
                                      <p:cBhvr>
                                        <p:cTn id="10" dur="2000"/>
                                        <p:tgtEl>
                                          <p:spTgt spid="6759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7594"/>
                                        </p:tgtEl>
                                        <p:attrNameLst>
                                          <p:attrName>style.visibility</p:attrName>
                                        </p:attrNameLst>
                                      </p:cBhvr>
                                      <p:to>
                                        <p:strVal val="visible"/>
                                      </p:to>
                                    </p:set>
                                    <p:animEffect transition="in" filter="fade">
                                      <p:cBhvr>
                                        <p:cTn id="15" dur="2000"/>
                                        <p:tgtEl>
                                          <p:spTgt spid="67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3" grpId="0"/>
      <p:bldP spid="67594" grpId="0"/>
    </p:bldLst>
  </p:timing>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8" name="Content Placeholder 5"/>
          <p:cNvSpPr>
            <a:spLocks noGrp="1"/>
          </p:cNvSpPr>
          <p:nvPr>
            <p:ph type="body" sz="quarter" idx="12"/>
          </p:nvPr>
        </p:nvSpPr>
        <p:spPr>
          <a:xfrm>
            <a:off x="381000" y="333375"/>
            <a:ext cx="8763000" cy="5791200"/>
          </a:xfrm>
        </p:spPr>
        <p:txBody>
          <a:bodyPr/>
          <a:lstStyle/>
          <a:p>
            <a:pPr marL="0" indent="0" algn="l" rtl="0" eaLnBrk="1" hangingPunct="1">
              <a:buFont typeface="Wingdings" pitchFamily="2" charset="2"/>
              <a:buNone/>
            </a:pPr>
            <a:r>
              <a:rPr lang="en-US" smtClean="0"/>
              <a:t>Ex: How much potable water can be formed per 1,000  L of seawater (~0.55 M) in a reverse osmosis plant that operates with a pressure of 75 atm at 25 </a:t>
            </a:r>
            <a:r>
              <a:rPr lang="en-US" baseline="30000" smtClean="0"/>
              <a:t>o</a:t>
            </a:r>
            <a:r>
              <a:rPr lang="en-US" smtClean="0"/>
              <a:t>C?</a:t>
            </a:r>
          </a:p>
        </p:txBody>
      </p:sp>
      <p:graphicFrame>
        <p:nvGraphicFramePr>
          <p:cNvPr id="27650" name="Object 6" descr="Walnut"/>
          <p:cNvGraphicFramePr>
            <a:graphicFrameLocks noChangeAspect="1"/>
          </p:cNvGraphicFramePr>
          <p:nvPr/>
        </p:nvGraphicFramePr>
        <p:xfrm>
          <a:off x="1835150" y="6165850"/>
          <a:ext cx="3108325" cy="420688"/>
        </p:xfrm>
        <a:graphic>
          <a:graphicData uri="http://schemas.openxmlformats.org/presentationml/2006/ole">
            <mc:AlternateContent xmlns:mc="http://schemas.openxmlformats.org/markup-compatibility/2006">
              <mc:Choice xmlns:v="urn:schemas-microsoft-com:vml" Requires="v">
                <p:oleObj spid="_x0000_s59402" name="Equation" r:id="rId4" imgW="1688760" imgH="228600" progId="">
                  <p:embed/>
                </p:oleObj>
              </mc:Choice>
              <mc:Fallback>
                <p:oleObj name="Equation" r:id="rId4" imgW="1688760" imgH="228600" progId="">
                  <p:embed/>
                  <p:pic>
                    <p:nvPicPr>
                      <p:cNvPr id="0" name="Object 6" descr="Waln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5150" y="6165850"/>
                        <a:ext cx="3108325" cy="42068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7651" name="Object 7" descr="Walnut"/>
          <p:cNvGraphicFramePr>
            <a:graphicFrameLocks noChangeAspect="1"/>
          </p:cNvGraphicFramePr>
          <p:nvPr/>
        </p:nvGraphicFramePr>
        <p:xfrm>
          <a:off x="457200" y="2743200"/>
          <a:ext cx="8018463" cy="817563"/>
        </p:xfrm>
        <a:graphic>
          <a:graphicData uri="http://schemas.openxmlformats.org/presentationml/2006/ole">
            <mc:AlternateContent xmlns:mc="http://schemas.openxmlformats.org/markup-compatibility/2006">
              <mc:Choice xmlns:v="urn:schemas-microsoft-com:vml" Requires="v">
                <p:oleObj spid="_x0000_s59403" name="Equation" r:id="rId7" imgW="4356000" imgH="444240" progId="">
                  <p:embed/>
                </p:oleObj>
              </mc:Choice>
              <mc:Fallback>
                <p:oleObj name="Equation" r:id="rId7" imgW="4356000" imgH="444240" progId="">
                  <p:embed/>
                  <p:pic>
                    <p:nvPicPr>
                      <p:cNvPr id="0" name="Object 7" descr="Walnu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 y="2743200"/>
                        <a:ext cx="8018463" cy="81756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7652" name="Object 8" descr="Walnut"/>
          <p:cNvGraphicFramePr>
            <a:graphicFrameLocks noChangeAspect="1"/>
          </p:cNvGraphicFramePr>
          <p:nvPr/>
        </p:nvGraphicFramePr>
        <p:xfrm>
          <a:off x="457200" y="3581400"/>
          <a:ext cx="5562600" cy="842963"/>
        </p:xfrm>
        <a:graphic>
          <a:graphicData uri="http://schemas.openxmlformats.org/presentationml/2006/ole">
            <mc:AlternateContent xmlns:mc="http://schemas.openxmlformats.org/markup-compatibility/2006">
              <mc:Choice xmlns:v="urn:schemas-microsoft-com:vml" Requires="v">
                <p:oleObj spid="_x0000_s59404" name="Equation" r:id="rId9" imgW="3022560" imgH="457200" progId="">
                  <p:embed/>
                </p:oleObj>
              </mc:Choice>
              <mc:Fallback>
                <p:oleObj name="Equation" r:id="rId9" imgW="3022560" imgH="457200" progId="">
                  <p:embed/>
                  <p:pic>
                    <p:nvPicPr>
                      <p:cNvPr id="0" name="Object 8" descr="Walnut"/>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7200" y="3581400"/>
                        <a:ext cx="5562600" cy="84296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7653" name="Object 9" descr="Walnut"/>
          <p:cNvGraphicFramePr>
            <a:graphicFrameLocks noChangeAspect="1"/>
          </p:cNvGraphicFramePr>
          <p:nvPr/>
        </p:nvGraphicFramePr>
        <p:xfrm>
          <a:off x="457200" y="4572000"/>
          <a:ext cx="8256588" cy="1447800"/>
        </p:xfrm>
        <a:graphic>
          <a:graphicData uri="http://schemas.openxmlformats.org/presentationml/2006/ole">
            <mc:AlternateContent xmlns:mc="http://schemas.openxmlformats.org/markup-compatibility/2006">
              <mc:Choice xmlns:v="urn:schemas-microsoft-com:vml" Requires="v">
                <p:oleObj spid="_x0000_s59405" name="Equation" r:id="rId11" imgW="4483080" imgH="787320" progId="">
                  <p:embed/>
                </p:oleObj>
              </mc:Choice>
              <mc:Fallback>
                <p:oleObj name="Equation" r:id="rId11" imgW="4483080" imgH="787320" progId="">
                  <p:embed/>
                  <p:pic>
                    <p:nvPicPr>
                      <p:cNvPr id="0" name="Object 9" descr="Walnut"/>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 y="4572000"/>
                        <a:ext cx="8256588" cy="1447800"/>
                      </a:xfrm>
                      <a:prstGeom prst="rect">
                        <a:avLst/>
                      </a:prstGeom>
                      <a:blipFill dpi="0" rotWithShape="0">
                        <a:blip r:embed="rId6"/>
                        <a:srcRect/>
                        <a:tile tx="0" ty="0" sx="100000" sy="100000" flip="none" algn="tl"/>
                      </a:blipFill>
                    </p:spPr>
                  </p:pic>
                </p:oleObj>
              </mc:Fallback>
            </mc:AlternateContent>
          </a:graphicData>
        </a:graphic>
      </p:graphicFrame>
      <p:sp>
        <p:nvSpPr>
          <p:cNvPr id="59399" name="Slide Number Placeholder 6"/>
          <p:cNvSpPr>
            <a:spLocks noGrp="1"/>
          </p:cNvSpPr>
          <p:nvPr>
            <p:ph type="sldNum" sz="quarter" idx="14"/>
          </p:nvPr>
        </p:nvSpPr>
        <p:spPr>
          <a:xfrm>
            <a:off x="179388" y="6381750"/>
            <a:ext cx="457200" cy="304800"/>
          </a:xfrm>
          <a:noFill/>
        </p:spPr>
        <p:txBody>
          <a:bodyPr/>
          <a:lstStyle/>
          <a:p>
            <a:fld id="{F10E7CBB-9072-4E95-8A76-8DB16F43C4E1}" type="slidenum">
              <a:rPr lang="en-US" smtClean="0">
                <a:solidFill>
                  <a:schemeClr val="tx1"/>
                </a:solidFill>
                <a:latin typeface="Arial" pitchFamily="34" charset="0"/>
                <a:cs typeface="Arial" pitchFamily="34" charset="0"/>
              </a:rPr>
              <a:pPr/>
              <a:t>456</a:t>
            </a:fld>
            <a:endParaRPr lang="en-US" smtClean="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diamond(in)">
                                      <p:cBhvr>
                                        <p:cTn id="7" dur="500"/>
                                        <p:tgtEl>
                                          <p:spTgt spid="2765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7652"/>
                                        </p:tgtEl>
                                        <p:attrNameLst>
                                          <p:attrName>style.visibility</p:attrName>
                                        </p:attrNameLst>
                                      </p:cBhvr>
                                      <p:to>
                                        <p:strVal val="visible"/>
                                      </p:to>
                                    </p:set>
                                    <p:animEffect transition="in" filter="diamond(in)">
                                      <p:cBhvr>
                                        <p:cTn id="12" dur="500"/>
                                        <p:tgtEl>
                                          <p:spTgt spid="2765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7653"/>
                                        </p:tgtEl>
                                        <p:attrNameLst>
                                          <p:attrName>style.visibility</p:attrName>
                                        </p:attrNameLst>
                                      </p:cBhvr>
                                      <p:to>
                                        <p:strVal val="visible"/>
                                      </p:to>
                                    </p:set>
                                    <p:animEffect transition="in" filter="diamond(in)">
                                      <p:cBhvr>
                                        <p:cTn id="17" dur="500"/>
                                        <p:tgtEl>
                                          <p:spTgt spid="2765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7650"/>
                                        </p:tgtEl>
                                        <p:attrNameLst>
                                          <p:attrName>style.visibility</p:attrName>
                                        </p:attrNameLst>
                                      </p:cBhvr>
                                      <p:to>
                                        <p:strVal val="visible"/>
                                      </p:to>
                                    </p:set>
                                    <p:animEffect transition="in" filter="diamond(in)">
                                      <p:cBhvr>
                                        <p:cTn id="22" dur="5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1"/>
          <p:cNvSpPr>
            <a:spLocks noChangeArrowheads="1"/>
          </p:cNvSpPr>
          <p:nvPr/>
        </p:nvSpPr>
        <p:spPr bwMode="auto">
          <a:xfrm>
            <a:off x="228600" y="304800"/>
            <a:ext cx="8915400" cy="5570538"/>
          </a:xfrm>
          <a:prstGeom prst="rect">
            <a:avLst/>
          </a:prstGeom>
          <a:noFill/>
          <a:ln w="9525">
            <a:noFill/>
            <a:miter lim="800000"/>
            <a:headEnd/>
            <a:tailEnd/>
          </a:ln>
        </p:spPr>
        <p:txBody>
          <a:bodyPr>
            <a:spAutoFit/>
          </a:bodyPr>
          <a:lstStyle/>
          <a:p>
            <a:pPr algn="l" rtl="0"/>
            <a:r>
              <a:rPr lang="en-US">
                <a:latin typeface="Times New Roman" pitchFamily="18" charset="0"/>
                <a:cs typeface="Times New Roman" pitchFamily="18" charset="0"/>
              </a:rPr>
              <a:t>Ex.: How much glucose needed in 1.00 L solution to make an isotonic with blood</a:t>
            </a:r>
          </a:p>
          <a:p>
            <a:pPr algn="l" rtl="0"/>
            <a:r>
              <a:rPr lang="en-US">
                <a:latin typeface="Times New Roman" pitchFamily="18" charset="0"/>
                <a:cs typeface="Times New Roman" pitchFamily="18" charset="0"/>
              </a:rPr>
              <a:t>Given that Blood (red blood cells)</a:t>
            </a:r>
          </a:p>
          <a:p>
            <a:pPr algn="l" rtl="0"/>
            <a:r>
              <a:rPr lang="en-US">
                <a:latin typeface="Times New Roman" pitchFamily="18" charset="0"/>
                <a:cs typeface="Times New Roman" pitchFamily="18" charset="0"/>
              </a:rPr>
              <a:t> </a:t>
            </a:r>
          </a:p>
          <a:p>
            <a:pPr algn="l" rtl="0"/>
            <a:r>
              <a:rPr lang="en-US">
                <a:latin typeface="Times New Roman" pitchFamily="18" charset="0"/>
                <a:cs typeface="Times New Roman" pitchFamily="18" charset="0"/>
              </a:rPr>
              <a:t>π = 7.7 atm and Temp=37</a:t>
            </a:r>
            <a:r>
              <a:rPr lang="en-US" baseline="30000">
                <a:latin typeface="Times New Roman" pitchFamily="18" charset="0"/>
                <a:cs typeface="Times New Roman" pitchFamily="18" charset="0"/>
              </a:rPr>
              <a:t>o</a:t>
            </a:r>
            <a:r>
              <a:rPr lang="en-US">
                <a:latin typeface="Times New Roman" pitchFamily="18" charset="0"/>
                <a:cs typeface="Times New Roman" pitchFamily="18" charset="0"/>
              </a:rPr>
              <a:t>C or 310K</a:t>
            </a:r>
          </a:p>
          <a:p>
            <a:pPr algn="l" rtl="0"/>
            <a:r>
              <a:rPr lang="en-US">
                <a:latin typeface="Times New Roman" pitchFamily="18" charset="0"/>
                <a:cs typeface="Times New Roman" pitchFamily="18" charset="0"/>
              </a:rPr>
              <a:t>(for glucose MM=MW= 180g/mol where MM=molar mass and MW=molar weight)</a:t>
            </a:r>
          </a:p>
          <a:p>
            <a:pPr rtl="0"/>
            <a:r>
              <a:rPr lang="el-GR" sz="3600" b="1">
                <a:latin typeface="Times New Roman" pitchFamily="18" charset="0"/>
                <a:cs typeface="Times New Roman" pitchFamily="18" charset="0"/>
              </a:rPr>
              <a:t>π</a:t>
            </a:r>
            <a:r>
              <a:rPr lang="en-US" sz="3600" b="1">
                <a:latin typeface="Times New Roman" pitchFamily="18" charset="0"/>
                <a:cs typeface="Times New Roman" pitchFamily="18" charset="0"/>
              </a:rPr>
              <a:t>V = nRT</a:t>
            </a:r>
          </a:p>
          <a:p>
            <a:pPr algn="l" rtl="0"/>
            <a:r>
              <a:rPr lang="pt-BR">
                <a:latin typeface="Times New Roman" pitchFamily="18" charset="0"/>
                <a:cs typeface="Times New Roman" pitchFamily="18" charset="0"/>
              </a:rPr>
              <a:t>(7.7 atm)(1.00L) = (n)(.08206 L atm/ mol K)(310 K)</a:t>
            </a:r>
          </a:p>
          <a:p>
            <a:pPr algn="l" rtl="0"/>
            <a:r>
              <a:rPr lang="en-US">
                <a:latin typeface="Times New Roman" pitchFamily="18" charset="0"/>
                <a:cs typeface="Times New Roman" pitchFamily="18" charset="0"/>
              </a:rPr>
              <a:t>0.303 mol = n or (.303 mol)(180 g/mol) = 54g </a:t>
            </a:r>
          </a:p>
          <a:p>
            <a:pPr algn="l" rtl="0"/>
            <a:r>
              <a:rPr lang="en-US">
                <a:latin typeface="Times New Roman" pitchFamily="18" charset="0"/>
                <a:cs typeface="Times New Roman" pitchFamily="18" charset="0"/>
              </a:rPr>
              <a:t>                    54g of glucose</a:t>
            </a:r>
          </a:p>
        </p:txBody>
      </p:sp>
      <p:sp>
        <p:nvSpPr>
          <p:cNvPr id="543747" name="Slide Number Placeholder 2"/>
          <p:cNvSpPr>
            <a:spLocks noGrp="1"/>
          </p:cNvSpPr>
          <p:nvPr>
            <p:ph type="sldNum" sz="quarter" idx="12"/>
          </p:nvPr>
        </p:nvSpPr>
        <p:spPr>
          <a:noFill/>
        </p:spPr>
        <p:txBody>
          <a:bodyPr/>
          <a:lstStyle/>
          <a:p>
            <a:fld id="{B99792FD-5093-4300-8B48-C13F8721E2DE}" type="slidenum">
              <a:rPr lang="ar-SA" smtClean="0">
                <a:latin typeface="Arial" pitchFamily="34" charset="0"/>
                <a:cs typeface="Arial" pitchFamily="34" charset="0"/>
              </a:rPr>
              <a:pPr/>
              <a:t>457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0" name="Rectangle 1"/>
          <p:cNvSpPr>
            <a:spLocks noChangeArrowheads="1"/>
          </p:cNvSpPr>
          <p:nvPr/>
        </p:nvSpPr>
        <p:spPr bwMode="auto">
          <a:xfrm>
            <a:off x="152400" y="381000"/>
            <a:ext cx="8839200" cy="3970338"/>
          </a:xfrm>
          <a:prstGeom prst="rect">
            <a:avLst/>
          </a:prstGeom>
          <a:noFill/>
          <a:ln w="9525">
            <a:noFill/>
            <a:miter lim="800000"/>
            <a:headEnd/>
            <a:tailEnd/>
          </a:ln>
        </p:spPr>
        <p:txBody>
          <a:bodyPr>
            <a:spAutoFit/>
          </a:bodyPr>
          <a:lstStyle/>
          <a:p>
            <a:pPr algn="l" rtl="0"/>
            <a:r>
              <a:rPr lang="en-US" sz="3600">
                <a:latin typeface="Times New Roman" pitchFamily="18" charset="0"/>
                <a:cs typeface="Times New Roman" pitchFamily="18" charset="0"/>
              </a:rPr>
              <a:t>Ex:The total concentration of dissolved particles inside red blood cells is approximately 0.30 M, and the membrane surrounding the cells is semipermeable. What would the osmotic pressure (in atm) inside the cells become if they were removed from blood plasma and placed in pure water at 298 K?</a:t>
            </a:r>
          </a:p>
        </p:txBody>
      </p:sp>
      <p:sp>
        <p:nvSpPr>
          <p:cNvPr id="544771" name="Rectangle 2"/>
          <p:cNvSpPr>
            <a:spLocks noChangeArrowheads="1"/>
          </p:cNvSpPr>
          <p:nvPr/>
        </p:nvSpPr>
        <p:spPr bwMode="auto">
          <a:xfrm>
            <a:off x="1295400" y="5410200"/>
            <a:ext cx="3398838" cy="646113"/>
          </a:xfrm>
          <a:prstGeom prst="rect">
            <a:avLst/>
          </a:prstGeom>
          <a:noFill/>
          <a:ln w="9525">
            <a:noFill/>
            <a:miter lim="800000"/>
            <a:headEnd/>
            <a:tailEnd/>
          </a:ln>
        </p:spPr>
        <p:txBody>
          <a:bodyPr wrap="none">
            <a:spAutoFit/>
          </a:bodyPr>
          <a:lstStyle/>
          <a:p>
            <a:r>
              <a:rPr lang="en-US" sz="3600" b="1"/>
              <a:t>Answer: 7.3 atm</a:t>
            </a:r>
            <a:endParaRPr lang="en-US" sz="3600"/>
          </a:p>
        </p:txBody>
      </p:sp>
      <p:sp>
        <p:nvSpPr>
          <p:cNvPr id="544772" name="Slide Number Placeholder 3"/>
          <p:cNvSpPr>
            <a:spLocks noGrp="1"/>
          </p:cNvSpPr>
          <p:nvPr>
            <p:ph type="sldNum" sz="quarter" idx="12"/>
          </p:nvPr>
        </p:nvSpPr>
        <p:spPr>
          <a:noFill/>
        </p:spPr>
        <p:txBody>
          <a:bodyPr/>
          <a:lstStyle/>
          <a:p>
            <a:fld id="{1B8068C4-0BC7-4CBE-81D3-FCB0B556A729}" type="slidenum">
              <a:rPr lang="ar-SA" smtClean="0">
                <a:latin typeface="Arial" pitchFamily="34" charset="0"/>
                <a:cs typeface="Arial" pitchFamily="34" charset="0"/>
              </a:rPr>
              <a:pPr/>
              <a:t>458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4" name="Rectangle 1"/>
          <p:cNvSpPr>
            <a:spLocks noChangeArrowheads="1"/>
          </p:cNvSpPr>
          <p:nvPr/>
        </p:nvSpPr>
        <p:spPr bwMode="auto">
          <a:xfrm>
            <a:off x="150813" y="765175"/>
            <a:ext cx="8993187" cy="3046413"/>
          </a:xfrm>
          <a:prstGeom prst="rect">
            <a:avLst/>
          </a:prstGeom>
          <a:noFill/>
          <a:ln w="9525">
            <a:noFill/>
            <a:miter lim="800000"/>
            <a:headEnd/>
            <a:tailEnd/>
          </a:ln>
        </p:spPr>
        <p:txBody>
          <a:bodyPr>
            <a:spAutoFit/>
          </a:bodyPr>
          <a:lstStyle/>
          <a:p>
            <a:pPr algn="l" rtl="0"/>
            <a:r>
              <a:rPr lang="en-US">
                <a:latin typeface="Times New Roman" pitchFamily="18" charset="0"/>
                <a:cs typeface="Times New Roman" pitchFamily="18" charset="0"/>
              </a:rPr>
              <a:t>Ex: A physician studying a variety of hemoglobin associated with a fatal disease dissolved 21.5 mg of the protein in water at 5.0°C to make 1.50 mL of solution and measures an osmotic pressure of 3.61 torr. What is the molar mass of this hemoglobin variety?</a:t>
            </a:r>
          </a:p>
        </p:txBody>
      </p:sp>
      <p:sp>
        <p:nvSpPr>
          <p:cNvPr id="545795" name="Rectangle 2"/>
          <p:cNvSpPr>
            <a:spLocks noChangeArrowheads="1"/>
          </p:cNvSpPr>
          <p:nvPr/>
        </p:nvSpPr>
        <p:spPr bwMode="auto">
          <a:xfrm>
            <a:off x="395288" y="4221163"/>
            <a:ext cx="5014912" cy="646112"/>
          </a:xfrm>
          <a:prstGeom prst="rect">
            <a:avLst/>
          </a:prstGeom>
          <a:noFill/>
          <a:ln w="9525">
            <a:noFill/>
            <a:miter lim="800000"/>
            <a:headEnd/>
            <a:tailEnd/>
          </a:ln>
        </p:spPr>
        <p:txBody>
          <a:bodyPr wrap="none">
            <a:spAutoFit/>
          </a:bodyPr>
          <a:lstStyle/>
          <a:p>
            <a:r>
              <a:rPr lang="en-US" sz="3600" b="1">
                <a:latin typeface="Times New Roman" pitchFamily="18" charset="0"/>
                <a:cs typeface="Times New Roman" pitchFamily="18" charset="0"/>
              </a:rPr>
              <a:t>Answer: 6.89×10</a:t>
            </a:r>
            <a:r>
              <a:rPr lang="en-US" sz="3600" b="1" baseline="30000">
                <a:latin typeface="Times New Roman" pitchFamily="18" charset="0"/>
                <a:cs typeface="Times New Roman" pitchFamily="18" charset="0"/>
              </a:rPr>
              <a:t>4</a:t>
            </a:r>
            <a:r>
              <a:rPr lang="en-US" sz="3600" b="1">
                <a:latin typeface="Times New Roman" pitchFamily="18" charset="0"/>
                <a:cs typeface="Times New Roman" pitchFamily="18" charset="0"/>
              </a:rPr>
              <a:t> g/mol</a:t>
            </a:r>
            <a:endParaRPr lang="en-US" sz="3600">
              <a:latin typeface="Times New Roman" pitchFamily="18" charset="0"/>
              <a:cs typeface="Times New Roman" pitchFamily="18" charset="0"/>
            </a:endParaRPr>
          </a:p>
        </p:txBody>
      </p:sp>
      <p:sp>
        <p:nvSpPr>
          <p:cNvPr id="545796" name="Slide Number Placeholder 3"/>
          <p:cNvSpPr>
            <a:spLocks noGrp="1"/>
          </p:cNvSpPr>
          <p:nvPr>
            <p:ph type="sldNum" sz="quarter" idx="12"/>
          </p:nvPr>
        </p:nvSpPr>
        <p:spPr>
          <a:noFill/>
        </p:spPr>
        <p:txBody>
          <a:bodyPr/>
          <a:lstStyle/>
          <a:p>
            <a:fld id="{EE3797F9-9963-4C38-921B-8D11DD376B67}" type="slidenum">
              <a:rPr lang="ar-SA" smtClean="0">
                <a:latin typeface="Arial" pitchFamily="34" charset="0"/>
                <a:cs typeface="Arial" pitchFamily="34" charset="0"/>
              </a:rPr>
              <a:pPr/>
              <a:t>459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a:lstStyle/>
          <a:p>
            <a:pPr eaLnBrk="1" hangingPunct="1"/>
            <a:r>
              <a:rPr lang="en-US" smtClean="0"/>
              <a:t>Chemical Equations</a:t>
            </a:r>
          </a:p>
        </p:txBody>
      </p:sp>
      <p:sp>
        <p:nvSpPr>
          <p:cNvPr id="39939" name="Rectangle 3"/>
          <p:cNvSpPr>
            <a:spLocks noGrp="1" noChangeArrowheads="1"/>
          </p:cNvSpPr>
          <p:nvPr>
            <p:ph type="body" idx="1"/>
          </p:nvPr>
        </p:nvSpPr>
        <p:spPr>
          <a:xfrm>
            <a:off x="0" y="1600200"/>
            <a:ext cx="9540875" cy="4525963"/>
          </a:xfrm>
        </p:spPr>
        <p:txBody>
          <a:bodyPr/>
          <a:lstStyle/>
          <a:p>
            <a:pPr algn="l" rtl="0" eaLnBrk="1" hangingPunct="1"/>
            <a:r>
              <a:rPr lang="en-US" sz="4000" smtClean="0"/>
              <a:t>Chemical equations are concise representations of chemical reactions.</a:t>
            </a:r>
          </a:p>
          <a:p>
            <a:pPr algn="l" rtl="0" eaLnBrk="1" hangingPunct="1"/>
            <a:endParaRPr lang="en-US" smtClean="0"/>
          </a:p>
        </p:txBody>
      </p:sp>
      <p:pic>
        <p:nvPicPr>
          <p:cNvPr id="39940" name="Picture 7" descr="03_04"/>
          <p:cNvPicPr>
            <a:picLocks noChangeAspect="1" noChangeArrowheads="1"/>
          </p:cNvPicPr>
          <p:nvPr/>
        </p:nvPicPr>
        <p:blipFill>
          <a:blip r:embed="rId2" cstate="print"/>
          <a:srcRect b="40071"/>
          <a:stretch>
            <a:fillRect/>
          </a:stretch>
        </p:blipFill>
        <p:spPr bwMode="auto">
          <a:xfrm>
            <a:off x="0" y="3933825"/>
            <a:ext cx="9144000" cy="2274888"/>
          </a:xfrm>
          <a:prstGeom prst="rect">
            <a:avLst/>
          </a:prstGeom>
          <a:noFill/>
          <a:ln w="9525">
            <a:noFill/>
            <a:miter lim="800000"/>
            <a:headEnd/>
            <a:tailEnd/>
          </a:ln>
        </p:spPr>
      </p:pic>
      <p:sp>
        <p:nvSpPr>
          <p:cNvPr id="179205" name="Slide Number Placeholder 7"/>
          <p:cNvSpPr>
            <a:spLocks noGrp="1"/>
          </p:cNvSpPr>
          <p:nvPr>
            <p:ph type="sldNum" sz="quarter" idx="12"/>
          </p:nvPr>
        </p:nvSpPr>
        <p:spPr>
          <a:noFill/>
        </p:spPr>
        <p:txBody>
          <a:bodyPr/>
          <a:lstStyle/>
          <a:p>
            <a:fld id="{A1377736-DAB2-4E8B-9DBB-2B6EEB01B6B8}" type="slidenum">
              <a:rPr lang="ar-SA" smtClean="0">
                <a:latin typeface="Arial" pitchFamily="34" charset="0"/>
                <a:cs typeface="Arial" pitchFamily="34" charset="0"/>
              </a:rPr>
              <a:pPr/>
              <a:t>46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additive="base">
                                        <p:cTn id="7" dur="500" fill="hold"/>
                                        <p:tgtEl>
                                          <p:spTgt spid="399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9940"/>
                                        </p:tgtEl>
                                        <p:attrNameLst>
                                          <p:attrName>style.visibility</p:attrName>
                                        </p:attrNameLst>
                                      </p:cBhvr>
                                      <p:to>
                                        <p:strVal val="visible"/>
                                      </p:to>
                                    </p:set>
                                    <p:anim calcmode="lin" valueType="num">
                                      <p:cBhvr additive="base">
                                        <p:cTn id="13" dur="500" fill="hold"/>
                                        <p:tgtEl>
                                          <p:spTgt spid="39940"/>
                                        </p:tgtEl>
                                        <p:attrNameLst>
                                          <p:attrName>ppt_x</p:attrName>
                                        </p:attrNameLst>
                                      </p:cBhvr>
                                      <p:tavLst>
                                        <p:tav tm="0">
                                          <p:val>
                                            <p:strVal val="#ppt_x"/>
                                          </p:val>
                                        </p:tav>
                                        <p:tav tm="100000">
                                          <p:val>
                                            <p:strVal val="#ppt_x"/>
                                          </p:val>
                                        </p:tav>
                                      </p:tavLst>
                                    </p:anim>
                                    <p:anim calcmode="lin" valueType="num">
                                      <p:cBhvr additive="base">
                                        <p:cTn id="14" dur="500" fill="hold"/>
                                        <p:tgtEl>
                                          <p:spTgt spid="399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18" name="Rectangle 2"/>
          <p:cNvSpPr>
            <a:spLocks noGrp="1" noChangeArrowheads="1"/>
          </p:cNvSpPr>
          <p:nvPr>
            <p:ph type="title"/>
          </p:nvPr>
        </p:nvSpPr>
        <p:spPr>
          <a:xfrm>
            <a:off x="304800" y="228600"/>
            <a:ext cx="8229600" cy="1143000"/>
          </a:xfrm>
        </p:spPr>
        <p:txBody>
          <a:bodyPr/>
          <a:lstStyle/>
          <a:p>
            <a:pPr rtl="0" eaLnBrk="1" hangingPunct="1"/>
            <a:r>
              <a:rPr lang="en-US" smtClean="0">
                <a:solidFill>
                  <a:schemeClr val="tx1"/>
                </a:solidFill>
              </a:rPr>
              <a:t>summary</a:t>
            </a:r>
            <a:r>
              <a:rPr lang="en-US" sz="6000" smtClean="0">
                <a:solidFill>
                  <a:schemeClr val="tx1"/>
                </a:solidFill>
              </a:rPr>
              <a:t/>
            </a:r>
            <a:br>
              <a:rPr lang="en-US" sz="6000" smtClean="0">
                <a:solidFill>
                  <a:schemeClr val="tx1"/>
                </a:solidFill>
              </a:rPr>
            </a:br>
            <a:r>
              <a:rPr lang="en-US" sz="6000" smtClean="0">
                <a:solidFill>
                  <a:schemeClr val="tx1"/>
                </a:solidFill>
              </a:rPr>
              <a:t>Colligative Properties</a:t>
            </a:r>
          </a:p>
        </p:txBody>
      </p:sp>
      <p:sp>
        <p:nvSpPr>
          <p:cNvPr id="54275" name="Rectangle 3"/>
          <p:cNvSpPr>
            <a:spLocks noGrp="1" noChangeArrowheads="1"/>
          </p:cNvSpPr>
          <p:nvPr>
            <p:ph type="body" idx="1"/>
          </p:nvPr>
        </p:nvSpPr>
        <p:spPr>
          <a:xfrm>
            <a:off x="685800" y="1524000"/>
            <a:ext cx="7772400" cy="4953000"/>
          </a:xfrm>
        </p:spPr>
        <p:txBody>
          <a:bodyPr/>
          <a:lstStyle/>
          <a:p>
            <a:pPr algn="l" rtl="0" eaLnBrk="1" hangingPunct="1"/>
            <a:r>
              <a:rPr lang="en-US" smtClean="0"/>
              <a:t>Changes in </a:t>
            </a:r>
            <a:r>
              <a:rPr lang="en-US" smtClean="0">
                <a:solidFill>
                  <a:srgbClr val="000080"/>
                </a:solidFill>
              </a:rPr>
              <a:t>colligative properties</a:t>
            </a:r>
            <a:r>
              <a:rPr lang="en-US" smtClean="0"/>
              <a:t> depend only on the </a:t>
            </a:r>
            <a:r>
              <a:rPr lang="en-US" i="1" smtClean="0"/>
              <a:t>number</a:t>
            </a:r>
            <a:r>
              <a:rPr lang="en-US" smtClean="0"/>
              <a:t> of solute particles present, not on the </a:t>
            </a:r>
            <a:r>
              <a:rPr lang="en-US" i="1" smtClean="0"/>
              <a:t>identity</a:t>
            </a:r>
            <a:r>
              <a:rPr lang="en-US" smtClean="0"/>
              <a:t> of the solute particles.</a:t>
            </a:r>
          </a:p>
          <a:p>
            <a:pPr algn="l" rtl="0" eaLnBrk="1" hangingPunct="1"/>
            <a:r>
              <a:rPr lang="en-US" smtClean="0"/>
              <a:t>Among colligative properties are</a:t>
            </a:r>
          </a:p>
          <a:p>
            <a:pPr lvl="1" algn="l" rtl="0" eaLnBrk="1" hangingPunct="1"/>
            <a:r>
              <a:rPr lang="en-US" smtClean="0"/>
              <a:t>Vapor pressure lowering </a:t>
            </a:r>
          </a:p>
          <a:p>
            <a:pPr lvl="1" algn="l" rtl="0" eaLnBrk="1" hangingPunct="1"/>
            <a:r>
              <a:rPr lang="en-US" smtClean="0"/>
              <a:t>Boiling point elevation</a:t>
            </a:r>
          </a:p>
          <a:p>
            <a:pPr lvl="1" algn="l" rtl="0" eaLnBrk="1" hangingPunct="1"/>
            <a:r>
              <a:rPr lang="en-US" smtClean="0"/>
              <a:t>Melting point depression</a:t>
            </a:r>
          </a:p>
          <a:p>
            <a:pPr lvl="1" algn="l" rtl="0" eaLnBrk="1" hangingPunct="1"/>
            <a:r>
              <a:rPr lang="en-US" smtClean="0"/>
              <a:t>Osmotic pressure</a:t>
            </a:r>
          </a:p>
        </p:txBody>
      </p:sp>
      <p:sp>
        <p:nvSpPr>
          <p:cNvPr id="546820" name="Slide Number Placeholder 3"/>
          <p:cNvSpPr>
            <a:spLocks noGrp="1"/>
          </p:cNvSpPr>
          <p:nvPr>
            <p:ph type="sldNum" sz="quarter" idx="12"/>
          </p:nvPr>
        </p:nvSpPr>
        <p:spPr>
          <a:noFill/>
        </p:spPr>
        <p:txBody>
          <a:bodyPr/>
          <a:lstStyle/>
          <a:p>
            <a:fld id="{5A047E49-D980-4E79-A4FF-49988EB9B3A2}" type="slidenum">
              <a:rPr lang="ar-SA" smtClean="0">
                <a:latin typeface="Arial" pitchFamily="34" charset="0"/>
                <a:cs typeface="Arial" pitchFamily="34" charset="0"/>
              </a:rPr>
              <a:pPr/>
              <a:t>460</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4275">
                                            <p:txEl>
                                              <p:pRg st="1" end="1"/>
                                            </p:txEl>
                                          </p:spTgt>
                                        </p:tgtEl>
                                        <p:attrNameLst>
                                          <p:attrName>style.visibility</p:attrName>
                                        </p:attrNameLst>
                                      </p:cBhvr>
                                      <p:to>
                                        <p:strVal val="visible"/>
                                      </p:to>
                                    </p:set>
                                    <p:animEffect transition="in" filter="fade">
                                      <p:cBhvr>
                                        <p:cTn id="7" dur="2000"/>
                                        <p:tgtEl>
                                          <p:spTgt spid="54275">
                                            <p:txEl>
                                              <p:pRg st="1" end="1"/>
                                            </p:txEl>
                                          </p:spTgt>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54275">
                                            <p:txEl>
                                              <p:pRg st="2" end="2"/>
                                            </p:txEl>
                                          </p:spTgt>
                                        </p:tgtEl>
                                        <p:attrNameLst>
                                          <p:attrName>style.visibility</p:attrName>
                                        </p:attrNameLst>
                                      </p:cBhvr>
                                      <p:to>
                                        <p:strVal val="visible"/>
                                      </p:to>
                                    </p:set>
                                    <p:animEffect transition="in" filter="fade">
                                      <p:cBhvr>
                                        <p:cTn id="10" dur="2000"/>
                                        <p:tgtEl>
                                          <p:spTgt spid="54275">
                                            <p:txEl>
                                              <p:pRg st="2" end="2"/>
                                            </p:txEl>
                                          </p:spTgt>
                                        </p:tgtEl>
                                      </p:cBhvr>
                                    </p:animEffect>
                                  </p:childTnLst>
                                </p:cTn>
                              </p:par>
                              <p:par>
                                <p:cTn id="11" presetID="10" presetClass="entr" presetSubtype="0" fill="hold" grpId="0" nodeType="withEffect">
                                  <p:stCondLst>
                                    <p:cond delay="4000"/>
                                  </p:stCondLst>
                                  <p:childTnLst>
                                    <p:set>
                                      <p:cBhvr>
                                        <p:cTn id="12" dur="1" fill="hold">
                                          <p:stCondLst>
                                            <p:cond delay="0"/>
                                          </p:stCondLst>
                                        </p:cTn>
                                        <p:tgtEl>
                                          <p:spTgt spid="54275">
                                            <p:txEl>
                                              <p:pRg st="3" end="3"/>
                                            </p:txEl>
                                          </p:spTgt>
                                        </p:tgtEl>
                                        <p:attrNameLst>
                                          <p:attrName>style.visibility</p:attrName>
                                        </p:attrNameLst>
                                      </p:cBhvr>
                                      <p:to>
                                        <p:strVal val="visible"/>
                                      </p:to>
                                    </p:set>
                                    <p:animEffect transition="in" filter="fade">
                                      <p:cBhvr>
                                        <p:cTn id="13" dur="2000"/>
                                        <p:tgtEl>
                                          <p:spTgt spid="54275">
                                            <p:txEl>
                                              <p:pRg st="3" end="3"/>
                                            </p:txEl>
                                          </p:spTgt>
                                        </p:tgtEl>
                                      </p:cBhvr>
                                    </p:animEffect>
                                  </p:childTnLst>
                                </p:cTn>
                              </p:par>
                              <p:par>
                                <p:cTn id="14" presetID="10" presetClass="entr" presetSubtype="0" fill="hold" grpId="0" nodeType="withEffect">
                                  <p:stCondLst>
                                    <p:cond delay="7000"/>
                                  </p:stCondLst>
                                  <p:childTnLst>
                                    <p:set>
                                      <p:cBhvr>
                                        <p:cTn id="15" dur="1" fill="hold">
                                          <p:stCondLst>
                                            <p:cond delay="0"/>
                                          </p:stCondLst>
                                        </p:cTn>
                                        <p:tgtEl>
                                          <p:spTgt spid="54275">
                                            <p:txEl>
                                              <p:pRg st="4" end="4"/>
                                            </p:txEl>
                                          </p:spTgt>
                                        </p:tgtEl>
                                        <p:attrNameLst>
                                          <p:attrName>style.visibility</p:attrName>
                                        </p:attrNameLst>
                                      </p:cBhvr>
                                      <p:to>
                                        <p:strVal val="visible"/>
                                      </p:to>
                                    </p:set>
                                    <p:animEffect transition="in" filter="fade">
                                      <p:cBhvr>
                                        <p:cTn id="16" dur="2000"/>
                                        <p:tgtEl>
                                          <p:spTgt spid="54275">
                                            <p:txEl>
                                              <p:pRg st="4" end="4"/>
                                            </p:txEl>
                                          </p:spTgt>
                                        </p:tgtEl>
                                      </p:cBhvr>
                                    </p:animEffect>
                                  </p:childTnLst>
                                </p:cTn>
                              </p:par>
                              <p:par>
                                <p:cTn id="17" presetID="10" presetClass="entr" presetSubtype="0" fill="hold" grpId="0" nodeType="withEffect">
                                  <p:stCondLst>
                                    <p:cond delay="10000"/>
                                  </p:stCondLst>
                                  <p:childTnLst>
                                    <p:set>
                                      <p:cBhvr>
                                        <p:cTn id="18" dur="1" fill="hold">
                                          <p:stCondLst>
                                            <p:cond delay="0"/>
                                          </p:stCondLst>
                                        </p:cTn>
                                        <p:tgtEl>
                                          <p:spTgt spid="54275">
                                            <p:txEl>
                                              <p:pRg st="5" end="5"/>
                                            </p:txEl>
                                          </p:spTgt>
                                        </p:tgtEl>
                                        <p:attrNameLst>
                                          <p:attrName>style.visibility</p:attrName>
                                        </p:attrNameLst>
                                      </p:cBhvr>
                                      <p:to>
                                        <p:strVal val="visible"/>
                                      </p:to>
                                    </p:set>
                                    <p:animEffect transition="in" filter="fade">
                                      <p:cBhvr>
                                        <p:cTn id="19" dur="2000"/>
                                        <p:tgtEl>
                                          <p:spTgt spid="5427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bldLvl="2"/>
    </p:bldLst>
  </p:timing>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2" name="Text Box 2"/>
          <p:cNvSpPr txBox="1">
            <a:spLocks noChangeArrowheads="1"/>
          </p:cNvSpPr>
          <p:nvPr/>
        </p:nvSpPr>
        <p:spPr bwMode="auto">
          <a:xfrm>
            <a:off x="125413" y="53975"/>
            <a:ext cx="8796337" cy="523875"/>
          </a:xfrm>
          <a:prstGeom prst="rect">
            <a:avLst/>
          </a:prstGeom>
          <a:noFill/>
          <a:ln w="9525">
            <a:noFill/>
            <a:miter lim="800000"/>
            <a:headEnd/>
            <a:tailEnd/>
          </a:ln>
        </p:spPr>
        <p:txBody>
          <a:bodyPr wrap="none">
            <a:spAutoFit/>
          </a:bodyPr>
          <a:lstStyle/>
          <a:p>
            <a:r>
              <a:rPr lang="en-US" sz="2800">
                <a:latin typeface="Calibri" pitchFamily="34" charset="0"/>
              </a:rPr>
              <a:t>Summary Colligative Properties of Nonelectrolyte Solutions</a:t>
            </a:r>
          </a:p>
        </p:txBody>
      </p:sp>
      <p:sp>
        <p:nvSpPr>
          <p:cNvPr id="547843" name="Text Box 3"/>
          <p:cNvSpPr txBox="1">
            <a:spLocks noChangeArrowheads="1"/>
          </p:cNvSpPr>
          <p:nvPr/>
        </p:nvSpPr>
        <p:spPr bwMode="auto">
          <a:xfrm>
            <a:off x="76200" y="863600"/>
            <a:ext cx="8991600" cy="1384300"/>
          </a:xfrm>
          <a:prstGeom prst="rect">
            <a:avLst/>
          </a:prstGeom>
          <a:noFill/>
          <a:ln w="9525">
            <a:noFill/>
            <a:miter lim="800000"/>
            <a:headEnd/>
            <a:tailEnd/>
          </a:ln>
        </p:spPr>
        <p:txBody>
          <a:bodyPr>
            <a:spAutoFit/>
          </a:bodyPr>
          <a:lstStyle/>
          <a:p>
            <a:pPr algn="l" rtl="0">
              <a:spcBef>
                <a:spcPct val="50000"/>
              </a:spcBef>
            </a:pPr>
            <a:r>
              <a:rPr lang="en-US" sz="2800" b="1" i="1">
                <a:latin typeface="Calibri" pitchFamily="34" charset="0"/>
              </a:rPr>
              <a:t>Colligative properties</a:t>
            </a:r>
            <a:r>
              <a:rPr lang="en-US" sz="2800">
                <a:latin typeface="Calibri" pitchFamily="34" charset="0"/>
              </a:rPr>
              <a:t> are properties that depend only on the </a:t>
            </a:r>
            <a:r>
              <a:rPr lang="en-US" sz="2800" b="1">
                <a:latin typeface="Calibri" pitchFamily="34" charset="0"/>
              </a:rPr>
              <a:t>number</a:t>
            </a:r>
            <a:r>
              <a:rPr lang="en-US" sz="2800">
                <a:latin typeface="Calibri" pitchFamily="34" charset="0"/>
              </a:rPr>
              <a:t> of solute particles in solution and not on the </a:t>
            </a:r>
            <a:r>
              <a:rPr lang="en-US" sz="2800" b="1">
                <a:latin typeface="Calibri" pitchFamily="34" charset="0"/>
              </a:rPr>
              <a:t>nature</a:t>
            </a:r>
            <a:r>
              <a:rPr lang="en-US" sz="2800">
                <a:latin typeface="Calibri" pitchFamily="34" charset="0"/>
              </a:rPr>
              <a:t> of the solute particles.</a:t>
            </a:r>
            <a:endParaRPr lang="en-US" sz="2800" b="1" i="1">
              <a:latin typeface="Calibri" pitchFamily="34" charset="0"/>
            </a:endParaRPr>
          </a:p>
        </p:txBody>
      </p:sp>
      <p:grpSp>
        <p:nvGrpSpPr>
          <p:cNvPr id="2" name="Group 45"/>
          <p:cNvGrpSpPr>
            <a:grpSpLocks/>
          </p:cNvGrpSpPr>
          <p:nvPr/>
        </p:nvGrpSpPr>
        <p:grpSpPr bwMode="auto">
          <a:xfrm>
            <a:off x="746125" y="2209800"/>
            <a:ext cx="6694488" cy="682625"/>
            <a:chOff x="470" y="1392"/>
            <a:chExt cx="4217" cy="430"/>
          </a:xfrm>
        </p:grpSpPr>
        <p:sp>
          <p:nvSpPr>
            <p:cNvPr id="547865" name="Text Box 4"/>
            <p:cNvSpPr txBox="1">
              <a:spLocks noChangeArrowheads="1"/>
            </p:cNvSpPr>
            <p:nvPr/>
          </p:nvSpPr>
          <p:spPr bwMode="auto">
            <a:xfrm>
              <a:off x="470" y="1495"/>
              <a:ext cx="2844" cy="327"/>
            </a:xfrm>
            <a:prstGeom prst="rect">
              <a:avLst/>
            </a:prstGeom>
            <a:noFill/>
            <a:ln w="9525">
              <a:noFill/>
              <a:miter lim="800000"/>
              <a:headEnd/>
              <a:tailEnd/>
            </a:ln>
          </p:spPr>
          <p:txBody>
            <a:bodyPr wrap="none">
              <a:spAutoFit/>
            </a:bodyPr>
            <a:lstStyle/>
            <a:p>
              <a:r>
                <a:rPr lang="en-US" sz="2800" b="1">
                  <a:latin typeface="Calibri" pitchFamily="34" charset="0"/>
                </a:rPr>
                <a:t>Vapor-Pressure Lowering</a:t>
              </a:r>
            </a:p>
          </p:txBody>
        </p:sp>
        <p:grpSp>
          <p:nvGrpSpPr>
            <p:cNvPr id="547866" name="Group 27"/>
            <p:cNvGrpSpPr>
              <a:grpSpLocks/>
            </p:cNvGrpSpPr>
            <p:nvPr/>
          </p:nvGrpSpPr>
          <p:grpSpPr bwMode="auto">
            <a:xfrm>
              <a:off x="3441" y="1392"/>
              <a:ext cx="1246" cy="406"/>
              <a:chOff x="980" y="2173"/>
              <a:chExt cx="1246" cy="406"/>
            </a:xfrm>
          </p:grpSpPr>
          <p:sp>
            <p:nvSpPr>
              <p:cNvPr id="547867" name="Text Box 28"/>
              <p:cNvSpPr txBox="1">
                <a:spLocks noChangeArrowheads="1"/>
              </p:cNvSpPr>
              <p:nvPr/>
            </p:nvSpPr>
            <p:spPr bwMode="auto">
              <a:xfrm>
                <a:off x="980" y="2249"/>
                <a:ext cx="1246" cy="330"/>
              </a:xfrm>
              <a:prstGeom prst="rect">
                <a:avLst/>
              </a:prstGeom>
              <a:noFill/>
              <a:ln w="57150" cmpd="thinThick">
                <a:noFill/>
                <a:miter lim="800000"/>
                <a:headEnd/>
                <a:tailEnd/>
              </a:ln>
            </p:spPr>
            <p:txBody>
              <a:bodyPr wrap="none" lIns="274320" rIns="274320">
                <a:spAutoFit/>
              </a:bodyPr>
              <a:lstStyle/>
              <a:p>
                <a:r>
                  <a:rPr lang="en-US" sz="2800" b="1" i="1">
                    <a:latin typeface="Calibri" pitchFamily="34" charset="0"/>
                  </a:rPr>
                  <a:t>P</a:t>
                </a:r>
                <a:r>
                  <a:rPr lang="en-US" sz="2800" b="1" baseline="-25000">
                    <a:latin typeface="Calibri" pitchFamily="34" charset="0"/>
                  </a:rPr>
                  <a:t>1</a:t>
                </a:r>
                <a:r>
                  <a:rPr lang="en-US" sz="2800" b="1">
                    <a:latin typeface="Calibri" pitchFamily="34" charset="0"/>
                  </a:rPr>
                  <a:t> = </a:t>
                </a:r>
                <a:r>
                  <a:rPr lang="en-US" sz="2800" b="1" i="1">
                    <a:latin typeface="Calibri" pitchFamily="34" charset="0"/>
                  </a:rPr>
                  <a:t>X</a:t>
                </a:r>
                <a:r>
                  <a:rPr lang="en-US" sz="2800" b="1" baseline="-25000">
                    <a:latin typeface="Calibri" pitchFamily="34" charset="0"/>
                  </a:rPr>
                  <a:t>1 </a:t>
                </a:r>
                <a:r>
                  <a:rPr lang="en-US" sz="2800" b="1" i="1">
                    <a:latin typeface="Calibri" pitchFamily="34" charset="0"/>
                  </a:rPr>
                  <a:t>P </a:t>
                </a:r>
                <a:r>
                  <a:rPr lang="en-US" sz="2800" b="1" baseline="-25000">
                    <a:latin typeface="Calibri" pitchFamily="34" charset="0"/>
                  </a:rPr>
                  <a:t>1</a:t>
                </a:r>
                <a:endParaRPr lang="en-US" sz="2800" b="1" i="1">
                  <a:latin typeface="Calibri" pitchFamily="34" charset="0"/>
                </a:endParaRPr>
              </a:p>
            </p:txBody>
          </p:sp>
          <p:sp>
            <p:nvSpPr>
              <p:cNvPr id="547868" name="Text Box 29"/>
              <p:cNvSpPr txBox="1">
                <a:spLocks noChangeArrowheads="1"/>
              </p:cNvSpPr>
              <p:nvPr/>
            </p:nvSpPr>
            <p:spPr bwMode="auto">
              <a:xfrm>
                <a:off x="1761" y="2173"/>
                <a:ext cx="431" cy="252"/>
              </a:xfrm>
              <a:prstGeom prst="rect">
                <a:avLst/>
              </a:prstGeom>
              <a:noFill/>
              <a:ln w="57150" cmpd="thinThick">
                <a:noFill/>
                <a:miter lim="800000"/>
                <a:headEnd/>
                <a:tailEnd/>
              </a:ln>
            </p:spPr>
            <p:txBody>
              <a:bodyPr wrap="none" lIns="274320" rIns="274320">
                <a:spAutoFit/>
              </a:bodyPr>
              <a:lstStyle/>
              <a:p>
                <a:r>
                  <a:rPr lang="en-US" sz="2000">
                    <a:latin typeface="Calibri" pitchFamily="34" charset="0"/>
                  </a:rPr>
                  <a:t>0</a:t>
                </a:r>
              </a:p>
            </p:txBody>
          </p:sp>
        </p:grpSp>
      </p:grpSp>
      <p:grpSp>
        <p:nvGrpSpPr>
          <p:cNvPr id="4" name="Group 46"/>
          <p:cNvGrpSpPr>
            <a:grpSpLocks/>
          </p:cNvGrpSpPr>
          <p:nvPr/>
        </p:nvGrpSpPr>
        <p:grpSpPr bwMode="auto">
          <a:xfrm>
            <a:off x="762000" y="3657600"/>
            <a:ext cx="6619875" cy="523875"/>
            <a:chOff x="470" y="2015"/>
            <a:chExt cx="4170" cy="330"/>
          </a:xfrm>
        </p:grpSpPr>
        <p:sp>
          <p:nvSpPr>
            <p:cNvPr id="547863" name="Text Box 31"/>
            <p:cNvSpPr txBox="1">
              <a:spLocks noChangeArrowheads="1"/>
            </p:cNvSpPr>
            <p:nvPr/>
          </p:nvSpPr>
          <p:spPr bwMode="auto">
            <a:xfrm>
              <a:off x="470" y="2015"/>
              <a:ext cx="2569" cy="327"/>
            </a:xfrm>
            <a:prstGeom prst="rect">
              <a:avLst/>
            </a:prstGeom>
            <a:noFill/>
            <a:ln w="9525">
              <a:noFill/>
              <a:miter lim="800000"/>
              <a:headEnd/>
              <a:tailEnd/>
            </a:ln>
          </p:spPr>
          <p:txBody>
            <a:bodyPr wrap="none">
              <a:spAutoFit/>
            </a:bodyPr>
            <a:lstStyle/>
            <a:p>
              <a:r>
                <a:rPr lang="en-US" sz="2800" b="1">
                  <a:latin typeface="Calibri" pitchFamily="34" charset="0"/>
                </a:rPr>
                <a:t>Boiling-Point Elevation</a:t>
              </a:r>
            </a:p>
          </p:txBody>
        </p:sp>
        <p:sp>
          <p:nvSpPr>
            <p:cNvPr id="547864" name="Text Box 33"/>
            <p:cNvSpPr txBox="1">
              <a:spLocks noChangeArrowheads="1"/>
            </p:cNvSpPr>
            <p:nvPr/>
          </p:nvSpPr>
          <p:spPr bwMode="auto">
            <a:xfrm>
              <a:off x="3538" y="2015"/>
              <a:ext cx="1102" cy="330"/>
            </a:xfrm>
            <a:prstGeom prst="rect">
              <a:avLst/>
            </a:prstGeom>
            <a:noFill/>
            <a:ln w="9525">
              <a:noFill/>
              <a:miter lim="800000"/>
              <a:headEnd/>
              <a:tailEnd/>
            </a:ln>
          </p:spPr>
          <p:txBody>
            <a:bodyPr wrap="none">
              <a:spAutoFit/>
            </a:bodyPr>
            <a:lstStyle/>
            <a:p>
              <a:r>
                <a:rPr lang="en-US" sz="2800" b="1">
                  <a:latin typeface="Symbol" pitchFamily="18" charset="2"/>
                </a:rPr>
                <a:t>D</a:t>
              </a:r>
              <a:r>
                <a:rPr lang="en-US" sz="2800" b="1" i="1">
                  <a:latin typeface="Calibri" pitchFamily="34" charset="0"/>
                </a:rPr>
                <a:t>T</a:t>
              </a:r>
              <a:r>
                <a:rPr lang="en-US" sz="2800" b="1" baseline="-25000">
                  <a:latin typeface="Calibri" pitchFamily="34" charset="0"/>
                </a:rPr>
                <a:t>b</a:t>
              </a:r>
              <a:r>
                <a:rPr lang="en-US" sz="2800" b="1">
                  <a:latin typeface="Calibri" pitchFamily="34" charset="0"/>
                </a:rPr>
                <a:t> = </a:t>
              </a:r>
              <a:r>
                <a:rPr lang="en-US" sz="2800" b="1" i="1">
                  <a:latin typeface="Calibri" pitchFamily="34" charset="0"/>
                </a:rPr>
                <a:t>K</a:t>
              </a:r>
              <a:r>
                <a:rPr lang="en-US" sz="2800" b="1" baseline="-25000">
                  <a:latin typeface="Calibri" pitchFamily="34" charset="0"/>
                </a:rPr>
                <a:t>b</a:t>
              </a:r>
              <a:r>
                <a:rPr lang="en-US" sz="2800" b="1">
                  <a:latin typeface="Calibri" pitchFamily="34" charset="0"/>
                </a:rPr>
                <a:t> </a:t>
              </a:r>
              <a:r>
                <a:rPr lang="en-US" sz="2800" b="1" i="1">
                  <a:latin typeface="Calibri" pitchFamily="34" charset="0"/>
                </a:rPr>
                <a:t>m</a:t>
              </a:r>
              <a:endParaRPr lang="en-US" sz="2800" b="1">
                <a:latin typeface="Calibri" pitchFamily="34" charset="0"/>
              </a:endParaRPr>
            </a:p>
          </p:txBody>
        </p:sp>
      </p:grpSp>
      <p:grpSp>
        <p:nvGrpSpPr>
          <p:cNvPr id="5" name="Group 47"/>
          <p:cNvGrpSpPr>
            <a:grpSpLocks/>
          </p:cNvGrpSpPr>
          <p:nvPr/>
        </p:nvGrpSpPr>
        <p:grpSpPr bwMode="auto">
          <a:xfrm>
            <a:off x="838200" y="4267200"/>
            <a:ext cx="6513513" cy="523875"/>
            <a:chOff x="470" y="2511"/>
            <a:chExt cx="4103" cy="330"/>
          </a:xfrm>
        </p:grpSpPr>
        <p:sp>
          <p:nvSpPr>
            <p:cNvPr id="547861" name="Text Box 35"/>
            <p:cNvSpPr txBox="1">
              <a:spLocks noChangeArrowheads="1"/>
            </p:cNvSpPr>
            <p:nvPr/>
          </p:nvSpPr>
          <p:spPr bwMode="auto">
            <a:xfrm>
              <a:off x="470" y="2511"/>
              <a:ext cx="2957" cy="327"/>
            </a:xfrm>
            <a:prstGeom prst="rect">
              <a:avLst/>
            </a:prstGeom>
            <a:noFill/>
            <a:ln w="9525">
              <a:noFill/>
              <a:miter lim="800000"/>
              <a:headEnd/>
              <a:tailEnd/>
            </a:ln>
          </p:spPr>
          <p:txBody>
            <a:bodyPr wrap="none">
              <a:spAutoFit/>
            </a:bodyPr>
            <a:lstStyle/>
            <a:p>
              <a:r>
                <a:rPr lang="en-US" sz="2800" b="1">
                  <a:latin typeface="Calibri" pitchFamily="34" charset="0"/>
                </a:rPr>
                <a:t>Freezing-Point Depression</a:t>
              </a:r>
            </a:p>
          </p:txBody>
        </p:sp>
        <p:sp>
          <p:nvSpPr>
            <p:cNvPr id="547862" name="Text Box 37"/>
            <p:cNvSpPr txBox="1">
              <a:spLocks noChangeArrowheads="1"/>
            </p:cNvSpPr>
            <p:nvPr/>
          </p:nvSpPr>
          <p:spPr bwMode="auto">
            <a:xfrm>
              <a:off x="3538" y="2511"/>
              <a:ext cx="1035" cy="330"/>
            </a:xfrm>
            <a:prstGeom prst="rect">
              <a:avLst/>
            </a:prstGeom>
            <a:noFill/>
            <a:ln w="9525">
              <a:noFill/>
              <a:miter lim="800000"/>
              <a:headEnd/>
              <a:tailEnd/>
            </a:ln>
          </p:spPr>
          <p:txBody>
            <a:bodyPr wrap="none">
              <a:spAutoFit/>
            </a:bodyPr>
            <a:lstStyle/>
            <a:p>
              <a:r>
                <a:rPr lang="en-US" sz="2800" b="1">
                  <a:latin typeface="Symbol" pitchFamily="18" charset="2"/>
                </a:rPr>
                <a:t>D</a:t>
              </a:r>
              <a:r>
                <a:rPr lang="en-US" sz="2800" b="1" i="1">
                  <a:latin typeface="Calibri" pitchFamily="34" charset="0"/>
                </a:rPr>
                <a:t>T</a:t>
              </a:r>
              <a:r>
                <a:rPr lang="en-US" sz="2800" b="1" baseline="-25000">
                  <a:latin typeface="Calibri" pitchFamily="34" charset="0"/>
                </a:rPr>
                <a:t>f</a:t>
              </a:r>
              <a:r>
                <a:rPr lang="en-US" sz="2800" b="1">
                  <a:latin typeface="Calibri" pitchFamily="34" charset="0"/>
                </a:rPr>
                <a:t> = </a:t>
              </a:r>
              <a:r>
                <a:rPr lang="en-US" sz="2800" b="1" i="1">
                  <a:latin typeface="Calibri" pitchFamily="34" charset="0"/>
                </a:rPr>
                <a:t>K</a:t>
              </a:r>
              <a:r>
                <a:rPr lang="en-US" sz="2800" b="1" baseline="-25000">
                  <a:latin typeface="Calibri" pitchFamily="34" charset="0"/>
                </a:rPr>
                <a:t>f</a:t>
              </a:r>
              <a:r>
                <a:rPr lang="en-US" sz="2800" b="1">
                  <a:latin typeface="Calibri" pitchFamily="34" charset="0"/>
                </a:rPr>
                <a:t> </a:t>
              </a:r>
              <a:r>
                <a:rPr lang="en-US" sz="2800" b="1" i="1">
                  <a:latin typeface="Calibri" pitchFamily="34" charset="0"/>
                </a:rPr>
                <a:t>m</a:t>
              </a:r>
              <a:endParaRPr lang="en-US" sz="2800" b="1">
                <a:latin typeface="Calibri" pitchFamily="34" charset="0"/>
              </a:endParaRPr>
            </a:p>
          </p:txBody>
        </p:sp>
      </p:grpSp>
      <p:grpSp>
        <p:nvGrpSpPr>
          <p:cNvPr id="6" name="Group 49"/>
          <p:cNvGrpSpPr>
            <a:grpSpLocks/>
          </p:cNvGrpSpPr>
          <p:nvPr/>
        </p:nvGrpSpPr>
        <p:grpSpPr bwMode="auto">
          <a:xfrm>
            <a:off x="914400" y="4876800"/>
            <a:ext cx="6562725" cy="708025"/>
            <a:chOff x="470" y="2979"/>
            <a:chExt cx="4134" cy="446"/>
          </a:xfrm>
        </p:grpSpPr>
        <p:sp>
          <p:nvSpPr>
            <p:cNvPr id="547859" name="Text Box 39"/>
            <p:cNvSpPr txBox="1">
              <a:spLocks noChangeArrowheads="1"/>
            </p:cNvSpPr>
            <p:nvPr/>
          </p:nvSpPr>
          <p:spPr bwMode="auto">
            <a:xfrm>
              <a:off x="470" y="3054"/>
              <a:ext cx="2370" cy="327"/>
            </a:xfrm>
            <a:prstGeom prst="rect">
              <a:avLst/>
            </a:prstGeom>
            <a:noFill/>
            <a:ln w="9525">
              <a:noFill/>
              <a:miter lim="800000"/>
              <a:headEnd/>
              <a:tailEnd/>
            </a:ln>
          </p:spPr>
          <p:txBody>
            <a:bodyPr wrap="none">
              <a:spAutoFit/>
            </a:bodyPr>
            <a:lstStyle/>
            <a:p>
              <a:r>
                <a:rPr lang="en-US" sz="2800" b="1">
                  <a:latin typeface="Calibri" pitchFamily="34" charset="0"/>
                </a:rPr>
                <a:t>Osmotic Pressure (</a:t>
              </a:r>
              <a:r>
                <a:rPr lang="en-US" sz="2800" b="1">
                  <a:latin typeface="Symbol" pitchFamily="18" charset="2"/>
                </a:rPr>
                <a:t>p</a:t>
              </a:r>
              <a:r>
                <a:rPr lang="en-US" sz="2800" b="1">
                  <a:latin typeface="Calibri" pitchFamily="34" charset="0"/>
                </a:rPr>
                <a:t>)</a:t>
              </a:r>
            </a:p>
          </p:txBody>
        </p:sp>
        <p:sp>
          <p:nvSpPr>
            <p:cNvPr id="547860" name="Text Box 40"/>
            <p:cNvSpPr txBox="1">
              <a:spLocks noChangeArrowheads="1"/>
            </p:cNvSpPr>
            <p:nvPr/>
          </p:nvSpPr>
          <p:spPr bwMode="auto">
            <a:xfrm>
              <a:off x="3598" y="2979"/>
              <a:ext cx="1006" cy="446"/>
            </a:xfrm>
            <a:prstGeom prst="rect">
              <a:avLst/>
            </a:prstGeom>
            <a:noFill/>
            <a:ln w="57150" cmpd="thinThick">
              <a:noFill/>
              <a:miter lim="800000"/>
              <a:headEnd/>
              <a:tailEnd/>
            </a:ln>
          </p:spPr>
          <p:txBody>
            <a:bodyPr wrap="none" lIns="182880" tIns="137160" rIns="182880" bIns="137160">
              <a:spAutoFit/>
            </a:bodyPr>
            <a:lstStyle/>
            <a:p>
              <a:r>
                <a:rPr lang="en-US" sz="2800" b="1" i="1">
                  <a:latin typeface="Symbol" pitchFamily="18" charset="2"/>
                </a:rPr>
                <a:t>p</a:t>
              </a:r>
              <a:r>
                <a:rPr lang="en-US" sz="2800" b="1">
                  <a:latin typeface="Calibri" pitchFamily="34" charset="0"/>
                </a:rPr>
                <a:t> = </a:t>
              </a:r>
              <a:r>
                <a:rPr lang="en-US" sz="2800" b="1" i="1">
                  <a:latin typeface="Calibri" pitchFamily="34" charset="0"/>
                </a:rPr>
                <a:t>MRT</a:t>
              </a:r>
            </a:p>
          </p:txBody>
        </p:sp>
      </p:grpSp>
      <p:grpSp>
        <p:nvGrpSpPr>
          <p:cNvPr id="7" name="Group 24"/>
          <p:cNvGrpSpPr>
            <a:grpSpLocks/>
          </p:cNvGrpSpPr>
          <p:nvPr/>
        </p:nvGrpSpPr>
        <p:grpSpPr bwMode="auto">
          <a:xfrm>
            <a:off x="4267200" y="3124200"/>
            <a:ext cx="3462338" cy="538163"/>
            <a:chOff x="1102" y="3264"/>
            <a:chExt cx="2181" cy="339"/>
          </a:xfrm>
        </p:grpSpPr>
        <p:grpSp>
          <p:nvGrpSpPr>
            <p:cNvPr id="547851" name="Group 19"/>
            <p:cNvGrpSpPr>
              <a:grpSpLocks/>
            </p:cNvGrpSpPr>
            <p:nvPr/>
          </p:nvGrpSpPr>
          <p:grpSpPr bwMode="auto">
            <a:xfrm>
              <a:off x="1102" y="3264"/>
              <a:ext cx="618" cy="339"/>
              <a:chOff x="1102" y="3264"/>
              <a:chExt cx="618" cy="339"/>
            </a:xfrm>
          </p:grpSpPr>
          <p:sp>
            <p:nvSpPr>
              <p:cNvPr id="547857" name="Text Box 15"/>
              <p:cNvSpPr txBox="1">
                <a:spLocks noChangeArrowheads="1"/>
              </p:cNvSpPr>
              <p:nvPr/>
            </p:nvSpPr>
            <p:spPr bwMode="auto">
              <a:xfrm>
                <a:off x="1102" y="3273"/>
                <a:ext cx="597" cy="330"/>
              </a:xfrm>
              <a:prstGeom prst="rect">
                <a:avLst/>
              </a:prstGeom>
              <a:noFill/>
              <a:ln w="57150" cmpd="thinThick">
                <a:noFill/>
                <a:miter lim="800000"/>
                <a:headEnd/>
                <a:tailEnd/>
              </a:ln>
            </p:spPr>
            <p:txBody>
              <a:bodyPr wrap="none" lIns="274320" rIns="274320">
                <a:spAutoFit/>
              </a:bodyPr>
              <a:lstStyle/>
              <a:p>
                <a:r>
                  <a:rPr lang="en-US" sz="2800" b="1" i="1">
                    <a:latin typeface="Calibri" pitchFamily="34" charset="0"/>
                  </a:rPr>
                  <a:t>P </a:t>
                </a:r>
                <a:r>
                  <a:rPr lang="en-US" sz="2800" b="1" baseline="-25000">
                    <a:latin typeface="Calibri" pitchFamily="34" charset="0"/>
                  </a:rPr>
                  <a:t>1</a:t>
                </a:r>
                <a:endParaRPr lang="en-US" sz="2800" b="1" i="1">
                  <a:latin typeface="Calibri" pitchFamily="34" charset="0"/>
                </a:endParaRPr>
              </a:p>
            </p:txBody>
          </p:sp>
          <p:sp>
            <p:nvSpPr>
              <p:cNvPr id="547858" name="Text Box 16"/>
              <p:cNvSpPr txBox="1">
                <a:spLocks noChangeArrowheads="1"/>
              </p:cNvSpPr>
              <p:nvPr/>
            </p:nvSpPr>
            <p:spPr bwMode="auto">
              <a:xfrm>
                <a:off x="1294" y="3264"/>
                <a:ext cx="426" cy="252"/>
              </a:xfrm>
              <a:prstGeom prst="rect">
                <a:avLst/>
              </a:prstGeom>
              <a:noFill/>
              <a:ln w="57150" cmpd="thinThick">
                <a:noFill/>
                <a:miter lim="800000"/>
                <a:headEnd/>
                <a:tailEnd/>
              </a:ln>
            </p:spPr>
            <p:txBody>
              <a:bodyPr lIns="274320" rIns="274320">
                <a:spAutoFit/>
              </a:bodyPr>
              <a:lstStyle/>
              <a:p>
                <a:r>
                  <a:rPr lang="en-US" sz="2000" b="1">
                    <a:latin typeface="Calibri" pitchFamily="34" charset="0"/>
                  </a:rPr>
                  <a:t>0</a:t>
                </a:r>
              </a:p>
            </p:txBody>
          </p:sp>
        </p:grpSp>
        <p:grpSp>
          <p:nvGrpSpPr>
            <p:cNvPr id="547852" name="Group 23"/>
            <p:cNvGrpSpPr>
              <a:grpSpLocks/>
            </p:cNvGrpSpPr>
            <p:nvPr/>
          </p:nvGrpSpPr>
          <p:grpSpPr bwMode="auto">
            <a:xfrm>
              <a:off x="1614" y="3264"/>
              <a:ext cx="1669" cy="336"/>
              <a:chOff x="1806" y="3488"/>
              <a:chExt cx="1669" cy="336"/>
            </a:xfrm>
          </p:grpSpPr>
          <p:sp>
            <p:nvSpPr>
              <p:cNvPr id="547853" name="Text Box 17"/>
              <p:cNvSpPr txBox="1">
                <a:spLocks noChangeArrowheads="1"/>
              </p:cNvSpPr>
              <p:nvPr/>
            </p:nvSpPr>
            <p:spPr bwMode="auto">
              <a:xfrm>
                <a:off x="1806" y="3494"/>
                <a:ext cx="1388" cy="330"/>
              </a:xfrm>
              <a:prstGeom prst="rect">
                <a:avLst/>
              </a:prstGeom>
              <a:noFill/>
              <a:ln w="9525">
                <a:noFill/>
                <a:miter lim="800000"/>
                <a:headEnd/>
                <a:tailEnd/>
              </a:ln>
            </p:spPr>
            <p:txBody>
              <a:bodyPr wrap="none">
                <a:spAutoFit/>
              </a:bodyPr>
              <a:lstStyle/>
              <a:p>
                <a:r>
                  <a:rPr lang="en-US" sz="2800" b="1">
                    <a:latin typeface="Calibri" pitchFamily="34" charset="0"/>
                  </a:rPr>
                  <a:t>- </a:t>
                </a:r>
                <a:r>
                  <a:rPr lang="en-US" sz="2800" b="1" i="1">
                    <a:latin typeface="Calibri" pitchFamily="34" charset="0"/>
                  </a:rPr>
                  <a:t>P</a:t>
                </a:r>
                <a:r>
                  <a:rPr lang="en-US" sz="2800" b="1" baseline="-25000">
                    <a:latin typeface="Calibri" pitchFamily="34" charset="0"/>
                  </a:rPr>
                  <a:t>1</a:t>
                </a:r>
                <a:r>
                  <a:rPr lang="en-US" sz="2800" b="1">
                    <a:latin typeface="Calibri" pitchFamily="34" charset="0"/>
                  </a:rPr>
                  <a:t> = ∆P = </a:t>
                </a:r>
                <a:r>
                  <a:rPr lang="en-US" sz="2800" b="1" i="1">
                    <a:latin typeface="Calibri" pitchFamily="34" charset="0"/>
                  </a:rPr>
                  <a:t>X</a:t>
                </a:r>
                <a:r>
                  <a:rPr lang="en-US" sz="2800" b="1" baseline="-25000">
                    <a:latin typeface="Calibri" pitchFamily="34" charset="0"/>
                  </a:rPr>
                  <a:t>2</a:t>
                </a:r>
                <a:r>
                  <a:rPr lang="en-US" sz="2800" b="1">
                    <a:latin typeface="Calibri" pitchFamily="34" charset="0"/>
                  </a:rPr>
                  <a:t> </a:t>
                </a:r>
              </a:p>
            </p:txBody>
          </p:sp>
          <p:grpSp>
            <p:nvGrpSpPr>
              <p:cNvPr id="547854" name="Group 20"/>
              <p:cNvGrpSpPr>
                <a:grpSpLocks/>
              </p:cNvGrpSpPr>
              <p:nvPr/>
            </p:nvGrpSpPr>
            <p:grpSpPr bwMode="auto">
              <a:xfrm>
                <a:off x="2878" y="3488"/>
                <a:ext cx="597" cy="330"/>
                <a:chOff x="840" y="3264"/>
                <a:chExt cx="597" cy="330"/>
              </a:xfrm>
            </p:grpSpPr>
            <p:sp>
              <p:nvSpPr>
                <p:cNvPr id="547855" name="Text Box 21"/>
                <p:cNvSpPr txBox="1">
                  <a:spLocks noChangeArrowheads="1"/>
                </p:cNvSpPr>
                <p:nvPr/>
              </p:nvSpPr>
              <p:spPr bwMode="auto">
                <a:xfrm>
                  <a:off x="840" y="3264"/>
                  <a:ext cx="597" cy="330"/>
                </a:xfrm>
                <a:prstGeom prst="rect">
                  <a:avLst/>
                </a:prstGeom>
                <a:noFill/>
                <a:ln w="57150" cmpd="thinThick">
                  <a:noFill/>
                  <a:miter lim="800000"/>
                  <a:headEnd/>
                  <a:tailEnd/>
                </a:ln>
              </p:spPr>
              <p:txBody>
                <a:bodyPr wrap="none" lIns="274320" rIns="274320">
                  <a:spAutoFit/>
                </a:bodyPr>
                <a:lstStyle/>
                <a:p>
                  <a:r>
                    <a:rPr lang="en-US" sz="2800" b="1" i="1">
                      <a:latin typeface="Calibri" pitchFamily="34" charset="0"/>
                    </a:rPr>
                    <a:t>P </a:t>
                  </a:r>
                  <a:r>
                    <a:rPr lang="en-US" sz="2800" b="1" baseline="-25000">
                      <a:latin typeface="Calibri" pitchFamily="34" charset="0"/>
                    </a:rPr>
                    <a:t>1</a:t>
                  </a:r>
                  <a:endParaRPr lang="en-US" sz="2800" b="1" i="1">
                    <a:latin typeface="Calibri" pitchFamily="34" charset="0"/>
                  </a:endParaRPr>
                </a:p>
              </p:txBody>
            </p:sp>
            <p:sp>
              <p:nvSpPr>
                <p:cNvPr id="547856" name="Text Box 22"/>
                <p:cNvSpPr txBox="1">
                  <a:spLocks noChangeArrowheads="1"/>
                </p:cNvSpPr>
                <p:nvPr/>
              </p:nvSpPr>
              <p:spPr bwMode="auto">
                <a:xfrm>
                  <a:off x="982" y="3264"/>
                  <a:ext cx="431" cy="252"/>
                </a:xfrm>
                <a:prstGeom prst="rect">
                  <a:avLst/>
                </a:prstGeom>
                <a:noFill/>
                <a:ln w="57150" cmpd="thinThick">
                  <a:noFill/>
                  <a:miter lim="800000"/>
                  <a:headEnd/>
                  <a:tailEnd/>
                </a:ln>
              </p:spPr>
              <p:txBody>
                <a:bodyPr wrap="none" lIns="274320" rIns="274320">
                  <a:spAutoFit/>
                </a:bodyPr>
                <a:lstStyle/>
                <a:p>
                  <a:r>
                    <a:rPr lang="en-US" sz="2000" b="1">
                      <a:latin typeface="Calibri" pitchFamily="34" charset="0"/>
                    </a:rPr>
                    <a:t>0</a:t>
                  </a:r>
                </a:p>
              </p:txBody>
            </p:sp>
          </p:grpSp>
        </p:grpSp>
      </p:grpSp>
      <p:sp>
        <p:nvSpPr>
          <p:cNvPr id="28" name="Content Placeholder 2"/>
          <p:cNvSpPr txBox="1">
            <a:spLocks/>
          </p:cNvSpPr>
          <p:nvPr/>
        </p:nvSpPr>
        <p:spPr>
          <a:xfrm>
            <a:off x="533400" y="5867400"/>
            <a:ext cx="8229600" cy="381000"/>
          </a:xfrm>
          <a:prstGeom prst="rect">
            <a:avLst/>
          </a:prstGeom>
        </p:spPr>
        <p:txBody>
          <a:bodyPr/>
          <a:lstStyle/>
          <a:p>
            <a:pPr marL="342900" indent="-342900" eaLnBrk="0" hangingPunct="0">
              <a:spcBef>
                <a:spcPct val="20000"/>
              </a:spcBef>
              <a:buFont typeface="Arial" pitchFamily="34" charset="0"/>
              <a:buNone/>
              <a:defRPr/>
            </a:pPr>
            <a:r>
              <a:rPr lang="en-US" dirty="0">
                <a:latin typeface="+mn-lt"/>
                <a:cs typeface="+mn-cs"/>
              </a:rPr>
              <a:t>1 </a:t>
            </a:r>
            <a:r>
              <a:rPr lang="en-US" dirty="0" err="1">
                <a:latin typeface="+mn-lt"/>
                <a:cs typeface="+mn-cs"/>
              </a:rPr>
              <a:t>atm</a:t>
            </a:r>
            <a:r>
              <a:rPr lang="en-US" dirty="0">
                <a:latin typeface="+mn-lt"/>
                <a:cs typeface="+mn-cs"/>
              </a:rPr>
              <a:t> = 760 mmHg = 760 </a:t>
            </a:r>
            <a:r>
              <a:rPr lang="en-US" dirty="0" err="1">
                <a:latin typeface="+mn-lt"/>
                <a:cs typeface="+mn-cs"/>
              </a:rPr>
              <a:t>torr</a:t>
            </a:r>
            <a:r>
              <a:rPr lang="en-US" dirty="0">
                <a:latin typeface="+mn-lt"/>
                <a:cs typeface="+mn-cs"/>
              </a:rPr>
              <a:t> = 101325 Pa</a:t>
            </a:r>
          </a:p>
        </p:txBody>
      </p:sp>
      <p:sp>
        <p:nvSpPr>
          <p:cNvPr id="547850" name="Slide Number Placeholder 28"/>
          <p:cNvSpPr>
            <a:spLocks noGrp="1"/>
          </p:cNvSpPr>
          <p:nvPr>
            <p:ph type="sldNum" sz="quarter" idx="12"/>
          </p:nvPr>
        </p:nvSpPr>
        <p:spPr>
          <a:noFill/>
        </p:spPr>
        <p:txBody>
          <a:bodyPr/>
          <a:lstStyle/>
          <a:p>
            <a:fld id="{CF8F906F-79BA-4D85-B19A-2C8845C99A4A}" type="slidenum">
              <a:rPr lang="ar-SA" smtClean="0">
                <a:latin typeface="Arial" pitchFamily="34" charset="0"/>
                <a:cs typeface="Arial" pitchFamily="34" charset="0"/>
              </a:rPr>
              <a:pPr/>
              <a:t>461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2"/>
          <p:cNvSpPr>
            <a:spLocks noGrp="1" noChangeArrowheads="1"/>
          </p:cNvSpPr>
          <p:nvPr>
            <p:ph type="title"/>
          </p:nvPr>
        </p:nvSpPr>
        <p:spPr>
          <a:xfrm>
            <a:off x="381000" y="457200"/>
            <a:ext cx="8229600" cy="3505200"/>
          </a:xfrm>
        </p:spPr>
        <p:txBody>
          <a:bodyPr/>
          <a:lstStyle/>
          <a:p>
            <a:pPr algn="l" eaLnBrk="1" hangingPunct="1"/>
            <a:r>
              <a:rPr lang="en-US" sz="3600" smtClean="0"/>
              <a:t>The “like dissolves like” rule states that substances with similar __________ will dissolve in each other.</a:t>
            </a:r>
          </a:p>
        </p:txBody>
      </p:sp>
      <p:sp>
        <p:nvSpPr>
          <p:cNvPr id="548867" name="Rectangle 3"/>
          <p:cNvSpPr>
            <a:spLocks noGrp="1" noChangeArrowheads="1"/>
          </p:cNvSpPr>
          <p:nvPr>
            <p:ph type="body" idx="1"/>
          </p:nvPr>
        </p:nvSpPr>
        <p:spPr>
          <a:xfrm>
            <a:off x="990600" y="3962400"/>
            <a:ext cx="7620000" cy="2590800"/>
          </a:xfrm>
        </p:spPr>
        <p:txBody>
          <a:bodyPr/>
          <a:lstStyle/>
          <a:p>
            <a:pPr marL="609600" indent="-609600" algn="l" rtl="0" eaLnBrk="1" hangingPunct="1">
              <a:buFontTx/>
              <a:buAutoNum type="alphaLcPeriod"/>
            </a:pPr>
            <a:r>
              <a:rPr lang="en-US" smtClean="0"/>
              <a:t>molecular weights</a:t>
            </a:r>
          </a:p>
          <a:p>
            <a:pPr marL="609600" indent="-609600" algn="l" rtl="0" eaLnBrk="1" hangingPunct="1">
              <a:buFontTx/>
              <a:buAutoNum type="alphaLcPeriod"/>
            </a:pPr>
            <a:r>
              <a:rPr lang="en-US" smtClean="0"/>
              <a:t>molecular shapes</a:t>
            </a:r>
          </a:p>
          <a:p>
            <a:pPr marL="609600" indent="-609600" algn="l" rtl="0" eaLnBrk="1" hangingPunct="1">
              <a:buFontTx/>
              <a:buAutoNum type="alphaLcPeriod"/>
            </a:pPr>
            <a:r>
              <a:rPr lang="en-US" smtClean="0">
                <a:solidFill>
                  <a:srgbClr val="FF0000"/>
                </a:solidFill>
              </a:rPr>
              <a:t>intermolecular attractive forces</a:t>
            </a:r>
          </a:p>
          <a:p>
            <a:pPr marL="609600" indent="-609600" algn="l" rtl="0" eaLnBrk="1" hangingPunct="1">
              <a:buFontTx/>
              <a:buAutoNum type="alphaLcPeriod"/>
            </a:pPr>
            <a:r>
              <a:rPr lang="en-US" smtClean="0"/>
              <a:t>densities</a:t>
            </a:r>
          </a:p>
        </p:txBody>
      </p:sp>
      <p:sp>
        <p:nvSpPr>
          <p:cNvPr id="548868" name="Slide Number Placeholder 3"/>
          <p:cNvSpPr>
            <a:spLocks noGrp="1"/>
          </p:cNvSpPr>
          <p:nvPr>
            <p:ph type="sldNum" sz="quarter" idx="12"/>
          </p:nvPr>
        </p:nvSpPr>
        <p:spPr>
          <a:noFill/>
        </p:spPr>
        <p:txBody>
          <a:bodyPr/>
          <a:lstStyle/>
          <a:p>
            <a:fld id="{9E173806-A327-48C3-8948-94523CDFF5F0}" type="slidenum">
              <a:rPr lang="ar-SA" smtClean="0">
                <a:latin typeface="Arial" pitchFamily="34" charset="0"/>
                <a:cs typeface="Arial" pitchFamily="34" charset="0"/>
              </a:rPr>
              <a:pPr/>
              <a:t>462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p:cNvSpPr>
            <a:spLocks noGrp="1" noChangeArrowheads="1"/>
          </p:cNvSpPr>
          <p:nvPr>
            <p:ph type="title"/>
          </p:nvPr>
        </p:nvSpPr>
        <p:spPr>
          <a:xfrm>
            <a:off x="304800" y="274638"/>
            <a:ext cx="8382000" cy="2620962"/>
          </a:xfrm>
        </p:spPr>
        <p:txBody>
          <a:bodyPr/>
          <a:lstStyle/>
          <a:p>
            <a:pPr algn="l" eaLnBrk="1" hangingPunct="1"/>
            <a:r>
              <a:rPr lang="en-US" sz="3600" smtClean="0"/>
              <a:t>Which substance below is miscible with water?</a:t>
            </a:r>
          </a:p>
        </p:txBody>
      </p:sp>
      <p:sp>
        <p:nvSpPr>
          <p:cNvPr id="549891" name="Rectangle 3"/>
          <p:cNvSpPr>
            <a:spLocks noGrp="1" noChangeArrowheads="1"/>
          </p:cNvSpPr>
          <p:nvPr>
            <p:ph type="body" idx="1"/>
          </p:nvPr>
        </p:nvSpPr>
        <p:spPr>
          <a:xfrm>
            <a:off x="990600" y="3124200"/>
            <a:ext cx="7696200" cy="3001963"/>
          </a:xfrm>
        </p:spPr>
        <p:txBody>
          <a:bodyPr/>
          <a:lstStyle/>
          <a:p>
            <a:pPr marL="609600" indent="-609600" algn="l" rtl="0" eaLnBrk="1" hangingPunct="1">
              <a:buFontTx/>
              <a:buAutoNum type="alphaLcPeriod"/>
            </a:pPr>
            <a:r>
              <a:rPr lang="en-US" smtClean="0">
                <a:solidFill>
                  <a:srgbClr val="FF0000"/>
                </a:solidFill>
              </a:rPr>
              <a:t>CH</a:t>
            </a:r>
            <a:r>
              <a:rPr lang="en-US" baseline="-25000" smtClean="0">
                <a:solidFill>
                  <a:srgbClr val="FF0000"/>
                </a:solidFill>
              </a:rPr>
              <a:t>3</a:t>
            </a:r>
            <a:r>
              <a:rPr lang="en-US" smtClean="0">
                <a:solidFill>
                  <a:srgbClr val="FF0000"/>
                </a:solidFill>
              </a:rPr>
              <a:t>OH</a:t>
            </a:r>
          </a:p>
          <a:p>
            <a:pPr marL="609600" indent="-609600" algn="l" rtl="0" eaLnBrk="1" hangingPunct="1">
              <a:buFontTx/>
              <a:buAutoNum type="alphaLcPeriod"/>
            </a:pPr>
            <a:r>
              <a:rPr lang="en-US" smtClean="0"/>
              <a:t>CH</a:t>
            </a:r>
            <a:r>
              <a:rPr lang="en-US" baseline="-25000" smtClean="0"/>
              <a:t>4</a:t>
            </a:r>
            <a:endParaRPr lang="en-US" smtClean="0"/>
          </a:p>
          <a:p>
            <a:pPr marL="609600" indent="-609600" algn="l" rtl="0" eaLnBrk="1" hangingPunct="1">
              <a:buFontTx/>
              <a:buAutoNum type="alphaLcPeriod"/>
            </a:pPr>
            <a:r>
              <a:rPr lang="en-US" smtClean="0"/>
              <a:t>C</a:t>
            </a:r>
            <a:r>
              <a:rPr lang="en-US" baseline="-25000" smtClean="0"/>
              <a:t>6</a:t>
            </a:r>
            <a:r>
              <a:rPr lang="en-US" smtClean="0"/>
              <a:t>H</a:t>
            </a:r>
            <a:r>
              <a:rPr lang="en-US" baseline="-25000" smtClean="0"/>
              <a:t>6</a:t>
            </a:r>
            <a:endParaRPr lang="en-US" smtClean="0"/>
          </a:p>
          <a:p>
            <a:pPr marL="609600" indent="-609600" algn="l" rtl="0" eaLnBrk="1" hangingPunct="1">
              <a:buFontTx/>
              <a:buAutoNum type="alphaLcPeriod"/>
            </a:pPr>
            <a:r>
              <a:rPr lang="en-US" smtClean="0"/>
              <a:t>CH</a:t>
            </a:r>
            <a:r>
              <a:rPr lang="en-US" baseline="-25000" smtClean="0"/>
              <a:t>3</a:t>
            </a:r>
            <a:r>
              <a:rPr lang="en-US" smtClean="0"/>
              <a:t>CH</a:t>
            </a:r>
            <a:r>
              <a:rPr lang="en-US" baseline="-25000" smtClean="0"/>
              <a:t>2</a:t>
            </a:r>
            <a:r>
              <a:rPr lang="en-US" smtClean="0"/>
              <a:t>OCH</a:t>
            </a:r>
            <a:r>
              <a:rPr lang="en-US" baseline="-25000" smtClean="0"/>
              <a:t>2</a:t>
            </a:r>
            <a:r>
              <a:rPr lang="en-US" smtClean="0"/>
              <a:t>CH</a:t>
            </a:r>
            <a:r>
              <a:rPr lang="en-US" baseline="-25000" smtClean="0"/>
              <a:t>3</a:t>
            </a:r>
            <a:endParaRPr lang="en-US" smtClean="0"/>
          </a:p>
        </p:txBody>
      </p:sp>
      <p:sp>
        <p:nvSpPr>
          <p:cNvPr id="549892" name="Slide Number Placeholder 3"/>
          <p:cNvSpPr>
            <a:spLocks noGrp="1"/>
          </p:cNvSpPr>
          <p:nvPr>
            <p:ph type="sldNum" sz="quarter" idx="12"/>
          </p:nvPr>
        </p:nvSpPr>
        <p:spPr>
          <a:noFill/>
        </p:spPr>
        <p:txBody>
          <a:bodyPr/>
          <a:lstStyle/>
          <a:p>
            <a:fld id="{6EBEAAC5-1F5C-4869-849F-C6790B14306D}" type="slidenum">
              <a:rPr lang="ar-SA" smtClean="0">
                <a:latin typeface="Arial" pitchFamily="34" charset="0"/>
                <a:cs typeface="Arial" pitchFamily="34" charset="0"/>
              </a:rPr>
              <a:pPr/>
              <a:t>463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914" name="Rectangle 2"/>
          <p:cNvSpPr>
            <a:spLocks noGrp="1" noChangeArrowheads="1"/>
          </p:cNvSpPr>
          <p:nvPr>
            <p:ph type="title"/>
          </p:nvPr>
        </p:nvSpPr>
        <p:spPr>
          <a:xfrm>
            <a:off x="457200" y="274638"/>
            <a:ext cx="8229600" cy="3382962"/>
          </a:xfrm>
        </p:spPr>
        <p:txBody>
          <a:bodyPr/>
          <a:lstStyle/>
          <a:p>
            <a:pPr algn="l" eaLnBrk="1" hangingPunct="1"/>
            <a:r>
              <a:rPr lang="en-US" sz="3600" smtClean="0"/>
              <a:t>__________ Law states that the solubility of a gas in a liquid increases as the pressure of the gas above the liquid increases.</a:t>
            </a:r>
          </a:p>
        </p:txBody>
      </p:sp>
      <p:sp>
        <p:nvSpPr>
          <p:cNvPr id="550915" name="Rectangle 3"/>
          <p:cNvSpPr>
            <a:spLocks noGrp="1" noChangeArrowheads="1"/>
          </p:cNvSpPr>
          <p:nvPr>
            <p:ph type="body" idx="1"/>
          </p:nvPr>
        </p:nvSpPr>
        <p:spPr>
          <a:xfrm>
            <a:off x="990600" y="3733800"/>
            <a:ext cx="7696200" cy="2392363"/>
          </a:xfrm>
        </p:spPr>
        <p:txBody>
          <a:bodyPr/>
          <a:lstStyle/>
          <a:p>
            <a:pPr marL="609600" indent="-609600" algn="l" rtl="0" eaLnBrk="1" hangingPunct="1">
              <a:buFontTx/>
              <a:buAutoNum type="alphaLcPeriod"/>
            </a:pPr>
            <a:r>
              <a:rPr lang="en-US" smtClean="0"/>
              <a:t>Boyle’s</a:t>
            </a:r>
          </a:p>
          <a:p>
            <a:pPr marL="609600" indent="-609600" algn="l" rtl="0" eaLnBrk="1" hangingPunct="1">
              <a:buFontTx/>
              <a:buAutoNum type="alphaLcPeriod"/>
            </a:pPr>
            <a:r>
              <a:rPr lang="en-US" smtClean="0"/>
              <a:t>Charles’</a:t>
            </a:r>
          </a:p>
          <a:p>
            <a:pPr marL="609600" indent="-609600" algn="l" rtl="0" eaLnBrk="1" hangingPunct="1">
              <a:buFontTx/>
              <a:buAutoNum type="alphaLcPeriod"/>
            </a:pPr>
            <a:r>
              <a:rPr lang="en-US" smtClean="0">
                <a:solidFill>
                  <a:srgbClr val="FF0000"/>
                </a:solidFill>
              </a:rPr>
              <a:t>Henry’s</a:t>
            </a:r>
          </a:p>
          <a:p>
            <a:pPr marL="609600" indent="-609600" algn="l" rtl="0" eaLnBrk="1" hangingPunct="1">
              <a:buFontTx/>
              <a:buAutoNum type="alphaLcPeriod"/>
            </a:pPr>
            <a:r>
              <a:rPr lang="en-US" smtClean="0"/>
              <a:t>Raoult’s</a:t>
            </a:r>
          </a:p>
        </p:txBody>
      </p:sp>
      <p:sp>
        <p:nvSpPr>
          <p:cNvPr id="550916" name="Slide Number Placeholder 3"/>
          <p:cNvSpPr>
            <a:spLocks noGrp="1"/>
          </p:cNvSpPr>
          <p:nvPr>
            <p:ph type="sldNum" sz="quarter" idx="12"/>
          </p:nvPr>
        </p:nvSpPr>
        <p:spPr>
          <a:noFill/>
        </p:spPr>
        <p:txBody>
          <a:bodyPr/>
          <a:lstStyle/>
          <a:p>
            <a:fld id="{14F5009A-CBC1-4E6E-A731-64CC46716B25}" type="slidenum">
              <a:rPr lang="ar-SA" smtClean="0">
                <a:latin typeface="Arial" pitchFamily="34" charset="0"/>
                <a:cs typeface="Arial" pitchFamily="34" charset="0"/>
              </a:rPr>
              <a:pPr/>
              <a:t>464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p:cNvSpPr>
            <a:spLocks noGrp="1" noChangeArrowheads="1"/>
          </p:cNvSpPr>
          <p:nvPr>
            <p:ph type="title"/>
          </p:nvPr>
        </p:nvSpPr>
        <p:spPr>
          <a:xfrm>
            <a:off x="0" y="274638"/>
            <a:ext cx="9144000" cy="2794000"/>
          </a:xfrm>
        </p:spPr>
        <p:txBody>
          <a:bodyPr/>
          <a:lstStyle/>
          <a:p>
            <a:pPr algn="l" eaLnBrk="1" hangingPunct="1"/>
            <a:r>
              <a:rPr lang="en-US" sz="3600" smtClean="0"/>
              <a:t>__________ Law states that the vapor pressure of a solution is directly proportional to the mole fraction of solvent present.</a:t>
            </a:r>
          </a:p>
        </p:txBody>
      </p:sp>
      <p:sp>
        <p:nvSpPr>
          <p:cNvPr id="551939" name="Rectangle 3"/>
          <p:cNvSpPr>
            <a:spLocks noGrp="1" noChangeArrowheads="1"/>
          </p:cNvSpPr>
          <p:nvPr>
            <p:ph type="body" idx="1"/>
          </p:nvPr>
        </p:nvSpPr>
        <p:spPr>
          <a:xfrm>
            <a:off x="990600" y="3886200"/>
            <a:ext cx="7696200" cy="2743200"/>
          </a:xfrm>
        </p:spPr>
        <p:txBody>
          <a:bodyPr/>
          <a:lstStyle/>
          <a:p>
            <a:pPr marL="609600" indent="-609600" algn="l" rtl="0" eaLnBrk="1" hangingPunct="1">
              <a:buFontTx/>
              <a:buAutoNum type="alphaLcPeriod"/>
            </a:pPr>
            <a:r>
              <a:rPr lang="en-US" smtClean="0"/>
              <a:t>Boyle’s </a:t>
            </a:r>
          </a:p>
          <a:p>
            <a:pPr marL="609600" indent="-609600" algn="l" rtl="0" eaLnBrk="1" hangingPunct="1">
              <a:buFontTx/>
              <a:buAutoNum type="alphaLcPeriod"/>
            </a:pPr>
            <a:r>
              <a:rPr lang="en-US" smtClean="0"/>
              <a:t>Charles’</a:t>
            </a:r>
          </a:p>
          <a:p>
            <a:pPr marL="609600" indent="-609600" algn="l" rtl="0" eaLnBrk="1" hangingPunct="1">
              <a:buFontTx/>
              <a:buAutoNum type="alphaLcPeriod"/>
            </a:pPr>
            <a:r>
              <a:rPr lang="en-US" smtClean="0"/>
              <a:t>Henry’s</a:t>
            </a:r>
          </a:p>
          <a:p>
            <a:pPr marL="609600" indent="-609600" algn="l" rtl="0" eaLnBrk="1" hangingPunct="1">
              <a:buFontTx/>
              <a:buAutoNum type="alphaLcPeriod"/>
            </a:pPr>
            <a:r>
              <a:rPr lang="en-US" smtClean="0">
                <a:solidFill>
                  <a:srgbClr val="FF0000"/>
                </a:solidFill>
              </a:rPr>
              <a:t>Raoult’s</a:t>
            </a:r>
          </a:p>
        </p:txBody>
      </p:sp>
      <p:sp>
        <p:nvSpPr>
          <p:cNvPr id="551940" name="Slide Number Placeholder 3"/>
          <p:cNvSpPr>
            <a:spLocks noGrp="1"/>
          </p:cNvSpPr>
          <p:nvPr>
            <p:ph type="sldNum" sz="quarter" idx="12"/>
          </p:nvPr>
        </p:nvSpPr>
        <p:spPr>
          <a:noFill/>
        </p:spPr>
        <p:txBody>
          <a:bodyPr/>
          <a:lstStyle/>
          <a:p>
            <a:fld id="{721216C1-5727-442C-A71E-C8900C575FB5}" type="slidenum">
              <a:rPr lang="ar-SA" smtClean="0">
                <a:latin typeface="Arial" pitchFamily="34" charset="0"/>
                <a:cs typeface="Arial" pitchFamily="34" charset="0"/>
              </a:rPr>
              <a:pPr/>
              <a:t>465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62" name="Rectangle 2"/>
          <p:cNvSpPr>
            <a:spLocks noGrp="1" noChangeArrowheads="1"/>
          </p:cNvSpPr>
          <p:nvPr>
            <p:ph type="title"/>
          </p:nvPr>
        </p:nvSpPr>
        <p:spPr>
          <a:xfrm>
            <a:off x="457200" y="274638"/>
            <a:ext cx="8686800" cy="2392362"/>
          </a:xfrm>
        </p:spPr>
        <p:txBody>
          <a:bodyPr/>
          <a:lstStyle/>
          <a:p>
            <a:pPr algn="l" eaLnBrk="1" hangingPunct="1"/>
            <a:r>
              <a:rPr lang="en-US" smtClean="0"/>
              <a:t>Isotonic solutions have the same:</a:t>
            </a:r>
          </a:p>
        </p:txBody>
      </p:sp>
      <p:sp>
        <p:nvSpPr>
          <p:cNvPr id="552963" name="Rectangle 3"/>
          <p:cNvSpPr>
            <a:spLocks noGrp="1" noChangeArrowheads="1"/>
          </p:cNvSpPr>
          <p:nvPr>
            <p:ph type="body" idx="1"/>
          </p:nvPr>
        </p:nvSpPr>
        <p:spPr>
          <a:xfrm>
            <a:off x="1066800" y="2895600"/>
            <a:ext cx="7620000" cy="3230563"/>
          </a:xfrm>
        </p:spPr>
        <p:txBody>
          <a:bodyPr/>
          <a:lstStyle/>
          <a:p>
            <a:pPr marL="609600" indent="-609600" algn="l" rtl="0" eaLnBrk="1" hangingPunct="1">
              <a:buFontTx/>
              <a:buAutoNum type="alphaLcPeriod"/>
            </a:pPr>
            <a:r>
              <a:rPr lang="en-US" smtClean="0"/>
              <a:t>density.</a:t>
            </a:r>
          </a:p>
          <a:p>
            <a:pPr marL="609600" indent="-609600" algn="l" rtl="0" eaLnBrk="1" hangingPunct="1">
              <a:buFontTx/>
              <a:buAutoNum type="alphaLcPeriod"/>
            </a:pPr>
            <a:r>
              <a:rPr lang="en-US" smtClean="0"/>
              <a:t>volume.</a:t>
            </a:r>
          </a:p>
          <a:p>
            <a:pPr marL="609600" indent="-609600" algn="l" rtl="0" eaLnBrk="1" hangingPunct="1">
              <a:buFontTx/>
              <a:buAutoNum type="alphaLcPeriod"/>
            </a:pPr>
            <a:r>
              <a:rPr lang="en-US" smtClean="0"/>
              <a:t>vapor pressure.</a:t>
            </a:r>
          </a:p>
          <a:p>
            <a:pPr marL="609600" indent="-609600" algn="l" rtl="0" eaLnBrk="1" hangingPunct="1">
              <a:buFontTx/>
              <a:buAutoNum type="alphaLcPeriod"/>
            </a:pPr>
            <a:r>
              <a:rPr lang="en-US" smtClean="0">
                <a:solidFill>
                  <a:srgbClr val="FF0000"/>
                </a:solidFill>
              </a:rPr>
              <a:t>osmotic pressure.</a:t>
            </a:r>
          </a:p>
        </p:txBody>
      </p:sp>
      <p:sp>
        <p:nvSpPr>
          <p:cNvPr id="552964" name="Slide Number Placeholder 3"/>
          <p:cNvSpPr>
            <a:spLocks noGrp="1"/>
          </p:cNvSpPr>
          <p:nvPr>
            <p:ph type="sldNum" sz="quarter" idx="12"/>
          </p:nvPr>
        </p:nvSpPr>
        <p:spPr>
          <a:noFill/>
        </p:spPr>
        <p:txBody>
          <a:bodyPr/>
          <a:lstStyle/>
          <a:p>
            <a:fld id="{0D3972B8-D30B-4BBB-B7C4-272B24216856}" type="slidenum">
              <a:rPr lang="ar-SA" smtClean="0">
                <a:latin typeface="Arial" pitchFamily="34" charset="0"/>
                <a:cs typeface="Arial" pitchFamily="34" charset="0"/>
              </a:rPr>
              <a:pPr/>
              <a:t>466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ChangeArrowheads="1"/>
          </p:cNvSpPr>
          <p:nvPr>
            <p:ph type="title"/>
          </p:nvPr>
        </p:nvSpPr>
        <p:spPr>
          <a:xfrm>
            <a:off x="381000" y="274638"/>
            <a:ext cx="8229600" cy="4068762"/>
          </a:xfrm>
        </p:spPr>
        <p:txBody>
          <a:bodyPr/>
          <a:lstStyle/>
          <a:p>
            <a:pPr algn="l" eaLnBrk="1" hangingPunct="1"/>
            <a:r>
              <a:rPr lang="en-US" sz="3600" smtClean="0"/>
              <a:t>A solution contains 0.02755 g of a protein in 25.0 mL of solution.  The osmotic pressure is 3.22 torr at 298 K.  What is the molecular weight of the protein?</a:t>
            </a:r>
          </a:p>
        </p:txBody>
      </p:sp>
      <p:sp>
        <p:nvSpPr>
          <p:cNvPr id="553987" name="Rectangle 3"/>
          <p:cNvSpPr>
            <a:spLocks noGrp="1" noChangeArrowheads="1"/>
          </p:cNvSpPr>
          <p:nvPr>
            <p:ph type="body" idx="1"/>
          </p:nvPr>
        </p:nvSpPr>
        <p:spPr>
          <a:xfrm>
            <a:off x="990600" y="4343400"/>
            <a:ext cx="7772400" cy="2286000"/>
          </a:xfrm>
        </p:spPr>
        <p:txBody>
          <a:bodyPr/>
          <a:lstStyle/>
          <a:p>
            <a:pPr marL="609600" indent="-609600" algn="l" rtl="0" eaLnBrk="1" hangingPunct="1">
              <a:lnSpc>
                <a:spcPct val="90000"/>
              </a:lnSpc>
              <a:buFontTx/>
              <a:buAutoNum type="alphaLcPeriod"/>
            </a:pPr>
            <a:r>
              <a:rPr lang="en-US" smtClean="0"/>
              <a:t>254 g/mole</a:t>
            </a:r>
          </a:p>
          <a:p>
            <a:pPr marL="609600" indent="-609600" algn="l" rtl="0" eaLnBrk="1" hangingPunct="1">
              <a:lnSpc>
                <a:spcPct val="90000"/>
              </a:lnSpc>
              <a:buFontTx/>
              <a:buAutoNum type="alphaLcPeriod"/>
            </a:pPr>
            <a:r>
              <a:rPr lang="en-US" smtClean="0">
                <a:solidFill>
                  <a:srgbClr val="FF0000"/>
                </a:solidFill>
              </a:rPr>
              <a:t>6356 g/mole</a:t>
            </a:r>
          </a:p>
          <a:p>
            <a:pPr marL="609600" indent="-609600" algn="l" rtl="0" eaLnBrk="1" hangingPunct="1">
              <a:lnSpc>
                <a:spcPct val="90000"/>
              </a:lnSpc>
              <a:buFontTx/>
              <a:buAutoNum type="alphaLcPeriod"/>
            </a:pPr>
            <a:r>
              <a:rPr lang="en-US" smtClean="0"/>
              <a:t>159,000 g/mole</a:t>
            </a:r>
          </a:p>
          <a:p>
            <a:pPr marL="609600" indent="-609600" algn="l" rtl="0" eaLnBrk="1" hangingPunct="1">
              <a:lnSpc>
                <a:spcPct val="90000"/>
              </a:lnSpc>
              <a:buFontTx/>
              <a:buAutoNum type="alphaLcPeriod"/>
            </a:pPr>
            <a:r>
              <a:rPr lang="en-US" smtClean="0"/>
              <a:t>2,340,000 g/mole</a:t>
            </a:r>
          </a:p>
        </p:txBody>
      </p:sp>
      <p:sp>
        <p:nvSpPr>
          <p:cNvPr id="553988" name="Slide Number Placeholder 3"/>
          <p:cNvSpPr>
            <a:spLocks noGrp="1"/>
          </p:cNvSpPr>
          <p:nvPr>
            <p:ph type="sldNum" sz="quarter" idx="12"/>
          </p:nvPr>
        </p:nvSpPr>
        <p:spPr>
          <a:noFill/>
        </p:spPr>
        <p:txBody>
          <a:bodyPr/>
          <a:lstStyle/>
          <a:p>
            <a:fld id="{8C23B66B-977F-4785-98D4-46E88EFEDE26}" type="slidenum">
              <a:rPr lang="ar-SA" smtClean="0">
                <a:latin typeface="Arial" pitchFamily="34" charset="0"/>
                <a:cs typeface="Arial" pitchFamily="34" charset="0"/>
              </a:rPr>
              <a:pPr/>
              <a:t>467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10" name="Rectangle 3"/>
          <p:cNvSpPr>
            <a:spLocks noGrp="1" noChangeArrowheads="1"/>
          </p:cNvSpPr>
          <p:nvPr>
            <p:ph type="title"/>
          </p:nvPr>
        </p:nvSpPr>
        <p:spPr>
          <a:xfrm>
            <a:off x="304800" y="457200"/>
            <a:ext cx="8610600" cy="762000"/>
          </a:xfrm>
        </p:spPr>
        <p:txBody>
          <a:bodyPr/>
          <a:lstStyle/>
          <a:p>
            <a:pPr eaLnBrk="1" hangingPunct="1"/>
            <a:r>
              <a:rPr lang="en-US" sz="2800" smtClean="0"/>
              <a:t>The curve describes the solubility properties of</a:t>
            </a:r>
            <a:endParaRPr lang="en-US" smtClean="0"/>
          </a:p>
        </p:txBody>
      </p:sp>
      <p:sp>
        <p:nvSpPr>
          <p:cNvPr id="118788" name="Rectangle 4"/>
          <p:cNvSpPr>
            <a:spLocks noGrp="1" noChangeArrowheads="1"/>
          </p:cNvSpPr>
          <p:nvPr>
            <p:ph type="body" idx="1"/>
          </p:nvPr>
        </p:nvSpPr>
        <p:spPr>
          <a:xfrm>
            <a:off x="304800" y="1524000"/>
            <a:ext cx="3505200" cy="2590800"/>
          </a:xfrm>
        </p:spPr>
        <p:txBody>
          <a:bodyPr rtlCol="0">
            <a:normAutofit fontScale="92500" lnSpcReduction="10000"/>
          </a:bodyPr>
          <a:lstStyle/>
          <a:p>
            <a:pPr algn="l" rtl="0" eaLnBrk="1" fontAlgn="auto" hangingPunct="1">
              <a:spcAft>
                <a:spcPts val="0"/>
              </a:spcAft>
              <a:defRPr/>
            </a:pPr>
            <a:r>
              <a:rPr lang="en-US" dirty="0" smtClean="0"/>
              <a:t>a liquid.</a:t>
            </a:r>
          </a:p>
          <a:p>
            <a:pPr algn="l" rtl="0" eaLnBrk="1" fontAlgn="auto" hangingPunct="1">
              <a:spcAft>
                <a:spcPts val="0"/>
              </a:spcAft>
              <a:defRPr/>
            </a:pPr>
            <a:r>
              <a:rPr lang="en-US" dirty="0" smtClean="0"/>
              <a:t>an ionic solid.</a:t>
            </a:r>
          </a:p>
          <a:p>
            <a:pPr algn="l" rtl="0" eaLnBrk="1" fontAlgn="auto" hangingPunct="1">
              <a:spcAft>
                <a:spcPts val="0"/>
              </a:spcAft>
              <a:defRPr/>
            </a:pPr>
            <a:r>
              <a:rPr lang="en-US" dirty="0" smtClean="0"/>
              <a:t>a covalent solid.</a:t>
            </a:r>
          </a:p>
          <a:p>
            <a:pPr algn="l" rtl="0" eaLnBrk="1" fontAlgn="auto" hangingPunct="1">
              <a:spcAft>
                <a:spcPts val="0"/>
              </a:spcAft>
              <a:buClr>
                <a:srgbClr val="FF0000"/>
              </a:buClr>
              <a:defRPr/>
            </a:pPr>
            <a:r>
              <a:rPr lang="en-US" dirty="0" smtClean="0">
                <a:solidFill>
                  <a:srgbClr val="FF0000"/>
                </a:solidFill>
              </a:rPr>
              <a:t>a gas.</a:t>
            </a:r>
          </a:p>
          <a:p>
            <a:pPr algn="l" rtl="0" eaLnBrk="1" fontAlgn="auto" hangingPunct="1">
              <a:spcAft>
                <a:spcPts val="0"/>
              </a:spcAft>
              <a:defRPr/>
            </a:pPr>
            <a:r>
              <a:rPr lang="en-US" dirty="0" smtClean="0"/>
              <a:t>a gas or liquid.</a:t>
            </a:r>
          </a:p>
        </p:txBody>
      </p:sp>
      <p:grpSp>
        <p:nvGrpSpPr>
          <p:cNvPr id="555012" name="Group 6"/>
          <p:cNvGrpSpPr>
            <a:grpSpLocks/>
          </p:cNvGrpSpPr>
          <p:nvPr/>
        </p:nvGrpSpPr>
        <p:grpSpPr bwMode="auto">
          <a:xfrm>
            <a:off x="4492625" y="1466850"/>
            <a:ext cx="4129088" cy="2997200"/>
            <a:chOff x="2830" y="924"/>
            <a:chExt cx="2601" cy="1888"/>
          </a:xfrm>
        </p:grpSpPr>
        <p:sp>
          <p:nvSpPr>
            <p:cNvPr id="555014" name="Rectangle 7"/>
            <p:cNvSpPr>
              <a:spLocks noChangeArrowheads="1"/>
            </p:cNvSpPr>
            <p:nvPr/>
          </p:nvSpPr>
          <p:spPr bwMode="auto">
            <a:xfrm>
              <a:off x="3290" y="930"/>
              <a:ext cx="2141" cy="1363"/>
            </a:xfrm>
            <a:prstGeom prst="rect">
              <a:avLst/>
            </a:prstGeom>
            <a:noFill/>
            <a:ln w="19050">
              <a:solidFill>
                <a:srgbClr val="000080"/>
              </a:solidFill>
              <a:miter lim="800000"/>
              <a:headEnd/>
              <a:tailEnd/>
            </a:ln>
          </p:spPr>
          <p:txBody>
            <a:bodyPr/>
            <a:lstStyle/>
            <a:p>
              <a:endParaRPr lang="en-US" sz="2000">
                <a:latin typeface="Calibri" pitchFamily="34" charset="0"/>
              </a:endParaRPr>
            </a:p>
          </p:txBody>
        </p:sp>
        <p:sp>
          <p:nvSpPr>
            <p:cNvPr id="555015" name="Rectangle 8"/>
            <p:cNvSpPr>
              <a:spLocks noChangeArrowheads="1"/>
            </p:cNvSpPr>
            <p:nvPr/>
          </p:nvSpPr>
          <p:spPr bwMode="auto">
            <a:xfrm>
              <a:off x="3245" y="2279"/>
              <a:ext cx="36"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16" name="Rectangle 9"/>
            <p:cNvSpPr>
              <a:spLocks noChangeArrowheads="1"/>
            </p:cNvSpPr>
            <p:nvPr/>
          </p:nvSpPr>
          <p:spPr bwMode="auto">
            <a:xfrm>
              <a:off x="3245" y="1981"/>
              <a:ext cx="36"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17" name="Rectangle 10"/>
            <p:cNvSpPr>
              <a:spLocks noChangeArrowheads="1"/>
            </p:cNvSpPr>
            <p:nvPr/>
          </p:nvSpPr>
          <p:spPr bwMode="auto">
            <a:xfrm>
              <a:off x="3245" y="1681"/>
              <a:ext cx="36"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18" name="Rectangle 11"/>
            <p:cNvSpPr>
              <a:spLocks noChangeArrowheads="1"/>
            </p:cNvSpPr>
            <p:nvPr/>
          </p:nvSpPr>
          <p:spPr bwMode="auto">
            <a:xfrm>
              <a:off x="3245" y="1373"/>
              <a:ext cx="36"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19" name="Rectangle 12"/>
            <p:cNvSpPr>
              <a:spLocks noChangeArrowheads="1"/>
            </p:cNvSpPr>
            <p:nvPr/>
          </p:nvSpPr>
          <p:spPr bwMode="auto">
            <a:xfrm>
              <a:off x="3245" y="1073"/>
              <a:ext cx="36"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20" name="Rectangle 13"/>
            <p:cNvSpPr>
              <a:spLocks noChangeArrowheads="1"/>
            </p:cNvSpPr>
            <p:nvPr/>
          </p:nvSpPr>
          <p:spPr bwMode="auto">
            <a:xfrm>
              <a:off x="3271" y="2208"/>
              <a:ext cx="10"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21" name="Rectangle 14"/>
            <p:cNvSpPr>
              <a:spLocks noChangeArrowheads="1"/>
            </p:cNvSpPr>
            <p:nvPr/>
          </p:nvSpPr>
          <p:spPr bwMode="auto">
            <a:xfrm>
              <a:off x="3271" y="2130"/>
              <a:ext cx="10"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22" name="Rectangle 15"/>
            <p:cNvSpPr>
              <a:spLocks noChangeArrowheads="1"/>
            </p:cNvSpPr>
            <p:nvPr/>
          </p:nvSpPr>
          <p:spPr bwMode="auto">
            <a:xfrm>
              <a:off x="3271" y="2049"/>
              <a:ext cx="10"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23" name="Rectangle 16"/>
            <p:cNvSpPr>
              <a:spLocks noChangeArrowheads="1"/>
            </p:cNvSpPr>
            <p:nvPr/>
          </p:nvSpPr>
          <p:spPr bwMode="auto">
            <a:xfrm>
              <a:off x="3271" y="1900"/>
              <a:ext cx="10"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24" name="Rectangle 17"/>
            <p:cNvSpPr>
              <a:spLocks noChangeArrowheads="1"/>
            </p:cNvSpPr>
            <p:nvPr/>
          </p:nvSpPr>
          <p:spPr bwMode="auto">
            <a:xfrm>
              <a:off x="3271" y="1831"/>
              <a:ext cx="10"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25" name="Rectangle 18"/>
            <p:cNvSpPr>
              <a:spLocks noChangeArrowheads="1"/>
            </p:cNvSpPr>
            <p:nvPr/>
          </p:nvSpPr>
          <p:spPr bwMode="auto">
            <a:xfrm>
              <a:off x="3271" y="1750"/>
              <a:ext cx="10"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26" name="Rectangle 19"/>
            <p:cNvSpPr>
              <a:spLocks noChangeArrowheads="1"/>
            </p:cNvSpPr>
            <p:nvPr/>
          </p:nvSpPr>
          <p:spPr bwMode="auto">
            <a:xfrm>
              <a:off x="3271" y="1601"/>
              <a:ext cx="10"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27" name="Rectangle 20"/>
            <p:cNvSpPr>
              <a:spLocks noChangeArrowheads="1"/>
            </p:cNvSpPr>
            <p:nvPr/>
          </p:nvSpPr>
          <p:spPr bwMode="auto">
            <a:xfrm>
              <a:off x="3271" y="1532"/>
              <a:ext cx="10"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28" name="Rectangle 21"/>
            <p:cNvSpPr>
              <a:spLocks noChangeArrowheads="1"/>
            </p:cNvSpPr>
            <p:nvPr/>
          </p:nvSpPr>
          <p:spPr bwMode="auto">
            <a:xfrm>
              <a:off x="3271" y="1452"/>
              <a:ext cx="10"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29" name="Rectangle 22"/>
            <p:cNvSpPr>
              <a:spLocks noChangeArrowheads="1"/>
            </p:cNvSpPr>
            <p:nvPr/>
          </p:nvSpPr>
          <p:spPr bwMode="auto">
            <a:xfrm>
              <a:off x="3271" y="1303"/>
              <a:ext cx="10"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30" name="Rectangle 23"/>
            <p:cNvSpPr>
              <a:spLocks noChangeArrowheads="1"/>
            </p:cNvSpPr>
            <p:nvPr/>
          </p:nvSpPr>
          <p:spPr bwMode="auto">
            <a:xfrm>
              <a:off x="3271" y="1223"/>
              <a:ext cx="10"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31" name="Rectangle 24"/>
            <p:cNvSpPr>
              <a:spLocks noChangeArrowheads="1"/>
            </p:cNvSpPr>
            <p:nvPr/>
          </p:nvSpPr>
          <p:spPr bwMode="auto">
            <a:xfrm>
              <a:off x="3271" y="1153"/>
              <a:ext cx="10"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32" name="Rectangle 25"/>
            <p:cNvSpPr>
              <a:spLocks noChangeArrowheads="1"/>
            </p:cNvSpPr>
            <p:nvPr/>
          </p:nvSpPr>
          <p:spPr bwMode="auto">
            <a:xfrm>
              <a:off x="3271" y="1003"/>
              <a:ext cx="10"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33" name="Rectangle 26"/>
            <p:cNvSpPr>
              <a:spLocks noChangeArrowheads="1"/>
            </p:cNvSpPr>
            <p:nvPr/>
          </p:nvSpPr>
          <p:spPr bwMode="auto">
            <a:xfrm>
              <a:off x="3271" y="924"/>
              <a:ext cx="10" cy="12"/>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34" name="Freeform 27"/>
            <p:cNvSpPr>
              <a:spLocks/>
            </p:cNvSpPr>
            <p:nvPr/>
          </p:nvSpPr>
          <p:spPr bwMode="auto">
            <a:xfrm>
              <a:off x="3284" y="930"/>
              <a:ext cx="13" cy="1355"/>
            </a:xfrm>
            <a:custGeom>
              <a:avLst/>
              <a:gdLst>
                <a:gd name="T0" fmla="*/ 0 w 13"/>
                <a:gd name="T1" fmla="*/ 1355 h 1355"/>
                <a:gd name="T2" fmla="*/ 12 w 13"/>
                <a:gd name="T3" fmla="*/ 1355 h 1355"/>
                <a:gd name="T4" fmla="*/ 13 w 13"/>
                <a:gd name="T5" fmla="*/ 0 h 1355"/>
                <a:gd name="T6" fmla="*/ 1 w 13"/>
                <a:gd name="T7" fmla="*/ 0 h 1355"/>
                <a:gd name="T8" fmla="*/ 0 w 13"/>
                <a:gd name="T9" fmla="*/ 1355 h 1355"/>
                <a:gd name="T10" fmla="*/ 0 60000 65536"/>
                <a:gd name="T11" fmla="*/ 0 60000 65536"/>
                <a:gd name="T12" fmla="*/ 0 60000 65536"/>
                <a:gd name="T13" fmla="*/ 0 60000 65536"/>
                <a:gd name="T14" fmla="*/ 0 60000 65536"/>
                <a:gd name="T15" fmla="*/ 0 w 13"/>
                <a:gd name="T16" fmla="*/ 0 h 1355"/>
                <a:gd name="T17" fmla="*/ 13 w 13"/>
                <a:gd name="T18" fmla="*/ 1355 h 1355"/>
              </a:gdLst>
              <a:ahLst/>
              <a:cxnLst>
                <a:cxn ang="T10">
                  <a:pos x="T0" y="T1"/>
                </a:cxn>
                <a:cxn ang="T11">
                  <a:pos x="T2" y="T3"/>
                </a:cxn>
                <a:cxn ang="T12">
                  <a:pos x="T4" y="T5"/>
                </a:cxn>
                <a:cxn ang="T13">
                  <a:pos x="T6" y="T7"/>
                </a:cxn>
                <a:cxn ang="T14">
                  <a:pos x="T8" y="T9"/>
                </a:cxn>
              </a:cxnLst>
              <a:rect l="T15" t="T16" r="T17" b="T18"/>
              <a:pathLst>
                <a:path w="13" h="1355">
                  <a:moveTo>
                    <a:pt x="0" y="1355"/>
                  </a:moveTo>
                  <a:lnTo>
                    <a:pt x="12" y="1355"/>
                  </a:lnTo>
                  <a:lnTo>
                    <a:pt x="13" y="0"/>
                  </a:lnTo>
                  <a:lnTo>
                    <a:pt x="1" y="0"/>
                  </a:lnTo>
                  <a:lnTo>
                    <a:pt x="0" y="1355"/>
                  </a:lnTo>
                  <a:close/>
                </a:path>
              </a:pathLst>
            </a:custGeom>
            <a:solidFill>
              <a:srgbClr val="000080"/>
            </a:solidFill>
            <a:ln w="9525">
              <a:noFill/>
              <a:round/>
              <a:headEnd/>
              <a:tailEnd/>
            </a:ln>
          </p:spPr>
          <p:txBody>
            <a:bodyPr/>
            <a:lstStyle/>
            <a:p>
              <a:endParaRPr lang="en-US"/>
            </a:p>
          </p:txBody>
        </p:sp>
        <p:sp>
          <p:nvSpPr>
            <p:cNvPr id="555035" name="Freeform 28"/>
            <p:cNvSpPr>
              <a:spLocks/>
            </p:cNvSpPr>
            <p:nvPr/>
          </p:nvSpPr>
          <p:spPr bwMode="auto">
            <a:xfrm>
              <a:off x="3690" y="2293"/>
              <a:ext cx="14" cy="42"/>
            </a:xfrm>
            <a:custGeom>
              <a:avLst/>
              <a:gdLst>
                <a:gd name="T0" fmla="*/ 12 w 14"/>
                <a:gd name="T1" fmla="*/ 0 h 42"/>
                <a:gd name="T2" fmla="*/ 0 w 14"/>
                <a:gd name="T3" fmla="*/ 1 h 42"/>
                <a:gd name="T4" fmla="*/ 2 w 14"/>
                <a:gd name="T5" fmla="*/ 42 h 42"/>
                <a:gd name="T6" fmla="*/ 14 w 14"/>
                <a:gd name="T7" fmla="*/ 41 h 42"/>
                <a:gd name="T8" fmla="*/ 12 w 14"/>
                <a:gd name="T9" fmla="*/ 0 h 42"/>
                <a:gd name="T10" fmla="*/ 0 60000 65536"/>
                <a:gd name="T11" fmla="*/ 0 60000 65536"/>
                <a:gd name="T12" fmla="*/ 0 60000 65536"/>
                <a:gd name="T13" fmla="*/ 0 60000 65536"/>
                <a:gd name="T14" fmla="*/ 0 60000 65536"/>
                <a:gd name="T15" fmla="*/ 0 w 14"/>
                <a:gd name="T16" fmla="*/ 0 h 42"/>
                <a:gd name="T17" fmla="*/ 14 w 14"/>
                <a:gd name="T18" fmla="*/ 42 h 42"/>
              </a:gdLst>
              <a:ahLst/>
              <a:cxnLst>
                <a:cxn ang="T10">
                  <a:pos x="T0" y="T1"/>
                </a:cxn>
                <a:cxn ang="T11">
                  <a:pos x="T2" y="T3"/>
                </a:cxn>
                <a:cxn ang="T12">
                  <a:pos x="T4" y="T5"/>
                </a:cxn>
                <a:cxn ang="T13">
                  <a:pos x="T6" y="T7"/>
                </a:cxn>
                <a:cxn ang="T14">
                  <a:pos x="T8" y="T9"/>
                </a:cxn>
              </a:cxnLst>
              <a:rect l="T15" t="T16" r="T17" b="T18"/>
              <a:pathLst>
                <a:path w="14" h="42">
                  <a:moveTo>
                    <a:pt x="12" y="0"/>
                  </a:moveTo>
                  <a:lnTo>
                    <a:pt x="0" y="1"/>
                  </a:lnTo>
                  <a:lnTo>
                    <a:pt x="2" y="42"/>
                  </a:lnTo>
                  <a:lnTo>
                    <a:pt x="14" y="41"/>
                  </a:lnTo>
                  <a:lnTo>
                    <a:pt x="12" y="0"/>
                  </a:lnTo>
                  <a:close/>
                </a:path>
              </a:pathLst>
            </a:custGeom>
            <a:solidFill>
              <a:srgbClr val="000080"/>
            </a:solidFill>
            <a:ln w="9525">
              <a:noFill/>
              <a:round/>
              <a:headEnd/>
              <a:tailEnd/>
            </a:ln>
          </p:spPr>
          <p:txBody>
            <a:bodyPr/>
            <a:lstStyle/>
            <a:p>
              <a:endParaRPr lang="en-US"/>
            </a:p>
          </p:txBody>
        </p:sp>
        <p:sp>
          <p:nvSpPr>
            <p:cNvPr id="555036" name="Freeform 29"/>
            <p:cNvSpPr>
              <a:spLocks/>
            </p:cNvSpPr>
            <p:nvPr/>
          </p:nvSpPr>
          <p:spPr bwMode="auto">
            <a:xfrm>
              <a:off x="4195" y="2293"/>
              <a:ext cx="13" cy="41"/>
            </a:xfrm>
            <a:custGeom>
              <a:avLst/>
              <a:gdLst>
                <a:gd name="T0" fmla="*/ 12 w 13"/>
                <a:gd name="T1" fmla="*/ 0 h 41"/>
                <a:gd name="T2" fmla="*/ 0 w 13"/>
                <a:gd name="T3" fmla="*/ 0 h 41"/>
                <a:gd name="T4" fmla="*/ 1 w 13"/>
                <a:gd name="T5" fmla="*/ 41 h 41"/>
                <a:gd name="T6" fmla="*/ 13 w 13"/>
                <a:gd name="T7" fmla="*/ 41 h 41"/>
                <a:gd name="T8" fmla="*/ 12 w 13"/>
                <a:gd name="T9" fmla="*/ 0 h 41"/>
                <a:gd name="T10" fmla="*/ 0 60000 65536"/>
                <a:gd name="T11" fmla="*/ 0 60000 65536"/>
                <a:gd name="T12" fmla="*/ 0 60000 65536"/>
                <a:gd name="T13" fmla="*/ 0 60000 65536"/>
                <a:gd name="T14" fmla="*/ 0 60000 65536"/>
                <a:gd name="T15" fmla="*/ 0 w 13"/>
                <a:gd name="T16" fmla="*/ 0 h 41"/>
                <a:gd name="T17" fmla="*/ 13 w 13"/>
                <a:gd name="T18" fmla="*/ 41 h 41"/>
              </a:gdLst>
              <a:ahLst/>
              <a:cxnLst>
                <a:cxn ang="T10">
                  <a:pos x="T0" y="T1"/>
                </a:cxn>
                <a:cxn ang="T11">
                  <a:pos x="T2" y="T3"/>
                </a:cxn>
                <a:cxn ang="T12">
                  <a:pos x="T4" y="T5"/>
                </a:cxn>
                <a:cxn ang="T13">
                  <a:pos x="T6" y="T7"/>
                </a:cxn>
                <a:cxn ang="T14">
                  <a:pos x="T8" y="T9"/>
                </a:cxn>
              </a:cxnLst>
              <a:rect l="T15" t="T16" r="T17" b="T18"/>
              <a:pathLst>
                <a:path w="13" h="41">
                  <a:moveTo>
                    <a:pt x="12" y="0"/>
                  </a:moveTo>
                  <a:lnTo>
                    <a:pt x="0" y="0"/>
                  </a:lnTo>
                  <a:lnTo>
                    <a:pt x="1" y="41"/>
                  </a:lnTo>
                  <a:lnTo>
                    <a:pt x="13" y="41"/>
                  </a:lnTo>
                  <a:lnTo>
                    <a:pt x="12" y="0"/>
                  </a:lnTo>
                  <a:close/>
                </a:path>
              </a:pathLst>
            </a:custGeom>
            <a:solidFill>
              <a:srgbClr val="000080"/>
            </a:solidFill>
            <a:ln w="9525">
              <a:noFill/>
              <a:round/>
              <a:headEnd/>
              <a:tailEnd/>
            </a:ln>
          </p:spPr>
          <p:txBody>
            <a:bodyPr/>
            <a:lstStyle/>
            <a:p>
              <a:endParaRPr lang="en-US"/>
            </a:p>
          </p:txBody>
        </p:sp>
        <p:sp>
          <p:nvSpPr>
            <p:cNvPr id="555037" name="Freeform 30"/>
            <p:cNvSpPr>
              <a:spLocks/>
            </p:cNvSpPr>
            <p:nvPr/>
          </p:nvSpPr>
          <p:spPr bwMode="auto">
            <a:xfrm>
              <a:off x="4708" y="2293"/>
              <a:ext cx="13" cy="41"/>
            </a:xfrm>
            <a:custGeom>
              <a:avLst/>
              <a:gdLst>
                <a:gd name="T0" fmla="*/ 12 w 13"/>
                <a:gd name="T1" fmla="*/ 0 h 41"/>
                <a:gd name="T2" fmla="*/ 0 w 13"/>
                <a:gd name="T3" fmla="*/ 0 h 41"/>
                <a:gd name="T4" fmla="*/ 1 w 13"/>
                <a:gd name="T5" fmla="*/ 41 h 41"/>
                <a:gd name="T6" fmla="*/ 13 w 13"/>
                <a:gd name="T7" fmla="*/ 41 h 41"/>
                <a:gd name="T8" fmla="*/ 12 w 13"/>
                <a:gd name="T9" fmla="*/ 0 h 41"/>
                <a:gd name="T10" fmla="*/ 0 60000 65536"/>
                <a:gd name="T11" fmla="*/ 0 60000 65536"/>
                <a:gd name="T12" fmla="*/ 0 60000 65536"/>
                <a:gd name="T13" fmla="*/ 0 60000 65536"/>
                <a:gd name="T14" fmla="*/ 0 60000 65536"/>
                <a:gd name="T15" fmla="*/ 0 w 13"/>
                <a:gd name="T16" fmla="*/ 0 h 41"/>
                <a:gd name="T17" fmla="*/ 13 w 13"/>
                <a:gd name="T18" fmla="*/ 41 h 41"/>
              </a:gdLst>
              <a:ahLst/>
              <a:cxnLst>
                <a:cxn ang="T10">
                  <a:pos x="T0" y="T1"/>
                </a:cxn>
                <a:cxn ang="T11">
                  <a:pos x="T2" y="T3"/>
                </a:cxn>
                <a:cxn ang="T12">
                  <a:pos x="T4" y="T5"/>
                </a:cxn>
                <a:cxn ang="T13">
                  <a:pos x="T6" y="T7"/>
                </a:cxn>
                <a:cxn ang="T14">
                  <a:pos x="T8" y="T9"/>
                </a:cxn>
              </a:cxnLst>
              <a:rect l="T15" t="T16" r="T17" b="T18"/>
              <a:pathLst>
                <a:path w="13" h="41">
                  <a:moveTo>
                    <a:pt x="12" y="0"/>
                  </a:moveTo>
                  <a:lnTo>
                    <a:pt x="0" y="0"/>
                  </a:lnTo>
                  <a:lnTo>
                    <a:pt x="1" y="41"/>
                  </a:lnTo>
                  <a:lnTo>
                    <a:pt x="13" y="41"/>
                  </a:lnTo>
                  <a:lnTo>
                    <a:pt x="12" y="0"/>
                  </a:lnTo>
                  <a:close/>
                </a:path>
              </a:pathLst>
            </a:custGeom>
            <a:solidFill>
              <a:srgbClr val="000080"/>
            </a:solidFill>
            <a:ln w="9525">
              <a:noFill/>
              <a:round/>
              <a:headEnd/>
              <a:tailEnd/>
            </a:ln>
          </p:spPr>
          <p:txBody>
            <a:bodyPr/>
            <a:lstStyle/>
            <a:p>
              <a:endParaRPr lang="en-US"/>
            </a:p>
          </p:txBody>
        </p:sp>
        <p:sp>
          <p:nvSpPr>
            <p:cNvPr id="555038" name="Rectangle 31"/>
            <p:cNvSpPr>
              <a:spLocks noChangeArrowheads="1"/>
            </p:cNvSpPr>
            <p:nvPr/>
          </p:nvSpPr>
          <p:spPr bwMode="auto">
            <a:xfrm>
              <a:off x="5213" y="2293"/>
              <a:ext cx="12" cy="41"/>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39" name="Freeform 32"/>
            <p:cNvSpPr>
              <a:spLocks/>
            </p:cNvSpPr>
            <p:nvPr/>
          </p:nvSpPr>
          <p:spPr bwMode="auto">
            <a:xfrm>
              <a:off x="3284" y="2293"/>
              <a:ext cx="13" cy="12"/>
            </a:xfrm>
            <a:custGeom>
              <a:avLst/>
              <a:gdLst>
                <a:gd name="T0" fmla="*/ 12 w 13"/>
                <a:gd name="T1" fmla="*/ 0 h 12"/>
                <a:gd name="T2" fmla="*/ 0 w 13"/>
                <a:gd name="T3" fmla="*/ 1 h 12"/>
                <a:gd name="T4" fmla="*/ 1 w 13"/>
                <a:gd name="T5" fmla="*/ 12 h 12"/>
                <a:gd name="T6" fmla="*/ 13 w 13"/>
                <a:gd name="T7" fmla="*/ 11 h 12"/>
                <a:gd name="T8" fmla="*/ 12 w 13"/>
                <a:gd name="T9" fmla="*/ 0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12" y="0"/>
                  </a:moveTo>
                  <a:lnTo>
                    <a:pt x="0" y="1"/>
                  </a:lnTo>
                  <a:lnTo>
                    <a:pt x="1" y="12"/>
                  </a:lnTo>
                  <a:lnTo>
                    <a:pt x="13" y="11"/>
                  </a:lnTo>
                  <a:lnTo>
                    <a:pt x="12" y="0"/>
                  </a:lnTo>
                  <a:close/>
                </a:path>
              </a:pathLst>
            </a:custGeom>
            <a:solidFill>
              <a:srgbClr val="000080"/>
            </a:solidFill>
            <a:ln w="9525">
              <a:noFill/>
              <a:round/>
              <a:headEnd/>
              <a:tailEnd/>
            </a:ln>
          </p:spPr>
          <p:txBody>
            <a:bodyPr/>
            <a:lstStyle/>
            <a:p>
              <a:endParaRPr lang="en-US"/>
            </a:p>
          </p:txBody>
        </p:sp>
        <p:sp>
          <p:nvSpPr>
            <p:cNvPr id="555040" name="Freeform 33"/>
            <p:cNvSpPr>
              <a:spLocks/>
            </p:cNvSpPr>
            <p:nvPr/>
          </p:nvSpPr>
          <p:spPr bwMode="auto">
            <a:xfrm>
              <a:off x="3381" y="2293"/>
              <a:ext cx="13" cy="12"/>
            </a:xfrm>
            <a:custGeom>
              <a:avLst/>
              <a:gdLst>
                <a:gd name="T0" fmla="*/ 12 w 13"/>
                <a:gd name="T1" fmla="*/ 0 h 12"/>
                <a:gd name="T2" fmla="*/ 0 w 13"/>
                <a:gd name="T3" fmla="*/ 1 h 12"/>
                <a:gd name="T4" fmla="*/ 1 w 13"/>
                <a:gd name="T5" fmla="*/ 12 h 12"/>
                <a:gd name="T6" fmla="*/ 13 w 13"/>
                <a:gd name="T7" fmla="*/ 11 h 12"/>
                <a:gd name="T8" fmla="*/ 12 w 13"/>
                <a:gd name="T9" fmla="*/ 0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12" y="0"/>
                  </a:moveTo>
                  <a:lnTo>
                    <a:pt x="0" y="1"/>
                  </a:lnTo>
                  <a:lnTo>
                    <a:pt x="1" y="12"/>
                  </a:lnTo>
                  <a:lnTo>
                    <a:pt x="13" y="11"/>
                  </a:lnTo>
                  <a:lnTo>
                    <a:pt x="12" y="0"/>
                  </a:lnTo>
                  <a:close/>
                </a:path>
              </a:pathLst>
            </a:custGeom>
            <a:solidFill>
              <a:srgbClr val="000080"/>
            </a:solidFill>
            <a:ln w="9525">
              <a:noFill/>
              <a:round/>
              <a:headEnd/>
              <a:tailEnd/>
            </a:ln>
          </p:spPr>
          <p:txBody>
            <a:bodyPr/>
            <a:lstStyle/>
            <a:p>
              <a:endParaRPr lang="en-US"/>
            </a:p>
          </p:txBody>
        </p:sp>
        <p:sp>
          <p:nvSpPr>
            <p:cNvPr id="555041" name="Freeform 34"/>
            <p:cNvSpPr>
              <a:spLocks/>
            </p:cNvSpPr>
            <p:nvPr/>
          </p:nvSpPr>
          <p:spPr bwMode="auto">
            <a:xfrm>
              <a:off x="3487" y="2293"/>
              <a:ext cx="13" cy="12"/>
            </a:xfrm>
            <a:custGeom>
              <a:avLst/>
              <a:gdLst>
                <a:gd name="T0" fmla="*/ 12 w 13"/>
                <a:gd name="T1" fmla="*/ 0 h 12"/>
                <a:gd name="T2" fmla="*/ 0 w 13"/>
                <a:gd name="T3" fmla="*/ 1 h 12"/>
                <a:gd name="T4" fmla="*/ 1 w 13"/>
                <a:gd name="T5" fmla="*/ 12 h 12"/>
                <a:gd name="T6" fmla="*/ 13 w 13"/>
                <a:gd name="T7" fmla="*/ 11 h 12"/>
                <a:gd name="T8" fmla="*/ 12 w 13"/>
                <a:gd name="T9" fmla="*/ 0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12" y="0"/>
                  </a:moveTo>
                  <a:lnTo>
                    <a:pt x="0" y="1"/>
                  </a:lnTo>
                  <a:lnTo>
                    <a:pt x="1" y="12"/>
                  </a:lnTo>
                  <a:lnTo>
                    <a:pt x="13" y="11"/>
                  </a:lnTo>
                  <a:lnTo>
                    <a:pt x="12" y="0"/>
                  </a:lnTo>
                  <a:close/>
                </a:path>
              </a:pathLst>
            </a:custGeom>
            <a:solidFill>
              <a:srgbClr val="000080"/>
            </a:solidFill>
            <a:ln w="9525">
              <a:noFill/>
              <a:round/>
              <a:headEnd/>
              <a:tailEnd/>
            </a:ln>
          </p:spPr>
          <p:txBody>
            <a:bodyPr/>
            <a:lstStyle/>
            <a:p>
              <a:endParaRPr lang="en-US"/>
            </a:p>
          </p:txBody>
        </p:sp>
        <p:sp>
          <p:nvSpPr>
            <p:cNvPr id="555042" name="Freeform 35"/>
            <p:cNvSpPr>
              <a:spLocks/>
            </p:cNvSpPr>
            <p:nvPr/>
          </p:nvSpPr>
          <p:spPr bwMode="auto">
            <a:xfrm>
              <a:off x="3584" y="2293"/>
              <a:ext cx="13" cy="12"/>
            </a:xfrm>
            <a:custGeom>
              <a:avLst/>
              <a:gdLst>
                <a:gd name="T0" fmla="*/ 12 w 13"/>
                <a:gd name="T1" fmla="*/ 0 h 12"/>
                <a:gd name="T2" fmla="*/ 0 w 13"/>
                <a:gd name="T3" fmla="*/ 1 h 12"/>
                <a:gd name="T4" fmla="*/ 1 w 13"/>
                <a:gd name="T5" fmla="*/ 12 h 12"/>
                <a:gd name="T6" fmla="*/ 13 w 13"/>
                <a:gd name="T7" fmla="*/ 11 h 12"/>
                <a:gd name="T8" fmla="*/ 12 w 13"/>
                <a:gd name="T9" fmla="*/ 0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12" y="0"/>
                  </a:moveTo>
                  <a:lnTo>
                    <a:pt x="0" y="1"/>
                  </a:lnTo>
                  <a:lnTo>
                    <a:pt x="1" y="12"/>
                  </a:lnTo>
                  <a:lnTo>
                    <a:pt x="13" y="11"/>
                  </a:lnTo>
                  <a:lnTo>
                    <a:pt x="12" y="0"/>
                  </a:lnTo>
                  <a:close/>
                </a:path>
              </a:pathLst>
            </a:custGeom>
            <a:solidFill>
              <a:srgbClr val="000080"/>
            </a:solidFill>
            <a:ln w="9525">
              <a:noFill/>
              <a:round/>
              <a:headEnd/>
              <a:tailEnd/>
            </a:ln>
          </p:spPr>
          <p:txBody>
            <a:bodyPr/>
            <a:lstStyle/>
            <a:p>
              <a:endParaRPr lang="en-US"/>
            </a:p>
          </p:txBody>
        </p:sp>
        <p:sp>
          <p:nvSpPr>
            <p:cNvPr id="555043" name="Freeform 36"/>
            <p:cNvSpPr>
              <a:spLocks/>
            </p:cNvSpPr>
            <p:nvPr/>
          </p:nvSpPr>
          <p:spPr bwMode="auto">
            <a:xfrm>
              <a:off x="3788" y="2293"/>
              <a:ext cx="13" cy="12"/>
            </a:xfrm>
            <a:custGeom>
              <a:avLst/>
              <a:gdLst>
                <a:gd name="T0" fmla="*/ 12 w 13"/>
                <a:gd name="T1" fmla="*/ 0 h 12"/>
                <a:gd name="T2" fmla="*/ 0 w 13"/>
                <a:gd name="T3" fmla="*/ 1 h 12"/>
                <a:gd name="T4" fmla="*/ 1 w 13"/>
                <a:gd name="T5" fmla="*/ 12 h 12"/>
                <a:gd name="T6" fmla="*/ 13 w 13"/>
                <a:gd name="T7" fmla="*/ 11 h 12"/>
                <a:gd name="T8" fmla="*/ 12 w 13"/>
                <a:gd name="T9" fmla="*/ 0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12" y="0"/>
                  </a:moveTo>
                  <a:lnTo>
                    <a:pt x="0" y="1"/>
                  </a:lnTo>
                  <a:lnTo>
                    <a:pt x="1" y="12"/>
                  </a:lnTo>
                  <a:lnTo>
                    <a:pt x="13" y="11"/>
                  </a:lnTo>
                  <a:lnTo>
                    <a:pt x="12" y="0"/>
                  </a:lnTo>
                  <a:close/>
                </a:path>
              </a:pathLst>
            </a:custGeom>
            <a:solidFill>
              <a:srgbClr val="000080"/>
            </a:solidFill>
            <a:ln w="9525">
              <a:noFill/>
              <a:round/>
              <a:headEnd/>
              <a:tailEnd/>
            </a:ln>
          </p:spPr>
          <p:txBody>
            <a:bodyPr/>
            <a:lstStyle/>
            <a:p>
              <a:endParaRPr lang="en-US"/>
            </a:p>
          </p:txBody>
        </p:sp>
        <p:sp>
          <p:nvSpPr>
            <p:cNvPr id="555044" name="Freeform 37"/>
            <p:cNvSpPr>
              <a:spLocks/>
            </p:cNvSpPr>
            <p:nvPr/>
          </p:nvSpPr>
          <p:spPr bwMode="auto">
            <a:xfrm>
              <a:off x="3894" y="2293"/>
              <a:ext cx="13" cy="12"/>
            </a:xfrm>
            <a:custGeom>
              <a:avLst/>
              <a:gdLst>
                <a:gd name="T0" fmla="*/ 12 w 13"/>
                <a:gd name="T1" fmla="*/ 0 h 12"/>
                <a:gd name="T2" fmla="*/ 0 w 13"/>
                <a:gd name="T3" fmla="*/ 1 h 12"/>
                <a:gd name="T4" fmla="*/ 1 w 13"/>
                <a:gd name="T5" fmla="*/ 12 h 12"/>
                <a:gd name="T6" fmla="*/ 13 w 13"/>
                <a:gd name="T7" fmla="*/ 11 h 12"/>
                <a:gd name="T8" fmla="*/ 12 w 13"/>
                <a:gd name="T9" fmla="*/ 0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12" y="0"/>
                  </a:moveTo>
                  <a:lnTo>
                    <a:pt x="0" y="1"/>
                  </a:lnTo>
                  <a:lnTo>
                    <a:pt x="1" y="12"/>
                  </a:lnTo>
                  <a:lnTo>
                    <a:pt x="13" y="11"/>
                  </a:lnTo>
                  <a:lnTo>
                    <a:pt x="12" y="0"/>
                  </a:lnTo>
                  <a:close/>
                </a:path>
              </a:pathLst>
            </a:custGeom>
            <a:solidFill>
              <a:srgbClr val="000080"/>
            </a:solidFill>
            <a:ln w="9525">
              <a:noFill/>
              <a:round/>
              <a:headEnd/>
              <a:tailEnd/>
            </a:ln>
          </p:spPr>
          <p:txBody>
            <a:bodyPr/>
            <a:lstStyle/>
            <a:p>
              <a:endParaRPr lang="en-US"/>
            </a:p>
          </p:txBody>
        </p:sp>
        <p:sp>
          <p:nvSpPr>
            <p:cNvPr id="555045" name="Freeform 38"/>
            <p:cNvSpPr>
              <a:spLocks/>
            </p:cNvSpPr>
            <p:nvPr/>
          </p:nvSpPr>
          <p:spPr bwMode="auto">
            <a:xfrm>
              <a:off x="3992" y="2293"/>
              <a:ext cx="13" cy="12"/>
            </a:xfrm>
            <a:custGeom>
              <a:avLst/>
              <a:gdLst>
                <a:gd name="T0" fmla="*/ 12 w 13"/>
                <a:gd name="T1" fmla="*/ 0 h 12"/>
                <a:gd name="T2" fmla="*/ 0 w 13"/>
                <a:gd name="T3" fmla="*/ 1 h 12"/>
                <a:gd name="T4" fmla="*/ 1 w 13"/>
                <a:gd name="T5" fmla="*/ 12 h 12"/>
                <a:gd name="T6" fmla="*/ 13 w 13"/>
                <a:gd name="T7" fmla="*/ 11 h 12"/>
                <a:gd name="T8" fmla="*/ 12 w 13"/>
                <a:gd name="T9" fmla="*/ 0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12" y="0"/>
                  </a:moveTo>
                  <a:lnTo>
                    <a:pt x="0" y="1"/>
                  </a:lnTo>
                  <a:lnTo>
                    <a:pt x="1" y="12"/>
                  </a:lnTo>
                  <a:lnTo>
                    <a:pt x="13" y="11"/>
                  </a:lnTo>
                  <a:lnTo>
                    <a:pt x="12" y="0"/>
                  </a:lnTo>
                  <a:close/>
                </a:path>
              </a:pathLst>
            </a:custGeom>
            <a:solidFill>
              <a:srgbClr val="000080"/>
            </a:solidFill>
            <a:ln w="9525">
              <a:noFill/>
              <a:round/>
              <a:headEnd/>
              <a:tailEnd/>
            </a:ln>
          </p:spPr>
          <p:txBody>
            <a:bodyPr/>
            <a:lstStyle/>
            <a:p>
              <a:endParaRPr lang="en-US"/>
            </a:p>
          </p:txBody>
        </p:sp>
        <p:sp>
          <p:nvSpPr>
            <p:cNvPr id="555046" name="Freeform 39"/>
            <p:cNvSpPr>
              <a:spLocks/>
            </p:cNvSpPr>
            <p:nvPr/>
          </p:nvSpPr>
          <p:spPr bwMode="auto">
            <a:xfrm>
              <a:off x="4098" y="2293"/>
              <a:ext cx="13" cy="12"/>
            </a:xfrm>
            <a:custGeom>
              <a:avLst/>
              <a:gdLst>
                <a:gd name="T0" fmla="*/ 12 w 13"/>
                <a:gd name="T1" fmla="*/ 0 h 12"/>
                <a:gd name="T2" fmla="*/ 0 w 13"/>
                <a:gd name="T3" fmla="*/ 1 h 12"/>
                <a:gd name="T4" fmla="*/ 1 w 13"/>
                <a:gd name="T5" fmla="*/ 12 h 12"/>
                <a:gd name="T6" fmla="*/ 13 w 13"/>
                <a:gd name="T7" fmla="*/ 11 h 12"/>
                <a:gd name="T8" fmla="*/ 12 w 13"/>
                <a:gd name="T9" fmla="*/ 0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12" y="0"/>
                  </a:moveTo>
                  <a:lnTo>
                    <a:pt x="0" y="1"/>
                  </a:lnTo>
                  <a:lnTo>
                    <a:pt x="1" y="12"/>
                  </a:lnTo>
                  <a:lnTo>
                    <a:pt x="13" y="11"/>
                  </a:lnTo>
                  <a:lnTo>
                    <a:pt x="12" y="0"/>
                  </a:lnTo>
                  <a:close/>
                </a:path>
              </a:pathLst>
            </a:custGeom>
            <a:solidFill>
              <a:srgbClr val="000080"/>
            </a:solidFill>
            <a:ln w="9525">
              <a:noFill/>
              <a:round/>
              <a:headEnd/>
              <a:tailEnd/>
            </a:ln>
          </p:spPr>
          <p:txBody>
            <a:bodyPr/>
            <a:lstStyle/>
            <a:p>
              <a:endParaRPr lang="en-US"/>
            </a:p>
          </p:txBody>
        </p:sp>
        <p:sp>
          <p:nvSpPr>
            <p:cNvPr id="555047" name="Freeform 40"/>
            <p:cNvSpPr>
              <a:spLocks/>
            </p:cNvSpPr>
            <p:nvPr/>
          </p:nvSpPr>
          <p:spPr bwMode="auto">
            <a:xfrm>
              <a:off x="4301" y="2293"/>
              <a:ext cx="13" cy="12"/>
            </a:xfrm>
            <a:custGeom>
              <a:avLst/>
              <a:gdLst>
                <a:gd name="T0" fmla="*/ 12 w 13"/>
                <a:gd name="T1" fmla="*/ 0 h 12"/>
                <a:gd name="T2" fmla="*/ 0 w 13"/>
                <a:gd name="T3" fmla="*/ 1 h 12"/>
                <a:gd name="T4" fmla="*/ 1 w 13"/>
                <a:gd name="T5" fmla="*/ 12 h 12"/>
                <a:gd name="T6" fmla="*/ 13 w 13"/>
                <a:gd name="T7" fmla="*/ 11 h 12"/>
                <a:gd name="T8" fmla="*/ 12 w 13"/>
                <a:gd name="T9" fmla="*/ 0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12" y="0"/>
                  </a:moveTo>
                  <a:lnTo>
                    <a:pt x="0" y="1"/>
                  </a:lnTo>
                  <a:lnTo>
                    <a:pt x="1" y="12"/>
                  </a:lnTo>
                  <a:lnTo>
                    <a:pt x="13" y="11"/>
                  </a:lnTo>
                  <a:lnTo>
                    <a:pt x="12" y="0"/>
                  </a:lnTo>
                  <a:close/>
                </a:path>
              </a:pathLst>
            </a:custGeom>
            <a:solidFill>
              <a:srgbClr val="000080"/>
            </a:solidFill>
            <a:ln w="9525">
              <a:noFill/>
              <a:round/>
              <a:headEnd/>
              <a:tailEnd/>
            </a:ln>
          </p:spPr>
          <p:txBody>
            <a:bodyPr/>
            <a:lstStyle/>
            <a:p>
              <a:endParaRPr lang="en-US"/>
            </a:p>
          </p:txBody>
        </p:sp>
        <p:sp>
          <p:nvSpPr>
            <p:cNvPr id="555048" name="Freeform 41"/>
            <p:cNvSpPr>
              <a:spLocks/>
            </p:cNvSpPr>
            <p:nvPr/>
          </p:nvSpPr>
          <p:spPr bwMode="auto">
            <a:xfrm>
              <a:off x="4398" y="2292"/>
              <a:ext cx="14" cy="13"/>
            </a:xfrm>
            <a:custGeom>
              <a:avLst/>
              <a:gdLst>
                <a:gd name="T0" fmla="*/ 12 w 14"/>
                <a:gd name="T1" fmla="*/ 0 h 13"/>
                <a:gd name="T2" fmla="*/ 0 w 14"/>
                <a:gd name="T3" fmla="*/ 2 h 13"/>
                <a:gd name="T4" fmla="*/ 2 w 14"/>
                <a:gd name="T5" fmla="*/ 13 h 13"/>
                <a:gd name="T6" fmla="*/ 14 w 14"/>
                <a:gd name="T7" fmla="*/ 11 h 13"/>
                <a:gd name="T8" fmla="*/ 12 w 14"/>
                <a:gd name="T9" fmla="*/ 0 h 13"/>
                <a:gd name="T10" fmla="*/ 0 60000 65536"/>
                <a:gd name="T11" fmla="*/ 0 60000 65536"/>
                <a:gd name="T12" fmla="*/ 0 60000 65536"/>
                <a:gd name="T13" fmla="*/ 0 60000 65536"/>
                <a:gd name="T14" fmla="*/ 0 60000 65536"/>
                <a:gd name="T15" fmla="*/ 0 w 14"/>
                <a:gd name="T16" fmla="*/ 0 h 13"/>
                <a:gd name="T17" fmla="*/ 14 w 14"/>
                <a:gd name="T18" fmla="*/ 13 h 13"/>
              </a:gdLst>
              <a:ahLst/>
              <a:cxnLst>
                <a:cxn ang="T10">
                  <a:pos x="T0" y="T1"/>
                </a:cxn>
                <a:cxn ang="T11">
                  <a:pos x="T2" y="T3"/>
                </a:cxn>
                <a:cxn ang="T12">
                  <a:pos x="T4" y="T5"/>
                </a:cxn>
                <a:cxn ang="T13">
                  <a:pos x="T6" y="T7"/>
                </a:cxn>
                <a:cxn ang="T14">
                  <a:pos x="T8" y="T9"/>
                </a:cxn>
              </a:cxnLst>
              <a:rect l="T15" t="T16" r="T17" b="T18"/>
              <a:pathLst>
                <a:path w="14" h="13">
                  <a:moveTo>
                    <a:pt x="12" y="0"/>
                  </a:moveTo>
                  <a:lnTo>
                    <a:pt x="0" y="2"/>
                  </a:lnTo>
                  <a:lnTo>
                    <a:pt x="2" y="13"/>
                  </a:lnTo>
                  <a:lnTo>
                    <a:pt x="14" y="11"/>
                  </a:lnTo>
                  <a:lnTo>
                    <a:pt x="12" y="0"/>
                  </a:lnTo>
                  <a:close/>
                </a:path>
              </a:pathLst>
            </a:custGeom>
            <a:solidFill>
              <a:srgbClr val="000080"/>
            </a:solidFill>
            <a:ln w="9525">
              <a:noFill/>
              <a:round/>
              <a:headEnd/>
              <a:tailEnd/>
            </a:ln>
          </p:spPr>
          <p:txBody>
            <a:bodyPr/>
            <a:lstStyle/>
            <a:p>
              <a:endParaRPr lang="en-US"/>
            </a:p>
          </p:txBody>
        </p:sp>
        <p:sp>
          <p:nvSpPr>
            <p:cNvPr id="555049" name="Freeform 42"/>
            <p:cNvSpPr>
              <a:spLocks/>
            </p:cNvSpPr>
            <p:nvPr/>
          </p:nvSpPr>
          <p:spPr bwMode="auto">
            <a:xfrm>
              <a:off x="4505" y="2293"/>
              <a:ext cx="13" cy="12"/>
            </a:xfrm>
            <a:custGeom>
              <a:avLst/>
              <a:gdLst>
                <a:gd name="T0" fmla="*/ 12 w 13"/>
                <a:gd name="T1" fmla="*/ 0 h 12"/>
                <a:gd name="T2" fmla="*/ 0 w 13"/>
                <a:gd name="T3" fmla="*/ 1 h 12"/>
                <a:gd name="T4" fmla="*/ 1 w 13"/>
                <a:gd name="T5" fmla="*/ 12 h 12"/>
                <a:gd name="T6" fmla="*/ 13 w 13"/>
                <a:gd name="T7" fmla="*/ 11 h 12"/>
                <a:gd name="T8" fmla="*/ 12 w 13"/>
                <a:gd name="T9" fmla="*/ 0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12" y="0"/>
                  </a:moveTo>
                  <a:lnTo>
                    <a:pt x="0" y="1"/>
                  </a:lnTo>
                  <a:lnTo>
                    <a:pt x="1" y="12"/>
                  </a:lnTo>
                  <a:lnTo>
                    <a:pt x="13" y="11"/>
                  </a:lnTo>
                  <a:lnTo>
                    <a:pt x="12" y="0"/>
                  </a:lnTo>
                  <a:close/>
                </a:path>
              </a:pathLst>
            </a:custGeom>
            <a:solidFill>
              <a:srgbClr val="000080"/>
            </a:solidFill>
            <a:ln w="9525">
              <a:noFill/>
              <a:round/>
              <a:headEnd/>
              <a:tailEnd/>
            </a:ln>
          </p:spPr>
          <p:txBody>
            <a:bodyPr/>
            <a:lstStyle/>
            <a:p>
              <a:endParaRPr lang="en-US"/>
            </a:p>
          </p:txBody>
        </p:sp>
        <p:sp>
          <p:nvSpPr>
            <p:cNvPr id="555050" name="Freeform 43"/>
            <p:cNvSpPr>
              <a:spLocks/>
            </p:cNvSpPr>
            <p:nvPr/>
          </p:nvSpPr>
          <p:spPr bwMode="auto">
            <a:xfrm>
              <a:off x="4602" y="2293"/>
              <a:ext cx="13" cy="12"/>
            </a:xfrm>
            <a:custGeom>
              <a:avLst/>
              <a:gdLst>
                <a:gd name="T0" fmla="*/ 12 w 13"/>
                <a:gd name="T1" fmla="*/ 0 h 12"/>
                <a:gd name="T2" fmla="*/ 0 w 13"/>
                <a:gd name="T3" fmla="*/ 1 h 12"/>
                <a:gd name="T4" fmla="*/ 1 w 13"/>
                <a:gd name="T5" fmla="*/ 12 h 12"/>
                <a:gd name="T6" fmla="*/ 13 w 13"/>
                <a:gd name="T7" fmla="*/ 11 h 12"/>
                <a:gd name="T8" fmla="*/ 12 w 13"/>
                <a:gd name="T9" fmla="*/ 0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12" y="0"/>
                  </a:moveTo>
                  <a:lnTo>
                    <a:pt x="0" y="1"/>
                  </a:lnTo>
                  <a:lnTo>
                    <a:pt x="1" y="12"/>
                  </a:lnTo>
                  <a:lnTo>
                    <a:pt x="13" y="11"/>
                  </a:lnTo>
                  <a:lnTo>
                    <a:pt x="12" y="0"/>
                  </a:lnTo>
                  <a:close/>
                </a:path>
              </a:pathLst>
            </a:custGeom>
            <a:solidFill>
              <a:srgbClr val="000080"/>
            </a:solidFill>
            <a:ln w="9525">
              <a:noFill/>
              <a:round/>
              <a:headEnd/>
              <a:tailEnd/>
            </a:ln>
          </p:spPr>
          <p:txBody>
            <a:bodyPr/>
            <a:lstStyle/>
            <a:p>
              <a:endParaRPr lang="en-US"/>
            </a:p>
          </p:txBody>
        </p:sp>
        <p:sp>
          <p:nvSpPr>
            <p:cNvPr id="555051" name="Rectangle 44"/>
            <p:cNvSpPr>
              <a:spLocks noChangeArrowheads="1"/>
            </p:cNvSpPr>
            <p:nvPr/>
          </p:nvSpPr>
          <p:spPr bwMode="auto">
            <a:xfrm>
              <a:off x="4806" y="2293"/>
              <a:ext cx="12" cy="11"/>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52" name="Rectangle 45"/>
            <p:cNvSpPr>
              <a:spLocks noChangeArrowheads="1"/>
            </p:cNvSpPr>
            <p:nvPr/>
          </p:nvSpPr>
          <p:spPr bwMode="auto">
            <a:xfrm>
              <a:off x="4912" y="2293"/>
              <a:ext cx="12" cy="11"/>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53" name="Rectangle 46"/>
            <p:cNvSpPr>
              <a:spLocks noChangeArrowheads="1"/>
            </p:cNvSpPr>
            <p:nvPr/>
          </p:nvSpPr>
          <p:spPr bwMode="auto">
            <a:xfrm>
              <a:off x="5009" y="2293"/>
              <a:ext cx="12" cy="11"/>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54" name="Rectangle 47"/>
            <p:cNvSpPr>
              <a:spLocks noChangeArrowheads="1"/>
            </p:cNvSpPr>
            <p:nvPr/>
          </p:nvSpPr>
          <p:spPr bwMode="auto">
            <a:xfrm>
              <a:off x="5116" y="2293"/>
              <a:ext cx="12" cy="11"/>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55" name="Rectangle 48"/>
            <p:cNvSpPr>
              <a:spLocks noChangeArrowheads="1"/>
            </p:cNvSpPr>
            <p:nvPr/>
          </p:nvSpPr>
          <p:spPr bwMode="auto">
            <a:xfrm>
              <a:off x="5319" y="2293"/>
              <a:ext cx="12" cy="11"/>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56" name="Rectangle 49"/>
            <p:cNvSpPr>
              <a:spLocks noChangeArrowheads="1"/>
            </p:cNvSpPr>
            <p:nvPr/>
          </p:nvSpPr>
          <p:spPr bwMode="auto">
            <a:xfrm>
              <a:off x="5415" y="2293"/>
              <a:ext cx="12" cy="11"/>
            </a:xfrm>
            <a:prstGeom prst="rect">
              <a:avLst/>
            </a:prstGeom>
            <a:solidFill>
              <a:srgbClr val="000080"/>
            </a:solidFill>
            <a:ln w="9525">
              <a:noFill/>
              <a:miter lim="800000"/>
              <a:headEnd/>
              <a:tailEnd/>
            </a:ln>
          </p:spPr>
          <p:txBody>
            <a:bodyPr/>
            <a:lstStyle/>
            <a:p>
              <a:endParaRPr lang="en-US" sz="2000">
                <a:latin typeface="Calibri" pitchFamily="34" charset="0"/>
              </a:endParaRPr>
            </a:p>
          </p:txBody>
        </p:sp>
        <p:sp>
          <p:nvSpPr>
            <p:cNvPr id="555057" name="Rectangle 50"/>
            <p:cNvSpPr>
              <a:spLocks noChangeArrowheads="1"/>
            </p:cNvSpPr>
            <p:nvPr/>
          </p:nvSpPr>
          <p:spPr bwMode="auto">
            <a:xfrm>
              <a:off x="3281" y="2350"/>
              <a:ext cx="90" cy="194"/>
            </a:xfrm>
            <a:prstGeom prst="rect">
              <a:avLst/>
            </a:prstGeom>
            <a:noFill/>
            <a:ln w="9525">
              <a:noFill/>
              <a:miter lim="800000"/>
              <a:headEnd/>
              <a:tailEnd/>
            </a:ln>
          </p:spPr>
          <p:txBody>
            <a:bodyPr wrap="none" lIns="0" tIns="0" rIns="0" bIns="0">
              <a:spAutoFit/>
            </a:bodyPr>
            <a:lstStyle/>
            <a:p>
              <a:r>
                <a:rPr lang="en-GB" sz="2000" b="1">
                  <a:solidFill>
                    <a:srgbClr val="000080"/>
                  </a:solidFill>
                </a:rPr>
                <a:t>0</a:t>
              </a:r>
              <a:endParaRPr lang="en-GB" sz="2000">
                <a:latin typeface="Calibri" pitchFamily="34" charset="0"/>
              </a:endParaRPr>
            </a:p>
          </p:txBody>
        </p:sp>
        <p:sp>
          <p:nvSpPr>
            <p:cNvPr id="555058" name="Rectangle 51"/>
            <p:cNvSpPr>
              <a:spLocks noChangeArrowheads="1"/>
            </p:cNvSpPr>
            <p:nvPr/>
          </p:nvSpPr>
          <p:spPr bwMode="auto">
            <a:xfrm>
              <a:off x="3023" y="1601"/>
              <a:ext cx="224" cy="194"/>
            </a:xfrm>
            <a:prstGeom prst="rect">
              <a:avLst/>
            </a:prstGeom>
            <a:noFill/>
            <a:ln w="9525">
              <a:noFill/>
              <a:miter lim="800000"/>
              <a:headEnd/>
              <a:tailEnd/>
            </a:ln>
          </p:spPr>
          <p:txBody>
            <a:bodyPr wrap="none" lIns="0" tIns="0" rIns="0" bIns="0">
              <a:spAutoFit/>
            </a:bodyPr>
            <a:lstStyle/>
            <a:p>
              <a:r>
                <a:rPr lang="en-GB" sz="2000" b="1">
                  <a:solidFill>
                    <a:srgbClr val="000080"/>
                  </a:solidFill>
                </a:rPr>
                <a:t>1.0</a:t>
              </a:r>
              <a:endParaRPr lang="en-GB" sz="2000">
                <a:latin typeface="Calibri" pitchFamily="34" charset="0"/>
              </a:endParaRPr>
            </a:p>
          </p:txBody>
        </p:sp>
        <p:sp>
          <p:nvSpPr>
            <p:cNvPr id="555059" name="Rectangle 52"/>
            <p:cNvSpPr>
              <a:spLocks noChangeArrowheads="1"/>
            </p:cNvSpPr>
            <p:nvPr/>
          </p:nvSpPr>
          <p:spPr bwMode="auto">
            <a:xfrm>
              <a:off x="3023" y="1015"/>
              <a:ext cx="224" cy="194"/>
            </a:xfrm>
            <a:prstGeom prst="rect">
              <a:avLst/>
            </a:prstGeom>
            <a:noFill/>
            <a:ln w="9525">
              <a:noFill/>
              <a:miter lim="800000"/>
              <a:headEnd/>
              <a:tailEnd/>
            </a:ln>
          </p:spPr>
          <p:txBody>
            <a:bodyPr wrap="none" lIns="0" tIns="0" rIns="0" bIns="0">
              <a:spAutoFit/>
            </a:bodyPr>
            <a:lstStyle/>
            <a:p>
              <a:r>
                <a:rPr lang="en-GB" sz="2000" b="1">
                  <a:solidFill>
                    <a:srgbClr val="000080"/>
                  </a:solidFill>
                </a:rPr>
                <a:t>2.0</a:t>
              </a:r>
              <a:endParaRPr lang="en-GB" sz="2000">
                <a:latin typeface="Calibri" pitchFamily="34" charset="0"/>
              </a:endParaRPr>
            </a:p>
          </p:txBody>
        </p:sp>
        <p:sp>
          <p:nvSpPr>
            <p:cNvPr id="555060" name="Rectangle 53"/>
            <p:cNvSpPr>
              <a:spLocks noChangeArrowheads="1"/>
            </p:cNvSpPr>
            <p:nvPr/>
          </p:nvSpPr>
          <p:spPr bwMode="auto">
            <a:xfrm rot="-5400000">
              <a:off x="2510" y="1777"/>
              <a:ext cx="859" cy="194"/>
            </a:xfrm>
            <a:prstGeom prst="rect">
              <a:avLst/>
            </a:prstGeom>
            <a:noFill/>
            <a:ln w="9525">
              <a:noFill/>
              <a:miter lim="800000"/>
              <a:headEnd/>
              <a:tailEnd/>
            </a:ln>
          </p:spPr>
          <p:txBody>
            <a:bodyPr wrap="none" lIns="0" tIns="0" rIns="0" bIns="0">
              <a:spAutoFit/>
            </a:bodyPr>
            <a:lstStyle/>
            <a:p>
              <a:r>
                <a:rPr lang="en-GB" sz="2000" b="1">
                  <a:solidFill>
                    <a:srgbClr val="000080"/>
                  </a:solidFill>
                </a:rPr>
                <a:t>Solubility   </a:t>
              </a:r>
              <a:endParaRPr lang="en-GB" sz="2000">
                <a:latin typeface="Calibri" pitchFamily="34" charset="0"/>
              </a:endParaRPr>
            </a:p>
          </p:txBody>
        </p:sp>
        <p:sp>
          <p:nvSpPr>
            <p:cNvPr id="555061" name="Rectangle 54"/>
            <p:cNvSpPr>
              <a:spLocks noChangeArrowheads="1"/>
            </p:cNvSpPr>
            <p:nvPr/>
          </p:nvSpPr>
          <p:spPr bwMode="auto">
            <a:xfrm rot="-5400000">
              <a:off x="2788" y="1302"/>
              <a:ext cx="278" cy="194"/>
            </a:xfrm>
            <a:prstGeom prst="rect">
              <a:avLst/>
            </a:prstGeom>
            <a:noFill/>
            <a:ln w="9525">
              <a:noFill/>
              <a:miter lim="800000"/>
              <a:headEnd/>
              <a:tailEnd/>
            </a:ln>
          </p:spPr>
          <p:txBody>
            <a:bodyPr wrap="none" lIns="0" tIns="0" rIns="0" bIns="0">
              <a:spAutoFit/>
            </a:bodyPr>
            <a:lstStyle/>
            <a:p>
              <a:r>
                <a:rPr lang="en-GB" sz="2000" b="1">
                  <a:solidFill>
                    <a:srgbClr val="000080"/>
                  </a:solidFill>
                </a:rPr>
                <a:t>mM</a:t>
              </a:r>
              <a:endParaRPr lang="en-GB" sz="2000">
                <a:latin typeface="Calibri" pitchFamily="34" charset="0"/>
              </a:endParaRPr>
            </a:p>
          </p:txBody>
        </p:sp>
        <p:sp>
          <p:nvSpPr>
            <p:cNvPr id="555062" name="Rectangle 55"/>
            <p:cNvSpPr>
              <a:spLocks noChangeArrowheads="1"/>
            </p:cNvSpPr>
            <p:nvPr/>
          </p:nvSpPr>
          <p:spPr bwMode="auto">
            <a:xfrm>
              <a:off x="3637" y="2421"/>
              <a:ext cx="180" cy="194"/>
            </a:xfrm>
            <a:prstGeom prst="rect">
              <a:avLst/>
            </a:prstGeom>
            <a:noFill/>
            <a:ln w="9525">
              <a:noFill/>
              <a:miter lim="800000"/>
              <a:headEnd/>
              <a:tailEnd/>
            </a:ln>
          </p:spPr>
          <p:txBody>
            <a:bodyPr wrap="none" lIns="0" tIns="0" rIns="0" bIns="0">
              <a:spAutoFit/>
            </a:bodyPr>
            <a:lstStyle/>
            <a:p>
              <a:r>
                <a:rPr lang="en-GB" sz="2000" b="1">
                  <a:solidFill>
                    <a:srgbClr val="000080"/>
                  </a:solidFill>
                </a:rPr>
                <a:t>15</a:t>
              </a:r>
              <a:endParaRPr lang="en-GB" sz="2000">
                <a:latin typeface="Calibri" pitchFamily="34" charset="0"/>
              </a:endParaRPr>
            </a:p>
          </p:txBody>
        </p:sp>
        <p:sp>
          <p:nvSpPr>
            <p:cNvPr id="555063" name="Rectangle 56"/>
            <p:cNvSpPr>
              <a:spLocks noChangeArrowheads="1"/>
            </p:cNvSpPr>
            <p:nvPr/>
          </p:nvSpPr>
          <p:spPr bwMode="auto">
            <a:xfrm>
              <a:off x="4165" y="2421"/>
              <a:ext cx="180" cy="194"/>
            </a:xfrm>
            <a:prstGeom prst="rect">
              <a:avLst/>
            </a:prstGeom>
            <a:noFill/>
            <a:ln w="9525">
              <a:noFill/>
              <a:miter lim="800000"/>
              <a:headEnd/>
              <a:tailEnd/>
            </a:ln>
          </p:spPr>
          <p:txBody>
            <a:bodyPr wrap="none" lIns="0" tIns="0" rIns="0" bIns="0">
              <a:spAutoFit/>
            </a:bodyPr>
            <a:lstStyle/>
            <a:p>
              <a:r>
                <a:rPr lang="en-GB" sz="2000" b="1">
                  <a:solidFill>
                    <a:srgbClr val="000080"/>
                  </a:solidFill>
                </a:rPr>
                <a:t>30</a:t>
              </a:r>
              <a:endParaRPr lang="en-GB" sz="2000">
                <a:latin typeface="Calibri" pitchFamily="34" charset="0"/>
              </a:endParaRPr>
            </a:p>
          </p:txBody>
        </p:sp>
        <p:sp>
          <p:nvSpPr>
            <p:cNvPr id="555064" name="Rectangle 57"/>
            <p:cNvSpPr>
              <a:spLocks noChangeArrowheads="1"/>
            </p:cNvSpPr>
            <p:nvPr/>
          </p:nvSpPr>
          <p:spPr bwMode="auto">
            <a:xfrm>
              <a:off x="4656" y="2421"/>
              <a:ext cx="180" cy="194"/>
            </a:xfrm>
            <a:prstGeom prst="rect">
              <a:avLst/>
            </a:prstGeom>
            <a:noFill/>
            <a:ln w="9525">
              <a:noFill/>
              <a:miter lim="800000"/>
              <a:headEnd/>
              <a:tailEnd/>
            </a:ln>
          </p:spPr>
          <p:txBody>
            <a:bodyPr wrap="none" lIns="0" tIns="0" rIns="0" bIns="0">
              <a:spAutoFit/>
            </a:bodyPr>
            <a:lstStyle/>
            <a:p>
              <a:r>
                <a:rPr lang="en-GB" sz="2000" b="1">
                  <a:solidFill>
                    <a:srgbClr val="000080"/>
                  </a:solidFill>
                </a:rPr>
                <a:t>45</a:t>
              </a:r>
              <a:endParaRPr lang="en-GB" sz="2000">
                <a:latin typeface="Calibri" pitchFamily="34" charset="0"/>
              </a:endParaRPr>
            </a:p>
          </p:txBody>
        </p:sp>
        <p:sp>
          <p:nvSpPr>
            <p:cNvPr id="555065" name="Rectangle 58"/>
            <p:cNvSpPr>
              <a:spLocks noChangeArrowheads="1"/>
            </p:cNvSpPr>
            <p:nvPr/>
          </p:nvSpPr>
          <p:spPr bwMode="auto">
            <a:xfrm>
              <a:off x="5134" y="2421"/>
              <a:ext cx="180" cy="194"/>
            </a:xfrm>
            <a:prstGeom prst="rect">
              <a:avLst/>
            </a:prstGeom>
            <a:noFill/>
            <a:ln w="9525">
              <a:noFill/>
              <a:miter lim="800000"/>
              <a:headEnd/>
              <a:tailEnd/>
            </a:ln>
          </p:spPr>
          <p:txBody>
            <a:bodyPr wrap="none" lIns="0" tIns="0" rIns="0" bIns="0">
              <a:spAutoFit/>
            </a:bodyPr>
            <a:lstStyle/>
            <a:p>
              <a:r>
                <a:rPr lang="en-GB" sz="2000" b="1">
                  <a:solidFill>
                    <a:srgbClr val="000080"/>
                  </a:solidFill>
                </a:rPr>
                <a:t>60</a:t>
              </a:r>
              <a:endParaRPr lang="en-GB" sz="2000">
                <a:latin typeface="Calibri" pitchFamily="34" charset="0"/>
              </a:endParaRPr>
            </a:p>
          </p:txBody>
        </p:sp>
        <p:sp>
          <p:nvSpPr>
            <p:cNvPr id="555066" name="Rectangle 59"/>
            <p:cNvSpPr>
              <a:spLocks noChangeArrowheads="1"/>
            </p:cNvSpPr>
            <p:nvPr/>
          </p:nvSpPr>
          <p:spPr bwMode="auto">
            <a:xfrm>
              <a:off x="3716" y="2618"/>
              <a:ext cx="1064" cy="194"/>
            </a:xfrm>
            <a:prstGeom prst="rect">
              <a:avLst/>
            </a:prstGeom>
            <a:noFill/>
            <a:ln w="9525">
              <a:noFill/>
              <a:miter lim="800000"/>
              <a:headEnd/>
              <a:tailEnd/>
            </a:ln>
          </p:spPr>
          <p:txBody>
            <a:bodyPr wrap="none" lIns="0" tIns="0" rIns="0" bIns="0">
              <a:spAutoFit/>
            </a:bodyPr>
            <a:lstStyle/>
            <a:p>
              <a:r>
                <a:rPr lang="en-GB" sz="2000" b="1">
                  <a:solidFill>
                    <a:srgbClr val="000080"/>
                  </a:solidFill>
                </a:rPr>
                <a:t>Temperature (</a:t>
              </a:r>
              <a:endParaRPr lang="en-GB" sz="2000">
                <a:latin typeface="Calibri" pitchFamily="34" charset="0"/>
              </a:endParaRPr>
            </a:p>
          </p:txBody>
        </p:sp>
        <p:sp>
          <p:nvSpPr>
            <p:cNvPr id="555067" name="Rectangle 60"/>
            <p:cNvSpPr>
              <a:spLocks noChangeArrowheads="1"/>
            </p:cNvSpPr>
            <p:nvPr/>
          </p:nvSpPr>
          <p:spPr bwMode="auto">
            <a:xfrm>
              <a:off x="4691" y="2618"/>
              <a:ext cx="65" cy="194"/>
            </a:xfrm>
            <a:prstGeom prst="rect">
              <a:avLst/>
            </a:prstGeom>
            <a:noFill/>
            <a:ln w="9525">
              <a:noFill/>
              <a:miter lim="800000"/>
              <a:headEnd/>
              <a:tailEnd/>
            </a:ln>
          </p:spPr>
          <p:txBody>
            <a:bodyPr wrap="none" lIns="0" tIns="0" rIns="0" bIns="0">
              <a:spAutoFit/>
            </a:bodyPr>
            <a:lstStyle/>
            <a:p>
              <a:r>
                <a:rPr lang="it-IT" sz="2000" b="1">
                  <a:solidFill>
                    <a:srgbClr val="000080"/>
                  </a:solidFill>
                  <a:latin typeface="Calibri" pitchFamily="34" charset="0"/>
                </a:rPr>
                <a:t>°</a:t>
              </a:r>
              <a:endParaRPr lang="en-GB" sz="2000" b="1">
                <a:solidFill>
                  <a:srgbClr val="000080"/>
                </a:solidFill>
                <a:latin typeface="Calibri" pitchFamily="34" charset="0"/>
              </a:endParaRPr>
            </a:p>
          </p:txBody>
        </p:sp>
        <p:sp>
          <p:nvSpPr>
            <p:cNvPr id="555068" name="Rectangle 61"/>
            <p:cNvSpPr>
              <a:spLocks noChangeArrowheads="1"/>
            </p:cNvSpPr>
            <p:nvPr/>
          </p:nvSpPr>
          <p:spPr bwMode="auto">
            <a:xfrm>
              <a:off x="4777" y="2618"/>
              <a:ext cx="171" cy="194"/>
            </a:xfrm>
            <a:prstGeom prst="rect">
              <a:avLst/>
            </a:prstGeom>
            <a:noFill/>
            <a:ln w="9525">
              <a:noFill/>
              <a:miter lim="800000"/>
              <a:headEnd/>
              <a:tailEnd/>
            </a:ln>
          </p:spPr>
          <p:txBody>
            <a:bodyPr wrap="none" lIns="0" tIns="0" rIns="0" bIns="0">
              <a:spAutoFit/>
            </a:bodyPr>
            <a:lstStyle/>
            <a:p>
              <a:r>
                <a:rPr lang="en-GB" sz="2000" b="1">
                  <a:solidFill>
                    <a:srgbClr val="000080"/>
                  </a:solidFill>
                </a:rPr>
                <a:t>C)</a:t>
              </a:r>
              <a:endParaRPr lang="en-GB" sz="2000">
                <a:latin typeface="Calibri" pitchFamily="34" charset="0"/>
              </a:endParaRPr>
            </a:p>
          </p:txBody>
        </p:sp>
        <p:sp>
          <p:nvSpPr>
            <p:cNvPr id="555069" name="Rectangle 62"/>
            <p:cNvSpPr>
              <a:spLocks noChangeArrowheads="1"/>
            </p:cNvSpPr>
            <p:nvPr/>
          </p:nvSpPr>
          <p:spPr bwMode="auto">
            <a:xfrm>
              <a:off x="3174" y="2208"/>
              <a:ext cx="90" cy="194"/>
            </a:xfrm>
            <a:prstGeom prst="rect">
              <a:avLst/>
            </a:prstGeom>
            <a:noFill/>
            <a:ln w="9525">
              <a:noFill/>
              <a:miter lim="800000"/>
              <a:headEnd/>
              <a:tailEnd/>
            </a:ln>
          </p:spPr>
          <p:txBody>
            <a:bodyPr wrap="none" lIns="0" tIns="0" rIns="0" bIns="0">
              <a:spAutoFit/>
            </a:bodyPr>
            <a:lstStyle/>
            <a:p>
              <a:r>
                <a:rPr lang="en-GB" sz="2000" b="1">
                  <a:solidFill>
                    <a:srgbClr val="000080"/>
                  </a:solidFill>
                </a:rPr>
                <a:t>0</a:t>
              </a:r>
              <a:endParaRPr lang="en-GB" sz="2000">
                <a:latin typeface="Calibri" pitchFamily="34" charset="0"/>
              </a:endParaRPr>
            </a:p>
          </p:txBody>
        </p:sp>
        <p:sp>
          <p:nvSpPr>
            <p:cNvPr id="555070" name="Freeform 63"/>
            <p:cNvSpPr>
              <a:spLocks/>
            </p:cNvSpPr>
            <p:nvPr/>
          </p:nvSpPr>
          <p:spPr bwMode="auto">
            <a:xfrm>
              <a:off x="3326" y="1170"/>
              <a:ext cx="2041" cy="923"/>
            </a:xfrm>
            <a:custGeom>
              <a:avLst/>
              <a:gdLst>
                <a:gd name="T0" fmla="*/ 8 w 2041"/>
                <a:gd name="T1" fmla="*/ 24 h 923"/>
                <a:gd name="T2" fmla="*/ 38 w 2041"/>
                <a:gd name="T3" fmla="*/ 61 h 923"/>
                <a:gd name="T4" fmla="*/ 91 w 2041"/>
                <a:gd name="T5" fmla="*/ 127 h 923"/>
                <a:gd name="T6" fmla="*/ 163 w 2041"/>
                <a:gd name="T7" fmla="*/ 213 h 923"/>
                <a:gd name="T8" fmla="*/ 200 w 2041"/>
                <a:gd name="T9" fmla="*/ 256 h 923"/>
                <a:gd name="T10" fmla="*/ 261 w 2041"/>
                <a:gd name="T11" fmla="*/ 320 h 923"/>
                <a:gd name="T12" fmla="*/ 316 w 2041"/>
                <a:gd name="T13" fmla="*/ 372 h 923"/>
                <a:gd name="T14" fmla="*/ 409 w 2041"/>
                <a:gd name="T15" fmla="*/ 448 h 923"/>
                <a:gd name="T16" fmla="*/ 491 w 2041"/>
                <a:gd name="T17" fmla="*/ 507 h 923"/>
                <a:gd name="T18" fmla="*/ 555 w 2041"/>
                <a:gd name="T19" fmla="*/ 548 h 923"/>
                <a:gd name="T20" fmla="*/ 660 w 2041"/>
                <a:gd name="T21" fmla="*/ 606 h 923"/>
                <a:gd name="T22" fmla="*/ 780 w 2041"/>
                <a:gd name="T23" fmla="*/ 665 h 923"/>
                <a:gd name="T24" fmla="*/ 898 w 2041"/>
                <a:gd name="T25" fmla="*/ 715 h 923"/>
                <a:gd name="T26" fmla="*/ 1001 w 2041"/>
                <a:gd name="T27" fmla="*/ 752 h 923"/>
                <a:gd name="T28" fmla="*/ 1101 w 2041"/>
                <a:gd name="T29" fmla="*/ 781 h 923"/>
                <a:gd name="T30" fmla="*/ 1215 w 2041"/>
                <a:gd name="T31" fmla="*/ 809 h 923"/>
                <a:gd name="T32" fmla="*/ 1341 w 2041"/>
                <a:gd name="T33" fmla="*/ 836 h 923"/>
                <a:gd name="T34" fmla="*/ 1524 w 2041"/>
                <a:gd name="T35" fmla="*/ 868 h 923"/>
                <a:gd name="T36" fmla="*/ 1628 w 2041"/>
                <a:gd name="T37" fmla="*/ 882 h 923"/>
                <a:gd name="T38" fmla="*/ 1792 w 2041"/>
                <a:gd name="T39" fmla="*/ 901 h 923"/>
                <a:gd name="T40" fmla="*/ 1864 w 2041"/>
                <a:gd name="T41" fmla="*/ 908 h 923"/>
                <a:gd name="T42" fmla="*/ 1921 w 2041"/>
                <a:gd name="T43" fmla="*/ 914 h 923"/>
                <a:gd name="T44" fmla="*/ 1951 w 2041"/>
                <a:gd name="T45" fmla="*/ 917 h 923"/>
                <a:gd name="T46" fmla="*/ 1982 w 2041"/>
                <a:gd name="T47" fmla="*/ 920 h 923"/>
                <a:gd name="T48" fmla="*/ 2015 w 2041"/>
                <a:gd name="T49" fmla="*/ 922 h 923"/>
                <a:gd name="T50" fmla="*/ 2039 w 2041"/>
                <a:gd name="T51" fmla="*/ 923 h 923"/>
                <a:gd name="T52" fmla="*/ 2024 w 2041"/>
                <a:gd name="T53" fmla="*/ 898 h 923"/>
                <a:gd name="T54" fmla="*/ 1991 w 2041"/>
                <a:gd name="T55" fmla="*/ 897 h 923"/>
                <a:gd name="T56" fmla="*/ 1963 w 2041"/>
                <a:gd name="T57" fmla="*/ 895 h 923"/>
                <a:gd name="T58" fmla="*/ 1924 w 2041"/>
                <a:gd name="T59" fmla="*/ 890 h 923"/>
                <a:gd name="T60" fmla="*/ 1886 w 2041"/>
                <a:gd name="T61" fmla="*/ 887 h 923"/>
                <a:gd name="T62" fmla="*/ 1817 w 2041"/>
                <a:gd name="T63" fmla="*/ 879 h 923"/>
                <a:gd name="T64" fmla="*/ 1683 w 2041"/>
                <a:gd name="T65" fmla="*/ 865 h 923"/>
                <a:gd name="T66" fmla="*/ 1550 w 2041"/>
                <a:gd name="T67" fmla="*/ 848 h 923"/>
                <a:gd name="T68" fmla="*/ 1346 w 2041"/>
                <a:gd name="T69" fmla="*/ 813 h 923"/>
                <a:gd name="T70" fmla="*/ 1265 w 2041"/>
                <a:gd name="T71" fmla="*/ 796 h 923"/>
                <a:gd name="T72" fmla="*/ 1146 w 2041"/>
                <a:gd name="T73" fmla="*/ 768 h 923"/>
                <a:gd name="T74" fmla="*/ 1043 w 2041"/>
                <a:gd name="T75" fmla="*/ 741 h 923"/>
                <a:gd name="T76" fmla="*/ 943 w 2041"/>
                <a:gd name="T77" fmla="*/ 707 h 923"/>
                <a:gd name="T78" fmla="*/ 830 w 2041"/>
                <a:gd name="T79" fmla="*/ 661 h 923"/>
                <a:gd name="T80" fmla="*/ 708 w 2041"/>
                <a:gd name="T81" fmla="*/ 604 h 923"/>
                <a:gd name="T82" fmla="*/ 598 w 2041"/>
                <a:gd name="T83" fmla="*/ 546 h 923"/>
                <a:gd name="T84" fmla="*/ 508 w 2041"/>
                <a:gd name="T85" fmla="*/ 490 h 923"/>
                <a:gd name="T86" fmla="*/ 452 w 2041"/>
                <a:gd name="T87" fmla="*/ 451 h 923"/>
                <a:gd name="T88" fmla="*/ 354 w 2041"/>
                <a:gd name="T89" fmla="*/ 373 h 923"/>
                <a:gd name="T90" fmla="*/ 296 w 2041"/>
                <a:gd name="T91" fmla="*/ 321 h 923"/>
                <a:gd name="T92" fmla="*/ 239 w 2041"/>
                <a:gd name="T93" fmla="*/ 263 h 923"/>
                <a:gd name="T94" fmla="*/ 193 w 2041"/>
                <a:gd name="T95" fmla="*/ 212 h 923"/>
                <a:gd name="T96" fmla="*/ 137 w 2041"/>
                <a:gd name="T97" fmla="*/ 145 h 923"/>
                <a:gd name="T98" fmla="*/ 67 w 2041"/>
                <a:gd name="T99" fmla="*/ 59 h 923"/>
                <a:gd name="T100" fmla="*/ 34 w 2041"/>
                <a:gd name="T101" fmla="*/ 18 h 92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041"/>
                <a:gd name="T154" fmla="*/ 0 h 923"/>
                <a:gd name="T155" fmla="*/ 2041 w 2041"/>
                <a:gd name="T156" fmla="*/ 923 h 92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041" h="923">
                  <a:moveTo>
                    <a:pt x="18" y="0"/>
                  </a:moveTo>
                  <a:lnTo>
                    <a:pt x="0" y="15"/>
                  </a:lnTo>
                  <a:lnTo>
                    <a:pt x="8" y="24"/>
                  </a:lnTo>
                  <a:lnTo>
                    <a:pt x="17" y="35"/>
                  </a:lnTo>
                  <a:lnTo>
                    <a:pt x="27" y="47"/>
                  </a:lnTo>
                  <a:lnTo>
                    <a:pt x="38" y="61"/>
                  </a:lnTo>
                  <a:lnTo>
                    <a:pt x="50" y="76"/>
                  </a:lnTo>
                  <a:lnTo>
                    <a:pt x="63" y="92"/>
                  </a:lnTo>
                  <a:lnTo>
                    <a:pt x="91" y="127"/>
                  </a:lnTo>
                  <a:lnTo>
                    <a:pt x="120" y="162"/>
                  </a:lnTo>
                  <a:lnTo>
                    <a:pt x="149" y="197"/>
                  </a:lnTo>
                  <a:lnTo>
                    <a:pt x="163" y="213"/>
                  </a:lnTo>
                  <a:lnTo>
                    <a:pt x="176" y="229"/>
                  </a:lnTo>
                  <a:lnTo>
                    <a:pt x="189" y="244"/>
                  </a:lnTo>
                  <a:lnTo>
                    <a:pt x="200" y="256"/>
                  </a:lnTo>
                  <a:lnTo>
                    <a:pt x="222" y="280"/>
                  </a:lnTo>
                  <a:lnTo>
                    <a:pt x="242" y="301"/>
                  </a:lnTo>
                  <a:lnTo>
                    <a:pt x="261" y="320"/>
                  </a:lnTo>
                  <a:lnTo>
                    <a:pt x="279" y="338"/>
                  </a:lnTo>
                  <a:lnTo>
                    <a:pt x="297" y="355"/>
                  </a:lnTo>
                  <a:lnTo>
                    <a:pt x="316" y="372"/>
                  </a:lnTo>
                  <a:lnTo>
                    <a:pt x="337" y="390"/>
                  </a:lnTo>
                  <a:lnTo>
                    <a:pt x="361" y="409"/>
                  </a:lnTo>
                  <a:lnTo>
                    <a:pt x="409" y="448"/>
                  </a:lnTo>
                  <a:lnTo>
                    <a:pt x="435" y="468"/>
                  </a:lnTo>
                  <a:lnTo>
                    <a:pt x="462" y="487"/>
                  </a:lnTo>
                  <a:lnTo>
                    <a:pt x="491" y="507"/>
                  </a:lnTo>
                  <a:lnTo>
                    <a:pt x="495" y="509"/>
                  </a:lnTo>
                  <a:lnTo>
                    <a:pt x="524" y="529"/>
                  </a:lnTo>
                  <a:lnTo>
                    <a:pt x="555" y="548"/>
                  </a:lnTo>
                  <a:lnTo>
                    <a:pt x="586" y="567"/>
                  </a:lnTo>
                  <a:lnTo>
                    <a:pt x="623" y="587"/>
                  </a:lnTo>
                  <a:lnTo>
                    <a:pt x="660" y="606"/>
                  </a:lnTo>
                  <a:lnTo>
                    <a:pt x="699" y="626"/>
                  </a:lnTo>
                  <a:lnTo>
                    <a:pt x="739" y="646"/>
                  </a:lnTo>
                  <a:lnTo>
                    <a:pt x="780" y="665"/>
                  </a:lnTo>
                  <a:lnTo>
                    <a:pt x="821" y="683"/>
                  </a:lnTo>
                  <a:lnTo>
                    <a:pt x="860" y="700"/>
                  </a:lnTo>
                  <a:lnTo>
                    <a:pt x="898" y="715"/>
                  </a:lnTo>
                  <a:lnTo>
                    <a:pt x="934" y="729"/>
                  </a:lnTo>
                  <a:lnTo>
                    <a:pt x="968" y="741"/>
                  </a:lnTo>
                  <a:lnTo>
                    <a:pt x="1001" y="752"/>
                  </a:lnTo>
                  <a:lnTo>
                    <a:pt x="1034" y="763"/>
                  </a:lnTo>
                  <a:lnTo>
                    <a:pt x="1067" y="772"/>
                  </a:lnTo>
                  <a:lnTo>
                    <a:pt x="1101" y="781"/>
                  </a:lnTo>
                  <a:lnTo>
                    <a:pt x="1137" y="790"/>
                  </a:lnTo>
                  <a:lnTo>
                    <a:pt x="1176" y="800"/>
                  </a:lnTo>
                  <a:lnTo>
                    <a:pt x="1215" y="809"/>
                  </a:lnTo>
                  <a:lnTo>
                    <a:pt x="1256" y="818"/>
                  </a:lnTo>
                  <a:lnTo>
                    <a:pt x="1298" y="827"/>
                  </a:lnTo>
                  <a:lnTo>
                    <a:pt x="1341" y="836"/>
                  </a:lnTo>
                  <a:lnTo>
                    <a:pt x="1346" y="837"/>
                  </a:lnTo>
                  <a:lnTo>
                    <a:pt x="1435" y="853"/>
                  </a:lnTo>
                  <a:lnTo>
                    <a:pt x="1524" y="868"/>
                  </a:lnTo>
                  <a:lnTo>
                    <a:pt x="1550" y="872"/>
                  </a:lnTo>
                  <a:lnTo>
                    <a:pt x="1575" y="875"/>
                  </a:lnTo>
                  <a:lnTo>
                    <a:pt x="1628" y="882"/>
                  </a:lnTo>
                  <a:lnTo>
                    <a:pt x="1683" y="889"/>
                  </a:lnTo>
                  <a:lnTo>
                    <a:pt x="1739" y="895"/>
                  </a:lnTo>
                  <a:lnTo>
                    <a:pt x="1792" y="901"/>
                  </a:lnTo>
                  <a:lnTo>
                    <a:pt x="1817" y="903"/>
                  </a:lnTo>
                  <a:lnTo>
                    <a:pt x="1842" y="906"/>
                  </a:lnTo>
                  <a:lnTo>
                    <a:pt x="1864" y="908"/>
                  </a:lnTo>
                  <a:lnTo>
                    <a:pt x="1886" y="911"/>
                  </a:lnTo>
                  <a:lnTo>
                    <a:pt x="1905" y="912"/>
                  </a:lnTo>
                  <a:lnTo>
                    <a:pt x="1921" y="914"/>
                  </a:lnTo>
                  <a:lnTo>
                    <a:pt x="1937" y="916"/>
                  </a:lnTo>
                  <a:lnTo>
                    <a:pt x="1951" y="917"/>
                  </a:lnTo>
                  <a:lnTo>
                    <a:pt x="1963" y="919"/>
                  </a:lnTo>
                  <a:lnTo>
                    <a:pt x="1973" y="920"/>
                  </a:lnTo>
                  <a:lnTo>
                    <a:pt x="1982" y="920"/>
                  </a:lnTo>
                  <a:lnTo>
                    <a:pt x="1991" y="921"/>
                  </a:lnTo>
                  <a:lnTo>
                    <a:pt x="2004" y="922"/>
                  </a:lnTo>
                  <a:lnTo>
                    <a:pt x="2015" y="922"/>
                  </a:lnTo>
                  <a:lnTo>
                    <a:pt x="2024" y="922"/>
                  </a:lnTo>
                  <a:lnTo>
                    <a:pt x="2032" y="923"/>
                  </a:lnTo>
                  <a:lnTo>
                    <a:pt x="2039" y="923"/>
                  </a:lnTo>
                  <a:lnTo>
                    <a:pt x="2041" y="899"/>
                  </a:lnTo>
                  <a:lnTo>
                    <a:pt x="2032" y="899"/>
                  </a:lnTo>
                  <a:lnTo>
                    <a:pt x="2024" y="898"/>
                  </a:lnTo>
                  <a:lnTo>
                    <a:pt x="2015" y="898"/>
                  </a:lnTo>
                  <a:lnTo>
                    <a:pt x="2004" y="898"/>
                  </a:lnTo>
                  <a:lnTo>
                    <a:pt x="1991" y="897"/>
                  </a:lnTo>
                  <a:lnTo>
                    <a:pt x="1982" y="896"/>
                  </a:lnTo>
                  <a:lnTo>
                    <a:pt x="1973" y="896"/>
                  </a:lnTo>
                  <a:lnTo>
                    <a:pt x="1963" y="895"/>
                  </a:lnTo>
                  <a:lnTo>
                    <a:pt x="1951" y="893"/>
                  </a:lnTo>
                  <a:lnTo>
                    <a:pt x="1937" y="892"/>
                  </a:lnTo>
                  <a:lnTo>
                    <a:pt x="1924" y="890"/>
                  </a:lnTo>
                  <a:lnTo>
                    <a:pt x="1923" y="890"/>
                  </a:lnTo>
                  <a:lnTo>
                    <a:pt x="1905" y="888"/>
                  </a:lnTo>
                  <a:lnTo>
                    <a:pt x="1886" y="887"/>
                  </a:lnTo>
                  <a:lnTo>
                    <a:pt x="1864" y="884"/>
                  </a:lnTo>
                  <a:lnTo>
                    <a:pt x="1842" y="882"/>
                  </a:lnTo>
                  <a:lnTo>
                    <a:pt x="1817" y="879"/>
                  </a:lnTo>
                  <a:lnTo>
                    <a:pt x="1792" y="877"/>
                  </a:lnTo>
                  <a:lnTo>
                    <a:pt x="1739" y="871"/>
                  </a:lnTo>
                  <a:lnTo>
                    <a:pt x="1683" y="865"/>
                  </a:lnTo>
                  <a:lnTo>
                    <a:pt x="1628" y="858"/>
                  </a:lnTo>
                  <a:lnTo>
                    <a:pt x="1575" y="851"/>
                  </a:lnTo>
                  <a:lnTo>
                    <a:pt x="1550" y="848"/>
                  </a:lnTo>
                  <a:lnTo>
                    <a:pt x="1528" y="845"/>
                  </a:lnTo>
                  <a:lnTo>
                    <a:pt x="1435" y="829"/>
                  </a:lnTo>
                  <a:lnTo>
                    <a:pt x="1346" y="813"/>
                  </a:lnTo>
                  <a:lnTo>
                    <a:pt x="1307" y="805"/>
                  </a:lnTo>
                  <a:lnTo>
                    <a:pt x="1265" y="796"/>
                  </a:lnTo>
                  <a:lnTo>
                    <a:pt x="1224" y="787"/>
                  </a:lnTo>
                  <a:lnTo>
                    <a:pt x="1182" y="777"/>
                  </a:lnTo>
                  <a:lnTo>
                    <a:pt x="1146" y="768"/>
                  </a:lnTo>
                  <a:lnTo>
                    <a:pt x="1110" y="759"/>
                  </a:lnTo>
                  <a:lnTo>
                    <a:pt x="1076" y="750"/>
                  </a:lnTo>
                  <a:lnTo>
                    <a:pt x="1043" y="741"/>
                  </a:lnTo>
                  <a:lnTo>
                    <a:pt x="1010" y="730"/>
                  </a:lnTo>
                  <a:lnTo>
                    <a:pt x="977" y="719"/>
                  </a:lnTo>
                  <a:lnTo>
                    <a:pt x="943" y="707"/>
                  </a:lnTo>
                  <a:lnTo>
                    <a:pt x="907" y="693"/>
                  </a:lnTo>
                  <a:lnTo>
                    <a:pt x="869" y="678"/>
                  </a:lnTo>
                  <a:lnTo>
                    <a:pt x="830" y="661"/>
                  </a:lnTo>
                  <a:lnTo>
                    <a:pt x="789" y="643"/>
                  </a:lnTo>
                  <a:lnTo>
                    <a:pt x="748" y="624"/>
                  </a:lnTo>
                  <a:lnTo>
                    <a:pt x="708" y="604"/>
                  </a:lnTo>
                  <a:lnTo>
                    <a:pt x="669" y="584"/>
                  </a:lnTo>
                  <a:lnTo>
                    <a:pt x="632" y="565"/>
                  </a:lnTo>
                  <a:lnTo>
                    <a:pt x="598" y="546"/>
                  </a:lnTo>
                  <a:lnTo>
                    <a:pt x="564" y="526"/>
                  </a:lnTo>
                  <a:lnTo>
                    <a:pt x="533" y="507"/>
                  </a:lnTo>
                  <a:lnTo>
                    <a:pt x="508" y="490"/>
                  </a:lnTo>
                  <a:lnTo>
                    <a:pt x="479" y="470"/>
                  </a:lnTo>
                  <a:lnTo>
                    <a:pt x="452" y="451"/>
                  </a:lnTo>
                  <a:lnTo>
                    <a:pt x="426" y="431"/>
                  </a:lnTo>
                  <a:lnTo>
                    <a:pt x="376" y="391"/>
                  </a:lnTo>
                  <a:lnTo>
                    <a:pt x="354" y="373"/>
                  </a:lnTo>
                  <a:lnTo>
                    <a:pt x="333" y="355"/>
                  </a:lnTo>
                  <a:lnTo>
                    <a:pt x="314" y="338"/>
                  </a:lnTo>
                  <a:lnTo>
                    <a:pt x="296" y="321"/>
                  </a:lnTo>
                  <a:lnTo>
                    <a:pt x="278" y="303"/>
                  </a:lnTo>
                  <a:lnTo>
                    <a:pt x="259" y="284"/>
                  </a:lnTo>
                  <a:lnTo>
                    <a:pt x="239" y="263"/>
                  </a:lnTo>
                  <a:lnTo>
                    <a:pt x="218" y="240"/>
                  </a:lnTo>
                  <a:lnTo>
                    <a:pt x="206" y="227"/>
                  </a:lnTo>
                  <a:lnTo>
                    <a:pt x="193" y="212"/>
                  </a:lnTo>
                  <a:lnTo>
                    <a:pt x="180" y="196"/>
                  </a:lnTo>
                  <a:lnTo>
                    <a:pt x="166" y="180"/>
                  </a:lnTo>
                  <a:lnTo>
                    <a:pt x="137" y="145"/>
                  </a:lnTo>
                  <a:lnTo>
                    <a:pt x="108" y="110"/>
                  </a:lnTo>
                  <a:lnTo>
                    <a:pt x="80" y="75"/>
                  </a:lnTo>
                  <a:lnTo>
                    <a:pt x="67" y="59"/>
                  </a:lnTo>
                  <a:lnTo>
                    <a:pt x="55" y="44"/>
                  </a:lnTo>
                  <a:lnTo>
                    <a:pt x="44" y="30"/>
                  </a:lnTo>
                  <a:lnTo>
                    <a:pt x="34" y="18"/>
                  </a:lnTo>
                  <a:lnTo>
                    <a:pt x="25" y="7"/>
                  </a:lnTo>
                  <a:lnTo>
                    <a:pt x="18" y="0"/>
                  </a:lnTo>
                  <a:close/>
                </a:path>
              </a:pathLst>
            </a:custGeom>
            <a:solidFill>
              <a:srgbClr val="800040"/>
            </a:solidFill>
            <a:ln w="9525">
              <a:noFill/>
              <a:round/>
              <a:headEnd/>
              <a:tailEnd/>
            </a:ln>
          </p:spPr>
          <p:txBody>
            <a:bodyPr/>
            <a:lstStyle/>
            <a:p>
              <a:endParaRPr lang="en-US"/>
            </a:p>
          </p:txBody>
        </p:sp>
      </p:grpSp>
      <p:sp>
        <p:nvSpPr>
          <p:cNvPr id="555013" name="Slide Number Placeholder 61"/>
          <p:cNvSpPr>
            <a:spLocks noGrp="1"/>
          </p:cNvSpPr>
          <p:nvPr>
            <p:ph type="sldNum" sz="quarter" idx="12"/>
          </p:nvPr>
        </p:nvSpPr>
        <p:spPr>
          <a:noFill/>
        </p:spPr>
        <p:txBody>
          <a:bodyPr/>
          <a:lstStyle/>
          <a:p>
            <a:fld id="{C85A4EDE-A121-4584-BEAB-1FF0F46FBD15}" type="slidenum">
              <a:rPr lang="ar-SA" smtClean="0">
                <a:latin typeface="Arial" pitchFamily="34" charset="0"/>
                <a:cs typeface="Arial" pitchFamily="34" charset="0"/>
              </a:rPr>
              <a:pPr/>
              <a:t>468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4" name="Rectangle 3"/>
          <p:cNvSpPr>
            <a:spLocks noGrp="1" noChangeArrowheads="1"/>
          </p:cNvSpPr>
          <p:nvPr>
            <p:ph type="title"/>
          </p:nvPr>
        </p:nvSpPr>
        <p:spPr>
          <a:xfrm>
            <a:off x="381000" y="457200"/>
            <a:ext cx="8610600" cy="1066800"/>
          </a:xfrm>
        </p:spPr>
        <p:txBody>
          <a:bodyPr/>
          <a:lstStyle/>
          <a:p>
            <a:pPr algn="l" rtl="0" eaLnBrk="1" hangingPunct="1"/>
            <a:r>
              <a:rPr lang="en-US" sz="2800" smtClean="0"/>
              <a:t>Considering the substances given below, predict which will be soluble in water.   </a:t>
            </a:r>
            <a:endParaRPr lang="en-US" smtClean="0"/>
          </a:p>
        </p:txBody>
      </p:sp>
      <p:sp>
        <p:nvSpPr>
          <p:cNvPr id="102404" name="Rectangle 4"/>
          <p:cNvSpPr>
            <a:spLocks noGrp="1" noChangeArrowheads="1"/>
          </p:cNvSpPr>
          <p:nvPr>
            <p:ph type="body" idx="1"/>
          </p:nvPr>
        </p:nvSpPr>
        <p:spPr>
          <a:xfrm>
            <a:off x="685800" y="1752600"/>
            <a:ext cx="2438400" cy="2362200"/>
          </a:xfrm>
        </p:spPr>
        <p:txBody>
          <a:bodyPr rtlCol="0">
            <a:normAutofit fontScale="92500" lnSpcReduction="10000"/>
          </a:bodyPr>
          <a:lstStyle/>
          <a:p>
            <a:pPr algn="l" rtl="0" eaLnBrk="1" fontAlgn="auto" hangingPunct="1">
              <a:lnSpc>
                <a:spcPct val="90000"/>
              </a:lnSpc>
              <a:spcAft>
                <a:spcPts val="0"/>
              </a:spcAft>
              <a:defRPr/>
            </a:pPr>
            <a:r>
              <a:rPr lang="en-US" dirty="0" smtClean="0"/>
              <a:t>1 </a:t>
            </a:r>
          </a:p>
          <a:p>
            <a:pPr algn="l" rtl="0" eaLnBrk="1" fontAlgn="auto" hangingPunct="1">
              <a:lnSpc>
                <a:spcPct val="90000"/>
              </a:lnSpc>
              <a:spcAft>
                <a:spcPts val="0"/>
              </a:spcAft>
              <a:defRPr/>
            </a:pPr>
            <a:r>
              <a:rPr lang="en-US" dirty="0" smtClean="0"/>
              <a:t>2 </a:t>
            </a:r>
          </a:p>
          <a:p>
            <a:pPr algn="l" rtl="0" eaLnBrk="1" fontAlgn="auto" hangingPunct="1">
              <a:lnSpc>
                <a:spcPct val="90000"/>
              </a:lnSpc>
              <a:spcAft>
                <a:spcPts val="0"/>
              </a:spcAft>
              <a:defRPr/>
            </a:pPr>
            <a:r>
              <a:rPr lang="en-US" dirty="0" smtClean="0"/>
              <a:t>3 </a:t>
            </a:r>
          </a:p>
          <a:p>
            <a:pPr algn="l" rtl="0" eaLnBrk="1" fontAlgn="auto" hangingPunct="1">
              <a:lnSpc>
                <a:spcPct val="90000"/>
              </a:lnSpc>
              <a:spcAft>
                <a:spcPts val="0"/>
              </a:spcAft>
              <a:buClr>
                <a:srgbClr val="FF0000"/>
              </a:buClr>
              <a:defRPr/>
            </a:pPr>
            <a:r>
              <a:rPr lang="en-US" dirty="0" smtClean="0">
                <a:solidFill>
                  <a:srgbClr val="FF0000"/>
                </a:solidFill>
              </a:rPr>
              <a:t>2, 3</a:t>
            </a:r>
          </a:p>
          <a:p>
            <a:pPr algn="l" rtl="0" eaLnBrk="1" fontAlgn="auto" hangingPunct="1">
              <a:lnSpc>
                <a:spcPct val="90000"/>
              </a:lnSpc>
              <a:spcAft>
                <a:spcPts val="0"/>
              </a:spcAft>
              <a:defRPr/>
            </a:pPr>
            <a:r>
              <a:rPr lang="en-US" dirty="0" smtClean="0"/>
              <a:t>1, 2, 3</a:t>
            </a:r>
            <a:endParaRPr lang="en-US" sz="1800" dirty="0" smtClean="0"/>
          </a:p>
          <a:p>
            <a:pPr algn="l" rtl="0" eaLnBrk="1" fontAlgn="auto" hangingPunct="1">
              <a:lnSpc>
                <a:spcPct val="90000"/>
              </a:lnSpc>
              <a:spcAft>
                <a:spcPts val="0"/>
              </a:spcAft>
              <a:buFont typeface="Times" pitchFamily="18" charset="0"/>
              <a:buNone/>
              <a:defRPr/>
            </a:pPr>
            <a:endParaRPr lang="en-US" sz="1800" dirty="0" smtClean="0"/>
          </a:p>
        </p:txBody>
      </p:sp>
      <p:pic>
        <p:nvPicPr>
          <p:cNvPr id="556036" name="Picture 5"/>
          <p:cNvPicPr>
            <a:picLocks noChangeAspect="1" noChangeArrowheads="1"/>
          </p:cNvPicPr>
          <p:nvPr/>
        </p:nvPicPr>
        <p:blipFill>
          <a:blip r:embed="rId3" cstate="print"/>
          <a:srcRect/>
          <a:stretch>
            <a:fillRect/>
          </a:stretch>
        </p:blipFill>
        <p:spPr bwMode="auto">
          <a:xfrm>
            <a:off x="3657600" y="1828800"/>
            <a:ext cx="4638675" cy="2336800"/>
          </a:xfrm>
          <a:prstGeom prst="rect">
            <a:avLst/>
          </a:prstGeom>
          <a:noFill/>
          <a:ln w="9525">
            <a:noFill/>
            <a:miter lim="800000"/>
            <a:headEnd/>
            <a:tailEnd/>
          </a:ln>
        </p:spPr>
      </p:pic>
      <p:sp>
        <p:nvSpPr>
          <p:cNvPr id="556037" name="Slide Number Placeholder 4"/>
          <p:cNvSpPr>
            <a:spLocks noGrp="1"/>
          </p:cNvSpPr>
          <p:nvPr>
            <p:ph type="sldNum" sz="quarter" idx="12"/>
          </p:nvPr>
        </p:nvSpPr>
        <p:spPr>
          <a:noFill/>
        </p:spPr>
        <p:txBody>
          <a:bodyPr/>
          <a:lstStyle/>
          <a:p>
            <a:fld id="{4EB48916-964E-4330-8EEF-858C5AFC05DD}" type="slidenum">
              <a:rPr lang="ar-SA" smtClean="0">
                <a:latin typeface="Arial" pitchFamily="34" charset="0"/>
                <a:cs typeface="Arial" pitchFamily="34" charset="0"/>
              </a:rPr>
              <a:pPr/>
              <a:t>469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pPr eaLnBrk="1" hangingPunct="1"/>
            <a:r>
              <a:rPr lang="en-US" smtClean="0"/>
              <a:t>Chemical Equation</a:t>
            </a:r>
          </a:p>
        </p:txBody>
      </p:sp>
      <p:sp>
        <p:nvSpPr>
          <p:cNvPr id="40963" name="Rectangle 3"/>
          <p:cNvSpPr>
            <a:spLocks noGrp="1" noChangeArrowheads="1"/>
          </p:cNvSpPr>
          <p:nvPr>
            <p:ph type="body" idx="1"/>
          </p:nvPr>
        </p:nvSpPr>
        <p:spPr/>
        <p:txBody>
          <a:bodyPr/>
          <a:lstStyle/>
          <a:p>
            <a:pPr algn="l" rtl="0" eaLnBrk="1" hangingPunct="1"/>
            <a:r>
              <a:rPr lang="en-US" sz="3600" smtClean="0">
                <a:latin typeface="Times New Roman" pitchFamily="18" charset="0"/>
              </a:rPr>
              <a:t>CH</a:t>
            </a:r>
            <a:r>
              <a:rPr lang="en-US" sz="3600" baseline="-25000" smtClean="0">
                <a:latin typeface="Times New Roman" pitchFamily="18" charset="0"/>
              </a:rPr>
              <a:t>4 (</a:t>
            </a:r>
            <a:r>
              <a:rPr lang="en-US" sz="3600" i="1" baseline="-25000" smtClean="0">
                <a:latin typeface="Times New Roman" pitchFamily="18" charset="0"/>
              </a:rPr>
              <a:t>g</a:t>
            </a:r>
            <a:r>
              <a:rPr lang="en-US" sz="3600" baseline="-25000" smtClean="0">
                <a:latin typeface="Times New Roman" pitchFamily="18" charset="0"/>
              </a:rPr>
              <a:t>)</a:t>
            </a:r>
            <a:r>
              <a:rPr lang="en-US" sz="3600" smtClean="0">
                <a:latin typeface="Times New Roman" pitchFamily="18" charset="0"/>
              </a:rPr>
              <a:t> + 2 O</a:t>
            </a:r>
            <a:r>
              <a:rPr lang="en-US" sz="3600" baseline="-25000" smtClean="0">
                <a:latin typeface="Times New Roman" pitchFamily="18" charset="0"/>
              </a:rPr>
              <a:t>2 (</a:t>
            </a:r>
            <a:r>
              <a:rPr lang="en-US" sz="3600" i="1" baseline="-25000" smtClean="0">
                <a:latin typeface="Times New Roman" pitchFamily="18" charset="0"/>
              </a:rPr>
              <a:t>g</a:t>
            </a:r>
            <a:r>
              <a:rPr lang="en-US" sz="3600" baseline="-25000" smtClean="0">
                <a:latin typeface="Times New Roman" pitchFamily="18" charset="0"/>
              </a:rPr>
              <a:t>)               </a:t>
            </a:r>
            <a:r>
              <a:rPr lang="en-US" sz="3600" smtClean="0">
                <a:latin typeface="Times New Roman" pitchFamily="18" charset="0"/>
              </a:rPr>
              <a:t>CO</a:t>
            </a:r>
            <a:r>
              <a:rPr lang="en-US" sz="3600" baseline="-25000" smtClean="0">
                <a:latin typeface="Times New Roman" pitchFamily="18" charset="0"/>
              </a:rPr>
              <a:t>2 (</a:t>
            </a:r>
            <a:r>
              <a:rPr lang="en-US" sz="3600" i="1" baseline="-25000" smtClean="0">
                <a:latin typeface="Times New Roman" pitchFamily="18" charset="0"/>
              </a:rPr>
              <a:t>g</a:t>
            </a:r>
            <a:r>
              <a:rPr lang="en-US" sz="3600" baseline="-25000" smtClean="0">
                <a:latin typeface="Times New Roman" pitchFamily="18" charset="0"/>
              </a:rPr>
              <a:t>)</a:t>
            </a:r>
            <a:r>
              <a:rPr lang="en-US" sz="3600" smtClean="0">
                <a:latin typeface="Times New Roman" pitchFamily="18" charset="0"/>
              </a:rPr>
              <a:t> + 2 H</a:t>
            </a:r>
            <a:r>
              <a:rPr lang="en-US" sz="3600" baseline="-25000" smtClean="0">
                <a:latin typeface="Times New Roman" pitchFamily="18" charset="0"/>
              </a:rPr>
              <a:t>2</a:t>
            </a:r>
            <a:r>
              <a:rPr lang="en-US" sz="3600" smtClean="0">
                <a:latin typeface="Times New Roman" pitchFamily="18" charset="0"/>
              </a:rPr>
              <a:t>O</a:t>
            </a:r>
            <a:r>
              <a:rPr lang="en-US" sz="3600" baseline="-25000" smtClean="0">
                <a:latin typeface="Times New Roman" pitchFamily="18" charset="0"/>
              </a:rPr>
              <a:t> (</a:t>
            </a:r>
            <a:r>
              <a:rPr lang="en-US" sz="3600" i="1" baseline="-25000" smtClean="0">
                <a:latin typeface="Times New Roman" pitchFamily="18" charset="0"/>
              </a:rPr>
              <a:t>g</a:t>
            </a:r>
            <a:r>
              <a:rPr lang="en-US" sz="3600" baseline="-25000" smtClean="0">
                <a:latin typeface="Times New Roman" pitchFamily="18" charset="0"/>
              </a:rPr>
              <a:t>)</a:t>
            </a:r>
          </a:p>
        </p:txBody>
      </p:sp>
      <p:grpSp>
        <p:nvGrpSpPr>
          <p:cNvPr id="2" name="Group 9"/>
          <p:cNvGrpSpPr>
            <a:grpSpLocks/>
          </p:cNvGrpSpPr>
          <p:nvPr/>
        </p:nvGrpSpPr>
        <p:grpSpPr bwMode="auto">
          <a:xfrm>
            <a:off x="539750" y="2349500"/>
            <a:ext cx="7620000" cy="2981325"/>
            <a:chOff x="480" y="1440"/>
            <a:chExt cx="4800" cy="1878"/>
          </a:xfrm>
        </p:grpSpPr>
        <p:pic>
          <p:nvPicPr>
            <p:cNvPr id="180232" name="Picture 7" descr="03_04"/>
            <p:cNvPicPr>
              <a:picLocks noChangeAspect="1" noChangeArrowheads="1"/>
            </p:cNvPicPr>
            <p:nvPr/>
          </p:nvPicPr>
          <p:blipFill>
            <a:blip r:embed="rId2" cstate="print"/>
            <a:srcRect b="5725"/>
            <a:stretch>
              <a:fillRect/>
            </a:stretch>
          </p:blipFill>
          <p:spPr bwMode="auto">
            <a:xfrm>
              <a:off x="480" y="1440"/>
              <a:ext cx="4800" cy="1878"/>
            </a:xfrm>
            <a:prstGeom prst="rect">
              <a:avLst/>
            </a:prstGeom>
            <a:noFill/>
            <a:ln w="9525">
              <a:noFill/>
              <a:miter lim="800000"/>
              <a:headEnd/>
              <a:tailEnd/>
            </a:ln>
          </p:spPr>
        </p:pic>
        <p:sp>
          <p:nvSpPr>
            <p:cNvPr id="180233" name="Rectangle 8"/>
            <p:cNvSpPr>
              <a:spLocks noChangeArrowheads="1"/>
            </p:cNvSpPr>
            <p:nvPr/>
          </p:nvSpPr>
          <p:spPr bwMode="auto">
            <a:xfrm>
              <a:off x="576" y="2640"/>
              <a:ext cx="4608" cy="240"/>
            </a:xfrm>
            <a:prstGeom prst="rect">
              <a:avLst/>
            </a:prstGeom>
            <a:solidFill>
              <a:schemeClr val="bg1"/>
            </a:solidFill>
            <a:ln w="9525">
              <a:noFill/>
              <a:miter lim="800000"/>
              <a:headEnd/>
              <a:tailEnd/>
            </a:ln>
          </p:spPr>
          <p:txBody>
            <a:bodyPr wrap="none" anchor="ctr"/>
            <a:lstStyle/>
            <a:p>
              <a:pPr algn="l" rtl="0" eaLnBrk="0" hangingPunct="0"/>
              <a:endParaRPr lang="en-US" sz="2400">
                <a:ea typeface="ＭＳ Ｐゴシック" pitchFamily="34" charset="-128"/>
              </a:endParaRPr>
            </a:p>
          </p:txBody>
        </p:sp>
      </p:grpSp>
      <p:sp>
        <p:nvSpPr>
          <p:cNvPr id="180229" name="Line 7"/>
          <p:cNvSpPr>
            <a:spLocks noChangeShapeType="1"/>
          </p:cNvSpPr>
          <p:nvPr/>
        </p:nvSpPr>
        <p:spPr bwMode="auto">
          <a:xfrm>
            <a:off x="3924300" y="1989138"/>
            <a:ext cx="576263" cy="0"/>
          </a:xfrm>
          <a:prstGeom prst="line">
            <a:avLst/>
          </a:prstGeom>
          <a:noFill/>
          <a:ln w="9525">
            <a:solidFill>
              <a:schemeClr val="tx1"/>
            </a:solidFill>
            <a:round/>
            <a:headEnd/>
            <a:tailEnd type="triangle" w="med" len="med"/>
          </a:ln>
        </p:spPr>
        <p:txBody>
          <a:bodyPr/>
          <a:lstStyle/>
          <a:p>
            <a:endParaRPr lang="en-US"/>
          </a:p>
        </p:txBody>
      </p:sp>
      <p:sp>
        <p:nvSpPr>
          <p:cNvPr id="40966" name="Rectangle 8"/>
          <p:cNvSpPr>
            <a:spLocks noChangeArrowheads="1"/>
          </p:cNvSpPr>
          <p:nvPr/>
        </p:nvSpPr>
        <p:spPr bwMode="auto">
          <a:xfrm>
            <a:off x="0" y="5734050"/>
            <a:ext cx="9144000" cy="579438"/>
          </a:xfrm>
          <a:prstGeom prst="rect">
            <a:avLst/>
          </a:prstGeom>
          <a:noFill/>
          <a:ln w="9525">
            <a:noFill/>
            <a:miter lim="800000"/>
            <a:headEnd/>
            <a:tailEnd/>
          </a:ln>
        </p:spPr>
        <p:txBody>
          <a:bodyPr>
            <a:spAutoFit/>
          </a:bodyPr>
          <a:lstStyle/>
          <a:p>
            <a:pPr algn="r" rtl="0">
              <a:spcBef>
                <a:spcPct val="20000"/>
              </a:spcBef>
            </a:pPr>
            <a:r>
              <a:rPr lang="en-US">
                <a:solidFill>
                  <a:srgbClr val="000080"/>
                </a:solidFill>
              </a:rPr>
              <a:t>Reactants</a:t>
            </a:r>
            <a:r>
              <a:rPr lang="en-US">
                <a:solidFill>
                  <a:srgbClr val="C82E32"/>
                </a:solidFill>
              </a:rPr>
              <a:t> appear on the left side of the equation.</a:t>
            </a:r>
          </a:p>
        </p:txBody>
      </p:sp>
      <p:sp>
        <p:nvSpPr>
          <p:cNvPr id="180231" name="Slide Number Placeholder 11"/>
          <p:cNvSpPr>
            <a:spLocks noGrp="1"/>
          </p:cNvSpPr>
          <p:nvPr>
            <p:ph type="sldNum" sz="quarter" idx="12"/>
          </p:nvPr>
        </p:nvSpPr>
        <p:spPr>
          <a:noFill/>
        </p:spPr>
        <p:txBody>
          <a:bodyPr/>
          <a:lstStyle/>
          <a:p>
            <a:fld id="{3E06FEAB-7592-4620-9DDE-81FB351458F0}" type="slidenum">
              <a:rPr lang="ar-SA" smtClean="0">
                <a:latin typeface="Arial" pitchFamily="34" charset="0"/>
                <a:cs typeface="Arial" pitchFamily="34" charset="0"/>
              </a:rPr>
              <a:pPr/>
              <a:t>47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 calcmode="lin" valueType="num">
                                      <p:cBhvr additive="base">
                                        <p:cTn id="7" dur="500" fill="hold"/>
                                        <p:tgtEl>
                                          <p:spTgt spid="409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966"/>
                                        </p:tgtEl>
                                        <p:attrNameLst>
                                          <p:attrName>style.visibility</p:attrName>
                                        </p:attrNameLst>
                                      </p:cBhvr>
                                      <p:to>
                                        <p:strVal val="visible"/>
                                      </p:to>
                                    </p:set>
                                    <p:anim calcmode="lin" valueType="num">
                                      <p:cBhvr additive="base">
                                        <p:cTn id="19" dur="500" fill="hold"/>
                                        <p:tgtEl>
                                          <p:spTgt spid="40966"/>
                                        </p:tgtEl>
                                        <p:attrNameLst>
                                          <p:attrName>ppt_x</p:attrName>
                                        </p:attrNameLst>
                                      </p:cBhvr>
                                      <p:tavLst>
                                        <p:tav tm="0">
                                          <p:val>
                                            <p:strVal val="#ppt_x"/>
                                          </p:val>
                                        </p:tav>
                                        <p:tav tm="100000">
                                          <p:val>
                                            <p:strVal val="#ppt_x"/>
                                          </p:val>
                                        </p:tav>
                                      </p:tavLst>
                                    </p:anim>
                                    <p:anim calcmode="lin" valueType="num">
                                      <p:cBhvr additive="base">
                                        <p:cTn id="20" dur="500" fill="hold"/>
                                        <p:tgtEl>
                                          <p:spTgt spid="409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p:bldLst>
  </p:timing>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7058" name="Picture 9" descr="Senza titolo-1"/>
          <p:cNvPicPr>
            <a:picLocks noChangeAspect="1" noChangeArrowheads="1"/>
          </p:cNvPicPr>
          <p:nvPr/>
        </p:nvPicPr>
        <p:blipFill>
          <a:blip r:embed="rId3" cstate="print"/>
          <a:srcRect/>
          <a:stretch>
            <a:fillRect/>
          </a:stretch>
        </p:blipFill>
        <p:spPr bwMode="auto">
          <a:xfrm>
            <a:off x="304800" y="1600200"/>
            <a:ext cx="7121525" cy="2586038"/>
          </a:xfrm>
          <a:prstGeom prst="rect">
            <a:avLst/>
          </a:prstGeom>
          <a:noFill/>
          <a:ln w="9525">
            <a:noFill/>
            <a:miter lim="800000"/>
            <a:headEnd/>
            <a:tailEnd/>
          </a:ln>
        </p:spPr>
      </p:pic>
      <p:sp>
        <p:nvSpPr>
          <p:cNvPr id="115715" name="Rectangle 3"/>
          <p:cNvSpPr>
            <a:spLocks noGrp="1" noChangeArrowheads="1"/>
          </p:cNvSpPr>
          <p:nvPr>
            <p:ph type="title"/>
          </p:nvPr>
        </p:nvSpPr>
        <p:spPr>
          <a:xfrm>
            <a:off x="304800" y="457200"/>
            <a:ext cx="8610600" cy="1066800"/>
          </a:xfrm>
        </p:spPr>
        <p:txBody>
          <a:bodyPr rtlCol="0">
            <a:normAutofit fontScale="90000"/>
          </a:bodyPr>
          <a:lstStyle/>
          <a:p>
            <a:pPr algn="l" eaLnBrk="1" fontAlgn="auto" hangingPunct="1">
              <a:spcAft>
                <a:spcPts val="0"/>
              </a:spcAft>
              <a:defRPr/>
            </a:pPr>
            <a:r>
              <a:rPr lang="en-US" sz="2800" dirty="0" smtClean="0"/>
              <a:t>Which polyethylene solution will produce the largest osmotic pressure?  </a:t>
            </a:r>
            <a:br>
              <a:rPr lang="en-US" sz="2800" dirty="0" smtClean="0"/>
            </a:br>
            <a:endParaRPr lang="en-US" sz="2800" dirty="0" smtClean="0"/>
          </a:p>
        </p:txBody>
      </p:sp>
      <p:sp>
        <p:nvSpPr>
          <p:cNvPr id="557060" name="Rectangle 6"/>
          <p:cNvSpPr>
            <a:spLocks noChangeArrowheads="1"/>
          </p:cNvSpPr>
          <p:nvPr/>
        </p:nvSpPr>
        <p:spPr bwMode="auto">
          <a:xfrm>
            <a:off x="304800" y="1552575"/>
            <a:ext cx="2971800" cy="609600"/>
          </a:xfrm>
          <a:prstGeom prst="rect">
            <a:avLst/>
          </a:prstGeom>
          <a:noFill/>
          <a:ln w="28575">
            <a:solidFill>
              <a:srgbClr val="FF0000"/>
            </a:solidFill>
            <a:miter lim="800000"/>
            <a:headEnd/>
            <a:tailEnd/>
          </a:ln>
        </p:spPr>
        <p:txBody>
          <a:bodyPr wrap="none" anchor="ctr"/>
          <a:lstStyle/>
          <a:p>
            <a:endParaRPr lang="en-US">
              <a:latin typeface="Calibri" pitchFamily="34" charset="0"/>
            </a:endParaRPr>
          </a:p>
        </p:txBody>
      </p:sp>
      <p:sp>
        <p:nvSpPr>
          <p:cNvPr id="557061" name="Text Box 5"/>
          <p:cNvSpPr txBox="1">
            <a:spLocks noChangeArrowheads="1"/>
          </p:cNvSpPr>
          <p:nvPr/>
        </p:nvSpPr>
        <p:spPr bwMode="auto">
          <a:xfrm>
            <a:off x="4953000" y="1447800"/>
            <a:ext cx="3810000" cy="1006475"/>
          </a:xfrm>
          <a:prstGeom prst="rect">
            <a:avLst/>
          </a:prstGeom>
          <a:noFill/>
          <a:ln w="9525">
            <a:noFill/>
            <a:miter lim="800000"/>
            <a:headEnd/>
            <a:tailEnd/>
          </a:ln>
        </p:spPr>
        <p:txBody>
          <a:bodyPr>
            <a:spAutoFit/>
          </a:bodyPr>
          <a:lstStyle/>
          <a:p>
            <a:pPr algn="l" rtl="0"/>
            <a:r>
              <a:rPr lang="en-US" sz="2000" b="1">
                <a:solidFill>
                  <a:srgbClr val="FF0000"/>
                </a:solidFill>
              </a:rPr>
              <a:t>Assume that all solutions use the same solvent and have the same concentration.</a:t>
            </a:r>
          </a:p>
        </p:txBody>
      </p:sp>
      <p:sp>
        <p:nvSpPr>
          <p:cNvPr id="557062" name="Slide Number Placeholder 5"/>
          <p:cNvSpPr>
            <a:spLocks noGrp="1"/>
          </p:cNvSpPr>
          <p:nvPr>
            <p:ph type="sldNum" sz="quarter" idx="12"/>
          </p:nvPr>
        </p:nvSpPr>
        <p:spPr>
          <a:noFill/>
        </p:spPr>
        <p:txBody>
          <a:bodyPr/>
          <a:lstStyle/>
          <a:p>
            <a:fld id="{97025016-4361-42AB-AB74-DA702FE32C0E}" type="slidenum">
              <a:rPr lang="ar-SA" smtClean="0">
                <a:latin typeface="Arial" pitchFamily="34" charset="0"/>
                <a:cs typeface="Arial" pitchFamily="34" charset="0"/>
              </a:rPr>
              <a:pPr/>
              <a:t>470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Content Placeholder 2"/>
          <p:cNvSpPr>
            <a:spLocks noGrp="1"/>
          </p:cNvSpPr>
          <p:nvPr>
            <p:ph idx="1"/>
          </p:nvPr>
        </p:nvSpPr>
        <p:spPr>
          <a:xfrm>
            <a:off x="0" y="0"/>
            <a:ext cx="8991600" cy="6553200"/>
          </a:xfrm>
        </p:spPr>
        <p:txBody>
          <a:bodyPr/>
          <a:lstStyle/>
          <a:p>
            <a:pPr algn="l" rtl="0" eaLnBrk="1" hangingPunct="1"/>
            <a:r>
              <a:rPr lang="en-US" sz="2400" smtClean="0"/>
              <a:t>Ex: Predict whether each of the following substances is more likely to dissolve in the nonpolar solvent (CCl</a:t>
            </a:r>
            <a:r>
              <a:rPr lang="en-US" sz="2400" baseline="-25000" smtClean="0"/>
              <a:t>4</a:t>
            </a:r>
            <a:r>
              <a:rPr lang="en-US" sz="2400" smtClean="0"/>
              <a:t>) or in water:        C</a:t>
            </a:r>
            <a:r>
              <a:rPr lang="en-US" sz="2400" baseline="-25000" smtClean="0"/>
              <a:t>7</a:t>
            </a:r>
            <a:r>
              <a:rPr lang="en-US" sz="2400" smtClean="0"/>
              <a:t>H</a:t>
            </a:r>
            <a:r>
              <a:rPr lang="en-US" sz="2400" baseline="-25000" smtClean="0"/>
              <a:t>16</a:t>
            </a:r>
            <a:r>
              <a:rPr lang="en-US" sz="2400" smtClean="0"/>
              <a:t>, Na</a:t>
            </a:r>
            <a:r>
              <a:rPr lang="en-US" sz="2400" baseline="-25000" smtClean="0"/>
              <a:t>2</a:t>
            </a:r>
            <a:r>
              <a:rPr lang="en-US" sz="2400" smtClean="0"/>
              <a:t>SO</a:t>
            </a:r>
            <a:r>
              <a:rPr lang="en-US" sz="2400" baseline="-25000" smtClean="0"/>
              <a:t>4</a:t>
            </a:r>
            <a:r>
              <a:rPr lang="en-US" sz="2400" smtClean="0"/>
              <a:t>, HCl, and I</a:t>
            </a:r>
            <a:r>
              <a:rPr lang="en-US" sz="2400" baseline="-25000" smtClean="0"/>
              <a:t>2</a:t>
            </a:r>
            <a:r>
              <a:rPr lang="en-US" sz="2400" smtClean="0"/>
              <a:t>.</a:t>
            </a:r>
          </a:p>
          <a:p>
            <a:pPr algn="l" rtl="0" eaLnBrk="1" hangingPunct="1"/>
            <a:r>
              <a:rPr lang="en-US" sz="2400" b="1" smtClean="0"/>
              <a:t>Solve: </a:t>
            </a:r>
            <a:r>
              <a:rPr lang="en-US" sz="2400" smtClean="0"/>
              <a:t>C</a:t>
            </a:r>
            <a:r>
              <a:rPr lang="en-US" sz="2400" baseline="-25000" smtClean="0"/>
              <a:t>7</a:t>
            </a:r>
            <a:r>
              <a:rPr lang="en-US" sz="2400" smtClean="0"/>
              <a:t>H</a:t>
            </a:r>
            <a:r>
              <a:rPr lang="en-US" sz="2400" baseline="-25000" smtClean="0"/>
              <a:t>16</a:t>
            </a:r>
            <a:r>
              <a:rPr lang="en-US" sz="2400" smtClean="0"/>
              <a:t> is a hydrocarbon, so it is molecular and nonpolar. </a:t>
            </a:r>
          </a:p>
          <a:p>
            <a:pPr algn="l" rtl="0" eaLnBrk="1" hangingPunct="1"/>
            <a:r>
              <a:rPr lang="en-US" sz="2400" smtClean="0"/>
              <a:t>Na</a:t>
            </a:r>
            <a:r>
              <a:rPr lang="en-US" sz="2400" baseline="-25000" smtClean="0"/>
              <a:t>2</a:t>
            </a:r>
            <a:r>
              <a:rPr lang="en-US" sz="2400" smtClean="0"/>
              <a:t>SO</a:t>
            </a:r>
            <a:r>
              <a:rPr lang="en-US" sz="2400" baseline="-25000" smtClean="0"/>
              <a:t>4</a:t>
            </a:r>
            <a:r>
              <a:rPr lang="en-US" sz="2400" smtClean="0"/>
              <a:t> a compound containing a metal and nonmetals, is ionic. </a:t>
            </a:r>
          </a:p>
          <a:p>
            <a:pPr algn="l" rtl="0" eaLnBrk="1" hangingPunct="1"/>
            <a:r>
              <a:rPr lang="en-US" sz="2400" smtClean="0"/>
              <a:t>HCl a diatomic molecule containing two nonmetals that differ in electronegativity, is polar.</a:t>
            </a:r>
          </a:p>
          <a:p>
            <a:pPr algn="l" rtl="0" eaLnBrk="1" hangingPunct="1"/>
            <a:r>
              <a:rPr lang="en-US" sz="2400" smtClean="0"/>
              <a:t> I</a:t>
            </a:r>
            <a:r>
              <a:rPr lang="en-US" sz="2400" baseline="-25000" smtClean="0"/>
              <a:t>2</a:t>
            </a:r>
            <a:r>
              <a:rPr lang="en-US" sz="2400" smtClean="0"/>
              <a:t> a diatomic molecule with atoms of equal electronegativity, is nonpolar. </a:t>
            </a:r>
          </a:p>
          <a:p>
            <a:pPr algn="l" rtl="0" eaLnBrk="1" hangingPunct="1"/>
            <a:r>
              <a:rPr lang="en-US" sz="2400" smtClean="0"/>
              <a:t>C</a:t>
            </a:r>
            <a:r>
              <a:rPr lang="en-US" sz="2400" baseline="-25000" smtClean="0"/>
              <a:t>7</a:t>
            </a:r>
            <a:r>
              <a:rPr lang="en-US" sz="2400" smtClean="0"/>
              <a:t>H</a:t>
            </a:r>
            <a:r>
              <a:rPr lang="en-US" sz="2400" baseline="-25000" smtClean="0"/>
              <a:t>16</a:t>
            </a:r>
            <a:r>
              <a:rPr lang="en-US" sz="2400" smtClean="0"/>
              <a:t> and I</a:t>
            </a:r>
            <a:r>
              <a:rPr lang="en-US" sz="2400" baseline="-25000" smtClean="0"/>
              <a:t>2</a:t>
            </a:r>
            <a:r>
              <a:rPr lang="en-US" sz="2400" smtClean="0"/>
              <a:t> (the nonpolar solutes) would be more soluble in the nonpolar CCl</a:t>
            </a:r>
            <a:r>
              <a:rPr lang="en-US" sz="2400" baseline="-25000" smtClean="0"/>
              <a:t>4</a:t>
            </a:r>
            <a:r>
              <a:rPr lang="en-US" sz="2400" smtClean="0"/>
              <a:t> than in polar H</a:t>
            </a:r>
            <a:r>
              <a:rPr lang="en-US" sz="2400" baseline="-25000" smtClean="0"/>
              <a:t>2</a:t>
            </a:r>
            <a:r>
              <a:rPr lang="en-US" sz="2400" smtClean="0"/>
              <a:t>O, whereas water would be the better solvent for Na</a:t>
            </a:r>
            <a:r>
              <a:rPr lang="en-US" sz="2400" baseline="-25000" smtClean="0"/>
              <a:t>2</a:t>
            </a:r>
            <a:r>
              <a:rPr lang="en-US" sz="2400" smtClean="0"/>
              <a:t>SO</a:t>
            </a:r>
            <a:r>
              <a:rPr lang="en-US" sz="2400" baseline="-25000" smtClean="0"/>
              <a:t>4</a:t>
            </a:r>
            <a:r>
              <a:rPr lang="en-US" sz="2400" smtClean="0"/>
              <a:t> and HCl (the ionic and polar covalent solutes).</a:t>
            </a:r>
          </a:p>
          <a:p>
            <a:pPr algn="l" rtl="0" eaLnBrk="1" hangingPunct="1"/>
            <a:endParaRPr lang="en-US" sz="2400" smtClean="0"/>
          </a:p>
        </p:txBody>
      </p:sp>
      <p:sp>
        <p:nvSpPr>
          <p:cNvPr id="558083" name="Slide Number Placeholder 3"/>
          <p:cNvSpPr>
            <a:spLocks noGrp="1"/>
          </p:cNvSpPr>
          <p:nvPr>
            <p:ph type="sldNum" sz="quarter" idx="12"/>
          </p:nvPr>
        </p:nvSpPr>
        <p:spPr>
          <a:noFill/>
        </p:spPr>
        <p:txBody>
          <a:bodyPr/>
          <a:lstStyle/>
          <a:p>
            <a:fld id="{6B92F52F-B00D-4206-BA15-C6D0FA3DF66E}" type="slidenum">
              <a:rPr lang="ar-SA" smtClean="0">
                <a:latin typeface="Arial" pitchFamily="34" charset="0"/>
                <a:cs typeface="Arial" pitchFamily="34" charset="0"/>
              </a:rPr>
              <a:pPr/>
              <a:t>471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6" name="Content Placeholder 2"/>
          <p:cNvSpPr>
            <a:spLocks noGrp="1"/>
          </p:cNvSpPr>
          <p:nvPr>
            <p:ph idx="1"/>
          </p:nvPr>
        </p:nvSpPr>
        <p:spPr>
          <a:xfrm>
            <a:off x="609600" y="228600"/>
            <a:ext cx="8229600" cy="6248400"/>
          </a:xfrm>
        </p:spPr>
        <p:txBody>
          <a:bodyPr/>
          <a:lstStyle/>
          <a:p>
            <a:pPr algn="l" rtl="0" eaLnBrk="1" hangingPunct="1">
              <a:buFontTx/>
              <a:buNone/>
            </a:pPr>
            <a:r>
              <a:rPr lang="en-US" smtClean="0">
                <a:latin typeface="Calibri" pitchFamily="34" charset="0"/>
                <a:cs typeface="Calibri" pitchFamily="34" charset="0"/>
              </a:rPr>
              <a:t>Ex: Calculate the concentration of CO</a:t>
            </a:r>
            <a:r>
              <a:rPr lang="en-US" baseline="-25000" smtClean="0">
                <a:latin typeface="Calibri" pitchFamily="34" charset="0"/>
                <a:cs typeface="Calibri" pitchFamily="34" charset="0"/>
              </a:rPr>
              <a:t>2</a:t>
            </a:r>
            <a:r>
              <a:rPr lang="en-US" smtClean="0">
                <a:latin typeface="Calibri" pitchFamily="34" charset="0"/>
                <a:cs typeface="Calibri" pitchFamily="34" charset="0"/>
              </a:rPr>
              <a:t> in a soft drink that is bottled with a partial pressure of CO</a:t>
            </a:r>
            <a:r>
              <a:rPr lang="en-US" baseline="-25000" smtClean="0">
                <a:latin typeface="Calibri" pitchFamily="34" charset="0"/>
                <a:cs typeface="Calibri" pitchFamily="34" charset="0"/>
              </a:rPr>
              <a:t>2</a:t>
            </a:r>
            <a:r>
              <a:rPr lang="en-US" smtClean="0">
                <a:latin typeface="Calibri" pitchFamily="34" charset="0"/>
                <a:cs typeface="Calibri" pitchFamily="34" charset="0"/>
              </a:rPr>
              <a:t> of 4.0 atm over the liquid at 25 °C. The Henry’s law constant for CO</a:t>
            </a:r>
            <a:r>
              <a:rPr lang="en-US" baseline="-25000" smtClean="0">
                <a:latin typeface="Calibri" pitchFamily="34" charset="0"/>
                <a:cs typeface="Calibri" pitchFamily="34" charset="0"/>
              </a:rPr>
              <a:t>2</a:t>
            </a:r>
            <a:r>
              <a:rPr lang="en-US" smtClean="0">
                <a:latin typeface="Calibri" pitchFamily="34" charset="0"/>
                <a:cs typeface="Calibri" pitchFamily="34" charset="0"/>
              </a:rPr>
              <a:t> in water at this temperature is 3.1 × 10</a:t>
            </a:r>
            <a:r>
              <a:rPr lang="en-US" baseline="30000" smtClean="0">
                <a:latin typeface="Calibri" pitchFamily="34" charset="0"/>
                <a:cs typeface="Calibri" pitchFamily="34" charset="0"/>
              </a:rPr>
              <a:t>–2</a:t>
            </a:r>
            <a:r>
              <a:rPr lang="en-US" smtClean="0">
                <a:latin typeface="Calibri" pitchFamily="34" charset="0"/>
                <a:cs typeface="Calibri" pitchFamily="34" charset="0"/>
              </a:rPr>
              <a:t> mol/L-atm</a:t>
            </a:r>
          </a:p>
          <a:p>
            <a:pPr algn="l" rtl="0" eaLnBrk="1" hangingPunct="1"/>
            <a:r>
              <a:rPr lang="en-US" b="1" smtClean="0">
                <a:latin typeface="Calibri" pitchFamily="34" charset="0"/>
                <a:cs typeface="Calibri" pitchFamily="34" charset="0"/>
              </a:rPr>
              <a:t>Solve: </a:t>
            </a:r>
            <a:r>
              <a:rPr lang="en-US" smtClean="0">
                <a:latin typeface="Calibri" pitchFamily="34" charset="0"/>
                <a:cs typeface="Calibri" pitchFamily="34" charset="0"/>
              </a:rPr>
              <a:t>C</a:t>
            </a:r>
            <a:r>
              <a:rPr lang="en-US" baseline="-25000" smtClean="0">
                <a:latin typeface="Calibri" pitchFamily="34" charset="0"/>
                <a:cs typeface="Calibri" pitchFamily="34" charset="0"/>
              </a:rPr>
              <a:t>CO2</a:t>
            </a:r>
            <a:r>
              <a:rPr lang="en-US" smtClean="0">
                <a:latin typeface="Calibri" pitchFamily="34" charset="0"/>
                <a:cs typeface="Calibri" pitchFamily="34" charset="0"/>
              </a:rPr>
              <a:t> = </a:t>
            </a:r>
            <a:r>
              <a:rPr lang="en-US" i="1" smtClean="0">
                <a:latin typeface="Calibri" pitchFamily="34" charset="0"/>
                <a:cs typeface="Calibri" pitchFamily="34" charset="0"/>
              </a:rPr>
              <a:t>       </a:t>
            </a:r>
            <a:r>
              <a:rPr lang="en-US" baseline="-25000" smtClean="0">
                <a:latin typeface="Calibri" pitchFamily="34" charset="0"/>
                <a:cs typeface="Calibri" pitchFamily="34" charset="0"/>
              </a:rPr>
              <a:t>   </a:t>
            </a:r>
            <a:r>
              <a:rPr lang="en-US" smtClean="0">
                <a:latin typeface="Calibri" pitchFamily="34" charset="0"/>
                <a:cs typeface="Calibri" pitchFamily="34" charset="0"/>
              </a:rPr>
              <a:t>= (3.1 × 10</a:t>
            </a:r>
            <a:r>
              <a:rPr lang="en-US" baseline="30000" smtClean="0">
                <a:latin typeface="Calibri" pitchFamily="34" charset="0"/>
                <a:cs typeface="Calibri" pitchFamily="34" charset="0"/>
              </a:rPr>
              <a:t>–2</a:t>
            </a:r>
            <a:r>
              <a:rPr lang="en-US" smtClean="0">
                <a:latin typeface="Calibri" pitchFamily="34" charset="0"/>
                <a:cs typeface="Calibri" pitchFamily="34" charset="0"/>
              </a:rPr>
              <a:t> mol/L-atm)(4.0 atm) = 0.12 mol/L = 0.12 </a:t>
            </a:r>
            <a:r>
              <a:rPr lang="en-US" i="1" smtClean="0">
                <a:latin typeface="Calibri" pitchFamily="34" charset="0"/>
                <a:cs typeface="Calibri" pitchFamily="34" charset="0"/>
              </a:rPr>
              <a:t>M</a:t>
            </a:r>
            <a:endParaRPr lang="en-US" b="1" i="1" smtClean="0">
              <a:latin typeface="Calibri" pitchFamily="34" charset="0"/>
              <a:cs typeface="Calibri" pitchFamily="34" charset="0"/>
            </a:endParaRPr>
          </a:p>
          <a:p>
            <a:pPr algn="l" rtl="0" eaLnBrk="1" hangingPunct="1"/>
            <a:r>
              <a:rPr lang="en-US" b="1" smtClean="0">
                <a:latin typeface="Calibri" pitchFamily="34" charset="0"/>
                <a:cs typeface="Calibri" pitchFamily="34" charset="0"/>
              </a:rPr>
              <a:t>Check: </a:t>
            </a:r>
            <a:r>
              <a:rPr lang="en-US" smtClean="0">
                <a:latin typeface="Calibri" pitchFamily="34" charset="0"/>
                <a:cs typeface="Calibri" pitchFamily="34" charset="0"/>
              </a:rPr>
              <a:t>The units are correct for solubility, consistent with both the partial pressure of CO</a:t>
            </a:r>
            <a:r>
              <a:rPr lang="en-US" baseline="-25000" smtClean="0">
                <a:latin typeface="Calibri" pitchFamily="34" charset="0"/>
                <a:cs typeface="Calibri" pitchFamily="34" charset="0"/>
              </a:rPr>
              <a:t>2</a:t>
            </a:r>
            <a:r>
              <a:rPr lang="en-US" smtClean="0">
                <a:latin typeface="Calibri" pitchFamily="34" charset="0"/>
                <a:cs typeface="Calibri" pitchFamily="34" charset="0"/>
              </a:rPr>
              <a:t> and the value of Henry’s constant.</a:t>
            </a:r>
          </a:p>
          <a:p>
            <a:pPr algn="l" rtl="0" eaLnBrk="1" hangingPunct="1"/>
            <a:endParaRPr lang="en-US" smtClean="0">
              <a:latin typeface="Calibri" pitchFamily="34" charset="0"/>
              <a:cs typeface="Calibri" pitchFamily="34" charset="0"/>
            </a:endParaRPr>
          </a:p>
        </p:txBody>
      </p:sp>
      <p:pic>
        <p:nvPicPr>
          <p:cNvPr id="559107" name="Picture 13" descr="Picture 2"/>
          <p:cNvPicPr>
            <a:picLocks noChangeAspect="1" noChangeArrowheads="1"/>
          </p:cNvPicPr>
          <p:nvPr/>
        </p:nvPicPr>
        <p:blipFill>
          <a:blip r:embed="rId3" cstate="print"/>
          <a:srcRect/>
          <a:stretch>
            <a:fillRect/>
          </a:stretch>
        </p:blipFill>
        <p:spPr bwMode="auto">
          <a:xfrm>
            <a:off x="3059113" y="2781300"/>
            <a:ext cx="1008062" cy="501650"/>
          </a:xfrm>
          <a:prstGeom prst="rect">
            <a:avLst/>
          </a:prstGeom>
          <a:noFill/>
          <a:ln w="9525">
            <a:noFill/>
            <a:miter lim="800000"/>
            <a:headEnd/>
            <a:tailEnd/>
          </a:ln>
        </p:spPr>
      </p:pic>
      <p:sp>
        <p:nvSpPr>
          <p:cNvPr id="559108" name="Slide Number Placeholder 3"/>
          <p:cNvSpPr>
            <a:spLocks noGrp="1"/>
          </p:cNvSpPr>
          <p:nvPr>
            <p:ph type="sldNum" sz="quarter" idx="12"/>
          </p:nvPr>
        </p:nvSpPr>
        <p:spPr>
          <a:noFill/>
        </p:spPr>
        <p:txBody>
          <a:bodyPr/>
          <a:lstStyle/>
          <a:p>
            <a:fld id="{33A1F4F2-4E0A-49AA-A5F5-C4C44814AE80}" type="slidenum">
              <a:rPr lang="ar-SA" smtClean="0">
                <a:latin typeface="Arial" pitchFamily="34" charset="0"/>
                <a:cs typeface="Arial" pitchFamily="34" charset="0"/>
              </a:rPr>
              <a:pPr/>
              <a:t>472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30" name="Content Placeholder 2"/>
          <p:cNvSpPr>
            <a:spLocks noGrp="1"/>
          </p:cNvSpPr>
          <p:nvPr>
            <p:ph idx="1"/>
          </p:nvPr>
        </p:nvSpPr>
        <p:spPr>
          <a:xfrm>
            <a:off x="107950" y="188913"/>
            <a:ext cx="9036050" cy="2898775"/>
          </a:xfrm>
        </p:spPr>
        <p:txBody>
          <a:bodyPr/>
          <a:lstStyle/>
          <a:p>
            <a:pPr algn="l" rtl="0" eaLnBrk="1" hangingPunct="1">
              <a:buFontTx/>
              <a:buNone/>
            </a:pPr>
            <a:r>
              <a:rPr lang="en-US" smtClean="0">
                <a:latin typeface="Calibri" pitchFamily="34" charset="0"/>
                <a:cs typeface="Calibri" pitchFamily="34" charset="0"/>
              </a:rPr>
              <a:t>Ex: Calculate the concentration of CO</a:t>
            </a:r>
            <a:r>
              <a:rPr lang="en-US" baseline="-25000" smtClean="0">
                <a:latin typeface="Calibri" pitchFamily="34" charset="0"/>
                <a:cs typeface="Calibri" pitchFamily="34" charset="0"/>
              </a:rPr>
              <a:t>2</a:t>
            </a:r>
            <a:r>
              <a:rPr lang="en-US" smtClean="0">
                <a:latin typeface="Calibri" pitchFamily="34" charset="0"/>
                <a:cs typeface="Calibri" pitchFamily="34" charset="0"/>
              </a:rPr>
              <a:t> in a soft drink after the bottle is opened and equilibrates at 25 °C under a CO</a:t>
            </a:r>
            <a:r>
              <a:rPr lang="en-US" baseline="-25000" smtClean="0">
                <a:latin typeface="Calibri" pitchFamily="34" charset="0"/>
                <a:cs typeface="Calibri" pitchFamily="34" charset="0"/>
              </a:rPr>
              <a:t>2</a:t>
            </a:r>
            <a:r>
              <a:rPr lang="en-US" smtClean="0">
                <a:latin typeface="Calibri" pitchFamily="34" charset="0"/>
                <a:cs typeface="Calibri" pitchFamily="34" charset="0"/>
              </a:rPr>
              <a:t> partial pressure of 3.0 × 10</a:t>
            </a:r>
            <a:r>
              <a:rPr lang="en-US" baseline="30000" smtClean="0">
                <a:latin typeface="Calibri" pitchFamily="34" charset="0"/>
                <a:cs typeface="Calibri" pitchFamily="34" charset="0"/>
              </a:rPr>
              <a:t>–4</a:t>
            </a:r>
            <a:r>
              <a:rPr lang="en-US" smtClean="0">
                <a:latin typeface="Calibri" pitchFamily="34" charset="0"/>
                <a:cs typeface="Calibri" pitchFamily="34" charset="0"/>
              </a:rPr>
              <a:t> atm.</a:t>
            </a:r>
          </a:p>
          <a:p>
            <a:pPr algn="l" rtl="0" eaLnBrk="1" hangingPunct="1">
              <a:buFontTx/>
              <a:buNone/>
            </a:pPr>
            <a:r>
              <a:rPr lang="en-US" smtClean="0">
                <a:latin typeface="Calibri" pitchFamily="34" charset="0"/>
                <a:cs typeface="Calibri" pitchFamily="34" charset="0"/>
              </a:rPr>
              <a:t> K=3.1 × 10</a:t>
            </a:r>
            <a:r>
              <a:rPr lang="en-US" baseline="30000" smtClean="0">
                <a:latin typeface="Calibri" pitchFamily="34" charset="0"/>
                <a:cs typeface="Calibri" pitchFamily="34" charset="0"/>
              </a:rPr>
              <a:t>–2</a:t>
            </a:r>
            <a:r>
              <a:rPr lang="en-US" smtClean="0">
                <a:latin typeface="Calibri" pitchFamily="34" charset="0"/>
                <a:cs typeface="Calibri" pitchFamily="34" charset="0"/>
              </a:rPr>
              <a:t> mol/L-atm</a:t>
            </a:r>
          </a:p>
          <a:p>
            <a:pPr algn="l" rtl="0" eaLnBrk="1" hangingPunct="1">
              <a:buFontTx/>
              <a:buNone/>
            </a:pPr>
            <a:r>
              <a:rPr lang="en-US" b="1" i="1" smtClean="0">
                <a:latin typeface="Calibri" pitchFamily="34" charset="0"/>
                <a:cs typeface="Calibri" pitchFamily="34" charset="0"/>
              </a:rPr>
              <a:t>Answer: </a:t>
            </a:r>
            <a:r>
              <a:rPr lang="en-US" smtClean="0">
                <a:latin typeface="Calibri" pitchFamily="34" charset="0"/>
                <a:cs typeface="Calibri" pitchFamily="34" charset="0"/>
              </a:rPr>
              <a:t>9.3 × 10</a:t>
            </a:r>
            <a:r>
              <a:rPr lang="en-US" baseline="30000" smtClean="0">
                <a:latin typeface="Calibri" pitchFamily="34" charset="0"/>
                <a:cs typeface="Calibri" pitchFamily="34" charset="0"/>
              </a:rPr>
              <a:t>–6</a:t>
            </a:r>
            <a:r>
              <a:rPr lang="en-US" smtClean="0">
                <a:latin typeface="Calibri" pitchFamily="34" charset="0"/>
                <a:cs typeface="Calibri" pitchFamily="34" charset="0"/>
              </a:rPr>
              <a:t> </a:t>
            </a:r>
            <a:r>
              <a:rPr lang="en-US" i="1" smtClean="0">
                <a:latin typeface="Calibri" pitchFamily="34" charset="0"/>
                <a:cs typeface="Calibri" pitchFamily="34" charset="0"/>
              </a:rPr>
              <a:t>M</a:t>
            </a:r>
          </a:p>
          <a:p>
            <a:pPr algn="l" rtl="0" eaLnBrk="1" hangingPunct="1"/>
            <a:endParaRPr lang="en-US" smtClean="0">
              <a:latin typeface="Calibri" pitchFamily="34" charset="0"/>
              <a:cs typeface="Calibri" pitchFamily="34" charset="0"/>
            </a:endParaRPr>
          </a:p>
        </p:txBody>
      </p:sp>
      <p:sp>
        <p:nvSpPr>
          <p:cNvPr id="560131" name="Slide Number Placeholder 2"/>
          <p:cNvSpPr>
            <a:spLocks noGrp="1"/>
          </p:cNvSpPr>
          <p:nvPr>
            <p:ph type="sldNum" sz="quarter" idx="12"/>
          </p:nvPr>
        </p:nvSpPr>
        <p:spPr>
          <a:xfrm>
            <a:off x="0" y="6381750"/>
            <a:ext cx="2133600" cy="476250"/>
          </a:xfrm>
          <a:noFill/>
        </p:spPr>
        <p:txBody>
          <a:bodyPr/>
          <a:lstStyle/>
          <a:p>
            <a:fld id="{E8D7487D-7C46-4530-8649-3C294F0B987B}" type="slidenum">
              <a:rPr lang="ar-SA" smtClean="0">
                <a:latin typeface="Arial" pitchFamily="34" charset="0"/>
                <a:cs typeface="Arial" pitchFamily="34" charset="0"/>
              </a:rPr>
              <a:pPr/>
              <a:t>473</a:t>
            </a:fld>
            <a:endParaRPr lang="en-US" smtClean="0">
              <a:latin typeface="Arial" pitchFamily="34" charset="0"/>
              <a:cs typeface="Arial" pitchFamily="34" charset="0"/>
            </a:endParaRPr>
          </a:p>
        </p:txBody>
      </p:sp>
      <p:sp>
        <p:nvSpPr>
          <p:cNvPr id="4" name="Content Placeholder 2"/>
          <p:cNvSpPr txBox="1">
            <a:spLocks/>
          </p:cNvSpPr>
          <p:nvPr/>
        </p:nvSpPr>
        <p:spPr bwMode="auto">
          <a:xfrm>
            <a:off x="0" y="3068638"/>
            <a:ext cx="9144000" cy="3457575"/>
          </a:xfrm>
          <a:prstGeom prst="rect">
            <a:avLst/>
          </a:prstGeom>
          <a:noFill/>
          <a:ln w="9525">
            <a:noFill/>
            <a:miter lim="800000"/>
            <a:headEnd/>
            <a:tailEnd/>
          </a:ln>
        </p:spPr>
        <p:txBody>
          <a:bodyPr/>
          <a:lstStyle/>
          <a:p>
            <a:pPr marL="342900" indent="-342900" algn="l" rtl="0">
              <a:spcBef>
                <a:spcPct val="20000"/>
              </a:spcBef>
              <a:defRPr/>
            </a:pPr>
            <a:r>
              <a:rPr lang="en-US" sz="2800" kern="0" dirty="0">
                <a:latin typeface="Calibri" pitchFamily="34" charset="0"/>
                <a:cs typeface="Calibri" pitchFamily="34" charset="0"/>
              </a:rPr>
              <a:t>Ex: The vapor pressure of pure water at 110 °C is 1070 </a:t>
            </a:r>
            <a:r>
              <a:rPr lang="en-US" sz="2800" kern="0" dirty="0" err="1">
                <a:latin typeface="Calibri" pitchFamily="34" charset="0"/>
                <a:cs typeface="Calibri" pitchFamily="34" charset="0"/>
              </a:rPr>
              <a:t>torr</a:t>
            </a:r>
            <a:r>
              <a:rPr lang="en-US" sz="2800" kern="0" dirty="0">
                <a:latin typeface="Calibri" pitchFamily="34" charset="0"/>
                <a:cs typeface="Calibri" pitchFamily="34" charset="0"/>
              </a:rPr>
              <a:t>. A solution of ethylene glycol ethylene glycol, CH</a:t>
            </a:r>
            <a:r>
              <a:rPr lang="en-US" sz="2800" kern="0" baseline="-25000" dirty="0">
                <a:latin typeface="Calibri" pitchFamily="34" charset="0"/>
                <a:cs typeface="Calibri" pitchFamily="34" charset="0"/>
              </a:rPr>
              <a:t>2</a:t>
            </a:r>
            <a:r>
              <a:rPr lang="en-US" sz="2800" kern="0" dirty="0">
                <a:latin typeface="Calibri" pitchFamily="34" charset="0"/>
                <a:cs typeface="Calibri" pitchFamily="34" charset="0"/>
              </a:rPr>
              <a:t>(OH)CH</a:t>
            </a:r>
            <a:r>
              <a:rPr lang="en-US" sz="2800" kern="0" baseline="-25000" dirty="0">
                <a:latin typeface="Calibri" pitchFamily="34" charset="0"/>
                <a:cs typeface="Calibri" pitchFamily="34" charset="0"/>
              </a:rPr>
              <a:t>2</a:t>
            </a:r>
            <a:r>
              <a:rPr lang="en-US" sz="2800" kern="0" dirty="0">
                <a:latin typeface="Calibri" pitchFamily="34" charset="0"/>
                <a:cs typeface="Calibri" pitchFamily="34" charset="0"/>
              </a:rPr>
              <a:t>(OH), a nonvolatile </a:t>
            </a:r>
            <a:r>
              <a:rPr lang="en-US" sz="2800" kern="0" dirty="0" err="1">
                <a:latin typeface="Calibri" pitchFamily="34" charset="0"/>
                <a:cs typeface="Calibri" pitchFamily="34" charset="0"/>
              </a:rPr>
              <a:t>nonelectrolyte</a:t>
            </a:r>
            <a:r>
              <a:rPr lang="en-US" sz="2800" kern="0" dirty="0">
                <a:latin typeface="Calibri" pitchFamily="34" charset="0"/>
                <a:cs typeface="Calibri" pitchFamily="34" charset="0"/>
              </a:rPr>
              <a:t> and water has a vapor pressure of 1.00 </a:t>
            </a:r>
            <a:r>
              <a:rPr lang="en-US" sz="2800" kern="0" dirty="0" err="1">
                <a:latin typeface="Calibri" pitchFamily="34" charset="0"/>
                <a:cs typeface="Calibri" pitchFamily="34" charset="0"/>
              </a:rPr>
              <a:t>atm</a:t>
            </a:r>
            <a:r>
              <a:rPr lang="en-US" sz="2800" kern="0" dirty="0">
                <a:latin typeface="Calibri" pitchFamily="34" charset="0"/>
                <a:cs typeface="Calibri" pitchFamily="34" charset="0"/>
              </a:rPr>
              <a:t> at 110 °C. Assuming that </a:t>
            </a:r>
            <a:r>
              <a:rPr lang="en-US" sz="2800" kern="0" dirty="0" err="1">
                <a:latin typeface="Calibri" pitchFamily="34" charset="0"/>
                <a:cs typeface="Calibri" pitchFamily="34" charset="0"/>
              </a:rPr>
              <a:t>Raoult’s</a:t>
            </a:r>
            <a:r>
              <a:rPr lang="en-US" sz="2800" kern="0" dirty="0">
                <a:latin typeface="Calibri" pitchFamily="34" charset="0"/>
                <a:cs typeface="Calibri" pitchFamily="34" charset="0"/>
              </a:rPr>
              <a:t> law is obeyed, what is the mole fraction of ethylene glycol in the solution?</a:t>
            </a:r>
          </a:p>
          <a:p>
            <a:pPr marL="342900" indent="-342900" algn="l" rtl="0">
              <a:spcBef>
                <a:spcPct val="20000"/>
              </a:spcBef>
              <a:defRPr/>
            </a:pPr>
            <a:r>
              <a:rPr lang="en-US" sz="2800" b="1" i="1" kern="0" dirty="0">
                <a:latin typeface="Calibri" pitchFamily="34" charset="0"/>
                <a:cs typeface="Calibri" pitchFamily="34" charset="0"/>
              </a:rPr>
              <a:t>        Answer: </a:t>
            </a:r>
            <a:r>
              <a:rPr lang="en-US" sz="2800" kern="0" dirty="0">
                <a:latin typeface="Calibri" pitchFamily="34" charset="0"/>
                <a:cs typeface="Calibri" pitchFamily="34" charset="0"/>
              </a:rPr>
              <a:t>0.290</a:t>
            </a:r>
          </a:p>
          <a:p>
            <a:pPr marL="342900" indent="-342900" algn="l" rtl="0">
              <a:spcBef>
                <a:spcPct val="20000"/>
              </a:spcBef>
              <a:buFontTx/>
              <a:buChar char="•"/>
              <a:defRPr/>
            </a:pPr>
            <a:endParaRPr lang="en-US" sz="2800" kern="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4" name="Content Placeholder 2"/>
          <p:cNvSpPr>
            <a:spLocks noGrp="1"/>
          </p:cNvSpPr>
          <p:nvPr>
            <p:ph idx="1"/>
          </p:nvPr>
        </p:nvSpPr>
        <p:spPr>
          <a:xfrm>
            <a:off x="0" y="333375"/>
            <a:ext cx="9144000" cy="4495800"/>
          </a:xfrm>
        </p:spPr>
        <p:txBody>
          <a:bodyPr/>
          <a:lstStyle/>
          <a:p>
            <a:pPr algn="l" rtl="0" eaLnBrk="1" hangingPunct="1">
              <a:buFontTx/>
              <a:buNone/>
            </a:pPr>
            <a:r>
              <a:rPr lang="en-US" smtClean="0">
                <a:latin typeface="Calibri" pitchFamily="34" charset="0"/>
                <a:cs typeface="Calibri" pitchFamily="34" charset="0"/>
              </a:rPr>
              <a:t>Ex: Glycerin (C</a:t>
            </a:r>
            <a:r>
              <a:rPr lang="en-US" baseline="-25000" smtClean="0">
                <a:latin typeface="Calibri" pitchFamily="34" charset="0"/>
                <a:cs typeface="Calibri" pitchFamily="34" charset="0"/>
              </a:rPr>
              <a:t>3</a:t>
            </a:r>
            <a:r>
              <a:rPr lang="en-US" smtClean="0">
                <a:latin typeface="Calibri" pitchFamily="34" charset="0"/>
                <a:cs typeface="Calibri" pitchFamily="34" charset="0"/>
              </a:rPr>
              <a:t>H</a:t>
            </a:r>
            <a:r>
              <a:rPr lang="en-US" baseline="-25000" smtClean="0">
                <a:latin typeface="Calibri" pitchFamily="34" charset="0"/>
                <a:cs typeface="Calibri" pitchFamily="34" charset="0"/>
              </a:rPr>
              <a:t>8</a:t>
            </a:r>
            <a:r>
              <a:rPr lang="en-US" smtClean="0">
                <a:latin typeface="Calibri" pitchFamily="34" charset="0"/>
                <a:cs typeface="Calibri" pitchFamily="34" charset="0"/>
              </a:rPr>
              <a:t>O</a:t>
            </a:r>
            <a:r>
              <a:rPr lang="en-US" baseline="-25000" smtClean="0">
                <a:latin typeface="Calibri" pitchFamily="34" charset="0"/>
                <a:cs typeface="Calibri" pitchFamily="34" charset="0"/>
              </a:rPr>
              <a:t>3</a:t>
            </a:r>
            <a:r>
              <a:rPr lang="en-US" smtClean="0">
                <a:latin typeface="Calibri" pitchFamily="34" charset="0"/>
                <a:cs typeface="Calibri" pitchFamily="34" charset="0"/>
              </a:rPr>
              <a:t>) is a nonvolatile non-electrolyte with a density of 1.26 g/mL at 25 °C. Calculate the vapor pressure at 25 °C of a solution made by adding 50.0 mL of glycerin to 500.0 mL of water. The vapor pressure of pure water at 25 °C is 23.8 torr , and its density is 1.00 g/mL.</a:t>
            </a:r>
          </a:p>
          <a:p>
            <a:pPr algn="l" rtl="0" eaLnBrk="1" hangingPunct="1"/>
            <a:endParaRPr lang="en-US" smtClean="0">
              <a:latin typeface="Calibri" pitchFamily="34" charset="0"/>
              <a:cs typeface="Calibri" pitchFamily="34" charset="0"/>
            </a:endParaRPr>
          </a:p>
        </p:txBody>
      </p:sp>
      <p:sp>
        <p:nvSpPr>
          <p:cNvPr id="561155" name="Slide Number Placeholder 2"/>
          <p:cNvSpPr>
            <a:spLocks noGrp="1"/>
          </p:cNvSpPr>
          <p:nvPr>
            <p:ph type="sldNum" sz="quarter" idx="12"/>
          </p:nvPr>
        </p:nvSpPr>
        <p:spPr>
          <a:noFill/>
        </p:spPr>
        <p:txBody>
          <a:bodyPr/>
          <a:lstStyle/>
          <a:p>
            <a:fld id="{612E119B-7F03-488D-ABD9-709CCC33DCBF}" type="slidenum">
              <a:rPr lang="ar-SA" smtClean="0">
                <a:latin typeface="Arial" pitchFamily="34" charset="0"/>
                <a:cs typeface="Arial" pitchFamily="34" charset="0"/>
              </a:rPr>
              <a:pPr/>
              <a:t>474</a:t>
            </a:fld>
            <a:endParaRPr lang="en-US" smtClean="0">
              <a:latin typeface="Arial" pitchFamily="34" charset="0"/>
              <a:cs typeface="Arial" pitchFamily="34" charset="0"/>
            </a:endParaRPr>
          </a:p>
        </p:txBody>
      </p:sp>
      <p:pic>
        <p:nvPicPr>
          <p:cNvPr id="561156" name="Picture 15" descr="13"/>
          <p:cNvPicPr>
            <a:picLocks noChangeAspect="1" noChangeArrowheads="1"/>
          </p:cNvPicPr>
          <p:nvPr/>
        </p:nvPicPr>
        <p:blipFill>
          <a:blip r:embed="rId3" cstate="print"/>
          <a:srcRect/>
          <a:stretch>
            <a:fillRect/>
          </a:stretch>
        </p:blipFill>
        <p:spPr bwMode="auto">
          <a:xfrm>
            <a:off x="1258888" y="3357563"/>
            <a:ext cx="7453312" cy="3376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8" name="Content Placeholder 2"/>
          <p:cNvSpPr>
            <a:spLocks noGrp="1"/>
          </p:cNvSpPr>
          <p:nvPr>
            <p:ph idx="1"/>
          </p:nvPr>
        </p:nvSpPr>
        <p:spPr>
          <a:xfrm>
            <a:off x="0" y="115888"/>
            <a:ext cx="9144000" cy="3560762"/>
          </a:xfrm>
        </p:spPr>
        <p:txBody>
          <a:bodyPr/>
          <a:lstStyle/>
          <a:p>
            <a:pPr algn="l" rtl="0" eaLnBrk="1" hangingPunct="1">
              <a:buFontTx/>
              <a:buNone/>
            </a:pPr>
            <a:r>
              <a:rPr lang="en-US" smtClean="0">
                <a:latin typeface="Calibri" pitchFamily="34" charset="0"/>
                <a:cs typeface="Calibri" pitchFamily="34" charset="0"/>
              </a:rPr>
              <a:t>Ex: Automotive antifreeze consists of ethylene glycol, CH</a:t>
            </a:r>
            <a:r>
              <a:rPr lang="en-US" baseline="-25000" smtClean="0">
                <a:latin typeface="Calibri" pitchFamily="34" charset="0"/>
                <a:cs typeface="Calibri" pitchFamily="34" charset="0"/>
              </a:rPr>
              <a:t>2</a:t>
            </a:r>
            <a:r>
              <a:rPr lang="en-US" smtClean="0">
                <a:latin typeface="Calibri" pitchFamily="34" charset="0"/>
                <a:cs typeface="Calibri" pitchFamily="34" charset="0"/>
              </a:rPr>
              <a:t>(OH)CH</a:t>
            </a:r>
            <a:r>
              <a:rPr lang="en-US" baseline="-25000" smtClean="0">
                <a:latin typeface="Calibri" pitchFamily="34" charset="0"/>
                <a:cs typeface="Calibri" pitchFamily="34" charset="0"/>
              </a:rPr>
              <a:t>2</a:t>
            </a:r>
            <a:r>
              <a:rPr lang="en-US" smtClean="0">
                <a:latin typeface="Calibri" pitchFamily="34" charset="0"/>
                <a:cs typeface="Calibri" pitchFamily="34" charset="0"/>
              </a:rPr>
              <a:t>(OH), a nonvolatile non-electrolyte. Calculate the boiling point and freezing point of a 25.0 mass % solution of ethylene glycol in water. K</a:t>
            </a:r>
            <a:r>
              <a:rPr lang="en-US" baseline="-25000" smtClean="0">
                <a:latin typeface="Calibri" pitchFamily="34" charset="0"/>
                <a:cs typeface="Calibri" pitchFamily="34" charset="0"/>
              </a:rPr>
              <a:t>b  </a:t>
            </a:r>
            <a:r>
              <a:rPr lang="en-US" smtClean="0">
                <a:latin typeface="Calibri" pitchFamily="34" charset="0"/>
                <a:cs typeface="Calibri" pitchFamily="34" charset="0"/>
              </a:rPr>
              <a:t>= 0.51 </a:t>
            </a:r>
            <a:r>
              <a:rPr lang="en-US" baseline="30000" smtClean="0">
                <a:latin typeface="Calibri" pitchFamily="34" charset="0"/>
                <a:cs typeface="Calibri" pitchFamily="34" charset="0"/>
              </a:rPr>
              <a:t>o</a:t>
            </a:r>
            <a:r>
              <a:rPr lang="en-US" smtClean="0">
                <a:latin typeface="Calibri" pitchFamily="34" charset="0"/>
                <a:cs typeface="Calibri" pitchFamily="34" charset="0"/>
              </a:rPr>
              <a:t>C/m, K</a:t>
            </a:r>
            <a:r>
              <a:rPr lang="en-US" baseline="-25000" smtClean="0">
                <a:latin typeface="Calibri" pitchFamily="34" charset="0"/>
                <a:cs typeface="Calibri" pitchFamily="34" charset="0"/>
              </a:rPr>
              <a:t>f  </a:t>
            </a:r>
            <a:r>
              <a:rPr lang="en-US" smtClean="0">
                <a:latin typeface="Calibri" pitchFamily="34" charset="0"/>
                <a:cs typeface="Calibri" pitchFamily="34" charset="0"/>
              </a:rPr>
              <a:t>= 1.86 </a:t>
            </a:r>
            <a:r>
              <a:rPr lang="en-US" baseline="30000" smtClean="0">
                <a:latin typeface="Calibri" pitchFamily="34" charset="0"/>
                <a:cs typeface="Calibri" pitchFamily="34" charset="0"/>
              </a:rPr>
              <a:t>o</a:t>
            </a:r>
            <a:r>
              <a:rPr lang="en-US" smtClean="0">
                <a:latin typeface="Calibri" pitchFamily="34" charset="0"/>
                <a:cs typeface="Calibri" pitchFamily="34" charset="0"/>
              </a:rPr>
              <a:t>C/m</a:t>
            </a:r>
          </a:p>
          <a:p>
            <a:pPr algn="l" rtl="0" eaLnBrk="1" hangingPunct="1"/>
            <a:endParaRPr lang="en-US" smtClean="0">
              <a:latin typeface="Calibri" pitchFamily="34" charset="0"/>
              <a:cs typeface="Calibri" pitchFamily="34" charset="0"/>
            </a:endParaRPr>
          </a:p>
          <a:p>
            <a:pPr algn="l" rtl="0" eaLnBrk="1" hangingPunct="1">
              <a:buFontTx/>
              <a:buNone/>
            </a:pPr>
            <a:endParaRPr lang="en-US" smtClean="0">
              <a:latin typeface="Calibri" pitchFamily="34" charset="0"/>
              <a:cs typeface="Calibri" pitchFamily="34" charset="0"/>
            </a:endParaRPr>
          </a:p>
        </p:txBody>
      </p:sp>
      <p:sp>
        <p:nvSpPr>
          <p:cNvPr id="562179" name="Slide Number Placeholder 2"/>
          <p:cNvSpPr>
            <a:spLocks noGrp="1"/>
          </p:cNvSpPr>
          <p:nvPr>
            <p:ph type="sldNum" sz="quarter" idx="12"/>
          </p:nvPr>
        </p:nvSpPr>
        <p:spPr>
          <a:xfrm>
            <a:off x="0" y="6237288"/>
            <a:ext cx="2133600" cy="476250"/>
          </a:xfrm>
          <a:noFill/>
        </p:spPr>
        <p:txBody>
          <a:bodyPr/>
          <a:lstStyle/>
          <a:p>
            <a:fld id="{110A8411-CE05-41F1-9025-DB770A2AFA93}" type="slidenum">
              <a:rPr lang="ar-SA" smtClean="0">
                <a:latin typeface="Arial" pitchFamily="34" charset="0"/>
                <a:cs typeface="Arial" pitchFamily="34" charset="0"/>
              </a:rPr>
              <a:pPr/>
              <a:t>475</a:t>
            </a:fld>
            <a:endParaRPr lang="en-US" smtClean="0">
              <a:latin typeface="Arial" pitchFamily="34" charset="0"/>
              <a:cs typeface="Arial" pitchFamily="34" charset="0"/>
            </a:endParaRPr>
          </a:p>
        </p:txBody>
      </p:sp>
      <p:pic>
        <p:nvPicPr>
          <p:cNvPr id="562180" name="Picture 15" descr="13"/>
          <p:cNvPicPr>
            <a:picLocks noChangeAspect="1" noChangeArrowheads="1"/>
          </p:cNvPicPr>
          <p:nvPr/>
        </p:nvPicPr>
        <p:blipFill>
          <a:blip r:embed="rId3" cstate="print"/>
          <a:srcRect/>
          <a:stretch>
            <a:fillRect/>
          </a:stretch>
        </p:blipFill>
        <p:spPr bwMode="auto">
          <a:xfrm>
            <a:off x="250825" y="2636838"/>
            <a:ext cx="8516938" cy="1212850"/>
          </a:xfrm>
          <a:prstGeom prst="rect">
            <a:avLst/>
          </a:prstGeom>
          <a:noFill/>
          <a:ln w="9525">
            <a:noFill/>
            <a:miter lim="800000"/>
            <a:headEnd/>
            <a:tailEnd/>
          </a:ln>
        </p:spPr>
      </p:pic>
      <p:pic>
        <p:nvPicPr>
          <p:cNvPr id="562181" name="Picture 16" descr="13"/>
          <p:cNvPicPr>
            <a:picLocks noChangeAspect="1" noChangeArrowheads="1"/>
          </p:cNvPicPr>
          <p:nvPr/>
        </p:nvPicPr>
        <p:blipFill>
          <a:blip r:embed="rId4" cstate="print"/>
          <a:srcRect/>
          <a:stretch>
            <a:fillRect/>
          </a:stretch>
        </p:blipFill>
        <p:spPr bwMode="auto">
          <a:xfrm>
            <a:off x="323850" y="3860800"/>
            <a:ext cx="8569325" cy="1085850"/>
          </a:xfrm>
          <a:prstGeom prst="rect">
            <a:avLst/>
          </a:prstGeom>
          <a:noFill/>
          <a:ln w="9525">
            <a:noFill/>
            <a:miter lim="800000"/>
            <a:headEnd/>
            <a:tailEnd/>
          </a:ln>
        </p:spPr>
      </p:pic>
      <p:pic>
        <p:nvPicPr>
          <p:cNvPr id="562182" name="Picture 12" descr="13"/>
          <p:cNvPicPr>
            <a:picLocks noChangeAspect="1" noChangeArrowheads="1"/>
          </p:cNvPicPr>
          <p:nvPr/>
        </p:nvPicPr>
        <p:blipFill>
          <a:blip r:embed="rId5" cstate="print"/>
          <a:srcRect/>
          <a:stretch>
            <a:fillRect/>
          </a:stretch>
        </p:blipFill>
        <p:spPr bwMode="auto">
          <a:xfrm>
            <a:off x="574675" y="4868863"/>
            <a:ext cx="8569325" cy="18430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2" name="Content Placeholder 2"/>
          <p:cNvSpPr>
            <a:spLocks noGrp="1"/>
          </p:cNvSpPr>
          <p:nvPr>
            <p:ph idx="1"/>
          </p:nvPr>
        </p:nvSpPr>
        <p:spPr>
          <a:xfrm>
            <a:off x="0" y="0"/>
            <a:ext cx="9144000" cy="4525963"/>
          </a:xfrm>
        </p:spPr>
        <p:txBody>
          <a:bodyPr/>
          <a:lstStyle/>
          <a:p>
            <a:pPr algn="l" rtl="0" eaLnBrk="1" hangingPunct="1">
              <a:buFontTx/>
              <a:buNone/>
            </a:pPr>
            <a:r>
              <a:rPr lang="en-US" sz="2800" smtClean="0"/>
              <a:t>Ex: The average osmotic pressure of blood is 7.7 atm at 25 °C. What molarity of glucose (C</a:t>
            </a:r>
            <a:r>
              <a:rPr lang="en-US" sz="2800" baseline="-25000" smtClean="0"/>
              <a:t>6</a:t>
            </a:r>
            <a:r>
              <a:rPr lang="en-US" sz="2800" smtClean="0"/>
              <a:t>H</a:t>
            </a:r>
            <a:r>
              <a:rPr lang="en-US" sz="2800" baseline="-25000" smtClean="0"/>
              <a:t>12</a:t>
            </a:r>
            <a:r>
              <a:rPr lang="en-US" sz="2800" smtClean="0"/>
              <a:t>O</a:t>
            </a:r>
            <a:r>
              <a:rPr lang="en-US" sz="2800" baseline="-25000" smtClean="0"/>
              <a:t>6</a:t>
            </a:r>
            <a:r>
              <a:rPr lang="en-US" sz="2800" smtClean="0"/>
              <a:t>)?</a:t>
            </a:r>
          </a:p>
          <a:p>
            <a:pPr algn="l" rtl="0" eaLnBrk="1" hangingPunct="1"/>
            <a:endParaRPr lang="en-US" sz="2800" smtClean="0"/>
          </a:p>
        </p:txBody>
      </p:sp>
      <p:pic>
        <p:nvPicPr>
          <p:cNvPr id="563203" name="Picture 12" descr="13"/>
          <p:cNvPicPr>
            <a:picLocks noChangeAspect="1" noChangeArrowheads="1"/>
          </p:cNvPicPr>
          <p:nvPr/>
        </p:nvPicPr>
        <p:blipFill>
          <a:blip r:embed="rId3" cstate="print"/>
          <a:srcRect/>
          <a:stretch>
            <a:fillRect/>
          </a:stretch>
        </p:blipFill>
        <p:spPr bwMode="auto">
          <a:xfrm>
            <a:off x="755650" y="1125538"/>
            <a:ext cx="7510463" cy="2162175"/>
          </a:xfrm>
          <a:prstGeom prst="rect">
            <a:avLst/>
          </a:prstGeom>
          <a:noFill/>
          <a:ln w="9525">
            <a:noFill/>
            <a:miter lim="800000"/>
            <a:headEnd/>
            <a:tailEnd/>
          </a:ln>
        </p:spPr>
      </p:pic>
      <p:sp>
        <p:nvSpPr>
          <p:cNvPr id="563204" name="Slide Number Placeholder 3"/>
          <p:cNvSpPr>
            <a:spLocks noGrp="1"/>
          </p:cNvSpPr>
          <p:nvPr>
            <p:ph type="sldNum" sz="quarter" idx="12"/>
          </p:nvPr>
        </p:nvSpPr>
        <p:spPr>
          <a:noFill/>
        </p:spPr>
        <p:txBody>
          <a:bodyPr/>
          <a:lstStyle/>
          <a:p>
            <a:fld id="{CBADAE7E-9635-4617-BB44-5CBAADCB686E}" type="slidenum">
              <a:rPr lang="ar-SA" smtClean="0">
                <a:latin typeface="Arial" pitchFamily="34" charset="0"/>
                <a:cs typeface="Arial" pitchFamily="34" charset="0"/>
              </a:rPr>
              <a:pPr/>
              <a:t>476</a:t>
            </a:fld>
            <a:endParaRPr lang="en-US" smtClean="0">
              <a:latin typeface="Arial" pitchFamily="34" charset="0"/>
              <a:cs typeface="Arial" pitchFamily="34" charset="0"/>
            </a:endParaRPr>
          </a:p>
        </p:txBody>
      </p:sp>
      <p:sp>
        <p:nvSpPr>
          <p:cNvPr id="5" name="Content Placeholder 2"/>
          <p:cNvSpPr txBox="1">
            <a:spLocks/>
          </p:cNvSpPr>
          <p:nvPr/>
        </p:nvSpPr>
        <p:spPr bwMode="auto">
          <a:xfrm>
            <a:off x="179388" y="3500438"/>
            <a:ext cx="8820150" cy="2881312"/>
          </a:xfrm>
          <a:prstGeom prst="rect">
            <a:avLst/>
          </a:prstGeom>
          <a:noFill/>
          <a:ln w="9525">
            <a:noFill/>
            <a:miter lim="800000"/>
            <a:headEnd/>
            <a:tailEnd/>
          </a:ln>
        </p:spPr>
        <p:txBody>
          <a:bodyPr/>
          <a:lstStyle/>
          <a:p>
            <a:pPr marL="342900" indent="-342900" algn="l" rtl="0">
              <a:spcBef>
                <a:spcPct val="20000"/>
              </a:spcBef>
              <a:defRPr/>
            </a:pPr>
            <a:r>
              <a:rPr lang="en-US" sz="3600" kern="0" dirty="0">
                <a:latin typeface="Calibri" pitchFamily="34" charset="0"/>
                <a:cs typeface="Calibri" pitchFamily="34" charset="0"/>
              </a:rPr>
              <a:t>Ex: Calculate the freezing point of a solution containing 0.600 kg of CHCl</a:t>
            </a:r>
            <a:r>
              <a:rPr lang="en-US" sz="3600" kern="0" baseline="-25000" dirty="0">
                <a:latin typeface="Calibri" pitchFamily="34" charset="0"/>
                <a:cs typeface="Calibri" pitchFamily="34" charset="0"/>
              </a:rPr>
              <a:t>3</a:t>
            </a:r>
            <a:r>
              <a:rPr lang="en-US" sz="3600" kern="0" dirty="0">
                <a:latin typeface="Calibri" pitchFamily="34" charset="0"/>
                <a:cs typeface="Calibri" pitchFamily="34" charset="0"/>
              </a:rPr>
              <a:t> and 42.0 g of eucalyptol (C</a:t>
            </a:r>
            <a:r>
              <a:rPr lang="en-US" sz="3600" kern="0" baseline="-25000" dirty="0">
                <a:latin typeface="Calibri" pitchFamily="34" charset="0"/>
                <a:cs typeface="Calibri" pitchFamily="34" charset="0"/>
              </a:rPr>
              <a:t>10</a:t>
            </a:r>
            <a:r>
              <a:rPr lang="en-US" sz="3600" kern="0" dirty="0">
                <a:latin typeface="Calibri" pitchFamily="34" charset="0"/>
                <a:cs typeface="Calibri" pitchFamily="34" charset="0"/>
              </a:rPr>
              <a:t>H</a:t>
            </a:r>
            <a:r>
              <a:rPr lang="en-US" sz="3600" kern="0" baseline="-25000" dirty="0">
                <a:latin typeface="Calibri" pitchFamily="34" charset="0"/>
                <a:cs typeface="Calibri" pitchFamily="34" charset="0"/>
              </a:rPr>
              <a:t>18</a:t>
            </a:r>
            <a:r>
              <a:rPr lang="en-US" sz="3600" kern="0" dirty="0">
                <a:latin typeface="Calibri" pitchFamily="34" charset="0"/>
                <a:cs typeface="Calibri" pitchFamily="34" charset="0"/>
              </a:rPr>
              <a:t>O). (See Table 13.4.)</a:t>
            </a:r>
          </a:p>
          <a:p>
            <a:pPr marL="342900" indent="-342900" algn="l" rtl="0">
              <a:spcBef>
                <a:spcPct val="20000"/>
              </a:spcBef>
              <a:defRPr/>
            </a:pPr>
            <a:r>
              <a:rPr lang="en-US" sz="3600" b="1" i="1" kern="0" dirty="0">
                <a:latin typeface="Calibri" pitchFamily="34" charset="0"/>
                <a:cs typeface="Calibri" pitchFamily="34" charset="0"/>
              </a:rPr>
              <a:t>Answer: </a:t>
            </a:r>
            <a:r>
              <a:rPr lang="en-US" sz="3600" kern="0" dirty="0">
                <a:latin typeface="Calibri" pitchFamily="34" charset="0"/>
                <a:cs typeface="Calibri" pitchFamily="34" charset="0"/>
              </a:rPr>
              <a:t> –65.6 °C</a:t>
            </a:r>
          </a:p>
          <a:p>
            <a:pPr marL="342900" indent="-342900" algn="l" rtl="0">
              <a:spcBef>
                <a:spcPct val="20000"/>
              </a:spcBef>
              <a:buFontTx/>
              <a:buChar char="•"/>
              <a:defRPr/>
            </a:pPr>
            <a:endParaRPr lang="en-US" sz="3600" kern="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4226" name="Picture 16" descr="13"/>
          <p:cNvPicPr>
            <a:picLocks noChangeAspect="1" noChangeArrowheads="1"/>
          </p:cNvPicPr>
          <p:nvPr/>
        </p:nvPicPr>
        <p:blipFill>
          <a:blip r:embed="rId3" cstate="print"/>
          <a:srcRect/>
          <a:stretch>
            <a:fillRect/>
          </a:stretch>
        </p:blipFill>
        <p:spPr bwMode="auto">
          <a:xfrm>
            <a:off x="1042988" y="3919538"/>
            <a:ext cx="7345362" cy="2938462"/>
          </a:xfrm>
          <a:prstGeom prst="rect">
            <a:avLst/>
          </a:prstGeom>
          <a:noFill/>
          <a:ln w="9525">
            <a:noFill/>
            <a:miter lim="800000"/>
            <a:headEnd/>
            <a:tailEnd/>
          </a:ln>
        </p:spPr>
      </p:pic>
      <p:sp>
        <p:nvSpPr>
          <p:cNvPr id="564227" name="Slide Number Placeholder 2"/>
          <p:cNvSpPr>
            <a:spLocks noGrp="1"/>
          </p:cNvSpPr>
          <p:nvPr>
            <p:ph type="sldNum" sz="quarter" idx="12"/>
          </p:nvPr>
        </p:nvSpPr>
        <p:spPr>
          <a:noFill/>
        </p:spPr>
        <p:txBody>
          <a:bodyPr/>
          <a:lstStyle/>
          <a:p>
            <a:fld id="{ADC266D3-E7EF-4C4D-92C4-7624C93EB96C}" type="slidenum">
              <a:rPr lang="ar-SA" smtClean="0">
                <a:latin typeface="Arial" pitchFamily="34" charset="0"/>
                <a:cs typeface="Arial" pitchFamily="34" charset="0"/>
              </a:rPr>
              <a:pPr/>
              <a:t>477</a:t>
            </a:fld>
            <a:endParaRPr lang="en-US" smtClean="0">
              <a:latin typeface="Arial" pitchFamily="34" charset="0"/>
              <a:cs typeface="Arial" pitchFamily="34" charset="0"/>
            </a:endParaRPr>
          </a:p>
        </p:txBody>
      </p:sp>
      <p:sp>
        <p:nvSpPr>
          <p:cNvPr id="564228" name="Content Placeholder 2"/>
          <p:cNvSpPr>
            <a:spLocks noGrp="1"/>
          </p:cNvSpPr>
          <p:nvPr>
            <p:ph idx="1"/>
          </p:nvPr>
        </p:nvSpPr>
        <p:spPr>
          <a:xfrm>
            <a:off x="179388" y="0"/>
            <a:ext cx="8964612" cy="6172200"/>
          </a:xfrm>
        </p:spPr>
        <p:txBody>
          <a:bodyPr/>
          <a:lstStyle/>
          <a:p>
            <a:pPr algn="l" rtl="0" eaLnBrk="1" hangingPunct="1">
              <a:buFontTx/>
              <a:buNone/>
            </a:pPr>
            <a:r>
              <a:rPr lang="en-US" sz="3600" smtClean="0">
                <a:latin typeface="Calibri" pitchFamily="34" charset="0"/>
                <a:cs typeface="Calibri" pitchFamily="34" charset="0"/>
              </a:rPr>
              <a:t>Ex: A solution of an unknown nonvolatile nonelectrolyte was prepared by dissolving 0.250 g of the substance in 40.0 g of CCl</a:t>
            </a:r>
            <a:r>
              <a:rPr lang="en-US" sz="3600" baseline="-25000" smtClean="0">
                <a:latin typeface="Calibri" pitchFamily="34" charset="0"/>
                <a:cs typeface="Calibri" pitchFamily="34" charset="0"/>
              </a:rPr>
              <a:t>4</a:t>
            </a:r>
            <a:r>
              <a:rPr lang="en-US" sz="3600" smtClean="0">
                <a:latin typeface="Calibri" pitchFamily="34" charset="0"/>
                <a:cs typeface="Calibri" pitchFamily="34" charset="0"/>
              </a:rPr>
              <a:t>. The boiling point of the resultant solution was 0.357 °C higher than that of the pure solvent. Calculate the molar mass of the solute. K</a:t>
            </a:r>
            <a:r>
              <a:rPr lang="en-US" sz="3600" baseline="-25000" smtClean="0">
                <a:latin typeface="Calibri" pitchFamily="34" charset="0"/>
                <a:cs typeface="Calibri" pitchFamily="34" charset="0"/>
              </a:rPr>
              <a:t>b  </a:t>
            </a:r>
            <a:r>
              <a:rPr lang="en-US" sz="3600" smtClean="0">
                <a:latin typeface="Calibri" pitchFamily="34" charset="0"/>
                <a:cs typeface="Calibri" pitchFamily="34" charset="0"/>
              </a:rPr>
              <a:t>= 5.02 </a:t>
            </a:r>
            <a:r>
              <a:rPr lang="en-US" sz="3600" baseline="30000" smtClean="0">
                <a:latin typeface="Calibri" pitchFamily="34" charset="0"/>
                <a:cs typeface="Calibri" pitchFamily="34" charset="0"/>
              </a:rPr>
              <a:t>o</a:t>
            </a:r>
            <a:r>
              <a:rPr lang="en-US" sz="3600" smtClean="0">
                <a:latin typeface="Calibri" pitchFamily="34" charset="0"/>
                <a:cs typeface="Calibri" pitchFamily="34" charset="0"/>
              </a:rPr>
              <a:t>C/m</a:t>
            </a:r>
          </a:p>
          <a:p>
            <a:pPr algn="l" rtl="0" eaLnBrk="1" hangingPunct="1"/>
            <a:endParaRPr lang="en-US" sz="3600" smtClean="0">
              <a:latin typeface="Calibri" pitchFamily="34" charset="0"/>
              <a:cs typeface="Calibri" pitchFamily="34" charset="0"/>
            </a:endParaRPr>
          </a:p>
          <a:p>
            <a:pPr algn="l" rtl="0" eaLnBrk="1" hangingPunct="1"/>
            <a:endParaRPr lang="en-US" sz="3600" smtClean="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50" name="Content Placeholder 2"/>
          <p:cNvSpPr>
            <a:spLocks noGrp="1"/>
          </p:cNvSpPr>
          <p:nvPr>
            <p:ph idx="1"/>
          </p:nvPr>
        </p:nvSpPr>
        <p:spPr>
          <a:xfrm>
            <a:off x="0" y="0"/>
            <a:ext cx="9144000" cy="5943600"/>
          </a:xfrm>
        </p:spPr>
        <p:txBody>
          <a:bodyPr/>
          <a:lstStyle/>
          <a:p>
            <a:pPr algn="l" rtl="0" eaLnBrk="1" hangingPunct="1">
              <a:buFontTx/>
              <a:buNone/>
            </a:pPr>
            <a:r>
              <a:rPr lang="en-US" smtClean="0">
                <a:latin typeface="Calibri" pitchFamily="34" charset="0"/>
                <a:cs typeface="Calibri" pitchFamily="34" charset="0"/>
              </a:rPr>
              <a:t>Ex: Camphor (C</a:t>
            </a:r>
            <a:r>
              <a:rPr lang="en-US" baseline="-25000" smtClean="0">
                <a:latin typeface="Calibri" pitchFamily="34" charset="0"/>
                <a:cs typeface="Calibri" pitchFamily="34" charset="0"/>
              </a:rPr>
              <a:t>10</a:t>
            </a:r>
            <a:r>
              <a:rPr lang="en-US" smtClean="0">
                <a:latin typeface="Calibri" pitchFamily="34" charset="0"/>
                <a:cs typeface="Calibri" pitchFamily="34" charset="0"/>
              </a:rPr>
              <a:t>H</a:t>
            </a:r>
            <a:r>
              <a:rPr lang="en-US" baseline="-25000" smtClean="0">
                <a:latin typeface="Calibri" pitchFamily="34" charset="0"/>
                <a:cs typeface="Calibri" pitchFamily="34" charset="0"/>
              </a:rPr>
              <a:t>16</a:t>
            </a:r>
            <a:r>
              <a:rPr lang="en-US" smtClean="0">
                <a:latin typeface="Calibri" pitchFamily="34" charset="0"/>
                <a:cs typeface="Calibri" pitchFamily="34" charset="0"/>
              </a:rPr>
              <a:t>O) melts at 179.8 °C, and it has a particularly large freezing-point-depression constant, K</a:t>
            </a:r>
            <a:r>
              <a:rPr lang="en-US" i="1" baseline="-25000" smtClean="0">
                <a:latin typeface="Calibri" pitchFamily="34" charset="0"/>
                <a:cs typeface="Calibri" pitchFamily="34" charset="0"/>
              </a:rPr>
              <a:t>f</a:t>
            </a:r>
            <a:r>
              <a:rPr lang="en-US" smtClean="0">
                <a:latin typeface="Calibri" pitchFamily="34" charset="0"/>
                <a:cs typeface="Calibri" pitchFamily="34" charset="0"/>
              </a:rPr>
              <a:t> = 40.0 °C/m. When 0.186 g of an organic substance of unknown molar mass is dissolved in 22.01 g of liquid camphor, the freezing point of the mixture is found to be 176.7 °C. What is the molar mass of the solute?</a:t>
            </a:r>
          </a:p>
          <a:p>
            <a:pPr algn="l" rtl="0" eaLnBrk="1" hangingPunct="1">
              <a:buFontTx/>
              <a:buNone/>
            </a:pPr>
            <a:r>
              <a:rPr lang="en-US" b="1" i="1" smtClean="0">
                <a:latin typeface="Calibri" pitchFamily="34" charset="0"/>
                <a:cs typeface="Calibri" pitchFamily="34" charset="0"/>
              </a:rPr>
              <a:t>        Answer: </a:t>
            </a:r>
            <a:r>
              <a:rPr lang="en-US" smtClean="0">
                <a:latin typeface="Calibri" pitchFamily="34" charset="0"/>
                <a:cs typeface="Calibri" pitchFamily="34" charset="0"/>
              </a:rPr>
              <a:t>109 g/mol</a:t>
            </a:r>
          </a:p>
          <a:p>
            <a:pPr algn="l" rtl="0" eaLnBrk="1" hangingPunct="1"/>
            <a:endParaRPr lang="en-US" smtClean="0">
              <a:latin typeface="Calibri" pitchFamily="34" charset="0"/>
              <a:cs typeface="Calibri" pitchFamily="34" charset="0"/>
            </a:endParaRPr>
          </a:p>
        </p:txBody>
      </p:sp>
      <p:sp>
        <p:nvSpPr>
          <p:cNvPr id="565251" name="Slide Number Placeholder 2"/>
          <p:cNvSpPr>
            <a:spLocks noGrp="1"/>
          </p:cNvSpPr>
          <p:nvPr>
            <p:ph type="sldNum" sz="quarter" idx="12"/>
          </p:nvPr>
        </p:nvSpPr>
        <p:spPr>
          <a:noFill/>
        </p:spPr>
        <p:txBody>
          <a:bodyPr/>
          <a:lstStyle/>
          <a:p>
            <a:fld id="{7DB629DB-7DA7-4F03-BEB5-1C68EB9C4FD4}" type="slidenum">
              <a:rPr lang="ar-SA" smtClean="0">
                <a:latin typeface="Arial" pitchFamily="34" charset="0"/>
                <a:cs typeface="Arial" pitchFamily="34" charset="0"/>
              </a:rPr>
              <a:pPr/>
              <a:t>478</a:t>
            </a:fld>
            <a:endParaRPr lang="en-US" smtClean="0">
              <a:latin typeface="Arial" pitchFamily="34" charset="0"/>
              <a:cs typeface="Arial" pitchFamily="34" charset="0"/>
            </a:endParaRPr>
          </a:p>
        </p:txBody>
      </p:sp>
      <p:sp>
        <p:nvSpPr>
          <p:cNvPr id="4" name="Content Placeholder 2"/>
          <p:cNvSpPr txBox="1">
            <a:spLocks/>
          </p:cNvSpPr>
          <p:nvPr/>
        </p:nvSpPr>
        <p:spPr bwMode="auto">
          <a:xfrm>
            <a:off x="179388" y="4149725"/>
            <a:ext cx="8964612" cy="3024188"/>
          </a:xfrm>
          <a:prstGeom prst="rect">
            <a:avLst/>
          </a:prstGeom>
          <a:noFill/>
          <a:ln w="9525">
            <a:noFill/>
            <a:miter lim="800000"/>
            <a:headEnd/>
            <a:tailEnd/>
          </a:ln>
        </p:spPr>
        <p:txBody>
          <a:bodyPr/>
          <a:lstStyle/>
          <a:p>
            <a:pPr marL="342900" indent="-342900" algn="l" rtl="0">
              <a:spcBef>
                <a:spcPct val="20000"/>
              </a:spcBef>
              <a:defRPr/>
            </a:pPr>
            <a:r>
              <a:rPr lang="en-US" sz="3600" kern="0" dirty="0">
                <a:latin typeface="Calibri" pitchFamily="34" charset="0"/>
                <a:cs typeface="Calibri" pitchFamily="34" charset="0"/>
              </a:rPr>
              <a:t>Ex: What is the osmotic pressure at 20 °C of a 0.0020 </a:t>
            </a:r>
            <a:r>
              <a:rPr lang="en-US" sz="3600" i="1" kern="0" dirty="0">
                <a:latin typeface="Calibri" pitchFamily="34" charset="0"/>
                <a:cs typeface="Calibri" pitchFamily="34" charset="0"/>
              </a:rPr>
              <a:t>M </a:t>
            </a:r>
            <a:r>
              <a:rPr lang="en-US" sz="3600" kern="0" dirty="0">
                <a:latin typeface="Calibri" pitchFamily="34" charset="0"/>
                <a:cs typeface="Calibri" pitchFamily="34" charset="0"/>
              </a:rPr>
              <a:t>sucrose (C</a:t>
            </a:r>
            <a:r>
              <a:rPr lang="en-US" sz="3600" kern="0" baseline="-25000" dirty="0">
                <a:latin typeface="Calibri" pitchFamily="34" charset="0"/>
                <a:cs typeface="Calibri" pitchFamily="34" charset="0"/>
              </a:rPr>
              <a:t>12</a:t>
            </a:r>
            <a:r>
              <a:rPr lang="en-US" sz="3600" kern="0" dirty="0">
                <a:latin typeface="Calibri" pitchFamily="34" charset="0"/>
                <a:cs typeface="Calibri" pitchFamily="34" charset="0"/>
              </a:rPr>
              <a:t>H</a:t>
            </a:r>
            <a:r>
              <a:rPr lang="en-US" sz="3600" kern="0" baseline="-25000" dirty="0">
                <a:latin typeface="Calibri" pitchFamily="34" charset="0"/>
                <a:cs typeface="Calibri" pitchFamily="34" charset="0"/>
              </a:rPr>
              <a:t>22</a:t>
            </a:r>
            <a:r>
              <a:rPr lang="en-US" sz="3600" kern="0" dirty="0">
                <a:latin typeface="Calibri" pitchFamily="34" charset="0"/>
                <a:cs typeface="Calibri" pitchFamily="34" charset="0"/>
              </a:rPr>
              <a:t>O</a:t>
            </a:r>
            <a:r>
              <a:rPr lang="en-US" sz="3600" kern="0" baseline="-25000" dirty="0">
                <a:latin typeface="Calibri" pitchFamily="34" charset="0"/>
                <a:cs typeface="Calibri" pitchFamily="34" charset="0"/>
              </a:rPr>
              <a:t>11</a:t>
            </a:r>
            <a:r>
              <a:rPr lang="en-US" sz="3600" kern="0" dirty="0">
                <a:latin typeface="Calibri" pitchFamily="34" charset="0"/>
                <a:cs typeface="Calibri" pitchFamily="34" charset="0"/>
              </a:rPr>
              <a:t>) solution?</a:t>
            </a:r>
          </a:p>
          <a:p>
            <a:pPr marL="342900" indent="-342900" algn="l" rtl="0">
              <a:spcBef>
                <a:spcPct val="20000"/>
              </a:spcBef>
              <a:defRPr/>
            </a:pPr>
            <a:r>
              <a:rPr lang="en-US" sz="3600" b="1" i="1" kern="0" dirty="0">
                <a:latin typeface="Calibri" pitchFamily="34" charset="0"/>
                <a:cs typeface="Calibri" pitchFamily="34" charset="0"/>
              </a:rPr>
              <a:t>    Answer: </a:t>
            </a:r>
            <a:r>
              <a:rPr lang="en-US" sz="3600" kern="0" dirty="0">
                <a:latin typeface="Calibri" pitchFamily="34" charset="0"/>
                <a:cs typeface="Calibri" pitchFamily="34" charset="0"/>
              </a:rPr>
              <a:t>0.048 </a:t>
            </a:r>
            <a:r>
              <a:rPr lang="en-US" sz="3600" kern="0" dirty="0" err="1">
                <a:latin typeface="Calibri" pitchFamily="34" charset="0"/>
                <a:cs typeface="Calibri" pitchFamily="34" charset="0"/>
              </a:rPr>
              <a:t>atm</a:t>
            </a:r>
            <a:r>
              <a:rPr lang="en-US" sz="3600" kern="0" dirty="0">
                <a:latin typeface="Calibri" pitchFamily="34" charset="0"/>
                <a:cs typeface="Calibri" pitchFamily="34" charset="0"/>
              </a:rPr>
              <a:t>, or 36.6 </a:t>
            </a:r>
            <a:r>
              <a:rPr lang="en-US" sz="3600" kern="0" dirty="0" err="1">
                <a:latin typeface="Calibri" pitchFamily="34" charset="0"/>
                <a:cs typeface="Calibri" pitchFamily="34" charset="0"/>
              </a:rPr>
              <a:t>torr</a:t>
            </a:r>
            <a:endParaRPr lang="en-US" sz="3600" kern="0" dirty="0">
              <a:latin typeface="Calibri" pitchFamily="34" charset="0"/>
              <a:cs typeface="Calibri" pitchFamily="34" charset="0"/>
            </a:endParaRPr>
          </a:p>
          <a:p>
            <a:pPr marL="342900" indent="-342900" algn="l" rtl="0">
              <a:spcBef>
                <a:spcPct val="20000"/>
              </a:spcBef>
              <a:buFontTx/>
              <a:buChar char="•"/>
              <a:defRPr/>
            </a:pPr>
            <a:endParaRPr lang="en-US" sz="3600" kern="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4" name="Content Placeholder 2"/>
          <p:cNvSpPr>
            <a:spLocks noGrp="1"/>
          </p:cNvSpPr>
          <p:nvPr>
            <p:ph idx="1"/>
          </p:nvPr>
        </p:nvSpPr>
        <p:spPr>
          <a:xfrm>
            <a:off x="0" y="260350"/>
            <a:ext cx="9144000" cy="4105275"/>
          </a:xfrm>
        </p:spPr>
        <p:txBody>
          <a:bodyPr/>
          <a:lstStyle/>
          <a:p>
            <a:pPr algn="l" rtl="0" eaLnBrk="1" hangingPunct="1">
              <a:buFontTx/>
              <a:buNone/>
            </a:pPr>
            <a:r>
              <a:rPr lang="en-US" smtClean="0"/>
              <a:t>Ex: The osmotic pressure of an aqueous solution of a certain protein was measured to determine the protein’s molar mass. The solution contained 3.50 mg of protein dissolved in sufficient water to form 5.00 mL of solution. The osmotic pressure of the solution at 25 °C was found to be 1.54 torr. Treating the protein as a non-electrolyte, calculate its molar mass.</a:t>
            </a:r>
          </a:p>
        </p:txBody>
      </p:sp>
      <p:sp>
        <p:nvSpPr>
          <p:cNvPr id="566275" name="Slide Number Placeholder 2"/>
          <p:cNvSpPr>
            <a:spLocks noGrp="1"/>
          </p:cNvSpPr>
          <p:nvPr>
            <p:ph type="sldNum" sz="quarter" idx="12"/>
          </p:nvPr>
        </p:nvSpPr>
        <p:spPr>
          <a:noFill/>
        </p:spPr>
        <p:txBody>
          <a:bodyPr/>
          <a:lstStyle/>
          <a:p>
            <a:fld id="{D9051464-DCB3-4CAC-AA6D-F067C3CA167F}" type="slidenum">
              <a:rPr lang="ar-SA" smtClean="0">
                <a:latin typeface="Arial" pitchFamily="34" charset="0"/>
                <a:cs typeface="Arial" pitchFamily="34" charset="0"/>
              </a:rPr>
              <a:pPr/>
              <a:t>479</a:t>
            </a:fld>
            <a:endParaRPr lang="en-US" smtClean="0">
              <a:latin typeface="Arial" pitchFamily="34" charset="0"/>
              <a:cs typeface="Arial" pitchFamily="34" charset="0"/>
            </a:endParaRPr>
          </a:p>
        </p:txBody>
      </p:sp>
      <p:pic>
        <p:nvPicPr>
          <p:cNvPr id="566276" name="Picture 12" descr="13"/>
          <p:cNvPicPr>
            <a:picLocks noChangeAspect="1" noChangeArrowheads="1"/>
          </p:cNvPicPr>
          <p:nvPr/>
        </p:nvPicPr>
        <p:blipFill>
          <a:blip r:embed="rId3" cstate="print"/>
          <a:srcRect/>
          <a:stretch>
            <a:fillRect/>
          </a:stretch>
        </p:blipFill>
        <p:spPr bwMode="auto">
          <a:xfrm>
            <a:off x="0" y="4652963"/>
            <a:ext cx="9144000" cy="1979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pPr eaLnBrk="1" hangingPunct="1"/>
            <a:r>
              <a:rPr lang="en-US" smtClean="0"/>
              <a:t>Chemical Equation</a:t>
            </a:r>
          </a:p>
        </p:txBody>
      </p:sp>
      <p:sp>
        <p:nvSpPr>
          <p:cNvPr id="41987" name="Rectangle 3"/>
          <p:cNvSpPr>
            <a:spLocks noGrp="1" noChangeArrowheads="1"/>
          </p:cNvSpPr>
          <p:nvPr>
            <p:ph type="body" idx="1"/>
          </p:nvPr>
        </p:nvSpPr>
        <p:spPr/>
        <p:txBody>
          <a:bodyPr/>
          <a:lstStyle/>
          <a:p>
            <a:pPr algn="l" rtl="0" eaLnBrk="1" hangingPunct="1"/>
            <a:r>
              <a:rPr lang="en-US" sz="3600" smtClean="0">
                <a:latin typeface="Times New Roman" pitchFamily="18" charset="0"/>
              </a:rPr>
              <a:t>CH</a:t>
            </a:r>
            <a:r>
              <a:rPr lang="en-US" sz="3600" baseline="-25000" smtClean="0">
                <a:latin typeface="Times New Roman" pitchFamily="18" charset="0"/>
              </a:rPr>
              <a:t>4 (</a:t>
            </a:r>
            <a:r>
              <a:rPr lang="en-US" sz="3600" i="1" baseline="-25000" smtClean="0">
                <a:latin typeface="Times New Roman" pitchFamily="18" charset="0"/>
              </a:rPr>
              <a:t>g</a:t>
            </a:r>
            <a:r>
              <a:rPr lang="en-US" sz="3600" baseline="-25000" smtClean="0">
                <a:latin typeface="Times New Roman" pitchFamily="18" charset="0"/>
              </a:rPr>
              <a:t>)</a:t>
            </a:r>
            <a:r>
              <a:rPr lang="en-US" sz="3600" smtClean="0">
                <a:latin typeface="Times New Roman" pitchFamily="18" charset="0"/>
              </a:rPr>
              <a:t> + 2 O</a:t>
            </a:r>
            <a:r>
              <a:rPr lang="en-US" sz="3600" baseline="-25000" smtClean="0">
                <a:latin typeface="Times New Roman" pitchFamily="18" charset="0"/>
              </a:rPr>
              <a:t>2 (</a:t>
            </a:r>
            <a:r>
              <a:rPr lang="en-US" sz="3600" i="1" baseline="-25000" smtClean="0">
                <a:latin typeface="Times New Roman" pitchFamily="18" charset="0"/>
              </a:rPr>
              <a:t>g</a:t>
            </a:r>
            <a:r>
              <a:rPr lang="en-US" sz="3600" baseline="-25000" smtClean="0">
                <a:latin typeface="Times New Roman" pitchFamily="18" charset="0"/>
              </a:rPr>
              <a:t>)               </a:t>
            </a:r>
            <a:r>
              <a:rPr lang="en-US" sz="3600" smtClean="0">
                <a:latin typeface="Times New Roman" pitchFamily="18" charset="0"/>
              </a:rPr>
              <a:t>CO</a:t>
            </a:r>
            <a:r>
              <a:rPr lang="en-US" sz="3600" baseline="-25000" smtClean="0">
                <a:latin typeface="Times New Roman" pitchFamily="18" charset="0"/>
              </a:rPr>
              <a:t>2 (</a:t>
            </a:r>
            <a:r>
              <a:rPr lang="en-US" sz="3600" i="1" baseline="-25000" smtClean="0">
                <a:latin typeface="Times New Roman" pitchFamily="18" charset="0"/>
              </a:rPr>
              <a:t>g</a:t>
            </a:r>
            <a:r>
              <a:rPr lang="en-US" sz="3600" baseline="-25000" smtClean="0">
                <a:latin typeface="Times New Roman" pitchFamily="18" charset="0"/>
              </a:rPr>
              <a:t>)</a:t>
            </a:r>
            <a:r>
              <a:rPr lang="en-US" sz="3600" smtClean="0">
                <a:latin typeface="Times New Roman" pitchFamily="18" charset="0"/>
              </a:rPr>
              <a:t> + 2 H</a:t>
            </a:r>
            <a:r>
              <a:rPr lang="en-US" sz="3600" baseline="-25000" smtClean="0">
                <a:latin typeface="Times New Roman" pitchFamily="18" charset="0"/>
              </a:rPr>
              <a:t>2</a:t>
            </a:r>
            <a:r>
              <a:rPr lang="en-US" sz="3600" smtClean="0">
                <a:latin typeface="Times New Roman" pitchFamily="18" charset="0"/>
              </a:rPr>
              <a:t>O</a:t>
            </a:r>
            <a:r>
              <a:rPr lang="en-US" sz="3600" baseline="-25000" smtClean="0">
                <a:latin typeface="Times New Roman" pitchFamily="18" charset="0"/>
              </a:rPr>
              <a:t> (</a:t>
            </a:r>
            <a:r>
              <a:rPr lang="en-US" sz="3600" i="1" baseline="-25000" smtClean="0">
                <a:latin typeface="Times New Roman" pitchFamily="18" charset="0"/>
              </a:rPr>
              <a:t>g</a:t>
            </a:r>
            <a:r>
              <a:rPr lang="en-US" sz="3600" baseline="-25000" smtClean="0">
                <a:latin typeface="Times New Roman" pitchFamily="18" charset="0"/>
              </a:rPr>
              <a:t>)</a:t>
            </a:r>
          </a:p>
        </p:txBody>
      </p:sp>
      <p:grpSp>
        <p:nvGrpSpPr>
          <p:cNvPr id="2" name="Group 9"/>
          <p:cNvGrpSpPr>
            <a:grpSpLocks/>
          </p:cNvGrpSpPr>
          <p:nvPr/>
        </p:nvGrpSpPr>
        <p:grpSpPr bwMode="auto">
          <a:xfrm>
            <a:off x="539750" y="2349500"/>
            <a:ext cx="7620000" cy="2981325"/>
            <a:chOff x="480" y="1440"/>
            <a:chExt cx="4800" cy="1878"/>
          </a:xfrm>
        </p:grpSpPr>
        <p:pic>
          <p:nvPicPr>
            <p:cNvPr id="181256" name="Picture 7" descr="03_04"/>
            <p:cNvPicPr>
              <a:picLocks noChangeAspect="1" noChangeArrowheads="1"/>
            </p:cNvPicPr>
            <p:nvPr/>
          </p:nvPicPr>
          <p:blipFill>
            <a:blip r:embed="rId2" cstate="print"/>
            <a:srcRect b="5725"/>
            <a:stretch>
              <a:fillRect/>
            </a:stretch>
          </p:blipFill>
          <p:spPr bwMode="auto">
            <a:xfrm>
              <a:off x="480" y="1440"/>
              <a:ext cx="4800" cy="1878"/>
            </a:xfrm>
            <a:prstGeom prst="rect">
              <a:avLst/>
            </a:prstGeom>
            <a:noFill/>
            <a:ln w="9525">
              <a:noFill/>
              <a:miter lim="800000"/>
              <a:headEnd/>
              <a:tailEnd/>
            </a:ln>
          </p:spPr>
        </p:pic>
        <p:sp>
          <p:nvSpPr>
            <p:cNvPr id="181257" name="Rectangle 8"/>
            <p:cNvSpPr>
              <a:spLocks noChangeArrowheads="1"/>
            </p:cNvSpPr>
            <p:nvPr/>
          </p:nvSpPr>
          <p:spPr bwMode="auto">
            <a:xfrm>
              <a:off x="576" y="2640"/>
              <a:ext cx="4608" cy="240"/>
            </a:xfrm>
            <a:prstGeom prst="rect">
              <a:avLst/>
            </a:prstGeom>
            <a:solidFill>
              <a:schemeClr val="bg1"/>
            </a:solidFill>
            <a:ln w="9525">
              <a:noFill/>
              <a:miter lim="800000"/>
              <a:headEnd/>
              <a:tailEnd/>
            </a:ln>
          </p:spPr>
          <p:txBody>
            <a:bodyPr wrap="none" anchor="ctr"/>
            <a:lstStyle/>
            <a:p>
              <a:pPr algn="l" rtl="0" eaLnBrk="0" hangingPunct="0"/>
              <a:endParaRPr lang="en-US" sz="2400">
                <a:ea typeface="ＭＳ Ｐゴシック" pitchFamily="34" charset="-128"/>
              </a:endParaRPr>
            </a:p>
          </p:txBody>
        </p:sp>
      </p:grpSp>
      <p:sp>
        <p:nvSpPr>
          <p:cNvPr id="181253" name="Line 7"/>
          <p:cNvSpPr>
            <a:spLocks noChangeShapeType="1"/>
          </p:cNvSpPr>
          <p:nvPr/>
        </p:nvSpPr>
        <p:spPr bwMode="auto">
          <a:xfrm>
            <a:off x="3924300" y="1989138"/>
            <a:ext cx="576263" cy="0"/>
          </a:xfrm>
          <a:prstGeom prst="line">
            <a:avLst/>
          </a:prstGeom>
          <a:noFill/>
          <a:ln w="9525">
            <a:solidFill>
              <a:schemeClr val="tx1"/>
            </a:solidFill>
            <a:round/>
            <a:headEnd/>
            <a:tailEnd type="triangle" w="med" len="med"/>
          </a:ln>
        </p:spPr>
        <p:txBody>
          <a:bodyPr/>
          <a:lstStyle/>
          <a:p>
            <a:endParaRPr lang="en-US"/>
          </a:p>
        </p:txBody>
      </p:sp>
      <p:sp>
        <p:nvSpPr>
          <p:cNvPr id="41990" name="Rectangle 8"/>
          <p:cNvSpPr>
            <a:spLocks noChangeArrowheads="1"/>
          </p:cNvSpPr>
          <p:nvPr/>
        </p:nvSpPr>
        <p:spPr bwMode="auto">
          <a:xfrm>
            <a:off x="76200" y="5661025"/>
            <a:ext cx="9067800" cy="579438"/>
          </a:xfrm>
          <a:prstGeom prst="rect">
            <a:avLst/>
          </a:prstGeom>
          <a:noFill/>
          <a:ln w="9525">
            <a:noFill/>
            <a:miter lim="800000"/>
            <a:headEnd/>
            <a:tailEnd/>
          </a:ln>
        </p:spPr>
        <p:txBody>
          <a:bodyPr wrap="none">
            <a:spAutoFit/>
          </a:bodyPr>
          <a:lstStyle/>
          <a:p>
            <a:pPr algn="r"/>
            <a:r>
              <a:rPr lang="en-US">
                <a:solidFill>
                  <a:srgbClr val="000080"/>
                </a:solidFill>
              </a:rPr>
              <a:t>Products</a:t>
            </a:r>
            <a:r>
              <a:rPr lang="en-US">
                <a:solidFill>
                  <a:srgbClr val="C82E32"/>
                </a:solidFill>
              </a:rPr>
              <a:t> appear on the right side of the equation.</a:t>
            </a:r>
          </a:p>
        </p:txBody>
      </p:sp>
      <p:sp>
        <p:nvSpPr>
          <p:cNvPr id="181255" name="Slide Number Placeholder 11"/>
          <p:cNvSpPr>
            <a:spLocks noGrp="1"/>
          </p:cNvSpPr>
          <p:nvPr>
            <p:ph type="sldNum" sz="quarter" idx="12"/>
          </p:nvPr>
        </p:nvSpPr>
        <p:spPr>
          <a:noFill/>
        </p:spPr>
        <p:txBody>
          <a:bodyPr/>
          <a:lstStyle/>
          <a:p>
            <a:fld id="{7D6B3736-5603-47FB-B965-7B34C9BF1AC2}" type="slidenum">
              <a:rPr lang="ar-SA" smtClean="0">
                <a:latin typeface="Arial" pitchFamily="34" charset="0"/>
                <a:cs typeface="Arial" pitchFamily="34" charset="0"/>
              </a:rPr>
              <a:pPr/>
              <a:t>48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 calcmode="lin" valueType="num">
                                      <p:cBhvr additive="base">
                                        <p:cTn id="7" dur="500" fill="hold"/>
                                        <p:tgtEl>
                                          <p:spTgt spid="419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990"/>
                                        </p:tgtEl>
                                        <p:attrNameLst>
                                          <p:attrName>style.visibility</p:attrName>
                                        </p:attrNameLst>
                                      </p:cBhvr>
                                      <p:to>
                                        <p:strVal val="visible"/>
                                      </p:to>
                                    </p:set>
                                    <p:anim calcmode="lin" valueType="num">
                                      <p:cBhvr additive="base">
                                        <p:cTn id="19" dur="500" fill="hold"/>
                                        <p:tgtEl>
                                          <p:spTgt spid="41990"/>
                                        </p:tgtEl>
                                        <p:attrNameLst>
                                          <p:attrName>ppt_x</p:attrName>
                                        </p:attrNameLst>
                                      </p:cBhvr>
                                      <p:tavLst>
                                        <p:tav tm="0">
                                          <p:val>
                                            <p:strVal val="#ppt_x"/>
                                          </p:val>
                                        </p:tav>
                                        <p:tav tm="100000">
                                          <p:val>
                                            <p:strVal val="#ppt_x"/>
                                          </p:val>
                                        </p:tav>
                                      </p:tavLst>
                                    </p:anim>
                                    <p:anim calcmode="lin" valueType="num">
                                      <p:cBhvr additive="base">
                                        <p:cTn id="20" dur="500" fill="hold"/>
                                        <p:tgtEl>
                                          <p:spTgt spid="419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0" grpId="0"/>
    </p:bldLst>
  </p:timing>
</p:sld>
</file>

<file path=ppt/slides/slide4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7298" name="Picture 13" descr="13"/>
          <p:cNvPicPr>
            <a:picLocks noChangeAspect="1" noChangeArrowheads="1"/>
          </p:cNvPicPr>
          <p:nvPr/>
        </p:nvPicPr>
        <p:blipFill>
          <a:blip r:embed="rId3" cstate="print"/>
          <a:srcRect/>
          <a:stretch>
            <a:fillRect/>
          </a:stretch>
        </p:blipFill>
        <p:spPr bwMode="auto">
          <a:xfrm>
            <a:off x="468313" y="620713"/>
            <a:ext cx="8378825" cy="476250"/>
          </a:xfrm>
          <a:prstGeom prst="rect">
            <a:avLst/>
          </a:prstGeom>
          <a:noFill/>
          <a:ln w="9525">
            <a:noFill/>
            <a:miter lim="800000"/>
            <a:headEnd/>
            <a:tailEnd/>
          </a:ln>
        </p:spPr>
      </p:pic>
      <p:pic>
        <p:nvPicPr>
          <p:cNvPr id="567299" name="Picture 12" descr="13"/>
          <p:cNvPicPr>
            <a:picLocks noChangeAspect="1" noChangeArrowheads="1"/>
          </p:cNvPicPr>
          <p:nvPr/>
        </p:nvPicPr>
        <p:blipFill>
          <a:blip r:embed="rId4" cstate="print"/>
          <a:srcRect/>
          <a:stretch>
            <a:fillRect/>
          </a:stretch>
        </p:blipFill>
        <p:spPr bwMode="auto">
          <a:xfrm>
            <a:off x="0" y="1341438"/>
            <a:ext cx="9144000" cy="1042987"/>
          </a:xfrm>
          <a:prstGeom prst="rect">
            <a:avLst/>
          </a:prstGeom>
          <a:noFill/>
          <a:ln w="9525">
            <a:noFill/>
            <a:miter lim="800000"/>
            <a:headEnd/>
            <a:tailEnd/>
          </a:ln>
        </p:spPr>
      </p:pic>
      <p:sp>
        <p:nvSpPr>
          <p:cNvPr id="567300" name="Slide Number Placeholder 4"/>
          <p:cNvSpPr>
            <a:spLocks noGrp="1"/>
          </p:cNvSpPr>
          <p:nvPr>
            <p:ph type="sldNum" sz="quarter" idx="12"/>
          </p:nvPr>
        </p:nvSpPr>
        <p:spPr>
          <a:noFill/>
        </p:spPr>
        <p:txBody>
          <a:bodyPr/>
          <a:lstStyle/>
          <a:p>
            <a:fld id="{81D373E8-03D3-4CC7-A450-7E98D3409AD8}" type="slidenum">
              <a:rPr lang="ar-SA" smtClean="0">
                <a:latin typeface="Arial" pitchFamily="34" charset="0"/>
                <a:cs typeface="Arial" pitchFamily="34" charset="0"/>
              </a:rPr>
              <a:pPr/>
              <a:t>480</a:t>
            </a:fld>
            <a:endParaRPr lang="en-US" smtClean="0">
              <a:latin typeface="Arial" pitchFamily="34" charset="0"/>
              <a:cs typeface="Arial" pitchFamily="34" charset="0"/>
            </a:endParaRPr>
          </a:p>
        </p:txBody>
      </p:sp>
      <p:sp>
        <p:nvSpPr>
          <p:cNvPr id="567301" name="Content Placeholder 2"/>
          <p:cNvSpPr>
            <a:spLocks noGrp="1"/>
          </p:cNvSpPr>
          <p:nvPr>
            <p:ph idx="1"/>
          </p:nvPr>
        </p:nvSpPr>
        <p:spPr>
          <a:xfrm>
            <a:off x="0" y="2636838"/>
            <a:ext cx="9144000" cy="4525962"/>
          </a:xfrm>
        </p:spPr>
        <p:txBody>
          <a:bodyPr/>
          <a:lstStyle/>
          <a:p>
            <a:pPr algn="l" rtl="0" eaLnBrk="1" hangingPunct="1">
              <a:buFontTx/>
              <a:buNone/>
            </a:pPr>
            <a:r>
              <a:rPr lang="en-US" sz="3600" smtClean="0">
                <a:latin typeface="Calibri" pitchFamily="34" charset="0"/>
                <a:cs typeface="Calibri" pitchFamily="34" charset="0"/>
              </a:rPr>
              <a:t>Ex: A sample of 2.05 g of polystyrene of uniform polymer chain length was dissolved in enough toluene to form 0.100 L of solution. The osmotic pressure of this solution was found to be 1.21 kPa at 25 °C. Calculate the molar mass of the polystyrene.</a:t>
            </a:r>
            <a:endParaRPr lang="en-US" sz="3600" b="1" i="1" smtClean="0">
              <a:latin typeface="Calibri" pitchFamily="34" charset="0"/>
              <a:cs typeface="Calibri" pitchFamily="34" charset="0"/>
            </a:endParaRPr>
          </a:p>
          <a:p>
            <a:pPr algn="l" rtl="0" eaLnBrk="1" hangingPunct="1">
              <a:buFontTx/>
              <a:buNone/>
            </a:pPr>
            <a:r>
              <a:rPr lang="en-US" sz="3600" b="1" i="1" smtClean="0">
                <a:latin typeface="Calibri" pitchFamily="34" charset="0"/>
                <a:cs typeface="Calibri" pitchFamily="34" charset="0"/>
              </a:rPr>
              <a:t>             Answer: </a:t>
            </a:r>
            <a:r>
              <a:rPr lang="en-US" sz="3600" smtClean="0">
                <a:latin typeface="Calibri" pitchFamily="34" charset="0"/>
                <a:cs typeface="Calibri" pitchFamily="34" charset="0"/>
              </a:rPr>
              <a:t>4.20 × 10</a:t>
            </a:r>
            <a:r>
              <a:rPr lang="en-US" sz="3600" baseline="30000" smtClean="0">
                <a:latin typeface="Calibri" pitchFamily="34" charset="0"/>
                <a:cs typeface="Calibri" pitchFamily="34" charset="0"/>
              </a:rPr>
              <a:t>4</a:t>
            </a:r>
            <a:r>
              <a:rPr lang="en-US" sz="3600" smtClean="0">
                <a:latin typeface="Calibri" pitchFamily="34" charset="0"/>
                <a:cs typeface="Calibri" pitchFamily="34" charset="0"/>
              </a:rPr>
              <a:t> g/mol.</a:t>
            </a:r>
          </a:p>
          <a:p>
            <a:pPr algn="l" rtl="0" eaLnBrk="1" hangingPunct="1"/>
            <a:endParaRPr lang="en-US" sz="3600" smtClean="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322" name="Rectangle 2"/>
          <p:cNvSpPr>
            <a:spLocks noGrp="1" noChangeArrowheads="1"/>
          </p:cNvSpPr>
          <p:nvPr>
            <p:ph type="ctrTitle"/>
          </p:nvPr>
        </p:nvSpPr>
        <p:spPr>
          <a:xfrm>
            <a:off x="0" y="3284538"/>
            <a:ext cx="9144000" cy="1143000"/>
          </a:xfrm>
        </p:spPr>
        <p:txBody>
          <a:bodyPr/>
          <a:lstStyle/>
          <a:p>
            <a:pPr eaLnBrk="1" hangingPunct="1"/>
            <a:r>
              <a:rPr lang="en-US" sz="6600" b="1" smtClean="0">
                <a:solidFill>
                  <a:srgbClr val="FF0000"/>
                </a:solidFill>
              </a:rPr>
              <a:t/>
            </a:r>
            <a:br>
              <a:rPr lang="en-US" sz="6600" b="1" smtClean="0">
                <a:solidFill>
                  <a:srgbClr val="FF0000"/>
                </a:solidFill>
              </a:rPr>
            </a:br>
            <a:r>
              <a:rPr lang="en-US" sz="6600" b="1" smtClean="0">
                <a:solidFill>
                  <a:srgbClr val="FF0000"/>
                </a:solidFill>
              </a:rPr>
              <a:t>Chemical Equilibrium</a:t>
            </a:r>
          </a:p>
        </p:txBody>
      </p:sp>
      <p:sp>
        <p:nvSpPr>
          <p:cNvPr id="3" name="Rectangle 2"/>
          <p:cNvSpPr/>
          <p:nvPr/>
        </p:nvSpPr>
        <p:spPr>
          <a:xfrm>
            <a:off x="2268538" y="1773238"/>
            <a:ext cx="4675187" cy="1108075"/>
          </a:xfrm>
          <a:prstGeom prst="rect">
            <a:avLst/>
          </a:prstGeom>
        </p:spPr>
        <p:txBody>
          <a:bodyPr wrap="none">
            <a:spAutoFit/>
          </a:bodyPr>
          <a:lstStyle/>
          <a:p>
            <a:pPr>
              <a:defRPr/>
            </a:pPr>
            <a:r>
              <a:rPr lang="en-US" sz="6600" kern="10" dirty="0">
                <a:ln w="9525">
                  <a:noFill/>
                  <a:round/>
                  <a:headEnd/>
                  <a:tailEnd/>
                </a:ln>
                <a:solidFill>
                  <a:srgbClr val="336699"/>
                </a:solidFill>
                <a:effectLst>
                  <a:outerShdw blurRad="38100" dist="38100" dir="2700000" algn="tl">
                    <a:srgbClr val="000000">
                      <a:alpha val="43137"/>
                    </a:srgbClr>
                  </a:outerShdw>
                </a:effectLst>
                <a:latin typeface="Times New Roman"/>
                <a:cs typeface="Times New Roman"/>
              </a:rPr>
              <a:t>CHAPTER 6</a:t>
            </a:r>
            <a:endParaRPr lang="en-US" sz="6600" dirty="0">
              <a:effectLst>
                <a:outerShdw blurRad="38100" dist="38100" dir="2700000" algn="tl">
                  <a:srgbClr val="000000">
                    <a:alpha val="43137"/>
                  </a:srgbClr>
                </a:outerShdw>
              </a:effectLst>
            </a:endParaRPr>
          </a:p>
        </p:txBody>
      </p:sp>
      <p:sp>
        <p:nvSpPr>
          <p:cNvPr id="568324" name="Slide Number Placeholder 3"/>
          <p:cNvSpPr>
            <a:spLocks noGrp="1"/>
          </p:cNvSpPr>
          <p:nvPr>
            <p:ph type="sldNum" sz="quarter" idx="12"/>
          </p:nvPr>
        </p:nvSpPr>
        <p:spPr>
          <a:noFill/>
        </p:spPr>
        <p:txBody>
          <a:bodyPr/>
          <a:lstStyle/>
          <a:p>
            <a:fld id="{0ED3EBDE-0CD2-46D6-AD26-B1917D1AB1F2}" type="slidenum">
              <a:rPr lang="ar-SA" smtClean="0">
                <a:latin typeface="Arial" pitchFamily="34" charset="0"/>
                <a:cs typeface="Arial" pitchFamily="34" charset="0"/>
              </a:rPr>
              <a:pPr/>
              <a:t>481</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4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6" name="Title 1"/>
          <p:cNvSpPr>
            <a:spLocks noGrp="1"/>
          </p:cNvSpPr>
          <p:nvPr>
            <p:ph type="title"/>
          </p:nvPr>
        </p:nvSpPr>
        <p:spPr/>
        <p:txBody>
          <a:bodyPr/>
          <a:lstStyle/>
          <a:p>
            <a:r>
              <a:rPr lang="en-US" b="1" smtClean="0">
                <a:solidFill>
                  <a:schemeClr val="tx1"/>
                </a:solidFill>
                <a:cs typeface="Times New Roman" pitchFamily="18" charset="0"/>
              </a:rPr>
              <a:t>Chemical Equilibrium</a:t>
            </a:r>
            <a:endParaRPr lang="en-US" smtClean="0"/>
          </a:p>
        </p:txBody>
      </p:sp>
      <p:sp>
        <p:nvSpPr>
          <p:cNvPr id="569347" name="Content Placeholder 2"/>
          <p:cNvSpPr>
            <a:spLocks noGrp="1"/>
          </p:cNvSpPr>
          <p:nvPr>
            <p:ph idx="1"/>
          </p:nvPr>
        </p:nvSpPr>
        <p:spPr>
          <a:xfrm>
            <a:off x="0" y="1341438"/>
            <a:ext cx="9324975" cy="4525962"/>
          </a:xfrm>
        </p:spPr>
        <p:txBody>
          <a:bodyPr/>
          <a:lstStyle/>
          <a:p>
            <a:pPr marL="0" indent="0" algn="justLow" rtl="0">
              <a:spcBef>
                <a:spcPct val="0"/>
              </a:spcBef>
              <a:buFontTx/>
              <a:buNone/>
            </a:pPr>
            <a:r>
              <a:rPr lang="en-US" b="1" smtClean="0">
                <a:cs typeface="Times New Roman" pitchFamily="18" charset="0"/>
              </a:rPr>
              <a:t>6- Chemical Equilibrium               (5 Lectures)</a:t>
            </a:r>
          </a:p>
          <a:p>
            <a:pPr marL="0" indent="0" algn="justLow" rtl="0">
              <a:spcBef>
                <a:spcPct val="0"/>
              </a:spcBef>
              <a:buFontTx/>
              <a:buNone/>
            </a:pPr>
            <a:endParaRPr lang="en-US" smtClean="0"/>
          </a:p>
          <a:p>
            <a:pPr marL="0" indent="0" algn="justLow" rtl="0">
              <a:spcBef>
                <a:spcPct val="0"/>
              </a:spcBef>
              <a:buFontTx/>
              <a:buNone/>
            </a:pPr>
            <a:r>
              <a:rPr lang="en-US" b="1" smtClean="0">
                <a:cs typeface="Times New Roman" pitchFamily="18" charset="0"/>
              </a:rPr>
              <a:t>Chp.15 Chemical Equilibrium </a:t>
            </a:r>
            <a:endParaRPr lang="en-US" b="1" smtClean="0"/>
          </a:p>
          <a:p>
            <a:pPr marL="0" indent="0" algn="justLow" rtl="0">
              <a:spcBef>
                <a:spcPct val="0"/>
              </a:spcBef>
              <a:buFontTx/>
              <a:buNone/>
            </a:pPr>
            <a:r>
              <a:rPr lang="en-US" smtClean="0">
                <a:cs typeface="Times New Roman" pitchFamily="18" charset="0"/>
              </a:rPr>
              <a:t>The concept of Equilibrium</a:t>
            </a:r>
            <a:endParaRPr lang="en-US" smtClean="0"/>
          </a:p>
          <a:p>
            <a:pPr marL="0" indent="0" algn="justLow" rtl="0">
              <a:spcBef>
                <a:spcPct val="0"/>
              </a:spcBef>
              <a:buFontTx/>
              <a:buNone/>
            </a:pPr>
            <a:r>
              <a:rPr lang="en-US" smtClean="0">
                <a:cs typeface="Times New Roman" pitchFamily="18" charset="0"/>
              </a:rPr>
              <a:t>The Equilibrium Constant</a:t>
            </a:r>
            <a:endParaRPr lang="en-US" smtClean="0"/>
          </a:p>
          <a:p>
            <a:pPr marL="0" indent="0" algn="justLow" rtl="0">
              <a:spcBef>
                <a:spcPct val="0"/>
              </a:spcBef>
              <a:buFontTx/>
              <a:buNone/>
            </a:pPr>
            <a:r>
              <a:rPr lang="en-US" smtClean="0">
                <a:cs typeface="Times New Roman" pitchFamily="18" charset="0"/>
              </a:rPr>
              <a:t> Interpreting &amp; working with Equilibrium Constants</a:t>
            </a:r>
            <a:endParaRPr lang="en-US" smtClean="0"/>
          </a:p>
          <a:p>
            <a:pPr marL="0" indent="0" algn="justLow" rtl="0">
              <a:spcBef>
                <a:spcPct val="0"/>
              </a:spcBef>
              <a:buFontTx/>
              <a:buNone/>
            </a:pPr>
            <a:r>
              <a:rPr lang="en-US" smtClean="0">
                <a:cs typeface="Times New Roman" pitchFamily="18" charset="0"/>
              </a:rPr>
              <a:t>Heterogeneous Equilibria</a:t>
            </a:r>
            <a:endParaRPr lang="en-US" smtClean="0"/>
          </a:p>
          <a:p>
            <a:pPr marL="0" indent="0" algn="justLow" rtl="0">
              <a:spcBef>
                <a:spcPct val="0"/>
              </a:spcBef>
              <a:buFontTx/>
              <a:buNone/>
            </a:pPr>
            <a:r>
              <a:rPr lang="en-US" smtClean="0">
                <a:cs typeface="Times New Roman" pitchFamily="18" charset="0"/>
              </a:rPr>
              <a:t>Calculating Equilibrium Constants</a:t>
            </a:r>
            <a:endParaRPr lang="en-US" smtClean="0"/>
          </a:p>
          <a:p>
            <a:pPr marL="0" indent="0" algn="justLow" rtl="0">
              <a:spcBef>
                <a:spcPct val="0"/>
              </a:spcBef>
              <a:buFontTx/>
              <a:buNone/>
            </a:pPr>
            <a:r>
              <a:rPr lang="en-US" smtClean="0">
                <a:cs typeface="Times New Roman" pitchFamily="18" charset="0"/>
              </a:rPr>
              <a:t>Applications of Equilibrium Constants</a:t>
            </a:r>
            <a:endParaRPr lang="en-US" smtClean="0"/>
          </a:p>
          <a:p>
            <a:pPr marL="0" indent="0" algn="justLow" rtl="0">
              <a:spcBef>
                <a:spcPct val="0"/>
              </a:spcBef>
              <a:buFontTx/>
              <a:buNone/>
            </a:pPr>
            <a:r>
              <a:rPr lang="en-US" smtClean="0">
                <a:cs typeface="Times New Roman" pitchFamily="18" charset="0"/>
              </a:rPr>
              <a:t>Le Chatelier's Principle</a:t>
            </a:r>
            <a:endParaRPr lang="en-US" smtClean="0"/>
          </a:p>
        </p:txBody>
      </p:sp>
      <p:sp>
        <p:nvSpPr>
          <p:cNvPr id="569348" name="Slide Number Placeholder 3"/>
          <p:cNvSpPr>
            <a:spLocks noGrp="1"/>
          </p:cNvSpPr>
          <p:nvPr>
            <p:ph type="sldNum" sz="quarter" idx="12"/>
          </p:nvPr>
        </p:nvSpPr>
        <p:spPr>
          <a:noFill/>
        </p:spPr>
        <p:txBody>
          <a:bodyPr/>
          <a:lstStyle/>
          <a:p>
            <a:fld id="{DE00F846-FBC1-429F-BB1F-5654E7D9E7E2}" type="slidenum">
              <a:rPr lang="ar-SA" smtClean="0">
                <a:latin typeface="Arial" pitchFamily="34" charset="0"/>
                <a:cs typeface="Arial" pitchFamily="34" charset="0"/>
              </a:rPr>
              <a:pPr/>
              <a:t>482</a:t>
            </a:fld>
            <a:endParaRPr lang="en-US" smtClean="0">
              <a:latin typeface="Arial" pitchFamily="34" charset="0"/>
              <a:cs typeface="Arial" pitchFamily="34" charset="0"/>
            </a:endParaRPr>
          </a:p>
        </p:txBody>
      </p:sp>
    </p:spTree>
  </p:cSld>
  <p:clrMapOvr>
    <a:masterClrMapping/>
  </p:clrMapOvr>
</p:sld>
</file>

<file path=ppt/slides/slide4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2"/>
          <p:cNvSpPr>
            <a:spLocks noGrp="1" noChangeArrowheads="1"/>
          </p:cNvSpPr>
          <p:nvPr>
            <p:ph type="title"/>
          </p:nvPr>
        </p:nvSpPr>
        <p:spPr/>
        <p:txBody>
          <a:bodyPr/>
          <a:lstStyle/>
          <a:p>
            <a:pPr eaLnBrk="1" hangingPunct="1"/>
            <a:r>
              <a:rPr lang="en-US" smtClean="0"/>
              <a:t>The Concept of Equilibrium</a:t>
            </a:r>
          </a:p>
        </p:txBody>
      </p:sp>
      <p:sp>
        <p:nvSpPr>
          <p:cNvPr id="570371" name="Rectangle 4"/>
          <p:cNvSpPr>
            <a:spLocks noGrp="1" noChangeArrowheads="1"/>
          </p:cNvSpPr>
          <p:nvPr>
            <p:ph type="body" sz="half" idx="2"/>
          </p:nvPr>
        </p:nvSpPr>
        <p:spPr>
          <a:xfrm>
            <a:off x="152400" y="5013325"/>
            <a:ext cx="8991600" cy="1676400"/>
          </a:xfrm>
        </p:spPr>
        <p:txBody>
          <a:bodyPr/>
          <a:lstStyle/>
          <a:p>
            <a:pPr algn="l" rtl="0" eaLnBrk="1" hangingPunct="1">
              <a:buFontTx/>
              <a:buNone/>
            </a:pPr>
            <a:r>
              <a:rPr lang="en-US" smtClean="0"/>
              <a:t>	Chemical equilibrium occurs when a reaction and its reverse reaction proceed at the same rate.</a:t>
            </a:r>
          </a:p>
        </p:txBody>
      </p:sp>
      <p:pic>
        <p:nvPicPr>
          <p:cNvPr id="570372" name="Picture 11" descr="15_01"/>
          <p:cNvPicPr>
            <a:picLocks noGrp="1" noChangeAspect="1" noChangeArrowheads="1"/>
          </p:cNvPicPr>
          <p:nvPr>
            <p:ph sz="half" idx="1"/>
          </p:nvPr>
        </p:nvPicPr>
        <p:blipFill>
          <a:blip r:embed="rId3" cstate="print"/>
          <a:srcRect l="7626" t="14983" r="5933" b="19826"/>
          <a:stretch>
            <a:fillRect/>
          </a:stretch>
        </p:blipFill>
        <p:spPr>
          <a:xfrm>
            <a:off x="1733550" y="1143000"/>
            <a:ext cx="5676900" cy="3875088"/>
          </a:xfrm>
        </p:spPr>
      </p:pic>
      <p:sp>
        <p:nvSpPr>
          <p:cNvPr id="570373" name="Slide Number Placeholder 4"/>
          <p:cNvSpPr>
            <a:spLocks noGrp="1"/>
          </p:cNvSpPr>
          <p:nvPr>
            <p:ph type="sldNum" sz="quarter" idx="11"/>
          </p:nvPr>
        </p:nvSpPr>
        <p:spPr>
          <a:xfrm>
            <a:off x="0" y="6400800"/>
            <a:ext cx="1905000" cy="457200"/>
          </a:xfrm>
          <a:noFill/>
        </p:spPr>
        <p:txBody>
          <a:bodyPr/>
          <a:lstStyle/>
          <a:p>
            <a:fld id="{FBBB540C-85A1-4DDD-B191-3F5235F1D144}" type="slidenum">
              <a:rPr lang="ar-SA" smtClean="0">
                <a:latin typeface="Arial" pitchFamily="34" charset="0"/>
                <a:cs typeface="Arial" pitchFamily="34" charset="0"/>
              </a:rPr>
              <a:pPr/>
              <a:t>483</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4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4" name="Rectangle 2"/>
          <p:cNvSpPr>
            <a:spLocks noGrp="1" noChangeArrowheads="1"/>
          </p:cNvSpPr>
          <p:nvPr>
            <p:ph type="title"/>
          </p:nvPr>
        </p:nvSpPr>
        <p:spPr/>
        <p:txBody>
          <a:bodyPr/>
          <a:lstStyle/>
          <a:p>
            <a:pPr eaLnBrk="1" hangingPunct="1"/>
            <a:r>
              <a:rPr lang="en-US" smtClean="0"/>
              <a:t>The Concept of Equilibrium</a:t>
            </a:r>
          </a:p>
        </p:txBody>
      </p:sp>
      <p:sp>
        <p:nvSpPr>
          <p:cNvPr id="5123" name="Rectangle 3"/>
          <p:cNvSpPr>
            <a:spLocks noGrp="1" noChangeArrowheads="1"/>
          </p:cNvSpPr>
          <p:nvPr>
            <p:ph type="body" sz="half" idx="2"/>
          </p:nvPr>
        </p:nvSpPr>
        <p:spPr>
          <a:xfrm>
            <a:off x="4648200" y="1295400"/>
            <a:ext cx="4343400" cy="4648200"/>
          </a:xfrm>
        </p:spPr>
        <p:txBody>
          <a:bodyPr/>
          <a:lstStyle/>
          <a:p>
            <a:pPr algn="l" rtl="0" eaLnBrk="1" hangingPunct="1"/>
            <a:r>
              <a:rPr lang="en-US" sz="2800" smtClean="0"/>
              <a:t>As a system approaches equilibrium, both the forward and reverse reactions are occurring.</a:t>
            </a:r>
          </a:p>
          <a:p>
            <a:pPr algn="l" rtl="0" eaLnBrk="1" hangingPunct="1"/>
            <a:r>
              <a:rPr lang="en-US" sz="2800" smtClean="0"/>
              <a:t>At equilibrium, the forward and reverse reactions are proceeding </a:t>
            </a:r>
            <a:r>
              <a:rPr lang="en-US" sz="2800" i="1" smtClean="0"/>
              <a:t>at the same rate</a:t>
            </a:r>
            <a:r>
              <a:rPr lang="en-US" sz="2800" smtClean="0"/>
              <a:t>.</a:t>
            </a:r>
          </a:p>
        </p:txBody>
      </p:sp>
      <p:pic>
        <p:nvPicPr>
          <p:cNvPr id="571396" name="Picture 7" descr="15_02"/>
          <p:cNvPicPr>
            <a:picLocks noGrp="1" noChangeAspect="1" noChangeArrowheads="1"/>
          </p:cNvPicPr>
          <p:nvPr>
            <p:ph sz="half" idx="1"/>
          </p:nvPr>
        </p:nvPicPr>
        <p:blipFill>
          <a:blip r:embed="rId3" cstate="print"/>
          <a:srcRect t="46428" b="9723"/>
          <a:stretch>
            <a:fillRect/>
          </a:stretch>
        </p:blipFill>
        <p:spPr>
          <a:xfrm>
            <a:off x="265113" y="1433513"/>
            <a:ext cx="3925887" cy="3011487"/>
          </a:xfrm>
        </p:spPr>
      </p:pic>
      <p:sp>
        <p:nvSpPr>
          <p:cNvPr id="5131" name="Rectangle 11"/>
          <p:cNvSpPr>
            <a:spLocks noChangeArrowheads="1"/>
          </p:cNvSpPr>
          <p:nvPr/>
        </p:nvSpPr>
        <p:spPr bwMode="auto">
          <a:xfrm>
            <a:off x="2305050" y="1876425"/>
            <a:ext cx="1806575" cy="2122488"/>
          </a:xfrm>
          <a:prstGeom prst="rect">
            <a:avLst/>
          </a:prstGeom>
          <a:solidFill>
            <a:schemeClr val="bg1"/>
          </a:solidFill>
          <a:ln w="9525">
            <a:noFill/>
            <a:miter lim="800000"/>
            <a:headEnd/>
            <a:tailEnd/>
          </a:ln>
        </p:spPr>
        <p:txBody>
          <a:bodyPr wrap="none" anchor="ctr"/>
          <a:lstStyle/>
          <a:p>
            <a:endParaRPr lang="en-US">
              <a:latin typeface="Calibri" pitchFamily="34" charset="0"/>
            </a:endParaRPr>
          </a:p>
        </p:txBody>
      </p:sp>
      <p:sp>
        <p:nvSpPr>
          <p:cNvPr id="571398" name="Slide Number Placeholder 5"/>
          <p:cNvSpPr>
            <a:spLocks noGrp="1"/>
          </p:cNvSpPr>
          <p:nvPr>
            <p:ph type="sldNum" sz="quarter" idx="11"/>
          </p:nvPr>
        </p:nvSpPr>
        <p:spPr>
          <a:xfrm>
            <a:off x="395288" y="6092825"/>
            <a:ext cx="1905000" cy="457200"/>
          </a:xfrm>
          <a:noFill/>
        </p:spPr>
        <p:txBody>
          <a:bodyPr/>
          <a:lstStyle/>
          <a:p>
            <a:fld id="{78A4FE76-632B-4715-AEB0-69D212BD12F6}" type="slidenum">
              <a:rPr lang="ar-SA" smtClean="0">
                <a:latin typeface="Arial" pitchFamily="34" charset="0"/>
                <a:cs typeface="Arial" pitchFamily="34" charset="0"/>
              </a:rPr>
              <a:pPr/>
              <a:t>484</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fade">
                                      <p:cBhvr>
                                        <p:cTn id="7" dur="2000"/>
                                        <p:tgtEl>
                                          <p:spTgt spid="5123">
                                            <p:txEl>
                                              <p:pRg st="1" end="1"/>
                                            </p:txEl>
                                          </p:spTgt>
                                        </p:tgtEl>
                                      </p:cBhvr>
                                    </p:animEffect>
                                  </p:childTnLst>
                                </p:cTn>
                              </p:par>
                              <p:par>
                                <p:cTn id="8" presetID="10" presetClass="exit" presetSubtype="0" fill="hold" grpId="0" nodeType="withEffect">
                                  <p:stCondLst>
                                    <p:cond delay="0"/>
                                  </p:stCondLst>
                                  <p:childTnLst>
                                    <p:animEffect transition="out" filter="fade">
                                      <p:cBhvr>
                                        <p:cTn id="9" dur="2000"/>
                                        <p:tgtEl>
                                          <p:spTgt spid="5131"/>
                                        </p:tgtEl>
                                      </p:cBhvr>
                                    </p:animEffect>
                                    <p:set>
                                      <p:cBhvr>
                                        <p:cTn id="10" dur="1" fill="hold">
                                          <p:stCondLst>
                                            <p:cond delay="1999"/>
                                          </p:stCondLst>
                                        </p:cTn>
                                        <p:tgtEl>
                                          <p:spTgt spid="51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P spid="5131" grpId="0" animBg="1"/>
    </p:bldLst>
  </p:timing>
</p:sld>
</file>

<file path=ppt/slides/slide4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418" name="Rectangle 2"/>
          <p:cNvSpPr>
            <a:spLocks noGrp="1" noChangeArrowheads="1"/>
          </p:cNvSpPr>
          <p:nvPr>
            <p:ph type="title"/>
          </p:nvPr>
        </p:nvSpPr>
        <p:spPr/>
        <p:txBody>
          <a:bodyPr/>
          <a:lstStyle/>
          <a:p>
            <a:pPr eaLnBrk="1" hangingPunct="1"/>
            <a:r>
              <a:rPr lang="en-US" smtClean="0"/>
              <a:t>A System at Equilibrium</a:t>
            </a:r>
          </a:p>
        </p:txBody>
      </p:sp>
      <p:sp>
        <p:nvSpPr>
          <p:cNvPr id="572419" name="Rectangle 3"/>
          <p:cNvSpPr>
            <a:spLocks noGrp="1" noChangeArrowheads="1"/>
          </p:cNvSpPr>
          <p:nvPr>
            <p:ph type="body" sz="half" idx="1"/>
          </p:nvPr>
        </p:nvSpPr>
        <p:spPr>
          <a:xfrm>
            <a:off x="228600" y="1981200"/>
            <a:ext cx="3810000" cy="4114800"/>
          </a:xfrm>
        </p:spPr>
        <p:txBody>
          <a:bodyPr/>
          <a:lstStyle/>
          <a:p>
            <a:pPr algn="l" rtl="0" eaLnBrk="1" hangingPunct="1">
              <a:buFontTx/>
              <a:buNone/>
            </a:pPr>
            <a:r>
              <a:rPr lang="en-US" sz="2800" smtClean="0"/>
              <a:t>	Once equilibrium is achieved, the </a:t>
            </a:r>
            <a:r>
              <a:rPr lang="en-US" sz="2800" i="1" smtClean="0"/>
              <a:t>amount</a:t>
            </a:r>
            <a:r>
              <a:rPr lang="en-US" sz="2800" smtClean="0"/>
              <a:t> of each reactant and product remains constant.</a:t>
            </a:r>
          </a:p>
        </p:txBody>
      </p:sp>
      <p:pic>
        <p:nvPicPr>
          <p:cNvPr id="572420" name="Picture 7" descr="15_02"/>
          <p:cNvPicPr>
            <a:picLocks noGrp="1" noChangeAspect="1" noChangeArrowheads="1"/>
          </p:cNvPicPr>
          <p:nvPr>
            <p:ph sz="half" idx="2"/>
          </p:nvPr>
        </p:nvPicPr>
        <p:blipFill>
          <a:blip r:embed="rId3" cstate="print"/>
          <a:srcRect b="59259"/>
          <a:stretch>
            <a:fillRect/>
          </a:stretch>
        </p:blipFill>
        <p:spPr>
          <a:xfrm>
            <a:off x="4038600" y="1735138"/>
            <a:ext cx="4724400" cy="3370262"/>
          </a:xfrm>
        </p:spPr>
      </p:pic>
      <p:sp>
        <p:nvSpPr>
          <p:cNvPr id="572421" name="Slide Number Placeholder 4"/>
          <p:cNvSpPr>
            <a:spLocks noGrp="1"/>
          </p:cNvSpPr>
          <p:nvPr>
            <p:ph type="sldNum" sz="quarter" idx="11"/>
          </p:nvPr>
        </p:nvSpPr>
        <p:spPr>
          <a:xfrm>
            <a:off x="323850" y="6092825"/>
            <a:ext cx="1905000" cy="457200"/>
          </a:xfrm>
          <a:noFill/>
        </p:spPr>
        <p:txBody>
          <a:bodyPr/>
          <a:lstStyle/>
          <a:p>
            <a:fld id="{D571D482-3FA5-476F-84BE-E892411E5703}" type="slidenum">
              <a:rPr lang="ar-SA" smtClean="0">
                <a:latin typeface="Arial" pitchFamily="34" charset="0"/>
                <a:cs typeface="Arial" pitchFamily="34" charset="0"/>
              </a:rPr>
              <a:pPr/>
              <a:t>485</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4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42" name="Rectangle 2"/>
          <p:cNvSpPr>
            <a:spLocks noGrp="1" noChangeArrowheads="1"/>
          </p:cNvSpPr>
          <p:nvPr>
            <p:ph type="title"/>
          </p:nvPr>
        </p:nvSpPr>
        <p:spPr/>
        <p:txBody>
          <a:bodyPr/>
          <a:lstStyle/>
          <a:p>
            <a:pPr eaLnBrk="1" hangingPunct="1"/>
            <a:r>
              <a:rPr lang="en-US" smtClean="0"/>
              <a:t>Depicting Equilibrium</a:t>
            </a:r>
          </a:p>
        </p:txBody>
      </p:sp>
      <p:sp>
        <p:nvSpPr>
          <p:cNvPr id="573443" name="Rectangle 3"/>
          <p:cNvSpPr>
            <a:spLocks noGrp="1" noChangeArrowheads="1"/>
          </p:cNvSpPr>
          <p:nvPr>
            <p:ph type="body" idx="1"/>
          </p:nvPr>
        </p:nvSpPr>
        <p:spPr>
          <a:xfrm>
            <a:off x="685800" y="1981200"/>
            <a:ext cx="7772400" cy="2133600"/>
          </a:xfrm>
        </p:spPr>
        <p:txBody>
          <a:bodyPr/>
          <a:lstStyle/>
          <a:p>
            <a:pPr algn="l" rtl="0" eaLnBrk="1" hangingPunct="1">
              <a:buFontTx/>
              <a:buNone/>
            </a:pPr>
            <a:r>
              <a:rPr lang="en-US" smtClean="0"/>
              <a:t>	Since, in a system at equilibrium, both the forward and reverse reactions are being carried out, we write its equation with a double arrow.</a:t>
            </a:r>
          </a:p>
        </p:txBody>
      </p:sp>
      <p:grpSp>
        <p:nvGrpSpPr>
          <p:cNvPr id="573444" name="Group 20"/>
          <p:cNvGrpSpPr>
            <a:grpSpLocks/>
          </p:cNvGrpSpPr>
          <p:nvPr/>
        </p:nvGrpSpPr>
        <p:grpSpPr bwMode="auto">
          <a:xfrm>
            <a:off x="2243138" y="4343400"/>
            <a:ext cx="4652962" cy="579438"/>
            <a:chOff x="1440" y="3504"/>
            <a:chExt cx="2931" cy="365"/>
          </a:xfrm>
        </p:grpSpPr>
        <p:sp>
          <p:nvSpPr>
            <p:cNvPr id="573446" name="Rectangle 16"/>
            <p:cNvSpPr>
              <a:spLocks noChangeArrowheads="1"/>
            </p:cNvSpPr>
            <p:nvPr/>
          </p:nvSpPr>
          <p:spPr bwMode="auto">
            <a:xfrm>
              <a:off x="1440" y="3504"/>
              <a:ext cx="939" cy="365"/>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N</a:t>
              </a:r>
              <a:r>
                <a:rPr lang="en-US" baseline="-25000">
                  <a:solidFill>
                    <a:srgbClr val="C82E32"/>
                  </a:solidFill>
                  <a:latin typeface="Calibri" pitchFamily="34" charset="0"/>
                </a:rPr>
                <a:t>2</a:t>
              </a:r>
              <a:r>
                <a:rPr lang="en-US">
                  <a:solidFill>
                    <a:srgbClr val="C82E32"/>
                  </a:solidFill>
                  <a:latin typeface="Calibri" pitchFamily="34" charset="0"/>
                </a:rPr>
                <a:t>O</a:t>
              </a:r>
              <a:r>
                <a:rPr lang="en-US" baseline="-25000">
                  <a:solidFill>
                    <a:srgbClr val="C82E32"/>
                  </a:solidFill>
                  <a:latin typeface="Calibri" pitchFamily="34" charset="0"/>
                </a:rPr>
                <a:t>4 (</a:t>
              </a:r>
              <a:r>
                <a:rPr lang="en-US" i="1" baseline="-25000">
                  <a:solidFill>
                    <a:srgbClr val="C82E32"/>
                  </a:solidFill>
                  <a:latin typeface="Calibri" pitchFamily="34" charset="0"/>
                </a:rPr>
                <a:t>g</a:t>
              </a:r>
              <a:r>
                <a:rPr lang="en-US" baseline="-25000">
                  <a:solidFill>
                    <a:srgbClr val="C82E32"/>
                  </a:solidFill>
                  <a:latin typeface="Calibri" pitchFamily="34" charset="0"/>
                </a:rPr>
                <a:t>)</a:t>
              </a:r>
              <a:endParaRPr lang="en-US">
                <a:solidFill>
                  <a:srgbClr val="C82E32"/>
                </a:solidFill>
                <a:latin typeface="Calibri" pitchFamily="34" charset="0"/>
              </a:endParaRPr>
            </a:p>
          </p:txBody>
        </p:sp>
        <p:pic>
          <p:nvPicPr>
            <p:cNvPr id="573447" name="Picture 18" descr="equilibrium"/>
            <p:cNvPicPr>
              <a:picLocks noChangeAspect="1" noChangeArrowheads="1"/>
            </p:cNvPicPr>
            <p:nvPr/>
          </p:nvPicPr>
          <p:blipFill>
            <a:blip r:embed="rId3" cstate="print"/>
            <a:srcRect/>
            <a:stretch>
              <a:fillRect/>
            </a:stretch>
          </p:blipFill>
          <p:spPr bwMode="auto">
            <a:xfrm>
              <a:off x="2453" y="3627"/>
              <a:ext cx="784" cy="120"/>
            </a:xfrm>
            <a:prstGeom prst="rect">
              <a:avLst/>
            </a:prstGeom>
            <a:noFill/>
            <a:ln w="9525">
              <a:noFill/>
              <a:miter lim="800000"/>
              <a:headEnd/>
              <a:tailEnd/>
            </a:ln>
          </p:spPr>
        </p:pic>
        <p:sp>
          <p:nvSpPr>
            <p:cNvPr id="573448" name="Rectangle 19"/>
            <p:cNvSpPr>
              <a:spLocks noChangeArrowheads="1"/>
            </p:cNvSpPr>
            <p:nvPr/>
          </p:nvSpPr>
          <p:spPr bwMode="auto">
            <a:xfrm>
              <a:off x="3312" y="3504"/>
              <a:ext cx="1059" cy="365"/>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2 NO</a:t>
              </a:r>
              <a:r>
                <a:rPr lang="en-US" baseline="-25000">
                  <a:solidFill>
                    <a:srgbClr val="C82E32"/>
                  </a:solidFill>
                  <a:latin typeface="Calibri" pitchFamily="34" charset="0"/>
                </a:rPr>
                <a:t>2 (</a:t>
              </a:r>
              <a:r>
                <a:rPr lang="en-US" i="1" baseline="-25000">
                  <a:solidFill>
                    <a:srgbClr val="C82E32"/>
                  </a:solidFill>
                  <a:latin typeface="Calibri" pitchFamily="34" charset="0"/>
                </a:rPr>
                <a:t>g</a:t>
              </a:r>
              <a:r>
                <a:rPr lang="en-US" baseline="-25000">
                  <a:solidFill>
                    <a:srgbClr val="C82E32"/>
                  </a:solidFill>
                  <a:latin typeface="Calibri" pitchFamily="34" charset="0"/>
                </a:rPr>
                <a:t>)</a:t>
              </a:r>
              <a:endParaRPr lang="en-US">
                <a:solidFill>
                  <a:srgbClr val="C82E32"/>
                </a:solidFill>
                <a:latin typeface="Calibri" pitchFamily="34" charset="0"/>
              </a:endParaRPr>
            </a:p>
          </p:txBody>
        </p:sp>
      </p:grpSp>
      <p:sp>
        <p:nvSpPr>
          <p:cNvPr id="573445" name="Slide Number Placeholder 7"/>
          <p:cNvSpPr>
            <a:spLocks noGrp="1"/>
          </p:cNvSpPr>
          <p:nvPr>
            <p:ph type="sldNum" sz="quarter" idx="12"/>
          </p:nvPr>
        </p:nvSpPr>
        <p:spPr>
          <a:noFill/>
        </p:spPr>
        <p:txBody>
          <a:bodyPr/>
          <a:lstStyle/>
          <a:p>
            <a:fld id="{CC6E70BA-BB9F-413D-BE63-7521C360F8C7}" type="slidenum">
              <a:rPr lang="ar-SA" smtClean="0">
                <a:latin typeface="Arial" pitchFamily="34" charset="0"/>
                <a:cs typeface="Arial" pitchFamily="34" charset="0"/>
              </a:rPr>
              <a:pPr/>
              <a:t>486</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4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466" name="Title 1"/>
          <p:cNvSpPr>
            <a:spLocks noGrp="1"/>
          </p:cNvSpPr>
          <p:nvPr>
            <p:ph type="title"/>
          </p:nvPr>
        </p:nvSpPr>
        <p:spPr>
          <a:xfrm>
            <a:off x="457200" y="0"/>
            <a:ext cx="8229600" cy="1143000"/>
          </a:xfrm>
        </p:spPr>
        <p:txBody>
          <a:bodyPr/>
          <a:lstStyle/>
          <a:p>
            <a:pPr eaLnBrk="1" hangingPunct="1"/>
            <a:r>
              <a:rPr lang="en-US" smtClean="0"/>
              <a:t>Equilibria</a:t>
            </a:r>
          </a:p>
        </p:txBody>
      </p:sp>
      <p:sp>
        <p:nvSpPr>
          <p:cNvPr id="574467" name="Content Placeholder 2"/>
          <p:cNvSpPr>
            <a:spLocks noGrp="1"/>
          </p:cNvSpPr>
          <p:nvPr>
            <p:ph idx="1"/>
          </p:nvPr>
        </p:nvSpPr>
        <p:spPr>
          <a:xfrm>
            <a:off x="228600" y="914400"/>
            <a:ext cx="8915400" cy="4525963"/>
          </a:xfrm>
        </p:spPr>
        <p:txBody>
          <a:bodyPr/>
          <a:lstStyle/>
          <a:p>
            <a:pPr algn="l" rtl="0" eaLnBrk="1" hangingPunct="1"/>
            <a:r>
              <a:rPr lang="en-US" sz="2400" u="sng" smtClean="0"/>
              <a:t>All</a:t>
            </a:r>
            <a:r>
              <a:rPr lang="en-US" sz="2400" smtClean="0"/>
              <a:t> chemical systems (reactions) reach a point where the concentrations of the reactants &amp; products</a:t>
            </a:r>
          </a:p>
          <a:p>
            <a:pPr algn="ctr" rtl="0" eaLnBrk="1" hangingPunct="1">
              <a:buFont typeface="Wingdings" pitchFamily="2" charset="2"/>
              <a:buNone/>
            </a:pPr>
            <a:r>
              <a:rPr lang="en-US" sz="2400" smtClean="0"/>
              <a:t>“no longer change”</a:t>
            </a:r>
          </a:p>
          <a:p>
            <a:pPr algn="l" rtl="0" eaLnBrk="1" hangingPunct="1"/>
            <a:r>
              <a:rPr lang="en-US" sz="2400" smtClean="0"/>
              <a:t>All chemical reactions are </a:t>
            </a:r>
            <a:r>
              <a:rPr lang="en-US" sz="2400" u="sng" smtClean="0"/>
              <a:t>reversible</a:t>
            </a:r>
            <a:r>
              <a:rPr lang="en-US" sz="2400" smtClean="0"/>
              <a:t> and reach a state of “Equilibrium”</a:t>
            </a:r>
          </a:p>
          <a:p>
            <a:pPr lvl="1" algn="l" rtl="0" eaLnBrk="1" hangingPunct="1"/>
            <a:r>
              <a:rPr lang="en-US" sz="2400" smtClean="0"/>
              <a:t>Reactant &amp; Product concentrations </a:t>
            </a:r>
            <a:r>
              <a:rPr lang="en-US" sz="2400" u="sng" smtClean="0"/>
              <a:t>stop</a:t>
            </a:r>
            <a:r>
              <a:rPr lang="en-US" sz="2400" smtClean="0"/>
              <a:t> changing</a:t>
            </a:r>
          </a:p>
          <a:p>
            <a:pPr lvl="1" algn="l" rtl="0" eaLnBrk="1" hangingPunct="1"/>
            <a:r>
              <a:rPr lang="en-US" sz="2400" smtClean="0"/>
              <a:t>The forward and reverse </a:t>
            </a:r>
            <a:r>
              <a:rPr lang="en-US" sz="2400" u="sng" smtClean="0"/>
              <a:t>reaction rates</a:t>
            </a:r>
            <a:r>
              <a:rPr lang="en-US" sz="2400" smtClean="0"/>
              <a:t> have become </a:t>
            </a:r>
            <a:r>
              <a:rPr lang="en-US" sz="2400" u="sng" smtClean="0"/>
              <a:t>equal</a:t>
            </a:r>
          </a:p>
          <a:p>
            <a:pPr lvl="1" algn="l" rtl="0" eaLnBrk="1" hangingPunct="1"/>
            <a:r>
              <a:rPr lang="en-US" sz="2400" smtClean="0"/>
              <a:t>The </a:t>
            </a:r>
            <a:r>
              <a:rPr lang="en-US" sz="2400" u="sng" smtClean="0"/>
              <a:t>rate</a:t>
            </a:r>
            <a:r>
              <a:rPr lang="en-US" sz="2400" smtClean="0"/>
              <a:t> of reactant decomposition or combination to form one or more products is balanced by the rate of product decomposition or combination to form the original reactants</a:t>
            </a:r>
          </a:p>
          <a:p>
            <a:pPr lvl="1" algn="l" rtl="0" eaLnBrk="1" hangingPunct="1">
              <a:spcBef>
                <a:spcPct val="0"/>
              </a:spcBef>
            </a:pPr>
            <a:r>
              <a:rPr lang="en-US" sz="2400" smtClean="0"/>
              <a:t>At equilibrium:              rate</a:t>
            </a:r>
            <a:r>
              <a:rPr lang="en-US" sz="2400" baseline="-25000" smtClean="0"/>
              <a:t>(fwd)</a:t>
            </a:r>
            <a:r>
              <a:rPr lang="en-US" sz="2400" smtClean="0"/>
              <a:t>  =   rate</a:t>
            </a:r>
            <a:r>
              <a:rPr lang="en-US" sz="2400" baseline="-25000" smtClean="0"/>
              <a:t>(rev)</a:t>
            </a:r>
            <a:endParaRPr lang="en-US" sz="2400" smtClean="0"/>
          </a:p>
          <a:p>
            <a:pPr lvl="1" algn="l" rtl="0" eaLnBrk="1" hangingPunct="1">
              <a:spcBef>
                <a:spcPct val="0"/>
              </a:spcBef>
            </a:pPr>
            <a:endParaRPr lang="en-US" sz="2400" smtClean="0"/>
          </a:p>
          <a:p>
            <a:pPr lvl="1" algn="l" rtl="0" eaLnBrk="1" hangingPunct="1">
              <a:spcBef>
                <a:spcPct val="0"/>
              </a:spcBef>
              <a:buFontTx/>
              <a:buNone/>
            </a:pPr>
            <a:r>
              <a:rPr lang="en-US" sz="2400" smtClean="0"/>
              <a:t/>
            </a:r>
            <a:br>
              <a:rPr lang="en-US" sz="2400" smtClean="0"/>
            </a:br>
            <a:endParaRPr lang="en-US" sz="2400" smtClean="0"/>
          </a:p>
        </p:txBody>
      </p:sp>
      <p:sp>
        <p:nvSpPr>
          <p:cNvPr id="574468" name="Slide Number Placeholder 3"/>
          <p:cNvSpPr>
            <a:spLocks noGrp="1"/>
          </p:cNvSpPr>
          <p:nvPr>
            <p:ph type="sldNum" sz="quarter" idx="12"/>
          </p:nvPr>
        </p:nvSpPr>
        <p:spPr>
          <a:noFill/>
        </p:spPr>
        <p:txBody>
          <a:bodyPr/>
          <a:lstStyle/>
          <a:p>
            <a:fld id="{AC1B70A4-31B2-481D-B847-03D9421076E8}" type="slidenum">
              <a:rPr lang="ar-SA" smtClean="0">
                <a:latin typeface="Arial" pitchFamily="34" charset="0"/>
                <a:cs typeface="Arial" pitchFamily="34" charset="0"/>
              </a:rPr>
              <a:pPr/>
              <a:t>487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490" name="Title 1"/>
          <p:cNvSpPr>
            <a:spLocks noGrp="1"/>
          </p:cNvSpPr>
          <p:nvPr>
            <p:ph type="title"/>
          </p:nvPr>
        </p:nvSpPr>
        <p:spPr>
          <a:xfrm>
            <a:off x="457200" y="-304800"/>
            <a:ext cx="8229600" cy="1143000"/>
          </a:xfrm>
        </p:spPr>
        <p:txBody>
          <a:bodyPr/>
          <a:lstStyle/>
          <a:p>
            <a:pPr eaLnBrk="1" hangingPunct="1"/>
            <a:r>
              <a:rPr lang="en-US" smtClean="0"/>
              <a:t>Equilibria</a:t>
            </a:r>
          </a:p>
        </p:txBody>
      </p:sp>
      <p:sp>
        <p:nvSpPr>
          <p:cNvPr id="575491" name="Content Placeholder 2"/>
          <p:cNvSpPr>
            <a:spLocks noGrp="1"/>
          </p:cNvSpPr>
          <p:nvPr>
            <p:ph idx="1"/>
          </p:nvPr>
        </p:nvSpPr>
        <p:spPr>
          <a:xfrm>
            <a:off x="304800" y="685800"/>
            <a:ext cx="8229600" cy="3886200"/>
          </a:xfrm>
        </p:spPr>
        <p:txBody>
          <a:bodyPr/>
          <a:lstStyle/>
          <a:p>
            <a:pPr algn="l" rtl="0" eaLnBrk="1" hangingPunct="1">
              <a:lnSpc>
                <a:spcPts val="2300"/>
              </a:lnSpc>
            </a:pPr>
            <a:r>
              <a:rPr lang="en-US" sz="2400" smtClean="0">
                <a:latin typeface="Calibri" pitchFamily="34" charset="0"/>
                <a:cs typeface="Calibri" pitchFamily="34" charset="0"/>
              </a:rPr>
              <a:t>The magnitude of the Equilibrium Constant, K, is an indication of how far the reaction proceeds toward a product at a given temperature</a:t>
            </a:r>
          </a:p>
          <a:p>
            <a:pPr algn="l" rtl="0" eaLnBrk="1" hangingPunct="1">
              <a:lnSpc>
                <a:spcPts val="2300"/>
              </a:lnSpc>
              <a:buFont typeface="Wingdings" pitchFamily="2" charset="2"/>
              <a:buNone/>
            </a:pPr>
            <a:r>
              <a:rPr lang="en-US" sz="2400" smtClean="0">
                <a:latin typeface="Calibri" pitchFamily="34" charset="0"/>
                <a:cs typeface="Calibri" pitchFamily="34" charset="0"/>
              </a:rPr>
              <a:t>	Note: the reaction rates are equal at equilibrium, not necessarily the </a:t>
            </a:r>
            <a:r>
              <a:rPr lang="en-US" sz="2400" i="1" smtClean="0">
                <a:latin typeface="Calibri" pitchFamily="34" charset="0"/>
                <a:cs typeface="Calibri" pitchFamily="34" charset="0"/>
              </a:rPr>
              <a:t>concentrations</a:t>
            </a:r>
          </a:p>
          <a:p>
            <a:pPr lvl="1" algn="l" rtl="0" eaLnBrk="1" hangingPunct="1">
              <a:lnSpc>
                <a:spcPts val="2300"/>
              </a:lnSpc>
            </a:pPr>
            <a:r>
              <a:rPr lang="en-US" sz="2400" smtClean="0">
                <a:latin typeface="Calibri" pitchFamily="34" charset="0"/>
                <a:cs typeface="Calibri" pitchFamily="34" charset="0"/>
              </a:rPr>
              <a:t>Small K (&lt; 0.001) – The reaction forms </a:t>
            </a:r>
            <a:r>
              <a:rPr lang="en-US" sz="2400" u="sng" smtClean="0">
                <a:latin typeface="Calibri" pitchFamily="34" charset="0"/>
                <a:cs typeface="Calibri" pitchFamily="34" charset="0"/>
              </a:rPr>
              <a:t>very little Product</a:t>
            </a:r>
          </a:p>
          <a:p>
            <a:pPr lvl="1" algn="l" rtl="0" eaLnBrk="1" hangingPunct="1">
              <a:lnSpc>
                <a:spcPts val="2300"/>
              </a:lnSpc>
            </a:pPr>
            <a:r>
              <a:rPr lang="en-US" sz="2400" smtClean="0">
                <a:latin typeface="Calibri" pitchFamily="34" charset="0"/>
                <a:cs typeface="Calibri" pitchFamily="34" charset="0"/>
              </a:rPr>
              <a:t>Large K (&gt; 1000) – Reaction has gone to </a:t>
            </a:r>
            <a:r>
              <a:rPr lang="en-US" sz="2400" u="sng" smtClean="0">
                <a:latin typeface="Calibri" pitchFamily="34" charset="0"/>
                <a:cs typeface="Calibri" pitchFamily="34" charset="0"/>
              </a:rPr>
              <a:t>completion</a:t>
            </a:r>
            <a:r>
              <a:rPr lang="en-US" sz="2400" smtClean="0">
                <a:latin typeface="Calibri" pitchFamily="34" charset="0"/>
                <a:cs typeface="Calibri" pitchFamily="34" charset="0"/>
              </a:rPr>
              <a:t>, with very little reactant remaining</a:t>
            </a:r>
          </a:p>
          <a:p>
            <a:pPr lvl="1" algn="l" rtl="0" eaLnBrk="1" hangingPunct="1">
              <a:lnSpc>
                <a:spcPts val="2300"/>
              </a:lnSpc>
            </a:pPr>
            <a:r>
              <a:rPr lang="en-US" sz="2400" smtClean="0">
                <a:latin typeface="Calibri" pitchFamily="34" charset="0"/>
                <a:cs typeface="Calibri" pitchFamily="34" charset="0"/>
              </a:rPr>
              <a:t>Intermediate K </a:t>
            </a:r>
            <a:r>
              <a:rPr lang="en-US" sz="2400" smtClean="0">
                <a:latin typeface="Calibri" pitchFamily="34" charset="0"/>
                <a:cs typeface="Calibri" pitchFamily="34" charset="0"/>
                <a:sym typeface="Symbol" pitchFamily="18" charset="2"/>
              </a:rPr>
              <a:t> </a:t>
            </a:r>
            <a:r>
              <a:rPr lang="en-US" sz="2400" smtClean="0">
                <a:latin typeface="Calibri" pitchFamily="34" charset="0"/>
                <a:cs typeface="Calibri" pitchFamily="34" charset="0"/>
              </a:rPr>
              <a:t>– Significant amounts of reactant remain and significant amounts of product have formed</a:t>
            </a:r>
          </a:p>
        </p:txBody>
      </p:sp>
      <p:sp>
        <p:nvSpPr>
          <p:cNvPr id="575492" name="Slide Number Placeholder 8"/>
          <p:cNvSpPr>
            <a:spLocks noGrp="1"/>
          </p:cNvSpPr>
          <p:nvPr>
            <p:ph type="sldNum" sz="quarter" idx="12"/>
          </p:nvPr>
        </p:nvSpPr>
        <p:spPr>
          <a:xfrm>
            <a:off x="3124200" y="6356350"/>
            <a:ext cx="2895600" cy="365125"/>
          </a:xfrm>
          <a:noFill/>
        </p:spPr>
        <p:txBody>
          <a:bodyPr/>
          <a:lstStyle/>
          <a:p>
            <a:pPr algn="ctr"/>
            <a:fld id="{5A3C5829-0E5D-4869-B0DB-1E7A4138A423}" type="slidenum">
              <a:rPr lang="ar-SA" smtClean="0">
                <a:latin typeface="Arial" pitchFamily="34" charset="0"/>
                <a:cs typeface="Arial" pitchFamily="34" charset="0"/>
              </a:rPr>
              <a:pPr algn="ctr"/>
              <a:t>488</a:t>
            </a:fld>
            <a:endParaRPr lang="en-US" smtClean="0">
              <a:latin typeface="Arial" pitchFamily="34" charset="0"/>
              <a:cs typeface="Arial" pitchFamily="34" charset="0"/>
            </a:endParaRPr>
          </a:p>
        </p:txBody>
      </p:sp>
      <p:pic>
        <p:nvPicPr>
          <p:cNvPr id="575493" name="Picture 2" descr="siL48593_17_02"/>
          <p:cNvPicPr>
            <a:picLocks noChangeAspect="1" noChangeArrowheads="1"/>
          </p:cNvPicPr>
          <p:nvPr/>
        </p:nvPicPr>
        <p:blipFill>
          <a:blip r:embed="rId3" cstate="print">
            <a:clrChange>
              <a:clrFrom>
                <a:srgbClr val="FFFFFF"/>
              </a:clrFrom>
              <a:clrTo>
                <a:srgbClr val="FFFFFF">
                  <a:alpha val="0"/>
                </a:srgbClr>
              </a:clrTo>
            </a:clrChange>
          </a:blip>
          <a:srcRect t="6615"/>
          <a:stretch>
            <a:fillRect/>
          </a:stretch>
        </p:blipFill>
        <p:spPr bwMode="auto">
          <a:xfrm>
            <a:off x="1524000" y="4876800"/>
            <a:ext cx="6172200" cy="1714500"/>
          </a:xfrm>
          <a:prstGeom prst="rect">
            <a:avLst/>
          </a:prstGeom>
          <a:noFill/>
          <a:ln w="9525">
            <a:noFill/>
            <a:miter lim="800000"/>
            <a:headEnd/>
            <a:tailEnd/>
          </a:ln>
        </p:spPr>
      </p:pic>
      <p:sp>
        <p:nvSpPr>
          <p:cNvPr id="575494" name="TextBox 4"/>
          <p:cNvSpPr txBox="1">
            <a:spLocks noChangeArrowheads="1"/>
          </p:cNvSpPr>
          <p:nvPr/>
        </p:nvSpPr>
        <p:spPr bwMode="auto">
          <a:xfrm>
            <a:off x="1547813" y="4365625"/>
            <a:ext cx="979487" cy="369888"/>
          </a:xfrm>
          <a:prstGeom prst="rect">
            <a:avLst/>
          </a:prstGeom>
          <a:noFill/>
          <a:ln w="9525">
            <a:noFill/>
            <a:miter lim="800000"/>
            <a:headEnd/>
            <a:tailEnd/>
          </a:ln>
        </p:spPr>
        <p:txBody>
          <a:bodyPr wrap="none">
            <a:spAutoFit/>
          </a:bodyPr>
          <a:lstStyle/>
          <a:p>
            <a:r>
              <a:rPr lang="en-US"/>
              <a:t>Small K</a:t>
            </a:r>
          </a:p>
        </p:txBody>
      </p:sp>
      <p:sp>
        <p:nvSpPr>
          <p:cNvPr id="575495" name="TextBox 5"/>
          <p:cNvSpPr txBox="1">
            <a:spLocks noChangeArrowheads="1"/>
          </p:cNvSpPr>
          <p:nvPr/>
        </p:nvSpPr>
        <p:spPr bwMode="auto">
          <a:xfrm>
            <a:off x="3851275" y="4292600"/>
            <a:ext cx="992188" cy="369888"/>
          </a:xfrm>
          <a:prstGeom prst="rect">
            <a:avLst/>
          </a:prstGeom>
          <a:noFill/>
          <a:ln w="9525">
            <a:noFill/>
            <a:miter lim="800000"/>
            <a:headEnd/>
            <a:tailEnd/>
          </a:ln>
        </p:spPr>
        <p:txBody>
          <a:bodyPr wrap="none">
            <a:spAutoFit/>
          </a:bodyPr>
          <a:lstStyle/>
          <a:p>
            <a:r>
              <a:rPr lang="en-US"/>
              <a:t>Large K</a:t>
            </a:r>
          </a:p>
        </p:txBody>
      </p:sp>
      <p:sp>
        <p:nvSpPr>
          <p:cNvPr id="575496" name="TextBox 6"/>
          <p:cNvSpPr txBox="1">
            <a:spLocks noChangeArrowheads="1"/>
          </p:cNvSpPr>
          <p:nvPr/>
        </p:nvSpPr>
        <p:spPr bwMode="auto">
          <a:xfrm>
            <a:off x="6084888" y="4365625"/>
            <a:ext cx="1684337" cy="369888"/>
          </a:xfrm>
          <a:prstGeom prst="rect">
            <a:avLst/>
          </a:prstGeom>
          <a:noFill/>
          <a:ln w="9525">
            <a:noFill/>
            <a:miter lim="800000"/>
            <a:headEnd/>
            <a:tailEnd/>
          </a:ln>
        </p:spPr>
        <p:txBody>
          <a:bodyPr wrap="none">
            <a:spAutoFit/>
          </a:bodyPr>
          <a:lstStyle/>
          <a:p>
            <a:r>
              <a:rPr lang="en-US"/>
              <a:t>Intermediate K</a:t>
            </a:r>
          </a:p>
        </p:txBody>
      </p:sp>
    </p:spTree>
  </p:cSld>
  <p:clrMapOvr>
    <a:masterClrMapping/>
  </p:clrMapOvr>
  <p:timing>
    <p:tnLst>
      <p:par>
        <p:cTn id="1" dur="indefinite" restart="never" nodeType="tmRoot"/>
      </p:par>
    </p:tnLst>
  </p:timing>
</p:sld>
</file>

<file path=ppt/slides/slide4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4" name="Rectangle 2"/>
          <p:cNvSpPr>
            <a:spLocks noGrp="1" noChangeArrowheads="1"/>
          </p:cNvSpPr>
          <p:nvPr>
            <p:ph type="title"/>
          </p:nvPr>
        </p:nvSpPr>
        <p:spPr/>
        <p:txBody>
          <a:bodyPr/>
          <a:lstStyle/>
          <a:p>
            <a:pPr eaLnBrk="1" hangingPunct="1"/>
            <a:r>
              <a:rPr lang="en-US" smtClean="0"/>
              <a:t>The Equilibrium Constant</a:t>
            </a:r>
          </a:p>
        </p:txBody>
      </p:sp>
      <p:sp>
        <p:nvSpPr>
          <p:cNvPr id="576515" name="Rectangle 3"/>
          <p:cNvSpPr>
            <a:spLocks noGrp="1" noChangeArrowheads="1"/>
          </p:cNvSpPr>
          <p:nvPr>
            <p:ph type="body" idx="1"/>
          </p:nvPr>
        </p:nvSpPr>
        <p:spPr>
          <a:xfrm>
            <a:off x="152400" y="1219200"/>
            <a:ext cx="8229600" cy="2590800"/>
          </a:xfrm>
        </p:spPr>
        <p:txBody>
          <a:bodyPr/>
          <a:lstStyle/>
          <a:p>
            <a:pPr algn="l" rtl="0" eaLnBrk="1" hangingPunct="1"/>
            <a:r>
              <a:rPr lang="en-US" smtClean="0"/>
              <a:t>Forward reaction:</a:t>
            </a:r>
          </a:p>
          <a:p>
            <a:pPr lvl="1" algn="l" rtl="0" eaLnBrk="1" hangingPunct="1">
              <a:buFontTx/>
              <a:buNone/>
            </a:pPr>
            <a:r>
              <a:rPr lang="en-US" smtClean="0"/>
              <a:t>N</a:t>
            </a:r>
            <a:r>
              <a:rPr lang="en-US" baseline="-25000" smtClean="0"/>
              <a:t>2</a:t>
            </a:r>
            <a:r>
              <a:rPr lang="en-US" smtClean="0"/>
              <a:t>O</a:t>
            </a:r>
            <a:r>
              <a:rPr lang="en-US" baseline="-25000" smtClean="0"/>
              <a:t>4 (g)</a:t>
            </a:r>
            <a:r>
              <a:rPr lang="en-US" smtClean="0"/>
              <a:t>  </a:t>
            </a:r>
            <a:r>
              <a:rPr lang="en-US" smtClean="0">
                <a:sym typeface="Symbol" pitchFamily="18" charset="2"/>
              </a:rPr>
              <a:t> 2 NO</a:t>
            </a:r>
            <a:r>
              <a:rPr lang="en-US" baseline="-25000" smtClean="0">
                <a:sym typeface="Symbol" pitchFamily="18" charset="2"/>
              </a:rPr>
              <a:t>2 (g)</a:t>
            </a:r>
          </a:p>
          <a:p>
            <a:pPr lvl="1" algn="l" rtl="0" eaLnBrk="1" hangingPunct="1">
              <a:buFontTx/>
              <a:buNone/>
            </a:pPr>
            <a:endParaRPr lang="en-US" baseline="-25000" smtClean="0">
              <a:sym typeface="Symbol" pitchFamily="18" charset="2"/>
            </a:endParaRPr>
          </a:p>
          <a:p>
            <a:pPr algn="l" rtl="0" eaLnBrk="1" hangingPunct="1"/>
            <a:r>
              <a:rPr lang="en-US" smtClean="0"/>
              <a:t>Rate Law:</a:t>
            </a:r>
          </a:p>
          <a:p>
            <a:pPr lvl="1" algn="l" rtl="0" eaLnBrk="1" hangingPunct="1">
              <a:buFontTx/>
              <a:buNone/>
            </a:pPr>
            <a:r>
              <a:rPr lang="en-US" smtClean="0"/>
              <a:t>Rate = </a:t>
            </a:r>
            <a:r>
              <a:rPr lang="en-US" i="1" smtClean="0"/>
              <a:t>k</a:t>
            </a:r>
            <a:r>
              <a:rPr lang="en-US" baseline="-25000" smtClean="0"/>
              <a:t>f</a:t>
            </a:r>
            <a:r>
              <a:rPr lang="en-US" smtClean="0"/>
              <a:t> [N</a:t>
            </a:r>
            <a:r>
              <a:rPr lang="en-US" baseline="-25000" smtClean="0"/>
              <a:t>2</a:t>
            </a:r>
            <a:r>
              <a:rPr lang="en-US" smtClean="0"/>
              <a:t>O</a:t>
            </a:r>
            <a:r>
              <a:rPr lang="en-US" baseline="-25000" smtClean="0"/>
              <a:t>4</a:t>
            </a:r>
            <a:r>
              <a:rPr lang="en-US" smtClean="0"/>
              <a:t>]</a:t>
            </a:r>
          </a:p>
        </p:txBody>
      </p:sp>
      <p:sp>
        <p:nvSpPr>
          <p:cNvPr id="4" name="Rectangle 3"/>
          <p:cNvSpPr txBox="1">
            <a:spLocks noChangeArrowheads="1"/>
          </p:cNvSpPr>
          <p:nvPr/>
        </p:nvSpPr>
        <p:spPr bwMode="auto">
          <a:xfrm>
            <a:off x="152400" y="3886200"/>
            <a:ext cx="8229600" cy="2720975"/>
          </a:xfrm>
          <a:prstGeom prst="rect">
            <a:avLst/>
          </a:prstGeom>
          <a:noFill/>
          <a:ln w="9525">
            <a:noFill/>
            <a:miter lim="800000"/>
            <a:headEnd/>
            <a:tailEnd/>
          </a:ln>
        </p:spPr>
        <p:txBody>
          <a:bodyPr/>
          <a:lstStyle/>
          <a:p>
            <a:pPr marL="342900" indent="-342900" algn="l" rtl="0">
              <a:spcBef>
                <a:spcPct val="20000"/>
              </a:spcBef>
              <a:buFont typeface="Arial" charset="0"/>
              <a:buChar char="•"/>
              <a:defRPr/>
            </a:pPr>
            <a:r>
              <a:rPr lang="en-US" dirty="0">
                <a:latin typeface="+mn-lt"/>
                <a:cs typeface="+mn-cs"/>
              </a:rPr>
              <a:t>Reverse reaction:</a:t>
            </a:r>
          </a:p>
          <a:p>
            <a:pPr marL="742950" lvl="1" indent="-285750" algn="l" rtl="0">
              <a:spcBef>
                <a:spcPct val="20000"/>
              </a:spcBef>
              <a:defRPr/>
            </a:pPr>
            <a:r>
              <a:rPr lang="en-US" sz="2800" dirty="0">
                <a:latin typeface="+mn-lt"/>
                <a:cs typeface="+mn-cs"/>
              </a:rPr>
              <a:t>2 NO</a:t>
            </a:r>
            <a:r>
              <a:rPr lang="en-US" sz="2800" baseline="-25000" dirty="0">
                <a:latin typeface="+mn-lt"/>
                <a:cs typeface="+mn-cs"/>
              </a:rPr>
              <a:t>2 (g)</a:t>
            </a:r>
            <a:r>
              <a:rPr lang="en-US" sz="2800" dirty="0">
                <a:latin typeface="+mn-lt"/>
                <a:cs typeface="+mn-cs"/>
              </a:rPr>
              <a:t>  </a:t>
            </a:r>
            <a:r>
              <a:rPr lang="en-US" sz="2800" dirty="0">
                <a:latin typeface="+mn-lt"/>
                <a:cs typeface="+mn-cs"/>
                <a:sym typeface="Symbol" pitchFamily="18" charset="2"/>
              </a:rPr>
              <a:t> N</a:t>
            </a:r>
            <a:r>
              <a:rPr lang="en-US" sz="2800" baseline="-25000" dirty="0">
                <a:latin typeface="+mn-lt"/>
                <a:cs typeface="+mn-cs"/>
                <a:sym typeface="Symbol" pitchFamily="18" charset="2"/>
              </a:rPr>
              <a:t>2</a:t>
            </a:r>
            <a:r>
              <a:rPr lang="en-US" sz="2800" dirty="0">
                <a:latin typeface="+mn-lt"/>
                <a:cs typeface="+mn-cs"/>
                <a:sym typeface="Symbol" pitchFamily="18" charset="2"/>
              </a:rPr>
              <a:t>O</a:t>
            </a:r>
            <a:r>
              <a:rPr lang="en-US" sz="2800" baseline="-25000" dirty="0">
                <a:latin typeface="+mn-lt"/>
                <a:cs typeface="+mn-cs"/>
                <a:sym typeface="Symbol" pitchFamily="18" charset="2"/>
              </a:rPr>
              <a:t>4 (g)</a:t>
            </a:r>
          </a:p>
          <a:p>
            <a:pPr marL="742950" lvl="1" indent="-285750" algn="l" rtl="0">
              <a:spcBef>
                <a:spcPct val="20000"/>
              </a:spcBef>
              <a:defRPr/>
            </a:pPr>
            <a:endParaRPr lang="en-US" sz="2800" baseline="-25000" dirty="0">
              <a:latin typeface="+mn-lt"/>
              <a:cs typeface="+mn-cs"/>
              <a:sym typeface="Symbol" pitchFamily="18" charset="2"/>
            </a:endParaRPr>
          </a:p>
          <a:p>
            <a:pPr marL="342900" indent="-342900" algn="l" rtl="0">
              <a:spcBef>
                <a:spcPct val="20000"/>
              </a:spcBef>
              <a:buFont typeface="Arial" charset="0"/>
              <a:buChar char="•"/>
              <a:defRPr/>
            </a:pPr>
            <a:r>
              <a:rPr lang="en-US" dirty="0">
                <a:latin typeface="+mn-lt"/>
                <a:cs typeface="+mn-cs"/>
              </a:rPr>
              <a:t>Rate Law:</a:t>
            </a:r>
          </a:p>
          <a:p>
            <a:pPr marL="742950" lvl="1" indent="-285750" algn="l" rtl="0">
              <a:spcBef>
                <a:spcPct val="20000"/>
              </a:spcBef>
              <a:defRPr/>
            </a:pPr>
            <a:r>
              <a:rPr lang="en-US" sz="2800" dirty="0">
                <a:latin typeface="+mn-lt"/>
                <a:cs typeface="+mn-cs"/>
              </a:rPr>
              <a:t>Rate = </a:t>
            </a:r>
            <a:r>
              <a:rPr lang="en-US" sz="2800" i="1" dirty="0" err="1">
                <a:latin typeface="+mn-lt"/>
                <a:cs typeface="+mn-cs"/>
              </a:rPr>
              <a:t>k</a:t>
            </a:r>
            <a:r>
              <a:rPr lang="en-US" sz="2800" baseline="-25000" dirty="0" err="1">
                <a:latin typeface="+mn-lt"/>
                <a:cs typeface="+mn-cs"/>
              </a:rPr>
              <a:t>r</a:t>
            </a:r>
            <a:r>
              <a:rPr lang="en-US" sz="2800" dirty="0">
                <a:latin typeface="+mn-lt"/>
                <a:cs typeface="+mn-cs"/>
              </a:rPr>
              <a:t> [NO</a:t>
            </a:r>
            <a:r>
              <a:rPr lang="en-US" sz="2800" baseline="-25000" dirty="0">
                <a:latin typeface="+mn-lt"/>
                <a:cs typeface="+mn-cs"/>
              </a:rPr>
              <a:t>2</a:t>
            </a:r>
            <a:r>
              <a:rPr lang="en-US" sz="2800" dirty="0">
                <a:latin typeface="+mn-lt"/>
                <a:cs typeface="+mn-cs"/>
              </a:rPr>
              <a:t>]</a:t>
            </a:r>
            <a:r>
              <a:rPr lang="en-US" sz="2800" baseline="30000" dirty="0">
                <a:latin typeface="+mn-lt"/>
                <a:cs typeface="+mn-cs"/>
              </a:rPr>
              <a:t>2</a:t>
            </a:r>
            <a:endParaRPr lang="en-US" sz="2800" dirty="0">
              <a:latin typeface="+mn-lt"/>
              <a:cs typeface="+mn-cs"/>
            </a:endParaRPr>
          </a:p>
        </p:txBody>
      </p:sp>
      <p:sp>
        <p:nvSpPr>
          <p:cNvPr id="576517" name="Slide Number Placeholder 4"/>
          <p:cNvSpPr>
            <a:spLocks noGrp="1"/>
          </p:cNvSpPr>
          <p:nvPr>
            <p:ph type="sldNum" sz="quarter" idx="12"/>
          </p:nvPr>
        </p:nvSpPr>
        <p:spPr>
          <a:noFill/>
        </p:spPr>
        <p:txBody>
          <a:bodyPr/>
          <a:lstStyle/>
          <a:p>
            <a:fld id="{C922F74C-973C-4D1D-83DC-D088CE45EF71}" type="slidenum">
              <a:rPr lang="ar-SA" smtClean="0">
                <a:latin typeface="Arial" pitchFamily="34" charset="0"/>
                <a:cs typeface="Arial" pitchFamily="34" charset="0"/>
              </a:rPr>
              <a:pPr/>
              <a:t>489</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p:txBody>
          <a:bodyPr/>
          <a:lstStyle/>
          <a:p>
            <a:pPr eaLnBrk="1" hangingPunct="1"/>
            <a:r>
              <a:rPr lang="en-US" smtClean="0"/>
              <a:t>Chemical Equation</a:t>
            </a:r>
          </a:p>
        </p:txBody>
      </p:sp>
      <p:sp>
        <p:nvSpPr>
          <p:cNvPr id="43011" name="Rectangle 3"/>
          <p:cNvSpPr>
            <a:spLocks noGrp="1" noChangeArrowheads="1"/>
          </p:cNvSpPr>
          <p:nvPr>
            <p:ph type="body" idx="1"/>
          </p:nvPr>
        </p:nvSpPr>
        <p:spPr>
          <a:xfrm>
            <a:off x="457200" y="1196975"/>
            <a:ext cx="8229600" cy="4929188"/>
          </a:xfrm>
        </p:spPr>
        <p:txBody>
          <a:bodyPr/>
          <a:lstStyle/>
          <a:p>
            <a:pPr algn="l" rtl="0" eaLnBrk="1" hangingPunct="1"/>
            <a:r>
              <a:rPr lang="en-US" sz="3600" smtClean="0">
                <a:latin typeface="Times New Roman" pitchFamily="18" charset="0"/>
              </a:rPr>
              <a:t>CH</a:t>
            </a:r>
            <a:r>
              <a:rPr lang="en-US" sz="3600" baseline="-25000" smtClean="0">
                <a:latin typeface="Times New Roman" pitchFamily="18" charset="0"/>
              </a:rPr>
              <a:t>4 (</a:t>
            </a:r>
            <a:r>
              <a:rPr lang="en-US" sz="3600" i="1" baseline="-25000" smtClean="0">
                <a:latin typeface="Times New Roman" pitchFamily="18" charset="0"/>
              </a:rPr>
              <a:t>g</a:t>
            </a:r>
            <a:r>
              <a:rPr lang="en-US" sz="3600" baseline="-25000" smtClean="0">
                <a:latin typeface="Times New Roman" pitchFamily="18" charset="0"/>
              </a:rPr>
              <a:t>)</a:t>
            </a:r>
            <a:r>
              <a:rPr lang="en-US" sz="3600" smtClean="0">
                <a:latin typeface="Times New Roman" pitchFamily="18" charset="0"/>
              </a:rPr>
              <a:t> + 2 O</a:t>
            </a:r>
            <a:r>
              <a:rPr lang="en-US" sz="3600" baseline="-25000" smtClean="0">
                <a:latin typeface="Times New Roman" pitchFamily="18" charset="0"/>
              </a:rPr>
              <a:t>2 (</a:t>
            </a:r>
            <a:r>
              <a:rPr lang="en-US" sz="3600" i="1" baseline="-25000" smtClean="0">
                <a:latin typeface="Times New Roman" pitchFamily="18" charset="0"/>
              </a:rPr>
              <a:t>g</a:t>
            </a:r>
            <a:r>
              <a:rPr lang="en-US" sz="3600" baseline="-25000" smtClean="0">
                <a:latin typeface="Times New Roman" pitchFamily="18" charset="0"/>
              </a:rPr>
              <a:t>)               </a:t>
            </a:r>
            <a:r>
              <a:rPr lang="en-US" sz="3600" smtClean="0">
                <a:latin typeface="Times New Roman" pitchFamily="18" charset="0"/>
              </a:rPr>
              <a:t>CO</a:t>
            </a:r>
            <a:r>
              <a:rPr lang="en-US" sz="3600" baseline="-25000" smtClean="0">
                <a:latin typeface="Times New Roman" pitchFamily="18" charset="0"/>
              </a:rPr>
              <a:t>2 (</a:t>
            </a:r>
            <a:r>
              <a:rPr lang="en-US" sz="3600" i="1" baseline="-25000" smtClean="0">
                <a:latin typeface="Times New Roman" pitchFamily="18" charset="0"/>
              </a:rPr>
              <a:t>g</a:t>
            </a:r>
            <a:r>
              <a:rPr lang="en-US" sz="3600" baseline="-25000" smtClean="0">
                <a:latin typeface="Times New Roman" pitchFamily="18" charset="0"/>
              </a:rPr>
              <a:t>)</a:t>
            </a:r>
            <a:r>
              <a:rPr lang="en-US" sz="3600" smtClean="0">
                <a:latin typeface="Times New Roman" pitchFamily="18" charset="0"/>
              </a:rPr>
              <a:t> + 2 H</a:t>
            </a:r>
            <a:r>
              <a:rPr lang="en-US" sz="3600" baseline="-25000" smtClean="0">
                <a:latin typeface="Times New Roman" pitchFamily="18" charset="0"/>
              </a:rPr>
              <a:t>2</a:t>
            </a:r>
            <a:r>
              <a:rPr lang="en-US" sz="3600" smtClean="0">
                <a:latin typeface="Times New Roman" pitchFamily="18" charset="0"/>
              </a:rPr>
              <a:t>O</a:t>
            </a:r>
            <a:r>
              <a:rPr lang="en-US" sz="3600" baseline="-25000" smtClean="0">
                <a:latin typeface="Times New Roman" pitchFamily="18" charset="0"/>
              </a:rPr>
              <a:t> (</a:t>
            </a:r>
            <a:r>
              <a:rPr lang="en-US" sz="3600" i="1" baseline="-25000" smtClean="0">
                <a:latin typeface="Times New Roman" pitchFamily="18" charset="0"/>
              </a:rPr>
              <a:t>g</a:t>
            </a:r>
            <a:r>
              <a:rPr lang="en-US" sz="3600" baseline="-25000" smtClean="0">
                <a:latin typeface="Times New Roman" pitchFamily="18" charset="0"/>
              </a:rPr>
              <a:t>)</a:t>
            </a:r>
          </a:p>
        </p:txBody>
      </p:sp>
      <p:grpSp>
        <p:nvGrpSpPr>
          <p:cNvPr id="2" name="Group 9"/>
          <p:cNvGrpSpPr>
            <a:grpSpLocks/>
          </p:cNvGrpSpPr>
          <p:nvPr/>
        </p:nvGrpSpPr>
        <p:grpSpPr bwMode="auto">
          <a:xfrm>
            <a:off x="611188" y="2060575"/>
            <a:ext cx="7620000" cy="2981325"/>
            <a:chOff x="480" y="1440"/>
            <a:chExt cx="4800" cy="1878"/>
          </a:xfrm>
        </p:grpSpPr>
        <p:pic>
          <p:nvPicPr>
            <p:cNvPr id="182280" name="Picture 7" descr="03_04"/>
            <p:cNvPicPr>
              <a:picLocks noChangeAspect="1" noChangeArrowheads="1"/>
            </p:cNvPicPr>
            <p:nvPr/>
          </p:nvPicPr>
          <p:blipFill>
            <a:blip r:embed="rId2" cstate="print"/>
            <a:srcRect b="5725"/>
            <a:stretch>
              <a:fillRect/>
            </a:stretch>
          </p:blipFill>
          <p:spPr bwMode="auto">
            <a:xfrm>
              <a:off x="480" y="1440"/>
              <a:ext cx="4800" cy="1878"/>
            </a:xfrm>
            <a:prstGeom prst="rect">
              <a:avLst/>
            </a:prstGeom>
            <a:noFill/>
            <a:ln w="9525">
              <a:noFill/>
              <a:miter lim="800000"/>
              <a:headEnd/>
              <a:tailEnd/>
            </a:ln>
          </p:spPr>
        </p:pic>
        <p:sp>
          <p:nvSpPr>
            <p:cNvPr id="182281" name="Rectangle 8"/>
            <p:cNvSpPr>
              <a:spLocks noChangeArrowheads="1"/>
            </p:cNvSpPr>
            <p:nvPr/>
          </p:nvSpPr>
          <p:spPr bwMode="auto">
            <a:xfrm>
              <a:off x="576" y="2640"/>
              <a:ext cx="4608" cy="240"/>
            </a:xfrm>
            <a:prstGeom prst="rect">
              <a:avLst/>
            </a:prstGeom>
            <a:solidFill>
              <a:schemeClr val="bg1"/>
            </a:solidFill>
            <a:ln w="9525">
              <a:noFill/>
              <a:miter lim="800000"/>
              <a:headEnd/>
              <a:tailEnd/>
            </a:ln>
          </p:spPr>
          <p:txBody>
            <a:bodyPr wrap="none" anchor="ctr"/>
            <a:lstStyle/>
            <a:p>
              <a:pPr algn="l" rtl="0" eaLnBrk="0" hangingPunct="0"/>
              <a:endParaRPr lang="en-US" sz="2400">
                <a:ea typeface="ＭＳ Ｐゴシック" pitchFamily="34" charset="-128"/>
              </a:endParaRPr>
            </a:p>
          </p:txBody>
        </p:sp>
      </p:grpSp>
      <p:sp>
        <p:nvSpPr>
          <p:cNvPr id="182277" name="Line 7"/>
          <p:cNvSpPr>
            <a:spLocks noChangeShapeType="1"/>
          </p:cNvSpPr>
          <p:nvPr/>
        </p:nvSpPr>
        <p:spPr bwMode="auto">
          <a:xfrm>
            <a:off x="4140200" y="1557338"/>
            <a:ext cx="576263" cy="0"/>
          </a:xfrm>
          <a:prstGeom prst="line">
            <a:avLst/>
          </a:prstGeom>
          <a:noFill/>
          <a:ln w="9525">
            <a:solidFill>
              <a:schemeClr val="tx1"/>
            </a:solidFill>
            <a:round/>
            <a:headEnd/>
            <a:tailEnd type="triangle" w="med" len="med"/>
          </a:ln>
        </p:spPr>
        <p:txBody>
          <a:bodyPr/>
          <a:lstStyle/>
          <a:p>
            <a:endParaRPr lang="en-US"/>
          </a:p>
        </p:txBody>
      </p:sp>
      <p:sp>
        <p:nvSpPr>
          <p:cNvPr id="43014" name="Rectangle 8"/>
          <p:cNvSpPr>
            <a:spLocks noChangeArrowheads="1"/>
          </p:cNvSpPr>
          <p:nvPr/>
        </p:nvSpPr>
        <p:spPr bwMode="auto">
          <a:xfrm>
            <a:off x="1042988" y="5229225"/>
            <a:ext cx="8101012" cy="1422400"/>
          </a:xfrm>
          <a:prstGeom prst="rect">
            <a:avLst/>
          </a:prstGeom>
          <a:noFill/>
          <a:ln w="9525">
            <a:noFill/>
            <a:miter lim="800000"/>
            <a:headEnd/>
            <a:tailEnd/>
          </a:ln>
        </p:spPr>
        <p:txBody>
          <a:bodyPr>
            <a:spAutoFit/>
          </a:bodyPr>
          <a:lstStyle/>
          <a:p>
            <a:pPr algn="l" rtl="0">
              <a:lnSpc>
                <a:spcPct val="90000"/>
              </a:lnSpc>
              <a:spcBef>
                <a:spcPct val="20000"/>
              </a:spcBef>
            </a:pPr>
            <a:r>
              <a:rPr lang="en-US"/>
              <a:t>The states of the reactants and products are written in parentheses to the right of each compound.</a:t>
            </a:r>
          </a:p>
        </p:txBody>
      </p:sp>
      <p:sp>
        <p:nvSpPr>
          <p:cNvPr id="182279" name="Slide Number Placeholder 11"/>
          <p:cNvSpPr>
            <a:spLocks noGrp="1"/>
          </p:cNvSpPr>
          <p:nvPr>
            <p:ph type="sldNum" sz="quarter" idx="12"/>
          </p:nvPr>
        </p:nvSpPr>
        <p:spPr>
          <a:noFill/>
        </p:spPr>
        <p:txBody>
          <a:bodyPr/>
          <a:lstStyle/>
          <a:p>
            <a:fld id="{EC3525BF-A0CD-4FAF-8310-57EC6F8488B9}" type="slidenum">
              <a:rPr lang="ar-SA" smtClean="0">
                <a:latin typeface="Arial" pitchFamily="34" charset="0"/>
                <a:cs typeface="Arial" pitchFamily="34" charset="0"/>
              </a:rPr>
              <a:pPr/>
              <a:t>49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 calcmode="lin" valueType="num">
                                      <p:cBhvr additive="base">
                                        <p:cTn id="7" dur="500" fill="hold"/>
                                        <p:tgtEl>
                                          <p:spTgt spid="430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3014"/>
                                        </p:tgtEl>
                                        <p:attrNameLst>
                                          <p:attrName>style.visibility</p:attrName>
                                        </p:attrNameLst>
                                      </p:cBhvr>
                                      <p:to>
                                        <p:strVal val="visible"/>
                                      </p:to>
                                    </p:set>
                                    <p:anim calcmode="lin" valueType="num">
                                      <p:cBhvr additive="base">
                                        <p:cTn id="19" dur="500" fill="hold"/>
                                        <p:tgtEl>
                                          <p:spTgt spid="43014"/>
                                        </p:tgtEl>
                                        <p:attrNameLst>
                                          <p:attrName>ppt_x</p:attrName>
                                        </p:attrNameLst>
                                      </p:cBhvr>
                                      <p:tavLst>
                                        <p:tav tm="0">
                                          <p:val>
                                            <p:strVal val="#ppt_x"/>
                                          </p:val>
                                        </p:tav>
                                        <p:tav tm="100000">
                                          <p:val>
                                            <p:strVal val="#ppt_x"/>
                                          </p:val>
                                        </p:tav>
                                      </p:tavLst>
                                    </p:anim>
                                    <p:anim calcmode="lin" valueType="num">
                                      <p:cBhvr additive="base">
                                        <p:cTn id="20" dur="500" fill="hold"/>
                                        <p:tgtEl>
                                          <p:spTgt spid="430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p:bldLst>
  </p:timing>
</p:sld>
</file>

<file path=ppt/slides/slide4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538" name="Rectangle 2"/>
          <p:cNvSpPr>
            <a:spLocks noGrp="1" noChangeArrowheads="1"/>
          </p:cNvSpPr>
          <p:nvPr>
            <p:ph type="title"/>
          </p:nvPr>
        </p:nvSpPr>
        <p:spPr/>
        <p:txBody>
          <a:bodyPr/>
          <a:lstStyle/>
          <a:p>
            <a:pPr eaLnBrk="1" hangingPunct="1"/>
            <a:r>
              <a:rPr lang="en-US" smtClean="0"/>
              <a:t>The Equilibrium Constant</a:t>
            </a:r>
          </a:p>
        </p:txBody>
      </p:sp>
      <p:sp>
        <p:nvSpPr>
          <p:cNvPr id="21507" name="Rectangle 3"/>
          <p:cNvSpPr>
            <a:spLocks noGrp="1" noChangeArrowheads="1"/>
          </p:cNvSpPr>
          <p:nvPr>
            <p:ph type="body" idx="1"/>
          </p:nvPr>
        </p:nvSpPr>
        <p:spPr>
          <a:xfrm>
            <a:off x="685800" y="1981200"/>
            <a:ext cx="7772400" cy="2362200"/>
          </a:xfrm>
        </p:spPr>
        <p:txBody>
          <a:bodyPr/>
          <a:lstStyle/>
          <a:p>
            <a:pPr algn="l" rtl="0" eaLnBrk="1" hangingPunct="1"/>
            <a:r>
              <a:rPr lang="en-US" smtClean="0"/>
              <a:t>Therefore, at equilibrium</a:t>
            </a:r>
          </a:p>
          <a:p>
            <a:pPr algn="ctr" rtl="0" eaLnBrk="1" hangingPunct="1">
              <a:buFontTx/>
              <a:buNone/>
            </a:pPr>
            <a:r>
              <a:rPr lang="en-US" smtClean="0"/>
              <a:t>Rate</a:t>
            </a:r>
            <a:r>
              <a:rPr lang="en-US" baseline="-25000" smtClean="0"/>
              <a:t>f</a:t>
            </a:r>
            <a:r>
              <a:rPr lang="en-US" smtClean="0"/>
              <a:t> = Rate</a:t>
            </a:r>
            <a:r>
              <a:rPr lang="en-US" baseline="-25000" smtClean="0"/>
              <a:t>r</a:t>
            </a:r>
            <a:endParaRPr lang="en-US" smtClean="0"/>
          </a:p>
          <a:p>
            <a:pPr algn="ctr" rtl="0" eaLnBrk="1" hangingPunct="1">
              <a:buFontTx/>
              <a:buNone/>
            </a:pPr>
            <a:r>
              <a:rPr lang="en-US" i="1" smtClean="0"/>
              <a:t>k</a:t>
            </a:r>
            <a:r>
              <a:rPr lang="en-US" baseline="-25000" smtClean="0"/>
              <a:t>f</a:t>
            </a:r>
            <a:r>
              <a:rPr lang="en-US" smtClean="0"/>
              <a:t> [N</a:t>
            </a:r>
            <a:r>
              <a:rPr lang="en-US" baseline="-25000" smtClean="0"/>
              <a:t>2</a:t>
            </a:r>
            <a:r>
              <a:rPr lang="en-US" smtClean="0"/>
              <a:t>O</a:t>
            </a:r>
            <a:r>
              <a:rPr lang="en-US" baseline="-25000" smtClean="0"/>
              <a:t>4</a:t>
            </a:r>
            <a:r>
              <a:rPr lang="en-US" smtClean="0"/>
              <a:t>] = </a:t>
            </a:r>
            <a:r>
              <a:rPr lang="en-US" i="1" smtClean="0"/>
              <a:t>k</a:t>
            </a:r>
            <a:r>
              <a:rPr lang="en-US" baseline="-25000" smtClean="0"/>
              <a:t>r</a:t>
            </a:r>
            <a:r>
              <a:rPr lang="en-US" smtClean="0"/>
              <a:t> [NO</a:t>
            </a:r>
            <a:r>
              <a:rPr lang="en-US" baseline="-25000" smtClean="0"/>
              <a:t>2</a:t>
            </a:r>
            <a:r>
              <a:rPr lang="en-US" smtClean="0"/>
              <a:t>]</a:t>
            </a:r>
            <a:r>
              <a:rPr lang="en-US" baseline="30000" smtClean="0"/>
              <a:t>2</a:t>
            </a:r>
            <a:endParaRPr lang="en-US" smtClean="0"/>
          </a:p>
          <a:p>
            <a:pPr algn="l" rtl="0" eaLnBrk="1" hangingPunct="1"/>
            <a:r>
              <a:rPr lang="en-US" smtClean="0"/>
              <a:t>Rewriting this, it becomes</a:t>
            </a:r>
          </a:p>
        </p:txBody>
      </p:sp>
      <p:grpSp>
        <p:nvGrpSpPr>
          <p:cNvPr id="2" name="Group 14"/>
          <p:cNvGrpSpPr>
            <a:grpSpLocks/>
          </p:cNvGrpSpPr>
          <p:nvPr/>
        </p:nvGrpSpPr>
        <p:grpSpPr bwMode="auto">
          <a:xfrm>
            <a:off x="3033713" y="4343400"/>
            <a:ext cx="3052762" cy="1311275"/>
            <a:chOff x="1911" y="2736"/>
            <a:chExt cx="1923" cy="826"/>
          </a:xfrm>
        </p:grpSpPr>
        <p:grpSp>
          <p:nvGrpSpPr>
            <p:cNvPr id="577542" name="Group 8"/>
            <p:cNvGrpSpPr>
              <a:grpSpLocks/>
            </p:cNvGrpSpPr>
            <p:nvPr/>
          </p:nvGrpSpPr>
          <p:grpSpPr bwMode="auto">
            <a:xfrm>
              <a:off x="1911" y="2736"/>
              <a:ext cx="482" cy="826"/>
              <a:chOff x="1971" y="2976"/>
              <a:chExt cx="482" cy="826"/>
            </a:xfrm>
          </p:grpSpPr>
          <p:sp>
            <p:nvSpPr>
              <p:cNvPr id="577547" name="Rectangle 6"/>
              <p:cNvSpPr>
                <a:spLocks noChangeArrowheads="1"/>
              </p:cNvSpPr>
              <p:nvPr/>
            </p:nvSpPr>
            <p:spPr bwMode="auto">
              <a:xfrm>
                <a:off x="2016" y="2976"/>
                <a:ext cx="437" cy="826"/>
              </a:xfrm>
              <a:prstGeom prst="rect">
                <a:avLst/>
              </a:prstGeom>
              <a:noFill/>
              <a:ln w="9525">
                <a:noFill/>
                <a:miter lim="800000"/>
                <a:headEnd/>
                <a:tailEnd/>
              </a:ln>
            </p:spPr>
            <p:txBody>
              <a:bodyPr wrap="none" anchor="ctr">
                <a:spAutoFit/>
              </a:bodyPr>
              <a:lstStyle/>
              <a:p>
                <a:r>
                  <a:rPr lang="en-US" sz="4000" i="1">
                    <a:solidFill>
                      <a:srgbClr val="C82E32"/>
                    </a:solidFill>
                    <a:latin typeface="Calibri" pitchFamily="34" charset="0"/>
                  </a:rPr>
                  <a:t>k</a:t>
                </a:r>
                <a:r>
                  <a:rPr lang="en-US" sz="4000" i="1" baseline="-25000">
                    <a:solidFill>
                      <a:srgbClr val="C82E32"/>
                    </a:solidFill>
                    <a:latin typeface="Calibri" pitchFamily="34" charset="0"/>
                  </a:rPr>
                  <a:t>f</a:t>
                </a:r>
                <a:endParaRPr lang="en-US" sz="4000">
                  <a:solidFill>
                    <a:srgbClr val="C82E32"/>
                  </a:solidFill>
                  <a:latin typeface="Calibri" pitchFamily="34" charset="0"/>
                </a:endParaRPr>
              </a:p>
              <a:p>
                <a:r>
                  <a:rPr lang="en-US" sz="4000" i="1">
                    <a:solidFill>
                      <a:srgbClr val="C82E32"/>
                    </a:solidFill>
                    <a:latin typeface="Calibri" pitchFamily="34" charset="0"/>
                  </a:rPr>
                  <a:t>k</a:t>
                </a:r>
                <a:r>
                  <a:rPr lang="en-US" sz="4000" i="1" baseline="-25000">
                    <a:solidFill>
                      <a:srgbClr val="C82E32"/>
                    </a:solidFill>
                    <a:latin typeface="Calibri" pitchFamily="34" charset="0"/>
                  </a:rPr>
                  <a:t>r</a:t>
                </a:r>
                <a:r>
                  <a:rPr lang="en-US" sz="4000">
                    <a:solidFill>
                      <a:srgbClr val="C82E32"/>
                    </a:solidFill>
                    <a:latin typeface="Calibri" pitchFamily="34" charset="0"/>
                  </a:rPr>
                  <a:t> </a:t>
                </a:r>
                <a:endParaRPr lang="en-US" sz="3600">
                  <a:solidFill>
                    <a:srgbClr val="C82E32"/>
                  </a:solidFill>
                  <a:latin typeface="Calibri" pitchFamily="34" charset="0"/>
                </a:endParaRPr>
              </a:p>
            </p:txBody>
          </p:sp>
          <p:sp>
            <p:nvSpPr>
              <p:cNvPr id="577548" name="Line 7"/>
              <p:cNvSpPr>
                <a:spLocks noChangeShapeType="1"/>
              </p:cNvSpPr>
              <p:nvPr/>
            </p:nvSpPr>
            <p:spPr bwMode="auto">
              <a:xfrm>
                <a:off x="1971" y="3429"/>
                <a:ext cx="432" cy="0"/>
              </a:xfrm>
              <a:prstGeom prst="line">
                <a:avLst/>
              </a:prstGeom>
              <a:noFill/>
              <a:ln w="28575">
                <a:solidFill>
                  <a:srgbClr val="C82E32"/>
                </a:solidFill>
                <a:round/>
                <a:headEnd/>
                <a:tailEnd/>
              </a:ln>
            </p:spPr>
            <p:txBody>
              <a:bodyPr wrap="none" anchor="ctr"/>
              <a:lstStyle/>
              <a:p>
                <a:endParaRPr lang="en-US"/>
              </a:p>
            </p:txBody>
          </p:sp>
        </p:grpSp>
        <p:grpSp>
          <p:nvGrpSpPr>
            <p:cNvPr id="577543" name="Group 11"/>
            <p:cNvGrpSpPr>
              <a:grpSpLocks/>
            </p:cNvGrpSpPr>
            <p:nvPr/>
          </p:nvGrpSpPr>
          <p:grpSpPr bwMode="auto">
            <a:xfrm>
              <a:off x="2820" y="2736"/>
              <a:ext cx="1014" cy="826"/>
              <a:chOff x="2695" y="2869"/>
              <a:chExt cx="1014" cy="826"/>
            </a:xfrm>
          </p:grpSpPr>
          <p:sp>
            <p:nvSpPr>
              <p:cNvPr id="577545" name="Rectangle 9"/>
              <p:cNvSpPr>
                <a:spLocks noChangeArrowheads="1"/>
              </p:cNvSpPr>
              <p:nvPr/>
            </p:nvSpPr>
            <p:spPr bwMode="auto">
              <a:xfrm>
                <a:off x="2695" y="2869"/>
                <a:ext cx="1014" cy="826"/>
              </a:xfrm>
              <a:prstGeom prst="rect">
                <a:avLst/>
              </a:prstGeom>
              <a:noFill/>
              <a:ln w="9525">
                <a:noFill/>
                <a:miter lim="800000"/>
                <a:headEnd/>
                <a:tailEnd/>
              </a:ln>
            </p:spPr>
            <p:txBody>
              <a:bodyPr wrap="none" anchor="ctr">
                <a:spAutoFit/>
              </a:bodyPr>
              <a:lstStyle/>
              <a:p>
                <a:r>
                  <a:rPr lang="en-US" sz="4000">
                    <a:solidFill>
                      <a:srgbClr val="C82E32"/>
                    </a:solidFill>
                    <a:latin typeface="Calibri" pitchFamily="34" charset="0"/>
                  </a:rPr>
                  <a:t>[NO</a:t>
                </a:r>
                <a:r>
                  <a:rPr lang="en-US" sz="4000" baseline="-25000">
                    <a:solidFill>
                      <a:srgbClr val="C82E32"/>
                    </a:solidFill>
                    <a:latin typeface="Calibri" pitchFamily="34" charset="0"/>
                  </a:rPr>
                  <a:t>2</a:t>
                </a:r>
                <a:r>
                  <a:rPr lang="en-US" sz="4000">
                    <a:solidFill>
                      <a:srgbClr val="C82E32"/>
                    </a:solidFill>
                    <a:latin typeface="Calibri" pitchFamily="34" charset="0"/>
                  </a:rPr>
                  <a:t>]</a:t>
                </a:r>
                <a:r>
                  <a:rPr lang="en-US" sz="4000" baseline="30000">
                    <a:solidFill>
                      <a:srgbClr val="C82E32"/>
                    </a:solidFill>
                    <a:latin typeface="Calibri" pitchFamily="34" charset="0"/>
                  </a:rPr>
                  <a:t>2</a:t>
                </a:r>
                <a:endParaRPr lang="en-US" sz="4000">
                  <a:solidFill>
                    <a:srgbClr val="C82E32"/>
                  </a:solidFill>
                  <a:latin typeface="Calibri" pitchFamily="34" charset="0"/>
                </a:endParaRPr>
              </a:p>
              <a:p>
                <a:r>
                  <a:rPr lang="en-US" sz="4000">
                    <a:solidFill>
                      <a:srgbClr val="C82E32"/>
                    </a:solidFill>
                    <a:latin typeface="Calibri" pitchFamily="34" charset="0"/>
                  </a:rPr>
                  <a:t>[N</a:t>
                </a:r>
                <a:r>
                  <a:rPr lang="en-US" sz="4000" baseline="-25000">
                    <a:solidFill>
                      <a:srgbClr val="C82E32"/>
                    </a:solidFill>
                    <a:latin typeface="Calibri" pitchFamily="34" charset="0"/>
                  </a:rPr>
                  <a:t>2</a:t>
                </a:r>
                <a:r>
                  <a:rPr lang="en-US" sz="4000">
                    <a:solidFill>
                      <a:srgbClr val="C82E32"/>
                    </a:solidFill>
                    <a:latin typeface="Calibri" pitchFamily="34" charset="0"/>
                  </a:rPr>
                  <a:t>O</a:t>
                </a:r>
                <a:r>
                  <a:rPr lang="en-US" sz="4000" baseline="-25000">
                    <a:solidFill>
                      <a:srgbClr val="C82E32"/>
                    </a:solidFill>
                    <a:latin typeface="Calibri" pitchFamily="34" charset="0"/>
                  </a:rPr>
                  <a:t>4</a:t>
                </a:r>
                <a:r>
                  <a:rPr lang="en-US" sz="4000">
                    <a:solidFill>
                      <a:srgbClr val="C82E32"/>
                    </a:solidFill>
                    <a:latin typeface="Calibri" pitchFamily="34" charset="0"/>
                  </a:rPr>
                  <a:t>]</a:t>
                </a:r>
              </a:p>
            </p:txBody>
          </p:sp>
          <p:sp>
            <p:nvSpPr>
              <p:cNvPr id="577546" name="Line 10"/>
              <p:cNvSpPr>
                <a:spLocks noChangeShapeType="1"/>
              </p:cNvSpPr>
              <p:nvPr/>
            </p:nvSpPr>
            <p:spPr bwMode="auto">
              <a:xfrm>
                <a:off x="2706" y="3312"/>
                <a:ext cx="960" cy="0"/>
              </a:xfrm>
              <a:prstGeom prst="line">
                <a:avLst/>
              </a:prstGeom>
              <a:noFill/>
              <a:ln w="28575">
                <a:solidFill>
                  <a:srgbClr val="C82E32"/>
                </a:solidFill>
                <a:round/>
                <a:headEnd/>
                <a:tailEnd/>
              </a:ln>
            </p:spPr>
            <p:txBody>
              <a:bodyPr wrap="none" anchor="ctr"/>
              <a:lstStyle/>
              <a:p>
                <a:endParaRPr lang="en-US"/>
              </a:p>
            </p:txBody>
          </p:sp>
        </p:grpSp>
        <p:sp>
          <p:nvSpPr>
            <p:cNvPr id="577544" name="Rectangle 12"/>
            <p:cNvSpPr>
              <a:spLocks noChangeArrowheads="1"/>
            </p:cNvSpPr>
            <p:nvPr/>
          </p:nvSpPr>
          <p:spPr bwMode="auto">
            <a:xfrm>
              <a:off x="2448" y="2952"/>
              <a:ext cx="303" cy="442"/>
            </a:xfrm>
            <a:prstGeom prst="rect">
              <a:avLst/>
            </a:prstGeom>
            <a:noFill/>
            <a:ln w="9525">
              <a:noFill/>
              <a:miter lim="800000"/>
              <a:headEnd/>
              <a:tailEnd/>
            </a:ln>
          </p:spPr>
          <p:txBody>
            <a:bodyPr wrap="none" anchor="ctr">
              <a:spAutoFit/>
            </a:bodyPr>
            <a:lstStyle/>
            <a:p>
              <a:r>
                <a:rPr lang="en-US" sz="4000">
                  <a:solidFill>
                    <a:srgbClr val="C82E32"/>
                  </a:solidFill>
                  <a:latin typeface="Calibri" pitchFamily="34" charset="0"/>
                </a:rPr>
                <a:t>=</a:t>
              </a:r>
            </a:p>
          </p:txBody>
        </p:sp>
      </p:grpSp>
      <p:sp>
        <p:nvSpPr>
          <p:cNvPr id="577541" name="Slide Number Placeholder 11"/>
          <p:cNvSpPr>
            <a:spLocks noGrp="1"/>
          </p:cNvSpPr>
          <p:nvPr>
            <p:ph type="sldNum" sz="quarter" idx="12"/>
          </p:nvPr>
        </p:nvSpPr>
        <p:spPr>
          <a:noFill/>
        </p:spPr>
        <p:txBody>
          <a:bodyPr/>
          <a:lstStyle/>
          <a:p>
            <a:fld id="{F7694FE5-30E5-4603-911F-A3F543E0E41C}" type="slidenum">
              <a:rPr lang="ar-SA" smtClean="0">
                <a:latin typeface="Arial" pitchFamily="34" charset="0"/>
                <a:cs typeface="Arial" pitchFamily="34" charset="0"/>
              </a:rPr>
              <a:pPr/>
              <a:t>490</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animEffect transition="in" filter="fade">
                                      <p:cBhvr>
                                        <p:cTn id="7" dur="500"/>
                                        <p:tgtEl>
                                          <p:spTgt spid="21507">
                                            <p:txEl>
                                              <p:pRg st="1" end="1"/>
                                            </p:txEl>
                                          </p:spTgt>
                                        </p:tgtEl>
                                      </p:cBhvr>
                                    </p:animEffect>
                                  </p:childTnLst>
                                </p:cTn>
                              </p:par>
                            </p:childTnLst>
                          </p:cTn>
                        </p:par>
                        <p:par>
                          <p:cTn id="8" fill="hold">
                            <p:stCondLst>
                              <p:cond delay="500"/>
                            </p:stCondLst>
                            <p:childTnLst>
                              <p:par>
                                <p:cTn id="9" presetID="10" presetClass="entr" presetSubtype="0" fill="hold" grpId="0" nodeType="afterEffect">
                                  <p:stCondLst>
                                    <p:cond delay="2000"/>
                                  </p:stCondLst>
                                  <p:childTnLst>
                                    <p:set>
                                      <p:cBhvr>
                                        <p:cTn id="10" dur="1" fill="hold">
                                          <p:stCondLst>
                                            <p:cond delay="0"/>
                                          </p:stCondLst>
                                        </p:cTn>
                                        <p:tgtEl>
                                          <p:spTgt spid="21507">
                                            <p:txEl>
                                              <p:pRg st="2" end="2"/>
                                            </p:txEl>
                                          </p:spTgt>
                                        </p:tgtEl>
                                        <p:attrNameLst>
                                          <p:attrName>style.visibility</p:attrName>
                                        </p:attrNameLst>
                                      </p:cBhvr>
                                      <p:to>
                                        <p:strVal val="visible"/>
                                      </p:to>
                                    </p:set>
                                    <p:animEffect transition="in" filter="fade">
                                      <p:cBhvr>
                                        <p:cTn id="11" dur="2000"/>
                                        <p:tgtEl>
                                          <p:spTgt spid="21507">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1507">
                                            <p:txEl>
                                              <p:pRg st="3" end="3"/>
                                            </p:txEl>
                                          </p:spTgt>
                                        </p:tgtEl>
                                        <p:attrNameLst>
                                          <p:attrName>style.visibility</p:attrName>
                                        </p:attrNameLst>
                                      </p:cBhvr>
                                      <p:to>
                                        <p:strVal val="visible"/>
                                      </p:to>
                                    </p:set>
                                    <p:animEffect transition="in" filter="fade">
                                      <p:cBhvr>
                                        <p:cTn id="16" dur="2000"/>
                                        <p:tgtEl>
                                          <p:spTgt spid="21507">
                                            <p:txEl>
                                              <p:pRg st="3" end="3"/>
                                            </p:txEl>
                                          </p:spTgt>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4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2" name="Title 1"/>
          <p:cNvSpPr>
            <a:spLocks noGrp="1"/>
          </p:cNvSpPr>
          <p:nvPr>
            <p:ph type="title"/>
          </p:nvPr>
        </p:nvSpPr>
        <p:spPr/>
        <p:txBody>
          <a:bodyPr/>
          <a:lstStyle/>
          <a:p>
            <a:pPr eaLnBrk="1" hangingPunct="1"/>
            <a:r>
              <a:rPr lang="en-US" smtClean="0"/>
              <a:t>Equilibrium Constant</a:t>
            </a:r>
          </a:p>
        </p:txBody>
      </p:sp>
      <p:sp>
        <p:nvSpPr>
          <p:cNvPr id="60423" name="Content Placeholder 7"/>
          <p:cNvSpPr>
            <a:spLocks noGrp="1"/>
          </p:cNvSpPr>
          <p:nvPr>
            <p:ph idx="1"/>
          </p:nvPr>
        </p:nvSpPr>
        <p:spPr>
          <a:xfrm>
            <a:off x="152400" y="4724400"/>
            <a:ext cx="8686800" cy="1828800"/>
          </a:xfrm>
        </p:spPr>
        <p:txBody>
          <a:bodyPr/>
          <a:lstStyle/>
          <a:p>
            <a:pPr algn="l" rtl="0" eaLnBrk="1" hangingPunct="1"/>
            <a:r>
              <a:rPr lang="en-US" sz="2200" smtClean="0"/>
              <a:t>The Equilibrium Constant, </a:t>
            </a:r>
            <a:r>
              <a:rPr lang="en-US" sz="2200" b="1" smtClean="0">
                <a:latin typeface="Times New Roman" pitchFamily="18" charset="0"/>
                <a:cs typeface="Times New Roman" pitchFamily="18" charset="0"/>
              </a:rPr>
              <a:t>K</a:t>
            </a:r>
            <a:r>
              <a:rPr lang="en-US" sz="2200" smtClean="0"/>
              <a:t>, is a number equal to a particular ratio of product concentration terms and reactant concentration terms </a:t>
            </a:r>
            <a:r>
              <a:rPr lang="en-US" sz="2200" u="sng" smtClean="0"/>
              <a:t>at a particular temperature</a:t>
            </a:r>
            <a:r>
              <a:rPr lang="en-US" sz="2200" smtClean="0"/>
              <a:t> when the reaction has reached </a:t>
            </a:r>
            <a:r>
              <a:rPr lang="en-US" sz="2200" u="sng" smtClean="0"/>
              <a:t>equilibrium, i.e., the forward reaction rate equals the reverse reaction rate</a:t>
            </a:r>
          </a:p>
        </p:txBody>
      </p:sp>
      <p:pic>
        <p:nvPicPr>
          <p:cNvPr id="2058" name="Object 3"/>
          <p:cNvPicPr>
            <a:picLocks noChangeAspect="1" noChangeArrowheads="1"/>
          </p:cNvPicPr>
          <p:nvPr/>
        </p:nvPicPr>
        <p:blipFill>
          <a:blip r:embed="rId4" cstate="print"/>
          <a:stretch>
            <a:fillRect/>
          </a:stretch>
        </p:blipFill>
        <p:spPr bwMode="auto">
          <a:xfrm>
            <a:off x="3352800" y="6248400"/>
            <a:ext cx="2095500" cy="381000"/>
          </a:xfrm>
          <a:prstGeom prst="rect">
            <a:avLst/>
          </a:prstGeom>
          <a:blipFill>
            <a:blip r:embed="rId5" cstate="print"/>
            <a:tile tx="0" ty="0" sx="100000" sy="100000" flip="none" algn="tl"/>
          </a:blipFill>
          <a:ln/>
        </p:spPr>
        <p:style>
          <a:lnRef idx="2">
            <a:schemeClr val="dk1"/>
          </a:lnRef>
          <a:fillRef idx="1">
            <a:schemeClr val="lt1"/>
          </a:fillRef>
          <a:effectRef idx="0">
            <a:schemeClr val="dk1"/>
          </a:effectRef>
          <a:fontRef idx="minor">
            <a:schemeClr val="dk1"/>
          </a:fontRef>
        </p:style>
      </p:pic>
      <p:graphicFrame>
        <p:nvGraphicFramePr>
          <p:cNvPr id="60418" name="Object 4" descr="Walnut"/>
          <p:cNvGraphicFramePr>
            <a:graphicFrameLocks noChangeAspect="1"/>
          </p:cNvGraphicFramePr>
          <p:nvPr/>
        </p:nvGraphicFramePr>
        <p:xfrm>
          <a:off x="685800" y="1600200"/>
          <a:ext cx="3714750" cy="533400"/>
        </p:xfrm>
        <a:graphic>
          <a:graphicData uri="http://schemas.openxmlformats.org/presentationml/2006/ole">
            <mc:AlternateContent xmlns:mc="http://schemas.openxmlformats.org/markup-compatibility/2006">
              <mc:Choice xmlns:v="urn:schemas-microsoft-com:vml" Requires="v">
                <p:oleObj spid="_x0000_s60426" name="Equation" r:id="rId6" imgW="2476440" imgH="355320" progId="">
                  <p:embed/>
                </p:oleObj>
              </mc:Choice>
              <mc:Fallback>
                <p:oleObj name="Equation" r:id="rId6" imgW="2476440" imgH="355320" progId="">
                  <p:embed/>
                  <p:pic>
                    <p:nvPicPr>
                      <p:cNvPr id="0" name="Object 4" descr="Walnu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800" y="1600200"/>
                        <a:ext cx="3714750" cy="533400"/>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60419" name="Object 5" descr="Walnut"/>
          <p:cNvGraphicFramePr>
            <a:graphicFrameLocks noChangeAspect="1"/>
          </p:cNvGraphicFramePr>
          <p:nvPr/>
        </p:nvGraphicFramePr>
        <p:xfrm>
          <a:off x="914400" y="3276600"/>
          <a:ext cx="2797175" cy="852488"/>
        </p:xfrm>
        <a:graphic>
          <a:graphicData uri="http://schemas.openxmlformats.org/presentationml/2006/ole">
            <mc:AlternateContent xmlns:mc="http://schemas.openxmlformats.org/markup-compatibility/2006">
              <mc:Choice xmlns:v="urn:schemas-microsoft-com:vml" Requires="v">
                <p:oleObj spid="_x0000_s60427" name="Equation" r:id="rId8" imgW="2247840" imgH="685800" progId="">
                  <p:embed/>
                </p:oleObj>
              </mc:Choice>
              <mc:Fallback>
                <p:oleObj name="Equation" r:id="rId8" imgW="2247840" imgH="685800" progId="">
                  <p:embed/>
                  <p:pic>
                    <p:nvPicPr>
                      <p:cNvPr id="0" name="Object 5" descr="Walnu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4400" y="3276600"/>
                        <a:ext cx="2797175" cy="852488"/>
                      </a:xfrm>
                      <a:prstGeom prst="rect">
                        <a:avLst/>
                      </a:prstGeom>
                      <a:blipFill dpi="0" rotWithShape="0">
                        <a:blip r:embed="rId5"/>
                        <a:srcRect/>
                        <a:tile tx="0" ty="0" sx="100000" sy="100000" flip="none" algn="tl"/>
                      </a:blipFill>
                    </p:spPr>
                  </p:pic>
                </p:oleObj>
              </mc:Fallback>
            </mc:AlternateContent>
          </a:graphicData>
        </a:graphic>
      </p:graphicFrame>
      <p:graphicFrame>
        <p:nvGraphicFramePr>
          <p:cNvPr id="60420" name="Object 9" descr="Walnut"/>
          <p:cNvGraphicFramePr>
            <a:graphicFrameLocks noChangeAspect="1"/>
          </p:cNvGraphicFramePr>
          <p:nvPr/>
        </p:nvGraphicFramePr>
        <p:xfrm>
          <a:off x="838200" y="4267200"/>
          <a:ext cx="3856038" cy="381000"/>
        </p:xfrm>
        <a:graphic>
          <a:graphicData uri="http://schemas.openxmlformats.org/presentationml/2006/ole">
            <mc:AlternateContent xmlns:mc="http://schemas.openxmlformats.org/markup-compatibility/2006">
              <mc:Choice xmlns:v="urn:schemas-microsoft-com:vml" Requires="v">
                <p:oleObj spid="_x0000_s60428" name="Equation" r:id="rId10" imgW="2425680" imgH="241200" progId="">
                  <p:embed/>
                </p:oleObj>
              </mc:Choice>
              <mc:Fallback>
                <p:oleObj name="Equation" r:id="rId10" imgW="2425680" imgH="241200" progId="">
                  <p:embed/>
                  <p:pic>
                    <p:nvPicPr>
                      <p:cNvPr id="0" name="Object 9" descr="Walnu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8200" y="4267200"/>
                        <a:ext cx="3856038" cy="381000"/>
                      </a:xfrm>
                      <a:prstGeom prst="rect">
                        <a:avLst/>
                      </a:prstGeom>
                      <a:blipFill dpi="0" rotWithShape="0">
                        <a:blip r:embed="rId5"/>
                        <a:srcRect/>
                        <a:tile tx="0" ty="0" sx="100000" sy="100000" flip="none" algn="tl"/>
                      </a:blipFill>
                    </p:spPr>
                  </p:pic>
                </p:oleObj>
              </mc:Fallback>
            </mc:AlternateContent>
          </a:graphicData>
        </a:graphic>
      </p:graphicFrame>
      <p:sp>
        <p:nvSpPr>
          <p:cNvPr id="60425" name="TextBox 11"/>
          <p:cNvSpPr txBox="1">
            <a:spLocks noChangeArrowheads="1"/>
          </p:cNvSpPr>
          <p:nvPr/>
        </p:nvSpPr>
        <p:spPr bwMode="auto">
          <a:xfrm>
            <a:off x="4953000" y="1447800"/>
            <a:ext cx="3886200" cy="3170238"/>
          </a:xfrm>
          <a:prstGeom prst="rect">
            <a:avLst/>
          </a:prstGeom>
          <a:noFill/>
          <a:ln w="9525">
            <a:noFill/>
            <a:miter lim="800000"/>
            <a:headEnd/>
            <a:tailEnd/>
          </a:ln>
        </p:spPr>
        <p:txBody>
          <a:bodyPr>
            <a:spAutoFit/>
          </a:bodyPr>
          <a:lstStyle/>
          <a:p>
            <a:pPr algn="l" rtl="0"/>
            <a:r>
              <a:rPr lang="en-US" sz="2000" b="1">
                <a:latin typeface="Times New Roman" pitchFamily="18" charset="0"/>
                <a:cs typeface="Times New Roman" pitchFamily="18" charset="0"/>
              </a:rPr>
              <a:t>K</a:t>
            </a:r>
            <a:r>
              <a:rPr lang="en-US" sz="2000" b="1" baseline="-25000">
                <a:latin typeface="Times New Roman" pitchFamily="18" charset="0"/>
                <a:cs typeface="Times New Roman" pitchFamily="18" charset="0"/>
              </a:rPr>
              <a:t>fwd</a:t>
            </a:r>
            <a:r>
              <a:rPr lang="en-US" sz="2000" b="1">
                <a:latin typeface="Times New Roman" pitchFamily="18" charset="0"/>
                <a:cs typeface="Times New Roman" pitchFamily="18" charset="0"/>
              </a:rPr>
              <a:t> &amp; K</a:t>
            </a:r>
            <a:r>
              <a:rPr lang="en-US" sz="2000" b="1" baseline="-25000">
                <a:latin typeface="Times New Roman" pitchFamily="18" charset="0"/>
                <a:cs typeface="Times New Roman" pitchFamily="18" charset="0"/>
              </a:rPr>
              <a:t>rev</a:t>
            </a:r>
            <a:r>
              <a:rPr lang="en-US" sz="2000" b="1">
                <a:latin typeface="Times New Roman" pitchFamily="18" charset="0"/>
                <a:cs typeface="Times New Roman" pitchFamily="18" charset="0"/>
              </a:rPr>
              <a:t> – rate constants</a:t>
            </a:r>
          </a:p>
          <a:p>
            <a:pPr algn="l" rtl="0"/>
            <a:endParaRPr lang="en-US" sz="2000" b="1">
              <a:latin typeface="Times New Roman" pitchFamily="18" charset="0"/>
              <a:cs typeface="Times New Roman" pitchFamily="18" charset="0"/>
            </a:endParaRPr>
          </a:p>
          <a:p>
            <a:pPr algn="l" rtl="0"/>
            <a:r>
              <a:rPr lang="en-US" sz="2000" b="1">
                <a:latin typeface="Times New Roman" pitchFamily="18" charset="0"/>
                <a:cs typeface="Times New Roman" pitchFamily="18" charset="0"/>
              </a:rPr>
              <a:t>Note: Both the forward and reverse reactions are “elementary” steps (no intermediate products); thus, the rate law can be written directly from the stoichiometric balanced equation, i.e., reaction orders not involved</a:t>
            </a:r>
          </a:p>
        </p:txBody>
      </p:sp>
      <p:graphicFrame>
        <p:nvGraphicFramePr>
          <p:cNvPr id="60421" name="Object 12" descr="Walnut"/>
          <p:cNvGraphicFramePr>
            <a:graphicFrameLocks noChangeAspect="1"/>
          </p:cNvGraphicFramePr>
          <p:nvPr/>
        </p:nvGraphicFramePr>
        <p:xfrm>
          <a:off x="990600" y="2209800"/>
          <a:ext cx="2287588" cy="925513"/>
        </p:xfrm>
        <a:graphic>
          <a:graphicData uri="http://schemas.openxmlformats.org/presentationml/2006/ole">
            <mc:AlternateContent xmlns:mc="http://schemas.openxmlformats.org/markup-compatibility/2006">
              <mc:Choice xmlns:v="urn:schemas-microsoft-com:vml" Requires="v">
                <p:oleObj spid="_x0000_s60429" name="Equation" r:id="rId12" imgW="1193760" imgH="482400" progId="">
                  <p:embed/>
                </p:oleObj>
              </mc:Choice>
              <mc:Fallback>
                <p:oleObj name="Equation" r:id="rId12" imgW="1193760" imgH="482400" progId="">
                  <p:embed/>
                  <p:pic>
                    <p:nvPicPr>
                      <p:cNvPr id="0" name="Object 12" descr="Walnut"/>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90600" y="2209800"/>
                        <a:ext cx="2287588" cy="925513"/>
                      </a:xfrm>
                      <a:prstGeom prst="rect">
                        <a:avLst/>
                      </a:prstGeom>
                      <a:blipFill dpi="0" rotWithShape="0">
                        <a:blip r:embed="rId5"/>
                        <a:srcRect/>
                        <a:tile tx="0" ty="0" sx="100000" sy="100000" flip="none" algn="tl"/>
                      </a:blipFill>
                    </p:spPr>
                  </p:pic>
                </p:oleObj>
              </mc:Fallback>
            </mc:AlternateContent>
          </a:graphicData>
        </a:graphic>
      </p:graphicFrame>
      <p:sp>
        <p:nvSpPr>
          <p:cNvPr id="60426" name="TextBox 11"/>
          <p:cNvSpPr txBox="1">
            <a:spLocks noChangeArrowheads="1"/>
          </p:cNvSpPr>
          <p:nvPr/>
        </p:nvSpPr>
        <p:spPr bwMode="auto">
          <a:xfrm>
            <a:off x="2209800" y="2743200"/>
            <a:ext cx="184150" cy="369888"/>
          </a:xfrm>
          <a:prstGeom prst="rect">
            <a:avLst/>
          </a:prstGeom>
          <a:noFill/>
          <a:ln w="9525">
            <a:noFill/>
            <a:miter lim="800000"/>
            <a:headEnd/>
            <a:tailEnd/>
          </a:ln>
        </p:spPr>
        <p:txBody>
          <a:bodyPr wrap="none">
            <a:spAutoFit/>
          </a:bodyPr>
          <a:lstStyle/>
          <a:p>
            <a:endParaRPr lang="en-US"/>
          </a:p>
        </p:txBody>
      </p:sp>
      <p:sp>
        <p:nvSpPr>
          <p:cNvPr id="60427" name="Slide Number Placeholder 10"/>
          <p:cNvSpPr>
            <a:spLocks noGrp="1"/>
          </p:cNvSpPr>
          <p:nvPr>
            <p:ph type="sldNum" sz="quarter" idx="12"/>
          </p:nvPr>
        </p:nvSpPr>
        <p:spPr>
          <a:xfrm>
            <a:off x="0" y="6237288"/>
            <a:ext cx="2133600" cy="476250"/>
          </a:xfrm>
          <a:noFill/>
        </p:spPr>
        <p:txBody>
          <a:bodyPr/>
          <a:lstStyle/>
          <a:p>
            <a:fld id="{2FEFD4EB-F665-4936-BD46-2863850274DE}" type="slidenum">
              <a:rPr lang="ar-SA" smtClean="0">
                <a:latin typeface="Arial" pitchFamily="34" charset="0"/>
                <a:cs typeface="Arial" pitchFamily="34" charset="0"/>
              </a:rPr>
              <a:pPr/>
              <a:t>491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Title 1"/>
          <p:cNvSpPr>
            <a:spLocks noGrp="1"/>
          </p:cNvSpPr>
          <p:nvPr>
            <p:ph type="title"/>
          </p:nvPr>
        </p:nvSpPr>
        <p:spPr>
          <a:xfrm>
            <a:off x="323850" y="0"/>
            <a:ext cx="7343775" cy="1143000"/>
          </a:xfrm>
        </p:spPr>
        <p:txBody>
          <a:bodyPr/>
          <a:lstStyle/>
          <a:p>
            <a:pPr eaLnBrk="1" hangingPunct="1"/>
            <a:r>
              <a:rPr lang="en-US" smtClean="0"/>
              <a:t>Equilibria</a:t>
            </a:r>
          </a:p>
        </p:txBody>
      </p:sp>
      <p:sp>
        <p:nvSpPr>
          <p:cNvPr id="61445" name="Content Placeholder 2"/>
          <p:cNvSpPr>
            <a:spLocks noGrp="1"/>
          </p:cNvSpPr>
          <p:nvPr>
            <p:ph idx="1"/>
          </p:nvPr>
        </p:nvSpPr>
        <p:spPr>
          <a:xfrm>
            <a:off x="179388" y="836613"/>
            <a:ext cx="9144000" cy="5867400"/>
          </a:xfrm>
        </p:spPr>
        <p:txBody>
          <a:bodyPr/>
          <a:lstStyle/>
          <a:p>
            <a:pPr algn="l" rtl="0" eaLnBrk="1" hangingPunct="1"/>
            <a:r>
              <a:rPr lang="en-US" smtClean="0"/>
              <a:t>Reaction Coefficient &amp; Equilibrium Constant</a:t>
            </a:r>
          </a:p>
          <a:p>
            <a:pPr lvl="1" algn="l" rtl="0" eaLnBrk="1" hangingPunct="1"/>
            <a:r>
              <a:rPr lang="en-US" smtClean="0"/>
              <a:t>The </a:t>
            </a:r>
            <a:r>
              <a:rPr lang="en-US" u="sng" smtClean="0"/>
              <a:t>Reaction Coefficient</a:t>
            </a:r>
            <a:r>
              <a:rPr lang="en-US" smtClean="0"/>
              <a:t>, Q, is defined at any time during the reaction, i.e., </a:t>
            </a:r>
            <a:r>
              <a:rPr lang="en-US" u="sng" smtClean="0"/>
              <a:t>not at equilibrium</a:t>
            </a:r>
          </a:p>
          <a:p>
            <a:pPr lvl="1" algn="l" rtl="0" eaLnBrk="1" hangingPunct="1"/>
            <a:r>
              <a:rPr lang="en-US" smtClean="0"/>
              <a:t>The Equilibrium Constant, K, is defined at the point in the reaction when the rate of the forward reaction equals the rate of the reverse reaction and there is no net change in the product and reactant concentrations</a:t>
            </a:r>
          </a:p>
          <a:p>
            <a:pPr lvl="1" algn="l" rtl="0" eaLnBrk="1" hangingPunct="1"/>
            <a:r>
              <a:rPr lang="en-US" smtClean="0"/>
              <a:t>At equilibrium:       Q becomes K</a:t>
            </a:r>
          </a:p>
        </p:txBody>
      </p:sp>
      <p:graphicFrame>
        <p:nvGraphicFramePr>
          <p:cNvPr id="61442" name="Object 2" descr="Walnut"/>
          <p:cNvGraphicFramePr>
            <a:graphicFrameLocks noChangeAspect="1"/>
          </p:cNvGraphicFramePr>
          <p:nvPr/>
        </p:nvGraphicFramePr>
        <p:xfrm>
          <a:off x="611188" y="5661025"/>
          <a:ext cx="8134350" cy="784225"/>
        </p:xfrm>
        <a:graphic>
          <a:graphicData uri="http://schemas.openxmlformats.org/presentationml/2006/ole">
            <mc:AlternateContent xmlns:mc="http://schemas.openxmlformats.org/markup-compatibility/2006">
              <mc:Choice xmlns:v="urn:schemas-microsoft-com:vml" Requires="v">
                <p:oleObj spid="_x0000_s61446" name="Equation" r:id="rId4" imgW="8953200" imgH="863280" progId="">
                  <p:embed/>
                </p:oleObj>
              </mc:Choice>
              <mc:Fallback>
                <p:oleObj name="Equation" r:id="rId4" imgW="8953200" imgH="863280" progId="">
                  <p:embed/>
                  <p:pic>
                    <p:nvPicPr>
                      <p:cNvPr id="0" name="Object 2" descr="Waln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8" y="5661025"/>
                        <a:ext cx="8134350" cy="7842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61443" name="Object 7" descr="Walnut"/>
          <p:cNvGraphicFramePr>
            <a:graphicFrameLocks noChangeAspect="1"/>
          </p:cNvGraphicFramePr>
          <p:nvPr/>
        </p:nvGraphicFramePr>
        <p:xfrm>
          <a:off x="1763713" y="5084763"/>
          <a:ext cx="4953000" cy="450850"/>
        </p:xfrm>
        <a:graphic>
          <a:graphicData uri="http://schemas.openxmlformats.org/presentationml/2006/ole">
            <mc:AlternateContent xmlns:mc="http://schemas.openxmlformats.org/markup-compatibility/2006">
              <mc:Choice xmlns:v="urn:schemas-microsoft-com:vml" Requires="v">
                <p:oleObj spid="_x0000_s61447" name="Equation" r:id="rId7" imgW="3632040" imgH="330120" progId="">
                  <p:embed/>
                </p:oleObj>
              </mc:Choice>
              <mc:Fallback>
                <p:oleObj name="Equation" r:id="rId7" imgW="3632040" imgH="330120" progId="">
                  <p:embed/>
                  <p:pic>
                    <p:nvPicPr>
                      <p:cNvPr id="0" name="Object 7" descr="Walnu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3713" y="5084763"/>
                        <a:ext cx="4953000" cy="450850"/>
                      </a:xfrm>
                      <a:prstGeom prst="rect">
                        <a:avLst/>
                      </a:prstGeom>
                      <a:blipFill dpi="0" rotWithShape="0">
                        <a:blip r:embed="rId6"/>
                        <a:srcRect/>
                        <a:tile tx="0" ty="0" sx="100000" sy="100000" flip="none" algn="tl"/>
                      </a:blipFill>
                    </p:spPr>
                  </p:pic>
                </p:oleObj>
              </mc:Fallback>
            </mc:AlternateContent>
          </a:graphicData>
        </a:graphic>
      </p:graphicFrame>
      <p:sp>
        <p:nvSpPr>
          <p:cNvPr id="61446" name="Slide Number Placeholder 5"/>
          <p:cNvSpPr>
            <a:spLocks noGrp="1"/>
          </p:cNvSpPr>
          <p:nvPr>
            <p:ph type="sldNum" sz="quarter" idx="12"/>
          </p:nvPr>
        </p:nvSpPr>
        <p:spPr>
          <a:xfrm>
            <a:off x="0" y="6237288"/>
            <a:ext cx="2133600" cy="476250"/>
          </a:xfrm>
          <a:noFill/>
        </p:spPr>
        <p:txBody>
          <a:bodyPr/>
          <a:lstStyle/>
          <a:p>
            <a:fld id="{32713B83-2FD8-485E-B4DC-4214E667AD72}" type="slidenum">
              <a:rPr lang="ar-SA" smtClean="0">
                <a:latin typeface="Arial" pitchFamily="34" charset="0"/>
                <a:cs typeface="Arial" pitchFamily="34" charset="0"/>
              </a:rPr>
              <a:pPr/>
              <a:t>492</a:t>
            </a:fld>
            <a:endParaRPr lang="en-US" smtClean="0">
              <a:latin typeface="Arial" pitchFamily="34" charset="0"/>
              <a:cs typeface="Arial" pitchFamily="34" charset="0"/>
            </a:endParaRPr>
          </a:p>
        </p:txBody>
      </p:sp>
      <p:sp>
        <p:nvSpPr>
          <p:cNvPr id="61447" name="Rectangle 4"/>
          <p:cNvSpPr>
            <a:spLocks noChangeArrowheads="1"/>
          </p:cNvSpPr>
          <p:nvPr/>
        </p:nvSpPr>
        <p:spPr bwMode="auto">
          <a:xfrm>
            <a:off x="3851275" y="5013325"/>
            <a:ext cx="412750" cy="369888"/>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
        <p:nvSpPr>
          <p:cNvPr id="61448" name="Rectangle 4"/>
          <p:cNvSpPr>
            <a:spLocks noChangeArrowheads="1"/>
          </p:cNvSpPr>
          <p:nvPr/>
        </p:nvSpPr>
        <p:spPr bwMode="auto">
          <a:xfrm rot="10800000">
            <a:off x="3851275" y="5157788"/>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Tree>
  </p:cSld>
  <p:clrMapOvr>
    <a:masterClrMapping/>
  </p:clrMapOvr>
  <p:timing>
    <p:tnLst>
      <p:par>
        <p:cTn id="1" dur="indefinite" restart="never" nodeType="tmRoot"/>
      </p:par>
    </p:tnLst>
  </p:timing>
</p:sld>
</file>

<file path=ppt/slides/slide4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2" name="Rectangle 2"/>
          <p:cNvSpPr>
            <a:spLocks noGrp="1" noChangeArrowheads="1"/>
          </p:cNvSpPr>
          <p:nvPr>
            <p:ph type="title"/>
          </p:nvPr>
        </p:nvSpPr>
        <p:spPr/>
        <p:txBody>
          <a:bodyPr/>
          <a:lstStyle/>
          <a:p>
            <a:pPr eaLnBrk="1" hangingPunct="1"/>
            <a:r>
              <a:rPr lang="en-US" smtClean="0"/>
              <a:t>The Equilibrium Constant</a:t>
            </a:r>
          </a:p>
        </p:txBody>
      </p:sp>
      <p:sp>
        <p:nvSpPr>
          <p:cNvPr id="578563" name="Rectangle 3"/>
          <p:cNvSpPr>
            <a:spLocks noGrp="1" noChangeArrowheads="1"/>
          </p:cNvSpPr>
          <p:nvPr>
            <p:ph type="body" idx="1"/>
          </p:nvPr>
        </p:nvSpPr>
        <p:spPr>
          <a:xfrm>
            <a:off x="685800" y="1981200"/>
            <a:ext cx="7772400" cy="1219200"/>
          </a:xfrm>
        </p:spPr>
        <p:txBody>
          <a:bodyPr/>
          <a:lstStyle/>
          <a:p>
            <a:pPr algn="l" rtl="0" eaLnBrk="1" hangingPunct="1"/>
            <a:r>
              <a:rPr lang="en-US" smtClean="0"/>
              <a:t>Consider the generalized reaction</a:t>
            </a:r>
          </a:p>
        </p:txBody>
      </p:sp>
      <p:sp>
        <p:nvSpPr>
          <p:cNvPr id="25606" name="Rectangle 6"/>
          <p:cNvSpPr>
            <a:spLocks noChangeArrowheads="1"/>
          </p:cNvSpPr>
          <p:nvPr/>
        </p:nvSpPr>
        <p:spPr bwMode="auto">
          <a:xfrm>
            <a:off x="685800" y="3886200"/>
            <a:ext cx="7772400" cy="1219200"/>
          </a:xfrm>
          <a:prstGeom prst="rect">
            <a:avLst/>
          </a:prstGeom>
          <a:noFill/>
          <a:ln w="9525">
            <a:noFill/>
            <a:miter lim="800000"/>
            <a:headEnd/>
            <a:tailEnd/>
          </a:ln>
        </p:spPr>
        <p:txBody>
          <a:bodyPr/>
          <a:lstStyle/>
          <a:p>
            <a:pPr marL="342900" indent="-342900" algn="l" rtl="0">
              <a:spcBef>
                <a:spcPct val="20000"/>
              </a:spcBef>
              <a:buFontTx/>
              <a:buChar char="•"/>
            </a:pPr>
            <a:r>
              <a:rPr lang="en-US">
                <a:solidFill>
                  <a:srgbClr val="C82E32"/>
                </a:solidFill>
                <a:latin typeface="Calibri" pitchFamily="34" charset="0"/>
              </a:rPr>
              <a:t>The equilibrium expression for this reaction would be</a:t>
            </a:r>
          </a:p>
        </p:txBody>
      </p:sp>
      <p:grpSp>
        <p:nvGrpSpPr>
          <p:cNvPr id="2" name="Group 13"/>
          <p:cNvGrpSpPr>
            <a:grpSpLocks/>
          </p:cNvGrpSpPr>
          <p:nvPr/>
        </p:nvGrpSpPr>
        <p:grpSpPr bwMode="auto">
          <a:xfrm>
            <a:off x="2971800" y="5029200"/>
            <a:ext cx="3190875" cy="1311275"/>
            <a:chOff x="2078" y="3168"/>
            <a:chExt cx="2010" cy="826"/>
          </a:xfrm>
        </p:grpSpPr>
        <p:sp>
          <p:nvSpPr>
            <p:cNvPr id="578571" name="Rectangle 9"/>
            <p:cNvSpPr>
              <a:spLocks noChangeArrowheads="1"/>
            </p:cNvSpPr>
            <p:nvPr/>
          </p:nvSpPr>
          <p:spPr bwMode="auto">
            <a:xfrm>
              <a:off x="2078" y="3360"/>
              <a:ext cx="802" cy="442"/>
            </a:xfrm>
            <a:prstGeom prst="rect">
              <a:avLst/>
            </a:prstGeom>
            <a:noFill/>
            <a:ln w="9525">
              <a:noFill/>
              <a:miter lim="800000"/>
              <a:headEnd/>
              <a:tailEnd/>
            </a:ln>
          </p:spPr>
          <p:txBody>
            <a:bodyPr wrap="none">
              <a:spAutoFit/>
            </a:bodyPr>
            <a:lstStyle/>
            <a:p>
              <a:r>
                <a:rPr lang="en-US" sz="4000" i="1">
                  <a:solidFill>
                    <a:srgbClr val="C82E32"/>
                  </a:solidFill>
                  <a:latin typeface="Calibri" pitchFamily="34" charset="0"/>
                </a:rPr>
                <a:t>K</a:t>
              </a:r>
              <a:r>
                <a:rPr lang="en-US" sz="4000" baseline="-25000">
                  <a:solidFill>
                    <a:srgbClr val="C82E32"/>
                  </a:solidFill>
                  <a:latin typeface="Calibri" pitchFamily="34" charset="0"/>
                </a:rPr>
                <a:t>c</a:t>
              </a:r>
              <a:r>
                <a:rPr lang="en-US" sz="4000">
                  <a:solidFill>
                    <a:srgbClr val="C82E32"/>
                  </a:solidFill>
                  <a:latin typeface="Calibri" pitchFamily="34" charset="0"/>
                </a:rPr>
                <a:t> = </a:t>
              </a:r>
            </a:p>
          </p:txBody>
        </p:sp>
        <p:grpSp>
          <p:nvGrpSpPr>
            <p:cNvPr id="578572" name="Group 12"/>
            <p:cNvGrpSpPr>
              <a:grpSpLocks/>
            </p:cNvGrpSpPr>
            <p:nvPr/>
          </p:nvGrpSpPr>
          <p:grpSpPr bwMode="auto">
            <a:xfrm>
              <a:off x="2880" y="3168"/>
              <a:ext cx="1208" cy="826"/>
              <a:chOff x="3312" y="3156"/>
              <a:chExt cx="1208" cy="826"/>
            </a:xfrm>
          </p:grpSpPr>
          <p:sp>
            <p:nvSpPr>
              <p:cNvPr id="578573" name="Rectangle 10"/>
              <p:cNvSpPr>
                <a:spLocks noChangeArrowheads="1"/>
              </p:cNvSpPr>
              <p:nvPr/>
            </p:nvSpPr>
            <p:spPr bwMode="auto">
              <a:xfrm>
                <a:off x="3358" y="3156"/>
                <a:ext cx="1162" cy="826"/>
              </a:xfrm>
              <a:prstGeom prst="rect">
                <a:avLst/>
              </a:prstGeom>
              <a:noFill/>
              <a:ln w="9525">
                <a:noFill/>
                <a:miter lim="800000"/>
                <a:headEnd/>
                <a:tailEnd/>
              </a:ln>
            </p:spPr>
            <p:txBody>
              <a:bodyPr wrap="none">
                <a:spAutoFit/>
              </a:bodyPr>
              <a:lstStyle/>
              <a:p>
                <a:r>
                  <a:rPr lang="en-US" sz="4000">
                    <a:solidFill>
                      <a:srgbClr val="C82E32"/>
                    </a:solidFill>
                    <a:latin typeface="Calibri" pitchFamily="34" charset="0"/>
                  </a:rPr>
                  <a:t>[C]</a:t>
                </a:r>
                <a:r>
                  <a:rPr lang="en-US" sz="4000" baseline="30000">
                    <a:solidFill>
                      <a:srgbClr val="C82E32"/>
                    </a:solidFill>
                    <a:latin typeface="Calibri" pitchFamily="34" charset="0"/>
                  </a:rPr>
                  <a:t>c</a:t>
                </a:r>
                <a:r>
                  <a:rPr lang="en-US" sz="4000">
                    <a:solidFill>
                      <a:srgbClr val="C82E32"/>
                    </a:solidFill>
                    <a:latin typeface="Calibri" pitchFamily="34" charset="0"/>
                  </a:rPr>
                  <a:t>[D]</a:t>
                </a:r>
                <a:r>
                  <a:rPr lang="en-US" sz="4000" baseline="30000">
                    <a:solidFill>
                      <a:srgbClr val="C82E32"/>
                    </a:solidFill>
                    <a:latin typeface="Calibri" pitchFamily="34" charset="0"/>
                  </a:rPr>
                  <a:t>d</a:t>
                </a:r>
                <a:endParaRPr lang="en-US" sz="4000">
                  <a:solidFill>
                    <a:srgbClr val="C82E32"/>
                  </a:solidFill>
                  <a:latin typeface="Calibri" pitchFamily="34" charset="0"/>
                </a:endParaRPr>
              </a:p>
              <a:p>
                <a:r>
                  <a:rPr lang="en-US" sz="4000">
                    <a:solidFill>
                      <a:srgbClr val="C82E32"/>
                    </a:solidFill>
                    <a:latin typeface="Calibri" pitchFamily="34" charset="0"/>
                  </a:rPr>
                  <a:t>[A]</a:t>
                </a:r>
                <a:r>
                  <a:rPr lang="en-US" sz="4000" baseline="30000">
                    <a:solidFill>
                      <a:srgbClr val="C82E32"/>
                    </a:solidFill>
                    <a:latin typeface="Calibri" pitchFamily="34" charset="0"/>
                  </a:rPr>
                  <a:t>a</a:t>
                </a:r>
                <a:r>
                  <a:rPr lang="en-US" sz="4000">
                    <a:solidFill>
                      <a:srgbClr val="C82E32"/>
                    </a:solidFill>
                    <a:latin typeface="Calibri" pitchFamily="34" charset="0"/>
                  </a:rPr>
                  <a:t>[B]</a:t>
                </a:r>
                <a:r>
                  <a:rPr lang="en-US" sz="4000" baseline="30000">
                    <a:solidFill>
                      <a:srgbClr val="C82E32"/>
                    </a:solidFill>
                    <a:latin typeface="Calibri" pitchFamily="34" charset="0"/>
                  </a:rPr>
                  <a:t>b</a:t>
                </a:r>
                <a:endParaRPr lang="en-US" sz="4000">
                  <a:solidFill>
                    <a:srgbClr val="C82E32"/>
                  </a:solidFill>
                  <a:latin typeface="Calibri" pitchFamily="34" charset="0"/>
                </a:endParaRPr>
              </a:p>
            </p:txBody>
          </p:sp>
          <p:sp>
            <p:nvSpPr>
              <p:cNvPr id="578574" name="Line 11"/>
              <p:cNvSpPr>
                <a:spLocks noChangeShapeType="1"/>
              </p:cNvSpPr>
              <p:nvPr/>
            </p:nvSpPr>
            <p:spPr bwMode="auto">
              <a:xfrm>
                <a:off x="3312" y="3591"/>
                <a:ext cx="1200" cy="0"/>
              </a:xfrm>
              <a:prstGeom prst="line">
                <a:avLst/>
              </a:prstGeom>
              <a:noFill/>
              <a:ln w="28575">
                <a:solidFill>
                  <a:srgbClr val="C82E32"/>
                </a:solidFill>
                <a:round/>
                <a:headEnd/>
                <a:tailEnd/>
              </a:ln>
            </p:spPr>
            <p:txBody>
              <a:bodyPr wrap="none" anchor="ctr"/>
              <a:lstStyle/>
              <a:p>
                <a:endParaRPr lang="en-US"/>
              </a:p>
            </p:txBody>
          </p:sp>
        </p:grpSp>
      </p:grpSp>
      <p:grpSp>
        <p:nvGrpSpPr>
          <p:cNvPr id="578566" name="Group 19"/>
          <p:cNvGrpSpPr>
            <a:grpSpLocks/>
          </p:cNvGrpSpPr>
          <p:nvPr/>
        </p:nvGrpSpPr>
        <p:grpSpPr bwMode="auto">
          <a:xfrm>
            <a:off x="2133600" y="2819400"/>
            <a:ext cx="4787900" cy="579438"/>
            <a:chOff x="1344" y="1978"/>
            <a:chExt cx="3016" cy="365"/>
          </a:xfrm>
        </p:grpSpPr>
        <p:sp>
          <p:nvSpPr>
            <p:cNvPr id="578568" name="Rectangle 16"/>
            <p:cNvSpPr>
              <a:spLocks noChangeArrowheads="1"/>
            </p:cNvSpPr>
            <p:nvPr/>
          </p:nvSpPr>
          <p:spPr bwMode="auto">
            <a:xfrm>
              <a:off x="1344" y="1978"/>
              <a:ext cx="1034" cy="365"/>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aA + bB</a:t>
              </a:r>
            </a:p>
          </p:txBody>
        </p:sp>
        <p:sp>
          <p:nvSpPr>
            <p:cNvPr id="578569" name="Rectangle 17"/>
            <p:cNvSpPr>
              <a:spLocks noChangeArrowheads="1"/>
            </p:cNvSpPr>
            <p:nvPr/>
          </p:nvSpPr>
          <p:spPr bwMode="auto">
            <a:xfrm>
              <a:off x="3312" y="1978"/>
              <a:ext cx="1048" cy="365"/>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cC + dD</a:t>
              </a:r>
            </a:p>
          </p:txBody>
        </p:sp>
        <p:pic>
          <p:nvPicPr>
            <p:cNvPr id="578570" name="Picture 18" descr="equilibrium"/>
            <p:cNvPicPr>
              <a:picLocks noChangeAspect="1" noChangeArrowheads="1"/>
            </p:cNvPicPr>
            <p:nvPr/>
          </p:nvPicPr>
          <p:blipFill>
            <a:blip r:embed="rId3" cstate="print"/>
            <a:srcRect/>
            <a:stretch>
              <a:fillRect/>
            </a:stretch>
          </p:blipFill>
          <p:spPr bwMode="auto">
            <a:xfrm>
              <a:off x="2453" y="2101"/>
              <a:ext cx="784" cy="120"/>
            </a:xfrm>
            <a:prstGeom prst="rect">
              <a:avLst/>
            </a:prstGeom>
            <a:noFill/>
            <a:ln w="9525">
              <a:noFill/>
              <a:miter lim="800000"/>
              <a:headEnd/>
              <a:tailEnd/>
            </a:ln>
          </p:spPr>
        </p:pic>
      </p:grpSp>
      <p:sp>
        <p:nvSpPr>
          <p:cNvPr id="578567" name="Slide Number Placeholder 13"/>
          <p:cNvSpPr>
            <a:spLocks noGrp="1"/>
          </p:cNvSpPr>
          <p:nvPr>
            <p:ph type="sldNum" sz="quarter" idx="12"/>
          </p:nvPr>
        </p:nvSpPr>
        <p:spPr>
          <a:noFill/>
        </p:spPr>
        <p:txBody>
          <a:bodyPr/>
          <a:lstStyle/>
          <a:p>
            <a:fld id="{97CD4AFD-934C-4398-9B51-37C296BC3BE8}" type="slidenum">
              <a:rPr lang="ar-SA" smtClean="0">
                <a:latin typeface="Arial" pitchFamily="34" charset="0"/>
                <a:cs typeface="Arial" pitchFamily="34" charset="0"/>
              </a:rPr>
              <a:pPr/>
              <a:t>493</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606"/>
                                        </p:tgtEl>
                                        <p:attrNameLst>
                                          <p:attrName>style.visibility</p:attrName>
                                        </p:attrNameLst>
                                      </p:cBhvr>
                                      <p:to>
                                        <p:strVal val="visible"/>
                                      </p:to>
                                    </p:set>
                                    <p:animEffect transition="in" filter="fade">
                                      <p:cBhvr>
                                        <p:cTn id="7" dur="2000"/>
                                        <p:tgtEl>
                                          <p:spTgt spid="25606"/>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p:bldLst>
  </p:timing>
</p:sld>
</file>

<file path=ppt/slides/slide4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2209800"/>
          </a:xfrm>
        </p:spPr>
        <p:txBody>
          <a:bodyPr/>
          <a:lstStyle/>
          <a:p>
            <a:pPr marL="0" indent="0" algn="l" rtl="0" eaLnBrk="1" hangingPunct="1">
              <a:buFont typeface="Wingdings" pitchFamily="2" charset="2"/>
              <a:buNone/>
              <a:defRPr/>
            </a:pPr>
            <a:r>
              <a:rPr lang="en-US" dirty="0" smtClean="0"/>
              <a:t>Ex: 1- Write the Equilibrium Constant for the combustion of Propane gas</a:t>
            </a:r>
          </a:p>
          <a:p>
            <a:pPr algn="ctr" rtl="0" eaLnBrk="1" hangingPunct="1">
              <a:buFont typeface="Wingdings" pitchFamily="2" charset="2"/>
              <a:buNone/>
              <a:defRPr/>
            </a:pPr>
            <a:r>
              <a:rPr lang="en-US" dirty="0" smtClean="0"/>
              <a:t>C</a:t>
            </a:r>
            <a:r>
              <a:rPr lang="en-US" baseline="-25000" dirty="0" smtClean="0"/>
              <a:t>3</a:t>
            </a:r>
            <a:r>
              <a:rPr lang="en-US" dirty="0" smtClean="0"/>
              <a:t>H</a:t>
            </a:r>
            <a:r>
              <a:rPr lang="en-US" baseline="-25000" dirty="0" smtClean="0"/>
              <a:t>8</a:t>
            </a:r>
            <a:r>
              <a:rPr lang="en-US" dirty="0" smtClean="0"/>
              <a:t>(g)  +  O</a:t>
            </a:r>
            <a:r>
              <a:rPr lang="en-US" baseline="-25000" dirty="0" smtClean="0"/>
              <a:t>2</a:t>
            </a:r>
            <a:r>
              <a:rPr lang="en-US" dirty="0" smtClean="0"/>
              <a:t>(g)  </a:t>
            </a:r>
            <a:r>
              <a:rPr lang="en-US" dirty="0" smtClean="0">
                <a:sym typeface="Wingdings 3" pitchFamily="18" charset="2"/>
              </a:rPr>
              <a:t>  </a:t>
            </a:r>
            <a:r>
              <a:rPr lang="en-US" dirty="0" smtClean="0">
                <a:sym typeface="Symbol" pitchFamily="-112" charset="2"/>
              </a:rPr>
              <a:t>CO</a:t>
            </a:r>
            <a:r>
              <a:rPr lang="en-US" baseline="-25000" dirty="0" smtClean="0">
                <a:sym typeface="Symbol" pitchFamily="-112" charset="2"/>
              </a:rPr>
              <a:t>2</a:t>
            </a:r>
            <a:r>
              <a:rPr lang="en-US" dirty="0" smtClean="0">
                <a:sym typeface="Symbol" pitchFamily="-112" charset="2"/>
              </a:rPr>
              <a:t>(g)  +  H</a:t>
            </a:r>
            <a:r>
              <a:rPr lang="en-US" baseline="-25000" dirty="0" smtClean="0">
                <a:sym typeface="Symbol" pitchFamily="-112" charset="2"/>
              </a:rPr>
              <a:t>2</a:t>
            </a:r>
            <a:r>
              <a:rPr lang="en-US" dirty="0" smtClean="0">
                <a:sym typeface="Symbol" pitchFamily="-112" charset="2"/>
              </a:rPr>
              <a:t>O(g)</a:t>
            </a:r>
          </a:p>
          <a:p>
            <a:pPr algn="l" rtl="0" eaLnBrk="1" hangingPunct="1">
              <a:spcBef>
                <a:spcPts val="1200"/>
              </a:spcBef>
              <a:buFont typeface="Wingdings" pitchFamily="2" charset="2"/>
              <a:buNone/>
              <a:defRPr/>
            </a:pPr>
            <a:r>
              <a:rPr lang="en-US" dirty="0" smtClean="0">
                <a:solidFill>
                  <a:srgbClr val="FFFF00"/>
                </a:solidFill>
                <a:sym typeface="Symbol" pitchFamily="-112" charset="2"/>
              </a:rPr>
              <a:t>	</a:t>
            </a:r>
            <a:r>
              <a:rPr lang="en-US" dirty="0" smtClean="0">
                <a:sym typeface="Symbol" pitchFamily="-112" charset="2"/>
              </a:rPr>
              <a:t>Balance the Equation</a:t>
            </a:r>
          </a:p>
          <a:p>
            <a:pPr algn="ctr" rtl="0" eaLnBrk="1" hangingPunct="1">
              <a:buFont typeface="Wingdings" pitchFamily="2" charset="2"/>
              <a:buNone/>
              <a:defRPr/>
            </a:pPr>
            <a:r>
              <a:rPr lang="en-US" dirty="0" smtClean="0">
                <a:sym typeface="Symbol" pitchFamily="-112" charset="2"/>
              </a:rPr>
              <a:t>C</a:t>
            </a:r>
            <a:r>
              <a:rPr lang="en-US" baseline="-25000" dirty="0" smtClean="0">
                <a:sym typeface="Symbol" pitchFamily="-112" charset="2"/>
              </a:rPr>
              <a:t>3</a:t>
            </a:r>
            <a:r>
              <a:rPr lang="en-US" dirty="0" smtClean="0">
                <a:sym typeface="Symbol" pitchFamily="-112" charset="2"/>
              </a:rPr>
              <a:t>H</a:t>
            </a:r>
            <a:r>
              <a:rPr lang="en-US" baseline="-25000" dirty="0" smtClean="0">
                <a:sym typeface="Symbol" pitchFamily="-112" charset="2"/>
              </a:rPr>
              <a:t>8</a:t>
            </a:r>
            <a:r>
              <a:rPr lang="en-US" dirty="0" smtClean="0">
                <a:sym typeface="Symbol" pitchFamily="-112" charset="2"/>
              </a:rPr>
              <a:t>(g)  +  5O</a:t>
            </a:r>
            <a:r>
              <a:rPr lang="en-US" baseline="-25000" dirty="0" smtClean="0">
                <a:sym typeface="Symbol" pitchFamily="-112" charset="2"/>
              </a:rPr>
              <a:t>2</a:t>
            </a:r>
            <a:r>
              <a:rPr lang="en-US" dirty="0" smtClean="0">
                <a:sym typeface="Symbol" pitchFamily="-112" charset="2"/>
              </a:rPr>
              <a:t>(g)  </a:t>
            </a:r>
            <a:r>
              <a:rPr lang="en-US" dirty="0" smtClean="0">
                <a:sym typeface="Wingdings 3" pitchFamily="18" charset="2"/>
              </a:rPr>
              <a:t>  3CO</a:t>
            </a:r>
            <a:r>
              <a:rPr lang="en-US" baseline="-25000" dirty="0" smtClean="0">
                <a:sym typeface="Wingdings 3" pitchFamily="18" charset="2"/>
              </a:rPr>
              <a:t>2</a:t>
            </a:r>
            <a:r>
              <a:rPr lang="en-US" dirty="0" smtClean="0">
                <a:sym typeface="Wingdings 3" pitchFamily="18" charset="2"/>
              </a:rPr>
              <a:t>(g)  +  4H</a:t>
            </a:r>
            <a:r>
              <a:rPr lang="en-US" baseline="-25000" dirty="0" smtClean="0">
                <a:sym typeface="Wingdings 3" pitchFamily="18" charset="2"/>
              </a:rPr>
              <a:t>2</a:t>
            </a:r>
            <a:r>
              <a:rPr lang="en-US" dirty="0" smtClean="0">
                <a:sym typeface="Wingdings 3" pitchFamily="18" charset="2"/>
              </a:rPr>
              <a:t>O(g)</a:t>
            </a:r>
            <a:endParaRPr lang="en-US" dirty="0" smtClean="0"/>
          </a:p>
        </p:txBody>
      </p:sp>
      <p:graphicFrame>
        <p:nvGraphicFramePr>
          <p:cNvPr id="32770" name="Object 2" descr="Walnut"/>
          <p:cNvGraphicFramePr>
            <a:graphicFrameLocks noChangeAspect="1"/>
          </p:cNvGraphicFramePr>
          <p:nvPr/>
        </p:nvGraphicFramePr>
        <p:xfrm>
          <a:off x="2743200" y="3505200"/>
          <a:ext cx="2705100" cy="941388"/>
        </p:xfrm>
        <a:graphic>
          <a:graphicData uri="http://schemas.openxmlformats.org/presentationml/2006/ole">
            <mc:AlternateContent xmlns:mc="http://schemas.openxmlformats.org/markup-compatibility/2006">
              <mc:Choice xmlns:v="urn:schemas-microsoft-com:vml" Requires="v">
                <p:oleObj spid="_x0000_s62468" name="Equation" r:id="rId4" imgW="2705040" imgH="888840" progId="">
                  <p:embed/>
                </p:oleObj>
              </mc:Choice>
              <mc:Fallback>
                <p:oleObj name="Equation" r:id="rId4" imgW="2705040" imgH="888840" progId="">
                  <p:embed/>
                  <p:pic>
                    <p:nvPicPr>
                      <p:cNvPr id="0" name="Object 2" descr="Waln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3505200"/>
                        <a:ext cx="2705100" cy="941388"/>
                      </a:xfrm>
                      <a:prstGeom prst="rect">
                        <a:avLst/>
                      </a:prstGeom>
                      <a:blipFill dpi="0" rotWithShape="0">
                        <a:blip r:embed="rId6"/>
                        <a:srcRect/>
                        <a:tile tx="0" ty="0" sx="100000" sy="100000" flip="none" algn="tl"/>
                      </a:blipFill>
                    </p:spPr>
                  </p:pic>
                </p:oleObj>
              </mc:Fallback>
            </mc:AlternateContent>
          </a:graphicData>
        </a:graphic>
      </p:graphicFrame>
      <p:sp>
        <p:nvSpPr>
          <p:cNvPr id="7" name="TextBox 6"/>
          <p:cNvSpPr txBox="1"/>
          <p:nvPr/>
        </p:nvSpPr>
        <p:spPr>
          <a:xfrm>
            <a:off x="228600" y="4765675"/>
            <a:ext cx="8915400" cy="2092325"/>
          </a:xfrm>
          <a:prstGeom prst="rect">
            <a:avLst/>
          </a:prstGeom>
          <a:noFill/>
        </p:spPr>
        <p:txBody>
          <a:bodyPr>
            <a:spAutoFit/>
          </a:bodyPr>
          <a:lstStyle/>
          <a:p>
            <a:pPr rtl="0">
              <a:defRPr/>
            </a:pPr>
            <a:r>
              <a:rPr lang="en-US" sz="2400" dirty="0">
                <a:latin typeface="+mn-lt"/>
                <a:cs typeface="Arial" charset="0"/>
              </a:rPr>
              <a:t>The subscript “c” in </a:t>
            </a:r>
            <a:r>
              <a:rPr lang="en-US" sz="2400" dirty="0" err="1">
                <a:latin typeface="+mn-lt"/>
                <a:cs typeface="Arial" charset="0"/>
              </a:rPr>
              <a:t>K</a:t>
            </a:r>
            <a:r>
              <a:rPr lang="en-US" sz="2400" baseline="-25000" dirty="0" err="1">
                <a:latin typeface="+mn-lt"/>
                <a:cs typeface="Arial" charset="0"/>
              </a:rPr>
              <a:t>c</a:t>
            </a:r>
            <a:r>
              <a:rPr lang="en-US" sz="2400" dirty="0">
                <a:latin typeface="+mn-lt"/>
                <a:cs typeface="Arial" charset="0"/>
              </a:rPr>
              <a:t> indicates the equilibrium constant is based on reactant and product </a:t>
            </a:r>
            <a:r>
              <a:rPr lang="en-US" sz="2400" u="sng" dirty="0">
                <a:latin typeface="+mn-lt"/>
                <a:cs typeface="Arial" charset="0"/>
              </a:rPr>
              <a:t>concentrations</a:t>
            </a:r>
          </a:p>
          <a:p>
            <a:pPr rtl="0">
              <a:defRPr/>
            </a:pPr>
            <a:endParaRPr lang="en-US" sz="2400" u="sng" dirty="0">
              <a:latin typeface="+mn-lt"/>
              <a:cs typeface="Arial" charset="0"/>
            </a:endParaRPr>
          </a:p>
          <a:p>
            <a:pPr rtl="0">
              <a:spcAft>
                <a:spcPts val="1200"/>
              </a:spcAft>
              <a:defRPr/>
            </a:pPr>
            <a:r>
              <a:rPr lang="en-US" sz="2400" u="sng" dirty="0">
                <a:latin typeface="+mn-lt"/>
                <a:cs typeface="Arial" charset="0"/>
              </a:rPr>
              <a:t>The value of “K” is usually shown as a </a:t>
            </a:r>
            <a:r>
              <a:rPr lang="en-US" sz="2400" u="sng" dirty="0" err="1">
                <a:latin typeface="+mn-lt"/>
                <a:cs typeface="Arial" charset="0"/>
              </a:rPr>
              <a:t>unitless</a:t>
            </a:r>
            <a:r>
              <a:rPr lang="en-US" sz="2400" u="sng" dirty="0">
                <a:latin typeface="+mn-lt"/>
                <a:cs typeface="Arial" charset="0"/>
              </a:rPr>
              <a:t> number, </a:t>
            </a:r>
          </a:p>
          <a:p>
            <a:pPr rtl="0">
              <a:defRPr/>
            </a:pPr>
            <a:r>
              <a:rPr lang="en-US" sz="2400" u="sng" dirty="0">
                <a:latin typeface="+mn-lt"/>
                <a:cs typeface="Arial" charset="0"/>
              </a:rPr>
              <a:t>BUT IT ACTUALLY DOES HAVE A UNIT EXPRESSION</a:t>
            </a:r>
          </a:p>
        </p:txBody>
      </p:sp>
      <p:sp>
        <p:nvSpPr>
          <p:cNvPr id="62469" name="Slide Number Placeholder 4"/>
          <p:cNvSpPr>
            <a:spLocks noGrp="1"/>
          </p:cNvSpPr>
          <p:nvPr>
            <p:ph type="sldNum" sz="quarter" idx="12"/>
          </p:nvPr>
        </p:nvSpPr>
        <p:spPr>
          <a:noFill/>
        </p:spPr>
        <p:txBody>
          <a:bodyPr/>
          <a:lstStyle/>
          <a:p>
            <a:fld id="{8C4E55B1-D9EB-47DA-BEA3-FED5FABA907D}" type="slidenum">
              <a:rPr lang="ar-SA" smtClean="0">
                <a:latin typeface="Arial" pitchFamily="34" charset="0"/>
                <a:cs typeface="Arial" pitchFamily="34" charset="0"/>
              </a:rPr>
              <a:pPr/>
              <a:t>494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diamond(i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diamond(i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2770"/>
                                        </p:tgtEl>
                                        <p:attrNameLst>
                                          <p:attrName>style.visibility</p:attrName>
                                        </p:attrNameLst>
                                      </p:cBhvr>
                                      <p:to>
                                        <p:strVal val="visible"/>
                                      </p:to>
                                    </p:set>
                                    <p:animEffect transition="in" filter="diamond(in)">
                                      <p:cBhvr>
                                        <p:cTn id="17" dur="500"/>
                                        <p:tgtEl>
                                          <p:spTgt spid="32770"/>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586" name="Rectangle 2"/>
          <p:cNvSpPr>
            <a:spLocks noGrp="1" noChangeArrowheads="1"/>
          </p:cNvSpPr>
          <p:nvPr>
            <p:ph type="title"/>
          </p:nvPr>
        </p:nvSpPr>
        <p:spPr/>
        <p:txBody>
          <a:bodyPr/>
          <a:lstStyle/>
          <a:p>
            <a:pPr eaLnBrk="1" hangingPunct="1"/>
            <a:r>
              <a:rPr lang="en-US" smtClean="0"/>
              <a:t>What Does the Value of </a:t>
            </a:r>
            <a:r>
              <a:rPr lang="en-US" i="1" smtClean="0"/>
              <a:t>K</a:t>
            </a:r>
            <a:r>
              <a:rPr lang="en-US" smtClean="0"/>
              <a:t> Mean?</a:t>
            </a:r>
          </a:p>
        </p:txBody>
      </p:sp>
      <p:sp>
        <p:nvSpPr>
          <p:cNvPr id="579587" name="Rectangle 3"/>
          <p:cNvSpPr>
            <a:spLocks noGrp="1" noChangeArrowheads="1"/>
          </p:cNvSpPr>
          <p:nvPr>
            <p:ph type="body" sz="half" idx="2"/>
          </p:nvPr>
        </p:nvSpPr>
        <p:spPr>
          <a:xfrm>
            <a:off x="4572000" y="1524000"/>
            <a:ext cx="4267200" cy="1905000"/>
          </a:xfrm>
        </p:spPr>
        <p:txBody>
          <a:bodyPr/>
          <a:lstStyle/>
          <a:p>
            <a:pPr algn="l" rtl="0" eaLnBrk="1" hangingPunct="1"/>
            <a:r>
              <a:rPr lang="en-US" sz="2800" smtClean="0"/>
              <a:t>If </a:t>
            </a:r>
            <a:r>
              <a:rPr lang="en-US" sz="2800" i="1" smtClean="0"/>
              <a:t>K</a:t>
            </a:r>
            <a:r>
              <a:rPr lang="en-US" sz="2800" smtClean="0"/>
              <a:t>&gt;&gt;1, the reaction is </a:t>
            </a:r>
            <a:r>
              <a:rPr lang="en-US" sz="2800" i="1" smtClean="0"/>
              <a:t>product-favored</a:t>
            </a:r>
            <a:r>
              <a:rPr lang="en-US" sz="2800" smtClean="0"/>
              <a:t>; product predominates at equilibrium.</a:t>
            </a:r>
          </a:p>
        </p:txBody>
      </p:sp>
      <p:pic>
        <p:nvPicPr>
          <p:cNvPr id="579588" name="Picture 7" descr="15_07"/>
          <p:cNvPicPr>
            <a:picLocks noGrp="1" noChangeAspect="1" noChangeArrowheads="1"/>
          </p:cNvPicPr>
          <p:nvPr>
            <p:ph sz="half" idx="1"/>
          </p:nvPr>
        </p:nvPicPr>
        <p:blipFill>
          <a:blip r:embed="rId3" cstate="print"/>
          <a:srcRect b="49254"/>
          <a:stretch>
            <a:fillRect/>
          </a:stretch>
        </p:blipFill>
        <p:spPr>
          <a:xfrm>
            <a:off x="690563" y="1447800"/>
            <a:ext cx="3744912" cy="2590800"/>
          </a:xfrm>
        </p:spPr>
      </p:pic>
      <p:sp>
        <p:nvSpPr>
          <p:cNvPr id="579589" name="Slide Number Placeholder 4"/>
          <p:cNvSpPr>
            <a:spLocks noGrp="1"/>
          </p:cNvSpPr>
          <p:nvPr>
            <p:ph type="sldNum" sz="quarter" idx="11"/>
          </p:nvPr>
        </p:nvSpPr>
        <p:spPr>
          <a:xfrm>
            <a:off x="179388" y="6237288"/>
            <a:ext cx="1905000" cy="457200"/>
          </a:xfrm>
          <a:noFill/>
        </p:spPr>
        <p:txBody>
          <a:bodyPr/>
          <a:lstStyle/>
          <a:p>
            <a:fld id="{F5AD603D-AF64-42D1-B0A0-35CB2EE0403B}" type="slidenum">
              <a:rPr lang="ar-SA" smtClean="0">
                <a:latin typeface="Arial" pitchFamily="34" charset="0"/>
                <a:cs typeface="Arial" pitchFamily="34" charset="0"/>
              </a:rPr>
              <a:pPr/>
              <a:t>495</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4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ChangeArrowheads="1"/>
          </p:cNvSpPr>
          <p:nvPr>
            <p:ph type="title"/>
          </p:nvPr>
        </p:nvSpPr>
        <p:spPr/>
        <p:txBody>
          <a:bodyPr/>
          <a:lstStyle/>
          <a:p>
            <a:pPr eaLnBrk="1" hangingPunct="1"/>
            <a:r>
              <a:rPr lang="en-US" smtClean="0"/>
              <a:t>What Does the Value of </a:t>
            </a:r>
            <a:r>
              <a:rPr lang="en-US" i="1" smtClean="0"/>
              <a:t>K</a:t>
            </a:r>
            <a:r>
              <a:rPr lang="en-US" smtClean="0"/>
              <a:t> Mean?</a:t>
            </a:r>
          </a:p>
        </p:txBody>
      </p:sp>
      <p:sp>
        <p:nvSpPr>
          <p:cNvPr id="580611" name="Rectangle 3"/>
          <p:cNvSpPr>
            <a:spLocks noGrp="1" noChangeArrowheads="1"/>
          </p:cNvSpPr>
          <p:nvPr>
            <p:ph type="body" sz="half" idx="2"/>
          </p:nvPr>
        </p:nvSpPr>
        <p:spPr>
          <a:xfrm>
            <a:off x="4572000" y="1524000"/>
            <a:ext cx="4267200" cy="1905000"/>
          </a:xfrm>
        </p:spPr>
        <p:txBody>
          <a:bodyPr/>
          <a:lstStyle/>
          <a:p>
            <a:pPr algn="l" rtl="0" eaLnBrk="1" hangingPunct="1"/>
            <a:r>
              <a:rPr lang="en-US" sz="2800" smtClean="0"/>
              <a:t>If </a:t>
            </a:r>
            <a:r>
              <a:rPr lang="en-US" sz="2800" i="1" smtClean="0"/>
              <a:t>K</a:t>
            </a:r>
            <a:r>
              <a:rPr lang="en-US" sz="2800" smtClean="0"/>
              <a:t>&gt;&gt;1, the reaction is </a:t>
            </a:r>
            <a:r>
              <a:rPr lang="en-US" sz="2800" i="1" smtClean="0"/>
              <a:t>product-favored</a:t>
            </a:r>
            <a:r>
              <a:rPr lang="en-US" sz="2800" smtClean="0"/>
              <a:t>; product predominates at equilibrium.</a:t>
            </a:r>
          </a:p>
        </p:txBody>
      </p:sp>
      <p:sp>
        <p:nvSpPr>
          <p:cNvPr id="580612" name="Rectangle 4"/>
          <p:cNvSpPr>
            <a:spLocks noChangeArrowheads="1"/>
          </p:cNvSpPr>
          <p:nvPr/>
        </p:nvSpPr>
        <p:spPr bwMode="auto">
          <a:xfrm>
            <a:off x="4572000" y="4114800"/>
            <a:ext cx="4343400" cy="1905000"/>
          </a:xfrm>
          <a:prstGeom prst="rect">
            <a:avLst/>
          </a:prstGeom>
          <a:noFill/>
          <a:ln w="9525">
            <a:noFill/>
            <a:miter lim="800000"/>
            <a:headEnd/>
            <a:tailEnd/>
          </a:ln>
        </p:spPr>
        <p:txBody>
          <a:bodyPr/>
          <a:lstStyle/>
          <a:p>
            <a:pPr marL="342900" indent="-342900" algn="l" rtl="0">
              <a:spcBef>
                <a:spcPct val="20000"/>
              </a:spcBef>
              <a:buFontTx/>
              <a:buChar char="•"/>
            </a:pPr>
            <a:r>
              <a:rPr lang="en-US" sz="2800">
                <a:solidFill>
                  <a:srgbClr val="C82E32"/>
                </a:solidFill>
                <a:latin typeface="Calibri" pitchFamily="34" charset="0"/>
              </a:rPr>
              <a:t>If </a:t>
            </a:r>
            <a:r>
              <a:rPr lang="en-US" sz="2800" i="1">
                <a:solidFill>
                  <a:srgbClr val="C82E32"/>
                </a:solidFill>
                <a:latin typeface="Calibri" pitchFamily="34" charset="0"/>
              </a:rPr>
              <a:t>K</a:t>
            </a:r>
            <a:r>
              <a:rPr lang="en-US" sz="2800">
                <a:solidFill>
                  <a:srgbClr val="C82E32"/>
                </a:solidFill>
                <a:latin typeface="Calibri" pitchFamily="34" charset="0"/>
              </a:rPr>
              <a:t>&lt;&lt;1, the reaction is </a:t>
            </a:r>
            <a:r>
              <a:rPr lang="en-US" sz="2800" i="1">
                <a:solidFill>
                  <a:srgbClr val="C82E32"/>
                </a:solidFill>
                <a:latin typeface="Calibri" pitchFamily="34" charset="0"/>
              </a:rPr>
              <a:t>reactant-favored</a:t>
            </a:r>
            <a:r>
              <a:rPr lang="en-US" sz="2800">
                <a:solidFill>
                  <a:srgbClr val="C82E32"/>
                </a:solidFill>
                <a:latin typeface="Calibri" pitchFamily="34" charset="0"/>
              </a:rPr>
              <a:t>; reactant predominates at equilibrium.</a:t>
            </a:r>
          </a:p>
        </p:txBody>
      </p:sp>
      <p:pic>
        <p:nvPicPr>
          <p:cNvPr id="580613" name="Picture 5" descr="15_07"/>
          <p:cNvPicPr>
            <a:picLocks noGrp="1" noChangeAspect="1" noChangeArrowheads="1"/>
          </p:cNvPicPr>
          <p:nvPr>
            <p:ph sz="half" idx="1"/>
          </p:nvPr>
        </p:nvPicPr>
        <p:blipFill>
          <a:blip r:embed="rId3" cstate="print"/>
          <a:srcRect b="4477"/>
          <a:stretch>
            <a:fillRect/>
          </a:stretch>
        </p:blipFill>
        <p:spPr>
          <a:xfrm>
            <a:off x="690563" y="1447800"/>
            <a:ext cx="3744912" cy="4876800"/>
          </a:xfrm>
        </p:spPr>
      </p:pic>
      <p:sp>
        <p:nvSpPr>
          <p:cNvPr id="580614" name="Slide Number Placeholder 5"/>
          <p:cNvSpPr>
            <a:spLocks noGrp="1"/>
          </p:cNvSpPr>
          <p:nvPr>
            <p:ph type="sldNum" sz="quarter" idx="11"/>
          </p:nvPr>
        </p:nvSpPr>
        <p:spPr>
          <a:xfrm>
            <a:off x="0" y="6237288"/>
            <a:ext cx="1905000" cy="457200"/>
          </a:xfrm>
          <a:noFill/>
        </p:spPr>
        <p:txBody>
          <a:bodyPr/>
          <a:lstStyle/>
          <a:p>
            <a:fld id="{06E9DD2D-0EDB-436B-96C8-76B4D7C87FC3}" type="slidenum">
              <a:rPr lang="ar-SA" smtClean="0">
                <a:latin typeface="Arial" pitchFamily="34" charset="0"/>
                <a:cs typeface="Arial" pitchFamily="34" charset="0"/>
              </a:rPr>
              <a:pPr/>
              <a:t>496</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4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4" name="Rectangle 2"/>
          <p:cNvSpPr>
            <a:spLocks noGrp="1" noChangeArrowheads="1"/>
          </p:cNvSpPr>
          <p:nvPr>
            <p:ph type="title"/>
          </p:nvPr>
        </p:nvSpPr>
        <p:spPr/>
        <p:txBody>
          <a:bodyPr/>
          <a:lstStyle/>
          <a:p>
            <a:pPr eaLnBrk="1" hangingPunct="1"/>
            <a:r>
              <a:rPr lang="en-US" smtClean="0"/>
              <a:t>The Reaction Quotient (</a:t>
            </a:r>
            <a:r>
              <a:rPr lang="en-US" i="1" smtClean="0"/>
              <a:t>Q</a:t>
            </a:r>
            <a:r>
              <a:rPr lang="en-US" smtClean="0"/>
              <a:t>)</a:t>
            </a:r>
          </a:p>
        </p:txBody>
      </p:sp>
      <p:sp>
        <p:nvSpPr>
          <p:cNvPr id="128003" name="Rectangle 3"/>
          <p:cNvSpPr>
            <a:spLocks noGrp="1" noChangeArrowheads="1"/>
          </p:cNvSpPr>
          <p:nvPr>
            <p:ph type="body" idx="1"/>
          </p:nvPr>
        </p:nvSpPr>
        <p:spPr>
          <a:xfrm>
            <a:off x="685800" y="1981200"/>
            <a:ext cx="8001000" cy="4114800"/>
          </a:xfrm>
        </p:spPr>
        <p:txBody>
          <a:bodyPr/>
          <a:lstStyle/>
          <a:p>
            <a:pPr algn="l" rtl="0" eaLnBrk="1" hangingPunct="1"/>
            <a:r>
              <a:rPr lang="en-US" i="1" smtClean="0"/>
              <a:t>Q</a:t>
            </a:r>
            <a:r>
              <a:rPr lang="en-US" smtClean="0"/>
              <a:t> gives the same ratio the equilibrium expression gives, but for a system that is </a:t>
            </a:r>
            <a:r>
              <a:rPr lang="en-US" i="1" smtClean="0"/>
              <a:t>not</a:t>
            </a:r>
            <a:r>
              <a:rPr lang="en-US" smtClean="0"/>
              <a:t> at equilibrium.</a:t>
            </a:r>
          </a:p>
          <a:p>
            <a:pPr algn="l" rtl="0" eaLnBrk="1" hangingPunct="1"/>
            <a:r>
              <a:rPr lang="en-US" smtClean="0"/>
              <a:t>To calculate </a:t>
            </a:r>
            <a:r>
              <a:rPr lang="en-US" i="1" smtClean="0"/>
              <a:t>Q</a:t>
            </a:r>
            <a:r>
              <a:rPr lang="en-US" smtClean="0"/>
              <a:t>, one substitutes the initial concentrations on reactants and products into the equilibrium expression.</a:t>
            </a:r>
          </a:p>
        </p:txBody>
      </p:sp>
      <p:sp>
        <p:nvSpPr>
          <p:cNvPr id="581636" name="Slide Number Placeholder 3"/>
          <p:cNvSpPr>
            <a:spLocks noGrp="1"/>
          </p:cNvSpPr>
          <p:nvPr>
            <p:ph type="sldNum" sz="quarter" idx="12"/>
          </p:nvPr>
        </p:nvSpPr>
        <p:spPr>
          <a:noFill/>
        </p:spPr>
        <p:txBody>
          <a:bodyPr/>
          <a:lstStyle/>
          <a:p>
            <a:fld id="{5F4A7672-DC94-4E2B-B5E8-CE59BC963488}" type="slidenum">
              <a:rPr lang="ar-SA" smtClean="0">
                <a:latin typeface="Arial" pitchFamily="34" charset="0"/>
                <a:cs typeface="Arial" pitchFamily="34" charset="0"/>
              </a:rPr>
              <a:pPr/>
              <a:t>497</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8003">
                                            <p:txEl>
                                              <p:pRg st="1" end="1"/>
                                            </p:txEl>
                                          </p:spTgt>
                                        </p:tgtEl>
                                        <p:attrNameLst>
                                          <p:attrName>style.visibility</p:attrName>
                                        </p:attrNameLst>
                                      </p:cBhvr>
                                      <p:to>
                                        <p:strVal val="visible"/>
                                      </p:to>
                                    </p:set>
                                    <p:animEffect transition="in" filter="fade">
                                      <p:cBhvr>
                                        <p:cTn id="7" dur="2000"/>
                                        <p:tgtEl>
                                          <p:spTgt spid="1280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3" grpId="0" build="p"/>
    </p:bldLst>
  </p:timing>
</p:sld>
</file>

<file path=ppt/slides/slide4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658" name="Rectangle 2"/>
          <p:cNvSpPr>
            <a:spLocks noGrp="1" noChangeArrowheads="1"/>
          </p:cNvSpPr>
          <p:nvPr>
            <p:ph type="title"/>
          </p:nvPr>
        </p:nvSpPr>
        <p:spPr>
          <a:xfrm>
            <a:off x="0" y="-76200"/>
            <a:ext cx="9144000" cy="1143000"/>
          </a:xfrm>
        </p:spPr>
        <p:txBody>
          <a:bodyPr/>
          <a:lstStyle/>
          <a:p>
            <a:pPr eaLnBrk="1" hangingPunct="1"/>
            <a:r>
              <a:rPr lang="en-US" sz="3600" smtClean="0"/>
              <a:t>If </a:t>
            </a:r>
            <a:r>
              <a:rPr lang="en-US" sz="3600" i="1" smtClean="0"/>
              <a:t>Q</a:t>
            </a:r>
            <a:r>
              <a:rPr lang="en-US" sz="3600" smtClean="0"/>
              <a:t> = </a:t>
            </a:r>
            <a:r>
              <a:rPr lang="en-US" sz="3600" i="1" smtClean="0"/>
              <a:t>K</a:t>
            </a:r>
            <a:r>
              <a:rPr lang="en-US" sz="3600" smtClean="0"/>
              <a:t>,</a:t>
            </a:r>
            <a:endParaRPr lang="en-US" smtClean="0"/>
          </a:p>
        </p:txBody>
      </p:sp>
      <p:sp>
        <p:nvSpPr>
          <p:cNvPr id="135178" name="Rectangle 10"/>
          <p:cNvSpPr>
            <a:spLocks noChangeArrowheads="1"/>
          </p:cNvSpPr>
          <p:nvPr/>
        </p:nvSpPr>
        <p:spPr bwMode="auto">
          <a:xfrm>
            <a:off x="0" y="685800"/>
            <a:ext cx="9144000" cy="1143000"/>
          </a:xfrm>
          <a:prstGeom prst="rect">
            <a:avLst/>
          </a:prstGeom>
          <a:noFill/>
          <a:ln w="9525">
            <a:noFill/>
            <a:miter lim="800000"/>
            <a:headEnd/>
            <a:tailEnd/>
          </a:ln>
        </p:spPr>
        <p:txBody>
          <a:bodyPr anchor="ctr"/>
          <a:lstStyle/>
          <a:p>
            <a:r>
              <a:rPr lang="en-US" sz="3600">
                <a:solidFill>
                  <a:srgbClr val="C82E32"/>
                </a:solidFill>
                <a:latin typeface="Calibri" pitchFamily="34" charset="0"/>
              </a:rPr>
              <a:t>the system is at equilibrium.</a:t>
            </a:r>
            <a:endParaRPr lang="en-US" sz="4400">
              <a:solidFill>
                <a:srgbClr val="C82E32"/>
              </a:solidFill>
              <a:latin typeface="Calibri" pitchFamily="34" charset="0"/>
            </a:endParaRPr>
          </a:p>
        </p:txBody>
      </p:sp>
      <p:grpSp>
        <p:nvGrpSpPr>
          <p:cNvPr id="582660" name="Group 25"/>
          <p:cNvGrpSpPr>
            <a:grpSpLocks/>
          </p:cNvGrpSpPr>
          <p:nvPr/>
        </p:nvGrpSpPr>
        <p:grpSpPr bwMode="auto">
          <a:xfrm>
            <a:off x="2424113" y="2028825"/>
            <a:ext cx="4281487" cy="4348163"/>
            <a:chOff x="1527" y="1278"/>
            <a:chExt cx="2697" cy="2739"/>
          </a:xfrm>
        </p:grpSpPr>
        <p:sp>
          <p:nvSpPr>
            <p:cNvPr id="582666" name="Rectangle 14"/>
            <p:cNvSpPr>
              <a:spLocks noChangeArrowheads="1"/>
            </p:cNvSpPr>
            <p:nvPr/>
          </p:nvSpPr>
          <p:spPr bwMode="auto">
            <a:xfrm>
              <a:off x="1584" y="1863"/>
              <a:ext cx="970" cy="1456"/>
            </a:xfrm>
            <a:prstGeom prst="rect">
              <a:avLst/>
            </a:prstGeom>
            <a:solidFill>
              <a:schemeClr val="bg1">
                <a:alpha val="50195"/>
              </a:schemeClr>
            </a:solidFill>
            <a:ln w="9525">
              <a:noFill/>
              <a:miter lim="800000"/>
              <a:headEnd/>
              <a:tailEnd/>
            </a:ln>
          </p:spPr>
          <p:txBody>
            <a:bodyPr wrap="none" anchor="ctr"/>
            <a:lstStyle/>
            <a:p>
              <a:endParaRPr lang="en-US">
                <a:latin typeface="Calibri" pitchFamily="34" charset="0"/>
              </a:endParaRPr>
            </a:p>
          </p:txBody>
        </p:sp>
        <p:sp>
          <p:nvSpPr>
            <p:cNvPr id="582667" name="Rectangle 16"/>
            <p:cNvSpPr>
              <a:spLocks noChangeArrowheads="1"/>
            </p:cNvSpPr>
            <p:nvPr/>
          </p:nvSpPr>
          <p:spPr bwMode="auto">
            <a:xfrm>
              <a:off x="1527" y="3360"/>
              <a:ext cx="816" cy="657"/>
            </a:xfrm>
            <a:prstGeom prst="rect">
              <a:avLst/>
            </a:prstGeom>
            <a:solidFill>
              <a:schemeClr val="bg1">
                <a:alpha val="50195"/>
              </a:schemeClr>
            </a:solidFill>
            <a:ln w="9525">
              <a:noFill/>
              <a:miter lim="800000"/>
              <a:headEnd/>
              <a:tailEnd/>
            </a:ln>
          </p:spPr>
          <p:txBody>
            <a:bodyPr wrap="none" anchor="ctr"/>
            <a:lstStyle/>
            <a:p>
              <a:endParaRPr lang="en-US">
                <a:latin typeface="Calibri" pitchFamily="34" charset="0"/>
              </a:endParaRPr>
            </a:p>
          </p:txBody>
        </p:sp>
        <p:grpSp>
          <p:nvGrpSpPr>
            <p:cNvPr id="582668" name="Group 19"/>
            <p:cNvGrpSpPr>
              <a:grpSpLocks/>
            </p:cNvGrpSpPr>
            <p:nvPr/>
          </p:nvGrpSpPr>
          <p:grpSpPr bwMode="auto">
            <a:xfrm>
              <a:off x="3254" y="1278"/>
              <a:ext cx="970" cy="2688"/>
              <a:chOff x="3254" y="1200"/>
              <a:chExt cx="970" cy="2784"/>
            </a:xfrm>
          </p:grpSpPr>
          <p:sp>
            <p:nvSpPr>
              <p:cNvPr id="582669" name="Rectangle 13"/>
              <p:cNvSpPr>
                <a:spLocks noChangeArrowheads="1"/>
              </p:cNvSpPr>
              <p:nvPr/>
            </p:nvSpPr>
            <p:spPr bwMode="auto">
              <a:xfrm>
                <a:off x="3254" y="1200"/>
                <a:ext cx="922" cy="2112"/>
              </a:xfrm>
              <a:prstGeom prst="rect">
                <a:avLst/>
              </a:prstGeom>
              <a:solidFill>
                <a:schemeClr val="bg1">
                  <a:alpha val="50195"/>
                </a:schemeClr>
              </a:solidFill>
              <a:ln w="9525">
                <a:noFill/>
                <a:miter lim="800000"/>
                <a:headEnd/>
                <a:tailEnd/>
              </a:ln>
            </p:spPr>
            <p:txBody>
              <a:bodyPr wrap="none" anchor="ctr"/>
              <a:lstStyle/>
              <a:p>
                <a:endParaRPr lang="en-US">
                  <a:latin typeface="Calibri" pitchFamily="34" charset="0"/>
                </a:endParaRPr>
              </a:p>
            </p:txBody>
          </p:sp>
          <p:sp>
            <p:nvSpPr>
              <p:cNvPr id="582670" name="Rectangle 18"/>
              <p:cNvSpPr>
                <a:spLocks noChangeArrowheads="1"/>
              </p:cNvSpPr>
              <p:nvPr/>
            </p:nvSpPr>
            <p:spPr bwMode="auto">
              <a:xfrm>
                <a:off x="3408" y="3360"/>
                <a:ext cx="816" cy="624"/>
              </a:xfrm>
              <a:prstGeom prst="rect">
                <a:avLst/>
              </a:prstGeom>
              <a:solidFill>
                <a:schemeClr val="bg1">
                  <a:alpha val="50195"/>
                </a:schemeClr>
              </a:solidFill>
              <a:ln w="9525">
                <a:solidFill>
                  <a:schemeClr val="bg1"/>
                </a:solidFill>
                <a:miter lim="800000"/>
                <a:headEnd/>
                <a:tailEnd/>
              </a:ln>
            </p:spPr>
            <p:txBody>
              <a:bodyPr wrap="none" anchor="ctr"/>
              <a:lstStyle/>
              <a:p>
                <a:endParaRPr lang="en-US">
                  <a:latin typeface="Calibri" pitchFamily="34" charset="0"/>
                </a:endParaRPr>
              </a:p>
            </p:txBody>
          </p:sp>
        </p:grpSp>
      </p:grpSp>
      <p:pic>
        <p:nvPicPr>
          <p:cNvPr id="582661" name="Picture 28" descr="15_09"/>
          <p:cNvPicPr>
            <a:picLocks noGrp="1" noChangeAspect="1" noChangeArrowheads="1"/>
          </p:cNvPicPr>
          <p:nvPr>
            <p:ph idx="1"/>
          </p:nvPr>
        </p:nvPicPr>
        <p:blipFill>
          <a:blip r:embed="rId3" cstate="print"/>
          <a:srcRect b="4688"/>
          <a:stretch>
            <a:fillRect/>
          </a:stretch>
        </p:blipFill>
        <p:spPr>
          <a:xfrm>
            <a:off x="2530475" y="1752600"/>
            <a:ext cx="4081463" cy="4648200"/>
          </a:xfrm>
        </p:spPr>
      </p:pic>
      <p:grpSp>
        <p:nvGrpSpPr>
          <p:cNvPr id="582662" name="Group 31"/>
          <p:cNvGrpSpPr>
            <a:grpSpLocks/>
          </p:cNvGrpSpPr>
          <p:nvPr/>
        </p:nvGrpSpPr>
        <p:grpSpPr bwMode="auto">
          <a:xfrm>
            <a:off x="2286000" y="1752600"/>
            <a:ext cx="4633913" cy="4876800"/>
            <a:chOff x="1440" y="1104"/>
            <a:chExt cx="2919" cy="3072"/>
          </a:xfrm>
        </p:grpSpPr>
        <p:sp>
          <p:nvSpPr>
            <p:cNvPr id="582664" name="Rectangle 29"/>
            <p:cNvSpPr>
              <a:spLocks noChangeArrowheads="1"/>
            </p:cNvSpPr>
            <p:nvPr/>
          </p:nvSpPr>
          <p:spPr bwMode="auto">
            <a:xfrm>
              <a:off x="3207" y="1104"/>
              <a:ext cx="1152" cy="3023"/>
            </a:xfrm>
            <a:prstGeom prst="rect">
              <a:avLst/>
            </a:prstGeom>
            <a:solidFill>
              <a:schemeClr val="bg1">
                <a:alpha val="67058"/>
              </a:schemeClr>
            </a:solidFill>
            <a:ln w="9525">
              <a:noFill/>
              <a:miter lim="800000"/>
              <a:headEnd/>
              <a:tailEnd/>
            </a:ln>
          </p:spPr>
          <p:txBody>
            <a:bodyPr wrap="none" anchor="ctr"/>
            <a:lstStyle/>
            <a:p>
              <a:endParaRPr lang="en-US">
                <a:latin typeface="Calibri" pitchFamily="34" charset="0"/>
              </a:endParaRPr>
            </a:p>
          </p:txBody>
        </p:sp>
        <p:sp>
          <p:nvSpPr>
            <p:cNvPr id="582665" name="Rectangle 30"/>
            <p:cNvSpPr>
              <a:spLocks noChangeArrowheads="1"/>
            </p:cNvSpPr>
            <p:nvPr/>
          </p:nvSpPr>
          <p:spPr bwMode="auto">
            <a:xfrm>
              <a:off x="1440" y="1153"/>
              <a:ext cx="1152" cy="3023"/>
            </a:xfrm>
            <a:prstGeom prst="rect">
              <a:avLst/>
            </a:prstGeom>
            <a:solidFill>
              <a:schemeClr val="bg1">
                <a:alpha val="67058"/>
              </a:schemeClr>
            </a:solidFill>
            <a:ln w="9525">
              <a:noFill/>
              <a:miter lim="800000"/>
              <a:headEnd/>
              <a:tailEnd/>
            </a:ln>
          </p:spPr>
          <p:txBody>
            <a:bodyPr wrap="none" anchor="ctr"/>
            <a:lstStyle/>
            <a:p>
              <a:endParaRPr lang="en-US">
                <a:latin typeface="Calibri" pitchFamily="34" charset="0"/>
              </a:endParaRPr>
            </a:p>
          </p:txBody>
        </p:sp>
      </p:grpSp>
      <p:sp>
        <p:nvSpPr>
          <p:cNvPr id="582663" name="Slide Number Placeholder 13"/>
          <p:cNvSpPr>
            <a:spLocks noGrp="1"/>
          </p:cNvSpPr>
          <p:nvPr>
            <p:ph type="sldNum" sz="quarter" idx="12"/>
          </p:nvPr>
        </p:nvSpPr>
        <p:spPr>
          <a:noFill/>
        </p:spPr>
        <p:txBody>
          <a:bodyPr/>
          <a:lstStyle/>
          <a:p>
            <a:fld id="{65BE742B-17FB-4FEC-A397-32CEEEE50C3C}" type="slidenum">
              <a:rPr lang="ar-SA" smtClean="0">
                <a:latin typeface="Arial" pitchFamily="34" charset="0"/>
                <a:cs typeface="Arial" pitchFamily="34" charset="0"/>
              </a:rPr>
              <a:pPr/>
              <a:t>498</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35178"/>
                                        </p:tgtEl>
                                        <p:attrNameLst>
                                          <p:attrName>style.visibility</p:attrName>
                                        </p:attrNameLst>
                                      </p:cBhvr>
                                      <p:to>
                                        <p:strVal val="visible"/>
                                      </p:to>
                                    </p:set>
                                    <p:animEffect transition="in" filter="fade">
                                      <p:cBhvr>
                                        <p:cTn id="7" dur="2000"/>
                                        <p:tgtEl>
                                          <p:spTgt spid="135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8" grpId="0"/>
    </p:bldLst>
  </p:timing>
</p:sld>
</file>

<file path=ppt/slides/slide4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82" name="Rectangle 2"/>
          <p:cNvSpPr>
            <a:spLocks noGrp="1" noChangeArrowheads="1"/>
          </p:cNvSpPr>
          <p:nvPr>
            <p:ph type="title"/>
          </p:nvPr>
        </p:nvSpPr>
        <p:spPr>
          <a:xfrm>
            <a:off x="0" y="-76200"/>
            <a:ext cx="9144000" cy="1143000"/>
          </a:xfrm>
        </p:spPr>
        <p:txBody>
          <a:bodyPr/>
          <a:lstStyle/>
          <a:p>
            <a:pPr eaLnBrk="1" hangingPunct="1"/>
            <a:r>
              <a:rPr lang="en-US" sz="3600" smtClean="0"/>
              <a:t>If </a:t>
            </a:r>
            <a:r>
              <a:rPr lang="en-US" sz="3600" i="1" smtClean="0"/>
              <a:t>Q</a:t>
            </a:r>
            <a:r>
              <a:rPr lang="en-US" sz="3600" smtClean="0"/>
              <a:t> &gt; </a:t>
            </a:r>
            <a:r>
              <a:rPr lang="en-US" sz="3600" i="1" smtClean="0"/>
              <a:t>K</a:t>
            </a:r>
            <a:r>
              <a:rPr lang="en-US" sz="3600" smtClean="0"/>
              <a:t>,</a:t>
            </a:r>
            <a:endParaRPr lang="en-US" smtClean="0"/>
          </a:p>
        </p:txBody>
      </p:sp>
      <p:sp>
        <p:nvSpPr>
          <p:cNvPr id="161795" name="Rectangle 3"/>
          <p:cNvSpPr>
            <a:spLocks noChangeArrowheads="1"/>
          </p:cNvSpPr>
          <p:nvPr/>
        </p:nvSpPr>
        <p:spPr bwMode="auto">
          <a:xfrm>
            <a:off x="0" y="685800"/>
            <a:ext cx="9144000" cy="1143000"/>
          </a:xfrm>
          <a:prstGeom prst="rect">
            <a:avLst/>
          </a:prstGeom>
          <a:noFill/>
          <a:ln w="9525">
            <a:noFill/>
            <a:miter lim="800000"/>
            <a:headEnd/>
            <a:tailEnd/>
          </a:ln>
        </p:spPr>
        <p:txBody>
          <a:bodyPr anchor="ctr"/>
          <a:lstStyle/>
          <a:p>
            <a:pPr algn="l" rtl="0"/>
            <a:r>
              <a:rPr lang="en-US" sz="3600">
                <a:solidFill>
                  <a:srgbClr val="C82E32"/>
                </a:solidFill>
                <a:latin typeface="Calibri" pitchFamily="34" charset="0"/>
              </a:rPr>
              <a:t>there is too much product, and the equilibrium shifts to the left.</a:t>
            </a:r>
          </a:p>
        </p:txBody>
      </p:sp>
      <p:grpSp>
        <p:nvGrpSpPr>
          <p:cNvPr id="583684" name="Group 4"/>
          <p:cNvGrpSpPr>
            <a:grpSpLocks/>
          </p:cNvGrpSpPr>
          <p:nvPr/>
        </p:nvGrpSpPr>
        <p:grpSpPr bwMode="auto">
          <a:xfrm>
            <a:off x="2424113" y="2028825"/>
            <a:ext cx="4281487" cy="4348163"/>
            <a:chOff x="1527" y="1278"/>
            <a:chExt cx="2697" cy="2739"/>
          </a:xfrm>
        </p:grpSpPr>
        <p:sp>
          <p:nvSpPr>
            <p:cNvPr id="583691" name="Rectangle 5"/>
            <p:cNvSpPr>
              <a:spLocks noChangeArrowheads="1"/>
            </p:cNvSpPr>
            <p:nvPr/>
          </p:nvSpPr>
          <p:spPr bwMode="auto">
            <a:xfrm>
              <a:off x="1584" y="1863"/>
              <a:ext cx="970" cy="1456"/>
            </a:xfrm>
            <a:prstGeom prst="rect">
              <a:avLst/>
            </a:prstGeom>
            <a:solidFill>
              <a:schemeClr val="bg1">
                <a:alpha val="50195"/>
              </a:schemeClr>
            </a:solidFill>
            <a:ln w="9525">
              <a:noFill/>
              <a:miter lim="800000"/>
              <a:headEnd/>
              <a:tailEnd/>
            </a:ln>
          </p:spPr>
          <p:txBody>
            <a:bodyPr wrap="none" anchor="ctr"/>
            <a:lstStyle/>
            <a:p>
              <a:endParaRPr lang="en-US">
                <a:latin typeface="Calibri" pitchFamily="34" charset="0"/>
              </a:endParaRPr>
            </a:p>
          </p:txBody>
        </p:sp>
        <p:sp>
          <p:nvSpPr>
            <p:cNvPr id="583692" name="Rectangle 6"/>
            <p:cNvSpPr>
              <a:spLocks noChangeArrowheads="1"/>
            </p:cNvSpPr>
            <p:nvPr/>
          </p:nvSpPr>
          <p:spPr bwMode="auto">
            <a:xfrm>
              <a:off x="1527" y="3360"/>
              <a:ext cx="816" cy="657"/>
            </a:xfrm>
            <a:prstGeom prst="rect">
              <a:avLst/>
            </a:prstGeom>
            <a:solidFill>
              <a:schemeClr val="bg1">
                <a:alpha val="50195"/>
              </a:schemeClr>
            </a:solidFill>
            <a:ln w="9525">
              <a:noFill/>
              <a:miter lim="800000"/>
              <a:headEnd/>
              <a:tailEnd/>
            </a:ln>
          </p:spPr>
          <p:txBody>
            <a:bodyPr wrap="none" anchor="ctr"/>
            <a:lstStyle/>
            <a:p>
              <a:endParaRPr lang="en-US">
                <a:latin typeface="Calibri" pitchFamily="34" charset="0"/>
              </a:endParaRPr>
            </a:p>
          </p:txBody>
        </p:sp>
        <p:grpSp>
          <p:nvGrpSpPr>
            <p:cNvPr id="583693" name="Group 7"/>
            <p:cNvGrpSpPr>
              <a:grpSpLocks/>
            </p:cNvGrpSpPr>
            <p:nvPr/>
          </p:nvGrpSpPr>
          <p:grpSpPr bwMode="auto">
            <a:xfrm>
              <a:off x="3254" y="1278"/>
              <a:ext cx="970" cy="2688"/>
              <a:chOff x="3254" y="1200"/>
              <a:chExt cx="970" cy="2784"/>
            </a:xfrm>
          </p:grpSpPr>
          <p:sp>
            <p:nvSpPr>
              <p:cNvPr id="583694" name="Rectangle 8"/>
              <p:cNvSpPr>
                <a:spLocks noChangeArrowheads="1"/>
              </p:cNvSpPr>
              <p:nvPr/>
            </p:nvSpPr>
            <p:spPr bwMode="auto">
              <a:xfrm>
                <a:off x="3254" y="1200"/>
                <a:ext cx="922" cy="2112"/>
              </a:xfrm>
              <a:prstGeom prst="rect">
                <a:avLst/>
              </a:prstGeom>
              <a:solidFill>
                <a:schemeClr val="bg1">
                  <a:alpha val="50195"/>
                </a:schemeClr>
              </a:solidFill>
              <a:ln w="9525">
                <a:noFill/>
                <a:miter lim="800000"/>
                <a:headEnd/>
                <a:tailEnd/>
              </a:ln>
            </p:spPr>
            <p:txBody>
              <a:bodyPr wrap="none" anchor="ctr"/>
              <a:lstStyle/>
              <a:p>
                <a:endParaRPr lang="en-US">
                  <a:latin typeface="Calibri" pitchFamily="34" charset="0"/>
                </a:endParaRPr>
              </a:p>
            </p:txBody>
          </p:sp>
          <p:sp>
            <p:nvSpPr>
              <p:cNvPr id="583695" name="Rectangle 9"/>
              <p:cNvSpPr>
                <a:spLocks noChangeArrowheads="1"/>
              </p:cNvSpPr>
              <p:nvPr/>
            </p:nvSpPr>
            <p:spPr bwMode="auto">
              <a:xfrm>
                <a:off x="3408" y="3360"/>
                <a:ext cx="816" cy="624"/>
              </a:xfrm>
              <a:prstGeom prst="rect">
                <a:avLst/>
              </a:prstGeom>
              <a:solidFill>
                <a:schemeClr val="bg1">
                  <a:alpha val="50195"/>
                </a:schemeClr>
              </a:solidFill>
              <a:ln w="9525">
                <a:solidFill>
                  <a:schemeClr val="bg1"/>
                </a:solidFill>
                <a:miter lim="800000"/>
                <a:headEnd/>
                <a:tailEnd/>
              </a:ln>
            </p:spPr>
            <p:txBody>
              <a:bodyPr wrap="none" anchor="ctr"/>
              <a:lstStyle/>
              <a:p>
                <a:endParaRPr lang="en-US">
                  <a:latin typeface="Calibri" pitchFamily="34" charset="0"/>
                </a:endParaRPr>
              </a:p>
            </p:txBody>
          </p:sp>
        </p:grpSp>
      </p:grpSp>
      <p:pic>
        <p:nvPicPr>
          <p:cNvPr id="583685" name="Picture 10" descr="15_09"/>
          <p:cNvPicPr>
            <a:picLocks noGrp="1" noChangeAspect="1" noChangeArrowheads="1"/>
          </p:cNvPicPr>
          <p:nvPr>
            <p:ph idx="1"/>
          </p:nvPr>
        </p:nvPicPr>
        <p:blipFill>
          <a:blip r:embed="rId3" cstate="print"/>
          <a:srcRect b="4688"/>
          <a:stretch>
            <a:fillRect/>
          </a:stretch>
        </p:blipFill>
        <p:spPr>
          <a:xfrm>
            <a:off x="2530475" y="1752600"/>
            <a:ext cx="4081463" cy="4648200"/>
          </a:xfrm>
        </p:spPr>
      </p:pic>
      <p:grpSp>
        <p:nvGrpSpPr>
          <p:cNvPr id="583686" name="Group 14"/>
          <p:cNvGrpSpPr>
            <a:grpSpLocks/>
          </p:cNvGrpSpPr>
          <p:nvPr/>
        </p:nvGrpSpPr>
        <p:grpSpPr bwMode="auto">
          <a:xfrm>
            <a:off x="1763713" y="1830388"/>
            <a:ext cx="3722687" cy="4799012"/>
            <a:chOff x="1111" y="1153"/>
            <a:chExt cx="2345" cy="3023"/>
          </a:xfrm>
        </p:grpSpPr>
        <p:sp>
          <p:nvSpPr>
            <p:cNvPr id="583688" name="Rectangle 11"/>
            <p:cNvSpPr>
              <a:spLocks noChangeArrowheads="1"/>
            </p:cNvSpPr>
            <p:nvPr/>
          </p:nvSpPr>
          <p:spPr bwMode="auto">
            <a:xfrm>
              <a:off x="2256" y="1153"/>
              <a:ext cx="1152" cy="3023"/>
            </a:xfrm>
            <a:prstGeom prst="rect">
              <a:avLst/>
            </a:prstGeom>
            <a:solidFill>
              <a:schemeClr val="bg1">
                <a:alpha val="67058"/>
              </a:schemeClr>
            </a:solidFill>
            <a:ln w="9525">
              <a:noFill/>
              <a:miter lim="800000"/>
              <a:headEnd/>
              <a:tailEnd/>
            </a:ln>
          </p:spPr>
          <p:txBody>
            <a:bodyPr wrap="none" anchor="ctr"/>
            <a:lstStyle/>
            <a:p>
              <a:endParaRPr lang="en-US">
                <a:latin typeface="Calibri" pitchFamily="34" charset="0"/>
              </a:endParaRPr>
            </a:p>
          </p:txBody>
        </p:sp>
        <p:sp>
          <p:nvSpPr>
            <p:cNvPr id="583689" name="Rectangle 12"/>
            <p:cNvSpPr>
              <a:spLocks noChangeArrowheads="1"/>
            </p:cNvSpPr>
            <p:nvPr/>
          </p:nvSpPr>
          <p:spPr bwMode="auto">
            <a:xfrm>
              <a:off x="1111" y="1153"/>
              <a:ext cx="1152" cy="3023"/>
            </a:xfrm>
            <a:prstGeom prst="rect">
              <a:avLst/>
            </a:prstGeom>
            <a:solidFill>
              <a:schemeClr val="bg1">
                <a:alpha val="67058"/>
              </a:schemeClr>
            </a:solidFill>
            <a:ln w="9525">
              <a:noFill/>
              <a:miter lim="800000"/>
              <a:headEnd/>
              <a:tailEnd/>
            </a:ln>
          </p:spPr>
          <p:txBody>
            <a:bodyPr wrap="none" anchor="ctr"/>
            <a:lstStyle/>
            <a:p>
              <a:endParaRPr lang="en-US">
                <a:latin typeface="Calibri" pitchFamily="34" charset="0"/>
              </a:endParaRPr>
            </a:p>
          </p:txBody>
        </p:sp>
        <p:sp>
          <p:nvSpPr>
            <p:cNvPr id="583690" name="Rectangle 13"/>
            <p:cNvSpPr>
              <a:spLocks noChangeArrowheads="1"/>
            </p:cNvSpPr>
            <p:nvPr/>
          </p:nvSpPr>
          <p:spPr bwMode="auto">
            <a:xfrm>
              <a:off x="3408" y="2640"/>
              <a:ext cx="48" cy="144"/>
            </a:xfrm>
            <a:prstGeom prst="rect">
              <a:avLst/>
            </a:prstGeom>
            <a:solidFill>
              <a:schemeClr val="bg1">
                <a:alpha val="67058"/>
              </a:schemeClr>
            </a:solidFill>
            <a:ln w="9525">
              <a:noFill/>
              <a:miter lim="800000"/>
              <a:headEnd/>
              <a:tailEnd/>
            </a:ln>
          </p:spPr>
          <p:txBody>
            <a:bodyPr wrap="none" anchor="ctr"/>
            <a:lstStyle/>
            <a:p>
              <a:endParaRPr lang="en-US">
                <a:latin typeface="Calibri" pitchFamily="34" charset="0"/>
              </a:endParaRPr>
            </a:p>
          </p:txBody>
        </p:sp>
      </p:grpSp>
      <p:sp>
        <p:nvSpPr>
          <p:cNvPr id="583687" name="Slide Number Placeholder 14"/>
          <p:cNvSpPr>
            <a:spLocks noGrp="1"/>
          </p:cNvSpPr>
          <p:nvPr>
            <p:ph type="sldNum" sz="quarter" idx="12"/>
          </p:nvPr>
        </p:nvSpPr>
        <p:spPr>
          <a:noFill/>
        </p:spPr>
        <p:txBody>
          <a:bodyPr/>
          <a:lstStyle/>
          <a:p>
            <a:fld id="{931F5AAC-2ABF-4BB3-97E8-ACE63ADB29D9}" type="slidenum">
              <a:rPr lang="ar-SA" smtClean="0">
                <a:latin typeface="Arial" pitchFamily="34" charset="0"/>
                <a:cs typeface="Arial" pitchFamily="34" charset="0"/>
              </a:rPr>
              <a:pPr/>
              <a:t>499</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61795"/>
                                        </p:tgtEl>
                                        <p:attrNameLst>
                                          <p:attrName>style.visibility</p:attrName>
                                        </p:attrNameLst>
                                      </p:cBhvr>
                                      <p:to>
                                        <p:strVal val="visible"/>
                                      </p:to>
                                    </p:set>
                                    <p:animEffect transition="in" filter="fade">
                                      <p:cBhvr>
                                        <p:cTn id="7" dur="2000"/>
                                        <p:tgtEl>
                                          <p:spTgt spid="161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Number Placeholder 1"/>
          <p:cNvSpPr>
            <a:spLocks noGrp="1"/>
          </p:cNvSpPr>
          <p:nvPr>
            <p:ph type="sldNum" sz="quarter" idx="12"/>
          </p:nvPr>
        </p:nvSpPr>
        <p:spPr>
          <a:xfrm>
            <a:off x="0" y="6381750"/>
            <a:ext cx="2133600" cy="476250"/>
          </a:xfrm>
          <a:noFill/>
        </p:spPr>
        <p:txBody>
          <a:bodyPr/>
          <a:lstStyle/>
          <a:p>
            <a:fld id="{CD181B85-9D4F-4902-8C96-0A91CFC7ECF9}" type="slidenum">
              <a:rPr lang="ar-SA" smtClean="0">
                <a:latin typeface="Arial" pitchFamily="34" charset="0"/>
                <a:cs typeface="Arial" pitchFamily="34" charset="0"/>
              </a:rPr>
              <a:pPr/>
              <a:t>5</a:t>
            </a:fld>
            <a:endParaRPr lang="en-US" smtClean="0">
              <a:latin typeface="Arial" pitchFamily="34" charset="0"/>
              <a:cs typeface="Arial" pitchFamily="34" charset="0"/>
            </a:endParaRPr>
          </a:p>
        </p:txBody>
      </p:sp>
      <p:sp>
        <p:nvSpPr>
          <p:cNvPr id="138243" name="Rectangle 1"/>
          <p:cNvSpPr>
            <a:spLocks noChangeArrowheads="1"/>
          </p:cNvSpPr>
          <p:nvPr/>
        </p:nvSpPr>
        <p:spPr bwMode="auto">
          <a:xfrm>
            <a:off x="395288" y="255588"/>
            <a:ext cx="8555037" cy="5078412"/>
          </a:xfrm>
          <a:prstGeom prst="rect">
            <a:avLst/>
          </a:prstGeom>
          <a:noFill/>
          <a:ln w="9525">
            <a:noFill/>
            <a:miter lim="800000"/>
            <a:headEnd/>
            <a:tailEnd/>
          </a:ln>
        </p:spPr>
        <p:txBody>
          <a:bodyPr anchor="ctr">
            <a:spAutoFit/>
          </a:bodyPr>
          <a:lstStyle/>
          <a:p>
            <a:pPr algn="justLow" rtl="0" eaLnBrk="0" hangingPunct="0">
              <a:tabLst>
                <a:tab pos="2636838" algn="ctr"/>
              </a:tabLst>
            </a:pPr>
            <a:r>
              <a:rPr lang="en-US" sz="1800" b="1" dirty="0">
                <a:cs typeface="Times New Roman" pitchFamily="18" charset="0"/>
              </a:rPr>
              <a:t>                                             </a:t>
            </a:r>
            <a:r>
              <a:rPr lang="en-US" sz="1800" b="1" dirty="0">
                <a:solidFill>
                  <a:srgbClr val="FF0000"/>
                </a:solidFill>
                <a:cs typeface="Times New Roman" pitchFamily="18" charset="0"/>
              </a:rPr>
              <a:t>   3-Thermochemistry           	 (6 Lectures)   </a:t>
            </a:r>
            <a:r>
              <a:rPr lang="en-US" sz="1800" b="1" dirty="0">
                <a:cs typeface="Times New Roman" pitchFamily="18" charset="0"/>
              </a:rPr>
              <a:t>                             </a:t>
            </a:r>
            <a:endParaRPr lang="en-US" sz="1800" dirty="0"/>
          </a:p>
          <a:p>
            <a:pPr algn="justLow" rtl="0" eaLnBrk="0" hangingPunct="0">
              <a:tabLst>
                <a:tab pos="2636838" algn="ctr"/>
              </a:tabLst>
            </a:pPr>
            <a:r>
              <a:rPr lang="en-US" sz="1800" b="1" dirty="0">
                <a:cs typeface="Times New Roman" pitchFamily="18" charset="0"/>
              </a:rPr>
              <a:t>Chp.5-Thermochemistry</a:t>
            </a:r>
            <a:endParaRPr lang="en-US" sz="1800" b="1" dirty="0"/>
          </a:p>
          <a:p>
            <a:pPr algn="justLow" rtl="0" eaLnBrk="0" hangingPunct="0">
              <a:tabLst>
                <a:tab pos="2636838" algn="ctr"/>
              </a:tabLst>
            </a:pPr>
            <a:r>
              <a:rPr lang="en-US" sz="1800" dirty="0">
                <a:cs typeface="Times New Roman" pitchFamily="18" charset="0"/>
              </a:rPr>
              <a:t>The Nature of Energy</a:t>
            </a:r>
            <a:endParaRPr lang="en-US" sz="1800" dirty="0"/>
          </a:p>
          <a:p>
            <a:pPr algn="justLow" rtl="0" eaLnBrk="0" hangingPunct="0">
              <a:tabLst>
                <a:tab pos="2636838" algn="ctr"/>
              </a:tabLst>
            </a:pPr>
            <a:r>
              <a:rPr lang="en-US" sz="1800" dirty="0">
                <a:cs typeface="Times New Roman" pitchFamily="18" charset="0"/>
              </a:rPr>
              <a:t>The First Law of Thermodynamics</a:t>
            </a:r>
            <a:endParaRPr lang="en-US" sz="1800" dirty="0"/>
          </a:p>
          <a:p>
            <a:pPr algn="justLow" rtl="0" eaLnBrk="0" hangingPunct="0">
              <a:tabLst>
                <a:tab pos="2636838" algn="ctr"/>
              </a:tabLst>
            </a:pPr>
            <a:r>
              <a:rPr lang="en-US" sz="1800" dirty="0">
                <a:cs typeface="Times New Roman" pitchFamily="18" charset="0"/>
              </a:rPr>
              <a:t>Enthalpy</a:t>
            </a:r>
            <a:endParaRPr lang="en-US" sz="1800" dirty="0"/>
          </a:p>
          <a:p>
            <a:pPr algn="justLow" rtl="0" eaLnBrk="0" hangingPunct="0">
              <a:tabLst>
                <a:tab pos="2636838" algn="ctr"/>
              </a:tabLst>
            </a:pPr>
            <a:r>
              <a:rPr lang="en-US" sz="1800" dirty="0">
                <a:cs typeface="Times New Roman" pitchFamily="18" charset="0"/>
              </a:rPr>
              <a:t>Enthalpies of Reaction</a:t>
            </a:r>
            <a:endParaRPr lang="en-US" sz="1800" dirty="0"/>
          </a:p>
          <a:p>
            <a:pPr algn="justLow" rtl="0" eaLnBrk="0" hangingPunct="0">
              <a:tabLst>
                <a:tab pos="2636838" algn="ctr"/>
              </a:tabLst>
            </a:pPr>
            <a:r>
              <a:rPr lang="en-US" sz="1800" dirty="0">
                <a:cs typeface="Times New Roman" pitchFamily="18" charset="0"/>
              </a:rPr>
              <a:t>Hess's Law</a:t>
            </a:r>
            <a:endParaRPr lang="en-US" sz="1800" dirty="0"/>
          </a:p>
          <a:p>
            <a:pPr algn="justLow" rtl="0" eaLnBrk="0" hangingPunct="0">
              <a:tabLst>
                <a:tab pos="2636838" algn="ctr"/>
              </a:tabLst>
            </a:pPr>
            <a:r>
              <a:rPr lang="en-US" sz="1800" dirty="0">
                <a:cs typeface="Times New Roman" pitchFamily="18" charset="0"/>
              </a:rPr>
              <a:t>Enthalpies of Formation</a:t>
            </a:r>
          </a:p>
          <a:p>
            <a:pPr algn="justLow" rtl="0" eaLnBrk="0" hangingPunct="0">
              <a:tabLst>
                <a:tab pos="2636838" algn="ctr"/>
              </a:tabLst>
            </a:pPr>
            <a:r>
              <a:rPr lang="en-US" sz="1800" dirty="0">
                <a:cs typeface="Times New Roman" pitchFamily="18" charset="0"/>
              </a:rPr>
              <a:t>     </a:t>
            </a:r>
            <a:endParaRPr lang="en-US" sz="1800" dirty="0"/>
          </a:p>
          <a:p>
            <a:pPr algn="justLow" rtl="0" eaLnBrk="0" hangingPunct="0">
              <a:tabLst>
                <a:tab pos="2636838" algn="ctr"/>
              </a:tabLst>
            </a:pPr>
            <a:r>
              <a:rPr lang="en-US" sz="1800" b="1" dirty="0">
                <a:solidFill>
                  <a:srgbClr val="FF0000"/>
                </a:solidFill>
                <a:cs typeface="Times New Roman" pitchFamily="18" charset="0"/>
              </a:rPr>
              <a:t>                                             4- Chemical Kinetics                       </a:t>
            </a:r>
            <a:r>
              <a:rPr lang="en-US" sz="1800" dirty="0">
                <a:solidFill>
                  <a:srgbClr val="FF0000"/>
                </a:solidFill>
                <a:cs typeface="Times New Roman" pitchFamily="18" charset="0"/>
              </a:rPr>
              <a:t> </a:t>
            </a:r>
            <a:r>
              <a:rPr lang="en-US" sz="1800" b="1" dirty="0">
                <a:solidFill>
                  <a:srgbClr val="FF0000"/>
                </a:solidFill>
                <a:cs typeface="Times New Roman" pitchFamily="18" charset="0"/>
              </a:rPr>
              <a:t>(4 Lectures)</a:t>
            </a:r>
            <a:endParaRPr lang="en-US" sz="1800" dirty="0">
              <a:solidFill>
                <a:srgbClr val="FF0000"/>
              </a:solidFill>
            </a:endParaRPr>
          </a:p>
          <a:p>
            <a:pPr algn="justLow" rtl="0" eaLnBrk="0" hangingPunct="0">
              <a:tabLst>
                <a:tab pos="2636838" algn="ctr"/>
              </a:tabLst>
            </a:pPr>
            <a:r>
              <a:rPr lang="en-US" sz="1800" b="1" dirty="0">
                <a:cs typeface="Times New Roman" pitchFamily="18" charset="0"/>
              </a:rPr>
              <a:t>Chp.14 Chemical Kinetics</a:t>
            </a:r>
            <a:endParaRPr lang="en-US" sz="1800" b="1" dirty="0"/>
          </a:p>
          <a:p>
            <a:pPr algn="justLow" rtl="0" eaLnBrk="0" hangingPunct="0">
              <a:tabLst>
                <a:tab pos="2636838" algn="ctr"/>
              </a:tabLst>
            </a:pPr>
            <a:r>
              <a:rPr lang="en-US" sz="1800" dirty="0">
                <a:cs typeface="Times New Roman" pitchFamily="18" charset="0"/>
              </a:rPr>
              <a:t>Factors that Affect Reaction Rates</a:t>
            </a:r>
            <a:endParaRPr lang="en-US" sz="1800" dirty="0"/>
          </a:p>
          <a:p>
            <a:pPr algn="justLow" rtl="0" eaLnBrk="0" hangingPunct="0">
              <a:tabLst>
                <a:tab pos="2636838" algn="ctr"/>
              </a:tabLst>
            </a:pPr>
            <a:r>
              <a:rPr lang="en-US" sz="1800" dirty="0">
                <a:cs typeface="Times New Roman" pitchFamily="18" charset="0"/>
              </a:rPr>
              <a:t>Reaction Rates</a:t>
            </a:r>
            <a:endParaRPr lang="en-US" sz="1800" dirty="0"/>
          </a:p>
          <a:p>
            <a:pPr algn="justLow" rtl="0" eaLnBrk="0" hangingPunct="0">
              <a:tabLst>
                <a:tab pos="2636838" algn="ctr"/>
              </a:tabLst>
            </a:pPr>
            <a:r>
              <a:rPr lang="en-US" sz="1800" dirty="0">
                <a:cs typeface="Times New Roman" pitchFamily="18" charset="0"/>
              </a:rPr>
              <a:t>The Rate Law: The Effect of Concentration on Rate</a:t>
            </a:r>
            <a:endParaRPr lang="en-US" sz="1800" dirty="0"/>
          </a:p>
          <a:p>
            <a:pPr algn="justLow" rtl="0" eaLnBrk="0" hangingPunct="0">
              <a:tabLst>
                <a:tab pos="2636838" algn="ctr"/>
              </a:tabLst>
            </a:pPr>
            <a:r>
              <a:rPr lang="en-US" sz="1800" dirty="0">
                <a:cs typeface="Times New Roman" pitchFamily="18" charset="0"/>
              </a:rPr>
              <a:t>The Change of Concentration with Time</a:t>
            </a:r>
            <a:endParaRPr lang="en-US" sz="1800" dirty="0"/>
          </a:p>
          <a:p>
            <a:pPr algn="justLow" rtl="0" eaLnBrk="0" hangingPunct="0">
              <a:tabLst>
                <a:tab pos="2636838" algn="ctr"/>
              </a:tabLst>
            </a:pPr>
            <a:r>
              <a:rPr lang="en-US" sz="1800" dirty="0">
                <a:cs typeface="Times New Roman" pitchFamily="18" charset="0"/>
              </a:rPr>
              <a:t>Temperature and Rate</a:t>
            </a:r>
            <a:endParaRPr lang="en-US" sz="1800" dirty="0"/>
          </a:p>
          <a:p>
            <a:pPr algn="justLow" rtl="0" eaLnBrk="0" hangingPunct="0">
              <a:tabLst>
                <a:tab pos="2636838" algn="ctr"/>
              </a:tabLst>
            </a:pPr>
            <a:r>
              <a:rPr lang="en-US" sz="1800" dirty="0">
                <a:cs typeface="Times New Roman" pitchFamily="18" charset="0"/>
              </a:rPr>
              <a:t>Catalysis</a:t>
            </a:r>
            <a:endParaRPr lang="en-US" sz="1800" dirty="0"/>
          </a:p>
          <a:p>
            <a:pPr algn="justLow" rtl="0" eaLnBrk="0" hangingPunct="0">
              <a:tabLst>
                <a:tab pos="2636838" algn="ctr"/>
              </a:tabLst>
            </a:pPr>
            <a:r>
              <a:rPr lang="en-US" sz="1800" b="1" dirty="0">
                <a:cs typeface="Times New Roman" pitchFamily="18" charset="0"/>
              </a:rPr>
              <a:t> </a:t>
            </a:r>
            <a:endParaRPr lang="en-US" sz="1800" dirty="0"/>
          </a:p>
        </p:txBody>
      </p:sp>
      <p:sp>
        <p:nvSpPr>
          <p:cNvPr id="138244" name="Rectangle 2"/>
          <p:cNvSpPr>
            <a:spLocks noChangeArrowheads="1"/>
          </p:cNvSpPr>
          <p:nvPr/>
        </p:nvSpPr>
        <p:spPr bwMode="auto">
          <a:xfrm>
            <a:off x="395288" y="5229225"/>
            <a:ext cx="8604250" cy="1477963"/>
          </a:xfrm>
          <a:prstGeom prst="rect">
            <a:avLst/>
          </a:prstGeom>
          <a:noFill/>
          <a:ln w="9525">
            <a:noFill/>
            <a:miter lim="800000"/>
            <a:headEnd/>
            <a:tailEnd/>
          </a:ln>
        </p:spPr>
        <p:txBody>
          <a:bodyPr anchor="ctr">
            <a:spAutoFit/>
          </a:bodyPr>
          <a:lstStyle/>
          <a:p>
            <a:pPr algn="l" rtl="0" eaLnBrk="0" hangingPunct="0"/>
            <a:r>
              <a:rPr lang="en-US" sz="1800" b="1" dirty="0">
                <a:cs typeface="Times New Roman" pitchFamily="18" charset="0"/>
              </a:rPr>
              <a:t>                                              </a:t>
            </a:r>
            <a:r>
              <a:rPr lang="en-US" sz="1800" b="1" dirty="0">
                <a:solidFill>
                  <a:srgbClr val="FF0000"/>
                </a:solidFill>
                <a:cs typeface="Times New Roman" pitchFamily="18" charset="0"/>
              </a:rPr>
              <a:t>5- Solutions                                  </a:t>
            </a:r>
            <a:r>
              <a:rPr lang="en-US" sz="1800" dirty="0">
                <a:solidFill>
                  <a:srgbClr val="FF0000"/>
                </a:solidFill>
                <a:cs typeface="Times New Roman" pitchFamily="18" charset="0"/>
              </a:rPr>
              <a:t> </a:t>
            </a:r>
            <a:r>
              <a:rPr lang="en-US" sz="1800" b="1" dirty="0">
                <a:solidFill>
                  <a:srgbClr val="FF0000"/>
                </a:solidFill>
                <a:cs typeface="Times New Roman" pitchFamily="18" charset="0"/>
              </a:rPr>
              <a:t>(4 Lectures)</a:t>
            </a:r>
            <a:r>
              <a:rPr lang="en-US" sz="1800" dirty="0">
                <a:cs typeface="Times New Roman" pitchFamily="18" charset="0"/>
              </a:rPr>
              <a:t>                                                 </a:t>
            </a:r>
            <a:endParaRPr lang="en-US" sz="1800" dirty="0"/>
          </a:p>
          <a:p>
            <a:pPr algn="l" rtl="0" eaLnBrk="0" hangingPunct="0"/>
            <a:r>
              <a:rPr lang="en-US" sz="1800" b="1" dirty="0">
                <a:cs typeface="Times New Roman" pitchFamily="18" charset="0"/>
              </a:rPr>
              <a:t>Chp.13 Properties of Solutions</a:t>
            </a:r>
            <a:endParaRPr lang="en-US" sz="1800" b="1" dirty="0"/>
          </a:p>
          <a:p>
            <a:pPr algn="l" rtl="0" eaLnBrk="0" hangingPunct="0"/>
            <a:r>
              <a:rPr lang="en-US" sz="1800" dirty="0">
                <a:cs typeface="Times New Roman" pitchFamily="18" charset="0"/>
              </a:rPr>
              <a:t>Saturated Solutions and Solubility</a:t>
            </a:r>
            <a:endParaRPr lang="en-US" sz="1800" dirty="0"/>
          </a:p>
          <a:p>
            <a:pPr algn="l" rtl="0" eaLnBrk="0" hangingPunct="0"/>
            <a:r>
              <a:rPr lang="en-US" sz="1800" dirty="0">
                <a:cs typeface="Times New Roman" pitchFamily="18" charset="0"/>
              </a:rPr>
              <a:t> Factors affecting Solubility</a:t>
            </a:r>
          </a:p>
          <a:p>
            <a:pPr algn="l" rtl="0" eaLnBrk="0" hangingPunct="0"/>
            <a:r>
              <a:rPr lang="en-US" sz="1800" dirty="0">
                <a:cs typeface="Times New Roman" pitchFamily="18" charset="0"/>
              </a:rPr>
              <a:t> </a:t>
            </a:r>
            <a:r>
              <a:rPr lang="en-US" sz="1800" dirty="0" err="1">
                <a:cs typeface="Times New Roman" pitchFamily="18" charset="0"/>
              </a:rPr>
              <a:t>Colligative</a:t>
            </a:r>
            <a:r>
              <a:rPr lang="en-US" sz="1800" dirty="0">
                <a:cs typeface="Times New Roman" pitchFamily="18" charset="0"/>
              </a:rPr>
              <a:t> Properties</a:t>
            </a:r>
            <a:endParaRPr lang="en-US" sz="18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p:txBody>
          <a:bodyPr/>
          <a:lstStyle/>
          <a:p>
            <a:pPr eaLnBrk="1" hangingPunct="1"/>
            <a:r>
              <a:rPr lang="en-US" smtClean="0"/>
              <a:t>Chemical Equation</a:t>
            </a:r>
          </a:p>
        </p:txBody>
      </p:sp>
      <p:sp>
        <p:nvSpPr>
          <p:cNvPr id="44035" name="Rectangle 3"/>
          <p:cNvSpPr>
            <a:spLocks noGrp="1" noChangeArrowheads="1"/>
          </p:cNvSpPr>
          <p:nvPr>
            <p:ph type="body" idx="1"/>
          </p:nvPr>
        </p:nvSpPr>
        <p:spPr>
          <a:xfrm>
            <a:off x="539750" y="1125538"/>
            <a:ext cx="8229600" cy="4525962"/>
          </a:xfrm>
        </p:spPr>
        <p:txBody>
          <a:bodyPr/>
          <a:lstStyle/>
          <a:p>
            <a:pPr algn="l" rtl="0" eaLnBrk="1" hangingPunct="1"/>
            <a:r>
              <a:rPr lang="en-US" sz="3600" smtClean="0">
                <a:latin typeface="Times New Roman" pitchFamily="18" charset="0"/>
              </a:rPr>
              <a:t>CH</a:t>
            </a:r>
            <a:r>
              <a:rPr lang="en-US" sz="3600" baseline="-25000" smtClean="0">
                <a:latin typeface="Times New Roman" pitchFamily="18" charset="0"/>
              </a:rPr>
              <a:t>4 (</a:t>
            </a:r>
            <a:r>
              <a:rPr lang="en-US" sz="3600" i="1" baseline="-25000" smtClean="0">
                <a:latin typeface="Times New Roman" pitchFamily="18" charset="0"/>
              </a:rPr>
              <a:t>g</a:t>
            </a:r>
            <a:r>
              <a:rPr lang="en-US" sz="3600" baseline="-25000" smtClean="0">
                <a:latin typeface="Times New Roman" pitchFamily="18" charset="0"/>
              </a:rPr>
              <a:t>)</a:t>
            </a:r>
            <a:r>
              <a:rPr lang="en-US" sz="3600" smtClean="0">
                <a:latin typeface="Times New Roman" pitchFamily="18" charset="0"/>
              </a:rPr>
              <a:t> + 2 O</a:t>
            </a:r>
            <a:r>
              <a:rPr lang="en-US" sz="3600" baseline="-25000" smtClean="0">
                <a:latin typeface="Times New Roman" pitchFamily="18" charset="0"/>
              </a:rPr>
              <a:t>2 (</a:t>
            </a:r>
            <a:r>
              <a:rPr lang="en-US" sz="3600" i="1" baseline="-25000" smtClean="0">
                <a:latin typeface="Times New Roman" pitchFamily="18" charset="0"/>
              </a:rPr>
              <a:t>g</a:t>
            </a:r>
            <a:r>
              <a:rPr lang="en-US" sz="3600" baseline="-25000" smtClean="0">
                <a:latin typeface="Times New Roman" pitchFamily="18" charset="0"/>
              </a:rPr>
              <a:t>)               </a:t>
            </a:r>
            <a:r>
              <a:rPr lang="en-US" sz="3600" smtClean="0">
                <a:latin typeface="Times New Roman" pitchFamily="18" charset="0"/>
              </a:rPr>
              <a:t>CO</a:t>
            </a:r>
            <a:r>
              <a:rPr lang="en-US" sz="3600" baseline="-25000" smtClean="0">
                <a:latin typeface="Times New Roman" pitchFamily="18" charset="0"/>
              </a:rPr>
              <a:t>2 (</a:t>
            </a:r>
            <a:r>
              <a:rPr lang="en-US" sz="3600" i="1" baseline="-25000" smtClean="0">
                <a:latin typeface="Times New Roman" pitchFamily="18" charset="0"/>
              </a:rPr>
              <a:t>g</a:t>
            </a:r>
            <a:r>
              <a:rPr lang="en-US" sz="3600" baseline="-25000" smtClean="0">
                <a:latin typeface="Times New Roman" pitchFamily="18" charset="0"/>
              </a:rPr>
              <a:t>)</a:t>
            </a:r>
            <a:r>
              <a:rPr lang="en-US" sz="3600" smtClean="0">
                <a:latin typeface="Times New Roman" pitchFamily="18" charset="0"/>
              </a:rPr>
              <a:t> + 2 H</a:t>
            </a:r>
            <a:r>
              <a:rPr lang="en-US" sz="3600" baseline="-25000" smtClean="0">
                <a:latin typeface="Times New Roman" pitchFamily="18" charset="0"/>
              </a:rPr>
              <a:t>2</a:t>
            </a:r>
            <a:r>
              <a:rPr lang="en-US" sz="3600" smtClean="0">
                <a:latin typeface="Times New Roman" pitchFamily="18" charset="0"/>
              </a:rPr>
              <a:t>O</a:t>
            </a:r>
            <a:r>
              <a:rPr lang="en-US" sz="3600" baseline="-25000" smtClean="0">
                <a:latin typeface="Times New Roman" pitchFamily="18" charset="0"/>
              </a:rPr>
              <a:t> (</a:t>
            </a:r>
            <a:r>
              <a:rPr lang="en-US" sz="3600" i="1" baseline="-25000" smtClean="0">
                <a:latin typeface="Times New Roman" pitchFamily="18" charset="0"/>
              </a:rPr>
              <a:t>g</a:t>
            </a:r>
            <a:r>
              <a:rPr lang="en-US" sz="3600" baseline="-25000" smtClean="0">
                <a:latin typeface="Times New Roman" pitchFamily="18" charset="0"/>
              </a:rPr>
              <a:t>)</a:t>
            </a:r>
          </a:p>
        </p:txBody>
      </p:sp>
      <p:grpSp>
        <p:nvGrpSpPr>
          <p:cNvPr id="2" name="Group 9"/>
          <p:cNvGrpSpPr>
            <a:grpSpLocks/>
          </p:cNvGrpSpPr>
          <p:nvPr/>
        </p:nvGrpSpPr>
        <p:grpSpPr bwMode="auto">
          <a:xfrm>
            <a:off x="755650" y="1773238"/>
            <a:ext cx="7620000" cy="2981325"/>
            <a:chOff x="480" y="1440"/>
            <a:chExt cx="4800" cy="1878"/>
          </a:xfrm>
        </p:grpSpPr>
        <p:pic>
          <p:nvPicPr>
            <p:cNvPr id="183305" name="Picture 7" descr="03_04"/>
            <p:cNvPicPr>
              <a:picLocks noChangeAspect="1" noChangeArrowheads="1"/>
            </p:cNvPicPr>
            <p:nvPr/>
          </p:nvPicPr>
          <p:blipFill>
            <a:blip r:embed="rId2" cstate="print"/>
            <a:srcRect b="5725"/>
            <a:stretch>
              <a:fillRect/>
            </a:stretch>
          </p:blipFill>
          <p:spPr bwMode="auto">
            <a:xfrm>
              <a:off x="480" y="1440"/>
              <a:ext cx="4800" cy="1878"/>
            </a:xfrm>
            <a:prstGeom prst="rect">
              <a:avLst/>
            </a:prstGeom>
            <a:noFill/>
            <a:ln w="9525">
              <a:noFill/>
              <a:miter lim="800000"/>
              <a:headEnd/>
              <a:tailEnd/>
            </a:ln>
          </p:spPr>
        </p:pic>
        <p:sp>
          <p:nvSpPr>
            <p:cNvPr id="183306" name="Rectangle 8"/>
            <p:cNvSpPr>
              <a:spLocks noChangeArrowheads="1"/>
            </p:cNvSpPr>
            <p:nvPr/>
          </p:nvSpPr>
          <p:spPr bwMode="auto">
            <a:xfrm>
              <a:off x="576" y="2640"/>
              <a:ext cx="4608" cy="240"/>
            </a:xfrm>
            <a:prstGeom prst="rect">
              <a:avLst/>
            </a:prstGeom>
            <a:solidFill>
              <a:schemeClr val="bg1"/>
            </a:solidFill>
            <a:ln w="9525">
              <a:noFill/>
              <a:miter lim="800000"/>
              <a:headEnd/>
              <a:tailEnd/>
            </a:ln>
          </p:spPr>
          <p:txBody>
            <a:bodyPr wrap="none" anchor="ctr"/>
            <a:lstStyle/>
            <a:p>
              <a:pPr algn="l" rtl="0" eaLnBrk="0" hangingPunct="0"/>
              <a:endParaRPr lang="en-US" sz="2400">
                <a:ea typeface="ＭＳ Ｐゴシック" pitchFamily="34" charset="-128"/>
              </a:endParaRPr>
            </a:p>
          </p:txBody>
        </p:sp>
      </p:grpSp>
      <p:sp>
        <p:nvSpPr>
          <p:cNvPr id="183301" name="Line 7"/>
          <p:cNvSpPr>
            <a:spLocks noChangeShapeType="1"/>
          </p:cNvSpPr>
          <p:nvPr/>
        </p:nvSpPr>
        <p:spPr bwMode="auto">
          <a:xfrm>
            <a:off x="4140200" y="1484313"/>
            <a:ext cx="576263" cy="0"/>
          </a:xfrm>
          <a:prstGeom prst="line">
            <a:avLst/>
          </a:prstGeom>
          <a:noFill/>
          <a:ln w="9525">
            <a:solidFill>
              <a:schemeClr val="tx1"/>
            </a:solidFill>
            <a:round/>
            <a:headEnd/>
            <a:tailEnd type="triangle" w="med" len="med"/>
          </a:ln>
        </p:spPr>
        <p:txBody>
          <a:bodyPr/>
          <a:lstStyle/>
          <a:p>
            <a:endParaRPr lang="en-US"/>
          </a:p>
        </p:txBody>
      </p:sp>
      <p:sp>
        <p:nvSpPr>
          <p:cNvPr id="44038" name="Rectangle 8"/>
          <p:cNvSpPr>
            <a:spLocks noChangeArrowheads="1"/>
          </p:cNvSpPr>
          <p:nvPr/>
        </p:nvSpPr>
        <p:spPr bwMode="auto">
          <a:xfrm>
            <a:off x="0" y="6165850"/>
            <a:ext cx="8496300" cy="522288"/>
          </a:xfrm>
          <a:prstGeom prst="rect">
            <a:avLst/>
          </a:prstGeom>
          <a:noFill/>
          <a:ln w="9525">
            <a:noFill/>
            <a:miter lim="800000"/>
            <a:headEnd/>
            <a:tailEnd/>
          </a:ln>
        </p:spPr>
        <p:txBody>
          <a:bodyPr>
            <a:spAutoFit/>
          </a:bodyPr>
          <a:lstStyle/>
          <a:p>
            <a:pPr algn="r"/>
            <a:r>
              <a:rPr lang="en-US" sz="2800"/>
              <a:t>Coefficients are inserted to balance the equation.</a:t>
            </a:r>
          </a:p>
        </p:txBody>
      </p:sp>
      <p:sp>
        <p:nvSpPr>
          <p:cNvPr id="10" name="Rectangle 9"/>
          <p:cNvSpPr>
            <a:spLocks noChangeArrowheads="1"/>
          </p:cNvSpPr>
          <p:nvPr/>
        </p:nvSpPr>
        <p:spPr bwMode="auto">
          <a:xfrm>
            <a:off x="0" y="4868863"/>
            <a:ext cx="9036050" cy="1323975"/>
          </a:xfrm>
          <a:prstGeom prst="rect">
            <a:avLst/>
          </a:prstGeom>
          <a:noFill/>
          <a:ln w="9525">
            <a:noFill/>
            <a:miter lim="800000"/>
            <a:headEnd/>
            <a:tailEnd/>
          </a:ln>
        </p:spPr>
        <p:txBody>
          <a:bodyPr>
            <a:spAutoFit/>
          </a:bodyPr>
          <a:lstStyle/>
          <a:p>
            <a:pPr algn="l" rtl="0">
              <a:lnSpc>
                <a:spcPts val="2400"/>
              </a:lnSpc>
              <a:buFont typeface="Wingdings" pitchFamily="2" charset="2"/>
              <a:buNone/>
            </a:pPr>
            <a:r>
              <a:rPr lang="en-US" sz="2400"/>
              <a:t>The </a:t>
            </a:r>
            <a:r>
              <a:rPr lang="en-US" sz="2400">
                <a:solidFill>
                  <a:srgbClr val="FF0000"/>
                </a:solidFill>
              </a:rPr>
              <a:t>subscripts</a:t>
            </a:r>
            <a:r>
              <a:rPr lang="en-US" sz="2400"/>
              <a:t> represent the number of atoms of an element in the compound.</a:t>
            </a:r>
          </a:p>
          <a:p>
            <a:pPr algn="l" rtl="0">
              <a:lnSpc>
                <a:spcPts val="2400"/>
              </a:lnSpc>
              <a:buFont typeface="Wingdings" pitchFamily="2" charset="2"/>
              <a:buNone/>
            </a:pPr>
            <a:r>
              <a:rPr lang="en-US" sz="2400"/>
              <a:t>The </a:t>
            </a:r>
            <a:r>
              <a:rPr lang="en-US" sz="2400">
                <a:solidFill>
                  <a:srgbClr val="FF0000"/>
                </a:solidFill>
              </a:rPr>
              <a:t>coefficients</a:t>
            </a:r>
            <a:r>
              <a:rPr lang="en-US" sz="2400"/>
              <a:t> in front of the compound represents the number of moles of each compound required to balance the equation.</a:t>
            </a:r>
          </a:p>
        </p:txBody>
      </p:sp>
      <p:sp>
        <p:nvSpPr>
          <p:cNvPr id="183304" name="Slide Number Placeholder 12"/>
          <p:cNvSpPr>
            <a:spLocks noGrp="1"/>
          </p:cNvSpPr>
          <p:nvPr>
            <p:ph type="sldNum" sz="quarter" idx="12"/>
          </p:nvPr>
        </p:nvSpPr>
        <p:spPr>
          <a:xfrm>
            <a:off x="0" y="6237288"/>
            <a:ext cx="2133600" cy="476250"/>
          </a:xfrm>
          <a:noFill/>
        </p:spPr>
        <p:txBody>
          <a:bodyPr/>
          <a:lstStyle/>
          <a:p>
            <a:fld id="{183B0E05-468B-4B92-87AB-604AED6ABA0B}" type="slidenum">
              <a:rPr lang="ar-SA" smtClean="0">
                <a:latin typeface="Arial" pitchFamily="34" charset="0"/>
                <a:cs typeface="Arial" pitchFamily="34" charset="0"/>
              </a:rPr>
              <a:pPr/>
              <a:t>50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 calcmode="lin" valueType="num">
                                      <p:cBhvr additive="base">
                                        <p:cTn id="7" dur="500" fill="hold"/>
                                        <p:tgtEl>
                                          <p:spTgt spid="440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xEl>
                                              <p:pRg st="1" end="1"/>
                                            </p:txEl>
                                          </p:spTgt>
                                        </p:tgtEl>
                                        <p:attrNameLst>
                                          <p:attrName>style.visibility</p:attrName>
                                        </p:attrNameLst>
                                      </p:cBhvr>
                                      <p:to>
                                        <p:strVal val="visible"/>
                                      </p:to>
                                    </p:set>
                                    <p:anim calcmode="lin" valueType="num">
                                      <p:cBhvr additive="base">
                                        <p:cTn id="25"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4038"/>
                                        </p:tgtEl>
                                        <p:attrNameLst>
                                          <p:attrName>style.visibility</p:attrName>
                                        </p:attrNameLst>
                                      </p:cBhvr>
                                      <p:to>
                                        <p:strVal val="visible"/>
                                      </p:to>
                                    </p:set>
                                    <p:anim calcmode="lin" valueType="num">
                                      <p:cBhvr additive="base">
                                        <p:cTn id="31" dur="500" fill="hold"/>
                                        <p:tgtEl>
                                          <p:spTgt spid="44038"/>
                                        </p:tgtEl>
                                        <p:attrNameLst>
                                          <p:attrName>ppt_x</p:attrName>
                                        </p:attrNameLst>
                                      </p:cBhvr>
                                      <p:tavLst>
                                        <p:tav tm="0">
                                          <p:val>
                                            <p:strVal val="#ppt_x"/>
                                          </p:val>
                                        </p:tav>
                                        <p:tav tm="100000">
                                          <p:val>
                                            <p:strVal val="#ppt_x"/>
                                          </p:val>
                                        </p:tav>
                                      </p:tavLst>
                                    </p:anim>
                                    <p:anim calcmode="lin" valueType="num">
                                      <p:cBhvr additive="base">
                                        <p:cTn id="32" dur="500" fill="hold"/>
                                        <p:tgtEl>
                                          <p:spTgt spid="440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8" grpId="0"/>
    </p:bldLst>
  </p:timing>
</p:sld>
</file>

<file path=ppt/slides/slide5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06" name="Rectangle 2"/>
          <p:cNvSpPr>
            <a:spLocks noGrp="1" noChangeArrowheads="1"/>
          </p:cNvSpPr>
          <p:nvPr>
            <p:ph type="title"/>
          </p:nvPr>
        </p:nvSpPr>
        <p:spPr>
          <a:xfrm>
            <a:off x="0" y="-76200"/>
            <a:ext cx="9144000" cy="1143000"/>
          </a:xfrm>
        </p:spPr>
        <p:txBody>
          <a:bodyPr/>
          <a:lstStyle/>
          <a:p>
            <a:pPr eaLnBrk="1" hangingPunct="1"/>
            <a:r>
              <a:rPr lang="en-US" sz="3600" smtClean="0"/>
              <a:t>If </a:t>
            </a:r>
            <a:r>
              <a:rPr lang="en-US" sz="3600" i="1" smtClean="0"/>
              <a:t>Q</a:t>
            </a:r>
            <a:r>
              <a:rPr lang="en-US" sz="3600" smtClean="0"/>
              <a:t> &lt; </a:t>
            </a:r>
            <a:r>
              <a:rPr lang="en-US" sz="3600" i="1" smtClean="0"/>
              <a:t>K</a:t>
            </a:r>
            <a:r>
              <a:rPr lang="en-US" sz="3600" smtClean="0"/>
              <a:t>,</a:t>
            </a:r>
            <a:endParaRPr lang="en-US" smtClean="0"/>
          </a:p>
        </p:txBody>
      </p:sp>
      <p:sp>
        <p:nvSpPr>
          <p:cNvPr id="163843" name="Rectangle 3"/>
          <p:cNvSpPr>
            <a:spLocks noChangeArrowheads="1"/>
          </p:cNvSpPr>
          <p:nvPr/>
        </p:nvSpPr>
        <p:spPr bwMode="auto">
          <a:xfrm>
            <a:off x="0" y="685800"/>
            <a:ext cx="9144000" cy="1143000"/>
          </a:xfrm>
          <a:prstGeom prst="rect">
            <a:avLst/>
          </a:prstGeom>
          <a:noFill/>
          <a:ln w="9525">
            <a:noFill/>
            <a:miter lim="800000"/>
            <a:headEnd/>
            <a:tailEnd/>
          </a:ln>
        </p:spPr>
        <p:txBody>
          <a:bodyPr anchor="ctr"/>
          <a:lstStyle/>
          <a:p>
            <a:pPr algn="l" rtl="0"/>
            <a:r>
              <a:rPr lang="en-US" sz="3600">
                <a:solidFill>
                  <a:srgbClr val="C82E32"/>
                </a:solidFill>
                <a:latin typeface="Calibri" pitchFamily="34" charset="0"/>
              </a:rPr>
              <a:t>there is too much reactant, and the equilibrium shifts to the right.</a:t>
            </a:r>
          </a:p>
        </p:txBody>
      </p:sp>
      <p:grpSp>
        <p:nvGrpSpPr>
          <p:cNvPr id="584708" name="Group 4"/>
          <p:cNvGrpSpPr>
            <a:grpSpLocks/>
          </p:cNvGrpSpPr>
          <p:nvPr/>
        </p:nvGrpSpPr>
        <p:grpSpPr bwMode="auto">
          <a:xfrm>
            <a:off x="2424113" y="2028825"/>
            <a:ext cx="4281487" cy="4348163"/>
            <a:chOff x="1527" y="1278"/>
            <a:chExt cx="2697" cy="2739"/>
          </a:xfrm>
        </p:grpSpPr>
        <p:sp>
          <p:nvSpPr>
            <p:cNvPr id="584715" name="Rectangle 5"/>
            <p:cNvSpPr>
              <a:spLocks noChangeArrowheads="1"/>
            </p:cNvSpPr>
            <p:nvPr/>
          </p:nvSpPr>
          <p:spPr bwMode="auto">
            <a:xfrm>
              <a:off x="1584" y="1863"/>
              <a:ext cx="970" cy="1456"/>
            </a:xfrm>
            <a:prstGeom prst="rect">
              <a:avLst/>
            </a:prstGeom>
            <a:solidFill>
              <a:schemeClr val="bg1">
                <a:alpha val="50195"/>
              </a:schemeClr>
            </a:solidFill>
            <a:ln w="9525">
              <a:noFill/>
              <a:miter lim="800000"/>
              <a:headEnd/>
              <a:tailEnd/>
            </a:ln>
          </p:spPr>
          <p:txBody>
            <a:bodyPr wrap="none" anchor="ctr"/>
            <a:lstStyle/>
            <a:p>
              <a:endParaRPr lang="en-US">
                <a:latin typeface="Calibri" pitchFamily="34" charset="0"/>
              </a:endParaRPr>
            </a:p>
          </p:txBody>
        </p:sp>
        <p:sp>
          <p:nvSpPr>
            <p:cNvPr id="584716" name="Rectangle 6"/>
            <p:cNvSpPr>
              <a:spLocks noChangeArrowheads="1"/>
            </p:cNvSpPr>
            <p:nvPr/>
          </p:nvSpPr>
          <p:spPr bwMode="auto">
            <a:xfrm>
              <a:off x="1527" y="3360"/>
              <a:ext cx="816" cy="657"/>
            </a:xfrm>
            <a:prstGeom prst="rect">
              <a:avLst/>
            </a:prstGeom>
            <a:solidFill>
              <a:schemeClr val="bg1">
                <a:alpha val="50195"/>
              </a:schemeClr>
            </a:solidFill>
            <a:ln w="9525">
              <a:noFill/>
              <a:miter lim="800000"/>
              <a:headEnd/>
              <a:tailEnd/>
            </a:ln>
          </p:spPr>
          <p:txBody>
            <a:bodyPr wrap="none" anchor="ctr"/>
            <a:lstStyle/>
            <a:p>
              <a:endParaRPr lang="en-US">
                <a:latin typeface="Calibri" pitchFamily="34" charset="0"/>
              </a:endParaRPr>
            </a:p>
          </p:txBody>
        </p:sp>
        <p:grpSp>
          <p:nvGrpSpPr>
            <p:cNvPr id="584717" name="Group 7"/>
            <p:cNvGrpSpPr>
              <a:grpSpLocks/>
            </p:cNvGrpSpPr>
            <p:nvPr/>
          </p:nvGrpSpPr>
          <p:grpSpPr bwMode="auto">
            <a:xfrm>
              <a:off x="3254" y="1278"/>
              <a:ext cx="970" cy="2688"/>
              <a:chOff x="3254" y="1200"/>
              <a:chExt cx="970" cy="2784"/>
            </a:xfrm>
          </p:grpSpPr>
          <p:sp>
            <p:nvSpPr>
              <p:cNvPr id="584718" name="Rectangle 8"/>
              <p:cNvSpPr>
                <a:spLocks noChangeArrowheads="1"/>
              </p:cNvSpPr>
              <p:nvPr/>
            </p:nvSpPr>
            <p:spPr bwMode="auto">
              <a:xfrm>
                <a:off x="3254" y="1200"/>
                <a:ext cx="922" cy="2112"/>
              </a:xfrm>
              <a:prstGeom prst="rect">
                <a:avLst/>
              </a:prstGeom>
              <a:solidFill>
                <a:schemeClr val="bg1">
                  <a:alpha val="50195"/>
                </a:schemeClr>
              </a:solidFill>
              <a:ln w="9525">
                <a:noFill/>
                <a:miter lim="800000"/>
                <a:headEnd/>
                <a:tailEnd/>
              </a:ln>
            </p:spPr>
            <p:txBody>
              <a:bodyPr wrap="none" anchor="ctr"/>
              <a:lstStyle/>
              <a:p>
                <a:endParaRPr lang="en-US">
                  <a:latin typeface="Calibri" pitchFamily="34" charset="0"/>
                </a:endParaRPr>
              </a:p>
            </p:txBody>
          </p:sp>
          <p:sp>
            <p:nvSpPr>
              <p:cNvPr id="584719" name="Rectangle 9"/>
              <p:cNvSpPr>
                <a:spLocks noChangeArrowheads="1"/>
              </p:cNvSpPr>
              <p:nvPr/>
            </p:nvSpPr>
            <p:spPr bwMode="auto">
              <a:xfrm>
                <a:off x="3408" y="3360"/>
                <a:ext cx="816" cy="624"/>
              </a:xfrm>
              <a:prstGeom prst="rect">
                <a:avLst/>
              </a:prstGeom>
              <a:solidFill>
                <a:schemeClr val="bg1">
                  <a:alpha val="50195"/>
                </a:schemeClr>
              </a:solidFill>
              <a:ln w="9525">
                <a:solidFill>
                  <a:schemeClr val="bg1"/>
                </a:solidFill>
                <a:miter lim="800000"/>
                <a:headEnd/>
                <a:tailEnd/>
              </a:ln>
            </p:spPr>
            <p:txBody>
              <a:bodyPr wrap="none" anchor="ctr"/>
              <a:lstStyle/>
              <a:p>
                <a:endParaRPr lang="en-US">
                  <a:latin typeface="Calibri" pitchFamily="34" charset="0"/>
                </a:endParaRPr>
              </a:p>
            </p:txBody>
          </p:sp>
        </p:grpSp>
      </p:grpSp>
      <p:pic>
        <p:nvPicPr>
          <p:cNvPr id="584709" name="Picture 10" descr="15_09"/>
          <p:cNvPicPr>
            <a:picLocks noGrp="1" noChangeAspect="1" noChangeArrowheads="1"/>
          </p:cNvPicPr>
          <p:nvPr>
            <p:ph idx="1"/>
          </p:nvPr>
        </p:nvPicPr>
        <p:blipFill>
          <a:blip r:embed="rId3" cstate="print"/>
          <a:srcRect b="4688"/>
          <a:stretch>
            <a:fillRect/>
          </a:stretch>
        </p:blipFill>
        <p:spPr>
          <a:xfrm>
            <a:off x="2530475" y="1752600"/>
            <a:ext cx="4081463" cy="4648200"/>
          </a:xfrm>
        </p:spPr>
      </p:pic>
      <p:grpSp>
        <p:nvGrpSpPr>
          <p:cNvPr id="584710" name="Group 15"/>
          <p:cNvGrpSpPr>
            <a:grpSpLocks/>
          </p:cNvGrpSpPr>
          <p:nvPr/>
        </p:nvGrpSpPr>
        <p:grpSpPr bwMode="auto">
          <a:xfrm>
            <a:off x="3635375" y="1785938"/>
            <a:ext cx="3832225" cy="4843462"/>
            <a:chOff x="2290" y="1125"/>
            <a:chExt cx="2414" cy="3051"/>
          </a:xfrm>
        </p:grpSpPr>
        <p:sp>
          <p:nvSpPr>
            <p:cNvPr id="584712" name="Rectangle 11"/>
            <p:cNvSpPr>
              <a:spLocks noChangeArrowheads="1"/>
            </p:cNvSpPr>
            <p:nvPr/>
          </p:nvSpPr>
          <p:spPr bwMode="auto">
            <a:xfrm>
              <a:off x="3552" y="1125"/>
              <a:ext cx="1152" cy="3023"/>
            </a:xfrm>
            <a:prstGeom prst="rect">
              <a:avLst/>
            </a:prstGeom>
            <a:solidFill>
              <a:schemeClr val="bg1">
                <a:alpha val="67058"/>
              </a:schemeClr>
            </a:solidFill>
            <a:ln w="9525">
              <a:noFill/>
              <a:miter lim="800000"/>
              <a:headEnd/>
              <a:tailEnd/>
            </a:ln>
          </p:spPr>
          <p:txBody>
            <a:bodyPr wrap="none" anchor="ctr"/>
            <a:lstStyle/>
            <a:p>
              <a:endParaRPr lang="en-US">
                <a:latin typeface="Calibri" pitchFamily="34" charset="0"/>
              </a:endParaRPr>
            </a:p>
          </p:txBody>
        </p:sp>
        <p:sp>
          <p:nvSpPr>
            <p:cNvPr id="584713" name="Rectangle 12"/>
            <p:cNvSpPr>
              <a:spLocks noChangeArrowheads="1"/>
            </p:cNvSpPr>
            <p:nvPr/>
          </p:nvSpPr>
          <p:spPr bwMode="auto">
            <a:xfrm>
              <a:off x="2400" y="1153"/>
              <a:ext cx="1152" cy="3023"/>
            </a:xfrm>
            <a:prstGeom prst="rect">
              <a:avLst/>
            </a:prstGeom>
            <a:solidFill>
              <a:schemeClr val="bg1">
                <a:alpha val="67058"/>
              </a:schemeClr>
            </a:solidFill>
            <a:ln w="9525">
              <a:noFill/>
              <a:miter lim="800000"/>
              <a:headEnd/>
              <a:tailEnd/>
            </a:ln>
          </p:spPr>
          <p:txBody>
            <a:bodyPr wrap="none" anchor="ctr"/>
            <a:lstStyle/>
            <a:p>
              <a:endParaRPr lang="en-US">
                <a:latin typeface="Calibri" pitchFamily="34" charset="0"/>
              </a:endParaRPr>
            </a:p>
          </p:txBody>
        </p:sp>
        <p:sp>
          <p:nvSpPr>
            <p:cNvPr id="584714" name="Rectangle 14"/>
            <p:cNvSpPr>
              <a:spLocks noChangeArrowheads="1"/>
            </p:cNvSpPr>
            <p:nvPr/>
          </p:nvSpPr>
          <p:spPr bwMode="auto">
            <a:xfrm>
              <a:off x="2290" y="2640"/>
              <a:ext cx="110" cy="144"/>
            </a:xfrm>
            <a:prstGeom prst="rect">
              <a:avLst/>
            </a:prstGeom>
            <a:solidFill>
              <a:schemeClr val="bg1">
                <a:alpha val="67058"/>
              </a:schemeClr>
            </a:solidFill>
            <a:ln w="9525">
              <a:noFill/>
              <a:miter lim="800000"/>
              <a:headEnd/>
              <a:tailEnd/>
            </a:ln>
          </p:spPr>
          <p:txBody>
            <a:bodyPr wrap="none" anchor="ctr"/>
            <a:lstStyle/>
            <a:p>
              <a:endParaRPr lang="en-US">
                <a:latin typeface="Calibri" pitchFamily="34" charset="0"/>
              </a:endParaRPr>
            </a:p>
          </p:txBody>
        </p:sp>
      </p:grpSp>
      <p:sp>
        <p:nvSpPr>
          <p:cNvPr id="584711" name="Slide Number Placeholder 14"/>
          <p:cNvSpPr>
            <a:spLocks noGrp="1"/>
          </p:cNvSpPr>
          <p:nvPr>
            <p:ph type="sldNum" sz="quarter" idx="12"/>
          </p:nvPr>
        </p:nvSpPr>
        <p:spPr>
          <a:noFill/>
        </p:spPr>
        <p:txBody>
          <a:bodyPr/>
          <a:lstStyle/>
          <a:p>
            <a:fld id="{33077158-4CAE-48C2-9644-DC10BAA83573}" type="slidenum">
              <a:rPr lang="ar-SA" smtClean="0">
                <a:latin typeface="Arial" pitchFamily="34" charset="0"/>
                <a:cs typeface="Arial" pitchFamily="34" charset="0"/>
              </a:rPr>
              <a:pPr/>
              <a:t>500</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63843"/>
                                        </p:tgtEl>
                                        <p:attrNameLst>
                                          <p:attrName>style.visibility</p:attrName>
                                        </p:attrNameLst>
                                      </p:cBhvr>
                                      <p:to>
                                        <p:strVal val="visible"/>
                                      </p:to>
                                    </p:set>
                                    <p:animEffect transition="in" filter="fade">
                                      <p:cBhvr>
                                        <p:cTn id="7" dur="2000"/>
                                        <p:tgtEl>
                                          <p:spTgt spid="163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3" grpId="0"/>
    </p:bldLst>
  </p:timing>
</p:sld>
</file>

<file path=ppt/slides/slide5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Title 1"/>
          <p:cNvSpPr>
            <a:spLocks noGrp="1"/>
          </p:cNvSpPr>
          <p:nvPr>
            <p:ph type="title"/>
          </p:nvPr>
        </p:nvSpPr>
        <p:spPr>
          <a:xfrm>
            <a:off x="533400" y="0"/>
            <a:ext cx="8229600" cy="1143000"/>
          </a:xfrm>
        </p:spPr>
        <p:txBody>
          <a:bodyPr/>
          <a:lstStyle/>
          <a:p>
            <a:pPr eaLnBrk="1" hangingPunct="1"/>
            <a:r>
              <a:rPr lang="en-US" smtClean="0"/>
              <a:t>Equilibria</a:t>
            </a:r>
          </a:p>
        </p:txBody>
      </p:sp>
      <p:sp>
        <p:nvSpPr>
          <p:cNvPr id="63492" name="Content Placeholder 2"/>
          <p:cNvSpPr>
            <a:spLocks noGrp="1"/>
          </p:cNvSpPr>
          <p:nvPr>
            <p:ph idx="1"/>
          </p:nvPr>
        </p:nvSpPr>
        <p:spPr>
          <a:xfrm>
            <a:off x="533400" y="914400"/>
            <a:ext cx="8229600" cy="3048000"/>
          </a:xfrm>
        </p:spPr>
        <p:txBody>
          <a:bodyPr/>
          <a:lstStyle/>
          <a:p>
            <a:pPr algn="l" rtl="0" eaLnBrk="1" hangingPunct="1"/>
            <a:r>
              <a:rPr lang="en-US" smtClean="0"/>
              <a:t>Form of the Equilibrium Constant</a:t>
            </a:r>
          </a:p>
          <a:p>
            <a:pPr lvl="1" algn="l" rtl="0" eaLnBrk="1" hangingPunct="1"/>
            <a:r>
              <a:rPr lang="en-US" sz="3200" smtClean="0"/>
              <a:t>A reaction can be an individual reaction step or a </a:t>
            </a:r>
            <a:r>
              <a:rPr lang="en-US" sz="3200" u="sng" smtClean="0"/>
              <a:t>multistep</a:t>
            </a:r>
            <a:r>
              <a:rPr lang="en-US" sz="3200" smtClean="0"/>
              <a:t> reaction</a:t>
            </a:r>
          </a:p>
          <a:p>
            <a:pPr lvl="1" algn="l" rtl="0" eaLnBrk="1" hangingPunct="1"/>
            <a:r>
              <a:rPr lang="en-US" sz="3200" smtClean="0"/>
              <a:t>If the overall reaction is the sum of two or more reactions, the overall reaction Equilibrium Constant (or Reaction Quotient), is the </a:t>
            </a:r>
            <a:r>
              <a:rPr lang="en-US" sz="3200" u="sng" smtClean="0"/>
              <a:t>product</a:t>
            </a:r>
            <a:r>
              <a:rPr lang="en-US" sz="3200" smtClean="0"/>
              <a:t> of the Equilibrium Constants (Reaction Coefficients) for the steps</a:t>
            </a:r>
          </a:p>
          <a:p>
            <a:pPr lvl="1" algn="l" rtl="0" eaLnBrk="1" hangingPunct="1">
              <a:buFont typeface="Wingdings" pitchFamily="2" charset="2"/>
              <a:buNone/>
            </a:pPr>
            <a:endParaRPr lang="en-US" sz="3200" smtClean="0"/>
          </a:p>
        </p:txBody>
      </p:sp>
      <p:graphicFrame>
        <p:nvGraphicFramePr>
          <p:cNvPr id="63490" name="Object 6" descr="Walnut"/>
          <p:cNvGraphicFramePr>
            <a:graphicFrameLocks noChangeAspect="1"/>
          </p:cNvGraphicFramePr>
          <p:nvPr/>
        </p:nvGraphicFramePr>
        <p:xfrm>
          <a:off x="2286000" y="5867400"/>
          <a:ext cx="4572000" cy="508000"/>
        </p:xfrm>
        <a:graphic>
          <a:graphicData uri="http://schemas.openxmlformats.org/presentationml/2006/ole">
            <mc:AlternateContent xmlns:mc="http://schemas.openxmlformats.org/markup-compatibility/2006">
              <mc:Choice xmlns:v="urn:schemas-microsoft-com:vml" Requires="v">
                <p:oleObj spid="_x0000_s63492" name="Equation" r:id="rId4" imgW="3429000" imgH="380880" progId="">
                  <p:embed/>
                </p:oleObj>
              </mc:Choice>
              <mc:Fallback>
                <p:oleObj name="Equation" r:id="rId4" imgW="3429000" imgH="380880" progId="">
                  <p:embed/>
                  <p:pic>
                    <p:nvPicPr>
                      <p:cNvPr id="0" name="Object 6" descr="Waln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5867400"/>
                        <a:ext cx="4572000" cy="508000"/>
                      </a:xfrm>
                      <a:prstGeom prst="rect">
                        <a:avLst/>
                      </a:prstGeom>
                      <a:blipFill dpi="0" rotWithShape="0">
                        <a:blip r:embed="rId6"/>
                        <a:srcRect/>
                        <a:tile tx="0" ty="0" sx="100000" sy="100000" flip="none" algn="tl"/>
                      </a:blipFill>
                    </p:spPr>
                  </p:pic>
                </p:oleObj>
              </mc:Fallback>
            </mc:AlternateContent>
          </a:graphicData>
        </a:graphic>
      </p:graphicFrame>
      <p:sp>
        <p:nvSpPr>
          <p:cNvPr id="63493" name="Slide Number Placeholder 4"/>
          <p:cNvSpPr>
            <a:spLocks noGrp="1"/>
          </p:cNvSpPr>
          <p:nvPr>
            <p:ph type="sldNum" sz="quarter" idx="12"/>
          </p:nvPr>
        </p:nvSpPr>
        <p:spPr>
          <a:noFill/>
        </p:spPr>
        <p:txBody>
          <a:bodyPr/>
          <a:lstStyle/>
          <a:p>
            <a:fld id="{B9648E59-1286-49B6-AA45-5F8FC907C4B2}" type="slidenum">
              <a:rPr lang="ar-SA" smtClean="0">
                <a:latin typeface="Arial" pitchFamily="34" charset="0"/>
                <a:cs typeface="Arial" pitchFamily="34" charset="0"/>
              </a:rPr>
              <a:pPr/>
              <a:t>501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2057400"/>
          </a:xfrm>
          <a:ln w="28575"/>
        </p:spPr>
        <p:txBody>
          <a:bodyPr/>
          <a:lstStyle/>
          <a:p>
            <a:pPr marL="0" indent="0" algn="l" rtl="0" eaLnBrk="1" hangingPunct="1">
              <a:buFont typeface="Wingdings" pitchFamily="2" charset="2"/>
              <a:buNone/>
              <a:defRPr/>
            </a:pPr>
            <a:r>
              <a:rPr lang="en-US" sz="2800" dirty="0" smtClean="0"/>
              <a:t>Ex: 2- Determine the overall equilibrium constant for the reaction between Nitrogen &amp; Oxygen to form the toxic gas Nitrogen Dioxide – a component of atmospheric smog</a:t>
            </a:r>
          </a:p>
          <a:p>
            <a:pPr marL="914400" indent="0" algn="l" rtl="0" eaLnBrk="1" hangingPunct="1">
              <a:buFont typeface="Wingdings" pitchFamily="2" charset="2"/>
              <a:buNone/>
              <a:tabLst>
                <a:tab pos="3430588" algn="l"/>
              </a:tabLst>
              <a:defRPr/>
            </a:pPr>
            <a:r>
              <a:rPr lang="en-US" sz="2800" dirty="0" smtClean="0"/>
              <a:t>N</a:t>
            </a:r>
            <a:r>
              <a:rPr lang="en-US" sz="2800" baseline="-25000" dirty="0" smtClean="0"/>
              <a:t>2</a:t>
            </a:r>
            <a:r>
              <a:rPr lang="en-US" sz="2800" dirty="0" smtClean="0"/>
              <a:t>(g)    +  O</a:t>
            </a:r>
            <a:r>
              <a:rPr lang="en-US" sz="2800" baseline="-25000" dirty="0" smtClean="0"/>
              <a:t>2</a:t>
            </a:r>
            <a:r>
              <a:rPr lang="en-US" sz="2800" dirty="0" smtClean="0"/>
              <a:t>(g)	</a:t>
            </a:r>
            <a:r>
              <a:rPr lang="en-US" sz="2800" dirty="0" smtClean="0">
                <a:sym typeface="Wingdings 3"/>
              </a:rPr>
              <a:t>  2NO(g)      K</a:t>
            </a:r>
            <a:r>
              <a:rPr lang="en-US" sz="2800" baseline="-25000" dirty="0" smtClean="0">
                <a:sym typeface="Wingdings 3"/>
              </a:rPr>
              <a:t>c1</a:t>
            </a:r>
            <a:r>
              <a:rPr lang="en-US" sz="2800" dirty="0" smtClean="0">
                <a:sym typeface="Wingdings 3"/>
              </a:rPr>
              <a:t> = 4.3 x 10</a:t>
            </a:r>
            <a:r>
              <a:rPr lang="en-US" sz="2800" baseline="30000" dirty="0" smtClean="0">
                <a:sym typeface="Wingdings 3"/>
              </a:rPr>
              <a:t>-25</a:t>
            </a:r>
          </a:p>
          <a:p>
            <a:pPr marL="914400" indent="0" algn="l" rtl="0" eaLnBrk="1" hangingPunct="1">
              <a:buFont typeface="Wingdings" pitchFamily="2" charset="2"/>
              <a:buNone/>
              <a:tabLst>
                <a:tab pos="3430588" algn="l"/>
              </a:tabLst>
              <a:defRPr/>
            </a:pPr>
            <a:r>
              <a:rPr lang="en-US" sz="2800" dirty="0" smtClean="0">
                <a:sym typeface="Wingdings 3"/>
              </a:rPr>
              <a:t>2NO(g) +  O</a:t>
            </a:r>
            <a:r>
              <a:rPr lang="en-US" sz="2800" baseline="-25000" dirty="0" smtClean="0">
                <a:sym typeface="Wingdings 3"/>
              </a:rPr>
              <a:t>2</a:t>
            </a:r>
            <a:r>
              <a:rPr lang="en-US" sz="2800" dirty="0" smtClean="0">
                <a:sym typeface="Wingdings 3"/>
              </a:rPr>
              <a:t>(g)	  2NO</a:t>
            </a:r>
            <a:r>
              <a:rPr lang="en-US" sz="2800" baseline="-25000" dirty="0" smtClean="0">
                <a:sym typeface="Wingdings 3"/>
              </a:rPr>
              <a:t>2</a:t>
            </a:r>
            <a:r>
              <a:rPr lang="en-US" sz="2800" dirty="0" smtClean="0">
                <a:sym typeface="Wingdings 3"/>
              </a:rPr>
              <a:t>(g)     K</a:t>
            </a:r>
            <a:r>
              <a:rPr lang="en-US" sz="2800" baseline="-25000" dirty="0" smtClean="0">
                <a:sym typeface="Wingdings 3"/>
              </a:rPr>
              <a:t>c2</a:t>
            </a:r>
            <a:r>
              <a:rPr lang="en-US" sz="2800" dirty="0" smtClean="0">
                <a:sym typeface="Wingdings 3"/>
              </a:rPr>
              <a:t> = 6.4 x 10</a:t>
            </a:r>
            <a:r>
              <a:rPr lang="en-US" sz="2800" baseline="30000" dirty="0" smtClean="0">
                <a:sym typeface="Wingdings 3"/>
              </a:rPr>
              <a:t>9</a:t>
            </a:r>
            <a:endParaRPr lang="en-US" sz="2800" baseline="30000" dirty="0"/>
          </a:p>
        </p:txBody>
      </p:sp>
      <p:cxnSp>
        <p:nvCxnSpPr>
          <p:cNvPr id="6156" name="Straight Connector 14"/>
          <p:cNvCxnSpPr>
            <a:cxnSpLocks noChangeShapeType="1"/>
          </p:cNvCxnSpPr>
          <p:nvPr/>
        </p:nvCxnSpPr>
        <p:spPr bwMode="auto">
          <a:xfrm>
            <a:off x="1905000" y="3822700"/>
            <a:ext cx="4495800" cy="1588"/>
          </a:xfrm>
          <a:prstGeom prst="line">
            <a:avLst/>
          </a:prstGeom>
          <a:noFill/>
          <a:ln w="28575" algn="ctr">
            <a:solidFill>
              <a:schemeClr val="tx1"/>
            </a:solidFill>
            <a:round/>
            <a:headEnd/>
            <a:tailEnd/>
          </a:ln>
        </p:spPr>
      </p:cxnSp>
      <p:cxnSp>
        <p:nvCxnSpPr>
          <p:cNvPr id="6157" name="Straight Connector 16"/>
          <p:cNvCxnSpPr>
            <a:cxnSpLocks noChangeShapeType="1"/>
          </p:cNvCxnSpPr>
          <p:nvPr/>
        </p:nvCxnSpPr>
        <p:spPr bwMode="auto">
          <a:xfrm>
            <a:off x="4237038" y="5251450"/>
            <a:ext cx="457200" cy="381000"/>
          </a:xfrm>
          <a:prstGeom prst="line">
            <a:avLst/>
          </a:prstGeom>
          <a:noFill/>
          <a:ln w="28575" algn="ctr">
            <a:solidFill>
              <a:srgbClr val="FFFF00"/>
            </a:solidFill>
            <a:round/>
            <a:headEnd/>
            <a:tailEnd/>
          </a:ln>
        </p:spPr>
      </p:cxnSp>
      <p:cxnSp>
        <p:nvCxnSpPr>
          <p:cNvPr id="6158" name="Straight Connector 17"/>
          <p:cNvCxnSpPr>
            <a:cxnSpLocks noChangeShapeType="1"/>
          </p:cNvCxnSpPr>
          <p:nvPr/>
        </p:nvCxnSpPr>
        <p:spPr bwMode="auto">
          <a:xfrm>
            <a:off x="5429250" y="5641975"/>
            <a:ext cx="381000" cy="361950"/>
          </a:xfrm>
          <a:prstGeom prst="line">
            <a:avLst/>
          </a:prstGeom>
          <a:noFill/>
          <a:ln w="28575" algn="ctr">
            <a:solidFill>
              <a:srgbClr val="FFFF00"/>
            </a:solidFill>
            <a:round/>
            <a:headEnd/>
            <a:tailEnd/>
          </a:ln>
        </p:spPr>
      </p:cxnSp>
      <p:cxnSp>
        <p:nvCxnSpPr>
          <p:cNvPr id="15" name="Straight Connector 16"/>
          <p:cNvCxnSpPr>
            <a:cxnSpLocks noChangeShapeType="1"/>
          </p:cNvCxnSpPr>
          <p:nvPr/>
        </p:nvCxnSpPr>
        <p:spPr bwMode="auto">
          <a:xfrm>
            <a:off x="5543550" y="2865438"/>
            <a:ext cx="457200" cy="381000"/>
          </a:xfrm>
          <a:prstGeom prst="line">
            <a:avLst/>
          </a:prstGeom>
          <a:noFill/>
          <a:ln w="28575" algn="ctr">
            <a:solidFill>
              <a:srgbClr val="FFFF00"/>
            </a:solidFill>
            <a:round/>
            <a:headEnd/>
            <a:tailEnd/>
          </a:ln>
        </p:spPr>
      </p:cxnSp>
      <p:cxnSp>
        <p:nvCxnSpPr>
          <p:cNvPr id="16" name="Straight Connector 16"/>
          <p:cNvCxnSpPr>
            <a:cxnSpLocks noChangeShapeType="1"/>
          </p:cNvCxnSpPr>
          <p:nvPr/>
        </p:nvCxnSpPr>
        <p:spPr bwMode="auto">
          <a:xfrm>
            <a:off x="2209800" y="3306763"/>
            <a:ext cx="457200" cy="381000"/>
          </a:xfrm>
          <a:prstGeom prst="line">
            <a:avLst/>
          </a:prstGeom>
          <a:noFill/>
          <a:ln w="28575" algn="ctr">
            <a:solidFill>
              <a:srgbClr val="FFFF00"/>
            </a:solidFill>
            <a:round/>
            <a:headEnd/>
            <a:tailEnd/>
          </a:ln>
        </p:spPr>
      </p:cxnSp>
      <p:sp>
        <p:nvSpPr>
          <p:cNvPr id="17" name="TextBox 16"/>
          <p:cNvSpPr txBox="1">
            <a:spLocks noChangeArrowheads="1"/>
          </p:cNvSpPr>
          <p:nvPr/>
        </p:nvSpPr>
        <p:spPr bwMode="auto">
          <a:xfrm>
            <a:off x="2170113" y="2822575"/>
            <a:ext cx="4175125" cy="460375"/>
          </a:xfrm>
          <a:prstGeom prst="rect">
            <a:avLst/>
          </a:prstGeom>
          <a:noFill/>
          <a:ln w="9525">
            <a:noFill/>
            <a:miter lim="800000"/>
            <a:headEnd/>
            <a:tailEnd/>
          </a:ln>
        </p:spPr>
        <p:txBody>
          <a:bodyPr wrap="none">
            <a:spAutoFit/>
          </a:bodyPr>
          <a:lstStyle/>
          <a:p>
            <a:pPr>
              <a:defRPr/>
            </a:pPr>
            <a:r>
              <a:rPr lang="en-US" sz="2400" dirty="0">
                <a:ln>
                  <a:solidFill>
                    <a:schemeClr val="tx1"/>
                  </a:solidFill>
                </a:ln>
                <a:latin typeface="Times New Roman" pitchFamily="18" charset="0"/>
                <a:cs typeface="Times New Roman" pitchFamily="18" charset="0"/>
              </a:rPr>
              <a:t>N</a:t>
            </a:r>
            <a:r>
              <a:rPr lang="en-US" sz="2400" baseline="-25000" dirty="0">
                <a:ln>
                  <a:solidFill>
                    <a:schemeClr val="tx1"/>
                  </a:solidFill>
                </a:ln>
                <a:latin typeface="Times New Roman" pitchFamily="18" charset="0"/>
                <a:cs typeface="Times New Roman" pitchFamily="18" charset="0"/>
              </a:rPr>
              <a:t>2</a:t>
            </a:r>
            <a:r>
              <a:rPr lang="en-US" sz="2400" dirty="0">
                <a:ln>
                  <a:solidFill>
                    <a:schemeClr val="tx1"/>
                  </a:solidFill>
                </a:ln>
                <a:latin typeface="Times New Roman" pitchFamily="18" charset="0"/>
                <a:cs typeface="Times New Roman" pitchFamily="18" charset="0"/>
              </a:rPr>
              <a:t>(g)   +     O</a:t>
            </a:r>
            <a:r>
              <a:rPr lang="en-US" sz="2400" baseline="-25000" dirty="0">
                <a:ln>
                  <a:solidFill>
                    <a:schemeClr val="tx1"/>
                  </a:solidFill>
                </a:ln>
                <a:latin typeface="Times New Roman" pitchFamily="18" charset="0"/>
                <a:cs typeface="Times New Roman" pitchFamily="18" charset="0"/>
              </a:rPr>
              <a:t>2</a:t>
            </a:r>
            <a:r>
              <a:rPr lang="en-US" sz="2400" dirty="0">
                <a:ln>
                  <a:solidFill>
                    <a:schemeClr val="tx1"/>
                  </a:solidFill>
                </a:ln>
                <a:latin typeface="Times New Roman" pitchFamily="18" charset="0"/>
                <a:cs typeface="Times New Roman" pitchFamily="18" charset="0"/>
              </a:rPr>
              <a:t>(g)    </a:t>
            </a:r>
            <a:r>
              <a:rPr lang="en-US" sz="2400" dirty="0">
                <a:ln>
                  <a:solidFill>
                    <a:schemeClr val="tx1"/>
                  </a:solidFill>
                </a:ln>
                <a:latin typeface="Times New Roman" pitchFamily="18" charset="0"/>
                <a:ea typeface="Cambria Math" pitchFamily="18" charset="0"/>
                <a:cs typeface="Times New Roman" pitchFamily="18" charset="0"/>
              </a:rPr>
              <a:t>⇆    2NO(g)</a:t>
            </a:r>
            <a:endParaRPr lang="en-US" sz="2400" dirty="0">
              <a:ln>
                <a:solidFill>
                  <a:schemeClr val="tx1"/>
                </a:solidFill>
              </a:ln>
              <a:latin typeface="Times New Roman" pitchFamily="18" charset="0"/>
              <a:cs typeface="Times New Roman" pitchFamily="18" charset="0"/>
            </a:endParaRPr>
          </a:p>
        </p:txBody>
      </p:sp>
      <p:sp>
        <p:nvSpPr>
          <p:cNvPr id="18" name="TextBox 17"/>
          <p:cNvSpPr txBox="1">
            <a:spLocks noChangeArrowheads="1"/>
          </p:cNvSpPr>
          <p:nvPr/>
        </p:nvSpPr>
        <p:spPr bwMode="auto">
          <a:xfrm>
            <a:off x="1905000" y="3279775"/>
            <a:ext cx="4625975" cy="460375"/>
          </a:xfrm>
          <a:prstGeom prst="rect">
            <a:avLst/>
          </a:prstGeom>
          <a:noFill/>
          <a:ln w="9525">
            <a:noFill/>
            <a:miter lim="800000"/>
            <a:headEnd/>
            <a:tailEnd/>
          </a:ln>
        </p:spPr>
        <p:txBody>
          <a:bodyPr wrap="none">
            <a:spAutoFit/>
          </a:bodyPr>
          <a:lstStyle/>
          <a:p>
            <a:pPr>
              <a:defRPr/>
            </a:pPr>
            <a:r>
              <a:rPr lang="en-US" sz="2400" dirty="0">
                <a:ln>
                  <a:solidFill>
                    <a:schemeClr val="tx1"/>
                  </a:solidFill>
                </a:ln>
                <a:latin typeface="Times New Roman" pitchFamily="18" charset="0"/>
                <a:cs typeface="Times New Roman" pitchFamily="18" charset="0"/>
              </a:rPr>
              <a:t>2NO(g)   +     O</a:t>
            </a:r>
            <a:r>
              <a:rPr lang="en-US" sz="2400" baseline="-25000" dirty="0">
                <a:ln>
                  <a:solidFill>
                    <a:schemeClr val="tx1"/>
                  </a:solidFill>
                </a:ln>
                <a:latin typeface="Times New Roman" pitchFamily="18" charset="0"/>
                <a:cs typeface="Times New Roman" pitchFamily="18" charset="0"/>
              </a:rPr>
              <a:t>2</a:t>
            </a:r>
            <a:r>
              <a:rPr lang="en-US" sz="2400" dirty="0">
                <a:ln>
                  <a:solidFill>
                    <a:schemeClr val="tx1"/>
                  </a:solidFill>
                </a:ln>
                <a:latin typeface="Times New Roman" pitchFamily="18" charset="0"/>
                <a:cs typeface="Times New Roman" pitchFamily="18" charset="0"/>
              </a:rPr>
              <a:t>(g)    </a:t>
            </a:r>
            <a:r>
              <a:rPr lang="en-US" sz="2400" dirty="0">
                <a:ln>
                  <a:solidFill>
                    <a:schemeClr val="tx1"/>
                  </a:solidFill>
                </a:ln>
                <a:latin typeface="Times New Roman" pitchFamily="18" charset="0"/>
                <a:ea typeface="Cambria Math" pitchFamily="18" charset="0"/>
                <a:cs typeface="Times New Roman" pitchFamily="18" charset="0"/>
              </a:rPr>
              <a:t>⇆    2NO</a:t>
            </a:r>
            <a:r>
              <a:rPr lang="en-US" sz="2400" baseline="-25000" dirty="0">
                <a:ln>
                  <a:solidFill>
                    <a:schemeClr val="tx1"/>
                  </a:solidFill>
                </a:ln>
                <a:latin typeface="Times New Roman" pitchFamily="18" charset="0"/>
                <a:ea typeface="Cambria Math" pitchFamily="18" charset="0"/>
                <a:cs typeface="Times New Roman" pitchFamily="18" charset="0"/>
              </a:rPr>
              <a:t>2</a:t>
            </a:r>
            <a:r>
              <a:rPr lang="en-US" sz="2400" dirty="0">
                <a:ln>
                  <a:solidFill>
                    <a:schemeClr val="tx1"/>
                  </a:solidFill>
                </a:ln>
                <a:latin typeface="Times New Roman" pitchFamily="18" charset="0"/>
                <a:ea typeface="Cambria Math" pitchFamily="18" charset="0"/>
                <a:cs typeface="Times New Roman" pitchFamily="18" charset="0"/>
              </a:rPr>
              <a:t>(g)</a:t>
            </a:r>
            <a:endParaRPr lang="en-US" sz="2400" dirty="0">
              <a:ln>
                <a:solidFill>
                  <a:schemeClr val="tx1"/>
                </a:solidFill>
              </a:ln>
              <a:latin typeface="Times New Roman" pitchFamily="18" charset="0"/>
              <a:cs typeface="Times New Roman" pitchFamily="18" charset="0"/>
            </a:endParaRPr>
          </a:p>
        </p:txBody>
      </p:sp>
      <p:sp>
        <p:nvSpPr>
          <p:cNvPr id="21" name="TextBox 20"/>
          <p:cNvSpPr txBox="1">
            <a:spLocks noChangeArrowheads="1"/>
          </p:cNvSpPr>
          <p:nvPr/>
        </p:nvSpPr>
        <p:spPr bwMode="auto">
          <a:xfrm>
            <a:off x="1219200" y="3810000"/>
            <a:ext cx="5668963" cy="461962"/>
          </a:xfrm>
          <a:prstGeom prst="rect">
            <a:avLst/>
          </a:prstGeom>
          <a:noFill/>
          <a:ln w="9525">
            <a:noFill/>
            <a:miter lim="800000"/>
            <a:headEnd/>
            <a:tailEnd/>
          </a:ln>
        </p:spPr>
        <p:txBody>
          <a:bodyPr wrap="none">
            <a:spAutoFit/>
          </a:bodyPr>
          <a:lstStyle/>
          <a:p>
            <a:pPr>
              <a:defRPr/>
            </a:pPr>
            <a:r>
              <a:rPr lang="en-US" sz="2400" dirty="0">
                <a:ln>
                  <a:solidFill>
                    <a:schemeClr val="tx1"/>
                  </a:solidFill>
                </a:ln>
                <a:latin typeface="Times New Roman" pitchFamily="18" charset="0"/>
                <a:cs typeface="Times New Roman" pitchFamily="18" charset="0"/>
              </a:rPr>
              <a:t>Overall:     N</a:t>
            </a:r>
            <a:r>
              <a:rPr lang="en-US" sz="2400" baseline="-25000" dirty="0">
                <a:ln>
                  <a:solidFill>
                    <a:schemeClr val="tx1"/>
                  </a:solidFill>
                </a:ln>
                <a:latin typeface="Times New Roman" pitchFamily="18" charset="0"/>
                <a:cs typeface="Times New Roman" pitchFamily="18" charset="0"/>
              </a:rPr>
              <a:t>2</a:t>
            </a:r>
            <a:r>
              <a:rPr lang="en-US" sz="2400" dirty="0">
                <a:ln>
                  <a:solidFill>
                    <a:schemeClr val="tx1"/>
                  </a:solidFill>
                </a:ln>
                <a:latin typeface="Times New Roman" pitchFamily="18" charset="0"/>
                <a:cs typeface="Times New Roman" pitchFamily="18" charset="0"/>
              </a:rPr>
              <a:t>(g)   +   2O</a:t>
            </a:r>
            <a:r>
              <a:rPr lang="en-US" sz="2400" baseline="-25000" dirty="0">
                <a:ln>
                  <a:solidFill>
                    <a:schemeClr val="tx1"/>
                  </a:solidFill>
                </a:ln>
                <a:latin typeface="Times New Roman" pitchFamily="18" charset="0"/>
                <a:cs typeface="Times New Roman" pitchFamily="18" charset="0"/>
              </a:rPr>
              <a:t>2</a:t>
            </a:r>
            <a:r>
              <a:rPr lang="en-US" sz="2400" dirty="0">
                <a:ln>
                  <a:solidFill>
                    <a:schemeClr val="tx1"/>
                  </a:solidFill>
                </a:ln>
                <a:latin typeface="Times New Roman" pitchFamily="18" charset="0"/>
                <a:cs typeface="Times New Roman" pitchFamily="18" charset="0"/>
              </a:rPr>
              <a:t>(g)   </a:t>
            </a:r>
            <a:r>
              <a:rPr lang="en-US" sz="2400" dirty="0">
                <a:ln>
                  <a:solidFill>
                    <a:schemeClr val="tx1"/>
                  </a:solidFill>
                </a:ln>
                <a:latin typeface="Times New Roman" pitchFamily="18" charset="0"/>
                <a:ea typeface="Cambria Math" pitchFamily="18" charset="0"/>
                <a:cs typeface="Times New Roman" pitchFamily="18" charset="0"/>
              </a:rPr>
              <a:t>⇆     2NO</a:t>
            </a:r>
            <a:r>
              <a:rPr lang="en-US" sz="2400" baseline="-25000" dirty="0">
                <a:ln>
                  <a:solidFill>
                    <a:schemeClr val="tx1"/>
                  </a:solidFill>
                </a:ln>
                <a:latin typeface="Times New Roman" pitchFamily="18" charset="0"/>
                <a:ea typeface="Cambria Math" pitchFamily="18" charset="0"/>
                <a:cs typeface="Times New Roman" pitchFamily="18" charset="0"/>
              </a:rPr>
              <a:t>2</a:t>
            </a:r>
            <a:r>
              <a:rPr lang="en-US" sz="2400" dirty="0">
                <a:ln>
                  <a:solidFill>
                    <a:schemeClr val="tx1"/>
                  </a:solidFill>
                </a:ln>
                <a:latin typeface="Times New Roman" pitchFamily="18" charset="0"/>
                <a:ea typeface="Cambria Math" pitchFamily="18" charset="0"/>
                <a:cs typeface="Times New Roman" pitchFamily="18" charset="0"/>
              </a:rPr>
              <a:t>(g)</a:t>
            </a:r>
            <a:endParaRPr lang="en-US" sz="2400" dirty="0">
              <a:ln>
                <a:solidFill>
                  <a:schemeClr val="tx1"/>
                </a:solidFill>
              </a:ln>
              <a:latin typeface="Times New Roman" pitchFamily="18" charset="0"/>
              <a:cs typeface="Times New Roman" pitchFamily="18" charset="0"/>
            </a:endParaRPr>
          </a:p>
        </p:txBody>
      </p:sp>
      <p:graphicFrame>
        <p:nvGraphicFramePr>
          <p:cNvPr id="60433" name="Object 17" descr="Walnut"/>
          <p:cNvGraphicFramePr>
            <a:graphicFrameLocks noChangeAspect="1"/>
          </p:cNvGraphicFramePr>
          <p:nvPr/>
        </p:nvGraphicFramePr>
        <p:xfrm>
          <a:off x="1752600" y="4406900"/>
          <a:ext cx="1855788" cy="755650"/>
        </p:xfrm>
        <a:graphic>
          <a:graphicData uri="http://schemas.openxmlformats.org/presentationml/2006/ole">
            <mc:AlternateContent xmlns:mc="http://schemas.openxmlformats.org/markup-compatibility/2006">
              <mc:Choice xmlns:v="urn:schemas-microsoft-com:vml" Requires="v">
                <p:oleObj spid="_x0000_s64522" name="Equation" r:id="rId4" imgW="2120760" imgH="863280" progId="">
                  <p:embed/>
                </p:oleObj>
              </mc:Choice>
              <mc:Fallback>
                <p:oleObj name="Equation" r:id="rId4" imgW="2120760" imgH="863280" progId="">
                  <p:embed/>
                  <p:pic>
                    <p:nvPicPr>
                      <p:cNvPr id="0" name="Object 17" descr="Waln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4406900"/>
                        <a:ext cx="1855788" cy="7556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60434" name="Object 18" descr="Walnut"/>
          <p:cNvGraphicFramePr>
            <a:graphicFrameLocks noChangeAspect="1"/>
          </p:cNvGraphicFramePr>
          <p:nvPr/>
        </p:nvGraphicFramePr>
        <p:xfrm>
          <a:off x="5029200" y="4419600"/>
          <a:ext cx="2133600" cy="777875"/>
        </p:xfrm>
        <a:graphic>
          <a:graphicData uri="http://schemas.openxmlformats.org/presentationml/2006/ole">
            <mc:AlternateContent xmlns:mc="http://schemas.openxmlformats.org/markup-compatibility/2006">
              <mc:Choice xmlns:v="urn:schemas-microsoft-com:vml" Requires="v">
                <p:oleObj spid="_x0000_s64523" name="Equation" r:id="rId7" imgW="2438280" imgH="888840" progId="">
                  <p:embed/>
                </p:oleObj>
              </mc:Choice>
              <mc:Fallback>
                <p:oleObj name="Equation" r:id="rId7" imgW="2438280" imgH="888840" progId="">
                  <p:embed/>
                  <p:pic>
                    <p:nvPicPr>
                      <p:cNvPr id="0" name="Object 18" descr="Walnu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29200" y="4419600"/>
                        <a:ext cx="2133600" cy="7778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60435" name="Object 19" descr="Walnut"/>
          <p:cNvGraphicFramePr>
            <a:graphicFrameLocks noChangeAspect="1"/>
          </p:cNvGraphicFramePr>
          <p:nvPr/>
        </p:nvGraphicFramePr>
        <p:xfrm>
          <a:off x="1039813" y="5260975"/>
          <a:ext cx="6961187" cy="739775"/>
        </p:xfrm>
        <a:graphic>
          <a:graphicData uri="http://schemas.openxmlformats.org/presentationml/2006/ole">
            <mc:AlternateContent xmlns:mc="http://schemas.openxmlformats.org/markup-compatibility/2006">
              <mc:Choice xmlns:v="urn:schemas-microsoft-com:vml" Requires="v">
                <p:oleObj spid="_x0000_s64524" name="Equation" r:id="rId9" imgW="8343720" imgH="888840" progId="">
                  <p:embed/>
                </p:oleObj>
              </mc:Choice>
              <mc:Fallback>
                <p:oleObj name="Equation" r:id="rId9" imgW="8343720" imgH="888840" progId="">
                  <p:embed/>
                  <p:pic>
                    <p:nvPicPr>
                      <p:cNvPr id="0" name="Object 19" descr="Walnut"/>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39813" y="5260975"/>
                        <a:ext cx="6961187" cy="7397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60436" name="Object 20" descr="Walnut"/>
          <p:cNvGraphicFramePr>
            <a:graphicFrameLocks noChangeAspect="1"/>
          </p:cNvGraphicFramePr>
          <p:nvPr/>
        </p:nvGraphicFramePr>
        <p:xfrm>
          <a:off x="1219200" y="6248400"/>
          <a:ext cx="6553200" cy="377825"/>
        </p:xfrm>
        <a:graphic>
          <a:graphicData uri="http://schemas.openxmlformats.org/presentationml/2006/ole">
            <mc:AlternateContent xmlns:mc="http://schemas.openxmlformats.org/markup-compatibility/2006">
              <mc:Choice xmlns:v="urn:schemas-microsoft-com:vml" Requires="v">
                <p:oleObj spid="_x0000_s64525" name="Equation" r:id="rId11" imgW="7696080" imgH="444240" progId="">
                  <p:embed/>
                </p:oleObj>
              </mc:Choice>
              <mc:Fallback>
                <p:oleObj name="Equation" r:id="rId11" imgW="7696080" imgH="444240" progId="">
                  <p:embed/>
                  <p:pic>
                    <p:nvPicPr>
                      <p:cNvPr id="0" name="Object 20" descr="Walnut"/>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19200" y="6248400"/>
                        <a:ext cx="6553200" cy="377825"/>
                      </a:xfrm>
                      <a:prstGeom prst="rect">
                        <a:avLst/>
                      </a:prstGeom>
                      <a:blipFill dpi="0" rotWithShape="0">
                        <a:blip r:embed="rId6"/>
                        <a:srcRect/>
                        <a:tile tx="0" ty="0" sx="100000" sy="100000" flip="none" algn="tl"/>
                      </a:blipFill>
                    </p:spPr>
                  </p:pic>
                </p:oleObj>
              </mc:Fallback>
            </mc:AlternateContent>
          </a:graphicData>
        </a:graphic>
      </p:graphicFrame>
      <p:sp>
        <p:nvSpPr>
          <p:cNvPr id="64527" name="Slide Number Placeholder 18"/>
          <p:cNvSpPr>
            <a:spLocks noGrp="1"/>
          </p:cNvSpPr>
          <p:nvPr>
            <p:ph type="sldNum" sz="quarter" idx="12"/>
          </p:nvPr>
        </p:nvSpPr>
        <p:spPr>
          <a:noFill/>
        </p:spPr>
        <p:txBody>
          <a:bodyPr/>
          <a:lstStyle/>
          <a:p>
            <a:fld id="{6D165694-6F50-4729-9D20-FB8D9836B57B}" type="slidenum">
              <a:rPr lang="ar-SA" smtClean="0">
                <a:latin typeface="Arial" pitchFamily="34" charset="0"/>
                <a:cs typeface="Arial" pitchFamily="34" charset="0"/>
              </a:rPr>
              <a:pPr/>
              <a:t>502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amond(in)">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amond(in)">
                                      <p:cBhvr>
                                        <p:cTn id="17" dur="500"/>
                                        <p:tgtEl>
                                          <p:spTgt spid="15"/>
                                        </p:tgtEl>
                                      </p:cBhvr>
                                    </p:animEffect>
                                  </p:childTnLst>
                                </p:cTn>
                              </p:par>
                              <p:par>
                                <p:cTn id="18" presetID="8" presetClass="entr" presetSubtype="16"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diamond(in)">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6156"/>
                                        </p:tgtEl>
                                        <p:attrNameLst>
                                          <p:attrName>style.visibility</p:attrName>
                                        </p:attrNameLst>
                                      </p:cBhvr>
                                      <p:to>
                                        <p:strVal val="visible"/>
                                      </p:to>
                                    </p:set>
                                    <p:animEffect transition="in" filter="dissolve">
                                      <p:cBhvr>
                                        <p:cTn id="25" dur="500"/>
                                        <p:tgtEl>
                                          <p:spTgt spid="6156"/>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diamond(in)">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nodeType="clickEffect">
                                  <p:stCondLst>
                                    <p:cond delay="0"/>
                                  </p:stCondLst>
                                  <p:childTnLst>
                                    <p:set>
                                      <p:cBhvr>
                                        <p:cTn id="34" dur="1" fill="hold">
                                          <p:stCondLst>
                                            <p:cond delay="0"/>
                                          </p:stCondLst>
                                        </p:cTn>
                                        <p:tgtEl>
                                          <p:spTgt spid="60433"/>
                                        </p:tgtEl>
                                        <p:attrNameLst>
                                          <p:attrName>style.visibility</p:attrName>
                                        </p:attrNameLst>
                                      </p:cBhvr>
                                      <p:to>
                                        <p:strVal val="visible"/>
                                      </p:to>
                                    </p:set>
                                    <p:animEffect transition="in" filter="diamond(in)">
                                      <p:cBhvr>
                                        <p:cTn id="35" dur="500"/>
                                        <p:tgtEl>
                                          <p:spTgt spid="60433"/>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nodeType="clickEffect">
                                  <p:stCondLst>
                                    <p:cond delay="0"/>
                                  </p:stCondLst>
                                  <p:childTnLst>
                                    <p:set>
                                      <p:cBhvr>
                                        <p:cTn id="39" dur="1" fill="hold">
                                          <p:stCondLst>
                                            <p:cond delay="0"/>
                                          </p:stCondLst>
                                        </p:cTn>
                                        <p:tgtEl>
                                          <p:spTgt spid="60434"/>
                                        </p:tgtEl>
                                        <p:attrNameLst>
                                          <p:attrName>style.visibility</p:attrName>
                                        </p:attrNameLst>
                                      </p:cBhvr>
                                      <p:to>
                                        <p:strVal val="visible"/>
                                      </p:to>
                                    </p:set>
                                    <p:animEffect transition="in" filter="diamond(in)">
                                      <p:cBhvr>
                                        <p:cTn id="40" dur="500"/>
                                        <p:tgtEl>
                                          <p:spTgt spid="60434"/>
                                        </p:tgtEl>
                                      </p:cBhvr>
                                    </p:animEffect>
                                  </p:childTnLst>
                                </p:cTn>
                              </p:par>
                            </p:childTnLst>
                          </p:cTn>
                        </p:par>
                      </p:childTnLst>
                    </p:cTn>
                  </p:par>
                  <p:par>
                    <p:cTn id="41" fill="hold">
                      <p:stCondLst>
                        <p:cond delay="indefinite"/>
                      </p:stCondLst>
                      <p:childTnLst>
                        <p:par>
                          <p:cTn id="42" fill="hold">
                            <p:stCondLst>
                              <p:cond delay="0"/>
                            </p:stCondLst>
                            <p:childTnLst>
                              <p:par>
                                <p:cTn id="43" presetID="8" presetClass="entr" presetSubtype="16" fill="hold" nodeType="clickEffect">
                                  <p:stCondLst>
                                    <p:cond delay="0"/>
                                  </p:stCondLst>
                                  <p:childTnLst>
                                    <p:set>
                                      <p:cBhvr>
                                        <p:cTn id="44" dur="1" fill="hold">
                                          <p:stCondLst>
                                            <p:cond delay="0"/>
                                          </p:stCondLst>
                                        </p:cTn>
                                        <p:tgtEl>
                                          <p:spTgt spid="60435"/>
                                        </p:tgtEl>
                                        <p:attrNameLst>
                                          <p:attrName>style.visibility</p:attrName>
                                        </p:attrNameLst>
                                      </p:cBhvr>
                                      <p:to>
                                        <p:strVal val="visible"/>
                                      </p:to>
                                    </p:set>
                                    <p:animEffect transition="in" filter="diamond(in)">
                                      <p:cBhvr>
                                        <p:cTn id="45" dur="500"/>
                                        <p:tgtEl>
                                          <p:spTgt spid="60435"/>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nodeType="clickEffect">
                                  <p:stCondLst>
                                    <p:cond delay="0"/>
                                  </p:stCondLst>
                                  <p:childTnLst>
                                    <p:set>
                                      <p:cBhvr>
                                        <p:cTn id="49" dur="1" fill="hold">
                                          <p:stCondLst>
                                            <p:cond delay="0"/>
                                          </p:stCondLst>
                                        </p:cTn>
                                        <p:tgtEl>
                                          <p:spTgt spid="6157"/>
                                        </p:tgtEl>
                                        <p:attrNameLst>
                                          <p:attrName>style.visibility</p:attrName>
                                        </p:attrNameLst>
                                      </p:cBhvr>
                                      <p:to>
                                        <p:strVal val="visible"/>
                                      </p:to>
                                    </p:set>
                                    <p:animEffect transition="in" filter="dissolve">
                                      <p:cBhvr>
                                        <p:cTn id="50" dur="500"/>
                                        <p:tgtEl>
                                          <p:spTgt spid="6157"/>
                                        </p:tgtEl>
                                      </p:cBhvr>
                                    </p:animEffect>
                                  </p:childTnLst>
                                </p:cTn>
                              </p:par>
                              <p:par>
                                <p:cTn id="51" presetID="9" presetClass="entr" presetSubtype="0" fill="hold" nodeType="withEffect">
                                  <p:stCondLst>
                                    <p:cond delay="0"/>
                                  </p:stCondLst>
                                  <p:childTnLst>
                                    <p:set>
                                      <p:cBhvr>
                                        <p:cTn id="52" dur="1" fill="hold">
                                          <p:stCondLst>
                                            <p:cond delay="0"/>
                                          </p:stCondLst>
                                        </p:cTn>
                                        <p:tgtEl>
                                          <p:spTgt spid="6158"/>
                                        </p:tgtEl>
                                        <p:attrNameLst>
                                          <p:attrName>style.visibility</p:attrName>
                                        </p:attrNameLst>
                                      </p:cBhvr>
                                      <p:to>
                                        <p:strVal val="visible"/>
                                      </p:to>
                                    </p:set>
                                    <p:animEffect transition="in" filter="dissolve">
                                      <p:cBhvr>
                                        <p:cTn id="53" dur="500"/>
                                        <p:tgtEl>
                                          <p:spTgt spid="6158"/>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ntr" presetSubtype="16" fill="hold" nodeType="clickEffect">
                                  <p:stCondLst>
                                    <p:cond delay="0"/>
                                  </p:stCondLst>
                                  <p:childTnLst>
                                    <p:set>
                                      <p:cBhvr>
                                        <p:cTn id="57" dur="1" fill="hold">
                                          <p:stCondLst>
                                            <p:cond delay="0"/>
                                          </p:stCondLst>
                                        </p:cTn>
                                        <p:tgtEl>
                                          <p:spTgt spid="60436"/>
                                        </p:tgtEl>
                                        <p:attrNameLst>
                                          <p:attrName>style.visibility</p:attrName>
                                        </p:attrNameLst>
                                      </p:cBhvr>
                                      <p:to>
                                        <p:strVal val="visible"/>
                                      </p:to>
                                    </p:set>
                                    <p:animEffect transition="in" filter="diamond(in)">
                                      <p:cBhvr>
                                        <p:cTn id="58" dur="500"/>
                                        <p:tgtEl>
                                          <p:spTgt spid="60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1" name="Content Placeholder 2"/>
          <p:cNvSpPr>
            <a:spLocks noGrp="1"/>
          </p:cNvSpPr>
          <p:nvPr>
            <p:ph idx="1"/>
          </p:nvPr>
        </p:nvSpPr>
        <p:spPr>
          <a:xfrm>
            <a:off x="457200" y="228600"/>
            <a:ext cx="8229600" cy="2514600"/>
          </a:xfrm>
        </p:spPr>
        <p:txBody>
          <a:bodyPr/>
          <a:lstStyle/>
          <a:p>
            <a:pPr algn="l" rtl="0" eaLnBrk="1" hangingPunct="1"/>
            <a:r>
              <a:rPr lang="en-US" smtClean="0"/>
              <a:t>Equilibrium Constant – Forward &amp; Reverse reactions</a:t>
            </a:r>
          </a:p>
          <a:p>
            <a:pPr lvl="1" algn="l" rtl="0" eaLnBrk="1" hangingPunct="1"/>
            <a:r>
              <a:rPr lang="en-US" smtClean="0"/>
              <a:t>The Equilibrium Constant (Reaction Quotient) for a forward reaction is the </a:t>
            </a:r>
            <a:r>
              <a:rPr lang="en-US" u="sng" smtClean="0"/>
              <a:t>Reciprocal</a:t>
            </a:r>
            <a:r>
              <a:rPr lang="en-US" smtClean="0"/>
              <a:t> of the reverse reaction</a:t>
            </a:r>
          </a:p>
          <a:p>
            <a:pPr lvl="1" algn="l" rtl="0" eaLnBrk="1" hangingPunct="1">
              <a:buFont typeface="Wingdings" pitchFamily="2" charset="2"/>
              <a:buNone/>
            </a:pPr>
            <a:r>
              <a:rPr lang="en-US" smtClean="0"/>
              <a:t>Forward      2SO</a:t>
            </a:r>
            <a:r>
              <a:rPr lang="en-US" baseline="-25000" smtClean="0"/>
              <a:t>2</a:t>
            </a:r>
            <a:r>
              <a:rPr lang="en-US" smtClean="0"/>
              <a:t>(g)  +  O</a:t>
            </a:r>
            <a:r>
              <a:rPr lang="en-US" baseline="-25000" smtClean="0"/>
              <a:t>2</a:t>
            </a:r>
            <a:r>
              <a:rPr lang="en-US" smtClean="0"/>
              <a:t>(g)  </a:t>
            </a:r>
            <a:r>
              <a:rPr lang="en-US" smtClean="0">
                <a:sym typeface="Wingdings 3" pitchFamily="18" charset="2"/>
              </a:rPr>
              <a:t>  2SO</a:t>
            </a:r>
            <a:r>
              <a:rPr lang="en-US" baseline="-25000" smtClean="0">
                <a:sym typeface="Wingdings 3" pitchFamily="18" charset="2"/>
              </a:rPr>
              <a:t>3</a:t>
            </a:r>
            <a:r>
              <a:rPr lang="en-US" smtClean="0">
                <a:sym typeface="Wingdings 3" pitchFamily="18" charset="2"/>
              </a:rPr>
              <a:t>(g)</a:t>
            </a:r>
          </a:p>
          <a:p>
            <a:pPr lvl="1" algn="l" rtl="0" eaLnBrk="1" hangingPunct="1">
              <a:buFont typeface="Wingdings" pitchFamily="2" charset="2"/>
              <a:buNone/>
            </a:pPr>
            <a:r>
              <a:rPr lang="en-US" smtClean="0">
                <a:sym typeface="Wingdings 3" pitchFamily="18" charset="2"/>
              </a:rPr>
              <a:t>Reverse      2SO</a:t>
            </a:r>
            <a:r>
              <a:rPr lang="en-US" baseline="-25000" smtClean="0">
                <a:sym typeface="Wingdings 3" pitchFamily="18" charset="2"/>
              </a:rPr>
              <a:t>3</a:t>
            </a:r>
            <a:r>
              <a:rPr lang="en-US" smtClean="0">
                <a:sym typeface="Wingdings 3" pitchFamily="18" charset="2"/>
              </a:rPr>
              <a:t>(g)      </a:t>
            </a:r>
            <a:r>
              <a:rPr lang="en-US" smtClean="0"/>
              <a:t>2SO</a:t>
            </a:r>
            <a:r>
              <a:rPr lang="en-US" baseline="-25000" smtClean="0"/>
              <a:t>2</a:t>
            </a:r>
            <a:r>
              <a:rPr lang="en-US" smtClean="0"/>
              <a:t>(g)  +  O</a:t>
            </a:r>
            <a:r>
              <a:rPr lang="en-US" baseline="-25000" smtClean="0"/>
              <a:t>2</a:t>
            </a:r>
            <a:r>
              <a:rPr lang="en-US" smtClean="0"/>
              <a:t>(g) </a:t>
            </a:r>
          </a:p>
        </p:txBody>
      </p:sp>
      <p:graphicFrame>
        <p:nvGraphicFramePr>
          <p:cNvPr id="65538" name="Object 2" descr="Walnut"/>
          <p:cNvGraphicFramePr>
            <a:graphicFrameLocks noChangeAspect="1"/>
          </p:cNvGraphicFramePr>
          <p:nvPr/>
        </p:nvGraphicFramePr>
        <p:xfrm>
          <a:off x="762000" y="4114800"/>
          <a:ext cx="2921000" cy="901700"/>
        </p:xfrm>
        <a:graphic>
          <a:graphicData uri="http://schemas.openxmlformats.org/presentationml/2006/ole">
            <mc:AlternateContent xmlns:mc="http://schemas.openxmlformats.org/markup-compatibility/2006">
              <mc:Choice xmlns:v="urn:schemas-microsoft-com:vml" Requires="v">
                <p:oleObj spid="_x0000_s65544" name="Equation" r:id="rId4" imgW="2920680" imgH="901440" progId="">
                  <p:embed/>
                </p:oleObj>
              </mc:Choice>
              <mc:Fallback>
                <p:oleObj name="Equation" r:id="rId4" imgW="2920680" imgH="901440" progId="">
                  <p:embed/>
                  <p:pic>
                    <p:nvPicPr>
                      <p:cNvPr id="0" name="Object 2" descr="Waln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4114800"/>
                        <a:ext cx="2921000" cy="9017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65539" name="Object 3" descr="Walnut"/>
          <p:cNvGraphicFramePr>
            <a:graphicFrameLocks noChangeAspect="1"/>
          </p:cNvGraphicFramePr>
          <p:nvPr/>
        </p:nvGraphicFramePr>
        <p:xfrm>
          <a:off x="4343400" y="4191000"/>
          <a:ext cx="4292600" cy="889000"/>
        </p:xfrm>
        <a:graphic>
          <a:graphicData uri="http://schemas.openxmlformats.org/presentationml/2006/ole">
            <mc:AlternateContent xmlns:mc="http://schemas.openxmlformats.org/markup-compatibility/2006">
              <mc:Choice xmlns:v="urn:schemas-microsoft-com:vml" Requires="v">
                <p:oleObj spid="_x0000_s65545" name="Equation" r:id="rId7" imgW="4292280" imgH="888840" progId="">
                  <p:embed/>
                </p:oleObj>
              </mc:Choice>
              <mc:Fallback>
                <p:oleObj name="Equation" r:id="rId7" imgW="4292280" imgH="888840" progId="">
                  <p:embed/>
                  <p:pic>
                    <p:nvPicPr>
                      <p:cNvPr id="0" name="Object 3" descr="Walnu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43400" y="4191000"/>
                        <a:ext cx="4292600" cy="8890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65540" name="Object 4" descr="Walnut"/>
          <p:cNvGraphicFramePr>
            <a:graphicFrameLocks noChangeAspect="1"/>
          </p:cNvGraphicFramePr>
          <p:nvPr/>
        </p:nvGraphicFramePr>
        <p:xfrm>
          <a:off x="1600200" y="5410200"/>
          <a:ext cx="5626100" cy="800100"/>
        </p:xfrm>
        <a:graphic>
          <a:graphicData uri="http://schemas.openxmlformats.org/presentationml/2006/ole">
            <mc:AlternateContent xmlns:mc="http://schemas.openxmlformats.org/markup-compatibility/2006">
              <mc:Choice xmlns:v="urn:schemas-microsoft-com:vml" Requires="v">
                <p:oleObj spid="_x0000_s65546" name="Equation" r:id="rId9" imgW="5626080" imgH="799920" progId="">
                  <p:embed/>
                </p:oleObj>
              </mc:Choice>
              <mc:Fallback>
                <p:oleObj name="Equation" r:id="rId9" imgW="5626080" imgH="799920" progId="">
                  <p:embed/>
                  <p:pic>
                    <p:nvPicPr>
                      <p:cNvPr id="0" name="Object 4" descr="Walnut"/>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00200" y="5410200"/>
                        <a:ext cx="5626100" cy="800100"/>
                      </a:xfrm>
                      <a:prstGeom prst="rect">
                        <a:avLst/>
                      </a:prstGeom>
                      <a:blipFill dpi="0" rotWithShape="0">
                        <a:blip r:embed="rId6"/>
                        <a:srcRect/>
                        <a:tile tx="0" ty="0" sx="100000" sy="100000" flip="none" algn="tl"/>
                      </a:blipFill>
                    </p:spPr>
                  </p:pic>
                </p:oleObj>
              </mc:Fallback>
            </mc:AlternateContent>
          </a:graphicData>
        </a:graphic>
      </p:graphicFrame>
      <p:sp>
        <p:nvSpPr>
          <p:cNvPr id="65542" name="Slide Number Placeholder 5"/>
          <p:cNvSpPr>
            <a:spLocks noGrp="1"/>
          </p:cNvSpPr>
          <p:nvPr>
            <p:ph type="sldNum" sz="quarter" idx="12"/>
          </p:nvPr>
        </p:nvSpPr>
        <p:spPr>
          <a:noFill/>
        </p:spPr>
        <p:txBody>
          <a:bodyPr/>
          <a:lstStyle/>
          <a:p>
            <a:fld id="{20368C3F-2CAE-4B5A-99D0-098C7B407E26}" type="slidenum">
              <a:rPr lang="ar-SA" smtClean="0">
                <a:latin typeface="Arial" pitchFamily="34" charset="0"/>
                <a:cs typeface="Arial" pitchFamily="34" charset="0"/>
              </a:rPr>
              <a:pPr/>
              <a:t>503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Content Placeholder 2"/>
          <p:cNvSpPr>
            <a:spLocks noGrp="1"/>
          </p:cNvSpPr>
          <p:nvPr>
            <p:ph idx="1"/>
          </p:nvPr>
        </p:nvSpPr>
        <p:spPr>
          <a:xfrm>
            <a:off x="457200" y="152400"/>
            <a:ext cx="8229600" cy="1905000"/>
          </a:xfrm>
        </p:spPr>
        <p:txBody>
          <a:bodyPr/>
          <a:lstStyle/>
          <a:p>
            <a:pPr algn="l" rtl="0" eaLnBrk="1" hangingPunct="1"/>
            <a:r>
              <a:rPr lang="en-US" smtClean="0"/>
              <a:t>Equilibrium Constant - Multiplication Factor</a:t>
            </a:r>
          </a:p>
          <a:p>
            <a:pPr lvl="1" algn="l" rtl="0" eaLnBrk="1" hangingPunct="1"/>
            <a:r>
              <a:rPr lang="en-US" smtClean="0"/>
              <a:t>If all the coefficients of the balanced equation are multiplied by some factor (n), that factor becomes the exponent for relating the equilibrium constants (reaction coefficients)</a:t>
            </a:r>
          </a:p>
        </p:txBody>
      </p:sp>
      <p:graphicFrame>
        <p:nvGraphicFramePr>
          <p:cNvPr id="66562" name="Object 7" descr="Brown marble"/>
          <p:cNvGraphicFramePr>
            <a:graphicFrameLocks noChangeAspect="1"/>
          </p:cNvGraphicFramePr>
          <p:nvPr/>
        </p:nvGraphicFramePr>
        <p:xfrm>
          <a:off x="914400" y="2590800"/>
          <a:ext cx="7391400" cy="3983038"/>
        </p:xfrm>
        <a:graphic>
          <a:graphicData uri="http://schemas.openxmlformats.org/presentationml/2006/ole">
            <mc:AlternateContent xmlns:mc="http://schemas.openxmlformats.org/markup-compatibility/2006">
              <mc:Choice xmlns:v="urn:schemas-microsoft-com:vml" Requires="v">
                <p:oleObj spid="_x0000_s66564" name="Equation" r:id="rId4" imgW="4114800" imgH="3911400" progId="">
                  <p:embed/>
                </p:oleObj>
              </mc:Choice>
              <mc:Fallback>
                <p:oleObj name="Equation" r:id="rId4" imgW="4114800" imgH="3911400" progId="">
                  <p:embed/>
                  <p:pic>
                    <p:nvPicPr>
                      <p:cNvPr id="0" name="Object 7"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2590800"/>
                        <a:ext cx="7391400" cy="3983038"/>
                      </a:xfrm>
                      <a:prstGeom prst="rect">
                        <a:avLst/>
                      </a:prstGeom>
                      <a:blipFill dpi="0" rotWithShape="0">
                        <a:blip r:embed="rId6"/>
                        <a:srcRect/>
                        <a:tile tx="0" ty="0" sx="100000" sy="100000" flip="none" algn="tl"/>
                      </a:blipFill>
                    </p:spPr>
                  </p:pic>
                </p:oleObj>
              </mc:Fallback>
            </mc:AlternateContent>
          </a:graphicData>
        </a:graphic>
      </p:graphicFrame>
      <p:sp>
        <p:nvSpPr>
          <p:cNvPr id="66564" name="Slide Number Placeholder 3"/>
          <p:cNvSpPr>
            <a:spLocks noGrp="1"/>
          </p:cNvSpPr>
          <p:nvPr>
            <p:ph type="sldNum" sz="quarter" idx="12"/>
          </p:nvPr>
        </p:nvSpPr>
        <p:spPr>
          <a:xfrm>
            <a:off x="179388" y="6165850"/>
            <a:ext cx="2133600" cy="476250"/>
          </a:xfrm>
          <a:noFill/>
        </p:spPr>
        <p:txBody>
          <a:bodyPr/>
          <a:lstStyle/>
          <a:p>
            <a:fld id="{313A43BC-7B76-40D3-9145-08D28B427D9D}" type="slidenum">
              <a:rPr lang="ar-SA" smtClean="0">
                <a:latin typeface="Arial" pitchFamily="34" charset="0"/>
                <a:cs typeface="Arial" pitchFamily="34" charset="0"/>
              </a:rPr>
              <a:pPr/>
              <a:t>504</a:t>
            </a:fld>
            <a:endParaRPr lang="en-US" smtClean="0">
              <a:latin typeface="Arial" pitchFamily="34" charset="0"/>
              <a:cs typeface="Arial" pitchFamily="34" charset="0"/>
            </a:endParaRPr>
          </a:p>
        </p:txBody>
      </p:sp>
      <p:sp>
        <p:nvSpPr>
          <p:cNvPr id="66565" name="Rectangle 4"/>
          <p:cNvSpPr>
            <a:spLocks noChangeArrowheads="1"/>
          </p:cNvSpPr>
          <p:nvPr/>
        </p:nvSpPr>
        <p:spPr bwMode="auto">
          <a:xfrm>
            <a:off x="3203575" y="2565400"/>
            <a:ext cx="412750" cy="369888"/>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
        <p:nvSpPr>
          <p:cNvPr id="66566" name="Rectangle 4"/>
          <p:cNvSpPr>
            <a:spLocks noChangeArrowheads="1"/>
          </p:cNvSpPr>
          <p:nvPr/>
        </p:nvSpPr>
        <p:spPr bwMode="auto">
          <a:xfrm rot="10800000">
            <a:off x="3203575" y="2636838"/>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
        <p:nvSpPr>
          <p:cNvPr id="66567" name="Rectangle 4"/>
          <p:cNvSpPr>
            <a:spLocks noChangeArrowheads="1"/>
          </p:cNvSpPr>
          <p:nvPr/>
        </p:nvSpPr>
        <p:spPr bwMode="auto">
          <a:xfrm rot="10800000">
            <a:off x="3276600" y="4437063"/>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
        <p:nvSpPr>
          <p:cNvPr id="66568" name="Rectangle 4"/>
          <p:cNvSpPr>
            <a:spLocks noChangeArrowheads="1"/>
          </p:cNvSpPr>
          <p:nvPr/>
        </p:nvSpPr>
        <p:spPr bwMode="auto">
          <a:xfrm>
            <a:off x="3276600" y="4365625"/>
            <a:ext cx="412750" cy="369888"/>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Tree>
  </p:cSld>
  <p:clrMapOvr>
    <a:masterClrMapping/>
  </p:clrMapOvr>
  <p:timing>
    <p:tnLst>
      <p:par>
        <p:cTn id="1" dur="indefinite" restart="never" nodeType="tmRoot"/>
      </p:par>
    </p:tnLst>
  </p:timing>
</p:sld>
</file>

<file path=ppt/slides/slide5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idx="1"/>
          </p:nvPr>
        </p:nvSpPr>
        <p:spPr>
          <a:xfrm>
            <a:off x="533400" y="304800"/>
            <a:ext cx="8229600" cy="3810000"/>
          </a:xfrm>
        </p:spPr>
        <p:txBody>
          <a:bodyPr/>
          <a:lstStyle/>
          <a:p>
            <a:pPr algn="l" rtl="0" eaLnBrk="1" hangingPunct="1">
              <a:buFont typeface="Arial" charset="0"/>
              <a:buChar char="•"/>
              <a:defRPr/>
            </a:pPr>
            <a:r>
              <a:rPr lang="en-US" sz="2800" dirty="0" smtClean="0"/>
              <a:t>Reactions involving Pure Liquids and Solids</a:t>
            </a:r>
          </a:p>
          <a:p>
            <a:pPr lvl="1" algn="l" rtl="0" eaLnBrk="1" hangingPunct="1">
              <a:buFont typeface="Arial" charset="0"/>
              <a:buChar char="–"/>
              <a:defRPr/>
            </a:pPr>
            <a:r>
              <a:rPr lang="en-US" dirty="0" smtClean="0"/>
              <a:t>If the components of the reactions involve different phases (solids, liquids, gases), the system reaches heterogeneous equilibrium</a:t>
            </a:r>
          </a:p>
          <a:p>
            <a:pPr marL="0" indent="0" algn="ctr" rtl="0" eaLnBrk="1" hangingPunct="1">
              <a:buFont typeface="Wingdings" pitchFamily="2" charset="2"/>
              <a:buNone/>
              <a:defRPr/>
            </a:pPr>
            <a:r>
              <a:rPr lang="en-US" sz="2800" dirty="0" smtClean="0"/>
              <a:t>CaCO</a:t>
            </a:r>
            <a:r>
              <a:rPr lang="en-US" sz="2800" baseline="-25000" dirty="0" smtClean="0"/>
              <a:t>3</a:t>
            </a:r>
            <a:r>
              <a:rPr lang="en-US" sz="2800" dirty="0" smtClean="0"/>
              <a:t>(s)   </a:t>
            </a:r>
            <a:r>
              <a:rPr lang="en-US" sz="2800" dirty="0" smtClean="0">
                <a:sym typeface="Wingdings 3"/>
              </a:rPr>
              <a:t></a:t>
            </a:r>
            <a:r>
              <a:rPr lang="en-US" sz="2800" dirty="0" smtClean="0"/>
              <a:t>    </a:t>
            </a:r>
            <a:r>
              <a:rPr lang="en-US" sz="2800" dirty="0" err="1" smtClean="0"/>
              <a:t>CaO</a:t>
            </a:r>
            <a:r>
              <a:rPr lang="en-US" sz="2800" dirty="0" smtClean="0"/>
              <a:t>(s)  +   CO</a:t>
            </a:r>
            <a:r>
              <a:rPr lang="en-US" sz="2800" baseline="-25000" dirty="0" smtClean="0"/>
              <a:t>2</a:t>
            </a:r>
            <a:r>
              <a:rPr lang="en-US" sz="2800" dirty="0" smtClean="0"/>
              <a:t>(g)</a:t>
            </a:r>
          </a:p>
          <a:p>
            <a:pPr lvl="1" algn="l" rtl="0" eaLnBrk="1" hangingPunct="1">
              <a:buFont typeface="Arial" charset="0"/>
              <a:buChar char="–"/>
              <a:defRPr/>
            </a:pPr>
            <a:r>
              <a:rPr lang="en-US" dirty="0" smtClean="0"/>
              <a:t>Reaction Quotient</a:t>
            </a:r>
          </a:p>
          <a:p>
            <a:pPr lvl="1" algn="l" rtl="0" eaLnBrk="1" hangingPunct="1">
              <a:buFont typeface="Arial" charset="0"/>
              <a:buChar char="–"/>
              <a:defRPr/>
            </a:pPr>
            <a:r>
              <a:rPr lang="en-US" dirty="0" smtClean="0"/>
              <a:t>Pure solids, such as CaCO</a:t>
            </a:r>
            <a:r>
              <a:rPr lang="en-US" baseline="-25000" dirty="0" smtClean="0"/>
              <a:t>3</a:t>
            </a:r>
            <a:r>
              <a:rPr lang="en-US" dirty="0" smtClean="0"/>
              <a:t>(s) &amp; </a:t>
            </a:r>
            <a:r>
              <a:rPr lang="en-US" dirty="0" err="1" smtClean="0"/>
              <a:t>CaO</a:t>
            </a:r>
            <a:r>
              <a:rPr lang="en-US" dirty="0" smtClean="0"/>
              <a:t>(s), always have the </a:t>
            </a:r>
            <a:r>
              <a:rPr lang="en-US" u="sng" dirty="0" smtClean="0"/>
              <a:t>same concentration</a:t>
            </a:r>
            <a:r>
              <a:rPr lang="en-US" dirty="0" smtClean="0"/>
              <a:t> at a given temperature</a:t>
            </a:r>
          </a:p>
          <a:p>
            <a:pPr lvl="1" algn="l" rtl="0" eaLnBrk="1" hangingPunct="1">
              <a:buFont typeface="Arial" charset="0"/>
              <a:buChar char="–"/>
              <a:defRPr/>
            </a:pPr>
            <a:r>
              <a:rPr lang="en-US" dirty="0" smtClean="0"/>
              <a:t>Thus, Concentration terms for solid reactants in an Equilibrium expression are </a:t>
            </a:r>
            <a:r>
              <a:rPr lang="en-US" u="sng" dirty="0" smtClean="0"/>
              <a:t>“Eliminated”</a:t>
            </a:r>
          </a:p>
        </p:txBody>
      </p:sp>
      <p:graphicFrame>
        <p:nvGraphicFramePr>
          <p:cNvPr id="67586" name="Object 6" descr="Brown marble"/>
          <p:cNvGraphicFramePr>
            <a:graphicFrameLocks noChangeAspect="1"/>
          </p:cNvGraphicFramePr>
          <p:nvPr/>
        </p:nvGraphicFramePr>
        <p:xfrm>
          <a:off x="827088" y="5732463"/>
          <a:ext cx="2735262" cy="946150"/>
        </p:xfrm>
        <a:graphic>
          <a:graphicData uri="http://schemas.openxmlformats.org/presentationml/2006/ole">
            <mc:AlternateContent xmlns:mc="http://schemas.openxmlformats.org/markup-compatibility/2006">
              <mc:Choice xmlns:v="urn:schemas-microsoft-com:vml" Requires="v">
                <p:oleObj spid="_x0000_s67590" name="Equation" r:id="rId4" imgW="2349360" imgH="812520" progId="">
                  <p:embed/>
                </p:oleObj>
              </mc:Choice>
              <mc:Fallback>
                <p:oleObj name="Equation" r:id="rId4" imgW="2349360" imgH="81252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088" y="5732463"/>
                        <a:ext cx="2735262" cy="9461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67587" name="Object 7" descr="Brown marble"/>
          <p:cNvGraphicFramePr>
            <a:graphicFrameLocks noChangeAspect="1"/>
          </p:cNvGraphicFramePr>
          <p:nvPr/>
        </p:nvGraphicFramePr>
        <p:xfrm>
          <a:off x="3649663" y="5732463"/>
          <a:ext cx="5494337" cy="942975"/>
        </p:xfrm>
        <a:graphic>
          <a:graphicData uri="http://schemas.openxmlformats.org/presentationml/2006/ole">
            <mc:AlternateContent xmlns:mc="http://schemas.openxmlformats.org/markup-compatibility/2006">
              <mc:Choice xmlns:v="urn:schemas-microsoft-com:vml" Requires="v">
                <p:oleObj spid="_x0000_s67591" name="Equation" r:id="rId7" imgW="4736880" imgH="812520" progId="">
                  <p:embed/>
                </p:oleObj>
              </mc:Choice>
              <mc:Fallback>
                <p:oleObj name="Equation" r:id="rId7" imgW="4736880" imgH="812520" progId="">
                  <p:embed/>
                  <p:pic>
                    <p:nvPicPr>
                      <p:cNvPr id="0" name="Object 7"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49663" y="5732463"/>
                        <a:ext cx="5494337" cy="942975"/>
                      </a:xfrm>
                      <a:prstGeom prst="rect">
                        <a:avLst/>
                      </a:prstGeom>
                      <a:blipFill dpi="0" rotWithShape="0">
                        <a:blip r:embed="rId6"/>
                        <a:srcRect/>
                        <a:tile tx="0" ty="0" sx="100000" sy="100000" flip="none" algn="tl"/>
                      </a:blipFill>
                    </p:spPr>
                  </p:pic>
                </p:oleObj>
              </mc:Fallback>
            </mc:AlternateContent>
          </a:graphicData>
        </a:graphic>
      </p:graphicFrame>
      <p:cxnSp>
        <p:nvCxnSpPr>
          <p:cNvPr id="67589" name="Straight Connector 9"/>
          <p:cNvCxnSpPr>
            <a:cxnSpLocks noChangeShapeType="1"/>
          </p:cNvCxnSpPr>
          <p:nvPr/>
        </p:nvCxnSpPr>
        <p:spPr bwMode="auto">
          <a:xfrm rot="16200000" flipH="1">
            <a:off x="5372100" y="6362700"/>
            <a:ext cx="381000" cy="304800"/>
          </a:xfrm>
          <a:prstGeom prst="line">
            <a:avLst/>
          </a:prstGeom>
          <a:noFill/>
          <a:ln w="28575" algn="ctr">
            <a:solidFill>
              <a:srgbClr val="FFFF00"/>
            </a:solidFill>
            <a:round/>
            <a:headEnd/>
            <a:tailEnd/>
          </a:ln>
        </p:spPr>
      </p:cxnSp>
      <p:cxnSp>
        <p:nvCxnSpPr>
          <p:cNvPr id="67590" name="Straight Connector 11"/>
          <p:cNvCxnSpPr>
            <a:cxnSpLocks noChangeShapeType="1"/>
          </p:cNvCxnSpPr>
          <p:nvPr/>
        </p:nvCxnSpPr>
        <p:spPr bwMode="auto">
          <a:xfrm rot="16200000" flipH="1">
            <a:off x="4686300" y="5829300"/>
            <a:ext cx="381000" cy="304800"/>
          </a:xfrm>
          <a:prstGeom prst="line">
            <a:avLst/>
          </a:prstGeom>
          <a:noFill/>
          <a:ln w="28575" algn="ctr">
            <a:solidFill>
              <a:srgbClr val="FFFF00"/>
            </a:solidFill>
            <a:round/>
            <a:headEnd/>
            <a:tailEnd/>
          </a:ln>
        </p:spPr>
      </p:cxnSp>
      <p:sp>
        <p:nvSpPr>
          <p:cNvPr id="67591" name="Slide Number Placeholder 6"/>
          <p:cNvSpPr>
            <a:spLocks noGrp="1"/>
          </p:cNvSpPr>
          <p:nvPr>
            <p:ph type="sldNum" sz="quarter" idx="12"/>
          </p:nvPr>
        </p:nvSpPr>
        <p:spPr>
          <a:xfrm>
            <a:off x="179388" y="6237288"/>
            <a:ext cx="2133600" cy="476250"/>
          </a:xfrm>
          <a:noFill/>
        </p:spPr>
        <p:txBody>
          <a:bodyPr/>
          <a:lstStyle/>
          <a:p>
            <a:fld id="{9EA43CD7-C683-4154-A7C8-F5D67B81B381}" type="slidenum">
              <a:rPr lang="ar-SA" smtClean="0">
                <a:latin typeface="Arial" pitchFamily="34" charset="0"/>
                <a:cs typeface="Arial" pitchFamily="34" charset="0"/>
              </a:rPr>
              <a:pPr/>
              <a:t>505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4"/>
          <p:cNvSpPr>
            <a:spLocks noGrp="1" noChangeArrowheads="1"/>
          </p:cNvSpPr>
          <p:nvPr>
            <p:ph type="body" sz="half" idx="1"/>
          </p:nvPr>
        </p:nvSpPr>
        <p:spPr>
          <a:xfrm>
            <a:off x="685800" y="1600200"/>
            <a:ext cx="7772400" cy="1447800"/>
          </a:xfrm>
        </p:spPr>
        <p:txBody>
          <a:bodyPr/>
          <a:lstStyle/>
          <a:p>
            <a:pPr algn="l" rtl="0" eaLnBrk="1" hangingPunct="1">
              <a:buFontTx/>
              <a:buNone/>
            </a:pPr>
            <a:r>
              <a:rPr lang="en-US" sz="2800" smtClean="0"/>
              <a:t>	As long as </a:t>
            </a:r>
            <a:r>
              <a:rPr lang="en-US" sz="2800" i="1" smtClean="0"/>
              <a:t>some</a:t>
            </a:r>
            <a:r>
              <a:rPr lang="en-US" sz="2800" smtClean="0"/>
              <a:t> CaCO</a:t>
            </a:r>
            <a:r>
              <a:rPr lang="en-US" sz="2800" baseline="-25000" smtClean="0"/>
              <a:t>3</a:t>
            </a:r>
            <a:r>
              <a:rPr lang="en-US" sz="2800" smtClean="0"/>
              <a:t> or CaO remain in the system, the amount of CO</a:t>
            </a:r>
            <a:r>
              <a:rPr lang="en-US" sz="2800" baseline="-25000" smtClean="0"/>
              <a:t>2</a:t>
            </a:r>
            <a:r>
              <a:rPr lang="en-US" sz="2800" smtClean="0"/>
              <a:t> above the solid will remain the same.</a:t>
            </a:r>
          </a:p>
        </p:txBody>
      </p:sp>
      <p:pic>
        <p:nvPicPr>
          <p:cNvPr id="68612" name="Picture 8" descr="15_08"/>
          <p:cNvPicPr>
            <a:picLocks noGrp="1" noChangeAspect="1" noChangeArrowheads="1"/>
          </p:cNvPicPr>
          <p:nvPr>
            <p:ph sz="half" idx="2"/>
          </p:nvPr>
        </p:nvPicPr>
        <p:blipFill>
          <a:blip r:embed="rId4" cstate="print"/>
          <a:srcRect b="11452"/>
          <a:stretch>
            <a:fillRect/>
          </a:stretch>
        </p:blipFill>
        <p:spPr>
          <a:xfrm>
            <a:off x="2438400" y="3276600"/>
            <a:ext cx="4267200" cy="2700338"/>
          </a:xfrm>
        </p:spPr>
      </p:pic>
      <p:grpSp>
        <p:nvGrpSpPr>
          <p:cNvPr id="68613" name="Group 14"/>
          <p:cNvGrpSpPr>
            <a:grpSpLocks/>
          </p:cNvGrpSpPr>
          <p:nvPr/>
        </p:nvGrpSpPr>
        <p:grpSpPr bwMode="auto">
          <a:xfrm>
            <a:off x="838200" y="457200"/>
            <a:ext cx="6507163" cy="708025"/>
            <a:chOff x="895" y="2704"/>
            <a:chExt cx="4099" cy="446"/>
          </a:xfrm>
        </p:grpSpPr>
        <p:sp>
          <p:nvSpPr>
            <p:cNvPr id="68616" name="Rectangle 11"/>
            <p:cNvSpPr>
              <a:spLocks noChangeArrowheads="1"/>
            </p:cNvSpPr>
            <p:nvPr/>
          </p:nvSpPr>
          <p:spPr bwMode="auto">
            <a:xfrm>
              <a:off x="895" y="2704"/>
              <a:ext cx="1437" cy="442"/>
            </a:xfrm>
            <a:prstGeom prst="rect">
              <a:avLst/>
            </a:prstGeom>
            <a:noFill/>
            <a:ln w="9525">
              <a:noFill/>
              <a:miter lim="800000"/>
              <a:headEnd/>
              <a:tailEnd/>
            </a:ln>
          </p:spPr>
          <p:txBody>
            <a:bodyPr wrap="none">
              <a:spAutoFit/>
            </a:bodyPr>
            <a:lstStyle/>
            <a:p>
              <a:r>
                <a:rPr lang="en-US" sz="4000">
                  <a:solidFill>
                    <a:srgbClr val="C82E32"/>
                  </a:solidFill>
                  <a:latin typeface="Calibri" pitchFamily="34" charset="0"/>
                </a:rPr>
                <a:t>CaCO</a:t>
              </a:r>
              <a:r>
                <a:rPr lang="en-US" sz="4000" baseline="-25000">
                  <a:solidFill>
                    <a:srgbClr val="C82E32"/>
                  </a:solidFill>
                  <a:latin typeface="Calibri" pitchFamily="34" charset="0"/>
                </a:rPr>
                <a:t>3 (</a:t>
              </a:r>
              <a:r>
                <a:rPr lang="en-US" sz="4000" i="1" baseline="-25000">
                  <a:solidFill>
                    <a:srgbClr val="C82E32"/>
                  </a:solidFill>
                  <a:latin typeface="Calibri" pitchFamily="34" charset="0"/>
                </a:rPr>
                <a:t>s</a:t>
              </a:r>
              <a:r>
                <a:rPr lang="en-US" sz="4000" baseline="-25000">
                  <a:solidFill>
                    <a:srgbClr val="C82E32"/>
                  </a:solidFill>
                  <a:latin typeface="Calibri" pitchFamily="34" charset="0"/>
                </a:rPr>
                <a:t>)</a:t>
              </a:r>
              <a:endParaRPr lang="en-US" sz="4000">
                <a:solidFill>
                  <a:srgbClr val="C82E32"/>
                </a:solidFill>
                <a:latin typeface="Calibri" pitchFamily="34" charset="0"/>
              </a:endParaRPr>
            </a:p>
          </p:txBody>
        </p:sp>
        <p:sp>
          <p:nvSpPr>
            <p:cNvPr id="68617" name="Rectangle 12"/>
            <p:cNvSpPr>
              <a:spLocks noChangeArrowheads="1"/>
            </p:cNvSpPr>
            <p:nvPr/>
          </p:nvSpPr>
          <p:spPr bwMode="auto">
            <a:xfrm>
              <a:off x="2959" y="2704"/>
              <a:ext cx="2035" cy="446"/>
            </a:xfrm>
            <a:prstGeom prst="rect">
              <a:avLst/>
            </a:prstGeom>
            <a:noFill/>
            <a:ln w="9525">
              <a:noFill/>
              <a:miter lim="800000"/>
              <a:headEnd/>
              <a:tailEnd/>
            </a:ln>
          </p:spPr>
          <p:txBody>
            <a:bodyPr wrap="none">
              <a:spAutoFit/>
            </a:bodyPr>
            <a:lstStyle/>
            <a:p>
              <a:r>
                <a:rPr lang="en-US" sz="4000">
                  <a:solidFill>
                    <a:srgbClr val="C82E32"/>
                  </a:solidFill>
                  <a:latin typeface="Calibri" pitchFamily="34" charset="0"/>
                </a:rPr>
                <a:t>CO</a:t>
              </a:r>
              <a:r>
                <a:rPr lang="en-US" sz="4000" baseline="-25000">
                  <a:solidFill>
                    <a:srgbClr val="C82E32"/>
                  </a:solidFill>
                  <a:latin typeface="Calibri" pitchFamily="34" charset="0"/>
                </a:rPr>
                <a:t>2 (</a:t>
              </a:r>
              <a:r>
                <a:rPr lang="en-US" sz="4000" i="1" baseline="-25000">
                  <a:solidFill>
                    <a:srgbClr val="C82E32"/>
                  </a:solidFill>
                  <a:latin typeface="Calibri" pitchFamily="34" charset="0"/>
                </a:rPr>
                <a:t>g</a:t>
              </a:r>
              <a:r>
                <a:rPr lang="en-US" sz="4000" baseline="-25000">
                  <a:solidFill>
                    <a:srgbClr val="C82E32"/>
                  </a:solidFill>
                  <a:latin typeface="Calibri" pitchFamily="34" charset="0"/>
                </a:rPr>
                <a:t>)</a:t>
              </a:r>
              <a:r>
                <a:rPr lang="en-US" sz="4000">
                  <a:solidFill>
                    <a:srgbClr val="C82E32"/>
                  </a:solidFill>
                  <a:latin typeface="Calibri" pitchFamily="34" charset="0"/>
                </a:rPr>
                <a:t> +  CaO</a:t>
              </a:r>
              <a:r>
                <a:rPr lang="en-US" sz="4000" baseline="-25000">
                  <a:solidFill>
                    <a:srgbClr val="C82E32"/>
                  </a:solidFill>
                  <a:latin typeface="Calibri" pitchFamily="34" charset="0"/>
                </a:rPr>
                <a:t>(</a:t>
              </a:r>
              <a:r>
                <a:rPr lang="en-US" sz="4000" i="1" baseline="-25000">
                  <a:solidFill>
                    <a:srgbClr val="C82E32"/>
                  </a:solidFill>
                  <a:latin typeface="Calibri" pitchFamily="34" charset="0"/>
                </a:rPr>
                <a:t>s</a:t>
              </a:r>
              <a:r>
                <a:rPr lang="en-US" sz="4000" baseline="-25000">
                  <a:solidFill>
                    <a:srgbClr val="C82E32"/>
                  </a:solidFill>
                  <a:latin typeface="Calibri" pitchFamily="34" charset="0"/>
                </a:rPr>
                <a:t>)</a:t>
              </a:r>
              <a:endParaRPr lang="en-US" sz="4000">
                <a:solidFill>
                  <a:srgbClr val="C82E32"/>
                </a:solidFill>
                <a:latin typeface="Calibri" pitchFamily="34" charset="0"/>
              </a:endParaRPr>
            </a:p>
          </p:txBody>
        </p:sp>
      </p:grpSp>
      <p:graphicFrame>
        <p:nvGraphicFramePr>
          <p:cNvPr id="68610" name="Object 2"/>
          <p:cNvGraphicFramePr>
            <a:graphicFrameLocks noChangeAspect="1"/>
          </p:cNvGraphicFramePr>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68612" name="Equation" r:id="rId5" imgW="114120" imgH="215640" progId="Equation.3">
                  <p:embed/>
                </p:oleObj>
              </mc:Choice>
              <mc:Fallback>
                <p:oleObj name="Equation" r:id="rId5" imgW="114120" imgH="215640" progId="Equation.3">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4850" y="3321050"/>
                        <a:ext cx="1143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614" name="Rectangle 8"/>
          <p:cNvSpPr>
            <a:spLocks noChangeArrowheads="1"/>
          </p:cNvSpPr>
          <p:nvPr/>
        </p:nvSpPr>
        <p:spPr bwMode="auto">
          <a:xfrm>
            <a:off x="3048000" y="609600"/>
            <a:ext cx="1524000" cy="708025"/>
          </a:xfrm>
          <a:prstGeom prst="rect">
            <a:avLst/>
          </a:prstGeom>
          <a:noFill/>
          <a:ln w="9525">
            <a:noFill/>
            <a:miter lim="800000"/>
            <a:headEnd/>
            <a:tailEnd/>
          </a:ln>
        </p:spPr>
        <p:txBody>
          <a:bodyPr>
            <a:spAutoFit/>
          </a:bodyPr>
          <a:lstStyle/>
          <a:p>
            <a:r>
              <a:rPr lang="en-US" sz="4000">
                <a:solidFill>
                  <a:srgbClr val="FF0000"/>
                </a:solidFill>
                <a:sym typeface="Wingdings 3" pitchFamily="18" charset="2"/>
              </a:rPr>
              <a:t></a:t>
            </a:r>
            <a:endParaRPr lang="en-US" sz="4000">
              <a:solidFill>
                <a:srgbClr val="FF0000"/>
              </a:solidFill>
            </a:endParaRPr>
          </a:p>
        </p:txBody>
      </p:sp>
      <p:sp>
        <p:nvSpPr>
          <p:cNvPr id="68615" name="Slide Number Placeholder 8"/>
          <p:cNvSpPr>
            <a:spLocks noGrp="1"/>
          </p:cNvSpPr>
          <p:nvPr>
            <p:ph type="sldNum" sz="quarter" idx="11"/>
          </p:nvPr>
        </p:nvSpPr>
        <p:spPr>
          <a:xfrm>
            <a:off x="250825" y="6021388"/>
            <a:ext cx="1905000" cy="457200"/>
          </a:xfrm>
          <a:noFill/>
        </p:spPr>
        <p:txBody>
          <a:bodyPr/>
          <a:lstStyle/>
          <a:p>
            <a:fld id="{8E720AAE-7E6F-4A0A-93CF-47E49CA2E790}" type="slidenum">
              <a:rPr lang="ar-SA" smtClean="0">
                <a:latin typeface="Arial" pitchFamily="34" charset="0"/>
                <a:cs typeface="Arial" pitchFamily="34" charset="0"/>
              </a:rPr>
              <a:pPr/>
              <a:t>506</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5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dirty="0" smtClean="0"/>
              <a:t>The Concentrations of Solids and Liquids Are Essentially Constant</a:t>
            </a:r>
          </a:p>
        </p:txBody>
      </p:sp>
      <p:sp>
        <p:nvSpPr>
          <p:cNvPr id="585731" name="Rectangle 3"/>
          <p:cNvSpPr>
            <a:spLocks noGrp="1" noChangeArrowheads="1"/>
          </p:cNvSpPr>
          <p:nvPr>
            <p:ph type="body" idx="1"/>
          </p:nvPr>
        </p:nvSpPr>
        <p:spPr>
          <a:xfrm>
            <a:off x="685800" y="1981200"/>
            <a:ext cx="7772400" cy="1676400"/>
          </a:xfrm>
        </p:spPr>
        <p:txBody>
          <a:bodyPr/>
          <a:lstStyle/>
          <a:p>
            <a:pPr algn="l" rtl="0" eaLnBrk="1" hangingPunct="1">
              <a:buFontTx/>
              <a:buNone/>
            </a:pPr>
            <a:r>
              <a:rPr lang="en-US" smtClean="0"/>
              <a:t>	Therefore, the concentrations of solids and liquids do not appear in the equilibrium expression.</a:t>
            </a:r>
          </a:p>
        </p:txBody>
      </p:sp>
      <p:sp>
        <p:nvSpPr>
          <p:cNvPr id="63493" name="Rectangle 5"/>
          <p:cNvSpPr>
            <a:spLocks noChangeArrowheads="1"/>
          </p:cNvSpPr>
          <p:nvPr/>
        </p:nvSpPr>
        <p:spPr bwMode="auto">
          <a:xfrm>
            <a:off x="685800" y="4800600"/>
            <a:ext cx="7772400" cy="1676400"/>
          </a:xfrm>
          <a:prstGeom prst="rect">
            <a:avLst/>
          </a:prstGeom>
          <a:noFill/>
          <a:ln w="9525">
            <a:noFill/>
            <a:miter lim="800000"/>
            <a:headEnd/>
            <a:tailEnd/>
          </a:ln>
        </p:spPr>
        <p:txBody>
          <a:bodyPr/>
          <a:lstStyle/>
          <a:p>
            <a:pPr marL="342900" indent="-342900">
              <a:spcBef>
                <a:spcPct val="20000"/>
              </a:spcBef>
            </a:pPr>
            <a:r>
              <a:rPr lang="en-US" i="1">
                <a:solidFill>
                  <a:srgbClr val="C82E32"/>
                </a:solidFill>
                <a:latin typeface="Calibri" pitchFamily="34" charset="0"/>
              </a:rPr>
              <a:t>K</a:t>
            </a:r>
            <a:r>
              <a:rPr lang="en-US" baseline="-25000">
                <a:solidFill>
                  <a:srgbClr val="C82E32"/>
                </a:solidFill>
                <a:latin typeface="Calibri" pitchFamily="34" charset="0"/>
              </a:rPr>
              <a:t>c</a:t>
            </a:r>
            <a:r>
              <a:rPr lang="en-US">
                <a:solidFill>
                  <a:srgbClr val="C82E32"/>
                </a:solidFill>
                <a:latin typeface="Calibri" pitchFamily="34" charset="0"/>
              </a:rPr>
              <a:t> = [Pb</a:t>
            </a:r>
            <a:r>
              <a:rPr lang="en-US" baseline="30000">
                <a:solidFill>
                  <a:srgbClr val="C82E32"/>
                </a:solidFill>
                <a:latin typeface="Calibri" pitchFamily="34" charset="0"/>
              </a:rPr>
              <a:t>2+</a:t>
            </a:r>
            <a:r>
              <a:rPr lang="en-US">
                <a:solidFill>
                  <a:srgbClr val="C82E32"/>
                </a:solidFill>
                <a:latin typeface="Calibri" pitchFamily="34" charset="0"/>
              </a:rPr>
              <a:t>] [Cl</a:t>
            </a:r>
            <a:r>
              <a:rPr lang="en-US" baseline="30000">
                <a:solidFill>
                  <a:srgbClr val="C82E32"/>
                </a:solidFill>
                <a:latin typeface="Calibri" pitchFamily="34" charset="0"/>
              </a:rPr>
              <a:t>-</a:t>
            </a:r>
            <a:r>
              <a:rPr lang="en-US">
                <a:solidFill>
                  <a:srgbClr val="C82E32"/>
                </a:solidFill>
                <a:latin typeface="Calibri" pitchFamily="34" charset="0"/>
              </a:rPr>
              <a:t>]</a:t>
            </a:r>
            <a:r>
              <a:rPr lang="en-US" baseline="30000">
                <a:solidFill>
                  <a:srgbClr val="C82E32"/>
                </a:solidFill>
                <a:latin typeface="Calibri" pitchFamily="34" charset="0"/>
              </a:rPr>
              <a:t>2</a:t>
            </a:r>
            <a:endParaRPr lang="en-US">
              <a:solidFill>
                <a:srgbClr val="C82E32"/>
              </a:solidFill>
              <a:latin typeface="Calibri" pitchFamily="34" charset="0"/>
            </a:endParaRPr>
          </a:p>
        </p:txBody>
      </p:sp>
      <p:grpSp>
        <p:nvGrpSpPr>
          <p:cNvPr id="585733" name="Group 18"/>
          <p:cNvGrpSpPr>
            <a:grpSpLocks/>
          </p:cNvGrpSpPr>
          <p:nvPr/>
        </p:nvGrpSpPr>
        <p:grpSpPr bwMode="auto">
          <a:xfrm>
            <a:off x="1117600" y="3916363"/>
            <a:ext cx="5945188" cy="625475"/>
            <a:chOff x="916" y="3618"/>
            <a:chExt cx="3745" cy="394"/>
          </a:xfrm>
        </p:grpSpPr>
        <p:sp>
          <p:nvSpPr>
            <p:cNvPr id="585736" name="Rectangle 15"/>
            <p:cNvSpPr>
              <a:spLocks noChangeArrowheads="1"/>
            </p:cNvSpPr>
            <p:nvPr/>
          </p:nvSpPr>
          <p:spPr bwMode="auto">
            <a:xfrm>
              <a:off x="916" y="3618"/>
              <a:ext cx="1007" cy="365"/>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PbCl</a:t>
              </a:r>
              <a:r>
                <a:rPr lang="en-US" baseline="-25000">
                  <a:solidFill>
                    <a:srgbClr val="C82E32"/>
                  </a:solidFill>
                  <a:latin typeface="Calibri" pitchFamily="34" charset="0"/>
                </a:rPr>
                <a:t>2 (</a:t>
              </a:r>
              <a:r>
                <a:rPr lang="en-US" i="1" baseline="-25000">
                  <a:solidFill>
                    <a:srgbClr val="C82E32"/>
                  </a:solidFill>
                  <a:latin typeface="Calibri" pitchFamily="34" charset="0"/>
                </a:rPr>
                <a:t>s</a:t>
              </a:r>
              <a:r>
                <a:rPr lang="en-US" baseline="-25000">
                  <a:solidFill>
                    <a:srgbClr val="C82E32"/>
                  </a:solidFill>
                  <a:latin typeface="Calibri" pitchFamily="34" charset="0"/>
                </a:rPr>
                <a:t>)</a:t>
              </a:r>
              <a:endParaRPr lang="en-US">
                <a:solidFill>
                  <a:srgbClr val="C82E32"/>
                </a:solidFill>
                <a:latin typeface="Calibri" pitchFamily="34" charset="0"/>
              </a:endParaRPr>
            </a:p>
          </p:txBody>
        </p:sp>
        <p:sp>
          <p:nvSpPr>
            <p:cNvPr id="585737" name="Rectangle 16"/>
            <p:cNvSpPr>
              <a:spLocks noChangeArrowheads="1"/>
            </p:cNvSpPr>
            <p:nvPr/>
          </p:nvSpPr>
          <p:spPr bwMode="auto">
            <a:xfrm>
              <a:off x="2564" y="3647"/>
              <a:ext cx="2097" cy="365"/>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Pb</a:t>
              </a:r>
              <a:r>
                <a:rPr lang="en-US" baseline="30000">
                  <a:solidFill>
                    <a:srgbClr val="C82E32"/>
                  </a:solidFill>
                  <a:latin typeface="Calibri" pitchFamily="34" charset="0"/>
                </a:rPr>
                <a:t>2+</a:t>
              </a:r>
              <a:r>
                <a:rPr lang="en-US" baseline="-25000">
                  <a:solidFill>
                    <a:srgbClr val="C82E32"/>
                  </a:solidFill>
                  <a:latin typeface="Calibri" pitchFamily="34" charset="0"/>
                </a:rPr>
                <a:t> (</a:t>
              </a:r>
              <a:r>
                <a:rPr lang="en-US" i="1" baseline="-25000">
                  <a:solidFill>
                    <a:srgbClr val="C82E32"/>
                  </a:solidFill>
                  <a:latin typeface="Calibri" pitchFamily="34" charset="0"/>
                </a:rPr>
                <a:t>aq</a:t>
              </a:r>
              <a:r>
                <a:rPr lang="en-US" baseline="-25000">
                  <a:solidFill>
                    <a:srgbClr val="C82E32"/>
                  </a:solidFill>
                  <a:latin typeface="Calibri" pitchFamily="34" charset="0"/>
                </a:rPr>
                <a:t>)</a:t>
              </a:r>
              <a:r>
                <a:rPr lang="en-US">
                  <a:solidFill>
                    <a:srgbClr val="C82E32"/>
                  </a:solidFill>
                  <a:latin typeface="Calibri" pitchFamily="34" charset="0"/>
                </a:rPr>
                <a:t> + 2 Cl</a:t>
              </a:r>
              <a:r>
                <a:rPr lang="en-US" sz="4800" baseline="30000">
                  <a:solidFill>
                    <a:srgbClr val="C82E32"/>
                  </a:solidFill>
                  <a:latin typeface="Calibri" pitchFamily="34" charset="0"/>
                </a:rPr>
                <a:t>-</a:t>
              </a:r>
              <a:r>
                <a:rPr lang="en-US" baseline="-25000">
                  <a:solidFill>
                    <a:srgbClr val="C82E32"/>
                  </a:solidFill>
                  <a:latin typeface="Calibri" pitchFamily="34" charset="0"/>
                </a:rPr>
                <a:t>(</a:t>
              </a:r>
              <a:r>
                <a:rPr lang="en-US" i="1" baseline="-25000">
                  <a:solidFill>
                    <a:srgbClr val="C82E32"/>
                  </a:solidFill>
                  <a:latin typeface="Calibri" pitchFamily="34" charset="0"/>
                </a:rPr>
                <a:t>aq</a:t>
              </a:r>
              <a:r>
                <a:rPr lang="en-US" baseline="-25000">
                  <a:solidFill>
                    <a:srgbClr val="C82E32"/>
                  </a:solidFill>
                  <a:latin typeface="Calibri" pitchFamily="34" charset="0"/>
                </a:rPr>
                <a:t>)</a:t>
              </a:r>
              <a:endParaRPr lang="en-US">
                <a:solidFill>
                  <a:srgbClr val="C82E32"/>
                </a:solidFill>
                <a:latin typeface="Calibri" pitchFamily="34" charset="0"/>
              </a:endParaRPr>
            </a:p>
          </p:txBody>
        </p:sp>
      </p:grpSp>
      <p:sp>
        <p:nvSpPr>
          <p:cNvPr id="585734" name="Rectangle 8"/>
          <p:cNvSpPr>
            <a:spLocks noChangeArrowheads="1"/>
          </p:cNvSpPr>
          <p:nvPr/>
        </p:nvSpPr>
        <p:spPr bwMode="auto">
          <a:xfrm>
            <a:off x="2743200" y="3962400"/>
            <a:ext cx="1524000" cy="708025"/>
          </a:xfrm>
          <a:prstGeom prst="rect">
            <a:avLst/>
          </a:prstGeom>
          <a:noFill/>
          <a:ln w="9525">
            <a:noFill/>
            <a:miter lim="800000"/>
            <a:headEnd/>
            <a:tailEnd/>
          </a:ln>
        </p:spPr>
        <p:txBody>
          <a:bodyPr>
            <a:spAutoFit/>
          </a:bodyPr>
          <a:lstStyle/>
          <a:p>
            <a:r>
              <a:rPr lang="en-US" sz="4000">
                <a:solidFill>
                  <a:srgbClr val="FF0000"/>
                </a:solidFill>
                <a:sym typeface="Wingdings 3" pitchFamily="18" charset="2"/>
              </a:rPr>
              <a:t></a:t>
            </a:r>
            <a:endParaRPr lang="en-US" sz="4000">
              <a:solidFill>
                <a:srgbClr val="FF0000"/>
              </a:solidFill>
            </a:endParaRPr>
          </a:p>
        </p:txBody>
      </p:sp>
      <p:sp>
        <p:nvSpPr>
          <p:cNvPr id="585735" name="Slide Number Placeholder 8"/>
          <p:cNvSpPr>
            <a:spLocks noGrp="1"/>
          </p:cNvSpPr>
          <p:nvPr>
            <p:ph type="sldNum" sz="quarter" idx="12"/>
          </p:nvPr>
        </p:nvSpPr>
        <p:spPr>
          <a:noFill/>
        </p:spPr>
        <p:txBody>
          <a:bodyPr/>
          <a:lstStyle/>
          <a:p>
            <a:fld id="{20194B78-A183-4C15-BEC2-AEDEAFC62E82}" type="slidenum">
              <a:rPr lang="ar-SA" smtClean="0">
                <a:latin typeface="Arial" pitchFamily="34" charset="0"/>
                <a:cs typeface="Arial" pitchFamily="34" charset="0"/>
              </a:rPr>
              <a:pPr/>
              <a:t>507</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3493"/>
                                        </p:tgtEl>
                                        <p:attrNameLst>
                                          <p:attrName>style.visibility</p:attrName>
                                        </p:attrNameLst>
                                      </p:cBhvr>
                                      <p:to>
                                        <p:strVal val="visible"/>
                                      </p:to>
                                    </p:set>
                                    <p:animEffect transition="in" filter="fade">
                                      <p:cBhvr>
                                        <p:cTn id="7" dur="2000"/>
                                        <p:tgtEl>
                                          <p:spTgt spid="63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3" grpId="0"/>
    </p:bldLst>
  </p:timing>
</p:sld>
</file>

<file path=ppt/slides/slide5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Content Placeholder 2"/>
          <p:cNvSpPr>
            <a:spLocks noGrp="1"/>
          </p:cNvSpPr>
          <p:nvPr>
            <p:ph idx="1"/>
          </p:nvPr>
        </p:nvSpPr>
        <p:spPr>
          <a:xfrm>
            <a:off x="457200" y="381000"/>
            <a:ext cx="8229600" cy="533400"/>
          </a:xfrm>
        </p:spPr>
        <p:txBody>
          <a:bodyPr/>
          <a:lstStyle/>
          <a:p>
            <a:pPr algn="l" rtl="0" eaLnBrk="1" hangingPunct="1"/>
            <a:r>
              <a:rPr lang="en-US" smtClean="0"/>
              <a:t>Summary of ways of Expressing Equilibrium Expressions</a:t>
            </a:r>
          </a:p>
        </p:txBody>
      </p:sp>
      <p:pic>
        <p:nvPicPr>
          <p:cNvPr id="68614" name="Picture 2" descr="siL48593_t17_02"/>
          <p:cNvPicPr>
            <a:picLocks noChangeAspect="1" noChangeArrowheads="1"/>
          </p:cNvPicPr>
          <p:nvPr/>
        </p:nvPicPr>
        <p:blipFill>
          <a:blip r:embed="rId3" cstate="print">
            <a:clrChange>
              <a:clrFrom>
                <a:srgbClr val="FFFFFF"/>
              </a:clrFrom>
              <a:clrTo>
                <a:srgbClr val="FFFFFF">
                  <a:alpha val="0"/>
                </a:srgbClr>
              </a:clrTo>
            </a:clrChange>
          </a:blip>
          <a:srcRect t="10966"/>
          <a:stretch>
            <a:fillRect/>
          </a:stretch>
        </p:blipFill>
        <p:spPr bwMode="auto">
          <a:xfrm>
            <a:off x="457200" y="1524000"/>
            <a:ext cx="8221663" cy="4635500"/>
          </a:xfrm>
          <a:prstGeom prst="rect">
            <a:avLst/>
          </a:prstGeom>
          <a:ln>
            <a:headEnd/>
            <a:tailEnd/>
          </a:ln>
        </p:spPr>
        <p:style>
          <a:lnRef idx="2">
            <a:schemeClr val="accent3"/>
          </a:lnRef>
          <a:fillRef idx="1">
            <a:schemeClr val="lt1"/>
          </a:fillRef>
          <a:effectRef idx="0">
            <a:schemeClr val="accent3"/>
          </a:effectRef>
          <a:fontRef idx="minor">
            <a:schemeClr val="dk1"/>
          </a:fontRef>
        </p:style>
      </p:pic>
      <p:sp>
        <p:nvSpPr>
          <p:cNvPr id="586756" name="Slide Number Placeholder 3"/>
          <p:cNvSpPr>
            <a:spLocks noGrp="1"/>
          </p:cNvSpPr>
          <p:nvPr>
            <p:ph type="sldNum" sz="quarter" idx="12"/>
          </p:nvPr>
        </p:nvSpPr>
        <p:spPr>
          <a:noFill/>
        </p:spPr>
        <p:txBody>
          <a:bodyPr/>
          <a:lstStyle/>
          <a:p>
            <a:fld id="{EA09FBC3-441D-4BFE-8E16-FDC89A9E7870}" type="slidenum">
              <a:rPr lang="ar-SA" smtClean="0">
                <a:latin typeface="Arial" pitchFamily="34" charset="0"/>
                <a:cs typeface="Arial" pitchFamily="34" charset="0"/>
              </a:rPr>
              <a:pPr/>
              <a:t>508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7" name="Content Placeholder 2"/>
          <p:cNvSpPr>
            <a:spLocks noGrp="1"/>
          </p:cNvSpPr>
          <p:nvPr>
            <p:ph idx="1"/>
          </p:nvPr>
        </p:nvSpPr>
        <p:spPr>
          <a:xfrm>
            <a:off x="381000" y="304800"/>
            <a:ext cx="8229600" cy="990600"/>
          </a:xfrm>
        </p:spPr>
        <p:txBody>
          <a:bodyPr/>
          <a:lstStyle/>
          <a:p>
            <a:pPr algn="l" rtl="0" eaLnBrk="1" hangingPunct="1"/>
            <a:r>
              <a:rPr lang="en-US" smtClean="0"/>
              <a:t>Expressing Equilibria with Pressure Terms</a:t>
            </a:r>
          </a:p>
          <a:p>
            <a:pPr algn="l" rtl="0" eaLnBrk="1" hangingPunct="1"/>
            <a:r>
              <a:rPr lang="en-US" smtClean="0"/>
              <a:t>Recall Combined Gas Law:</a:t>
            </a:r>
          </a:p>
        </p:txBody>
      </p:sp>
      <p:graphicFrame>
        <p:nvGraphicFramePr>
          <p:cNvPr id="69634" name="Object 2" descr="Brown marble"/>
          <p:cNvGraphicFramePr>
            <a:graphicFrameLocks noChangeAspect="1"/>
          </p:cNvGraphicFramePr>
          <p:nvPr/>
        </p:nvGraphicFramePr>
        <p:xfrm>
          <a:off x="6011863" y="908050"/>
          <a:ext cx="2808287" cy="639763"/>
        </p:xfrm>
        <a:graphic>
          <a:graphicData uri="http://schemas.openxmlformats.org/presentationml/2006/ole">
            <mc:AlternateContent xmlns:mc="http://schemas.openxmlformats.org/markup-compatibility/2006">
              <mc:Choice xmlns:v="urn:schemas-microsoft-com:vml" Requires="v">
                <p:oleObj spid="_x0000_s69640" name="Equation" r:id="rId4" imgW="4406760" imgH="723600" progId="">
                  <p:embed/>
                </p:oleObj>
              </mc:Choice>
              <mc:Fallback>
                <p:oleObj name="Equation" r:id="rId4" imgW="4406760" imgH="72360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1863" y="908050"/>
                        <a:ext cx="2808287" cy="639763"/>
                      </a:xfrm>
                      <a:prstGeom prst="rect">
                        <a:avLst/>
                      </a:prstGeom>
                      <a:blipFill dpi="0" rotWithShape="0">
                        <a:blip r:embed="rId6"/>
                        <a:srcRect/>
                        <a:tile tx="0" ty="0" sx="100000" sy="100000" flip="none" algn="tl"/>
                      </a:blipFill>
                    </p:spPr>
                  </p:pic>
                </p:oleObj>
              </mc:Fallback>
            </mc:AlternateContent>
          </a:graphicData>
        </a:graphic>
      </p:graphicFrame>
      <p:sp>
        <p:nvSpPr>
          <p:cNvPr id="13" name="TextBox 12"/>
          <p:cNvSpPr txBox="1"/>
          <p:nvPr/>
        </p:nvSpPr>
        <p:spPr>
          <a:xfrm>
            <a:off x="457200" y="1676400"/>
            <a:ext cx="8153400" cy="3119438"/>
          </a:xfrm>
          <a:prstGeom prst="rect">
            <a:avLst/>
          </a:prstGeom>
          <a:ln/>
        </p:spPr>
        <p:style>
          <a:lnRef idx="1">
            <a:schemeClr val="dk1"/>
          </a:lnRef>
          <a:fillRef idx="2">
            <a:schemeClr val="dk1"/>
          </a:fillRef>
          <a:effectRef idx="1">
            <a:schemeClr val="dk1"/>
          </a:effectRef>
          <a:fontRef idx="minor">
            <a:schemeClr val="dk1"/>
          </a:fontRef>
        </p:style>
        <p:txBody>
          <a:bodyPr>
            <a:spAutoFit/>
          </a:bodyPr>
          <a:lstStyle/>
          <a:p>
            <a:pPr marL="344488" indent="-344488" rtl="0">
              <a:lnSpc>
                <a:spcPts val="2500"/>
              </a:lnSpc>
              <a:spcBef>
                <a:spcPts val="600"/>
              </a:spcBef>
              <a:spcAft>
                <a:spcPts val="600"/>
              </a:spcAft>
              <a:buClr>
                <a:srgbClr val="FF9966"/>
              </a:buClr>
              <a:buSzPct val="80000"/>
              <a:buFont typeface="Wingdings" pitchFamily="2" charset="2"/>
              <a:buChar char="n"/>
              <a:defRPr/>
            </a:pPr>
            <a:r>
              <a:rPr lang="en-US" sz="2400" dirty="0"/>
              <a:t>“P”  is the pressure of the gas (atmospheres, </a:t>
            </a:r>
            <a:r>
              <a:rPr lang="en-US" sz="2400" dirty="0" err="1"/>
              <a:t>pascals</a:t>
            </a:r>
            <a:r>
              <a:rPr lang="en-US" sz="2400" dirty="0"/>
              <a:t>, or </a:t>
            </a:r>
            <a:r>
              <a:rPr lang="en-US" sz="2400" dirty="0" err="1"/>
              <a:t>torr</a:t>
            </a:r>
            <a:r>
              <a:rPr lang="en-US" sz="2400" dirty="0"/>
              <a:t>), “n/V” is its molar concentration - </a:t>
            </a:r>
            <a:r>
              <a:rPr lang="en-US" sz="2400" dirty="0" err="1"/>
              <a:t>Molarity</a:t>
            </a:r>
            <a:r>
              <a:rPr lang="en-US" sz="2400" dirty="0"/>
              <a:t> (moles per liter, M), R = 0.0821 L </a:t>
            </a:r>
            <a:r>
              <a:rPr lang="en-US" sz="2400" dirty="0">
                <a:sym typeface="Wingdings"/>
              </a:rPr>
              <a:t> </a:t>
            </a:r>
            <a:r>
              <a:rPr lang="en-US" sz="2400" dirty="0" err="1">
                <a:sym typeface="Wingdings"/>
              </a:rPr>
              <a:t>atm</a:t>
            </a:r>
            <a:r>
              <a:rPr lang="en-US" sz="2400" dirty="0">
                <a:sym typeface="Wingdings"/>
              </a:rPr>
              <a:t> / (mol  K)</a:t>
            </a:r>
            <a:endParaRPr lang="en-US" sz="2400" dirty="0"/>
          </a:p>
          <a:p>
            <a:pPr marL="344488" indent="-344488" rtl="0">
              <a:lnSpc>
                <a:spcPts val="2500"/>
              </a:lnSpc>
              <a:spcBef>
                <a:spcPts val="600"/>
              </a:spcBef>
              <a:spcAft>
                <a:spcPts val="600"/>
              </a:spcAft>
              <a:buClr>
                <a:srgbClr val="FF9966"/>
              </a:buClr>
              <a:buSzPct val="80000"/>
              <a:buFont typeface="Wingdings" pitchFamily="2" charset="2"/>
              <a:buChar char="n"/>
              <a:defRPr/>
            </a:pPr>
            <a:r>
              <a:rPr lang="en-US" sz="2400" dirty="0"/>
              <a:t>When Temperature is kept constant,</a:t>
            </a:r>
          </a:p>
          <a:p>
            <a:pPr marL="344488" indent="-344488" rtl="0">
              <a:lnSpc>
                <a:spcPts val="2500"/>
              </a:lnSpc>
              <a:spcBef>
                <a:spcPts val="600"/>
              </a:spcBef>
              <a:spcAft>
                <a:spcPts val="600"/>
              </a:spcAft>
              <a:buClr>
                <a:srgbClr val="FF9966"/>
              </a:buClr>
              <a:buSzPct val="80000"/>
              <a:defRPr/>
            </a:pPr>
            <a:r>
              <a:rPr lang="en-US" sz="2400" dirty="0"/>
              <a:t>pressure is </a:t>
            </a:r>
            <a:r>
              <a:rPr lang="en-US" sz="2400" u="sng" dirty="0"/>
              <a:t>directly proportional</a:t>
            </a:r>
            <a:r>
              <a:rPr lang="en-US" sz="2400" dirty="0"/>
              <a:t> to the concentration</a:t>
            </a:r>
          </a:p>
          <a:p>
            <a:pPr marL="344488" indent="-344488" rtl="0">
              <a:lnSpc>
                <a:spcPts val="2500"/>
              </a:lnSpc>
              <a:spcBef>
                <a:spcPts val="600"/>
              </a:spcBef>
              <a:spcAft>
                <a:spcPts val="600"/>
              </a:spcAft>
              <a:buClr>
                <a:srgbClr val="FF9966"/>
              </a:buClr>
              <a:buSzPct val="80000"/>
              <a:buFont typeface="Wingdings" pitchFamily="2" charset="2"/>
              <a:buChar char="n"/>
              <a:defRPr/>
            </a:pPr>
            <a:r>
              <a:rPr lang="en-US" sz="2400" dirty="0"/>
              <a:t>When all reactants and products are gases, the reaction coefficient (and equilibrium constant) can be expressed in terms of “Partial Pressures” instead of concentrations</a:t>
            </a:r>
          </a:p>
        </p:txBody>
      </p:sp>
      <p:graphicFrame>
        <p:nvGraphicFramePr>
          <p:cNvPr id="69635" name="Object 3" descr="Brown marble"/>
          <p:cNvGraphicFramePr>
            <a:graphicFrameLocks noChangeAspect="1"/>
          </p:cNvGraphicFramePr>
          <p:nvPr/>
        </p:nvGraphicFramePr>
        <p:xfrm>
          <a:off x="2590800" y="5562600"/>
          <a:ext cx="4495800" cy="968375"/>
        </p:xfrm>
        <a:graphic>
          <a:graphicData uri="http://schemas.openxmlformats.org/presentationml/2006/ole">
            <mc:AlternateContent xmlns:mc="http://schemas.openxmlformats.org/markup-compatibility/2006">
              <mc:Choice xmlns:v="urn:schemas-microsoft-com:vml" Requires="v">
                <p:oleObj spid="_x0000_s69641" name="Equation" r:id="rId7" imgW="5130720" imgH="1104840" progId="">
                  <p:embed/>
                </p:oleObj>
              </mc:Choice>
              <mc:Fallback>
                <p:oleObj name="Equation" r:id="rId7" imgW="5130720" imgH="110484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90800" y="5562600"/>
                        <a:ext cx="4495800" cy="9683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69636" name="Object 10" descr="Brown marble"/>
          <p:cNvGraphicFramePr>
            <a:graphicFrameLocks noChangeAspect="1"/>
          </p:cNvGraphicFramePr>
          <p:nvPr/>
        </p:nvGraphicFramePr>
        <p:xfrm>
          <a:off x="2667000" y="4953000"/>
          <a:ext cx="4102100" cy="354013"/>
        </p:xfrm>
        <a:graphic>
          <a:graphicData uri="http://schemas.openxmlformats.org/presentationml/2006/ole">
            <mc:AlternateContent xmlns:mc="http://schemas.openxmlformats.org/markup-compatibility/2006">
              <mc:Choice xmlns:v="urn:schemas-microsoft-com:vml" Requires="v">
                <p:oleObj spid="_x0000_s69642" name="Equation" r:id="rId9" imgW="4419360" imgH="380880" progId="">
                  <p:embed/>
                </p:oleObj>
              </mc:Choice>
              <mc:Fallback>
                <p:oleObj name="Equation" r:id="rId9" imgW="4419360" imgH="380880" progId="">
                  <p:embed/>
                  <p:pic>
                    <p:nvPicPr>
                      <p:cNvPr id="0" name="Object 10"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67000" y="4953000"/>
                        <a:ext cx="4102100" cy="354013"/>
                      </a:xfrm>
                      <a:prstGeom prst="rect">
                        <a:avLst/>
                      </a:prstGeom>
                      <a:blipFill dpi="0" rotWithShape="0">
                        <a:blip r:embed="rId6"/>
                        <a:srcRect/>
                        <a:tile tx="0" ty="0" sx="100000" sy="100000" flip="none" algn="tl"/>
                      </a:blipFill>
                    </p:spPr>
                  </p:pic>
                </p:oleObj>
              </mc:Fallback>
            </mc:AlternateContent>
          </a:graphicData>
        </a:graphic>
      </p:graphicFrame>
      <p:sp>
        <p:nvSpPr>
          <p:cNvPr id="69639" name="Slide Number Placeholder 6"/>
          <p:cNvSpPr>
            <a:spLocks noGrp="1"/>
          </p:cNvSpPr>
          <p:nvPr>
            <p:ph type="sldNum" sz="quarter" idx="12"/>
          </p:nvPr>
        </p:nvSpPr>
        <p:spPr>
          <a:noFill/>
        </p:spPr>
        <p:txBody>
          <a:bodyPr/>
          <a:lstStyle/>
          <a:p>
            <a:fld id="{C079822A-279C-40F9-9323-89034A0A3F6E}" type="slidenum">
              <a:rPr lang="ar-SA" smtClean="0">
                <a:latin typeface="Arial" pitchFamily="34" charset="0"/>
                <a:cs typeface="Arial" pitchFamily="34" charset="0"/>
              </a:rPr>
              <a:pPr/>
              <a:t>509</a:t>
            </a:fld>
            <a:endParaRPr lang="en-US" smtClean="0">
              <a:latin typeface="Arial" pitchFamily="34" charset="0"/>
              <a:cs typeface="Arial" pitchFamily="34" charset="0"/>
            </a:endParaRPr>
          </a:p>
        </p:txBody>
      </p:sp>
      <p:sp>
        <p:nvSpPr>
          <p:cNvPr id="69640" name="Rectangle 4"/>
          <p:cNvSpPr>
            <a:spLocks noChangeArrowheads="1"/>
          </p:cNvSpPr>
          <p:nvPr/>
        </p:nvSpPr>
        <p:spPr bwMode="auto">
          <a:xfrm rot="10800000">
            <a:off x="4932363" y="5013325"/>
            <a:ext cx="412750" cy="369888"/>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
        <p:nvSpPr>
          <p:cNvPr id="69641" name="Rectangle 4"/>
          <p:cNvSpPr>
            <a:spLocks noChangeArrowheads="1"/>
          </p:cNvSpPr>
          <p:nvPr/>
        </p:nvSpPr>
        <p:spPr bwMode="auto">
          <a:xfrm>
            <a:off x="4932363" y="4868863"/>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p:txBody>
          <a:bodyPr/>
          <a:lstStyle/>
          <a:p>
            <a:pPr eaLnBrk="1" hangingPunct="1"/>
            <a:r>
              <a:rPr lang="en-US" sz="4000" smtClean="0"/>
              <a:t>Subscripts and Coefficients Give Different Information</a:t>
            </a:r>
          </a:p>
        </p:txBody>
      </p:sp>
      <p:pic>
        <p:nvPicPr>
          <p:cNvPr id="47107" name="Picture 4" descr="03_02"/>
          <p:cNvPicPr>
            <a:picLocks noGrp="1" noChangeAspect="1" noChangeArrowheads="1"/>
          </p:cNvPicPr>
          <p:nvPr>
            <p:ph type="body" idx="1"/>
          </p:nvPr>
        </p:nvPicPr>
        <p:blipFill>
          <a:blip r:embed="rId3" cstate="print"/>
          <a:srcRect b="31636"/>
          <a:stretch>
            <a:fillRect/>
          </a:stretch>
        </p:blipFill>
        <p:spPr>
          <a:xfrm>
            <a:off x="539750" y="1412875"/>
            <a:ext cx="8229600" cy="4413250"/>
          </a:xfrm>
          <a:noFill/>
        </p:spPr>
      </p:pic>
      <p:sp>
        <p:nvSpPr>
          <p:cNvPr id="47108" name="Rectangle 4"/>
          <p:cNvSpPr>
            <a:spLocks noChangeArrowheads="1"/>
          </p:cNvSpPr>
          <p:nvPr/>
        </p:nvSpPr>
        <p:spPr bwMode="auto">
          <a:xfrm>
            <a:off x="0" y="5670550"/>
            <a:ext cx="9324975" cy="830263"/>
          </a:xfrm>
          <a:prstGeom prst="rect">
            <a:avLst/>
          </a:prstGeom>
          <a:noFill/>
          <a:ln w="9525">
            <a:noFill/>
            <a:miter lim="800000"/>
            <a:headEnd/>
            <a:tailEnd/>
          </a:ln>
        </p:spPr>
        <p:txBody>
          <a:bodyPr>
            <a:spAutoFit/>
          </a:bodyPr>
          <a:lstStyle/>
          <a:p>
            <a:pPr algn="l" rtl="0">
              <a:buFontTx/>
              <a:buChar char="•"/>
            </a:pPr>
            <a:r>
              <a:rPr lang="en-US" sz="2400" dirty="0"/>
              <a:t>Subscripts tell the number of atoms of each element in a molecule</a:t>
            </a:r>
          </a:p>
          <a:p>
            <a:pPr algn="l" rtl="0">
              <a:buFontTx/>
              <a:buChar char="•"/>
            </a:pPr>
            <a:r>
              <a:rPr lang="en-US" sz="2400" dirty="0"/>
              <a:t>Coefficients tell the number of molecules.</a:t>
            </a:r>
          </a:p>
        </p:txBody>
      </p:sp>
      <p:sp>
        <p:nvSpPr>
          <p:cNvPr id="184325" name="Slide Number Placeholder 7"/>
          <p:cNvSpPr>
            <a:spLocks noGrp="1"/>
          </p:cNvSpPr>
          <p:nvPr>
            <p:ph type="sldNum" sz="quarter" idx="12"/>
          </p:nvPr>
        </p:nvSpPr>
        <p:spPr>
          <a:xfrm>
            <a:off x="250825" y="6381750"/>
            <a:ext cx="2133600" cy="476250"/>
          </a:xfrm>
          <a:noFill/>
        </p:spPr>
        <p:txBody>
          <a:bodyPr/>
          <a:lstStyle/>
          <a:p>
            <a:fld id="{E989110E-77C6-4529-96C6-EF59E3D805E2}" type="slidenum">
              <a:rPr lang="ar-SA" smtClean="0">
                <a:latin typeface="Arial" pitchFamily="34" charset="0"/>
                <a:cs typeface="Arial" pitchFamily="34" charset="0"/>
              </a:rPr>
              <a:pPr/>
              <a:t>51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107"/>
                                        </p:tgtEl>
                                        <p:attrNameLst>
                                          <p:attrName>style.visibility</p:attrName>
                                        </p:attrNameLst>
                                      </p:cBhvr>
                                      <p:to>
                                        <p:strVal val="visible"/>
                                      </p:to>
                                    </p:set>
                                    <p:anim calcmode="lin" valueType="num">
                                      <p:cBhvr additive="base">
                                        <p:cTn id="7" dur="500" fill="hold"/>
                                        <p:tgtEl>
                                          <p:spTgt spid="47107"/>
                                        </p:tgtEl>
                                        <p:attrNameLst>
                                          <p:attrName>ppt_x</p:attrName>
                                        </p:attrNameLst>
                                      </p:cBhvr>
                                      <p:tavLst>
                                        <p:tav tm="0">
                                          <p:val>
                                            <p:strVal val="#ppt_x"/>
                                          </p:val>
                                        </p:tav>
                                        <p:tav tm="100000">
                                          <p:val>
                                            <p:strVal val="#ppt_x"/>
                                          </p:val>
                                        </p:tav>
                                      </p:tavLst>
                                    </p:anim>
                                    <p:anim calcmode="lin" valueType="num">
                                      <p:cBhvr additive="base">
                                        <p:cTn id="8" dur="500" fill="hold"/>
                                        <p:tgtEl>
                                          <p:spTgt spid="47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7108">
                                            <p:txEl>
                                              <p:pRg st="0" end="0"/>
                                            </p:txEl>
                                          </p:spTgt>
                                        </p:tgtEl>
                                        <p:attrNameLst>
                                          <p:attrName>style.visibility</p:attrName>
                                        </p:attrNameLst>
                                      </p:cBhvr>
                                      <p:to>
                                        <p:strVal val="visible"/>
                                      </p:to>
                                    </p:set>
                                    <p:anim calcmode="lin" valueType="num">
                                      <p:cBhvr additive="base">
                                        <p:cTn id="13" dur="500" fill="hold"/>
                                        <p:tgtEl>
                                          <p:spTgt spid="4710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710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7108">
                                            <p:txEl>
                                              <p:pRg st="1" end="1"/>
                                            </p:txEl>
                                          </p:spTgt>
                                        </p:tgtEl>
                                        <p:attrNameLst>
                                          <p:attrName>style.visibility</p:attrName>
                                        </p:attrNameLst>
                                      </p:cBhvr>
                                      <p:to>
                                        <p:strVal val="visible"/>
                                      </p:to>
                                    </p:set>
                                    <p:anim calcmode="lin" valueType="num">
                                      <p:cBhvr additive="base">
                                        <p:cTn id="19" dur="500" fill="hold"/>
                                        <p:tgtEl>
                                          <p:spTgt spid="47108">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710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778" name="Rectangle 2"/>
          <p:cNvSpPr>
            <a:spLocks noGrp="1" noChangeArrowheads="1"/>
          </p:cNvSpPr>
          <p:nvPr>
            <p:ph type="title"/>
          </p:nvPr>
        </p:nvSpPr>
        <p:spPr/>
        <p:txBody>
          <a:bodyPr/>
          <a:lstStyle/>
          <a:p>
            <a:pPr eaLnBrk="1" hangingPunct="1"/>
            <a:r>
              <a:rPr lang="en-US" smtClean="0"/>
              <a:t>The Equilibrium Constant</a:t>
            </a:r>
          </a:p>
        </p:txBody>
      </p:sp>
      <p:sp>
        <p:nvSpPr>
          <p:cNvPr id="587779" name="Rectangle 3"/>
          <p:cNvSpPr>
            <a:spLocks noGrp="1" noChangeArrowheads="1"/>
          </p:cNvSpPr>
          <p:nvPr>
            <p:ph type="body" idx="1"/>
          </p:nvPr>
        </p:nvSpPr>
        <p:spPr>
          <a:xfrm>
            <a:off x="685800" y="1981200"/>
            <a:ext cx="7772400" cy="2133600"/>
          </a:xfrm>
        </p:spPr>
        <p:txBody>
          <a:bodyPr/>
          <a:lstStyle/>
          <a:p>
            <a:pPr algn="l" rtl="0" eaLnBrk="1" hangingPunct="1">
              <a:buFontTx/>
              <a:buNone/>
            </a:pPr>
            <a:r>
              <a:rPr lang="en-US" smtClean="0"/>
              <a:t>	Since pressure is proportional to concentration for gases in a closed system, the equilibrium expression can also be written</a:t>
            </a:r>
          </a:p>
        </p:txBody>
      </p:sp>
      <p:grpSp>
        <p:nvGrpSpPr>
          <p:cNvPr id="587780" name="Group 13"/>
          <p:cNvGrpSpPr>
            <a:grpSpLocks/>
          </p:cNvGrpSpPr>
          <p:nvPr/>
        </p:nvGrpSpPr>
        <p:grpSpPr bwMode="auto">
          <a:xfrm>
            <a:off x="2638425" y="3962400"/>
            <a:ext cx="3854450" cy="1311275"/>
            <a:chOff x="2155" y="2640"/>
            <a:chExt cx="2428" cy="826"/>
          </a:xfrm>
        </p:grpSpPr>
        <p:sp>
          <p:nvSpPr>
            <p:cNvPr id="587782" name="Rectangle 9"/>
            <p:cNvSpPr>
              <a:spLocks noChangeArrowheads="1"/>
            </p:cNvSpPr>
            <p:nvPr/>
          </p:nvSpPr>
          <p:spPr bwMode="auto">
            <a:xfrm>
              <a:off x="2155" y="2832"/>
              <a:ext cx="725" cy="442"/>
            </a:xfrm>
            <a:prstGeom prst="rect">
              <a:avLst/>
            </a:prstGeom>
            <a:noFill/>
            <a:ln w="9525">
              <a:noFill/>
              <a:miter lim="800000"/>
              <a:headEnd/>
              <a:tailEnd/>
            </a:ln>
          </p:spPr>
          <p:txBody>
            <a:bodyPr wrap="none">
              <a:spAutoFit/>
            </a:bodyPr>
            <a:lstStyle/>
            <a:p>
              <a:r>
                <a:rPr lang="en-US" sz="4000" i="1">
                  <a:solidFill>
                    <a:srgbClr val="C82E32"/>
                  </a:solidFill>
                  <a:latin typeface="Calibri" pitchFamily="34" charset="0"/>
                </a:rPr>
                <a:t>K</a:t>
              </a:r>
              <a:r>
                <a:rPr lang="en-US" sz="4000" baseline="-25000">
                  <a:solidFill>
                    <a:srgbClr val="C82E32"/>
                  </a:solidFill>
                  <a:latin typeface="Calibri" pitchFamily="34" charset="0"/>
                </a:rPr>
                <a:t>p</a:t>
              </a:r>
              <a:r>
                <a:rPr lang="en-US" sz="4000">
                  <a:solidFill>
                    <a:srgbClr val="C82E32"/>
                  </a:solidFill>
                  <a:latin typeface="Calibri" pitchFamily="34" charset="0"/>
                </a:rPr>
                <a:t> =</a:t>
              </a:r>
            </a:p>
          </p:txBody>
        </p:sp>
        <p:grpSp>
          <p:nvGrpSpPr>
            <p:cNvPr id="587783" name="Group 12"/>
            <p:cNvGrpSpPr>
              <a:grpSpLocks/>
            </p:cNvGrpSpPr>
            <p:nvPr/>
          </p:nvGrpSpPr>
          <p:grpSpPr bwMode="auto">
            <a:xfrm>
              <a:off x="2880" y="2640"/>
              <a:ext cx="1703" cy="826"/>
              <a:chOff x="3241" y="2671"/>
              <a:chExt cx="1703" cy="826"/>
            </a:xfrm>
          </p:grpSpPr>
          <p:sp>
            <p:nvSpPr>
              <p:cNvPr id="587784" name="Rectangle 10"/>
              <p:cNvSpPr>
                <a:spLocks noChangeArrowheads="1"/>
              </p:cNvSpPr>
              <p:nvPr/>
            </p:nvSpPr>
            <p:spPr bwMode="auto">
              <a:xfrm>
                <a:off x="3241" y="2671"/>
                <a:ext cx="1703" cy="826"/>
              </a:xfrm>
              <a:prstGeom prst="rect">
                <a:avLst/>
              </a:prstGeom>
              <a:noFill/>
              <a:ln w="9525">
                <a:noFill/>
                <a:miter lim="800000"/>
                <a:headEnd/>
                <a:tailEnd/>
              </a:ln>
            </p:spPr>
            <p:txBody>
              <a:bodyPr>
                <a:spAutoFit/>
              </a:bodyPr>
              <a:lstStyle/>
              <a:p>
                <a:r>
                  <a:rPr lang="en-US" sz="4000">
                    <a:solidFill>
                      <a:srgbClr val="C82E32"/>
                    </a:solidFill>
                    <a:latin typeface="Calibri" pitchFamily="34" charset="0"/>
                  </a:rPr>
                  <a:t>(</a:t>
                </a:r>
                <a:r>
                  <a:rPr lang="en-US" sz="4000" i="1">
                    <a:solidFill>
                      <a:srgbClr val="C82E32"/>
                    </a:solidFill>
                    <a:latin typeface="Calibri" pitchFamily="34" charset="0"/>
                  </a:rPr>
                  <a:t>P</a:t>
                </a:r>
                <a:r>
                  <a:rPr lang="en-US" sz="4000" baseline="-25000">
                    <a:solidFill>
                      <a:srgbClr val="C82E32"/>
                    </a:solidFill>
                    <a:latin typeface="Calibri" pitchFamily="34" charset="0"/>
                  </a:rPr>
                  <a:t>C</a:t>
                </a:r>
                <a:r>
                  <a:rPr lang="en-US" sz="4000" baseline="30000">
                    <a:solidFill>
                      <a:srgbClr val="C82E32"/>
                    </a:solidFill>
                    <a:latin typeface="Calibri" pitchFamily="34" charset="0"/>
                  </a:rPr>
                  <a:t>c</a:t>
                </a:r>
                <a:r>
                  <a:rPr lang="en-US" sz="4000">
                    <a:solidFill>
                      <a:srgbClr val="C82E32"/>
                    </a:solidFill>
                    <a:latin typeface="Calibri" pitchFamily="34" charset="0"/>
                  </a:rPr>
                  <a:t>) (</a:t>
                </a:r>
                <a:r>
                  <a:rPr lang="en-US" sz="4000" i="1">
                    <a:solidFill>
                      <a:srgbClr val="C82E32"/>
                    </a:solidFill>
                    <a:latin typeface="Calibri" pitchFamily="34" charset="0"/>
                  </a:rPr>
                  <a:t>P</a:t>
                </a:r>
                <a:r>
                  <a:rPr lang="en-US" sz="4000" baseline="-25000">
                    <a:solidFill>
                      <a:srgbClr val="C82E32"/>
                    </a:solidFill>
                    <a:latin typeface="Calibri" pitchFamily="34" charset="0"/>
                  </a:rPr>
                  <a:t>D</a:t>
                </a:r>
                <a:r>
                  <a:rPr lang="en-US" sz="4000" baseline="30000">
                    <a:solidFill>
                      <a:srgbClr val="C82E32"/>
                    </a:solidFill>
                    <a:latin typeface="Calibri" pitchFamily="34" charset="0"/>
                  </a:rPr>
                  <a:t>d</a:t>
                </a:r>
                <a:r>
                  <a:rPr lang="en-US" sz="4000">
                    <a:solidFill>
                      <a:srgbClr val="C82E32"/>
                    </a:solidFill>
                    <a:latin typeface="Calibri" pitchFamily="34" charset="0"/>
                  </a:rPr>
                  <a:t>)</a:t>
                </a:r>
              </a:p>
              <a:p>
                <a:r>
                  <a:rPr lang="en-US" sz="4000">
                    <a:solidFill>
                      <a:srgbClr val="C82E32"/>
                    </a:solidFill>
                    <a:latin typeface="Calibri" pitchFamily="34" charset="0"/>
                  </a:rPr>
                  <a:t>(</a:t>
                </a:r>
                <a:r>
                  <a:rPr lang="en-US" sz="4000" i="1">
                    <a:solidFill>
                      <a:srgbClr val="C82E32"/>
                    </a:solidFill>
                    <a:latin typeface="Calibri" pitchFamily="34" charset="0"/>
                  </a:rPr>
                  <a:t>P</a:t>
                </a:r>
                <a:r>
                  <a:rPr lang="en-US" sz="4000" baseline="-25000">
                    <a:solidFill>
                      <a:srgbClr val="C82E32"/>
                    </a:solidFill>
                    <a:latin typeface="Calibri" pitchFamily="34" charset="0"/>
                  </a:rPr>
                  <a:t>A</a:t>
                </a:r>
                <a:r>
                  <a:rPr lang="en-US" sz="4000" baseline="30000">
                    <a:solidFill>
                      <a:srgbClr val="C82E32"/>
                    </a:solidFill>
                    <a:latin typeface="Calibri" pitchFamily="34" charset="0"/>
                  </a:rPr>
                  <a:t>a</a:t>
                </a:r>
                <a:r>
                  <a:rPr lang="en-US" sz="4000">
                    <a:solidFill>
                      <a:srgbClr val="C82E32"/>
                    </a:solidFill>
                    <a:latin typeface="Calibri" pitchFamily="34" charset="0"/>
                  </a:rPr>
                  <a:t>) (</a:t>
                </a:r>
                <a:r>
                  <a:rPr lang="en-US" sz="4000" i="1">
                    <a:solidFill>
                      <a:srgbClr val="C82E32"/>
                    </a:solidFill>
                    <a:latin typeface="Calibri" pitchFamily="34" charset="0"/>
                  </a:rPr>
                  <a:t>P</a:t>
                </a:r>
                <a:r>
                  <a:rPr lang="en-US" sz="4000" baseline="-25000">
                    <a:solidFill>
                      <a:srgbClr val="C82E32"/>
                    </a:solidFill>
                    <a:latin typeface="Calibri" pitchFamily="34" charset="0"/>
                  </a:rPr>
                  <a:t>B</a:t>
                </a:r>
                <a:r>
                  <a:rPr lang="en-US" sz="4000" baseline="30000">
                    <a:solidFill>
                      <a:srgbClr val="C82E32"/>
                    </a:solidFill>
                    <a:latin typeface="Calibri" pitchFamily="34" charset="0"/>
                  </a:rPr>
                  <a:t>b</a:t>
                </a:r>
                <a:r>
                  <a:rPr lang="en-US" sz="4000">
                    <a:solidFill>
                      <a:srgbClr val="C82E32"/>
                    </a:solidFill>
                    <a:latin typeface="Calibri" pitchFamily="34" charset="0"/>
                  </a:rPr>
                  <a:t>)</a:t>
                </a:r>
              </a:p>
            </p:txBody>
          </p:sp>
          <p:sp>
            <p:nvSpPr>
              <p:cNvPr id="587785" name="Line 11"/>
              <p:cNvSpPr>
                <a:spLocks noChangeShapeType="1"/>
              </p:cNvSpPr>
              <p:nvPr/>
            </p:nvSpPr>
            <p:spPr bwMode="auto">
              <a:xfrm>
                <a:off x="3312" y="3120"/>
                <a:ext cx="1584" cy="0"/>
              </a:xfrm>
              <a:prstGeom prst="line">
                <a:avLst/>
              </a:prstGeom>
              <a:noFill/>
              <a:ln w="28575">
                <a:solidFill>
                  <a:srgbClr val="C82E32"/>
                </a:solidFill>
                <a:round/>
                <a:headEnd/>
                <a:tailEnd/>
              </a:ln>
            </p:spPr>
            <p:txBody>
              <a:bodyPr wrap="none" anchor="ctr"/>
              <a:lstStyle/>
              <a:p>
                <a:endParaRPr lang="en-US"/>
              </a:p>
            </p:txBody>
          </p:sp>
        </p:grpSp>
      </p:grpSp>
      <p:sp>
        <p:nvSpPr>
          <p:cNvPr id="587781" name="Slide Number Placeholder 8"/>
          <p:cNvSpPr>
            <a:spLocks noGrp="1"/>
          </p:cNvSpPr>
          <p:nvPr>
            <p:ph type="sldNum" sz="quarter" idx="12"/>
          </p:nvPr>
        </p:nvSpPr>
        <p:spPr>
          <a:noFill/>
        </p:spPr>
        <p:txBody>
          <a:bodyPr/>
          <a:lstStyle/>
          <a:p>
            <a:fld id="{B8F043B9-753E-47B4-AE6C-547FF70C77E0}" type="slidenum">
              <a:rPr lang="ar-SA" smtClean="0">
                <a:latin typeface="Arial" pitchFamily="34" charset="0"/>
                <a:cs typeface="Arial" pitchFamily="34" charset="0"/>
              </a:rPr>
              <a:pPr/>
              <a:t>510</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5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2" name="Rectangle 2"/>
          <p:cNvSpPr>
            <a:spLocks noGrp="1" noChangeArrowheads="1"/>
          </p:cNvSpPr>
          <p:nvPr>
            <p:ph type="title"/>
          </p:nvPr>
        </p:nvSpPr>
        <p:spPr/>
        <p:txBody>
          <a:bodyPr/>
          <a:lstStyle/>
          <a:p>
            <a:pPr eaLnBrk="1" hangingPunct="1"/>
            <a:r>
              <a:rPr lang="en-US" smtClean="0"/>
              <a:t>Relationship Between </a:t>
            </a:r>
            <a:r>
              <a:rPr lang="en-US" i="1" smtClean="0"/>
              <a:t>K</a:t>
            </a:r>
            <a:r>
              <a:rPr lang="en-US" baseline="-25000" smtClean="0"/>
              <a:t>c</a:t>
            </a:r>
            <a:r>
              <a:rPr lang="en-US" smtClean="0"/>
              <a:t> and </a:t>
            </a:r>
            <a:r>
              <a:rPr lang="en-US" i="1" smtClean="0"/>
              <a:t>K</a:t>
            </a:r>
            <a:r>
              <a:rPr lang="en-US" baseline="-25000" smtClean="0"/>
              <a:t>p</a:t>
            </a:r>
            <a:endParaRPr lang="en-US" smtClean="0"/>
          </a:p>
        </p:txBody>
      </p:sp>
      <p:sp>
        <p:nvSpPr>
          <p:cNvPr id="588803" name="Rectangle 3"/>
          <p:cNvSpPr>
            <a:spLocks noGrp="1" noChangeArrowheads="1"/>
          </p:cNvSpPr>
          <p:nvPr>
            <p:ph type="body" idx="1"/>
          </p:nvPr>
        </p:nvSpPr>
        <p:spPr>
          <a:xfrm>
            <a:off x="685800" y="1524000"/>
            <a:ext cx="7772400" cy="1676400"/>
          </a:xfrm>
        </p:spPr>
        <p:txBody>
          <a:bodyPr/>
          <a:lstStyle/>
          <a:p>
            <a:pPr algn="l" rtl="0" eaLnBrk="1" hangingPunct="1">
              <a:buFontTx/>
              <a:buNone/>
            </a:pPr>
            <a:r>
              <a:rPr lang="en-US" smtClean="0"/>
              <a:t>	Plugging this into the expression for </a:t>
            </a:r>
            <a:r>
              <a:rPr lang="en-US" i="1" smtClean="0"/>
              <a:t>K</a:t>
            </a:r>
            <a:r>
              <a:rPr lang="en-US" baseline="-25000" smtClean="0"/>
              <a:t>p</a:t>
            </a:r>
            <a:r>
              <a:rPr lang="en-US" smtClean="0"/>
              <a:t> for each substance, the relationship between </a:t>
            </a:r>
            <a:r>
              <a:rPr lang="en-US" i="1" smtClean="0"/>
              <a:t>K</a:t>
            </a:r>
            <a:r>
              <a:rPr lang="en-US" baseline="-25000" smtClean="0"/>
              <a:t>c</a:t>
            </a:r>
            <a:r>
              <a:rPr lang="en-US" smtClean="0"/>
              <a:t> and </a:t>
            </a:r>
            <a:r>
              <a:rPr lang="en-US" i="1" smtClean="0"/>
              <a:t>K</a:t>
            </a:r>
            <a:r>
              <a:rPr lang="en-US" baseline="-25000" smtClean="0"/>
              <a:t>p</a:t>
            </a:r>
            <a:r>
              <a:rPr lang="en-US" smtClean="0"/>
              <a:t> becomes</a:t>
            </a:r>
          </a:p>
        </p:txBody>
      </p:sp>
      <p:sp>
        <p:nvSpPr>
          <p:cNvPr id="41992" name="Rectangle 8"/>
          <p:cNvSpPr>
            <a:spLocks noChangeArrowheads="1"/>
          </p:cNvSpPr>
          <p:nvPr/>
        </p:nvSpPr>
        <p:spPr bwMode="auto">
          <a:xfrm>
            <a:off x="685800" y="4343400"/>
            <a:ext cx="7772400" cy="609600"/>
          </a:xfrm>
          <a:prstGeom prst="rect">
            <a:avLst/>
          </a:prstGeom>
          <a:noFill/>
          <a:ln w="9525">
            <a:noFill/>
            <a:miter lim="800000"/>
            <a:headEnd/>
            <a:tailEnd/>
          </a:ln>
        </p:spPr>
        <p:txBody>
          <a:bodyPr/>
          <a:lstStyle/>
          <a:p>
            <a:pPr marL="342900" indent="-342900">
              <a:spcBef>
                <a:spcPct val="20000"/>
              </a:spcBef>
            </a:pPr>
            <a:r>
              <a:rPr lang="en-US">
                <a:solidFill>
                  <a:srgbClr val="C82E32"/>
                </a:solidFill>
                <a:latin typeface="Calibri" pitchFamily="34" charset="0"/>
              </a:rPr>
              <a:t>	where</a:t>
            </a:r>
          </a:p>
        </p:txBody>
      </p:sp>
      <p:sp>
        <p:nvSpPr>
          <p:cNvPr id="41994" name="Rectangle 10"/>
          <p:cNvSpPr>
            <a:spLocks noChangeArrowheads="1"/>
          </p:cNvSpPr>
          <p:nvPr/>
        </p:nvSpPr>
        <p:spPr bwMode="auto">
          <a:xfrm>
            <a:off x="2882900" y="3397250"/>
            <a:ext cx="3376613" cy="641350"/>
          </a:xfrm>
          <a:prstGeom prst="rect">
            <a:avLst/>
          </a:prstGeom>
          <a:noFill/>
          <a:ln w="9525">
            <a:noFill/>
            <a:miter lim="800000"/>
            <a:headEnd/>
            <a:tailEnd/>
          </a:ln>
        </p:spPr>
        <p:txBody>
          <a:bodyPr>
            <a:spAutoFit/>
          </a:bodyPr>
          <a:lstStyle/>
          <a:p>
            <a:r>
              <a:rPr lang="en-US" sz="3600" i="1">
                <a:solidFill>
                  <a:srgbClr val="C82E32"/>
                </a:solidFill>
                <a:latin typeface="Calibri" pitchFamily="34" charset="0"/>
              </a:rPr>
              <a:t>K</a:t>
            </a:r>
            <a:r>
              <a:rPr lang="en-US" sz="3600" baseline="-25000">
                <a:solidFill>
                  <a:srgbClr val="C82E32"/>
                </a:solidFill>
                <a:latin typeface="Calibri" pitchFamily="34" charset="0"/>
              </a:rPr>
              <a:t>p</a:t>
            </a:r>
            <a:r>
              <a:rPr lang="en-US" sz="3600">
                <a:solidFill>
                  <a:srgbClr val="C82E32"/>
                </a:solidFill>
                <a:latin typeface="Calibri" pitchFamily="34" charset="0"/>
              </a:rPr>
              <a:t> = </a:t>
            </a:r>
            <a:r>
              <a:rPr lang="en-US" sz="3600" i="1">
                <a:solidFill>
                  <a:srgbClr val="C82E32"/>
                </a:solidFill>
                <a:latin typeface="Calibri" pitchFamily="34" charset="0"/>
              </a:rPr>
              <a:t>K</a:t>
            </a:r>
            <a:r>
              <a:rPr lang="en-US" sz="3600" baseline="-25000">
                <a:solidFill>
                  <a:srgbClr val="C82E32"/>
                </a:solidFill>
                <a:latin typeface="Calibri" pitchFamily="34" charset="0"/>
              </a:rPr>
              <a:t>c</a:t>
            </a:r>
            <a:r>
              <a:rPr lang="en-US" sz="3600">
                <a:solidFill>
                  <a:srgbClr val="C82E32"/>
                </a:solidFill>
                <a:latin typeface="Calibri" pitchFamily="34" charset="0"/>
              </a:rPr>
              <a:t> (</a:t>
            </a:r>
            <a:r>
              <a:rPr lang="en-US" sz="3600" i="1">
                <a:solidFill>
                  <a:srgbClr val="C82E32"/>
                </a:solidFill>
                <a:latin typeface="Calibri" pitchFamily="34" charset="0"/>
              </a:rPr>
              <a:t>RT</a:t>
            </a:r>
            <a:r>
              <a:rPr lang="en-US" sz="3600">
                <a:solidFill>
                  <a:srgbClr val="C82E32"/>
                </a:solidFill>
                <a:latin typeface="Calibri" pitchFamily="34" charset="0"/>
              </a:rPr>
              <a:t>)</a:t>
            </a:r>
            <a:r>
              <a:rPr lang="en-US" sz="3600" baseline="30000">
                <a:solidFill>
                  <a:srgbClr val="C82E32"/>
                </a:solidFill>
                <a:latin typeface="Symbol" pitchFamily="18" charset="2"/>
                <a:sym typeface="Symbol" pitchFamily="18" charset="2"/>
              </a:rPr>
              <a:t></a:t>
            </a:r>
            <a:r>
              <a:rPr lang="en-US" sz="3600" i="1" baseline="30000">
                <a:solidFill>
                  <a:srgbClr val="C82E32"/>
                </a:solidFill>
                <a:latin typeface="Calibri" pitchFamily="34" charset="0"/>
              </a:rPr>
              <a:t>n</a:t>
            </a:r>
            <a:endParaRPr lang="en-US" sz="3600">
              <a:solidFill>
                <a:srgbClr val="C82E32"/>
              </a:solidFill>
              <a:latin typeface="Calibri" pitchFamily="34" charset="0"/>
            </a:endParaRPr>
          </a:p>
        </p:txBody>
      </p:sp>
      <p:sp>
        <p:nvSpPr>
          <p:cNvPr id="41995" name="Rectangle 11"/>
          <p:cNvSpPr>
            <a:spLocks noChangeArrowheads="1"/>
          </p:cNvSpPr>
          <p:nvPr/>
        </p:nvSpPr>
        <p:spPr bwMode="auto">
          <a:xfrm>
            <a:off x="-46038" y="5300663"/>
            <a:ext cx="9190038" cy="523875"/>
          </a:xfrm>
          <a:prstGeom prst="rect">
            <a:avLst/>
          </a:prstGeom>
          <a:noFill/>
          <a:ln w="9525">
            <a:noFill/>
            <a:miter lim="800000"/>
            <a:headEnd/>
            <a:tailEnd/>
          </a:ln>
        </p:spPr>
        <p:txBody>
          <a:bodyPr wrap="none">
            <a:spAutoFit/>
          </a:bodyPr>
          <a:lstStyle/>
          <a:p>
            <a:pPr algn="l" rtl="0"/>
            <a:r>
              <a:rPr lang="en-US" sz="2800">
                <a:solidFill>
                  <a:srgbClr val="C82E32"/>
                </a:solidFill>
                <a:latin typeface="Symbol" pitchFamily="18" charset="2"/>
                <a:sym typeface="Symbol" pitchFamily="18" charset="2"/>
              </a:rPr>
              <a:t></a:t>
            </a:r>
            <a:r>
              <a:rPr lang="en-US" sz="2800" i="1">
                <a:solidFill>
                  <a:srgbClr val="C82E32"/>
                </a:solidFill>
                <a:latin typeface="Calibri" pitchFamily="34" charset="0"/>
              </a:rPr>
              <a:t>n</a:t>
            </a:r>
            <a:r>
              <a:rPr lang="en-US" sz="2800">
                <a:solidFill>
                  <a:srgbClr val="C82E32"/>
                </a:solidFill>
                <a:latin typeface="Calibri" pitchFamily="34" charset="0"/>
              </a:rPr>
              <a:t> = (moles of gaseous product) - (moles of gaseous reactant)</a:t>
            </a:r>
          </a:p>
        </p:txBody>
      </p:sp>
      <p:sp>
        <p:nvSpPr>
          <p:cNvPr id="588807" name="Slide Number Placeholder 6"/>
          <p:cNvSpPr>
            <a:spLocks noGrp="1"/>
          </p:cNvSpPr>
          <p:nvPr>
            <p:ph type="sldNum" sz="quarter" idx="12"/>
          </p:nvPr>
        </p:nvSpPr>
        <p:spPr>
          <a:noFill/>
        </p:spPr>
        <p:txBody>
          <a:bodyPr/>
          <a:lstStyle/>
          <a:p>
            <a:fld id="{D363BFE9-4741-4248-92EB-7E9424A25338}" type="slidenum">
              <a:rPr lang="ar-SA" smtClean="0">
                <a:latin typeface="Arial" pitchFamily="34" charset="0"/>
                <a:cs typeface="Arial" pitchFamily="34" charset="0"/>
              </a:rPr>
              <a:pPr/>
              <a:t>511</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0"/>
                                  </p:stCondLst>
                                  <p:childTnLst>
                                    <p:set>
                                      <p:cBhvr>
                                        <p:cTn id="6" dur="1" fill="hold">
                                          <p:stCondLst>
                                            <p:cond delay="0"/>
                                          </p:stCondLst>
                                        </p:cTn>
                                        <p:tgtEl>
                                          <p:spTgt spid="41994"/>
                                        </p:tgtEl>
                                        <p:attrNameLst>
                                          <p:attrName>style.visibility</p:attrName>
                                        </p:attrNameLst>
                                      </p:cBhvr>
                                      <p:to>
                                        <p:strVal val="visible"/>
                                      </p:to>
                                    </p:set>
                                    <p:animEffect transition="in" filter="fade">
                                      <p:cBhvr>
                                        <p:cTn id="7" dur="2000"/>
                                        <p:tgtEl>
                                          <p:spTgt spid="41994"/>
                                        </p:tgtEl>
                                      </p:cBhvr>
                                    </p:animEffect>
                                  </p:childTnLst>
                                </p:cTn>
                              </p:par>
                            </p:childTnLst>
                          </p:cTn>
                        </p:par>
                        <p:par>
                          <p:cTn id="8" fill="hold">
                            <p:stCondLst>
                              <p:cond delay="5000"/>
                            </p:stCondLst>
                            <p:childTnLst>
                              <p:par>
                                <p:cTn id="9" presetID="10" presetClass="entr" presetSubtype="0" fill="hold" grpId="0" nodeType="afterEffect">
                                  <p:stCondLst>
                                    <p:cond delay="1000"/>
                                  </p:stCondLst>
                                  <p:childTnLst>
                                    <p:set>
                                      <p:cBhvr>
                                        <p:cTn id="10" dur="1" fill="hold">
                                          <p:stCondLst>
                                            <p:cond delay="0"/>
                                          </p:stCondLst>
                                        </p:cTn>
                                        <p:tgtEl>
                                          <p:spTgt spid="41992"/>
                                        </p:tgtEl>
                                        <p:attrNameLst>
                                          <p:attrName>style.visibility</p:attrName>
                                        </p:attrNameLst>
                                      </p:cBhvr>
                                      <p:to>
                                        <p:strVal val="visible"/>
                                      </p:to>
                                    </p:set>
                                    <p:animEffect transition="in" filter="fade">
                                      <p:cBhvr>
                                        <p:cTn id="11" dur="2000"/>
                                        <p:tgtEl>
                                          <p:spTgt spid="41992"/>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41995"/>
                                        </p:tgtEl>
                                        <p:attrNameLst>
                                          <p:attrName>style.visibility</p:attrName>
                                        </p:attrNameLst>
                                      </p:cBhvr>
                                      <p:to>
                                        <p:strVal val="visible"/>
                                      </p:to>
                                    </p:set>
                                    <p:animEffect transition="in" filter="fade">
                                      <p:cBhvr>
                                        <p:cTn id="14" dur="2000"/>
                                        <p:tgtEl>
                                          <p:spTgt spid="41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2" grpId="0"/>
      <p:bldP spid="41994" grpId="0"/>
      <p:bldP spid="41995" grpId="0"/>
    </p:bldLst>
  </p:timing>
</p:sld>
</file>

<file path=ppt/slides/slide5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4" name="Content Placeholder 2"/>
          <p:cNvSpPr>
            <a:spLocks noGrp="1"/>
          </p:cNvSpPr>
          <p:nvPr>
            <p:ph idx="1"/>
          </p:nvPr>
        </p:nvSpPr>
        <p:spPr>
          <a:xfrm>
            <a:off x="457200" y="228600"/>
            <a:ext cx="8686800" cy="5638800"/>
          </a:xfrm>
        </p:spPr>
        <p:txBody>
          <a:bodyPr/>
          <a:lstStyle/>
          <a:p>
            <a:pPr algn="l" rtl="0" eaLnBrk="1" hangingPunct="1"/>
            <a:r>
              <a:rPr lang="en-US" sz="2800" smtClean="0"/>
              <a:t>The actual form of the equilibrium expression developed on the previous slide takes the following rearranged form:</a:t>
            </a:r>
          </a:p>
          <a:p>
            <a:pPr algn="l" rtl="0" eaLnBrk="1" hangingPunct="1"/>
            <a:r>
              <a:rPr lang="en-US" sz="2800" smtClean="0"/>
              <a:t>The exponent of the “RT” term (</a:t>
            </a:r>
            <a:r>
              <a:rPr lang="en-US" sz="2800" smtClean="0">
                <a:sym typeface="Symbol" pitchFamily="18" charset="2"/>
              </a:rPr>
              <a:t>n</a:t>
            </a:r>
            <a:r>
              <a:rPr lang="en-US" sz="2800" baseline="-25000" smtClean="0">
                <a:sym typeface="Symbol" pitchFamily="18" charset="2"/>
              </a:rPr>
              <a:t>gas</a:t>
            </a:r>
            <a:r>
              <a:rPr lang="en-US" sz="2800" smtClean="0">
                <a:sym typeface="Symbol" pitchFamily="18" charset="2"/>
              </a:rPr>
              <a:t>)</a:t>
            </a:r>
            <a:r>
              <a:rPr lang="en-US" sz="2800" baseline="-25000" smtClean="0">
                <a:sym typeface="Symbol" pitchFamily="18" charset="2"/>
              </a:rPr>
              <a:t> </a:t>
            </a:r>
            <a:r>
              <a:rPr lang="en-US" sz="2800" smtClean="0"/>
              <a:t>equals the change in the amount (moles) of gas</a:t>
            </a:r>
            <a:r>
              <a:rPr lang="en-US" sz="2800" smtClean="0">
                <a:sym typeface="Symbol" pitchFamily="18" charset="2"/>
              </a:rPr>
              <a:t> from the “balanced” equation</a:t>
            </a:r>
          </a:p>
          <a:p>
            <a:pPr algn="ctr" rtl="0" eaLnBrk="1" hangingPunct="1">
              <a:lnSpc>
                <a:spcPts val="2300"/>
              </a:lnSpc>
              <a:spcBef>
                <a:spcPts val="300"/>
              </a:spcBef>
              <a:spcAft>
                <a:spcPts val="300"/>
              </a:spcAft>
              <a:buFont typeface="Wingdings" pitchFamily="2" charset="2"/>
              <a:buNone/>
            </a:pPr>
            <a:r>
              <a:rPr lang="en-US" sz="2800" smtClean="0">
                <a:sym typeface="Symbol" pitchFamily="18" charset="2"/>
              </a:rPr>
              <a:t>n</a:t>
            </a:r>
            <a:r>
              <a:rPr lang="en-US" sz="2800" baseline="-25000" smtClean="0">
                <a:sym typeface="Symbol" pitchFamily="18" charset="2"/>
              </a:rPr>
              <a:t>gas</a:t>
            </a:r>
            <a:r>
              <a:rPr lang="en-US" sz="2800" smtClean="0">
                <a:sym typeface="Symbol" pitchFamily="18" charset="2"/>
              </a:rPr>
              <a:t>  =  moles gaseous product  -  moles gaseous reactant</a:t>
            </a:r>
          </a:p>
          <a:p>
            <a:pPr algn="l" rtl="0" eaLnBrk="1" hangingPunct="1">
              <a:lnSpc>
                <a:spcPts val="2300"/>
              </a:lnSpc>
              <a:spcBef>
                <a:spcPts val="300"/>
              </a:spcBef>
              <a:spcAft>
                <a:spcPts val="300"/>
              </a:spcAft>
              <a:buClr>
                <a:srgbClr val="FF9966"/>
              </a:buClr>
              <a:buFont typeface="Wingdings" pitchFamily="2" charset="2"/>
              <a:buNone/>
            </a:pPr>
            <a:r>
              <a:rPr lang="en-US" sz="2800" smtClean="0"/>
              <a:t>Note:  </a:t>
            </a:r>
            <a:r>
              <a:rPr lang="en-US" sz="2800" smtClean="0">
                <a:sym typeface="Symbol" pitchFamily="18" charset="2"/>
              </a:rPr>
              <a:t>n</a:t>
            </a:r>
            <a:r>
              <a:rPr lang="en-US" sz="2800" baseline="-25000" smtClean="0">
                <a:sym typeface="Symbol" pitchFamily="18" charset="2"/>
              </a:rPr>
              <a:t>gas</a:t>
            </a:r>
            <a:r>
              <a:rPr lang="en-US" sz="2800" smtClean="0">
                <a:sym typeface="Symbol" pitchFamily="18" charset="2"/>
              </a:rPr>
              <a:t>  can be positive (+) or negative (-)</a:t>
            </a:r>
            <a:endParaRPr lang="en-US" sz="2800" smtClean="0"/>
          </a:p>
          <a:p>
            <a:pPr algn="l" rtl="0" eaLnBrk="1" hangingPunct="1">
              <a:buClr>
                <a:srgbClr val="FF9966"/>
              </a:buClr>
            </a:pPr>
            <a:r>
              <a:rPr lang="en-US" sz="2800" smtClean="0"/>
              <a:t>From previous example:</a:t>
            </a:r>
          </a:p>
          <a:p>
            <a:pPr algn="l" rtl="0" eaLnBrk="1" hangingPunct="1">
              <a:buClr>
                <a:srgbClr val="FF9966"/>
              </a:buClr>
            </a:pPr>
            <a:endParaRPr lang="en-US" sz="2800" smtClean="0"/>
          </a:p>
          <a:p>
            <a:pPr algn="l" rtl="0" eaLnBrk="1" hangingPunct="1">
              <a:buClr>
                <a:srgbClr val="FF9966"/>
              </a:buClr>
            </a:pPr>
            <a:endParaRPr lang="en-US" sz="2800" smtClean="0"/>
          </a:p>
          <a:p>
            <a:pPr algn="l" rtl="0" eaLnBrk="1" hangingPunct="1">
              <a:buClr>
                <a:srgbClr val="FF9966"/>
              </a:buClr>
            </a:pPr>
            <a:r>
              <a:rPr lang="en-US" sz="2800" smtClean="0"/>
              <a:t>Thus, for the above reaction:</a:t>
            </a:r>
          </a:p>
          <a:p>
            <a:pPr algn="l" rtl="0" eaLnBrk="1" hangingPunct="1">
              <a:buClr>
                <a:srgbClr val="FF9966"/>
              </a:buClr>
              <a:buFont typeface="Wingdings" pitchFamily="2" charset="2"/>
              <a:buNone/>
            </a:pPr>
            <a:endParaRPr lang="en-US" sz="2800" smtClean="0"/>
          </a:p>
        </p:txBody>
      </p:sp>
      <p:graphicFrame>
        <p:nvGraphicFramePr>
          <p:cNvPr id="70658" name="Object 2" descr="Brown marble"/>
          <p:cNvGraphicFramePr>
            <a:graphicFrameLocks noChangeAspect="1"/>
          </p:cNvGraphicFramePr>
          <p:nvPr/>
        </p:nvGraphicFramePr>
        <p:xfrm>
          <a:off x="4284663" y="1125538"/>
          <a:ext cx="2663825" cy="495300"/>
        </p:xfrm>
        <a:graphic>
          <a:graphicData uri="http://schemas.openxmlformats.org/presentationml/2006/ole">
            <mc:AlternateContent xmlns:mc="http://schemas.openxmlformats.org/markup-compatibility/2006">
              <mc:Choice xmlns:v="urn:schemas-microsoft-com:vml" Requires="v">
                <p:oleObj spid="_x0000_s70670" name="Equation" r:id="rId4" imgW="2336760" imgH="507960" progId="">
                  <p:embed/>
                </p:oleObj>
              </mc:Choice>
              <mc:Fallback>
                <p:oleObj name="Equation" r:id="rId4" imgW="2336760" imgH="50796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4663" y="1125538"/>
                        <a:ext cx="2663825" cy="4953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0659" name="Object 10" descr="Brown marble"/>
          <p:cNvGraphicFramePr>
            <a:graphicFrameLocks noChangeAspect="1"/>
          </p:cNvGraphicFramePr>
          <p:nvPr/>
        </p:nvGraphicFramePr>
        <p:xfrm>
          <a:off x="2195513" y="4508500"/>
          <a:ext cx="4419600" cy="381000"/>
        </p:xfrm>
        <a:graphic>
          <a:graphicData uri="http://schemas.openxmlformats.org/presentationml/2006/ole">
            <mc:AlternateContent xmlns:mc="http://schemas.openxmlformats.org/markup-compatibility/2006">
              <mc:Choice xmlns:v="urn:schemas-microsoft-com:vml" Requires="v">
                <p:oleObj spid="_x0000_s70671" name="Equation" r:id="rId7" imgW="4419360" imgH="380880" progId="">
                  <p:embed/>
                </p:oleObj>
              </mc:Choice>
              <mc:Fallback>
                <p:oleObj name="Equation" r:id="rId7" imgW="4419360" imgH="380880" progId="">
                  <p:embed/>
                  <p:pic>
                    <p:nvPicPr>
                      <p:cNvPr id="0" name="Object 10"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5513" y="4508500"/>
                        <a:ext cx="4419600" cy="3810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0660" name="Object 8" descr="Brown marble"/>
          <p:cNvGraphicFramePr>
            <a:graphicFrameLocks noChangeAspect="1"/>
          </p:cNvGraphicFramePr>
          <p:nvPr/>
        </p:nvGraphicFramePr>
        <p:xfrm>
          <a:off x="2124075" y="5013325"/>
          <a:ext cx="4991100" cy="508000"/>
        </p:xfrm>
        <a:graphic>
          <a:graphicData uri="http://schemas.openxmlformats.org/presentationml/2006/ole">
            <mc:AlternateContent xmlns:mc="http://schemas.openxmlformats.org/markup-compatibility/2006">
              <mc:Choice xmlns:v="urn:schemas-microsoft-com:vml" Requires="v">
                <p:oleObj spid="_x0000_s70672" name="Equation" r:id="rId9" imgW="4991040" imgH="507960" progId="">
                  <p:embed/>
                </p:oleObj>
              </mc:Choice>
              <mc:Fallback>
                <p:oleObj name="Equation" r:id="rId9" imgW="4991040" imgH="507960" progId="">
                  <p:embed/>
                  <p:pic>
                    <p:nvPicPr>
                      <p:cNvPr id="0" name="Object 8"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24075" y="5013325"/>
                        <a:ext cx="4991100" cy="5080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0661" name="Object 5" descr="Brown marble"/>
          <p:cNvGraphicFramePr>
            <a:graphicFrameLocks noChangeAspect="1"/>
          </p:cNvGraphicFramePr>
          <p:nvPr/>
        </p:nvGraphicFramePr>
        <p:xfrm>
          <a:off x="1116013" y="6092825"/>
          <a:ext cx="2133600" cy="539750"/>
        </p:xfrm>
        <a:graphic>
          <a:graphicData uri="http://schemas.openxmlformats.org/presentationml/2006/ole">
            <mc:AlternateContent xmlns:mc="http://schemas.openxmlformats.org/markup-compatibility/2006">
              <mc:Choice xmlns:v="urn:schemas-microsoft-com:vml" Requires="v">
                <p:oleObj spid="_x0000_s70673" name="Equation" r:id="rId11" imgW="2019240" imgH="507960" progId="">
                  <p:embed/>
                </p:oleObj>
              </mc:Choice>
              <mc:Fallback>
                <p:oleObj name="Equation" r:id="rId11" imgW="2019240" imgH="507960" progId="">
                  <p:embed/>
                  <p:pic>
                    <p:nvPicPr>
                      <p:cNvPr id="0" name="Object 5"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16013" y="6092825"/>
                        <a:ext cx="2133600" cy="5397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0662" name="Object 11" descr="Brown marble"/>
          <p:cNvGraphicFramePr>
            <a:graphicFrameLocks noChangeAspect="1"/>
          </p:cNvGraphicFramePr>
          <p:nvPr/>
        </p:nvGraphicFramePr>
        <p:xfrm>
          <a:off x="6084888" y="5949950"/>
          <a:ext cx="2795587" cy="676275"/>
        </p:xfrm>
        <a:graphic>
          <a:graphicData uri="http://schemas.openxmlformats.org/presentationml/2006/ole">
            <mc:AlternateContent xmlns:mc="http://schemas.openxmlformats.org/markup-compatibility/2006">
              <mc:Choice xmlns:v="urn:schemas-microsoft-com:vml" Requires="v">
                <p:oleObj spid="_x0000_s70674" name="Equation" r:id="rId13" imgW="1841400" imgH="444240" progId="">
                  <p:embed/>
                </p:oleObj>
              </mc:Choice>
              <mc:Fallback>
                <p:oleObj name="Equation" r:id="rId13" imgW="1841400" imgH="444240" progId="">
                  <p:embed/>
                  <p:pic>
                    <p:nvPicPr>
                      <p:cNvPr id="0" name="Object 11"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084888" y="5949950"/>
                        <a:ext cx="2795587" cy="6762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0663" name="Object 7" descr="Brown marble"/>
          <p:cNvGraphicFramePr>
            <a:graphicFrameLocks noChangeAspect="1"/>
          </p:cNvGraphicFramePr>
          <p:nvPr/>
        </p:nvGraphicFramePr>
        <p:xfrm>
          <a:off x="3962400" y="5943600"/>
          <a:ext cx="1490663" cy="768350"/>
        </p:xfrm>
        <a:graphic>
          <a:graphicData uri="http://schemas.openxmlformats.org/presentationml/2006/ole">
            <mc:AlternateContent xmlns:mc="http://schemas.openxmlformats.org/markup-compatibility/2006">
              <mc:Choice xmlns:v="urn:schemas-microsoft-com:vml" Requires="v">
                <p:oleObj spid="_x0000_s70675" name="Equation" r:id="rId15" imgW="1409400" imgH="723600" progId="">
                  <p:embed/>
                </p:oleObj>
              </mc:Choice>
              <mc:Fallback>
                <p:oleObj name="Equation" r:id="rId15" imgW="1409400" imgH="723600" progId="">
                  <p:embed/>
                  <p:pic>
                    <p:nvPicPr>
                      <p:cNvPr id="0" name="Object 7"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62400" y="5943600"/>
                        <a:ext cx="1490663" cy="768350"/>
                      </a:xfrm>
                      <a:prstGeom prst="rect">
                        <a:avLst/>
                      </a:prstGeom>
                      <a:blipFill dpi="0" rotWithShape="0">
                        <a:blip r:embed="rId6"/>
                        <a:srcRect/>
                        <a:tile tx="0" ty="0" sx="100000" sy="100000" flip="none" algn="tl"/>
                      </a:blipFill>
                    </p:spPr>
                  </p:pic>
                </p:oleObj>
              </mc:Fallback>
            </mc:AlternateContent>
          </a:graphicData>
        </a:graphic>
      </p:graphicFrame>
      <p:sp>
        <p:nvSpPr>
          <p:cNvPr id="70665" name="Slide Number Placeholder 8"/>
          <p:cNvSpPr>
            <a:spLocks noGrp="1"/>
          </p:cNvSpPr>
          <p:nvPr>
            <p:ph type="sldNum" sz="quarter" idx="12"/>
          </p:nvPr>
        </p:nvSpPr>
        <p:spPr>
          <a:noFill/>
        </p:spPr>
        <p:txBody>
          <a:bodyPr/>
          <a:lstStyle/>
          <a:p>
            <a:fld id="{1044C164-87B5-4DF6-ABF6-A0B2CC294240}" type="slidenum">
              <a:rPr lang="ar-SA" smtClean="0">
                <a:latin typeface="Arial" pitchFamily="34" charset="0"/>
                <a:cs typeface="Arial" pitchFamily="34" charset="0"/>
              </a:rPr>
              <a:pPr/>
              <a:t>512</a:t>
            </a:fld>
            <a:endParaRPr lang="en-US" smtClean="0">
              <a:latin typeface="Arial" pitchFamily="34" charset="0"/>
              <a:cs typeface="Arial" pitchFamily="34" charset="0"/>
            </a:endParaRPr>
          </a:p>
        </p:txBody>
      </p:sp>
      <p:sp>
        <p:nvSpPr>
          <p:cNvPr id="70666" name="Rectangle 4"/>
          <p:cNvSpPr>
            <a:spLocks noChangeArrowheads="1"/>
          </p:cNvSpPr>
          <p:nvPr/>
        </p:nvSpPr>
        <p:spPr bwMode="auto">
          <a:xfrm rot="10800000">
            <a:off x="4643438" y="4581525"/>
            <a:ext cx="412750" cy="369888"/>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
        <p:nvSpPr>
          <p:cNvPr id="70667" name="Rectangle 4"/>
          <p:cNvSpPr>
            <a:spLocks noChangeArrowheads="1"/>
          </p:cNvSpPr>
          <p:nvPr/>
        </p:nvSpPr>
        <p:spPr bwMode="auto">
          <a:xfrm>
            <a:off x="4643438" y="4508500"/>
            <a:ext cx="412750" cy="369888"/>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Tree>
  </p:cSld>
  <p:clrMapOvr>
    <a:masterClrMapping/>
  </p:clrMapOvr>
  <p:timing>
    <p:tnLst>
      <p:par>
        <p:cTn id="1" dur="indefinite" restart="never" nodeType="tmRoot"/>
      </p:par>
    </p:tnLst>
  </p:timing>
</p:sld>
</file>

<file path=ppt/slides/slide5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1" name="Content Placeholder 9"/>
          <p:cNvSpPr>
            <a:spLocks noGrp="1"/>
          </p:cNvSpPr>
          <p:nvPr>
            <p:ph idx="1"/>
          </p:nvPr>
        </p:nvSpPr>
        <p:spPr>
          <a:xfrm>
            <a:off x="179388" y="228600"/>
            <a:ext cx="8964612" cy="1524000"/>
          </a:xfrm>
        </p:spPr>
        <p:txBody>
          <a:bodyPr/>
          <a:lstStyle/>
          <a:p>
            <a:pPr algn="l" rtl="0" eaLnBrk="1" hangingPunct="1"/>
            <a:r>
              <a:rPr lang="en-US" sz="2800" smtClean="0"/>
              <a:t>In many cases Q</a:t>
            </a:r>
            <a:r>
              <a:rPr lang="en-US" sz="2800" baseline="-25000" smtClean="0"/>
              <a:t>c</a:t>
            </a:r>
            <a:r>
              <a:rPr lang="en-US" sz="2800" smtClean="0"/>
              <a:t> and Q</a:t>
            </a:r>
            <a:r>
              <a:rPr lang="en-US" sz="2800" baseline="-25000" smtClean="0"/>
              <a:t>p</a:t>
            </a:r>
            <a:r>
              <a:rPr lang="en-US" sz="2800" smtClean="0"/>
              <a:t>  (K</a:t>
            </a:r>
            <a:r>
              <a:rPr lang="en-US" sz="2800" baseline="-25000" smtClean="0"/>
              <a:t>c</a:t>
            </a:r>
            <a:r>
              <a:rPr lang="en-US" sz="2800" smtClean="0"/>
              <a:t> &amp; K</a:t>
            </a:r>
            <a:r>
              <a:rPr lang="en-US" sz="2800" baseline="-25000" smtClean="0"/>
              <a:t>p</a:t>
            </a:r>
            <a:r>
              <a:rPr lang="en-US" sz="2800" smtClean="0"/>
              <a:t>)  do not have the same value</a:t>
            </a:r>
          </a:p>
          <a:p>
            <a:pPr algn="l" rtl="0" eaLnBrk="1" hangingPunct="1"/>
            <a:r>
              <a:rPr lang="en-US" sz="2800" smtClean="0"/>
              <a:t>The Gas Law can be rearranged as concentration terms and converted to partial pressures</a:t>
            </a:r>
          </a:p>
          <a:p>
            <a:pPr algn="l" rtl="0" eaLnBrk="1" hangingPunct="1"/>
            <a:endParaRPr lang="en-US" sz="2800" smtClean="0"/>
          </a:p>
          <a:p>
            <a:pPr algn="l" rtl="0" eaLnBrk="1" hangingPunct="1"/>
            <a:endParaRPr lang="en-US" sz="2800" smtClean="0"/>
          </a:p>
        </p:txBody>
      </p:sp>
      <p:graphicFrame>
        <p:nvGraphicFramePr>
          <p:cNvPr id="71682" name="Object 3" descr="Brown marble"/>
          <p:cNvGraphicFramePr>
            <a:graphicFrameLocks noChangeAspect="1"/>
          </p:cNvGraphicFramePr>
          <p:nvPr/>
        </p:nvGraphicFramePr>
        <p:xfrm>
          <a:off x="3943350" y="2389188"/>
          <a:ext cx="1466850" cy="823912"/>
        </p:xfrm>
        <a:graphic>
          <a:graphicData uri="http://schemas.openxmlformats.org/presentationml/2006/ole">
            <mc:AlternateContent xmlns:mc="http://schemas.openxmlformats.org/markup-compatibility/2006">
              <mc:Choice xmlns:v="urn:schemas-microsoft-com:vml" Requires="v">
                <p:oleObj spid="_x0000_s71700" name="Equation" r:id="rId4" imgW="1968480" imgH="1104840" progId="">
                  <p:embed/>
                </p:oleObj>
              </mc:Choice>
              <mc:Fallback>
                <p:oleObj name="Equation" r:id="rId4" imgW="1968480" imgH="1104840" progId="">
                  <p:embed/>
                  <p:pic>
                    <p:nvPicPr>
                      <p:cNvPr id="0" name="Object 3"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3350" y="2389188"/>
                        <a:ext cx="1466850" cy="823912"/>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1683" name="Object 5" descr="Brown marble"/>
          <p:cNvGraphicFramePr>
            <a:graphicFrameLocks noChangeAspect="1"/>
          </p:cNvGraphicFramePr>
          <p:nvPr/>
        </p:nvGraphicFramePr>
        <p:xfrm>
          <a:off x="1031875" y="2446338"/>
          <a:ext cx="1657350" cy="711200"/>
        </p:xfrm>
        <a:graphic>
          <a:graphicData uri="http://schemas.openxmlformats.org/presentationml/2006/ole">
            <mc:AlternateContent xmlns:mc="http://schemas.openxmlformats.org/markup-compatibility/2006">
              <mc:Choice xmlns:v="urn:schemas-microsoft-com:vml" Requires="v">
                <p:oleObj spid="_x0000_s71701" name="Equation" r:id="rId7" imgW="2044440" imgH="876240" progId="">
                  <p:embed/>
                </p:oleObj>
              </mc:Choice>
              <mc:Fallback>
                <p:oleObj name="Equation" r:id="rId7" imgW="2044440" imgH="876240" progId="">
                  <p:embed/>
                  <p:pic>
                    <p:nvPicPr>
                      <p:cNvPr id="0" name="Object 5"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31875" y="2446338"/>
                        <a:ext cx="1657350" cy="7112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1684" name="Object 2" descr="Brown marble"/>
          <p:cNvGraphicFramePr>
            <a:graphicFrameLocks noChangeAspect="1"/>
          </p:cNvGraphicFramePr>
          <p:nvPr/>
        </p:nvGraphicFramePr>
        <p:xfrm>
          <a:off x="654050" y="3297238"/>
          <a:ext cx="2393950" cy="817562"/>
        </p:xfrm>
        <a:graphic>
          <a:graphicData uri="http://schemas.openxmlformats.org/presentationml/2006/ole">
            <mc:AlternateContent xmlns:mc="http://schemas.openxmlformats.org/markup-compatibility/2006">
              <mc:Choice xmlns:v="urn:schemas-microsoft-com:vml" Requires="v">
                <p:oleObj spid="_x0000_s71702" name="Equation" r:id="rId9" imgW="3085920" imgH="1054080" progId="">
                  <p:embed/>
                </p:oleObj>
              </mc:Choice>
              <mc:Fallback>
                <p:oleObj name="Equation" r:id="rId9" imgW="3085920" imgH="1054080" progId="">
                  <p:embed/>
                  <p:pic>
                    <p:nvPicPr>
                      <p:cNvPr id="0" name="Object 2"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4050" y="3297238"/>
                        <a:ext cx="2393950" cy="817562"/>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1685" name="Object 4" descr="Brown marble"/>
          <p:cNvGraphicFramePr>
            <a:graphicFrameLocks noChangeAspect="1"/>
          </p:cNvGraphicFramePr>
          <p:nvPr/>
        </p:nvGraphicFramePr>
        <p:xfrm>
          <a:off x="3822700" y="3335338"/>
          <a:ext cx="2209800" cy="741362"/>
        </p:xfrm>
        <a:graphic>
          <a:graphicData uri="http://schemas.openxmlformats.org/presentationml/2006/ole">
            <mc:AlternateContent xmlns:mc="http://schemas.openxmlformats.org/markup-compatibility/2006">
              <mc:Choice xmlns:v="urn:schemas-microsoft-com:vml" Requires="v">
                <p:oleObj spid="_x0000_s71703" name="Equation" r:id="rId11" imgW="2806560" imgH="939600" progId="">
                  <p:embed/>
                </p:oleObj>
              </mc:Choice>
              <mc:Fallback>
                <p:oleObj name="Equation" r:id="rId11" imgW="2806560" imgH="939600" progId="">
                  <p:embed/>
                  <p:pic>
                    <p:nvPicPr>
                      <p:cNvPr id="0" name="Object 4"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22700" y="3335338"/>
                        <a:ext cx="2209800" cy="741362"/>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1686" name="Object 6" descr="Brown marble"/>
          <p:cNvGraphicFramePr>
            <a:graphicFrameLocks noChangeAspect="1"/>
          </p:cNvGraphicFramePr>
          <p:nvPr/>
        </p:nvGraphicFramePr>
        <p:xfrm>
          <a:off x="6578600" y="3340100"/>
          <a:ext cx="1879600" cy="731838"/>
        </p:xfrm>
        <a:graphic>
          <a:graphicData uri="http://schemas.openxmlformats.org/presentationml/2006/ole">
            <mc:AlternateContent xmlns:mc="http://schemas.openxmlformats.org/markup-compatibility/2006">
              <mc:Choice xmlns:v="urn:schemas-microsoft-com:vml" Requires="v">
                <p:oleObj spid="_x0000_s71704" name="Equation" r:id="rId13" imgW="2412720" imgH="939600" progId="">
                  <p:embed/>
                </p:oleObj>
              </mc:Choice>
              <mc:Fallback>
                <p:oleObj name="Equation" r:id="rId13" imgW="2412720" imgH="939600" progId="">
                  <p:embed/>
                  <p:pic>
                    <p:nvPicPr>
                      <p:cNvPr id="0" name="Object 6"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578600" y="3340100"/>
                        <a:ext cx="1879600" cy="73183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1687" name="Object 7" descr="Brown marble"/>
          <p:cNvGraphicFramePr>
            <a:graphicFrameLocks noChangeAspect="1"/>
          </p:cNvGraphicFramePr>
          <p:nvPr/>
        </p:nvGraphicFramePr>
        <p:xfrm>
          <a:off x="6838950" y="2532063"/>
          <a:ext cx="1009650" cy="538162"/>
        </p:xfrm>
        <a:graphic>
          <a:graphicData uri="http://schemas.openxmlformats.org/presentationml/2006/ole">
            <mc:AlternateContent xmlns:mc="http://schemas.openxmlformats.org/markup-compatibility/2006">
              <mc:Choice xmlns:v="urn:schemas-microsoft-com:vml" Requires="v">
                <p:oleObj spid="_x0000_s71705" name="Equation" r:id="rId15" imgW="1358640" imgH="723600" progId="">
                  <p:embed/>
                </p:oleObj>
              </mc:Choice>
              <mc:Fallback>
                <p:oleObj name="Equation" r:id="rId15" imgW="1358640" imgH="723600" progId="">
                  <p:embed/>
                  <p:pic>
                    <p:nvPicPr>
                      <p:cNvPr id="0" name="Object 7"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838950" y="2532063"/>
                        <a:ext cx="1009650" cy="538162"/>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1688" name="Object 8" descr="Brown marble"/>
          <p:cNvGraphicFramePr>
            <a:graphicFrameLocks noChangeAspect="1"/>
          </p:cNvGraphicFramePr>
          <p:nvPr/>
        </p:nvGraphicFramePr>
        <p:xfrm>
          <a:off x="1041400" y="5867400"/>
          <a:ext cx="3217863" cy="847725"/>
        </p:xfrm>
        <a:graphic>
          <a:graphicData uri="http://schemas.openxmlformats.org/presentationml/2006/ole">
            <mc:AlternateContent xmlns:mc="http://schemas.openxmlformats.org/markup-compatibility/2006">
              <mc:Choice xmlns:v="urn:schemas-microsoft-com:vml" Requires="v">
                <p:oleObj spid="_x0000_s71706" name="Equation" r:id="rId17" imgW="4241520" imgH="1117440" progId="">
                  <p:embed/>
                </p:oleObj>
              </mc:Choice>
              <mc:Fallback>
                <p:oleObj name="Equation" r:id="rId17" imgW="4241520" imgH="1117440" progId="">
                  <p:embed/>
                  <p:pic>
                    <p:nvPicPr>
                      <p:cNvPr id="0" name="Object 8" descr="Brown marbl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41400" y="5867400"/>
                        <a:ext cx="3217863" cy="8477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1689" name="Object 9" descr="Brown marble"/>
          <p:cNvGraphicFramePr>
            <a:graphicFrameLocks noChangeAspect="1"/>
          </p:cNvGraphicFramePr>
          <p:nvPr/>
        </p:nvGraphicFramePr>
        <p:xfrm>
          <a:off x="1295400" y="4191000"/>
          <a:ext cx="6350000" cy="1543050"/>
        </p:xfrm>
        <a:graphic>
          <a:graphicData uri="http://schemas.openxmlformats.org/presentationml/2006/ole">
            <mc:AlternateContent xmlns:mc="http://schemas.openxmlformats.org/markup-compatibility/2006">
              <mc:Choice xmlns:v="urn:schemas-microsoft-com:vml" Requires="v">
                <p:oleObj spid="_x0000_s71707" name="Equation" r:id="rId19" imgW="8369280" imgH="2031840" progId="">
                  <p:embed/>
                </p:oleObj>
              </mc:Choice>
              <mc:Fallback>
                <p:oleObj name="Equation" r:id="rId19" imgW="8369280" imgH="2031840" progId="">
                  <p:embed/>
                  <p:pic>
                    <p:nvPicPr>
                      <p:cNvPr id="0" name="Object 9" descr="Brown marbl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295400" y="4191000"/>
                        <a:ext cx="6350000" cy="15430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1690" name="Object 10" descr="Brown marble"/>
          <p:cNvGraphicFramePr>
            <a:graphicFrameLocks noChangeAspect="1"/>
          </p:cNvGraphicFramePr>
          <p:nvPr/>
        </p:nvGraphicFramePr>
        <p:xfrm>
          <a:off x="4962525" y="6094413"/>
          <a:ext cx="3419475" cy="382587"/>
        </p:xfrm>
        <a:graphic>
          <a:graphicData uri="http://schemas.openxmlformats.org/presentationml/2006/ole">
            <mc:AlternateContent xmlns:mc="http://schemas.openxmlformats.org/markup-compatibility/2006">
              <mc:Choice xmlns:v="urn:schemas-microsoft-com:vml" Requires="v">
                <p:oleObj spid="_x0000_s71708" name="Equation" r:id="rId21" imgW="3987720" imgH="444240" progId="">
                  <p:embed/>
                </p:oleObj>
              </mc:Choice>
              <mc:Fallback>
                <p:oleObj name="Equation" r:id="rId21" imgW="3987720" imgH="444240" progId="">
                  <p:embed/>
                  <p:pic>
                    <p:nvPicPr>
                      <p:cNvPr id="0" name="Object 10" descr="Brown marbl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962525" y="6094413"/>
                        <a:ext cx="3419475" cy="382587"/>
                      </a:xfrm>
                      <a:prstGeom prst="rect">
                        <a:avLst/>
                      </a:prstGeom>
                      <a:blipFill dpi="0" rotWithShape="0">
                        <a:blip r:embed="rId6"/>
                        <a:srcRect/>
                        <a:tile tx="0" ty="0" sx="100000" sy="100000" flip="none" algn="tl"/>
                      </a:blipFill>
                    </p:spPr>
                  </p:pic>
                </p:oleObj>
              </mc:Fallback>
            </mc:AlternateContent>
          </a:graphicData>
        </a:graphic>
      </p:graphicFrame>
      <p:sp>
        <p:nvSpPr>
          <p:cNvPr id="71692" name="Slide Number Placeholder 11"/>
          <p:cNvSpPr>
            <a:spLocks noGrp="1"/>
          </p:cNvSpPr>
          <p:nvPr>
            <p:ph type="sldNum" sz="quarter" idx="12"/>
          </p:nvPr>
        </p:nvSpPr>
        <p:spPr>
          <a:noFill/>
        </p:spPr>
        <p:txBody>
          <a:bodyPr/>
          <a:lstStyle/>
          <a:p>
            <a:fld id="{B19F989D-4145-4554-952A-2FFFCAE77869}" type="slidenum">
              <a:rPr lang="ar-SA" smtClean="0">
                <a:latin typeface="Arial" pitchFamily="34" charset="0"/>
                <a:cs typeface="Arial" pitchFamily="34" charset="0"/>
              </a:rPr>
              <a:pPr/>
              <a:t>513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9" name="Content Placeholder 2"/>
          <p:cNvSpPr>
            <a:spLocks noGrp="1"/>
          </p:cNvSpPr>
          <p:nvPr>
            <p:ph idx="1"/>
          </p:nvPr>
        </p:nvSpPr>
        <p:spPr>
          <a:xfrm>
            <a:off x="457200" y="762000"/>
            <a:ext cx="8229600" cy="2514600"/>
          </a:xfrm>
        </p:spPr>
        <p:txBody>
          <a:bodyPr/>
          <a:lstStyle/>
          <a:p>
            <a:pPr eaLnBrk="1" hangingPunct="1"/>
            <a:endParaRPr lang="en-US" sz="2200" smtClean="0"/>
          </a:p>
          <a:p>
            <a:pPr eaLnBrk="1" hangingPunct="1"/>
            <a:endParaRPr lang="en-US" sz="2200" smtClean="0"/>
          </a:p>
        </p:txBody>
      </p:sp>
      <p:sp>
        <p:nvSpPr>
          <p:cNvPr id="10" name="TextBox 9"/>
          <p:cNvSpPr txBox="1"/>
          <p:nvPr/>
        </p:nvSpPr>
        <p:spPr>
          <a:xfrm>
            <a:off x="457200" y="152400"/>
            <a:ext cx="8534400" cy="3748088"/>
          </a:xfrm>
          <a:prstGeom prst="rect">
            <a:avLst/>
          </a:prstGeom>
          <a:noFill/>
        </p:spPr>
        <p:txBody>
          <a:bodyPr>
            <a:spAutoFit/>
          </a:bodyPr>
          <a:lstStyle/>
          <a:p>
            <a:pPr algn="l" rtl="0">
              <a:defRPr/>
            </a:pPr>
            <a:r>
              <a:rPr lang="en-US" sz="2800" dirty="0">
                <a:latin typeface="+mn-lt"/>
                <a:cs typeface="Arial" charset="0"/>
              </a:rPr>
              <a:t>Ex: A chemical engineer injects limestone (CaCO</a:t>
            </a:r>
            <a:r>
              <a:rPr lang="en-US" sz="2800" baseline="-25000" dirty="0">
                <a:latin typeface="+mn-lt"/>
                <a:cs typeface="Arial" charset="0"/>
              </a:rPr>
              <a:t>3</a:t>
            </a:r>
            <a:r>
              <a:rPr lang="en-US" sz="2800" dirty="0">
                <a:latin typeface="+mn-lt"/>
                <a:cs typeface="Arial" charset="0"/>
              </a:rPr>
              <a:t>) into the hot flu gas  of a coal-burning power plant to form Lime (</a:t>
            </a:r>
            <a:r>
              <a:rPr lang="en-US" sz="2800" dirty="0" err="1">
                <a:latin typeface="+mn-lt"/>
                <a:cs typeface="Arial" charset="0"/>
              </a:rPr>
              <a:t>CaO</a:t>
            </a:r>
            <a:r>
              <a:rPr lang="en-US" sz="2800" dirty="0">
                <a:latin typeface="+mn-lt"/>
                <a:cs typeface="Arial" charset="0"/>
              </a:rPr>
              <a:t>), which scrubs SO</a:t>
            </a:r>
            <a:r>
              <a:rPr lang="en-US" sz="2800" baseline="-25000" dirty="0">
                <a:latin typeface="+mn-lt"/>
                <a:cs typeface="Arial" charset="0"/>
              </a:rPr>
              <a:t>2</a:t>
            </a:r>
            <a:r>
              <a:rPr lang="en-US" sz="2800" dirty="0">
                <a:latin typeface="+mn-lt"/>
                <a:cs typeface="Arial" charset="0"/>
              </a:rPr>
              <a:t> form the gas. Find </a:t>
            </a:r>
            <a:r>
              <a:rPr lang="en-US" sz="2800" dirty="0" err="1">
                <a:latin typeface="+mn-lt"/>
                <a:cs typeface="Arial" charset="0"/>
              </a:rPr>
              <a:t>K</a:t>
            </a:r>
            <a:r>
              <a:rPr lang="en-US" sz="2800" baseline="-25000" dirty="0" err="1">
                <a:latin typeface="+mn-lt"/>
                <a:cs typeface="Arial" charset="0"/>
              </a:rPr>
              <a:t>c</a:t>
            </a:r>
            <a:r>
              <a:rPr lang="en-US" sz="2800" dirty="0">
                <a:latin typeface="+mn-lt"/>
                <a:cs typeface="Arial" charset="0"/>
              </a:rPr>
              <a:t> for the reaction at 1000</a:t>
            </a:r>
            <a:r>
              <a:rPr lang="en-US" sz="2800" baseline="30000" dirty="0">
                <a:latin typeface="+mn-lt"/>
                <a:cs typeface="Arial" charset="0"/>
              </a:rPr>
              <a:t>o</a:t>
            </a:r>
            <a:r>
              <a:rPr lang="en-US" sz="2800" dirty="0">
                <a:latin typeface="+mn-lt"/>
                <a:cs typeface="Arial" charset="0"/>
              </a:rPr>
              <a:t>K, if CO</a:t>
            </a:r>
            <a:r>
              <a:rPr lang="en-US" sz="2800" baseline="-25000" dirty="0">
                <a:latin typeface="+mn-lt"/>
                <a:cs typeface="Arial" charset="0"/>
              </a:rPr>
              <a:t>2</a:t>
            </a:r>
            <a:r>
              <a:rPr lang="en-US" sz="2800" dirty="0">
                <a:latin typeface="+mn-lt"/>
                <a:cs typeface="Arial" charset="0"/>
              </a:rPr>
              <a:t> is in atmospheres </a:t>
            </a:r>
          </a:p>
          <a:p>
            <a:pPr rtl="0">
              <a:lnSpc>
                <a:spcPts val="2500"/>
              </a:lnSpc>
              <a:spcBef>
                <a:spcPts val="1200"/>
              </a:spcBef>
              <a:spcAft>
                <a:spcPts val="600"/>
              </a:spcAft>
              <a:defRPr/>
            </a:pPr>
            <a:r>
              <a:rPr lang="en-US" sz="2800" dirty="0">
                <a:latin typeface="Arial" charset="0"/>
                <a:cs typeface="Arial" charset="0"/>
              </a:rPr>
              <a:t>CaCO</a:t>
            </a:r>
            <a:r>
              <a:rPr lang="en-US" sz="2800" baseline="-25000" dirty="0">
                <a:latin typeface="Arial" charset="0"/>
                <a:cs typeface="Arial" charset="0"/>
              </a:rPr>
              <a:t>3</a:t>
            </a:r>
            <a:r>
              <a:rPr lang="en-US" sz="2800" dirty="0">
                <a:latin typeface="Arial" charset="0"/>
                <a:cs typeface="Arial" charset="0"/>
              </a:rPr>
              <a:t>(s)   </a:t>
            </a:r>
            <a:r>
              <a:rPr lang="en-US" sz="2800" dirty="0">
                <a:latin typeface="Arial" charset="0"/>
                <a:cs typeface="Arial" charset="0"/>
                <a:sym typeface="Wingdings 3"/>
              </a:rPr>
              <a:t></a:t>
            </a:r>
            <a:r>
              <a:rPr lang="en-US" sz="2800" dirty="0">
                <a:latin typeface="Arial" charset="0"/>
                <a:cs typeface="Arial" charset="0"/>
              </a:rPr>
              <a:t>    </a:t>
            </a:r>
            <a:r>
              <a:rPr lang="en-US" sz="2800" dirty="0" err="1">
                <a:latin typeface="Arial" charset="0"/>
                <a:cs typeface="Arial" charset="0"/>
              </a:rPr>
              <a:t>CaO</a:t>
            </a:r>
            <a:r>
              <a:rPr lang="en-US" sz="2800" dirty="0">
                <a:latin typeface="Arial" charset="0"/>
                <a:cs typeface="Arial" charset="0"/>
              </a:rPr>
              <a:t>(s)  +   CO</a:t>
            </a:r>
            <a:r>
              <a:rPr lang="en-US" sz="2800" baseline="-25000" dirty="0">
                <a:latin typeface="Arial" charset="0"/>
                <a:cs typeface="Arial" charset="0"/>
              </a:rPr>
              <a:t>2</a:t>
            </a:r>
            <a:r>
              <a:rPr lang="en-US" sz="2800" dirty="0">
                <a:latin typeface="Arial" charset="0"/>
                <a:cs typeface="Arial" charset="0"/>
              </a:rPr>
              <a:t>(g)       </a:t>
            </a:r>
          </a:p>
          <a:p>
            <a:pPr algn="l" rtl="0">
              <a:lnSpc>
                <a:spcPts val="2500"/>
              </a:lnSpc>
              <a:spcBef>
                <a:spcPts val="1200"/>
              </a:spcBef>
              <a:spcAft>
                <a:spcPts val="600"/>
              </a:spcAft>
              <a:defRPr/>
            </a:pPr>
            <a:r>
              <a:rPr lang="en-US" sz="2800" dirty="0">
                <a:latin typeface="Arial" charset="0"/>
                <a:cs typeface="Arial" charset="0"/>
              </a:rPr>
              <a:t> </a:t>
            </a:r>
            <a:r>
              <a:rPr lang="en-US" sz="2800" dirty="0" err="1">
                <a:latin typeface="Arial" charset="0"/>
                <a:cs typeface="Arial" charset="0"/>
              </a:rPr>
              <a:t>K</a:t>
            </a:r>
            <a:r>
              <a:rPr lang="en-US" sz="2800" baseline="-25000" dirty="0" err="1">
                <a:latin typeface="Arial" charset="0"/>
                <a:cs typeface="Arial" charset="0"/>
              </a:rPr>
              <a:t>p</a:t>
            </a:r>
            <a:r>
              <a:rPr lang="en-US" sz="2800" dirty="0">
                <a:latin typeface="Arial" charset="0"/>
                <a:cs typeface="Arial" charset="0"/>
              </a:rPr>
              <a:t> = 2.1 x 10</a:t>
            </a:r>
            <a:r>
              <a:rPr lang="en-US" sz="2800" baseline="30000" dirty="0">
                <a:latin typeface="Arial" charset="0"/>
                <a:cs typeface="Arial" charset="0"/>
              </a:rPr>
              <a:t>-4</a:t>
            </a:r>
          </a:p>
          <a:p>
            <a:pPr algn="l" rtl="0">
              <a:lnSpc>
                <a:spcPts val="2500"/>
              </a:lnSpc>
              <a:spcBef>
                <a:spcPts val="600"/>
              </a:spcBef>
              <a:spcAft>
                <a:spcPts val="600"/>
              </a:spcAft>
              <a:defRPr/>
            </a:pPr>
            <a:r>
              <a:rPr lang="en-US" sz="2800" dirty="0">
                <a:latin typeface="+mn-lt"/>
                <a:cs typeface="Arial" charset="0"/>
                <a:sym typeface="Symbol"/>
              </a:rPr>
              <a:t></a:t>
            </a:r>
            <a:r>
              <a:rPr lang="en-US" sz="2800" dirty="0" err="1">
                <a:latin typeface="+mn-lt"/>
                <a:cs typeface="Arial" charset="0"/>
                <a:sym typeface="Symbol"/>
              </a:rPr>
              <a:t>n</a:t>
            </a:r>
            <a:r>
              <a:rPr lang="en-US" sz="2800" baseline="-25000" dirty="0" err="1">
                <a:latin typeface="+mn-lt"/>
                <a:cs typeface="Arial" charset="0"/>
                <a:sym typeface="Symbol"/>
              </a:rPr>
              <a:t>gas</a:t>
            </a:r>
            <a:r>
              <a:rPr lang="en-US" sz="2800" dirty="0">
                <a:latin typeface="+mn-lt"/>
                <a:cs typeface="Arial" charset="0"/>
                <a:sym typeface="Symbol"/>
              </a:rPr>
              <a:t>:   (0 + 1) – 0  =  1</a:t>
            </a:r>
          </a:p>
        </p:txBody>
      </p:sp>
      <p:graphicFrame>
        <p:nvGraphicFramePr>
          <p:cNvPr id="7" name="Object 7" descr="Brown marble"/>
          <p:cNvGraphicFramePr>
            <a:graphicFrameLocks noChangeAspect="1"/>
          </p:cNvGraphicFramePr>
          <p:nvPr/>
        </p:nvGraphicFramePr>
        <p:xfrm>
          <a:off x="611188" y="3933825"/>
          <a:ext cx="2314575" cy="541338"/>
        </p:xfrm>
        <a:graphic>
          <a:graphicData uri="http://schemas.openxmlformats.org/presentationml/2006/ole">
            <mc:AlternateContent xmlns:mc="http://schemas.openxmlformats.org/markup-compatibility/2006">
              <mc:Choice xmlns:v="urn:schemas-microsoft-com:vml" Requires="v">
                <p:oleObj spid="_x0000_s72712" name="Equation" r:id="rId4" imgW="1574640" imgH="368280" progId="">
                  <p:embed/>
                </p:oleObj>
              </mc:Choice>
              <mc:Fallback>
                <p:oleObj name="Equation" r:id="rId4" imgW="1574640" imgH="368280" progId="">
                  <p:embed/>
                  <p:pic>
                    <p:nvPicPr>
                      <p:cNvPr id="0" name="Object 7"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8" y="3933825"/>
                        <a:ext cx="2314575" cy="54133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4584" name="Object 8" descr="Brown marble"/>
          <p:cNvGraphicFramePr>
            <a:graphicFrameLocks noChangeAspect="1"/>
          </p:cNvGraphicFramePr>
          <p:nvPr/>
        </p:nvGraphicFramePr>
        <p:xfrm>
          <a:off x="395288" y="4652963"/>
          <a:ext cx="5492750" cy="876300"/>
        </p:xfrm>
        <a:graphic>
          <a:graphicData uri="http://schemas.openxmlformats.org/presentationml/2006/ole">
            <mc:AlternateContent xmlns:mc="http://schemas.openxmlformats.org/markup-compatibility/2006">
              <mc:Choice xmlns:v="urn:schemas-microsoft-com:vml" Requires="v">
                <p:oleObj spid="_x0000_s72713" name="Equation" r:id="rId7" imgW="3898800" imgH="622080" progId="">
                  <p:embed/>
                </p:oleObj>
              </mc:Choice>
              <mc:Fallback>
                <p:oleObj name="Equation" r:id="rId7" imgW="3898800" imgH="622080" progId="">
                  <p:embed/>
                  <p:pic>
                    <p:nvPicPr>
                      <p:cNvPr id="0" name="Object 8"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288" y="4652963"/>
                        <a:ext cx="5492750" cy="8763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4585" name="Object 9" descr="Brown marble"/>
          <p:cNvGraphicFramePr>
            <a:graphicFrameLocks noChangeAspect="1"/>
          </p:cNvGraphicFramePr>
          <p:nvPr/>
        </p:nvGraphicFramePr>
        <p:xfrm>
          <a:off x="755650" y="5661025"/>
          <a:ext cx="1789113" cy="465138"/>
        </p:xfrm>
        <a:graphic>
          <a:graphicData uri="http://schemas.openxmlformats.org/presentationml/2006/ole">
            <mc:AlternateContent xmlns:mc="http://schemas.openxmlformats.org/markup-compatibility/2006">
              <mc:Choice xmlns:v="urn:schemas-microsoft-com:vml" Requires="v">
                <p:oleObj spid="_x0000_s72714" name="Equation" r:id="rId9" imgW="1269720" imgH="330120" progId="">
                  <p:embed/>
                </p:oleObj>
              </mc:Choice>
              <mc:Fallback>
                <p:oleObj name="Equation" r:id="rId9" imgW="1269720" imgH="330120" progId="">
                  <p:embed/>
                  <p:pic>
                    <p:nvPicPr>
                      <p:cNvPr id="0" name="Object 9"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5650" y="5661025"/>
                        <a:ext cx="1789113" cy="465138"/>
                      </a:xfrm>
                      <a:prstGeom prst="rect">
                        <a:avLst/>
                      </a:prstGeom>
                      <a:blipFill dpi="0" rotWithShape="0">
                        <a:blip r:embed="rId6"/>
                        <a:srcRect/>
                        <a:tile tx="0" ty="0" sx="100000" sy="100000" flip="none" algn="tl"/>
                      </a:blipFill>
                    </p:spPr>
                  </p:pic>
                </p:oleObj>
              </mc:Fallback>
            </mc:AlternateContent>
          </a:graphicData>
        </a:graphic>
      </p:graphicFrame>
      <p:sp>
        <p:nvSpPr>
          <p:cNvPr id="11" name="TextBox 10"/>
          <p:cNvSpPr txBox="1"/>
          <p:nvPr/>
        </p:nvSpPr>
        <p:spPr>
          <a:xfrm>
            <a:off x="6113512" y="4149080"/>
            <a:ext cx="3030488" cy="1569660"/>
          </a:xfrm>
          <a:prstGeom prst="rect">
            <a:avLst/>
          </a:prstGeom>
          <a:blipFill>
            <a:blip r:embed="rId6" cstate="print"/>
            <a:tile tx="0" ty="0" sx="100000" sy="100000" flip="none" algn="tl"/>
          </a:blipFill>
          <a:ln/>
        </p:spPr>
        <p:style>
          <a:lnRef idx="2">
            <a:schemeClr val="accent5">
              <a:shade val="50000"/>
            </a:schemeClr>
          </a:lnRef>
          <a:fillRef idx="1">
            <a:schemeClr val="accent5"/>
          </a:fillRef>
          <a:effectRef idx="0">
            <a:schemeClr val="accent5"/>
          </a:effectRef>
          <a:fontRef idx="minor">
            <a:schemeClr val="lt1"/>
          </a:fontRef>
        </p:style>
        <p:txBody>
          <a:bodyPr>
            <a:spAutoFit/>
          </a:bodyPr>
          <a:lstStyle/>
          <a:p>
            <a:pPr>
              <a:defRPr/>
            </a:pPr>
            <a:r>
              <a:rPr lang="en-US" b="1" dirty="0">
                <a:ln w="12700">
                  <a:solidFill>
                    <a:srgbClr val="FFFF00"/>
                  </a:solidFill>
                  <a:prstDash val="solid"/>
                </a:ln>
                <a:solidFill>
                  <a:schemeClr val="bg2">
                    <a:tint val="85000"/>
                    <a:satMod val="155000"/>
                  </a:schemeClr>
                </a:solidFill>
                <a:effectLst>
                  <a:outerShdw blurRad="41275" dist="20320" dir="1800000" algn="tl" rotWithShape="0">
                    <a:srgbClr val="000000">
                      <a:alpha val="40000"/>
                    </a:srgbClr>
                  </a:outerShdw>
                </a:effectLst>
              </a:rPr>
              <a:t>Rearranged from previous slide</a:t>
            </a:r>
          </a:p>
        </p:txBody>
      </p:sp>
      <p:sp>
        <p:nvSpPr>
          <p:cNvPr id="72712" name="Slide Number Placeholder 7"/>
          <p:cNvSpPr>
            <a:spLocks noGrp="1"/>
          </p:cNvSpPr>
          <p:nvPr>
            <p:ph type="sldNum" sz="quarter" idx="12"/>
          </p:nvPr>
        </p:nvSpPr>
        <p:spPr>
          <a:noFill/>
        </p:spPr>
        <p:txBody>
          <a:bodyPr/>
          <a:lstStyle/>
          <a:p>
            <a:fld id="{406A7CD2-ED80-417F-98BB-75C9E1B8B7E5}" type="slidenum">
              <a:rPr lang="ar-SA" smtClean="0">
                <a:latin typeface="Arial" pitchFamily="34" charset="0"/>
                <a:cs typeface="Arial" pitchFamily="34" charset="0"/>
              </a:rPr>
              <a:pPr/>
              <a:t>514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diamond(in)">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diamond(in)">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diamond(in)">
                                      <p:cBhvr>
                                        <p:cTn id="17" dur="500"/>
                                        <p:tgtEl>
                                          <p:spTgt spid="1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amond(i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24584"/>
                                        </p:tgtEl>
                                        <p:attrNameLst>
                                          <p:attrName>style.visibility</p:attrName>
                                        </p:attrNameLst>
                                      </p:cBhvr>
                                      <p:to>
                                        <p:strVal val="visible"/>
                                      </p:to>
                                    </p:set>
                                    <p:animEffect transition="in" filter="diamond(in)">
                                      <p:cBhvr>
                                        <p:cTn id="32" dur="500"/>
                                        <p:tgtEl>
                                          <p:spTgt spid="24584"/>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24585"/>
                                        </p:tgtEl>
                                        <p:attrNameLst>
                                          <p:attrName>style.visibility</p:attrName>
                                        </p:attrNameLst>
                                      </p:cBhvr>
                                      <p:to>
                                        <p:strVal val="visible"/>
                                      </p:to>
                                    </p:set>
                                    <p:animEffect transition="in" filter="diamond(in)">
                                      <p:cBhvr>
                                        <p:cTn id="37" dur="500"/>
                                        <p:tgtEl>
                                          <p:spTgt spid="245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8600"/>
            <a:ext cx="8229600" cy="4525963"/>
          </a:xfrm>
        </p:spPr>
        <p:txBody>
          <a:bodyPr/>
          <a:lstStyle/>
          <a:p>
            <a:pPr algn="l" rtl="0" eaLnBrk="1" hangingPunct="1">
              <a:buFont typeface="Wingdings" pitchFamily="2" charset="2"/>
              <a:buNone/>
            </a:pPr>
            <a:r>
              <a:rPr lang="en-US" sz="2400" smtClean="0"/>
              <a:t>Ex: At 100</a:t>
            </a:r>
            <a:r>
              <a:rPr lang="en-US" sz="2400" baseline="30000" smtClean="0"/>
              <a:t>o</a:t>
            </a:r>
            <a:r>
              <a:rPr lang="en-US" sz="2400" smtClean="0"/>
              <a:t>C,  Kp  =  60.6 atm for the reaction</a:t>
            </a:r>
          </a:p>
          <a:p>
            <a:pPr algn="ctr" rtl="0" eaLnBrk="1" hangingPunct="1">
              <a:buFont typeface="Wingdings" pitchFamily="2" charset="2"/>
              <a:buNone/>
            </a:pPr>
            <a:r>
              <a:rPr lang="en-US" sz="2400" smtClean="0"/>
              <a:t>2NOBr(g)</a:t>
            </a:r>
            <a:r>
              <a:rPr lang="en-US" sz="2400" smtClean="0">
                <a:sym typeface="Wingdings 3" pitchFamily="18" charset="2"/>
              </a:rPr>
              <a:t>         2NO(g)   +    Br</a:t>
            </a:r>
            <a:r>
              <a:rPr lang="en-US" sz="2400" baseline="-25000" smtClean="0">
                <a:sym typeface="Wingdings 3" pitchFamily="18" charset="2"/>
              </a:rPr>
              <a:t>2</a:t>
            </a:r>
            <a:r>
              <a:rPr lang="en-US" sz="2400" smtClean="0">
                <a:sym typeface="Wingdings 3" pitchFamily="18" charset="2"/>
              </a:rPr>
              <a:t>(g)</a:t>
            </a:r>
          </a:p>
          <a:p>
            <a:pPr algn="l" rtl="0" eaLnBrk="1" hangingPunct="1">
              <a:buFont typeface="Wingdings" pitchFamily="2" charset="2"/>
              <a:buNone/>
            </a:pPr>
            <a:r>
              <a:rPr lang="en-US" sz="2400" smtClean="0">
                <a:sym typeface="Wingdings 3" pitchFamily="18" charset="2"/>
              </a:rPr>
              <a:t>In a given experiment, 0.10 atm of each component is placed in a container</a:t>
            </a:r>
          </a:p>
          <a:p>
            <a:pPr algn="l" rtl="0" eaLnBrk="1" hangingPunct="1">
              <a:buFont typeface="Wingdings" pitchFamily="2" charset="2"/>
              <a:buNone/>
            </a:pPr>
            <a:r>
              <a:rPr lang="en-US" sz="2400" smtClean="0">
                <a:sym typeface="Wingdings 3" pitchFamily="18" charset="2"/>
              </a:rPr>
              <a:t>Is the system at equilibrium?</a:t>
            </a:r>
          </a:p>
          <a:p>
            <a:pPr algn="l" rtl="0" eaLnBrk="1" hangingPunct="1">
              <a:buFont typeface="Wingdings" pitchFamily="2" charset="2"/>
              <a:buNone/>
            </a:pPr>
            <a:r>
              <a:rPr lang="en-US" sz="2400" smtClean="0">
                <a:sym typeface="Wingdings 3" pitchFamily="18" charset="2"/>
              </a:rPr>
              <a:t>If not, in which direction will the reaction proceed?</a:t>
            </a:r>
          </a:p>
          <a:p>
            <a:pPr algn="l" rtl="0" eaLnBrk="1" hangingPunct="1">
              <a:buFont typeface="Wingdings" pitchFamily="2" charset="2"/>
              <a:buNone/>
            </a:pPr>
            <a:endParaRPr lang="en-US" sz="2400" smtClean="0">
              <a:sym typeface="Wingdings 3" pitchFamily="18" charset="2"/>
            </a:endParaRPr>
          </a:p>
          <a:p>
            <a:pPr algn="l" rtl="0" eaLnBrk="1" hangingPunct="1">
              <a:buFont typeface="Wingdings" pitchFamily="2" charset="2"/>
              <a:buNone/>
            </a:pPr>
            <a:endParaRPr lang="en-US" sz="2400" smtClean="0">
              <a:sym typeface="Wingdings 3" pitchFamily="18" charset="2"/>
            </a:endParaRPr>
          </a:p>
          <a:p>
            <a:pPr algn="l" rtl="0" eaLnBrk="1" hangingPunct="1">
              <a:buFont typeface="Wingdings" pitchFamily="2" charset="2"/>
              <a:buNone/>
            </a:pPr>
            <a:endParaRPr lang="en-US" sz="2400" smtClean="0">
              <a:sym typeface="Wingdings 3" pitchFamily="18" charset="2"/>
            </a:endParaRPr>
          </a:p>
          <a:p>
            <a:pPr algn="l" rtl="0" eaLnBrk="1" hangingPunct="1">
              <a:buFont typeface="Wingdings" pitchFamily="2" charset="2"/>
              <a:buNone/>
            </a:pPr>
            <a:r>
              <a:rPr lang="en-US" sz="2400" smtClean="0"/>
              <a:t>Q</a:t>
            </a:r>
            <a:r>
              <a:rPr lang="en-US" sz="2400" baseline="-25000" smtClean="0"/>
              <a:t>p</a:t>
            </a:r>
            <a:r>
              <a:rPr lang="en-US" sz="2400" smtClean="0"/>
              <a:t> &lt; K</a:t>
            </a:r>
            <a:r>
              <a:rPr lang="en-US" sz="2400" baseline="-25000" smtClean="0"/>
              <a:t>p</a:t>
            </a:r>
            <a:r>
              <a:rPr lang="en-US" sz="2400" smtClean="0"/>
              <a:t>     Thus, the reaction is </a:t>
            </a:r>
            <a:r>
              <a:rPr lang="en-US" sz="2400" u="sng" smtClean="0"/>
              <a:t>not</a:t>
            </a:r>
            <a:r>
              <a:rPr lang="en-US" sz="2400" smtClean="0"/>
              <a:t> at equilibrium</a:t>
            </a:r>
          </a:p>
          <a:p>
            <a:pPr algn="l" rtl="0" eaLnBrk="1" hangingPunct="1">
              <a:buFont typeface="Wingdings" pitchFamily="2" charset="2"/>
              <a:buNone/>
            </a:pPr>
            <a:r>
              <a:rPr lang="en-US" sz="2400" smtClean="0"/>
              <a:t>                The products, relative to the reactants,</a:t>
            </a:r>
            <a:br>
              <a:rPr lang="en-US" sz="2400" smtClean="0"/>
            </a:br>
            <a:r>
              <a:rPr lang="en-US" sz="2400" smtClean="0"/>
              <a:t>                must increase until Q</a:t>
            </a:r>
            <a:r>
              <a:rPr lang="en-US" sz="2400" baseline="-25000" smtClean="0"/>
              <a:t>p</a:t>
            </a:r>
            <a:r>
              <a:rPr lang="en-US" sz="2400" smtClean="0"/>
              <a:t>  =  K</a:t>
            </a:r>
            <a:r>
              <a:rPr lang="en-US" sz="2400" baseline="-25000" smtClean="0"/>
              <a:t>p</a:t>
            </a:r>
            <a:endParaRPr lang="en-US" sz="2400" smtClean="0"/>
          </a:p>
          <a:p>
            <a:pPr algn="l" rtl="0" eaLnBrk="1" hangingPunct="1">
              <a:buFont typeface="Wingdings" pitchFamily="2" charset="2"/>
              <a:buNone/>
            </a:pPr>
            <a:r>
              <a:rPr lang="en-US" sz="2400" smtClean="0"/>
              <a:t>                Thus, the reaction will proceed to the </a:t>
            </a:r>
            <a:r>
              <a:rPr lang="en-US" sz="2400" u="sng" smtClean="0"/>
              <a:t>right</a:t>
            </a:r>
            <a:r>
              <a:rPr lang="en-US" sz="2400" smtClean="0"/>
              <a:t>          </a:t>
            </a:r>
            <a:br>
              <a:rPr lang="en-US" sz="2400" smtClean="0"/>
            </a:br>
            <a:r>
              <a:rPr lang="en-US" sz="2400" smtClean="0"/>
              <a:t>                (towards the formation of products) </a:t>
            </a:r>
          </a:p>
          <a:p>
            <a:pPr algn="l" rtl="0" eaLnBrk="1" hangingPunct="1">
              <a:buFont typeface="Wingdings" pitchFamily="2" charset="2"/>
              <a:buNone/>
            </a:pPr>
            <a:endParaRPr lang="en-US" sz="2400" smtClean="0"/>
          </a:p>
        </p:txBody>
      </p:sp>
      <p:graphicFrame>
        <p:nvGraphicFramePr>
          <p:cNvPr id="6" name="Object 2" descr="Brown marble"/>
          <p:cNvGraphicFramePr>
            <a:graphicFrameLocks noChangeAspect="1"/>
          </p:cNvGraphicFramePr>
          <p:nvPr/>
        </p:nvGraphicFramePr>
        <p:xfrm>
          <a:off x="755650" y="2997200"/>
          <a:ext cx="7048500" cy="889000"/>
        </p:xfrm>
        <a:graphic>
          <a:graphicData uri="http://schemas.openxmlformats.org/presentationml/2006/ole">
            <mc:AlternateContent xmlns:mc="http://schemas.openxmlformats.org/markup-compatibility/2006">
              <mc:Choice xmlns:v="urn:schemas-microsoft-com:vml" Requires="v">
                <p:oleObj spid="_x0000_s73732" name="Equation" r:id="rId4" imgW="7048440" imgH="888840" progId="">
                  <p:embed/>
                </p:oleObj>
              </mc:Choice>
              <mc:Fallback>
                <p:oleObj name="Equation" r:id="rId4" imgW="7048440" imgH="88884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650" y="2997200"/>
                        <a:ext cx="7048500" cy="889000"/>
                      </a:xfrm>
                      <a:prstGeom prst="rect">
                        <a:avLst/>
                      </a:prstGeom>
                      <a:blipFill dpi="0" rotWithShape="0">
                        <a:blip r:embed="rId6"/>
                        <a:srcRect/>
                        <a:tile tx="0" ty="0" sx="100000" sy="100000" flip="none" algn="tl"/>
                      </a:blipFill>
                    </p:spPr>
                  </p:pic>
                </p:oleObj>
              </mc:Fallback>
            </mc:AlternateContent>
          </a:graphicData>
        </a:graphic>
      </p:graphicFrame>
      <p:sp>
        <p:nvSpPr>
          <p:cNvPr id="73732" name="Slide Number Placeholder 3"/>
          <p:cNvSpPr>
            <a:spLocks noGrp="1"/>
          </p:cNvSpPr>
          <p:nvPr>
            <p:ph type="sldNum" sz="quarter" idx="12"/>
          </p:nvPr>
        </p:nvSpPr>
        <p:spPr>
          <a:noFill/>
        </p:spPr>
        <p:txBody>
          <a:bodyPr/>
          <a:lstStyle/>
          <a:p>
            <a:fld id="{8193217B-9EDF-4794-8070-FE98B131DBC0}" type="slidenum">
              <a:rPr lang="ar-SA" smtClean="0">
                <a:latin typeface="Arial" pitchFamily="34" charset="0"/>
                <a:cs typeface="Arial" pitchFamily="34" charset="0"/>
              </a:rPr>
              <a:pPr/>
              <a:t>515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8" end="8"/>
                                            </p:txEl>
                                          </p:spTgt>
                                        </p:tgtEl>
                                        <p:attrNameLst>
                                          <p:attrName>style.visibility</p:attrName>
                                        </p:attrNameLst>
                                      </p:cBhvr>
                                      <p:to>
                                        <p:strVal val="visible"/>
                                      </p:to>
                                    </p:set>
                                    <p:animEffect transition="in" filter="diamond(in)">
                                      <p:cBhvr>
                                        <p:cTn id="12" dur="500"/>
                                        <p:tgtEl>
                                          <p:spTgt spid="3">
                                            <p:txEl>
                                              <p:pRg st="8" end="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animEffect transition="in" filter="diamond(in)">
                                      <p:cBhvr>
                                        <p:cTn id="17" dur="500"/>
                                        <p:tgtEl>
                                          <p:spTgt spid="3">
                                            <p:txEl>
                                              <p:pRg st="9" end="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xEl>
                                              <p:pRg st="10" end="10"/>
                                            </p:txEl>
                                          </p:spTgt>
                                        </p:tgtEl>
                                        <p:attrNameLst>
                                          <p:attrName>style.visibility</p:attrName>
                                        </p:attrNameLst>
                                      </p:cBhvr>
                                      <p:to>
                                        <p:strVal val="visible"/>
                                      </p:to>
                                    </p:set>
                                    <p:animEffect transition="in" filter="diamond(in)">
                                      <p:cBhvr>
                                        <p:cTn id="2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Title 1"/>
          <p:cNvSpPr>
            <a:spLocks noGrp="1"/>
          </p:cNvSpPr>
          <p:nvPr>
            <p:ph type="title"/>
          </p:nvPr>
        </p:nvSpPr>
        <p:spPr>
          <a:xfrm>
            <a:off x="457200" y="0"/>
            <a:ext cx="8229600" cy="1143000"/>
          </a:xfrm>
        </p:spPr>
        <p:txBody>
          <a:bodyPr/>
          <a:lstStyle/>
          <a:p>
            <a:pPr eaLnBrk="1" hangingPunct="1"/>
            <a:r>
              <a:rPr lang="en-US" smtClean="0"/>
              <a:t>Equilibrium – Reaction Direction</a:t>
            </a:r>
          </a:p>
        </p:txBody>
      </p:sp>
      <p:sp>
        <p:nvSpPr>
          <p:cNvPr id="74756" name="Content Placeholder 2"/>
          <p:cNvSpPr>
            <a:spLocks noGrp="1"/>
          </p:cNvSpPr>
          <p:nvPr>
            <p:ph idx="1"/>
          </p:nvPr>
        </p:nvSpPr>
        <p:spPr>
          <a:xfrm>
            <a:off x="228600" y="914400"/>
            <a:ext cx="8382000" cy="5943600"/>
          </a:xfrm>
        </p:spPr>
        <p:txBody>
          <a:bodyPr/>
          <a:lstStyle/>
          <a:p>
            <a:pPr algn="l" rtl="0" eaLnBrk="1" hangingPunct="1">
              <a:lnSpc>
                <a:spcPts val="2200"/>
              </a:lnSpc>
              <a:spcBef>
                <a:spcPts val="300"/>
              </a:spcBef>
              <a:spcAft>
                <a:spcPts val="300"/>
              </a:spcAft>
            </a:pPr>
            <a:r>
              <a:rPr lang="en-US" sz="2000" smtClean="0"/>
              <a:t>Has the Reaction Reached Equilibrium?</a:t>
            </a:r>
          </a:p>
          <a:p>
            <a:pPr lvl="1" algn="l" rtl="0" eaLnBrk="1" hangingPunct="1">
              <a:lnSpc>
                <a:spcPts val="2200"/>
              </a:lnSpc>
              <a:spcBef>
                <a:spcPts val="300"/>
              </a:spcBef>
            </a:pPr>
            <a:r>
              <a:rPr lang="en-US" sz="2000" smtClean="0"/>
              <a:t>Compare the value of “Q” at a particular time with the value of Q at equilibrium (Q = K)</a:t>
            </a:r>
          </a:p>
          <a:p>
            <a:pPr lvl="1" algn="l" rtl="0" eaLnBrk="1" hangingPunct="1">
              <a:lnSpc>
                <a:spcPts val="2200"/>
              </a:lnSpc>
              <a:spcBef>
                <a:spcPts val="300"/>
              </a:spcBef>
              <a:spcAft>
                <a:spcPts val="300"/>
              </a:spcAft>
            </a:pPr>
            <a:endParaRPr lang="en-US" sz="2000" smtClean="0"/>
          </a:p>
          <a:p>
            <a:pPr lvl="1" algn="l" rtl="0" eaLnBrk="1" hangingPunct="1">
              <a:lnSpc>
                <a:spcPts val="2200"/>
              </a:lnSpc>
              <a:spcBef>
                <a:spcPts val="300"/>
              </a:spcBef>
              <a:spcAft>
                <a:spcPts val="300"/>
              </a:spcAft>
            </a:pPr>
            <a:endParaRPr lang="en-US" sz="2000" smtClean="0"/>
          </a:p>
          <a:p>
            <a:pPr lvl="1" algn="l" rtl="0" eaLnBrk="1" hangingPunct="1">
              <a:lnSpc>
                <a:spcPts val="1800"/>
              </a:lnSpc>
              <a:spcBef>
                <a:spcPct val="0"/>
              </a:spcBef>
              <a:buFont typeface="Wingdings" pitchFamily="2" charset="2"/>
              <a:buNone/>
            </a:pPr>
            <a:endParaRPr lang="en-US" sz="2000" smtClean="0"/>
          </a:p>
          <a:p>
            <a:pPr lvl="2" algn="l" rtl="0" eaLnBrk="1" hangingPunct="1">
              <a:lnSpc>
                <a:spcPts val="2200"/>
              </a:lnSpc>
              <a:spcBef>
                <a:spcPct val="0"/>
              </a:spcBef>
              <a:spcAft>
                <a:spcPts val="300"/>
              </a:spcAft>
            </a:pPr>
            <a:r>
              <a:rPr lang="en-US" sz="2000" smtClean="0"/>
              <a:t>Q &lt; K  -  The “Q” product term (numerator) is smaller  </a:t>
            </a:r>
            <a:br>
              <a:rPr lang="en-US" sz="2000" smtClean="0"/>
            </a:br>
            <a:r>
              <a:rPr lang="en-US" sz="2000" smtClean="0"/>
              <a:t>              than the reactant term (denominator)</a:t>
            </a:r>
          </a:p>
          <a:p>
            <a:pPr lvl="2" algn="l" rtl="0" eaLnBrk="1" hangingPunct="1">
              <a:lnSpc>
                <a:spcPts val="2200"/>
              </a:lnSpc>
              <a:spcBef>
                <a:spcPts val="300"/>
              </a:spcBef>
              <a:spcAft>
                <a:spcPts val="1200"/>
              </a:spcAft>
              <a:buFont typeface="Wingdings" pitchFamily="2" charset="2"/>
              <a:buNone/>
            </a:pPr>
            <a:r>
              <a:rPr lang="en-US" sz="2000" smtClean="0"/>
              <a:t>		    The net formation of product will continue until the numerator and denominator are equal and equilibrium has been reached,</a:t>
            </a:r>
            <a:br>
              <a:rPr lang="en-US" sz="2000" smtClean="0"/>
            </a:br>
            <a:r>
              <a:rPr lang="en-US" sz="2000" smtClean="0"/>
              <a:t>	     i.e., reaction moves to the “right”</a:t>
            </a:r>
          </a:p>
          <a:p>
            <a:pPr lvl="2" algn="l" rtl="0" eaLnBrk="1" hangingPunct="1">
              <a:lnSpc>
                <a:spcPts val="2200"/>
              </a:lnSpc>
              <a:spcBef>
                <a:spcPts val="300"/>
              </a:spcBef>
              <a:spcAft>
                <a:spcPts val="1200"/>
              </a:spcAft>
            </a:pPr>
            <a:r>
              <a:rPr lang="en-US" sz="2000" smtClean="0"/>
              <a:t>Q &gt; K  -  The “Q” product term (numerator) is larger than the reactant term (denominator)</a:t>
            </a:r>
          </a:p>
          <a:p>
            <a:pPr lvl="2" algn="l" rtl="0" eaLnBrk="1" hangingPunct="1">
              <a:lnSpc>
                <a:spcPts val="2200"/>
              </a:lnSpc>
              <a:spcBef>
                <a:spcPts val="300"/>
              </a:spcBef>
              <a:buFont typeface="Wingdings" pitchFamily="2" charset="2"/>
              <a:buNone/>
            </a:pPr>
            <a:r>
              <a:rPr lang="en-US" sz="2000" smtClean="0"/>
              <a:t>		     Product formation will decrease and the 	   </a:t>
            </a:r>
            <a:br>
              <a:rPr lang="en-US" sz="2000" smtClean="0"/>
            </a:br>
            <a:r>
              <a:rPr lang="en-US" sz="2000" smtClean="0"/>
              <a:t>              reactant formation will increase until 	</a:t>
            </a:r>
            <a:br>
              <a:rPr lang="en-US" sz="2000" smtClean="0"/>
            </a:br>
            <a:r>
              <a:rPr lang="en-US" sz="2000" smtClean="0"/>
              <a:t>              equilibrium is reached – reaction moves “left”</a:t>
            </a:r>
          </a:p>
          <a:p>
            <a:pPr lvl="2" algn="l" rtl="0" eaLnBrk="1" hangingPunct="1">
              <a:lnSpc>
                <a:spcPts val="2200"/>
              </a:lnSpc>
              <a:spcAft>
                <a:spcPts val="300"/>
              </a:spcAft>
            </a:pPr>
            <a:r>
              <a:rPr lang="en-US" sz="2000" smtClean="0"/>
              <a:t>Q = K  -  Equilibrium, product term equals reactant term</a:t>
            </a:r>
          </a:p>
        </p:txBody>
      </p:sp>
      <p:graphicFrame>
        <p:nvGraphicFramePr>
          <p:cNvPr id="74754" name="Object 2" descr="Brown marble"/>
          <p:cNvGraphicFramePr>
            <a:graphicFrameLocks noChangeAspect="1"/>
          </p:cNvGraphicFramePr>
          <p:nvPr/>
        </p:nvGraphicFramePr>
        <p:xfrm>
          <a:off x="1143000" y="1905000"/>
          <a:ext cx="7034213" cy="682625"/>
        </p:xfrm>
        <a:graphic>
          <a:graphicData uri="http://schemas.openxmlformats.org/presentationml/2006/ole">
            <mc:AlternateContent xmlns:mc="http://schemas.openxmlformats.org/markup-compatibility/2006">
              <mc:Choice xmlns:v="urn:schemas-microsoft-com:vml" Requires="v">
                <p:oleObj spid="_x0000_s74756" name="Equation" r:id="rId4" imgW="8902440" imgH="863280" progId="">
                  <p:embed/>
                </p:oleObj>
              </mc:Choice>
              <mc:Fallback>
                <p:oleObj name="Equation" r:id="rId4" imgW="8902440" imgH="86328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1905000"/>
                        <a:ext cx="7034213" cy="682625"/>
                      </a:xfrm>
                      <a:prstGeom prst="rect">
                        <a:avLst/>
                      </a:prstGeom>
                      <a:blipFill dpi="0" rotWithShape="0">
                        <a:blip r:embed="rId6"/>
                        <a:srcRect/>
                        <a:tile tx="0" ty="0" sx="100000" sy="100000" flip="none" algn="tl"/>
                      </a:blipFill>
                    </p:spPr>
                  </p:pic>
                </p:oleObj>
              </mc:Fallback>
            </mc:AlternateContent>
          </a:graphicData>
        </a:graphic>
      </p:graphicFrame>
      <p:sp>
        <p:nvSpPr>
          <p:cNvPr id="74757" name="Slide Number Placeholder 4"/>
          <p:cNvSpPr>
            <a:spLocks noGrp="1"/>
          </p:cNvSpPr>
          <p:nvPr>
            <p:ph type="sldNum" sz="quarter" idx="12"/>
          </p:nvPr>
        </p:nvSpPr>
        <p:spPr>
          <a:noFill/>
        </p:spPr>
        <p:txBody>
          <a:bodyPr/>
          <a:lstStyle/>
          <a:p>
            <a:fld id="{0AFBAC0F-DCFF-43DD-8E04-14B90A9B5F71}" type="slidenum">
              <a:rPr lang="ar-SA" smtClean="0">
                <a:latin typeface="Arial" pitchFamily="34" charset="0"/>
                <a:cs typeface="Arial" pitchFamily="34" charset="0"/>
              </a:rPr>
              <a:pPr/>
              <a:t>516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Text Box 10"/>
          <p:cNvSpPr txBox="1">
            <a:spLocks noChangeArrowheads="1"/>
          </p:cNvSpPr>
          <p:nvPr/>
        </p:nvSpPr>
        <p:spPr bwMode="auto">
          <a:xfrm>
            <a:off x="228600" y="228600"/>
            <a:ext cx="8915400" cy="1446213"/>
          </a:xfrm>
          <a:prstGeom prst="rect">
            <a:avLst/>
          </a:prstGeom>
          <a:noFill/>
          <a:ln w="9525">
            <a:noFill/>
            <a:miter lim="800000"/>
            <a:headEnd/>
            <a:tailEnd/>
          </a:ln>
        </p:spPr>
        <p:txBody>
          <a:bodyPr>
            <a:spAutoFit/>
          </a:bodyPr>
          <a:lstStyle/>
          <a:p>
            <a:pPr algn="l" rtl="0">
              <a:spcBef>
                <a:spcPct val="50000"/>
              </a:spcBef>
            </a:pPr>
            <a:r>
              <a:rPr lang="en-US" sz="2200">
                <a:latin typeface="Tahoma" pitchFamily="34" charset="0"/>
              </a:rPr>
              <a:t>Ex: The reaction of  A(g)  ⇄  B(g) at 175 </a:t>
            </a:r>
            <a:r>
              <a:rPr lang="en-US" sz="2200" baseline="30000">
                <a:latin typeface="Tahoma" pitchFamily="34" charset="0"/>
              </a:rPr>
              <a:t>o</a:t>
            </a:r>
            <a:r>
              <a:rPr lang="en-US" sz="2200">
                <a:latin typeface="Tahoma" pitchFamily="34" charset="0"/>
              </a:rPr>
              <a:t>C is composed of</a:t>
            </a:r>
            <a:br>
              <a:rPr lang="en-US" sz="2200">
                <a:latin typeface="Tahoma" pitchFamily="34" charset="0"/>
              </a:rPr>
            </a:br>
            <a:r>
              <a:rPr lang="en-US" sz="2200">
                <a:latin typeface="Tahoma" pitchFamily="34" charset="0"/>
              </a:rPr>
              <a:t>     [A] = 2.8 x 10</a:t>
            </a:r>
            <a:r>
              <a:rPr lang="en-US" sz="2200" baseline="30000">
                <a:latin typeface="Tahoma" pitchFamily="34" charset="0"/>
              </a:rPr>
              <a:t>-4</a:t>
            </a:r>
            <a:r>
              <a:rPr lang="en-US" sz="2200">
                <a:latin typeface="Tahoma" pitchFamily="34" charset="0"/>
              </a:rPr>
              <a:t> M    and      [B] = 1.2 x 10</a:t>
            </a:r>
            <a:r>
              <a:rPr lang="en-US" sz="2200" baseline="30000">
                <a:latin typeface="Tahoma" pitchFamily="34" charset="0"/>
              </a:rPr>
              <a:t>-4</a:t>
            </a:r>
            <a:r>
              <a:rPr lang="en-US" sz="2200">
                <a:latin typeface="Tahoma" pitchFamily="34" charset="0"/>
              </a:rPr>
              <a:t> M </a:t>
            </a:r>
            <a:r>
              <a:rPr lang="en-US" sz="2200" u="sng">
                <a:latin typeface="Tahoma" pitchFamily="34" charset="0"/>
              </a:rPr>
              <a:t>at equilibrium </a:t>
            </a:r>
            <a:r>
              <a:rPr lang="en-US" sz="2200">
                <a:latin typeface="Tahoma" pitchFamily="34" charset="0"/>
              </a:rPr>
              <a:t/>
            </a:r>
            <a:br>
              <a:rPr lang="en-US" sz="2200">
                <a:latin typeface="Tahoma" pitchFamily="34" charset="0"/>
              </a:rPr>
            </a:br>
            <a:r>
              <a:rPr lang="en-US" sz="2200">
                <a:latin typeface="Tahoma" pitchFamily="34" charset="0"/>
              </a:rPr>
              <a:t>     Which direction does the reaction shift in each of these molecular     scenes (A is red; B is blue)?</a:t>
            </a:r>
          </a:p>
        </p:txBody>
      </p:sp>
      <p:sp>
        <p:nvSpPr>
          <p:cNvPr id="12" name="Text Box 14"/>
          <p:cNvSpPr txBox="1">
            <a:spLocks noChangeArrowheads="1"/>
          </p:cNvSpPr>
          <p:nvPr/>
        </p:nvSpPr>
        <p:spPr bwMode="auto">
          <a:xfrm>
            <a:off x="71438" y="2852738"/>
            <a:ext cx="9072562" cy="769937"/>
          </a:xfrm>
          <a:prstGeom prst="rect">
            <a:avLst/>
          </a:prstGeom>
          <a:noFill/>
          <a:ln w="9525">
            <a:noFill/>
            <a:miter lim="800000"/>
            <a:headEnd/>
            <a:tailEnd/>
          </a:ln>
        </p:spPr>
        <p:txBody>
          <a:bodyPr>
            <a:spAutoFit/>
          </a:bodyPr>
          <a:lstStyle/>
          <a:p>
            <a:pPr algn="l" rtl="0">
              <a:spcBef>
                <a:spcPct val="50000"/>
              </a:spcBef>
              <a:defRPr/>
            </a:pPr>
            <a:r>
              <a:rPr lang="en-US" sz="2200" dirty="0">
                <a:latin typeface="+mn-lt"/>
                <a:cs typeface="Arial" charset="0"/>
              </a:rPr>
              <a:t>Calculate </a:t>
            </a:r>
            <a:r>
              <a:rPr lang="en-US" sz="2200" i="1" dirty="0" err="1">
                <a:latin typeface="+mn-lt"/>
                <a:cs typeface="Arial" charset="0"/>
              </a:rPr>
              <a:t>K</a:t>
            </a:r>
            <a:r>
              <a:rPr lang="en-US" sz="2200" baseline="-25000" dirty="0" err="1">
                <a:latin typeface="+mn-lt"/>
                <a:cs typeface="Arial" charset="0"/>
              </a:rPr>
              <a:t>c</a:t>
            </a:r>
            <a:r>
              <a:rPr lang="en-US" sz="2200" dirty="0">
                <a:latin typeface="+mn-lt"/>
                <a:cs typeface="Arial" charset="0"/>
              </a:rPr>
              <a:t> from the actual reaction data.   Use number of spheres from depiction to calculate </a:t>
            </a:r>
            <a:r>
              <a:rPr lang="en-US" sz="2200" i="1" dirty="0">
                <a:latin typeface="+mn-lt"/>
                <a:cs typeface="Arial" charset="0"/>
              </a:rPr>
              <a:t>Q</a:t>
            </a:r>
            <a:r>
              <a:rPr lang="en-US" sz="2200" baseline="-25000" dirty="0">
                <a:latin typeface="+mn-lt"/>
                <a:cs typeface="Arial" charset="0"/>
              </a:rPr>
              <a:t>c</a:t>
            </a:r>
            <a:r>
              <a:rPr lang="en-US" sz="2200" dirty="0">
                <a:latin typeface="+mn-lt"/>
                <a:cs typeface="Arial" charset="0"/>
              </a:rPr>
              <a:t> and compare to </a:t>
            </a:r>
            <a:r>
              <a:rPr lang="en-US" sz="2200" i="1" dirty="0" err="1">
                <a:latin typeface="+mn-lt"/>
                <a:cs typeface="Arial" charset="0"/>
              </a:rPr>
              <a:t>K</a:t>
            </a:r>
            <a:r>
              <a:rPr lang="en-US" sz="2200" baseline="-25000" dirty="0" err="1">
                <a:latin typeface="+mn-lt"/>
                <a:cs typeface="Arial" charset="0"/>
              </a:rPr>
              <a:t>c</a:t>
            </a:r>
            <a:r>
              <a:rPr lang="en-US" sz="2200" dirty="0">
                <a:latin typeface="+mn-lt"/>
                <a:cs typeface="Arial" charset="0"/>
              </a:rPr>
              <a:t> to determine direction.</a:t>
            </a:r>
          </a:p>
        </p:txBody>
      </p:sp>
      <p:sp>
        <p:nvSpPr>
          <p:cNvPr id="32" name="Text Box 36"/>
          <p:cNvSpPr txBox="1">
            <a:spLocks noChangeArrowheads="1"/>
          </p:cNvSpPr>
          <p:nvPr/>
        </p:nvSpPr>
        <p:spPr bwMode="auto">
          <a:xfrm>
            <a:off x="0" y="4797425"/>
            <a:ext cx="9144000" cy="461963"/>
          </a:xfrm>
          <a:prstGeom prst="rect">
            <a:avLst/>
          </a:prstGeom>
          <a:noFill/>
          <a:ln w="9525">
            <a:noFill/>
            <a:miter lim="800000"/>
            <a:headEnd/>
            <a:tailEnd/>
          </a:ln>
        </p:spPr>
        <p:txBody>
          <a:bodyPr>
            <a:spAutoFit/>
          </a:bodyPr>
          <a:lstStyle/>
          <a:p>
            <a:pPr algn="l" rtl="0"/>
            <a:r>
              <a:rPr lang="en-US" sz="2400">
                <a:solidFill>
                  <a:srgbClr val="FF0000"/>
                </a:solidFill>
                <a:latin typeface="Calibri" pitchFamily="34" charset="0"/>
                <a:cs typeface="Calibri" pitchFamily="34" charset="0"/>
              </a:rPr>
              <a:t>1</a:t>
            </a:r>
            <a:r>
              <a:rPr lang="en-US" sz="2400">
                <a:latin typeface="Calibri" pitchFamily="34" charset="0"/>
                <a:cs typeface="Calibri" pitchFamily="34" charset="0"/>
              </a:rPr>
              <a:t>. </a:t>
            </a:r>
            <a:r>
              <a:rPr lang="en-US" sz="2400" i="1">
                <a:latin typeface="Calibri" pitchFamily="34" charset="0"/>
                <a:cs typeface="Calibri" pitchFamily="34" charset="0"/>
              </a:rPr>
              <a:t>Q</a:t>
            </a:r>
            <a:r>
              <a:rPr lang="en-US" sz="2400" baseline="-25000">
                <a:latin typeface="Calibri" pitchFamily="34" charset="0"/>
                <a:cs typeface="Calibri" pitchFamily="34" charset="0"/>
              </a:rPr>
              <a:t>c</a:t>
            </a:r>
            <a:r>
              <a:rPr lang="en-US" sz="2400">
                <a:latin typeface="Calibri" pitchFamily="34" charset="0"/>
                <a:cs typeface="Calibri" pitchFamily="34" charset="0"/>
              </a:rPr>
              <a:t> = 8/2 = 4.0, </a:t>
            </a:r>
            <a:r>
              <a:rPr lang="en-US" sz="2400">
                <a:solidFill>
                  <a:srgbClr val="FF0000"/>
                </a:solidFill>
                <a:latin typeface="Calibri" pitchFamily="34" charset="0"/>
                <a:cs typeface="Calibri" pitchFamily="34" charset="0"/>
              </a:rPr>
              <a:t>2</a:t>
            </a:r>
            <a:r>
              <a:rPr lang="en-US" sz="2400">
                <a:latin typeface="Calibri" pitchFamily="34" charset="0"/>
                <a:cs typeface="Calibri" pitchFamily="34" charset="0"/>
              </a:rPr>
              <a:t>. </a:t>
            </a:r>
            <a:r>
              <a:rPr lang="en-US" sz="2400" i="1">
                <a:latin typeface="Calibri" pitchFamily="34" charset="0"/>
                <a:cs typeface="Calibri" pitchFamily="34" charset="0"/>
              </a:rPr>
              <a:t>Q</a:t>
            </a:r>
            <a:r>
              <a:rPr lang="en-US" sz="2400" baseline="-25000">
                <a:latin typeface="Calibri" pitchFamily="34" charset="0"/>
                <a:cs typeface="Calibri" pitchFamily="34" charset="0"/>
              </a:rPr>
              <a:t>c</a:t>
            </a:r>
            <a:r>
              <a:rPr lang="en-US" sz="2400">
                <a:latin typeface="Calibri" pitchFamily="34" charset="0"/>
                <a:cs typeface="Calibri" pitchFamily="34" charset="0"/>
              </a:rPr>
              <a:t> = 3/7 = 0.43, </a:t>
            </a:r>
            <a:r>
              <a:rPr lang="en-US" sz="2400">
                <a:solidFill>
                  <a:srgbClr val="FF0000"/>
                </a:solidFill>
                <a:latin typeface="Calibri" pitchFamily="34" charset="0"/>
                <a:cs typeface="Calibri" pitchFamily="34" charset="0"/>
              </a:rPr>
              <a:t>3</a:t>
            </a:r>
            <a:r>
              <a:rPr lang="en-US" sz="2400">
                <a:latin typeface="Calibri" pitchFamily="34" charset="0"/>
                <a:cs typeface="Calibri" pitchFamily="34" charset="0"/>
              </a:rPr>
              <a:t>. </a:t>
            </a:r>
            <a:r>
              <a:rPr lang="en-US" sz="2400" i="1">
                <a:latin typeface="Calibri" pitchFamily="34" charset="0"/>
                <a:cs typeface="Calibri" pitchFamily="34" charset="0"/>
              </a:rPr>
              <a:t>Q</a:t>
            </a:r>
            <a:r>
              <a:rPr lang="en-US" sz="2400" baseline="-25000">
                <a:latin typeface="Calibri" pitchFamily="34" charset="0"/>
                <a:cs typeface="Calibri" pitchFamily="34" charset="0"/>
              </a:rPr>
              <a:t>c</a:t>
            </a:r>
            <a:r>
              <a:rPr lang="en-US" sz="2400">
                <a:latin typeface="Calibri" pitchFamily="34" charset="0"/>
                <a:cs typeface="Calibri" pitchFamily="34" charset="0"/>
              </a:rPr>
              <a:t> = 4/6 = 0.67, </a:t>
            </a:r>
            <a:r>
              <a:rPr lang="en-US" sz="2400">
                <a:solidFill>
                  <a:srgbClr val="FF0000"/>
                </a:solidFill>
                <a:latin typeface="Calibri" pitchFamily="34" charset="0"/>
                <a:cs typeface="Calibri" pitchFamily="34" charset="0"/>
              </a:rPr>
              <a:t>4</a:t>
            </a:r>
            <a:r>
              <a:rPr lang="en-US" sz="2400">
                <a:latin typeface="Calibri" pitchFamily="34" charset="0"/>
                <a:cs typeface="Calibri" pitchFamily="34" charset="0"/>
              </a:rPr>
              <a:t>. </a:t>
            </a:r>
            <a:r>
              <a:rPr lang="en-US" sz="2400" i="1">
                <a:latin typeface="Calibri" pitchFamily="34" charset="0"/>
                <a:cs typeface="Calibri" pitchFamily="34" charset="0"/>
              </a:rPr>
              <a:t>Q</a:t>
            </a:r>
            <a:r>
              <a:rPr lang="en-US" sz="2400" baseline="-25000">
                <a:latin typeface="Calibri" pitchFamily="34" charset="0"/>
                <a:cs typeface="Calibri" pitchFamily="34" charset="0"/>
              </a:rPr>
              <a:t>c</a:t>
            </a:r>
            <a:r>
              <a:rPr lang="en-US" sz="2400">
                <a:latin typeface="Calibri" pitchFamily="34" charset="0"/>
                <a:cs typeface="Calibri" pitchFamily="34" charset="0"/>
              </a:rPr>
              <a:t> = 2/8 = 0.25</a:t>
            </a:r>
          </a:p>
        </p:txBody>
      </p:sp>
      <p:sp>
        <p:nvSpPr>
          <p:cNvPr id="33" name="Text Box 37"/>
          <p:cNvSpPr txBox="1">
            <a:spLocks noChangeArrowheads="1"/>
          </p:cNvSpPr>
          <p:nvPr/>
        </p:nvSpPr>
        <p:spPr bwMode="auto">
          <a:xfrm>
            <a:off x="6804025" y="5732463"/>
            <a:ext cx="2339975" cy="955675"/>
          </a:xfrm>
          <a:prstGeom prst="rect">
            <a:avLst/>
          </a:prstGeom>
          <a:noFill/>
          <a:ln w="9525">
            <a:noFill/>
            <a:miter lim="800000"/>
            <a:headEnd/>
            <a:tailEnd/>
          </a:ln>
        </p:spPr>
        <p:txBody>
          <a:bodyPr>
            <a:spAutoFit/>
          </a:bodyPr>
          <a:lstStyle/>
          <a:p>
            <a:r>
              <a:rPr lang="en-US" sz="2800">
                <a:solidFill>
                  <a:srgbClr val="FF0000"/>
                </a:solidFill>
              </a:rPr>
              <a:t>4</a:t>
            </a:r>
            <a:r>
              <a:rPr lang="en-US" sz="2800"/>
              <a:t>. </a:t>
            </a:r>
            <a:r>
              <a:rPr lang="en-US" sz="2800" i="1"/>
              <a:t>Q</a:t>
            </a:r>
            <a:r>
              <a:rPr lang="en-US" sz="2800" baseline="-25000"/>
              <a:t>c</a:t>
            </a:r>
            <a:r>
              <a:rPr lang="en-US" sz="2800"/>
              <a:t> &lt; </a:t>
            </a:r>
            <a:r>
              <a:rPr lang="en-US" sz="2800" i="1"/>
              <a:t>K</a:t>
            </a:r>
            <a:r>
              <a:rPr lang="en-US" sz="2800" baseline="-25000"/>
              <a:t>c</a:t>
            </a:r>
            <a:r>
              <a:rPr lang="en-US" sz="2800"/>
              <a:t>; Right</a:t>
            </a:r>
          </a:p>
        </p:txBody>
      </p:sp>
      <p:pic>
        <p:nvPicPr>
          <p:cNvPr id="75783" name="Picture 33" descr="siL48593_17_07_ta.jpg"/>
          <p:cNvPicPr>
            <a:picLocks noChangeAspect="1"/>
          </p:cNvPicPr>
          <p:nvPr/>
        </p:nvPicPr>
        <p:blipFill>
          <a:blip r:embed="rId4" cstate="print"/>
          <a:srcRect t="20000" b="61111"/>
          <a:stretch>
            <a:fillRect/>
          </a:stretch>
        </p:blipFill>
        <p:spPr bwMode="auto">
          <a:xfrm>
            <a:off x="3851275" y="1341438"/>
            <a:ext cx="5113338" cy="1430337"/>
          </a:xfrm>
          <a:prstGeom prst="rect">
            <a:avLst/>
          </a:prstGeom>
          <a:noFill/>
          <a:ln w="9525">
            <a:noFill/>
            <a:miter lim="800000"/>
            <a:headEnd/>
            <a:tailEnd/>
          </a:ln>
        </p:spPr>
      </p:pic>
      <p:graphicFrame>
        <p:nvGraphicFramePr>
          <p:cNvPr id="14338" name="Object 11" descr="Brown marble"/>
          <p:cNvGraphicFramePr>
            <a:graphicFrameLocks noChangeAspect="1"/>
          </p:cNvGraphicFramePr>
          <p:nvPr/>
        </p:nvGraphicFramePr>
        <p:xfrm>
          <a:off x="2771775" y="3789363"/>
          <a:ext cx="3984625" cy="749300"/>
        </p:xfrm>
        <a:graphic>
          <a:graphicData uri="http://schemas.openxmlformats.org/presentationml/2006/ole">
            <mc:AlternateContent xmlns:mc="http://schemas.openxmlformats.org/markup-compatibility/2006">
              <mc:Choice xmlns:v="urn:schemas-microsoft-com:vml" Requires="v">
                <p:oleObj spid="_x0000_s75780" name="Equation" r:id="rId5" imgW="3174840" imgH="596880" progId="">
                  <p:embed/>
                </p:oleObj>
              </mc:Choice>
              <mc:Fallback>
                <p:oleObj name="Equation" r:id="rId5" imgW="3174840" imgH="596880" progId="">
                  <p:embed/>
                  <p:pic>
                    <p:nvPicPr>
                      <p:cNvPr id="0" name="Object 11" descr="Brown marb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1775" y="3789363"/>
                        <a:ext cx="3984625" cy="749300"/>
                      </a:xfrm>
                      <a:prstGeom prst="rect">
                        <a:avLst/>
                      </a:prstGeom>
                      <a:blipFill dpi="0" rotWithShape="0">
                        <a:blip r:embed="rId7"/>
                        <a:srcRect/>
                        <a:tile tx="0" ty="0" sx="100000" sy="100000" flip="none" algn="tl"/>
                      </a:blipFill>
                    </p:spPr>
                  </p:pic>
                </p:oleObj>
              </mc:Fallback>
            </mc:AlternateContent>
          </a:graphicData>
        </a:graphic>
      </p:graphicFrame>
      <p:sp>
        <p:nvSpPr>
          <p:cNvPr id="11" name="Text Box 37"/>
          <p:cNvSpPr txBox="1">
            <a:spLocks noChangeArrowheads="1"/>
          </p:cNvSpPr>
          <p:nvPr/>
        </p:nvSpPr>
        <p:spPr bwMode="auto">
          <a:xfrm>
            <a:off x="0" y="5780088"/>
            <a:ext cx="2160588" cy="954087"/>
          </a:xfrm>
          <a:prstGeom prst="rect">
            <a:avLst/>
          </a:prstGeom>
          <a:noFill/>
          <a:ln w="9525">
            <a:noFill/>
            <a:miter lim="800000"/>
            <a:headEnd/>
            <a:tailEnd/>
          </a:ln>
        </p:spPr>
        <p:txBody>
          <a:bodyPr>
            <a:spAutoFit/>
          </a:bodyPr>
          <a:lstStyle/>
          <a:p>
            <a:r>
              <a:rPr lang="en-US" sz="2800">
                <a:solidFill>
                  <a:srgbClr val="FF0000"/>
                </a:solidFill>
              </a:rPr>
              <a:t>1</a:t>
            </a:r>
            <a:r>
              <a:rPr lang="en-US" sz="2800"/>
              <a:t>. </a:t>
            </a:r>
            <a:r>
              <a:rPr lang="en-US" sz="2800" i="1"/>
              <a:t>Q</a:t>
            </a:r>
            <a:r>
              <a:rPr lang="en-US" sz="2800" baseline="-25000"/>
              <a:t>c</a:t>
            </a:r>
            <a:r>
              <a:rPr lang="en-US" sz="2800"/>
              <a:t> &gt; </a:t>
            </a:r>
            <a:r>
              <a:rPr lang="en-US" sz="2800" i="1"/>
              <a:t>K</a:t>
            </a:r>
            <a:r>
              <a:rPr lang="en-US" sz="2800" baseline="-25000"/>
              <a:t>c</a:t>
            </a:r>
            <a:r>
              <a:rPr lang="en-US" sz="2800"/>
              <a:t>;  Left</a:t>
            </a:r>
          </a:p>
        </p:txBody>
      </p:sp>
      <p:sp>
        <p:nvSpPr>
          <p:cNvPr id="13" name="Text Box 37"/>
          <p:cNvSpPr txBox="1">
            <a:spLocks noChangeArrowheads="1"/>
          </p:cNvSpPr>
          <p:nvPr/>
        </p:nvSpPr>
        <p:spPr bwMode="auto">
          <a:xfrm>
            <a:off x="1979613" y="5732463"/>
            <a:ext cx="2438400" cy="955675"/>
          </a:xfrm>
          <a:prstGeom prst="rect">
            <a:avLst/>
          </a:prstGeom>
          <a:noFill/>
          <a:ln w="9525">
            <a:noFill/>
            <a:miter lim="800000"/>
            <a:headEnd/>
            <a:tailEnd/>
          </a:ln>
        </p:spPr>
        <p:txBody>
          <a:bodyPr>
            <a:spAutoFit/>
          </a:bodyPr>
          <a:lstStyle/>
          <a:p>
            <a:r>
              <a:rPr lang="en-US" sz="2800">
                <a:solidFill>
                  <a:srgbClr val="FF0000"/>
                </a:solidFill>
              </a:rPr>
              <a:t>2</a:t>
            </a:r>
            <a:r>
              <a:rPr lang="en-US" sz="2800"/>
              <a:t>. </a:t>
            </a:r>
            <a:r>
              <a:rPr lang="en-US" sz="2800" i="1"/>
              <a:t>Q</a:t>
            </a:r>
            <a:r>
              <a:rPr lang="en-US" sz="2800" baseline="-25000"/>
              <a:t>c</a:t>
            </a:r>
            <a:r>
              <a:rPr lang="en-US" sz="2800"/>
              <a:t> = </a:t>
            </a:r>
            <a:r>
              <a:rPr lang="en-US" sz="2800" i="1"/>
              <a:t>K</a:t>
            </a:r>
            <a:r>
              <a:rPr lang="en-US" sz="2800" baseline="-25000"/>
              <a:t>c</a:t>
            </a:r>
            <a:r>
              <a:rPr lang="en-US" sz="2800"/>
              <a:t>; Equilibrium</a:t>
            </a:r>
          </a:p>
        </p:txBody>
      </p:sp>
      <p:sp>
        <p:nvSpPr>
          <p:cNvPr id="14" name="Text Box 37"/>
          <p:cNvSpPr txBox="1">
            <a:spLocks noChangeArrowheads="1"/>
          </p:cNvSpPr>
          <p:nvPr/>
        </p:nvSpPr>
        <p:spPr bwMode="auto">
          <a:xfrm>
            <a:off x="4211638" y="5805488"/>
            <a:ext cx="2520950" cy="954087"/>
          </a:xfrm>
          <a:prstGeom prst="rect">
            <a:avLst/>
          </a:prstGeom>
          <a:noFill/>
          <a:ln w="9525">
            <a:noFill/>
            <a:miter lim="800000"/>
            <a:headEnd/>
            <a:tailEnd/>
          </a:ln>
        </p:spPr>
        <p:txBody>
          <a:bodyPr>
            <a:spAutoFit/>
          </a:bodyPr>
          <a:lstStyle/>
          <a:p>
            <a:r>
              <a:rPr lang="en-US" sz="2800">
                <a:solidFill>
                  <a:srgbClr val="FF0000"/>
                </a:solidFill>
              </a:rPr>
              <a:t>3</a:t>
            </a:r>
            <a:r>
              <a:rPr lang="en-US" sz="2800"/>
              <a:t>. </a:t>
            </a:r>
            <a:r>
              <a:rPr lang="en-US" sz="2800" i="1"/>
              <a:t>Q</a:t>
            </a:r>
            <a:r>
              <a:rPr lang="en-US" sz="2800" baseline="-25000"/>
              <a:t>c</a:t>
            </a:r>
            <a:r>
              <a:rPr lang="en-US" sz="2800"/>
              <a:t> &gt; </a:t>
            </a:r>
            <a:r>
              <a:rPr lang="en-US" sz="2800" i="1"/>
              <a:t>K</a:t>
            </a:r>
            <a:r>
              <a:rPr lang="en-US" sz="2800" baseline="-25000"/>
              <a:t>c</a:t>
            </a:r>
            <a:r>
              <a:rPr lang="en-US" sz="2800"/>
              <a:t>; Left </a:t>
            </a:r>
          </a:p>
        </p:txBody>
      </p:sp>
      <p:sp>
        <p:nvSpPr>
          <p:cNvPr id="75787" name="Slide Number Placeholder 14"/>
          <p:cNvSpPr>
            <a:spLocks noGrp="1"/>
          </p:cNvSpPr>
          <p:nvPr>
            <p:ph type="sldNum" sz="quarter" idx="12"/>
          </p:nvPr>
        </p:nvSpPr>
        <p:spPr>
          <a:xfrm>
            <a:off x="0" y="6381750"/>
            <a:ext cx="2133600" cy="476250"/>
          </a:xfrm>
          <a:noFill/>
        </p:spPr>
        <p:txBody>
          <a:bodyPr/>
          <a:lstStyle/>
          <a:p>
            <a:fld id="{7A0CB6A7-7057-414E-B389-A286488A8D4C}" type="slidenum">
              <a:rPr lang="ar-SA" smtClean="0">
                <a:latin typeface="Arial" pitchFamily="34" charset="0"/>
                <a:cs typeface="Arial" pitchFamily="34" charset="0"/>
              </a:rPr>
              <a:pPr/>
              <a:t>517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diamond(in)">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2">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7"/>
          <p:cNvSpPr txBox="1">
            <a:spLocks noChangeArrowheads="1"/>
          </p:cNvSpPr>
          <p:nvPr/>
        </p:nvSpPr>
        <p:spPr bwMode="auto">
          <a:xfrm>
            <a:off x="304800" y="304800"/>
            <a:ext cx="8534400" cy="3257550"/>
          </a:xfrm>
          <a:prstGeom prst="rect">
            <a:avLst/>
          </a:prstGeom>
          <a:noFill/>
          <a:ln w="9525">
            <a:noFill/>
            <a:miter lim="800000"/>
            <a:headEnd/>
            <a:tailEnd/>
          </a:ln>
        </p:spPr>
        <p:txBody>
          <a:bodyPr>
            <a:spAutoFit/>
          </a:bodyPr>
          <a:lstStyle/>
          <a:p>
            <a:pPr algn="l" rtl="0">
              <a:lnSpc>
                <a:spcPts val="3000"/>
              </a:lnSpc>
              <a:spcBef>
                <a:spcPts val="600"/>
              </a:spcBef>
              <a:spcAft>
                <a:spcPts val="600"/>
              </a:spcAft>
            </a:pPr>
            <a:r>
              <a:rPr lang="en-US" sz="2400">
                <a:latin typeface="Calibri" pitchFamily="34" charset="0"/>
                <a:cs typeface="Calibri" pitchFamily="34" charset="0"/>
              </a:rPr>
              <a:t>Ex:  For the reaction  N</a:t>
            </a:r>
            <a:r>
              <a:rPr lang="en-US" sz="2400" baseline="-25000">
                <a:latin typeface="Calibri" pitchFamily="34" charset="0"/>
                <a:cs typeface="Calibri" pitchFamily="34" charset="0"/>
              </a:rPr>
              <a:t>2</a:t>
            </a:r>
            <a:r>
              <a:rPr lang="en-US" sz="2400">
                <a:latin typeface="Calibri" pitchFamily="34" charset="0"/>
                <a:cs typeface="Calibri" pitchFamily="34" charset="0"/>
              </a:rPr>
              <a:t>O</a:t>
            </a:r>
            <a:r>
              <a:rPr lang="en-US" sz="2400" baseline="-25000">
                <a:latin typeface="Calibri" pitchFamily="34" charset="0"/>
                <a:cs typeface="Calibri" pitchFamily="34" charset="0"/>
              </a:rPr>
              <a:t>4</a:t>
            </a:r>
            <a:r>
              <a:rPr lang="en-US" sz="2400">
                <a:latin typeface="Calibri" pitchFamily="34" charset="0"/>
                <a:cs typeface="Calibri" pitchFamily="34" charset="0"/>
              </a:rPr>
              <a:t>(g)   ⇄   2NO</a:t>
            </a:r>
            <a:r>
              <a:rPr lang="en-US" sz="2400" baseline="-25000">
                <a:latin typeface="Calibri" pitchFamily="34" charset="0"/>
                <a:cs typeface="Calibri" pitchFamily="34" charset="0"/>
              </a:rPr>
              <a:t>2</a:t>
            </a:r>
            <a:r>
              <a:rPr lang="en-US" sz="2400">
                <a:latin typeface="Calibri" pitchFamily="34" charset="0"/>
                <a:cs typeface="Calibri" pitchFamily="34" charset="0"/>
              </a:rPr>
              <a:t>(g),   </a:t>
            </a:r>
            <a:r>
              <a:rPr lang="en-US" sz="2400" i="1">
                <a:latin typeface="Calibri" pitchFamily="34" charset="0"/>
                <a:cs typeface="Calibri" pitchFamily="34" charset="0"/>
              </a:rPr>
              <a:t>K</a:t>
            </a:r>
            <a:r>
              <a:rPr lang="en-US" sz="2400" baseline="-25000">
                <a:latin typeface="Calibri" pitchFamily="34" charset="0"/>
                <a:cs typeface="Calibri" pitchFamily="34" charset="0"/>
              </a:rPr>
              <a:t>c</a:t>
            </a:r>
            <a:r>
              <a:rPr lang="en-US" sz="2400">
                <a:latin typeface="Calibri" pitchFamily="34" charset="0"/>
                <a:cs typeface="Calibri" pitchFamily="34" charset="0"/>
              </a:rPr>
              <a:t> = 0.21 at 100</a:t>
            </a:r>
            <a:r>
              <a:rPr lang="en-US" sz="2400" baseline="30000">
                <a:latin typeface="Calibri" pitchFamily="34" charset="0"/>
                <a:cs typeface="Calibri" pitchFamily="34" charset="0"/>
              </a:rPr>
              <a:t>o</a:t>
            </a:r>
            <a:r>
              <a:rPr lang="en-US" sz="2400">
                <a:latin typeface="Calibri" pitchFamily="34" charset="0"/>
                <a:cs typeface="Calibri" pitchFamily="34" charset="0"/>
              </a:rPr>
              <a:t>C  At a point during the reaction, the concentrations were:</a:t>
            </a:r>
          </a:p>
          <a:p>
            <a:pPr algn="l" rtl="0">
              <a:lnSpc>
                <a:spcPts val="3000"/>
              </a:lnSpc>
              <a:spcBef>
                <a:spcPts val="600"/>
              </a:spcBef>
              <a:spcAft>
                <a:spcPts val="600"/>
              </a:spcAft>
            </a:pPr>
            <a:r>
              <a:rPr lang="en-US" sz="2400">
                <a:latin typeface="Calibri" pitchFamily="34" charset="0"/>
                <a:cs typeface="Calibri" pitchFamily="34" charset="0"/>
              </a:rPr>
              <a:t>[N</a:t>
            </a:r>
            <a:r>
              <a:rPr lang="en-US" sz="2400" baseline="-25000">
                <a:latin typeface="Calibri" pitchFamily="34" charset="0"/>
                <a:cs typeface="Calibri" pitchFamily="34" charset="0"/>
              </a:rPr>
              <a:t>2</a:t>
            </a:r>
            <a:r>
              <a:rPr lang="en-US" sz="2400">
                <a:latin typeface="Calibri" pitchFamily="34" charset="0"/>
                <a:cs typeface="Calibri" pitchFamily="34" charset="0"/>
              </a:rPr>
              <a:t>O</a:t>
            </a:r>
            <a:r>
              <a:rPr lang="en-US" sz="2400" baseline="-25000">
                <a:latin typeface="Calibri" pitchFamily="34" charset="0"/>
                <a:cs typeface="Calibri" pitchFamily="34" charset="0"/>
              </a:rPr>
              <a:t>4</a:t>
            </a:r>
            <a:r>
              <a:rPr lang="en-US" sz="2400">
                <a:latin typeface="Calibri" pitchFamily="34" charset="0"/>
                <a:cs typeface="Calibri" pitchFamily="34" charset="0"/>
              </a:rPr>
              <a:t>]  =  0.12 </a:t>
            </a:r>
            <a:r>
              <a:rPr lang="en-US" sz="2400" i="1">
                <a:latin typeface="Calibri" pitchFamily="34" charset="0"/>
                <a:cs typeface="Calibri" pitchFamily="34" charset="0"/>
              </a:rPr>
              <a:t>M</a:t>
            </a:r>
            <a:r>
              <a:rPr lang="en-US" sz="2400">
                <a:latin typeface="Calibri" pitchFamily="34" charset="0"/>
                <a:cs typeface="Calibri" pitchFamily="34" charset="0"/>
              </a:rPr>
              <a:t>   and  [NO</a:t>
            </a:r>
            <a:r>
              <a:rPr lang="en-US" sz="2400" baseline="-25000">
                <a:latin typeface="Calibri" pitchFamily="34" charset="0"/>
                <a:cs typeface="Calibri" pitchFamily="34" charset="0"/>
              </a:rPr>
              <a:t>2</a:t>
            </a:r>
            <a:r>
              <a:rPr lang="en-US" sz="2400">
                <a:latin typeface="Calibri" pitchFamily="34" charset="0"/>
                <a:cs typeface="Calibri" pitchFamily="34" charset="0"/>
              </a:rPr>
              <a:t>]  =  0.55 </a:t>
            </a:r>
            <a:r>
              <a:rPr lang="en-US" sz="2400" i="1">
                <a:latin typeface="Calibri" pitchFamily="34" charset="0"/>
                <a:cs typeface="Calibri" pitchFamily="34" charset="0"/>
              </a:rPr>
              <a:t>M</a:t>
            </a:r>
          </a:p>
          <a:p>
            <a:pPr algn="l" rtl="0">
              <a:lnSpc>
                <a:spcPts val="2500"/>
              </a:lnSpc>
              <a:spcBef>
                <a:spcPts val="600"/>
              </a:spcBef>
              <a:spcAft>
                <a:spcPts val="600"/>
              </a:spcAft>
            </a:pPr>
            <a:r>
              <a:rPr lang="en-US" sz="2400">
                <a:latin typeface="Calibri" pitchFamily="34" charset="0"/>
                <a:cs typeface="Calibri" pitchFamily="34" charset="0"/>
              </a:rPr>
              <a:t>Is the reaction at equilibrium?</a:t>
            </a:r>
          </a:p>
          <a:p>
            <a:pPr algn="l" rtl="0">
              <a:lnSpc>
                <a:spcPts val="2500"/>
              </a:lnSpc>
              <a:spcBef>
                <a:spcPts val="600"/>
              </a:spcBef>
              <a:spcAft>
                <a:spcPts val="600"/>
              </a:spcAft>
            </a:pPr>
            <a:r>
              <a:rPr lang="en-US" sz="2400">
                <a:latin typeface="Calibri" pitchFamily="34" charset="0"/>
                <a:cs typeface="Calibri" pitchFamily="34" charset="0"/>
              </a:rPr>
              <a:t>If not, in which direction is it progressing?</a:t>
            </a:r>
          </a:p>
          <a:p>
            <a:pPr algn="l" rtl="0">
              <a:lnSpc>
                <a:spcPts val="3000"/>
              </a:lnSpc>
              <a:spcBef>
                <a:spcPts val="600"/>
              </a:spcBef>
              <a:spcAft>
                <a:spcPts val="600"/>
              </a:spcAft>
            </a:pPr>
            <a:r>
              <a:rPr lang="en-US" sz="2400">
                <a:latin typeface="Calibri" pitchFamily="34" charset="0"/>
                <a:cs typeface="Calibri" pitchFamily="34" charset="0"/>
              </a:rPr>
              <a:t>Write an expression for </a:t>
            </a:r>
            <a:r>
              <a:rPr lang="en-US" sz="2400" i="1">
                <a:latin typeface="Calibri" pitchFamily="34" charset="0"/>
                <a:cs typeface="Calibri" pitchFamily="34" charset="0"/>
              </a:rPr>
              <a:t>Q</a:t>
            </a:r>
            <a:r>
              <a:rPr lang="en-US" sz="2400" baseline="-25000">
                <a:latin typeface="Calibri" pitchFamily="34" charset="0"/>
                <a:cs typeface="Calibri" pitchFamily="34" charset="0"/>
              </a:rPr>
              <a:t>c</a:t>
            </a:r>
            <a:r>
              <a:rPr lang="en-US" sz="2400">
                <a:latin typeface="Calibri" pitchFamily="34" charset="0"/>
                <a:cs typeface="Calibri" pitchFamily="34" charset="0"/>
              </a:rPr>
              <a:t>, substitute with the values given, and compare the </a:t>
            </a:r>
            <a:r>
              <a:rPr lang="en-US" sz="2400" i="1">
                <a:latin typeface="Calibri" pitchFamily="34" charset="0"/>
                <a:cs typeface="Calibri" pitchFamily="34" charset="0"/>
              </a:rPr>
              <a:t>Q</a:t>
            </a:r>
            <a:r>
              <a:rPr lang="en-US" sz="2400" baseline="-25000">
                <a:latin typeface="Calibri" pitchFamily="34" charset="0"/>
                <a:cs typeface="Calibri" pitchFamily="34" charset="0"/>
              </a:rPr>
              <a:t>c</a:t>
            </a:r>
            <a:r>
              <a:rPr lang="en-US" sz="2400">
                <a:latin typeface="Calibri" pitchFamily="34" charset="0"/>
                <a:cs typeface="Calibri" pitchFamily="34" charset="0"/>
              </a:rPr>
              <a:t> with the given </a:t>
            </a:r>
            <a:r>
              <a:rPr lang="en-US" sz="2400" i="1">
                <a:latin typeface="Calibri" pitchFamily="34" charset="0"/>
                <a:cs typeface="Calibri" pitchFamily="34" charset="0"/>
              </a:rPr>
              <a:t>K</a:t>
            </a:r>
            <a:r>
              <a:rPr lang="en-US" sz="2400" baseline="-25000">
                <a:latin typeface="Calibri" pitchFamily="34" charset="0"/>
                <a:cs typeface="Calibri" pitchFamily="34" charset="0"/>
              </a:rPr>
              <a:t>c</a:t>
            </a:r>
            <a:endParaRPr lang="en-US" sz="2400">
              <a:latin typeface="Calibri" pitchFamily="34" charset="0"/>
              <a:cs typeface="Calibri" pitchFamily="34" charset="0"/>
            </a:endParaRPr>
          </a:p>
        </p:txBody>
      </p:sp>
      <p:sp>
        <p:nvSpPr>
          <p:cNvPr id="27" name="Text Box 20"/>
          <p:cNvSpPr txBox="1">
            <a:spLocks noChangeArrowheads="1"/>
          </p:cNvSpPr>
          <p:nvPr/>
        </p:nvSpPr>
        <p:spPr bwMode="auto">
          <a:xfrm>
            <a:off x="304800" y="4876800"/>
            <a:ext cx="8534400" cy="477838"/>
          </a:xfrm>
          <a:prstGeom prst="rect">
            <a:avLst/>
          </a:prstGeom>
          <a:noFill/>
          <a:ln w="9525">
            <a:noFill/>
            <a:miter lim="800000"/>
            <a:headEnd/>
            <a:tailEnd/>
          </a:ln>
        </p:spPr>
        <p:txBody>
          <a:bodyPr>
            <a:spAutoFit/>
          </a:bodyPr>
          <a:lstStyle/>
          <a:p>
            <a:pPr algn="l">
              <a:lnSpc>
                <a:spcPts val="3000"/>
              </a:lnSpc>
              <a:spcBef>
                <a:spcPts val="600"/>
              </a:spcBef>
              <a:spcAft>
                <a:spcPts val="600"/>
              </a:spcAft>
            </a:pPr>
            <a:r>
              <a:rPr lang="en-US" sz="2400" i="1">
                <a:latin typeface="Calibri" pitchFamily="34" charset="0"/>
                <a:cs typeface="Calibri" pitchFamily="34" charset="0"/>
              </a:rPr>
              <a:t>Q</a:t>
            </a:r>
            <a:r>
              <a:rPr lang="en-US" sz="2400" baseline="-25000">
                <a:latin typeface="Calibri" pitchFamily="34" charset="0"/>
                <a:cs typeface="Calibri" pitchFamily="34" charset="0"/>
              </a:rPr>
              <a:t>c</a:t>
            </a:r>
            <a:r>
              <a:rPr lang="en-US" sz="2400">
                <a:latin typeface="Calibri" pitchFamily="34" charset="0"/>
                <a:cs typeface="Calibri" pitchFamily="34" charset="0"/>
              </a:rPr>
              <a:t>   &gt;  </a:t>
            </a:r>
            <a:r>
              <a:rPr lang="en-US" sz="2400" i="1">
                <a:latin typeface="Calibri" pitchFamily="34" charset="0"/>
                <a:cs typeface="Calibri" pitchFamily="34" charset="0"/>
              </a:rPr>
              <a:t>K</a:t>
            </a:r>
            <a:r>
              <a:rPr lang="en-US" sz="2400" baseline="-25000">
                <a:latin typeface="Calibri" pitchFamily="34" charset="0"/>
                <a:cs typeface="Calibri" pitchFamily="34" charset="0"/>
              </a:rPr>
              <a:t>c</a:t>
            </a:r>
            <a:r>
              <a:rPr lang="en-US" sz="2400">
                <a:latin typeface="Calibri" pitchFamily="34" charset="0"/>
                <a:cs typeface="Calibri" pitchFamily="34" charset="0"/>
              </a:rPr>
              <a:t>   (2.5  &gt;  0.21)      Reaction is </a:t>
            </a:r>
            <a:r>
              <a:rPr lang="en-US" sz="2400" u="sng">
                <a:latin typeface="Calibri" pitchFamily="34" charset="0"/>
                <a:cs typeface="Calibri" pitchFamily="34" charset="0"/>
              </a:rPr>
              <a:t>not</a:t>
            </a:r>
            <a:r>
              <a:rPr lang="en-US" sz="2400">
                <a:latin typeface="Calibri" pitchFamily="34" charset="0"/>
                <a:cs typeface="Calibri" pitchFamily="34" charset="0"/>
              </a:rPr>
              <a:t> at equilibrium</a:t>
            </a:r>
          </a:p>
        </p:txBody>
      </p:sp>
      <p:graphicFrame>
        <p:nvGraphicFramePr>
          <p:cNvPr id="15362" name="Object 2" descr="Brown marble"/>
          <p:cNvGraphicFramePr>
            <a:graphicFrameLocks noChangeAspect="1"/>
          </p:cNvGraphicFramePr>
          <p:nvPr/>
        </p:nvGraphicFramePr>
        <p:xfrm>
          <a:off x="2514600" y="3962400"/>
          <a:ext cx="3352800" cy="890588"/>
        </p:xfrm>
        <a:graphic>
          <a:graphicData uri="http://schemas.openxmlformats.org/presentationml/2006/ole">
            <mc:AlternateContent xmlns:mc="http://schemas.openxmlformats.org/markup-compatibility/2006">
              <mc:Choice xmlns:v="urn:schemas-microsoft-com:vml" Requires="v">
                <p:oleObj spid="_x0000_s76804" name="Equation" r:id="rId4" imgW="2438280" imgH="647640" progId="">
                  <p:embed/>
                </p:oleObj>
              </mc:Choice>
              <mc:Fallback>
                <p:oleObj name="Equation" r:id="rId4" imgW="2438280" imgH="64764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600" y="3962400"/>
                        <a:ext cx="3352800" cy="890588"/>
                      </a:xfrm>
                      <a:prstGeom prst="rect">
                        <a:avLst/>
                      </a:prstGeom>
                      <a:blipFill dpi="0" rotWithShape="0">
                        <a:blip r:embed="rId6"/>
                        <a:srcRect/>
                        <a:tile tx="0" ty="0" sx="100000" sy="100000" flip="none" algn="tl"/>
                      </a:blipFill>
                    </p:spPr>
                  </p:pic>
                </p:oleObj>
              </mc:Fallback>
            </mc:AlternateContent>
          </a:graphicData>
        </a:graphic>
      </p:graphicFrame>
      <p:sp>
        <p:nvSpPr>
          <p:cNvPr id="9" name="TextBox 8"/>
          <p:cNvSpPr txBox="1">
            <a:spLocks noChangeArrowheads="1"/>
          </p:cNvSpPr>
          <p:nvPr/>
        </p:nvSpPr>
        <p:spPr bwMode="auto">
          <a:xfrm>
            <a:off x="228600" y="5418138"/>
            <a:ext cx="8686800" cy="1200150"/>
          </a:xfrm>
          <a:prstGeom prst="rect">
            <a:avLst/>
          </a:prstGeom>
          <a:noFill/>
          <a:ln w="9525">
            <a:noFill/>
            <a:miter lim="800000"/>
            <a:headEnd/>
            <a:tailEnd/>
          </a:ln>
        </p:spPr>
        <p:txBody>
          <a:bodyPr>
            <a:spAutoFit/>
          </a:bodyPr>
          <a:lstStyle/>
          <a:p>
            <a:pPr algn="l" rtl="0"/>
            <a:r>
              <a:rPr lang="en-US" sz="2400">
                <a:latin typeface="Calibri" pitchFamily="34" charset="0"/>
                <a:cs typeface="Calibri" pitchFamily="34" charset="0"/>
              </a:rPr>
              <a:t>Product formation (numerator) must </a:t>
            </a:r>
            <a:r>
              <a:rPr lang="en-US" sz="2400" u="sng">
                <a:latin typeface="Calibri" pitchFamily="34" charset="0"/>
                <a:cs typeface="Calibri" pitchFamily="34" charset="0"/>
              </a:rPr>
              <a:t>decrease</a:t>
            </a:r>
            <a:r>
              <a:rPr lang="en-US" sz="2400">
                <a:latin typeface="Calibri" pitchFamily="34" charset="0"/>
                <a:cs typeface="Calibri" pitchFamily="34" charset="0"/>
              </a:rPr>
              <a:t> reforming reactants until equilibrium is reestablished (</a:t>
            </a:r>
            <a:r>
              <a:rPr lang="en-US" sz="2400" i="1">
                <a:latin typeface="Calibri" pitchFamily="34" charset="0"/>
                <a:cs typeface="Calibri" pitchFamily="34" charset="0"/>
              </a:rPr>
              <a:t>Q</a:t>
            </a:r>
            <a:r>
              <a:rPr lang="en-US" sz="2400" baseline="-25000">
                <a:latin typeface="Calibri" pitchFamily="34" charset="0"/>
                <a:cs typeface="Calibri" pitchFamily="34" charset="0"/>
              </a:rPr>
              <a:t>c</a:t>
            </a:r>
            <a:r>
              <a:rPr lang="en-US" sz="2400">
                <a:latin typeface="Calibri" pitchFamily="34" charset="0"/>
                <a:cs typeface="Calibri" pitchFamily="34" charset="0"/>
              </a:rPr>
              <a:t> = </a:t>
            </a:r>
            <a:r>
              <a:rPr lang="en-US" sz="2400" i="1">
                <a:latin typeface="Calibri" pitchFamily="34" charset="0"/>
                <a:cs typeface="Calibri" pitchFamily="34" charset="0"/>
              </a:rPr>
              <a:t>K</a:t>
            </a:r>
            <a:r>
              <a:rPr lang="en-US" sz="2400" baseline="-25000">
                <a:latin typeface="Calibri" pitchFamily="34" charset="0"/>
                <a:cs typeface="Calibri" pitchFamily="34" charset="0"/>
              </a:rPr>
              <a:t>c</a:t>
            </a:r>
            <a:r>
              <a:rPr lang="en-US" sz="2400">
                <a:latin typeface="Calibri" pitchFamily="34" charset="0"/>
                <a:cs typeface="Calibri" pitchFamily="34" charset="0"/>
              </a:rPr>
              <a:t>)</a:t>
            </a:r>
            <a:endParaRPr lang="en-US" sz="2400" baseline="-25000">
              <a:latin typeface="Calibri" pitchFamily="34" charset="0"/>
              <a:cs typeface="Calibri" pitchFamily="34" charset="0"/>
            </a:endParaRPr>
          </a:p>
          <a:p>
            <a:pPr algn="l" rtl="0"/>
            <a:r>
              <a:rPr lang="en-US" sz="2400">
                <a:latin typeface="Calibri" pitchFamily="34" charset="0"/>
                <a:cs typeface="Calibri" pitchFamily="34" charset="0"/>
              </a:rPr>
              <a:t>Thus, reaction moves to the </a:t>
            </a:r>
            <a:r>
              <a:rPr lang="en-US" sz="2400" u="sng">
                <a:latin typeface="Calibri" pitchFamily="34" charset="0"/>
                <a:cs typeface="Calibri" pitchFamily="34" charset="0"/>
              </a:rPr>
              <a:t>left</a:t>
            </a:r>
          </a:p>
        </p:txBody>
      </p:sp>
      <p:sp>
        <p:nvSpPr>
          <p:cNvPr id="76806" name="Slide Number Placeholder 5"/>
          <p:cNvSpPr>
            <a:spLocks noGrp="1"/>
          </p:cNvSpPr>
          <p:nvPr>
            <p:ph type="sldNum" sz="quarter" idx="12"/>
          </p:nvPr>
        </p:nvSpPr>
        <p:spPr>
          <a:xfrm>
            <a:off x="0" y="6381750"/>
            <a:ext cx="2133600" cy="476250"/>
          </a:xfrm>
          <a:noFill/>
        </p:spPr>
        <p:txBody>
          <a:bodyPr/>
          <a:lstStyle/>
          <a:p>
            <a:fld id="{253E18E2-4AF2-4509-BC3F-88CBA4E2098C}" type="slidenum">
              <a:rPr lang="ar-SA" smtClean="0">
                <a:latin typeface="Arial" pitchFamily="34" charset="0"/>
                <a:cs typeface="Arial" pitchFamily="34" charset="0"/>
              </a:rPr>
              <a:pPr/>
              <a:t>518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1">
                                            <p:txEl>
                                              <p:pRg st="4" end="4"/>
                                            </p:txEl>
                                          </p:spTgt>
                                        </p:tgtEl>
                                        <p:attrNameLst>
                                          <p:attrName>style.visibility</p:attrName>
                                        </p:attrNameLst>
                                      </p:cBhvr>
                                      <p:to>
                                        <p:strVal val="visible"/>
                                      </p:to>
                                    </p:set>
                                    <p:animEffect transition="in" filter="diamond(in)">
                                      <p:cBhvr>
                                        <p:cTn id="7" dur="500"/>
                                        <p:tgtEl>
                                          <p:spTgt spid="11">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5362"/>
                                        </p:tgtEl>
                                        <p:attrNameLst>
                                          <p:attrName>style.visibility</p:attrName>
                                        </p:attrNameLst>
                                      </p:cBhvr>
                                      <p:to>
                                        <p:strVal val="visible"/>
                                      </p:to>
                                    </p:set>
                                    <p:animEffect transition="in" filter="diamond(in)">
                                      <p:cBhvr>
                                        <p:cTn id="12" dur="500"/>
                                        <p:tgtEl>
                                          <p:spTgt spid="1536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
                                            <p:txEl>
                                              <p:pRg st="0" end="0"/>
                                            </p:txEl>
                                          </p:spTgt>
                                        </p:tgtEl>
                                        <p:attrNameLst>
                                          <p:attrName>style.visibility</p:attrName>
                                        </p:attrNameLst>
                                      </p:cBhvr>
                                      <p:to>
                                        <p:strVal val="visible"/>
                                      </p:to>
                                    </p:set>
                                    <p:animEffect transition="in" filter="wipe(left)">
                                      <p:cBhvr>
                                        <p:cTn id="17" dur="500"/>
                                        <p:tgtEl>
                                          <p:spTgt spid="2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autoUpdateAnimBg="0"/>
      <p:bldP spid="9" grpId="0"/>
    </p:bldLst>
  </p:timing>
</p:sld>
</file>

<file path=ppt/slides/slide5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Title 1"/>
          <p:cNvSpPr>
            <a:spLocks noGrp="1"/>
          </p:cNvSpPr>
          <p:nvPr>
            <p:ph type="title"/>
          </p:nvPr>
        </p:nvSpPr>
        <p:spPr>
          <a:xfrm>
            <a:off x="457200" y="0"/>
            <a:ext cx="8229600" cy="1143000"/>
          </a:xfrm>
        </p:spPr>
        <p:txBody>
          <a:bodyPr/>
          <a:lstStyle/>
          <a:p>
            <a:pPr eaLnBrk="1" hangingPunct="1"/>
            <a:r>
              <a:rPr lang="en-US" smtClean="0"/>
              <a:t>Heterogeneous Equilibria</a:t>
            </a:r>
          </a:p>
        </p:txBody>
      </p:sp>
      <p:sp>
        <p:nvSpPr>
          <p:cNvPr id="6" name="Rectangle 1027"/>
          <p:cNvSpPr txBox="1">
            <a:spLocks noChangeArrowheads="1"/>
          </p:cNvSpPr>
          <p:nvPr/>
        </p:nvSpPr>
        <p:spPr bwMode="auto">
          <a:xfrm>
            <a:off x="685800" y="838200"/>
            <a:ext cx="7772400" cy="5715000"/>
          </a:xfrm>
          <a:prstGeom prst="rect">
            <a:avLst/>
          </a:prstGeom>
          <a:noFill/>
          <a:ln w="9525">
            <a:noFill/>
            <a:miter lim="800000"/>
            <a:headEnd/>
            <a:tailEnd/>
          </a:ln>
          <a:effectLst/>
        </p:spPr>
        <p:txBody>
          <a:bodyPr/>
          <a:lstStyle/>
          <a:p>
            <a:pPr marL="342900" indent="-342900" algn="l" rtl="0" eaLnBrk="0" hangingPunct="0">
              <a:lnSpc>
                <a:spcPts val="2500"/>
              </a:lnSpc>
              <a:spcBef>
                <a:spcPts val="600"/>
              </a:spcBef>
              <a:spcAft>
                <a:spcPts val="600"/>
              </a:spcAft>
              <a:buClr>
                <a:srgbClr val="92D050"/>
              </a:buClr>
              <a:buSzPct val="80000"/>
              <a:buFont typeface="Wingdings" pitchFamily="2" charset="2"/>
              <a:buChar char="n"/>
              <a:defRPr/>
            </a:pPr>
            <a:r>
              <a:rPr lang="en-US" sz="2400" kern="0" dirty="0">
                <a:latin typeface="Calibri" pitchFamily="34" charset="0"/>
                <a:cs typeface="Calibri" pitchFamily="34" charset="0"/>
                <a:sym typeface="Symbol" pitchFamily="18" charset="2"/>
              </a:rPr>
              <a:t>Equilibrium constants for </a:t>
            </a:r>
            <a:r>
              <a:rPr lang="en-US" sz="2400" b="1" i="1" u="sng" kern="0" dirty="0">
                <a:latin typeface="Calibri" pitchFamily="34" charset="0"/>
                <a:cs typeface="Calibri" pitchFamily="34" charset="0"/>
                <a:sym typeface="Symbol" pitchFamily="18" charset="2"/>
              </a:rPr>
              <a:t>heterogeneous</a:t>
            </a:r>
            <a:r>
              <a:rPr lang="en-US" sz="2400" kern="0" dirty="0">
                <a:latin typeface="Calibri" pitchFamily="34" charset="0"/>
                <a:cs typeface="Calibri" pitchFamily="34" charset="0"/>
                <a:sym typeface="Symbol" pitchFamily="18" charset="2"/>
              </a:rPr>
              <a:t>  </a:t>
            </a:r>
            <a:r>
              <a:rPr lang="en-US" sz="2400" kern="0" dirty="0" err="1">
                <a:latin typeface="Calibri" pitchFamily="34" charset="0"/>
                <a:cs typeface="Calibri" pitchFamily="34" charset="0"/>
                <a:sym typeface="Symbol" pitchFamily="18" charset="2"/>
              </a:rPr>
              <a:t>equilibria</a:t>
            </a:r>
            <a:endParaRPr lang="en-US" sz="2400" kern="0" dirty="0">
              <a:latin typeface="Calibri" pitchFamily="34" charset="0"/>
              <a:cs typeface="Calibri" pitchFamily="34" charset="0"/>
              <a:sym typeface="Symbol" pitchFamily="18" charset="2"/>
            </a:endParaRPr>
          </a:p>
          <a:p>
            <a:pPr marL="342900" indent="-342900" rtl="0" eaLnBrk="0" hangingPunct="0">
              <a:lnSpc>
                <a:spcPts val="2500"/>
              </a:lnSpc>
              <a:spcBef>
                <a:spcPts val="1200"/>
              </a:spcBef>
              <a:spcAft>
                <a:spcPts val="1200"/>
              </a:spcAft>
              <a:buClr>
                <a:srgbClr val="92D050"/>
              </a:buClr>
              <a:buSzPct val="80000"/>
              <a:defRPr/>
            </a:pPr>
            <a:r>
              <a:rPr lang="en-US" sz="2800" b="1" kern="0" dirty="0">
                <a:latin typeface="Calibri" pitchFamily="34" charset="0"/>
                <a:cs typeface="Calibri" pitchFamily="34" charset="0"/>
                <a:sym typeface="Symbol" pitchFamily="18" charset="2"/>
              </a:rPr>
              <a:t>2 Fe(s)  +  3 H</a:t>
            </a:r>
            <a:r>
              <a:rPr lang="en-US" sz="2800" b="1" kern="0" baseline="-25000" dirty="0">
                <a:latin typeface="Calibri" pitchFamily="34" charset="0"/>
                <a:cs typeface="Calibri" pitchFamily="34" charset="0"/>
                <a:sym typeface="Symbol" pitchFamily="18" charset="2"/>
              </a:rPr>
              <a:t>2</a:t>
            </a:r>
            <a:r>
              <a:rPr lang="en-US" sz="2800" b="1" kern="0" dirty="0">
                <a:latin typeface="Calibri" pitchFamily="34" charset="0"/>
                <a:cs typeface="Calibri" pitchFamily="34" charset="0"/>
                <a:sym typeface="Symbol" pitchFamily="18" charset="2"/>
              </a:rPr>
              <a:t>O(l)    Fe</a:t>
            </a:r>
            <a:r>
              <a:rPr lang="en-US" sz="2800" b="1" kern="0" baseline="-25000" dirty="0">
                <a:latin typeface="Calibri" pitchFamily="34" charset="0"/>
                <a:cs typeface="Calibri" pitchFamily="34" charset="0"/>
                <a:sym typeface="Symbol" pitchFamily="18" charset="2"/>
              </a:rPr>
              <a:t>2</a:t>
            </a:r>
            <a:r>
              <a:rPr lang="en-US" sz="2800" b="1" kern="0" dirty="0">
                <a:latin typeface="Calibri" pitchFamily="34" charset="0"/>
                <a:cs typeface="Calibri" pitchFamily="34" charset="0"/>
                <a:sym typeface="Symbol" pitchFamily="18" charset="2"/>
              </a:rPr>
              <a:t>O</a:t>
            </a:r>
            <a:r>
              <a:rPr lang="en-US" sz="2800" b="1" kern="0" baseline="-25000" dirty="0">
                <a:latin typeface="Calibri" pitchFamily="34" charset="0"/>
                <a:cs typeface="Calibri" pitchFamily="34" charset="0"/>
                <a:sym typeface="Symbol" pitchFamily="18" charset="2"/>
              </a:rPr>
              <a:t>3</a:t>
            </a:r>
            <a:r>
              <a:rPr lang="en-US" sz="2800" b="1" kern="0" dirty="0">
                <a:latin typeface="Calibri" pitchFamily="34" charset="0"/>
                <a:cs typeface="Calibri" pitchFamily="34" charset="0"/>
                <a:sym typeface="Symbol" pitchFamily="18" charset="2"/>
              </a:rPr>
              <a:t>(s)  +  3 H</a:t>
            </a:r>
            <a:r>
              <a:rPr lang="en-US" sz="2800" b="1" kern="0" baseline="-25000" dirty="0">
                <a:latin typeface="Calibri" pitchFamily="34" charset="0"/>
                <a:cs typeface="Calibri" pitchFamily="34" charset="0"/>
                <a:sym typeface="Symbol" pitchFamily="18" charset="2"/>
              </a:rPr>
              <a:t>2</a:t>
            </a:r>
            <a:r>
              <a:rPr lang="en-US" sz="2800" b="1" kern="0" dirty="0">
                <a:latin typeface="Calibri" pitchFamily="34" charset="0"/>
                <a:cs typeface="Calibri" pitchFamily="34" charset="0"/>
                <a:sym typeface="Symbol" pitchFamily="18" charset="2"/>
              </a:rPr>
              <a:t>(g)</a:t>
            </a:r>
            <a:endParaRPr lang="en-US" sz="2800" kern="0" dirty="0">
              <a:latin typeface="Calibri" pitchFamily="34" charset="0"/>
              <a:cs typeface="Calibri" pitchFamily="34" charset="0"/>
              <a:sym typeface="Symbol" pitchFamily="18" charset="2"/>
            </a:endParaRPr>
          </a:p>
          <a:p>
            <a:pPr marL="342900" indent="-342900" algn="l" rtl="0" eaLnBrk="0" hangingPunct="0">
              <a:lnSpc>
                <a:spcPts val="2500"/>
              </a:lnSpc>
              <a:spcBef>
                <a:spcPts val="600"/>
              </a:spcBef>
              <a:spcAft>
                <a:spcPts val="600"/>
              </a:spcAft>
              <a:buClr>
                <a:srgbClr val="92D050"/>
              </a:buClr>
              <a:buSzPct val="80000"/>
              <a:buFont typeface="Wingdings" pitchFamily="2" charset="2"/>
              <a:buChar char="n"/>
              <a:defRPr/>
            </a:pPr>
            <a:r>
              <a:rPr lang="en-US" sz="2400" kern="0" dirty="0">
                <a:latin typeface="Calibri" pitchFamily="34" charset="0"/>
                <a:cs typeface="Calibri" pitchFamily="34" charset="0"/>
                <a:sym typeface="Symbol" pitchFamily="18" charset="2"/>
              </a:rPr>
              <a:t>Reaction includes multiple phases</a:t>
            </a:r>
          </a:p>
          <a:p>
            <a:pPr marL="342900" indent="-342900" algn="l" rtl="0" eaLnBrk="0" hangingPunct="0">
              <a:lnSpc>
                <a:spcPts val="2500"/>
              </a:lnSpc>
              <a:spcBef>
                <a:spcPts val="600"/>
              </a:spcBef>
              <a:spcAft>
                <a:spcPts val="600"/>
              </a:spcAft>
              <a:buClr>
                <a:srgbClr val="92D050"/>
              </a:buClr>
              <a:buSzPct val="80000"/>
              <a:buFont typeface="Wingdings" pitchFamily="2" charset="2"/>
              <a:buChar char="n"/>
              <a:defRPr/>
            </a:pPr>
            <a:r>
              <a:rPr lang="en-US" sz="2400" kern="0" dirty="0">
                <a:latin typeface="Calibri" pitchFamily="34" charset="0"/>
                <a:cs typeface="Calibri" pitchFamily="34" charset="0"/>
                <a:sym typeface="Symbol" pitchFamily="18" charset="2"/>
              </a:rPr>
              <a:t>Equilibrium expression, </a:t>
            </a:r>
            <a:r>
              <a:rPr lang="en-US" sz="2400" kern="0" dirty="0" err="1">
                <a:latin typeface="Calibri" pitchFamily="34" charset="0"/>
                <a:cs typeface="Calibri" pitchFamily="34" charset="0"/>
                <a:sym typeface="Symbol" pitchFamily="18" charset="2"/>
              </a:rPr>
              <a:t>K</a:t>
            </a:r>
            <a:r>
              <a:rPr lang="en-US" sz="2400" kern="0" baseline="-25000" dirty="0" err="1">
                <a:latin typeface="Calibri" pitchFamily="34" charset="0"/>
                <a:cs typeface="Calibri" pitchFamily="34" charset="0"/>
                <a:sym typeface="Symbol" pitchFamily="18" charset="2"/>
              </a:rPr>
              <a:t>c</a:t>
            </a:r>
            <a:r>
              <a:rPr lang="en-US" sz="2400" kern="0" dirty="0">
                <a:latin typeface="Calibri" pitchFamily="34" charset="0"/>
                <a:cs typeface="Calibri" pitchFamily="34" charset="0"/>
                <a:sym typeface="Symbol" pitchFamily="18" charset="2"/>
              </a:rPr>
              <a:t>, does not include concentration terms for </a:t>
            </a:r>
            <a:r>
              <a:rPr lang="en-US" sz="2400" u="sng" kern="0" dirty="0">
                <a:latin typeface="Calibri" pitchFamily="34" charset="0"/>
                <a:cs typeface="Calibri" pitchFamily="34" charset="0"/>
                <a:sym typeface="Symbol" pitchFamily="18" charset="2"/>
              </a:rPr>
              <a:t>pure liquids or solids</a:t>
            </a:r>
          </a:p>
          <a:p>
            <a:pPr marL="1828800" algn="l" rtl="0" eaLnBrk="0" hangingPunct="0">
              <a:lnSpc>
                <a:spcPts val="2500"/>
              </a:lnSpc>
              <a:spcBef>
                <a:spcPts val="600"/>
              </a:spcBef>
              <a:spcAft>
                <a:spcPts val="600"/>
              </a:spcAft>
              <a:buClr>
                <a:srgbClr val="92D050"/>
              </a:buClr>
              <a:buSzPct val="80000"/>
              <a:defRPr/>
            </a:pPr>
            <a:r>
              <a:rPr lang="en-US" sz="2400" kern="0" dirty="0">
                <a:latin typeface="Calibri" pitchFamily="34" charset="0"/>
                <a:cs typeface="Calibri" pitchFamily="34" charset="0"/>
                <a:sym typeface="Symbol" pitchFamily="18" charset="2"/>
              </a:rPr>
              <a:t>Pure Liquids:  H</a:t>
            </a:r>
            <a:r>
              <a:rPr lang="en-US" sz="2400" kern="0" baseline="-25000" dirty="0">
                <a:latin typeface="Calibri" pitchFamily="34" charset="0"/>
                <a:cs typeface="Calibri" pitchFamily="34" charset="0"/>
                <a:sym typeface="Symbol" pitchFamily="18" charset="2"/>
              </a:rPr>
              <a:t>2</a:t>
            </a:r>
            <a:r>
              <a:rPr lang="en-US" sz="2400" kern="0" dirty="0">
                <a:latin typeface="Calibri" pitchFamily="34" charset="0"/>
                <a:cs typeface="Calibri" pitchFamily="34" charset="0"/>
                <a:sym typeface="Symbol" pitchFamily="18" charset="2"/>
              </a:rPr>
              <a:t>O</a:t>
            </a:r>
          </a:p>
          <a:p>
            <a:pPr marL="1828800" algn="l" rtl="0" eaLnBrk="0" hangingPunct="0">
              <a:lnSpc>
                <a:spcPts val="2500"/>
              </a:lnSpc>
              <a:spcBef>
                <a:spcPts val="600"/>
              </a:spcBef>
              <a:spcAft>
                <a:spcPts val="600"/>
              </a:spcAft>
              <a:buClr>
                <a:srgbClr val="92D050"/>
              </a:buClr>
              <a:buSzPct val="80000"/>
              <a:defRPr/>
            </a:pPr>
            <a:r>
              <a:rPr lang="en-US" sz="2400" kern="0" dirty="0">
                <a:latin typeface="Calibri" pitchFamily="34" charset="0"/>
                <a:cs typeface="Calibri" pitchFamily="34" charset="0"/>
                <a:sym typeface="Symbol" pitchFamily="18" charset="2"/>
              </a:rPr>
              <a:t>         Solids:  Fe</a:t>
            </a:r>
            <a:r>
              <a:rPr lang="en-US" sz="2400" kern="0" baseline="-25000" dirty="0">
                <a:latin typeface="Calibri" pitchFamily="34" charset="0"/>
                <a:cs typeface="Calibri" pitchFamily="34" charset="0"/>
                <a:sym typeface="Symbol" pitchFamily="18" charset="2"/>
              </a:rPr>
              <a:t>2</a:t>
            </a:r>
            <a:r>
              <a:rPr lang="en-US" sz="2400" kern="0" dirty="0">
                <a:latin typeface="Calibri" pitchFamily="34" charset="0"/>
                <a:cs typeface="Calibri" pitchFamily="34" charset="0"/>
                <a:sym typeface="Symbol" pitchFamily="18" charset="2"/>
              </a:rPr>
              <a:t>O</a:t>
            </a:r>
            <a:r>
              <a:rPr lang="en-US" sz="2400" kern="0" baseline="-25000" dirty="0">
                <a:latin typeface="Calibri" pitchFamily="34" charset="0"/>
                <a:cs typeface="Calibri" pitchFamily="34" charset="0"/>
                <a:sym typeface="Symbol" pitchFamily="18" charset="2"/>
              </a:rPr>
              <a:t>3</a:t>
            </a:r>
          </a:p>
          <a:p>
            <a:pPr marL="342900" indent="-342900" algn="l" rtl="0" eaLnBrk="0" hangingPunct="0">
              <a:lnSpc>
                <a:spcPts val="2500"/>
              </a:lnSpc>
              <a:spcBef>
                <a:spcPts val="600"/>
              </a:spcBef>
              <a:spcAft>
                <a:spcPts val="600"/>
              </a:spcAft>
              <a:buClr>
                <a:srgbClr val="92D050"/>
              </a:buClr>
              <a:buSzPct val="80000"/>
              <a:defRPr/>
            </a:pPr>
            <a:endParaRPr lang="en-US" sz="2400" kern="0" dirty="0">
              <a:latin typeface="Calibri" pitchFamily="34" charset="0"/>
              <a:cs typeface="Calibri" pitchFamily="34" charset="0"/>
              <a:sym typeface="Symbol" pitchFamily="18" charset="2"/>
            </a:endParaRPr>
          </a:p>
          <a:p>
            <a:pPr marL="342900" indent="-342900" algn="l" rtl="0" eaLnBrk="0" hangingPunct="0">
              <a:lnSpc>
                <a:spcPts val="2500"/>
              </a:lnSpc>
              <a:spcBef>
                <a:spcPts val="600"/>
              </a:spcBef>
              <a:spcAft>
                <a:spcPts val="600"/>
              </a:spcAft>
              <a:buClr>
                <a:srgbClr val="92D050"/>
              </a:buClr>
              <a:buSzPct val="80000"/>
              <a:defRPr/>
            </a:pPr>
            <a:endParaRPr lang="en-US" sz="2400" kern="0" dirty="0">
              <a:latin typeface="Calibri" pitchFamily="34" charset="0"/>
              <a:cs typeface="Calibri" pitchFamily="34" charset="0"/>
              <a:sym typeface="Symbol" pitchFamily="18" charset="2"/>
            </a:endParaRPr>
          </a:p>
          <a:p>
            <a:pPr marL="342900" indent="-342900" algn="l" rtl="0" eaLnBrk="0" hangingPunct="0">
              <a:lnSpc>
                <a:spcPts val="2500"/>
              </a:lnSpc>
              <a:spcBef>
                <a:spcPts val="600"/>
              </a:spcBef>
              <a:spcAft>
                <a:spcPts val="600"/>
              </a:spcAft>
              <a:buClr>
                <a:srgbClr val="92D050"/>
              </a:buClr>
              <a:buSzPct val="80000"/>
              <a:buFont typeface="Wingdings" pitchFamily="2" charset="2"/>
              <a:buChar char="n"/>
              <a:defRPr/>
            </a:pPr>
            <a:r>
              <a:rPr lang="en-US" sz="2400" kern="0" dirty="0">
                <a:latin typeface="Calibri" pitchFamily="34" charset="0"/>
                <a:cs typeface="Calibri" pitchFamily="34" charset="0"/>
                <a:sym typeface="Symbol" pitchFamily="18" charset="2"/>
              </a:rPr>
              <a:t>Concentrations of pure liquids and solids remain constant throughout a reaction</a:t>
            </a:r>
          </a:p>
          <a:p>
            <a:pPr marL="342900" indent="-342900" algn="l" rtl="0" eaLnBrk="0" hangingPunct="0">
              <a:lnSpc>
                <a:spcPts val="2500"/>
              </a:lnSpc>
              <a:spcBef>
                <a:spcPts val="600"/>
              </a:spcBef>
              <a:spcAft>
                <a:spcPts val="600"/>
              </a:spcAft>
              <a:buClr>
                <a:srgbClr val="92D050"/>
              </a:buClr>
              <a:buSzPct val="80000"/>
              <a:buFont typeface="Wingdings" pitchFamily="2" charset="2"/>
              <a:buChar char="n"/>
              <a:defRPr/>
            </a:pPr>
            <a:r>
              <a:rPr lang="en-US" sz="2400" kern="0" dirty="0">
                <a:latin typeface="Calibri" pitchFamily="34" charset="0"/>
                <a:cs typeface="Calibri" pitchFamily="34" charset="0"/>
                <a:sym typeface="Symbol" pitchFamily="18" charset="2"/>
              </a:rPr>
              <a:t>The concentrations of the liquids and solids are actually incorporated into the constant </a:t>
            </a:r>
            <a:r>
              <a:rPr lang="en-US" sz="2400" kern="0" dirty="0" err="1">
                <a:latin typeface="Calibri" pitchFamily="34" charset="0"/>
                <a:cs typeface="Calibri" pitchFamily="34" charset="0"/>
                <a:sym typeface="Symbol" pitchFamily="18" charset="2"/>
              </a:rPr>
              <a:t>K</a:t>
            </a:r>
            <a:r>
              <a:rPr lang="en-US" sz="2400" kern="0" baseline="-25000" dirty="0" err="1">
                <a:latin typeface="Calibri" pitchFamily="34" charset="0"/>
                <a:cs typeface="Calibri" pitchFamily="34" charset="0"/>
                <a:sym typeface="Symbol" pitchFamily="18" charset="2"/>
              </a:rPr>
              <a:t>c</a:t>
            </a:r>
            <a:r>
              <a:rPr lang="en-US" sz="2400" kern="0" dirty="0">
                <a:latin typeface="Calibri" pitchFamily="34" charset="0"/>
                <a:cs typeface="Calibri" pitchFamily="34" charset="0"/>
                <a:sym typeface="Symbol" pitchFamily="18" charset="2"/>
              </a:rPr>
              <a:t> or </a:t>
            </a:r>
            <a:r>
              <a:rPr lang="en-US" sz="2400" kern="0" dirty="0" err="1">
                <a:latin typeface="Calibri" pitchFamily="34" charset="0"/>
                <a:cs typeface="Calibri" pitchFamily="34" charset="0"/>
                <a:sym typeface="Symbol" pitchFamily="18" charset="2"/>
              </a:rPr>
              <a:t>K</a:t>
            </a:r>
            <a:r>
              <a:rPr lang="en-US" sz="2400" kern="0" baseline="-25000" dirty="0" err="1">
                <a:latin typeface="Calibri" pitchFamily="34" charset="0"/>
                <a:cs typeface="Calibri" pitchFamily="34" charset="0"/>
                <a:sym typeface="Symbol" pitchFamily="18" charset="2"/>
              </a:rPr>
              <a:t>p</a:t>
            </a:r>
            <a:endParaRPr lang="en-US" sz="2400" b="1" kern="0" dirty="0">
              <a:latin typeface="Calibri" pitchFamily="34" charset="0"/>
              <a:cs typeface="Calibri" pitchFamily="34" charset="0"/>
              <a:sym typeface="Symbol" pitchFamily="18" charset="2"/>
            </a:endParaRPr>
          </a:p>
        </p:txBody>
      </p:sp>
      <p:graphicFrame>
        <p:nvGraphicFramePr>
          <p:cNvPr id="77826" name="Object 1028" descr="Brown marble"/>
          <p:cNvGraphicFramePr>
            <a:graphicFrameLocks noChangeAspect="1"/>
          </p:cNvGraphicFramePr>
          <p:nvPr/>
        </p:nvGraphicFramePr>
        <p:xfrm>
          <a:off x="3352800" y="4173538"/>
          <a:ext cx="2057400" cy="703262"/>
        </p:xfrm>
        <a:graphic>
          <a:graphicData uri="http://schemas.openxmlformats.org/presentationml/2006/ole">
            <mc:AlternateContent xmlns:mc="http://schemas.openxmlformats.org/markup-compatibility/2006">
              <mc:Choice xmlns:v="urn:schemas-microsoft-com:vml" Requires="v">
                <p:oleObj spid="_x0000_s77828" name="Equation" r:id="rId4" imgW="965160" imgH="330120" progId="">
                  <p:embed/>
                </p:oleObj>
              </mc:Choice>
              <mc:Fallback>
                <p:oleObj name="Equation" r:id="rId4" imgW="965160" imgH="330120" progId="">
                  <p:embed/>
                  <p:pic>
                    <p:nvPicPr>
                      <p:cNvPr id="0" name="Object 1028"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4173538"/>
                        <a:ext cx="2057400" cy="703262"/>
                      </a:xfrm>
                      <a:prstGeom prst="rect">
                        <a:avLst/>
                      </a:prstGeom>
                      <a:blipFill dpi="0" rotWithShape="0">
                        <a:blip r:embed="rId6"/>
                        <a:srcRect/>
                        <a:tile tx="0" ty="0" sx="100000" sy="100000" flip="none" algn="tl"/>
                      </a:blipFill>
                    </p:spPr>
                  </p:pic>
                </p:oleObj>
              </mc:Fallback>
            </mc:AlternateContent>
          </a:graphicData>
        </a:graphic>
      </p:graphicFrame>
      <p:sp>
        <p:nvSpPr>
          <p:cNvPr id="77829" name="Slide Number Placeholder 4"/>
          <p:cNvSpPr>
            <a:spLocks noGrp="1"/>
          </p:cNvSpPr>
          <p:nvPr>
            <p:ph type="sldNum" sz="quarter" idx="12"/>
          </p:nvPr>
        </p:nvSpPr>
        <p:spPr>
          <a:noFill/>
        </p:spPr>
        <p:txBody>
          <a:bodyPr/>
          <a:lstStyle/>
          <a:p>
            <a:fld id="{BFBAA128-32FB-492D-83E3-D01DC651FA0D}" type="slidenum">
              <a:rPr lang="ar-SA" smtClean="0">
                <a:latin typeface="Arial" pitchFamily="34" charset="0"/>
                <a:cs typeface="Arial" pitchFamily="34" charset="0"/>
              </a:rPr>
              <a:pPr/>
              <a:t>519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ChangeArrowheads="1"/>
          </p:cNvSpPr>
          <p:nvPr/>
        </p:nvSpPr>
        <p:spPr bwMode="auto">
          <a:xfrm>
            <a:off x="0" y="152400"/>
            <a:ext cx="9144000" cy="685800"/>
          </a:xfrm>
          <a:prstGeom prst="rect">
            <a:avLst/>
          </a:prstGeom>
          <a:noFill/>
          <a:ln w="9525">
            <a:noFill/>
            <a:miter lim="800000"/>
            <a:headEnd/>
            <a:tailEnd/>
          </a:ln>
        </p:spPr>
        <p:txBody>
          <a:bodyPr anchor="ctr"/>
          <a:lstStyle/>
          <a:p>
            <a:r>
              <a:rPr lang="en-US" sz="3600"/>
              <a:t>Balancing Chemical Equations</a:t>
            </a:r>
          </a:p>
        </p:txBody>
      </p:sp>
      <p:sp>
        <p:nvSpPr>
          <p:cNvPr id="32771" name="Text Box 3"/>
          <p:cNvSpPr txBox="1">
            <a:spLocks noChangeArrowheads="1"/>
          </p:cNvSpPr>
          <p:nvPr/>
        </p:nvSpPr>
        <p:spPr bwMode="auto">
          <a:xfrm>
            <a:off x="212725" y="1208088"/>
            <a:ext cx="8550275" cy="1373187"/>
          </a:xfrm>
          <a:prstGeom prst="rect">
            <a:avLst/>
          </a:prstGeom>
          <a:noFill/>
          <a:ln w="9525">
            <a:noFill/>
            <a:miter lim="800000"/>
            <a:headEnd/>
            <a:tailEnd/>
          </a:ln>
        </p:spPr>
        <p:txBody>
          <a:bodyPr>
            <a:spAutoFit/>
          </a:bodyPr>
          <a:lstStyle/>
          <a:p>
            <a:pPr marL="457200" indent="-457200" rtl="0">
              <a:buFontTx/>
              <a:buAutoNum type="arabicPeriod"/>
            </a:pPr>
            <a:r>
              <a:rPr lang="en-US" sz="2800"/>
              <a:t>Write the </a:t>
            </a:r>
            <a:r>
              <a:rPr lang="en-US" sz="2800" b="1"/>
              <a:t>correct</a:t>
            </a:r>
            <a:r>
              <a:rPr lang="en-US" sz="2800"/>
              <a:t> formula(s) for the reactants on the left side and the </a:t>
            </a:r>
            <a:r>
              <a:rPr lang="en-US" sz="2800" b="1"/>
              <a:t>correct</a:t>
            </a:r>
            <a:r>
              <a:rPr lang="en-US" sz="2800"/>
              <a:t> formula(s) for the product(s) on the right side of the equation. </a:t>
            </a:r>
          </a:p>
        </p:txBody>
      </p:sp>
      <p:sp>
        <p:nvSpPr>
          <p:cNvPr id="32772" name="Text Box 4"/>
          <p:cNvSpPr txBox="1">
            <a:spLocks noChangeArrowheads="1"/>
          </p:cNvSpPr>
          <p:nvPr/>
        </p:nvSpPr>
        <p:spPr bwMode="auto">
          <a:xfrm>
            <a:off x="323850" y="2743200"/>
            <a:ext cx="8286750" cy="457200"/>
          </a:xfrm>
          <a:prstGeom prst="rect">
            <a:avLst/>
          </a:prstGeom>
          <a:noFill/>
          <a:ln w="9525">
            <a:noFill/>
            <a:miter lim="800000"/>
            <a:headEnd/>
            <a:tailEnd/>
          </a:ln>
        </p:spPr>
        <p:txBody>
          <a:bodyPr wrap="none">
            <a:spAutoFit/>
          </a:bodyPr>
          <a:lstStyle/>
          <a:p>
            <a:r>
              <a:rPr lang="en-US" sz="2400"/>
              <a:t>Ethane reacts with oxygen to form carbon dioxide and water</a:t>
            </a:r>
          </a:p>
        </p:txBody>
      </p:sp>
      <p:grpSp>
        <p:nvGrpSpPr>
          <p:cNvPr id="2" name="Group 10"/>
          <p:cNvGrpSpPr>
            <a:grpSpLocks/>
          </p:cNvGrpSpPr>
          <p:nvPr/>
        </p:nvGrpSpPr>
        <p:grpSpPr bwMode="auto">
          <a:xfrm>
            <a:off x="2047875" y="3282950"/>
            <a:ext cx="4870450" cy="585788"/>
            <a:chOff x="1290" y="2068"/>
            <a:chExt cx="3068" cy="369"/>
          </a:xfrm>
        </p:grpSpPr>
        <p:sp>
          <p:nvSpPr>
            <p:cNvPr id="185356" name="Text Box 5"/>
            <p:cNvSpPr txBox="1">
              <a:spLocks noChangeArrowheads="1"/>
            </p:cNvSpPr>
            <p:nvPr/>
          </p:nvSpPr>
          <p:spPr bwMode="auto">
            <a:xfrm>
              <a:off x="1290" y="2068"/>
              <a:ext cx="1274" cy="368"/>
            </a:xfrm>
            <a:prstGeom prst="rect">
              <a:avLst/>
            </a:prstGeom>
            <a:noFill/>
            <a:ln w="9525">
              <a:noFill/>
              <a:miter lim="800000"/>
              <a:headEnd/>
              <a:tailEnd/>
            </a:ln>
          </p:spPr>
          <p:txBody>
            <a:bodyPr wrap="none">
              <a:spAutoFit/>
            </a:bodyPr>
            <a:lstStyle/>
            <a:p>
              <a:r>
                <a:rPr lang="en-US"/>
                <a:t>C</a:t>
              </a:r>
              <a:r>
                <a:rPr lang="en-US" baseline="-25000"/>
                <a:t>2</a:t>
              </a:r>
              <a:r>
                <a:rPr lang="en-US"/>
                <a:t>H</a:t>
              </a:r>
              <a:r>
                <a:rPr lang="en-US" baseline="-25000"/>
                <a:t>6</a:t>
              </a:r>
              <a:r>
                <a:rPr lang="en-US"/>
                <a:t> + O</a:t>
              </a:r>
              <a:r>
                <a:rPr lang="en-US" baseline="-25000"/>
                <a:t>2</a:t>
              </a:r>
              <a:endParaRPr lang="en-US"/>
            </a:p>
          </p:txBody>
        </p:sp>
        <p:sp>
          <p:nvSpPr>
            <p:cNvPr id="185357" name="Line 6"/>
            <p:cNvSpPr>
              <a:spLocks noChangeShapeType="1"/>
            </p:cNvSpPr>
            <p:nvPr/>
          </p:nvSpPr>
          <p:spPr bwMode="auto">
            <a:xfrm>
              <a:off x="2517" y="2251"/>
              <a:ext cx="480" cy="0"/>
            </a:xfrm>
            <a:prstGeom prst="line">
              <a:avLst/>
            </a:prstGeom>
            <a:noFill/>
            <a:ln w="38100">
              <a:solidFill>
                <a:schemeClr val="accent2"/>
              </a:solidFill>
              <a:round/>
              <a:headEnd/>
              <a:tailEnd type="triangle" w="med" len="med"/>
            </a:ln>
          </p:spPr>
          <p:txBody>
            <a:bodyPr wrap="none" anchor="ctr"/>
            <a:lstStyle/>
            <a:p>
              <a:endParaRPr lang="en-US"/>
            </a:p>
          </p:txBody>
        </p:sp>
        <p:sp>
          <p:nvSpPr>
            <p:cNvPr id="185358" name="Text Box 7"/>
            <p:cNvSpPr txBox="1">
              <a:spLocks noChangeArrowheads="1"/>
            </p:cNvSpPr>
            <p:nvPr/>
          </p:nvSpPr>
          <p:spPr bwMode="auto">
            <a:xfrm>
              <a:off x="2764" y="2069"/>
              <a:ext cx="1594" cy="368"/>
            </a:xfrm>
            <a:prstGeom prst="rect">
              <a:avLst/>
            </a:prstGeom>
            <a:noFill/>
            <a:ln w="9525">
              <a:noFill/>
              <a:miter lim="800000"/>
              <a:headEnd/>
              <a:tailEnd/>
            </a:ln>
          </p:spPr>
          <p:txBody>
            <a:bodyPr wrap="none">
              <a:spAutoFit/>
            </a:bodyPr>
            <a:lstStyle/>
            <a:p>
              <a:r>
                <a:rPr lang="en-US"/>
                <a:t>   CO</a:t>
              </a:r>
              <a:r>
                <a:rPr lang="en-US" baseline="-25000"/>
                <a:t>2</a:t>
              </a:r>
              <a:r>
                <a:rPr lang="en-US"/>
                <a:t> + H</a:t>
              </a:r>
              <a:r>
                <a:rPr lang="en-US" baseline="-25000"/>
                <a:t>2</a:t>
              </a:r>
              <a:r>
                <a:rPr lang="en-US"/>
                <a:t>O</a:t>
              </a:r>
            </a:p>
          </p:txBody>
        </p:sp>
      </p:grpSp>
      <p:sp>
        <p:nvSpPr>
          <p:cNvPr id="32776" name="Text Box 8"/>
          <p:cNvSpPr txBox="1">
            <a:spLocks noChangeArrowheads="1"/>
          </p:cNvSpPr>
          <p:nvPr/>
        </p:nvSpPr>
        <p:spPr bwMode="auto">
          <a:xfrm>
            <a:off x="203200" y="3962400"/>
            <a:ext cx="8550275" cy="1800225"/>
          </a:xfrm>
          <a:prstGeom prst="rect">
            <a:avLst/>
          </a:prstGeom>
          <a:noFill/>
          <a:ln w="9525">
            <a:noFill/>
            <a:miter lim="800000"/>
            <a:headEnd/>
            <a:tailEnd/>
          </a:ln>
        </p:spPr>
        <p:txBody>
          <a:bodyPr>
            <a:spAutoFit/>
          </a:bodyPr>
          <a:lstStyle/>
          <a:p>
            <a:pPr marL="457200" indent="-457200" rtl="0">
              <a:buFontTx/>
              <a:buAutoNum type="arabicPeriod" startAt="2"/>
            </a:pPr>
            <a:r>
              <a:rPr lang="en-US" sz="2800"/>
              <a:t>Change the numbers in front of the formulas (</a:t>
            </a:r>
            <a:r>
              <a:rPr lang="en-US" sz="2800" b="1" i="1"/>
              <a:t>coefficients</a:t>
            </a:r>
            <a:r>
              <a:rPr lang="en-US" sz="2800"/>
              <a:t>) to make the number of atoms of each element the same on both sides of the equation.  Do not change the subscripts. </a:t>
            </a:r>
          </a:p>
        </p:txBody>
      </p:sp>
      <p:grpSp>
        <p:nvGrpSpPr>
          <p:cNvPr id="3" name="Group 14"/>
          <p:cNvGrpSpPr>
            <a:grpSpLocks/>
          </p:cNvGrpSpPr>
          <p:nvPr/>
        </p:nvGrpSpPr>
        <p:grpSpPr bwMode="auto">
          <a:xfrm>
            <a:off x="2565400" y="5881688"/>
            <a:ext cx="3743325" cy="615950"/>
            <a:chOff x="1616" y="3705"/>
            <a:chExt cx="2358" cy="388"/>
          </a:xfrm>
        </p:grpSpPr>
        <p:sp>
          <p:nvSpPr>
            <p:cNvPr id="185353" name="Text Box 9"/>
            <p:cNvSpPr txBox="1">
              <a:spLocks noChangeArrowheads="1"/>
            </p:cNvSpPr>
            <p:nvPr/>
          </p:nvSpPr>
          <p:spPr bwMode="auto">
            <a:xfrm>
              <a:off x="1616" y="3725"/>
              <a:ext cx="825" cy="368"/>
            </a:xfrm>
            <a:prstGeom prst="rect">
              <a:avLst/>
            </a:prstGeom>
            <a:noFill/>
            <a:ln w="9525">
              <a:noFill/>
              <a:miter lim="800000"/>
              <a:headEnd/>
              <a:tailEnd/>
            </a:ln>
          </p:spPr>
          <p:txBody>
            <a:bodyPr wrap="none">
              <a:spAutoFit/>
            </a:bodyPr>
            <a:lstStyle/>
            <a:p>
              <a:r>
                <a:rPr lang="en-US"/>
                <a:t>2C</a:t>
              </a:r>
              <a:r>
                <a:rPr lang="en-US" baseline="-25000"/>
                <a:t>2</a:t>
              </a:r>
              <a:r>
                <a:rPr lang="en-US"/>
                <a:t>H</a:t>
              </a:r>
              <a:r>
                <a:rPr lang="en-US" baseline="-25000"/>
                <a:t>6</a:t>
              </a:r>
            </a:p>
          </p:txBody>
        </p:sp>
        <p:sp>
          <p:nvSpPr>
            <p:cNvPr id="185354" name="Text Box 12"/>
            <p:cNvSpPr txBox="1">
              <a:spLocks noChangeArrowheads="1"/>
            </p:cNvSpPr>
            <p:nvPr/>
          </p:nvSpPr>
          <p:spPr bwMode="auto">
            <a:xfrm>
              <a:off x="2521" y="3705"/>
              <a:ext cx="589" cy="327"/>
            </a:xfrm>
            <a:prstGeom prst="rect">
              <a:avLst/>
            </a:prstGeom>
            <a:noFill/>
            <a:ln w="9525">
              <a:noFill/>
              <a:miter lim="800000"/>
              <a:headEnd/>
              <a:tailEnd/>
            </a:ln>
          </p:spPr>
          <p:txBody>
            <a:bodyPr wrap="none">
              <a:spAutoFit/>
            </a:bodyPr>
            <a:lstStyle/>
            <a:p>
              <a:r>
                <a:rPr lang="en-US" sz="2800" b="1"/>
                <a:t>NOT</a:t>
              </a:r>
            </a:p>
          </p:txBody>
        </p:sp>
        <p:sp>
          <p:nvSpPr>
            <p:cNvPr id="185355" name="Text Box 13"/>
            <p:cNvSpPr txBox="1">
              <a:spLocks noChangeArrowheads="1"/>
            </p:cNvSpPr>
            <p:nvPr/>
          </p:nvSpPr>
          <p:spPr bwMode="auto">
            <a:xfrm>
              <a:off x="3196" y="3725"/>
              <a:ext cx="778" cy="368"/>
            </a:xfrm>
            <a:prstGeom prst="rect">
              <a:avLst/>
            </a:prstGeom>
            <a:noFill/>
            <a:ln w="9525">
              <a:noFill/>
              <a:miter lim="800000"/>
              <a:headEnd/>
              <a:tailEnd/>
            </a:ln>
          </p:spPr>
          <p:txBody>
            <a:bodyPr wrap="none">
              <a:spAutoFit/>
            </a:bodyPr>
            <a:lstStyle/>
            <a:p>
              <a:r>
                <a:rPr lang="en-US"/>
                <a:t>C</a:t>
              </a:r>
              <a:r>
                <a:rPr lang="en-US" baseline="-25000"/>
                <a:t>4</a:t>
              </a:r>
              <a:r>
                <a:rPr lang="en-US"/>
                <a:t>H</a:t>
              </a:r>
              <a:r>
                <a:rPr lang="en-US" baseline="-25000"/>
                <a:t>12</a:t>
              </a:r>
            </a:p>
          </p:txBody>
        </p:sp>
      </p:grpSp>
      <p:sp>
        <p:nvSpPr>
          <p:cNvPr id="185352" name="Slide Number Placeholder 16"/>
          <p:cNvSpPr>
            <a:spLocks noGrp="1"/>
          </p:cNvSpPr>
          <p:nvPr>
            <p:ph type="sldNum" sz="quarter" idx="12"/>
          </p:nvPr>
        </p:nvSpPr>
        <p:spPr>
          <a:noFill/>
        </p:spPr>
        <p:txBody>
          <a:bodyPr/>
          <a:lstStyle/>
          <a:p>
            <a:fld id="{ADFA2989-F134-49F7-BC55-7B5AFFB0DBC8}" type="slidenum">
              <a:rPr lang="ar-SA" smtClean="0">
                <a:latin typeface="Arial" pitchFamily="34" charset="0"/>
                <a:cs typeface="Arial" pitchFamily="34" charset="0"/>
              </a:rPr>
              <a:pPr/>
              <a:t>52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p:cTn id="7" dur="500" fill="hold"/>
                                        <p:tgtEl>
                                          <p:spTgt spid="32771"/>
                                        </p:tgtEl>
                                        <p:attrNameLst>
                                          <p:attrName>ppt_w</p:attrName>
                                        </p:attrNameLst>
                                      </p:cBhvr>
                                      <p:tavLst>
                                        <p:tav tm="0">
                                          <p:val>
                                            <p:fltVal val="0"/>
                                          </p:val>
                                        </p:tav>
                                        <p:tav tm="100000">
                                          <p:val>
                                            <p:strVal val="#ppt_w"/>
                                          </p:val>
                                        </p:tav>
                                      </p:tavLst>
                                    </p:anim>
                                    <p:anim calcmode="lin" valueType="num">
                                      <p:cBhvr>
                                        <p:cTn id="8" dur="500" fill="hold"/>
                                        <p:tgtEl>
                                          <p:spTgt spid="3277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2772"/>
                                        </p:tgtEl>
                                        <p:attrNameLst>
                                          <p:attrName>style.visibility</p:attrName>
                                        </p:attrNameLst>
                                      </p:cBhvr>
                                      <p:to>
                                        <p:strVal val="visible"/>
                                      </p:to>
                                    </p:set>
                                    <p:anim calcmode="lin" valueType="num">
                                      <p:cBhvr additive="base">
                                        <p:cTn id="13" dur="500" fill="hold"/>
                                        <p:tgtEl>
                                          <p:spTgt spid="32772"/>
                                        </p:tgtEl>
                                        <p:attrNameLst>
                                          <p:attrName>ppt_x</p:attrName>
                                        </p:attrNameLst>
                                      </p:cBhvr>
                                      <p:tavLst>
                                        <p:tav tm="0">
                                          <p:val>
                                            <p:strVal val="0-#ppt_w/2"/>
                                          </p:val>
                                        </p:tav>
                                        <p:tav tm="100000">
                                          <p:val>
                                            <p:strVal val="#ppt_x"/>
                                          </p:val>
                                        </p:tav>
                                      </p:tavLst>
                                    </p:anim>
                                    <p:anim calcmode="lin" valueType="num">
                                      <p:cBhvr additive="base">
                                        <p:cTn id="14" dur="500" fill="hold"/>
                                        <p:tgtEl>
                                          <p:spTgt spid="3277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32776"/>
                                        </p:tgtEl>
                                        <p:attrNameLst>
                                          <p:attrName>style.visibility</p:attrName>
                                        </p:attrNameLst>
                                      </p:cBhvr>
                                      <p:to>
                                        <p:strVal val="visible"/>
                                      </p:to>
                                    </p:set>
                                    <p:anim calcmode="lin" valueType="num">
                                      <p:cBhvr>
                                        <p:cTn id="25" dur="500" fill="hold"/>
                                        <p:tgtEl>
                                          <p:spTgt spid="32776"/>
                                        </p:tgtEl>
                                        <p:attrNameLst>
                                          <p:attrName>ppt_w</p:attrName>
                                        </p:attrNameLst>
                                      </p:cBhvr>
                                      <p:tavLst>
                                        <p:tav tm="0">
                                          <p:val>
                                            <p:fltVal val="0"/>
                                          </p:val>
                                        </p:tav>
                                        <p:tav tm="100000">
                                          <p:val>
                                            <p:strVal val="#ppt_w"/>
                                          </p:val>
                                        </p:tav>
                                      </p:tavLst>
                                    </p:anim>
                                    <p:anim calcmode="lin" valueType="num">
                                      <p:cBhvr>
                                        <p:cTn id="26" dur="500" fill="hold"/>
                                        <p:tgtEl>
                                          <p:spTgt spid="32776"/>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0-#ppt_w/2"/>
                                          </p:val>
                                        </p:tav>
                                        <p:tav tm="100000">
                                          <p:val>
                                            <p:strVal val="#ppt_x"/>
                                          </p:val>
                                        </p:tav>
                                      </p:tavLst>
                                    </p:anim>
                                    <p:anim calcmode="lin" valueType="num">
                                      <p:cBhvr additive="base">
                                        <p:cTn id="3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utoUpdateAnimBg="0"/>
      <p:bldP spid="32772" grpId="0" autoUpdateAnimBg="0"/>
      <p:bldP spid="32776" grpId="0" autoUpdateAnimBg="0"/>
    </p:bldLst>
  </p:timing>
</p:sld>
</file>

<file path=ppt/slides/slide5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6" name="Content Placeholder 2"/>
          <p:cNvSpPr>
            <a:spLocks noGrp="1"/>
          </p:cNvSpPr>
          <p:nvPr>
            <p:ph idx="1"/>
          </p:nvPr>
        </p:nvSpPr>
        <p:spPr>
          <a:xfrm>
            <a:off x="304800" y="152400"/>
            <a:ext cx="8458200" cy="5867400"/>
          </a:xfrm>
        </p:spPr>
        <p:txBody>
          <a:bodyPr/>
          <a:lstStyle/>
          <a:p>
            <a:pPr algn="l" rtl="0" eaLnBrk="1" hangingPunct="1">
              <a:spcBef>
                <a:spcPts val="300"/>
              </a:spcBef>
              <a:spcAft>
                <a:spcPts val="300"/>
              </a:spcAft>
            </a:pPr>
            <a:r>
              <a:rPr lang="en-US" sz="2400" smtClean="0">
                <a:latin typeface="Calibri" pitchFamily="34" charset="0"/>
                <a:cs typeface="Calibri" pitchFamily="34" charset="0"/>
              </a:rPr>
              <a:t>The Reaction Table (ICE Table)</a:t>
            </a:r>
          </a:p>
          <a:p>
            <a:pPr lvl="1" algn="l" rtl="0" eaLnBrk="1" hangingPunct="1">
              <a:spcBef>
                <a:spcPts val="300"/>
              </a:spcBef>
              <a:spcAft>
                <a:spcPts val="300"/>
              </a:spcAft>
            </a:pPr>
            <a:r>
              <a:rPr lang="en-US" sz="2400" smtClean="0">
                <a:latin typeface="Calibri" pitchFamily="34" charset="0"/>
                <a:cs typeface="Calibri" pitchFamily="34" charset="0"/>
              </a:rPr>
              <a:t>Equilibrium problems can be stated with insufficient information to set up the computational form of the equilibrium expression</a:t>
            </a:r>
          </a:p>
          <a:p>
            <a:pPr lvl="1" algn="l" rtl="0" eaLnBrk="1" hangingPunct="1">
              <a:spcBef>
                <a:spcPts val="300"/>
              </a:spcBef>
              <a:spcAft>
                <a:spcPts val="300"/>
              </a:spcAft>
            </a:pPr>
            <a:r>
              <a:rPr lang="en-US" sz="2400" smtClean="0">
                <a:latin typeface="Calibri" pitchFamily="34" charset="0"/>
                <a:cs typeface="Calibri" pitchFamily="34" charset="0"/>
              </a:rPr>
              <a:t>Missing concentration terms can be determined by first solving a “stoichiometric”  problem and then substituting the values into the equilibrium expression</a:t>
            </a:r>
          </a:p>
          <a:p>
            <a:pPr lvl="1" algn="l" rtl="0" eaLnBrk="1" hangingPunct="1">
              <a:spcBef>
                <a:spcPts val="300"/>
              </a:spcBef>
              <a:spcAft>
                <a:spcPts val="300"/>
              </a:spcAft>
            </a:pPr>
            <a:r>
              <a:rPr lang="en-US" sz="2400" smtClean="0">
                <a:latin typeface="Calibri" pitchFamily="34" charset="0"/>
                <a:cs typeface="Calibri" pitchFamily="34" charset="0"/>
              </a:rPr>
              <a:t>A reaction table has the general form:</a:t>
            </a:r>
          </a:p>
          <a:p>
            <a:pPr lvl="1" algn="l" rtl="0" eaLnBrk="1" hangingPunct="1">
              <a:spcBef>
                <a:spcPts val="300"/>
              </a:spcBef>
              <a:spcAft>
                <a:spcPts val="300"/>
              </a:spcAft>
            </a:pPr>
            <a:endParaRPr lang="en-US" sz="2400" smtClean="0">
              <a:latin typeface="Calibri" pitchFamily="34" charset="0"/>
              <a:cs typeface="Calibri" pitchFamily="34" charset="0"/>
            </a:endParaRPr>
          </a:p>
          <a:p>
            <a:pPr lvl="1" algn="l" rtl="0" eaLnBrk="1" hangingPunct="1">
              <a:spcBef>
                <a:spcPts val="300"/>
              </a:spcBef>
              <a:spcAft>
                <a:spcPts val="300"/>
              </a:spcAft>
            </a:pPr>
            <a:endParaRPr lang="en-US" sz="2400" smtClean="0">
              <a:latin typeface="Calibri" pitchFamily="34" charset="0"/>
              <a:cs typeface="Calibri" pitchFamily="34" charset="0"/>
            </a:endParaRPr>
          </a:p>
          <a:p>
            <a:pPr lvl="1" algn="l" rtl="0" eaLnBrk="1" hangingPunct="1">
              <a:spcBef>
                <a:spcPts val="300"/>
              </a:spcBef>
              <a:spcAft>
                <a:spcPts val="300"/>
              </a:spcAft>
            </a:pPr>
            <a:endParaRPr lang="en-US" sz="2400" smtClean="0">
              <a:latin typeface="Calibri" pitchFamily="34" charset="0"/>
              <a:cs typeface="Calibri" pitchFamily="34" charset="0"/>
            </a:endParaRPr>
          </a:p>
          <a:p>
            <a:pPr lvl="1" algn="l" rtl="0" eaLnBrk="1" hangingPunct="1">
              <a:spcBef>
                <a:spcPts val="300"/>
              </a:spcBef>
              <a:spcAft>
                <a:spcPts val="300"/>
              </a:spcAft>
            </a:pPr>
            <a:endParaRPr lang="en-US" sz="2400" smtClean="0">
              <a:latin typeface="Calibri" pitchFamily="34" charset="0"/>
              <a:cs typeface="Calibri" pitchFamily="34" charset="0"/>
            </a:endParaRPr>
          </a:p>
          <a:p>
            <a:pPr lvl="1" algn="l" rtl="0" eaLnBrk="1" hangingPunct="1">
              <a:spcBef>
                <a:spcPts val="300"/>
              </a:spcBef>
              <a:spcAft>
                <a:spcPts val="300"/>
              </a:spcAft>
            </a:pPr>
            <a:r>
              <a:rPr lang="en-US" sz="2400" smtClean="0">
                <a:latin typeface="Calibri" pitchFamily="34" charset="0"/>
                <a:cs typeface="Calibri" pitchFamily="34" charset="0"/>
              </a:rPr>
              <a:t>The initial values of [A]  &amp;  [B] may or may not be zero</a:t>
            </a:r>
          </a:p>
          <a:p>
            <a:pPr lvl="1" algn="l" rtl="0" eaLnBrk="1" hangingPunct="1">
              <a:spcBef>
                <a:spcPts val="300"/>
              </a:spcBef>
              <a:spcAft>
                <a:spcPts val="300"/>
              </a:spcAft>
            </a:pPr>
            <a:r>
              <a:rPr lang="en-US" sz="2400" smtClean="0">
                <a:latin typeface="Calibri" pitchFamily="34" charset="0"/>
                <a:cs typeface="Calibri" pitchFamily="34" charset="0"/>
              </a:rPr>
              <a:t>The initial value of [C] may or may not be zero</a:t>
            </a:r>
          </a:p>
          <a:p>
            <a:pPr lvl="1" algn="l" rtl="0" eaLnBrk="1" hangingPunct="1">
              <a:spcBef>
                <a:spcPts val="300"/>
              </a:spcBef>
              <a:spcAft>
                <a:spcPts val="300"/>
              </a:spcAft>
            </a:pPr>
            <a:r>
              <a:rPr lang="en-US" sz="2400" smtClean="0">
                <a:latin typeface="Calibri" pitchFamily="34" charset="0"/>
                <a:cs typeface="Calibri" pitchFamily="34" charset="0"/>
              </a:rPr>
              <a:t>Calculation of “X” allows for the computation of the equilibrium values of A, B, C; then solve for Kc or Kp</a:t>
            </a:r>
          </a:p>
        </p:txBody>
      </p:sp>
      <p:graphicFrame>
        <p:nvGraphicFramePr>
          <p:cNvPr id="7" name="Table 6"/>
          <p:cNvGraphicFramePr>
            <a:graphicFrameLocks noGrp="1"/>
          </p:cNvGraphicFramePr>
          <p:nvPr/>
        </p:nvGraphicFramePr>
        <p:xfrm>
          <a:off x="1600200" y="3505200"/>
          <a:ext cx="5257800" cy="1488440"/>
        </p:xfrm>
        <a:graphic>
          <a:graphicData uri="http://schemas.openxmlformats.org/drawingml/2006/table">
            <a:tbl>
              <a:tblPr firstRow="1" bandRow="1">
                <a:tableStyleId>{5C22544A-7EE6-4342-B048-85BDC9FD1C3A}</a:tableStyleId>
              </a:tblPr>
              <a:tblGrid>
                <a:gridCol w="1981200"/>
                <a:gridCol w="914400"/>
                <a:gridCol w="967409"/>
                <a:gridCol w="404191"/>
                <a:gridCol w="990600"/>
              </a:tblGrid>
              <a:tr h="345440">
                <a:tc>
                  <a:txBody>
                    <a:bodyPr/>
                    <a:lstStyle/>
                    <a:p>
                      <a:pPr algn="ctr"/>
                      <a:r>
                        <a:rPr lang="en-US" sz="1400" dirty="0" smtClean="0">
                          <a:solidFill>
                            <a:srgbClr val="000000"/>
                          </a:solidFill>
                          <a:latin typeface="+mj-lt"/>
                        </a:rPr>
                        <a:t>Balanced Equation</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err="1" smtClean="0">
                          <a:solidFill>
                            <a:srgbClr val="000000"/>
                          </a:solidFill>
                          <a:latin typeface="+mj-lt"/>
                        </a:rPr>
                        <a:t>aA</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err="1" smtClean="0">
                          <a:solidFill>
                            <a:srgbClr val="000000"/>
                          </a:solidFill>
                          <a:latin typeface="+mj-lt"/>
                        </a:rPr>
                        <a:t>bB</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2400" baseline="-25000" dirty="0" smtClean="0">
                          <a:solidFill>
                            <a:srgbClr val="000000"/>
                          </a:solidFill>
                          <a:latin typeface="+mj-lt"/>
                          <a:sym typeface="Wingdings 3"/>
                        </a:rPr>
                        <a:t></a:t>
                      </a:r>
                      <a:endParaRPr lang="en-US" sz="2400" baseline="-25000" dirty="0">
                        <a:solidFill>
                          <a:srgbClr val="000000"/>
                        </a:solidFill>
                        <a:latin typeface="+mj-lt"/>
                      </a:endParaRPr>
                    </a:p>
                  </a:txBody>
                  <a:tcPr anchor="ctr" anchorCtr="1">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err="1" smtClean="0">
                          <a:solidFill>
                            <a:srgbClr val="000000"/>
                          </a:solidFill>
                          <a:latin typeface="+mj-lt"/>
                        </a:rPr>
                        <a:t>cC</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70840">
                <a:tc>
                  <a:txBody>
                    <a:bodyPr/>
                    <a:lstStyle/>
                    <a:p>
                      <a:pPr algn="ctr"/>
                      <a:r>
                        <a:rPr lang="en-US" sz="1400" dirty="0" smtClean="0">
                          <a:solidFill>
                            <a:srgbClr val="000000"/>
                          </a:solidFill>
                          <a:latin typeface="+mj-lt"/>
                        </a:rPr>
                        <a:t>Initial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i</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a:t>
                      </a:r>
                      <a:r>
                        <a:rPr lang="en-US" sz="1400" i="1" baseline="-25000" dirty="0" err="1" smtClean="0">
                          <a:solidFill>
                            <a:srgbClr val="000000"/>
                          </a:solidFill>
                          <a:latin typeface="Times New Roman" pitchFamily="18" charset="0"/>
                          <a:cs typeface="Times New Roman" pitchFamily="18" charset="0"/>
                        </a:rPr>
                        <a:t>i</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[B]</a:t>
                      </a:r>
                      <a:r>
                        <a:rPr lang="en-US" sz="1400" i="1" baseline="-25000" dirty="0" err="1" smtClean="0">
                          <a:solidFill>
                            <a:srgbClr val="000000"/>
                          </a:solidFill>
                          <a:latin typeface="Times New Roman" pitchFamily="18" charset="0"/>
                          <a:cs typeface="Times New Roman" pitchFamily="18" charset="0"/>
                        </a:rPr>
                        <a:t>i</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[C]</a:t>
                      </a:r>
                      <a:r>
                        <a:rPr lang="en-US" sz="1400" i="1" baseline="-25000" dirty="0" err="1" smtClean="0">
                          <a:solidFill>
                            <a:srgbClr val="000000"/>
                          </a:solidFill>
                          <a:latin typeface="Times New Roman" pitchFamily="18" charset="0"/>
                          <a:cs typeface="Times New Roman" pitchFamily="18" charset="0"/>
                        </a:rPr>
                        <a:t>i</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401320">
                <a:tc>
                  <a:txBody>
                    <a:bodyPr/>
                    <a:lstStyle/>
                    <a:p>
                      <a:pPr algn="ctr"/>
                      <a:r>
                        <a:rPr lang="en-US" sz="1400" dirty="0" err="1" smtClean="0">
                          <a:solidFill>
                            <a:srgbClr val="000000"/>
                          </a:solidFill>
                          <a:latin typeface="+mj-lt"/>
                          <a:sym typeface="Symbol"/>
                        </a:rPr>
                        <a:t>Conc</a:t>
                      </a:r>
                      <a:r>
                        <a:rPr lang="en-US" sz="1400" dirty="0" smtClean="0">
                          <a:solidFill>
                            <a:srgbClr val="000000"/>
                          </a:solidFill>
                          <a:latin typeface="+mj-lt"/>
                          <a:sym typeface="Symbol"/>
                        </a:rPr>
                        <a:t> Change()</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sym typeface="Symbol"/>
                        </a:rPr>
                        <a:t></a:t>
                      </a:r>
                      <a:r>
                        <a:rPr lang="en-US" sz="1400" dirty="0" err="1" smtClean="0">
                          <a:solidFill>
                            <a:srgbClr val="000000"/>
                          </a:solidFill>
                          <a:latin typeface="+mj-lt"/>
                        </a:rPr>
                        <a:t>aX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sym typeface="Symbol"/>
                        </a:rPr>
                        <a:t></a:t>
                      </a:r>
                      <a:r>
                        <a:rPr lang="en-US" sz="1400" dirty="0" err="1" smtClean="0">
                          <a:solidFill>
                            <a:srgbClr val="000000"/>
                          </a:solidFill>
                          <a:latin typeface="+mj-lt"/>
                        </a:rPr>
                        <a:t>bX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sym typeface="Symbol"/>
                        </a:rPr>
                        <a:t></a:t>
                      </a:r>
                      <a:r>
                        <a:rPr lang="en-US" sz="1400" dirty="0" err="1" smtClean="0">
                          <a:solidFill>
                            <a:srgbClr val="000000"/>
                          </a:solidFill>
                          <a:latin typeface="+mj-lt"/>
                        </a:rPr>
                        <a:t>cX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70840">
                <a:tc>
                  <a:txBody>
                    <a:bodyPr/>
                    <a:lstStyle/>
                    <a:p>
                      <a:pPr algn="ctr"/>
                      <a:r>
                        <a:rPr lang="en-US" sz="1400" dirty="0" smtClean="0">
                          <a:solidFill>
                            <a:srgbClr val="000000"/>
                          </a:solidFill>
                          <a:latin typeface="+mj-lt"/>
                        </a:rPr>
                        <a:t>Final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f</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kern="1200" dirty="0" smtClean="0">
                          <a:solidFill>
                            <a:srgbClr val="000000"/>
                          </a:solidFill>
                          <a:latin typeface="+mn-lt"/>
                          <a:ea typeface="+mn-ea"/>
                          <a:cs typeface="+mn-cs"/>
                        </a:rPr>
                        <a:t>[A]</a:t>
                      </a:r>
                      <a:r>
                        <a:rPr lang="en-US" sz="1400" i="1" baseline="-25000" dirty="0" err="1" smtClean="0">
                          <a:solidFill>
                            <a:srgbClr val="000000"/>
                          </a:solidFill>
                          <a:latin typeface="Times New Roman" pitchFamily="18" charset="0"/>
                          <a:cs typeface="Times New Roman" pitchFamily="18" charset="0"/>
                        </a:rPr>
                        <a:t>i</a:t>
                      </a:r>
                      <a:r>
                        <a:rPr lang="en-US" sz="1400" dirty="0" smtClean="0">
                          <a:solidFill>
                            <a:srgbClr val="000000"/>
                          </a:solidFill>
                          <a:latin typeface="+mj-lt"/>
                        </a:rPr>
                        <a:t> </a:t>
                      </a:r>
                      <a:r>
                        <a:rPr lang="en-US" sz="1400" dirty="0" smtClean="0">
                          <a:solidFill>
                            <a:srgbClr val="000000"/>
                          </a:solidFill>
                          <a:latin typeface="+mj-lt"/>
                          <a:sym typeface="Symbol"/>
                        </a:rPr>
                        <a:t> </a:t>
                      </a:r>
                      <a:r>
                        <a:rPr lang="en-US" sz="1400" dirty="0" err="1" smtClean="0">
                          <a:solidFill>
                            <a:srgbClr val="000000"/>
                          </a:solidFill>
                          <a:latin typeface="+mj-lt"/>
                          <a:sym typeface="Symbol"/>
                        </a:rPr>
                        <a:t>a</a:t>
                      </a:r>
                      <a:r>
                        <a:rPr lang="en-US" sz="1400" dirty="0" err="1"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kern="1200" dirty="0" smtClean="0">
                          <a:solidFill>
                            <a:srgbClr val="000000"/>
                          </a:solidFill>
                          <a:latin typeface="+mn-lt"/>
                          <a:ea typeface="+mn-ea"/>
                          <a:cs typeface="+mn-cs"/>
                        </a:rPr>
                        <a:t>[B]</a:t>
                      </a:r>
                      <a:r>
                        <a:rPr lang="en-US" sz="1400" i="1" baseline="-25000" dirty="0" err="1" smtClean="0">
                          <a:solidFill>
                            <a:srgbClr val="000000"/>
                          </a:solidFill>
                          <a:latin typeface="Times New Roman" pitchFamily="18" charset="0"/>
                          <a:cs typeface="Times New Roman" pitchFamily="18" charset="0"/>
                        </a:rPr>
                        <a:t>i</a:t>
                      </a:r>
                      <a:r>
                        <a:rPr lang="en-US" sz="1400" dirty="0" smtClean="0">
                          <a:solidFill>
                            <a:srgbClr val="000000"/>
                          </a:solidFill>
                          <a:latin typeface="+mj-lt"/>
                          <a:sym typeface="Symbol"/>
                        </a:rPr>
                        <a:t>  </a:t>
                      </a:r>
                      <a:r>
                        <a:rPr lang="en-US" sz="1400" dirty="0" err="1" smtClean="0">
                          <a:solidFill>
                            <a:srgbClr val="000000"/>
                          </a:solidFill>
                          <a:latin typeface="+mj-lt"/>
                          <a:sym typeface="Symbol"/>
                        </a:rPr>
                        <a:t>b</a:t>
                      </a:r>
                      <a:r>
                        <a:rPr lang="en-US" sz="1400" dirty="0" err="1"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[C] </a:t>
                      </a:r>
                      <a:r>
                        <a:rPr lang="en-US" sz="1800" b="0" dirty="0" smtClean="0">
                          <a:solidFill>
                            <a:srgbClr val="000000"/>
                          </a:solidFill>
                          <a:latin typeface="+mj-lt"/>
                          <a:sym typeface="Symbol"/>
                        </a:rPr>
                        <a:t></a:t>
                      </a:r>
                      <a:r>
                        <a:rPr lang="en-US" sz="1400" dirty="0" smtClean="0">
                          <a:solidFill>
                            <a:srgbClr val="000000"/>
                          </a:solidFill>
                          <a:latin typeface="+mj-lt"/>
                        </a:rPr>
                        <a:t> </a:t>
                      </a:r>
                      <a:r>
                        <a:rPr lang="en-US" sz="1400" dirty="0" err="1" smtClean="0">
                          <a:solidFill>
                            <a:srgbClr val="000000"/>
                          </a:solidFill>
                          <a:latin typeface="+mj-lt"/>
                        </a:rPr>
                        <a:t>cX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bl>
          </a:graphicData>
        </a:graphic>
      </p:graphicFrame>
      <p:sp>
        <p:nvSpPr>
          <p:cNvPr id="589859" name="Slide Number Placeholder 3"/>
          <p:cNvSpPr>
            <a:spLocks noGrp="1"/>
          </p:cNvSpPr>
          <p:nvPr>
            <p:ph type="sldNum" sz="quarter" idx="12"/>
          </p:nvPr>
        </p:nvSpPr>
        <p:spPr>
          <a:xfrm>
            <a:off x="0" y="6381750"/>
            <a:ext cx="2133600" cy="476250"/>
          </a:xfrm>
          <a:noFill/>
        </p:spPr>
        <p:txBody>
          <a:bodyPr/>
          <a:lstStyle/>
          <a:p>
            <a:fld id="{DB41FC29-0CC0-46D5-A87F-A6BCF434E399}" type="slidenum">
              <a:rPr lang="ar-SA" smtClean="0">
                <a:latin typeface="Arial" pitchFamily="34" charset="0"/>
                <a:cs typeface="Arial" pitchFamily="34" charset="0"/>
              </a:rPr>
              <a:pPr/>
              <a:t>520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4525963"/>
          </a:xfrm>
        </p:spPr>
        <p:txBody>
          <a:bodyPr/>
          <a:lstStyle/>
          <a:p>
            <a:pPr marL="0" indent="0" algn="l" rtl="0" eaLnBrk="1" hangingPunct="1">
              <a:buFont typeface="Wingdings" pitchFamily="2" charset="2"/>
              <a:buNone/>
            </a:pPr>
            <a:r>
              <a:rPr lang="en-US" sz="2200" smtClean="0">
                <a:latin typeface="Calibri" pitchFamily="34" charset="0"/>
                <a:cs typeface="Calibri" pitchFamily="34" charset="0"/>
              </a:rPr>
              <a:t>Ex: Decomposition of Phosgene (warfare agent)</a:t>
            </a:r>
          </a:p>
          <a:p>
            <a:pPr marL="0" indent="0" algn="ctr" rtl="0" eaLnBrk="1" hangingPunct="1">
              <a:buFont typeface="Wingdings" pitchFamily="2" charset="2"/>
              <a:buNone/>
            </a:pPr>
            <a:r>
              <a:rPr lang="en-US" sz="2200" smtClean="0">
                <a:latin typeface="Calibri" pitchFamily="34" charset="0"/>
                <a:cs typeface="Calibri" pitchFamily="34" charset="0"/>
              </a:rPr>
              <a:t>COCl</a:t>
            </a:r>
            <a:r>
              <a:rPr lang="en-US" sz="2200" baseline="-25000" smtClean="0">
                <a:latin typeface="Calibri" pitchFamily="34" charset="0"/>
                <a:cs typeface="Calibri" pitchFamily="34" charset="0"/>
              </a:rPr>
              <a:t>2</a:t>
            </a:r>
            <a:r>
              <a:rPr lang="en-US" sz="2200" smtClean="0">
                <a:latin typeface="Calibri" pitchFamily="34" charset="0"/>
                <a:cs typeface="Calibri" pitchFamily="34" charset="0"/>
              </a:rPr>
              <a:t>(g)  ⇆   CO(g)   +   Cl</a:t>
            </a:r>
            <a:r>
              <a:rPr lang="en-US" sz="2200" baseline="-25000" smtClean="0">
                <a:latin typeface="Calibri" pitchFamily="34" charset="0"/>
                <a:cs typeface="Calibri" pitchFamily="34" charset="0"/>
              </a:rPr>
              <a:t>2</a:t>
            </a:r>
            <a:r>
              <a:rPr lang="en-US" sz="2200" smtClean="0">
                <a:latin typeface="Calibri" pitchFamily="34" charset="0"/>
                <a:cs typeface="Calibri" pitchFamily="34" charset="0"/>
              </a:rPr>
              <a:t>(g)</a:t>
            </a:r>
          </a:p>
          <a:p>
            <a:pPr marL="0" indent="0" algn="ctr" rtl="0" eaLnBrk="1" hangingPunct="1">
              <a:buFont typeface="Wingdings" pitchFamily="2" charset="2"/>
              <a:buNone/>
            </a:pPr>
            <a:r>
              <a:rPr lang="en-US" sz="2200" smtClean="0">
                <a:latin typeface="Calibri" pitchFamily="34" charset="0"/>
                <a:cs typeface="Calibri" pitchFamily="34" charset="0"/>
              </a:rPr>
              <a:t>Kc  =  8.3 x 10</a:t>
            </a:r>
            <a:r>
              <a:rPr lang="en-US" sz="2800" baseline="30000" smtClean="0">
                <a:latin typeface="Calibri" pitchFamily="34" charset="0"/>
                <a:cs typeface="Calibri" pitchFamily="34" charset="0"/>
              </a:rPr>
              <a:t>-4</a:t>
            </a:r>
            <a:r>
              <a:rPr lang="en-US" sz="2200" smtClean="0">
                <a:latin typeface="Calibri" pitchFamily="34" charset="0"/>
                <a:cs typeface="Calibri" pitchFamily="34" charset="0"/>
              </a:rPr>
              <a:t>     (at 360</a:t>
            </a:r>
            <a:r>
              <a:rPr lang="en-US" sz="2800" baseline="30000" smtClean="0">
                <a:latin typeface="Calibri" pitchFamily="34" charset="0"/>
                <a:cs typeface="Calibri" pitchFamily="34" charset="0"/>
              </a:rPr>
              <a:t>o</a:t>
            </a:r>
            <a:r>
              <a:rPr lang="en-US" sz="2200" smtClean="0">
                <a:latin typeface="Calibri" pitchFamily="34" charset="0"/>
                <a:cs typeface="Calibri" pitchFamily="34" charset="0"/>
              </a:rPr>
              <a:t>C)</a:t>
            </a:r>
          </a:p>
          <a:p>
            <a:pPr marL="0" indent="0" algn="l" rtl="0" eaLnBrk="1" hangingPunct="1">
              <a:buFont typeface="Wingdings" pitchFamily="2" charset="2"/>
              <a:buNone/>
            </a:pPr>
            <a:r>
              <a:rPr lang="en-US" sz="2200" smtClean="0">
                <a:latin typeface="Calibri" pitchFamily="34" charset="0"/>
                <a:cs typeface="Calibri" pitchFamily="34" charset="0"/>
              </a:rPr>
              <a:t>Calculate  [CO],  [Cl</a:t>
            </a:r>
            <a:r>
              <a:rPr lang="en-US" sz="2200" baseline="-25000" smtClean="0">
                <a:latin typeface="Calibri" pitchFamily="34" charset="0"/>
                <a:cs typeface="Calibri" pitchFamily="34" charset="0"/>
              </a:rPr>
              <a:t>2</a:t>
            </a:r>
            <a:r>
              <a:rPr lang="en-US" sz="2200" smtClean="0">
                <a:latin typeface="Calibri" pitchFamily="34" charset="0"/>
                <a:cs typeface="Calibri" pitchFamily="34" charset="0"/>
              </a:rPr>
              <a:t>],  and  [COCl</a:t>
            </a:r>
            <a:r>
              <a:rPr lang="en-US" sz="2200" baseline="-25000" smtClean="0">
                <a:latin typeface="Calibri" pitchFamily="34" charset="0"/>
                <a:cs typeface="Calibri" pitchFamily="34" charset="0"/>
              </a:rPr>
              <a:t>2</a:t>
            </a:r>
            <a:r>
              <a:rPr lang="en-US" sz="2200" smtClean="0">
                <a:latin typeface="Calibri" pitchFamily="34" charset="0"/>
                <a:cs typeface="Calibri" pitchFamily="34" charset="0"/>
              </a:rPr>
              <a:t>] when 5.00 mol of COCl</a:t>
            </a:r>
            <a:r>
              <a:rPr lang="en-US" sz="2200" baseline="-25000" smtClean="0">
                <a:latin typeface="Calibri" pitchFamily="34" charset="0"/>
                <a:cs typeface="Calibri" pitchFamily="34" charset="0"/>
              </a:rPr>
              <a:t>2</a:t>
            </a:r>
            <a:r>
              <a:rPr lang="en-US" sz="2200" smtClean="0">
                <a:latin typeface="Calibri" pitchFamily="34" charset="0"/>
                <a:cs typeface="Calibri" pitchFamily="34" charset="0"/>
              </a:rPr>
              <a:t>  decomposes and reaches equilibrium in a 10.0 L flask</a:t>
            </a:r>
          </a:p>
          <a:p>
            <a:pPr marL="0" indent="0" algn="l" rtl="0" eaLnBrk="1" hangingPunct="1">
              <a:buFont typeface="Wingdings" pitchFamily="2" charset="2"/>
              <a:buNone/>
            </a:pPr>
            <a:endParaRPr lang="en-US" sz="2200" smtClean="0">
              <a:latin typeface="Calibri" pitchFamily="34" charset="0"/>
              <a:cs typeface="Calibri" pitchFamily="34" charset="0"/>
            </a:endParaRPr>
          </a:p>
          <a:p>
            <a:pPr marL="0" indent="0" algn="l" rtl="0" eaLnBrk="1" hangingPunct="1">
              <a:spcBef>
                <a:spcPts val="1200"/>
              </a:spcBef>
              <a:buFont typeface="Wingdings" pitchFamily="2" charset="2"/>
              <a:buNone/>
            </a:pPr>
            <a:r>
              <a:rPr lang="en-US" sz="2200" b="1" smtClean="0">
                <a:latin typeface="Calibri" pitchFamily="34" charset="0"/>
                <a:cs typeface="Calibri" pitchFamily="34" charset="0"/>
              </a:rPr>
              <a:t>Calculating initial  [COCl</a:t>
            </a:r>
            <a:r>
              <a:rPr lang="en-US" sz="2200" b="1" baseline="-25000" smtClean="0">
                <a:latin typeface="Calibri" pitchFamily="34" charset="0"/>
                <a:cs typeface="Calibri" pitchFamily="34" charset="0"/>
              </a:rPr>
              <a:t>2</a:t>
            </a:r>
            <a:r>
              <a:rPr lang="en-US" sz="2200" b="1" smtClean="0">
                <a:latin typeface="Calibri" pitchFamily="34" charset="0"/>
                <a:cs typeface="Calibri" pitchFamily="34" charset="0"/>
              </a:rPr>
              <a:t>]</a:t>
            </a:r>
          </a:p>
          <a:p>
            <a:pPr marL="0" indent="0" algn="l" rtl="0" eaLnBrk="1" hangingPunct="1">
              <a:buFont typeface="Wingdings" pitchFamily="2" charset="2"/>
              <a:buNone/>
            </a:pPr>
            <a:endParaRPr lang="en-US" sz="2200" smtClean="0">
              <a:latin typeface="Calibri" pitchFamily="34" charset="0"/>
              <a:cs typeface="Calibri" pitchFamily="34" charset="0"/>
            </a:endParaRPr>
          </a:p>
        </p:txBody>
      </p:sp>
      <p:graphicFrame>
        <p:nvGraphicFramePr>
          <p:cNvPr id="6" name="Object 2" descr="Brown marble"/>
          <p:cNvGraphicFramePr>
            <a:graphicFrameLocks noChangeAspect="1"/>
          </p:cNvGraphicFramePr>
          <p:nvPr/>
        </p:nvGraphicFramePr>
        <p:xfrm>
          <a:off x="5334000" y="2743200"/>
          <a:ext cx="1676400" cy="631825"/>
        </p:xfrm>
        <a:graphic>
          <a:graphicData uri="http://schemas.openxmlformats.org/presentationml/2006/ole">
            <mc:AlternateContent xmlns:mc="http://schemas.openxmlformats.org/markup-compatibility/2006">
              <mc:Choice xmlns:v="urn:schemas-microsoft-com:vml" Requires="v">
                <p:oleObj spid="_x0000_s78854" name="Equation" r:id="rId4" imgW="2158920" imgH="812520" progId="">
                  <p:embed/>
                </p:oleObj>
              </mc:Choice>
              <mc:Fallback>
                <p:oleObj name="Equation" r:id="rId4" imgW="2158920" imgH="81252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2743200"/>
                        <a:ext cx="1676400" cy="6318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 name="Object 3" descr="Brown marble"/>
          <p:cNvGraphicFramePr>
            <a:graphicFrameLocks noChangeAspect="1"/>
          </p:cNvGraphicFramePr>
          <p:nvPr/>
        </p:nvGraphicFramePr>
        <p:xfrm>
          <a:off x="2270125" y="3924300"/>
          <a:ext cx="3368675" cy="571500"/>
        </p:xfrm>
        <a:graphic>
          <a:graphicData uri="http://schemas.openxmlformats.org/presentationml/2006/ole">
            <mc:AlternateContent xmlns:mc="http://schemas.openxmlformats.org/markup-compatibility/2006">
              <mc:Choice xmlns:v="urn:schemas-microsoft-com:vml" Requires="v">
                <p:oleObj spid="_x0000_s78855" name="Equation" r:id="rId7" imgW="4267080" imgH="723600" progId="">
                  <p:embed/>
                </p:oleObj>
              </mc:Choice>
              <mc:Fallback>
                <p:oleObj name="Equation" r:id="rId7" imgW="4267080" imgH="72360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70125" y="3924300"/>
                        <a:ext cx="3368675" cy="571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8" name="Table 7"/>
          <p:cNvGraphicFramePr>
            <a:graphicFrameLocks noGrp="1"/>
          </p:cNvGraphicFramePr>
          <p:nvPr/>
        </p:nvGraphicFramePr>
        <p:xfrm>
          <a:off x="2057400" y="4689475"/>
          <a:ext cx="4343400" cy="1635760"/>
        </p:xfrm>
        <a:graphic>
          <a:graphicData uri="http://schemas.openxmlformats.org/drawingml/2006/table">
            <a:tbl>
              <a:tblPr firstRow="1" bandRow="1">
                <a:tableStyleId>{5C22544A-7EE6-4342-B048-85BDC9FD1C3A}</a:tableStyleId>
              </a:tblPr>
              <a:tblGrid>
                <a:gridCol w="1563032"/>
                <a:gridCol w="951568"/>
                <a:gridCol w="304800"/>
                <a:gridCol w="838200"/>
                <a:gridCol w="685800"/>
              </a:tblGrid>
              <a:tr h="345440">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0" dirty="0" smtClean="0">
                          <a:solidFill>
                            <a:srgbClr val="000000"/>
                          </a:solidFill>
                          <a:latin typeface="+mj-lt"/>
                        </a:rPr>
                        <a:t>COCl</a:t>
                      </a:r>
                      <a:r>
                        <a:rPr lang="en-US" sz="1400" b="0" baseline="-25000" dirty="0" smtClean="0">
                          <a:solidFill>
                            <a:srgbClr val="000000"/>
                          </a:solidFill>
                          <a:latin typeface="+mj-lt"/>
                        </a:rPr>
                        <a:t>2</a:t>
                      </a:r>
                      <a:r>
                        <a:rPr lang="en-US" sz="1400" b="0" dirty="0" smtClean="0">
                          <a:solidFill>
                            <a:srgbClr val="000000"/>
                          </a:solidFill>
                          <a:latin typeface="+mj-lt"/>
                        </a:rPr>
                        <a:t>(g)</a:t>
                      </a:r>
                      <a:endParaRPr lang="en-US" sz="1400" b="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2400" b="0" baseline="-25000" dirty="0" smtClean="0">
                          <a:solidFill>
                            <a:srgbClr val="000000"/>
                          </a:solidFill>
                          <a:latin typeface="MS Reference Sans Serif"/>
                        </a:rPr>
                        <a:t>⇄</a:t>
                      </a:r>
                      <a:endParaRPr lang="en-US" sz="2400" b="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0" baseline="0" dirty="0" smtClean="0">
                          <a:solidFill>
                            <a:srgbClr val="000000"/>
                          </a:solidFill>
                          <a:latin typeface="+mj-lt"/>
                        </a:rPr>
                        <a:t>CO(g)</a:t>
                      </a:r>
                      <a:endParaRPr lang="en-US" sz="1400" b="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0" dirty="0" smtClean="0">
                          <a:solidFill>
                            <a:srgbClr val="000000"/>
                          </a:solidFill>
                          <a:latin typeface="+mj-lt"/>
                        </a:rPr>
                        <a:t>Cl</a:t>
                      </a:r>
                      <a:r>
                        <a:rPr lang="en-US" sz="1400" b="0" baseline="-25000" dirty="0" smtClean="0">
                          <a:solidFill>
                            <a:srgbClr val="000000"/>
                          </a:solidFill>
                          <a:latin typeface="+mj-lt"/>
                        </a:rPr>
                        <a:t>2</a:t>
                      </a:r>
                      <a:r>
                        <a:rPr lang="en-US" sz="1400" b="0" dirty="0" smtClean="0">
                          <a:solidFill>
                            <a:srgbClr val="000000"/>
                          </a:solidFill>
                        </a:rPr>
                        <a:t>(g)</a:t>
                      </a:r>
                      <a:endParaRPr lang="en-US" sz="1400" b="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70840">
                <a:tc>
                  <a:txBody>
                    <a:bodyPr/>
                    <a:lstStyle/>
                    <a:p>
                      <a:pPr algn="ctr"/>
                      <a:r>
                        <a:rPr lang="en-US" sz="1400" dirty="0" smtClean="0">
                          <a:solidFill>
                            <a:srgbClr val="000000"/>
                          </a:solidFill>
                          <a:latin typeface="+mj-lt"/>
                        </a:rPr>
                        <a:t>Initial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i</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0.500</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0.000</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0.000</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401320">
                <a:tc>
                  <a:txBody>
                    <a:bodyPr/>
                    <a:lstStyle/>
                    <a:p>
                      <a:pPr algn="ctr"/>
                      <a:r>
                        <a:rPr lang="en-US" sz="1400" dirty="0" err="1" smtClean="0">
                          <a:solidFill>
                            <a:srgbClr val="000000"/>
                          </a:solidFill>
                          <a:latin typeface="+mj-lt"/>
                          <a:sym typeface="Symbol"/>
                        </a:rPr>
                        <a:t>Conc</a:t>
                      </a:r>
                      <a:r>
                        <a:rPr lang="en-US" sz="1400" dirty="0" smtClean="0">
                          <a:solidFill>
                            <a:srgbClr val="000000"/>
                          </a:solidFill>
                          <a:latin typeface="+mj-lt"/>
                          <a:sym typeface="Symbol"/>
                        </a:rPr>
                        <a:t> Change()</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0">
                <a:tc>
                  <a:txBody>
                    <a:bodyPr/>
                    <a:lstStyle/>
                    <a:p>
                      <a:pPr algn="ctr"/>
                      <a:r>
                        <a:rPr lang="en-US" sz="1400" dirty="0" smtClean="0">
                          <a:solidFill>
                            <a:srgbClr val="000000"/>
                          </a:solidFill>
                          <a:latin typeface="+mj-lt"/>
                        </a:rPr>
                        <a:t>Equilibrium</a:t>
                      </a:r>
                      <a:r>
                        <a:rPr lang="en-US" sz="1400" baseline="0" dirty="0" smtClean="0">
                          <a:solidFill>
                            <a:srgbClr val="000000"/>
                          </a:solidFill>
                          <a:latin typeface="+mj-lt"/>
                        </a:rPr>
                        <a:t> </a:t>
                      </a:r>
                      <a:r>
                        <a:rPr lang="en-US" sz="1400" dirty="0" smtClean="0">
                          <a:solidFill>
                            <a:srgbClr val="000000"/>
                          </a:solidFill>
                          <a:latin typeface="+mj-lt"/>
                        </a:rPr>
                        <a:t>Values</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kern="1200" dirty="0" smtClean="0">
                          <a:solidFill>
                            <a:srgbClr val="000000"/>
                          </a:solidFill>
                          <a:latin typeface="+mn-lt"/>
                          <a:ea typeface="+mn-ea"/>
                          <a:cs typeface="+mn-cs"/>
                        </a:rPr>
                        <a:t>0.5</a:t>
                      </a:r>
                      <a:r>
                        <a:rPr lang="en-US" sz="1400" kern="1200" baseline="0" dirty="0" smtClean="0">
                          <a:solidFill>
                            <a:srgbClr val="000000"/>
                          </a:solidFill>
                          <a:latin typeface="+mn-lt"/>
                          <a:ea typeface="+mn-ea"/>
                          <a:cs typeface="+mn-cs"/>
                        </a:rPr>
                        <a:t> - 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bl>
          </a:graphicData>
        </a:graphic>
      </p:graphicFrame>
      <p:sp>
        <p:nvSpPr>
          <p:cNvPr id="78885" name="Slide Number Placeholder 8"/>
          <p:cNvSpPr>
            <a:spLocks noGrp="1"/>
          </p:cNvSpPr>
          <p:nvPr>
            <p:ph type="sldNum" sz="quarter" idx="12"/>
          </p:nvPr>
        </p:nvSpPr>
        <p:spPr>
          <a:noFill/>
        </p:spPr>
        <p:txBody>
          <a:bodyPr/>
          <a:lstStyle/>
          <a:p>
            <a:fld id="{73268723-E53A-4BCE-874E-AE72C30F0081}" type="slidenum">
              <a:rPr lang="ar-SA" smtClean="0">
                <a:latin typeface="Arial" pitchFamily="34" charset="0"/>
                <a:cs typeface="Arial" pitchFamily="34" charset="0"/>
              </a:rPr>
              <a:pPr/>
              <a:t>521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diamond(in)">
                                      <p:cBhvr>
                                        <p:cTn id="12" dur="500"/>
                                        <p:tgtEl>
                                          <p:spTgt spid="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583613" cy="4525963"/>
          </a:xfrm>
        </p:spPr>
        <p:txBody>
          <a:bodyPr/>
          <a:lstStyle/>
          <a:p>
            <a:pPr marL="0" indent="0" algn="l" rtl="0" eaLnBrk="1" hangingPunct="1">
              <a:buFont typeface="Wingdings" pitchFamily="2" charset="2"/>
              <a:buNone/>
            </a:pPr>
            <a:r>
              <a:rPr lang="en-US" sz="2200" smtClean="0">
                <a:latin typeface="Calibri" pitchFamily="34" charset="0"/>
                <a:cs typeface="Calibri" pitchFamily="34" charset="0"/>
              </a:rPr>
              <a:t>Substitute Values into Qc</a:t>
            </a:r>
          </a:p>
          <a:p>
            <a:pPr marL="0" indent="0" algn="l" rtl="0" eaLnBrk="1" hangingPunct="1">
              <a:buFont typeface="Wingdings" pitchFamily="2" charset="2"/>
              <a:buNone/>
            </a:pPr>
            <a:endParaRPr lang="en-US" sz="2200" smtClean="0">
              <a:latin typeface="Calibri" pitchFamily="34" charset="0"/>
              <a:cs typeface="Calibri" pitchFamily="34" charset="0"/>
            </a:endParaRPr>
          </a:p>
          <a:p>
            <a:pPr marL="0" indent="0" algn="l" rtl="0" eaLnBrk="1" hangingPunct="1">
              <a:spcBef>
                <a:spcPts val="1200"/>
              </a:spcBef>
              <a:buFont typeface="Wingdings" pitchFamily="2" charset="2"/>
              <a:buNone/>
            </a:pPr>
            <a:endParaRPr lang="en-US" sz="2200" smtClean="0">
              <a:latin typeface="Calibri" pitchFamily="34" charset="0"/>
              <a:cs typeface="Calibri" pitchFamily="34" charset="0"/>
            </a:endParaRPr>
          </a:p>
          <a:p>
            <a:pPr marL="0" indent="0" algn="l" rtl="0" eaLnBrk="1" hangingPunct="1">
              <a:spcBef>
                <a:spcPts val="1200"/>
              </a:spcBef>
              <a:buFont typeface="Wingdings" pitchFamily="2" charset="2"/>
              <a:buNone/>
            </a:pPr>
            <a:r>
              <a:rPr lang="en-US" sz="2200" smtClean="0">
                <a:latin typeface="Calibri" pitchFamily="34" charset="0"/>
                <a:cs typeface="Calibri" pitchFamily="34" charset="0"/>
              </a:rPr>
              <a:t>Because Kc is small, the reaction does not proceed very far to the right (few products formed). i.e., the amount of COCl</a:t>
            </a:r>
            <a:r>
              <a:rPr lang="en-US" sz="2200" baseline="-25000" smtClean="0">
                <a:latin typeface="Calibri" pitchFamily="34" charset="0"/>
                <a:cs typeface="Calibri" pitchFamily="34" charset="0"/>
              </a:rPr>
              <a:t>2</a:t>
            </a:r>
            <a:r>
              <a:rPr lang="en-US" sz="2200" smtClean="0">
                <a:latin typeface="Calibri" pitchFamily="34" charset="0"/>
                <a:cs typeface="Calibri" pitchFamily="34" charset="0"/>
              </a:rPr>
              <a:t> reacting is very small</a:t>
            </a:r>
          </a:p>
          <a:p>
            <a:pPr marL="0" indent="0" algn="l" rtl="0" eaLnBrk="1" hangingPunct="1">
              <a:buFont typeface="Wingdings" pitchFamily="2" charset="2"/>
              <a:buNone/>
            </a:pPr>
            <a:r>
              <a:rPr lang="en-US" sz="2200" smtClean="0">
                <a:latin typeface="Calibri" pitchFamily="34" charset="0"/>
                <a:cs typeface="Calibri" pitchFamily="34" charset="0"/>
              </a:rPr>
              <a:t>Thus, the equilibrium concentration of COCl</a:t>
            </a:r>
            <a:r>
              <a:rPr lang="en-US" sz="2200" baseline="-25000" smtClean="0">
                <a:latin typeface="Calibri" pitchFamily="34" charset="0"/>
                <a:cs typeface="Calibri" pitchFamily="34" charset="0"/>
              </a:rPr>
              <a:t>2</a:t>
            </a:r>
            <a:r>
              <a:rPr lang="en-US" sz="2200" smtClean="0">
                <a:latin typeface="Calibri" pitchFamily="34" charset="0"/>
                <a:cs typeface="Calibri" pitchFamily="34" charset="0"/>
              </a:rPr>
              <a:t> is nearly equal to the initial concentration, and the (0.500 –x) term can be reduced to 0.500 M</a:t>
            </a:r>
          </a:p>
          <a:p>
            <a:pPr marL="0" indent="0" algn="l" rtl="0" eaLnBrk="1" hangingPunct="1">
              <a:buFont typeface="Wingdings" pitchFamily="2" charset="2"/>
              <a:buNone/>
            </a:pPr>
            <a:r>
              <a:rPr lang="en-US" sz="2200" smtClean="0">
                <a:latin typeface="Calibri" pitchFamily="34" charset="0"/>
                <a:cs typeface="Calibri" pitchFamily="34" charset="0"/>
              </a:rPr>
              <a:t>Substituting and solving for  x</a:t>
            </a:r>
            <a:br>
              <a:rPr lang="en-US" sz="2200" smtClean="0">
                <a:latin typeface="Calibri" pitchFamily="34" charset="0"/>
                <a:cs typeface="Calibri" pitchFamily="34" charset="0"/>
              </a:rPr>
            </a:br>
            <a:endParaRPr lang="en-US" sz="2200" smtClean="0">
              <a:latin typeface="Calibri" pitchFamily="34" charset="0"/>
              <a:cs typeface="Calibri" pitchFamily="34" charset="0"/>
            </a:endParaRPr>
          </a:p>
          <a:p>
            <a:pPr marL="0" indent="0" algn="l" rtl="0" eaLnBrk="1" hangingPunct="1">
              <a:buFont typeface="Wingdings" pitchFamily="2" charset="2"/>
              <a:buNone/>
            </a:pPr>
            <a:endParaRPr lang="en-US" sz="2200" smtClean="0">
              <a:latin typeface="Calibri" pitchFamily="34" charset="0"/>
              <a:cs typeface="Calibri" pitchFamily="34" charset="0"/>
            </a:endParaRPr>
          </a:p>
          <a:p>
            <a:pPr marL="0" indent="0" algn="l" rtl="0" eaLnBrk="1" hangingPunct="1">
              <a:buFont typeface="Wingdings" pitchFamily="2" charset="2"/>
              <a:buNone/>
            </a:pPr>
            <a:endParaRPr lang="en-US" sz="2200" smtClean="0">
              <a:latin typeface="Calibri" pitchFamily="34" charset="0"/>
              <a:cs typeface="Calibri" pitchFamily="34" charset="0"/>
            </a:endParaRPr>
          </a:p>
          <a:p>
            <a:pPr marL="0" indent="0" algn="l" rtl="0" eaLnBrk="1" hangingPunct="1">
              <a:buFont typeface="Wingdings" pitchFamily="2" charset="2"/>
              <a:buNone/>
            </a:pPr>
            <a:r>
              <a:rPr lang="en-US" sz="2200" smtClean="0">
                <a:latin typeface="Calibri" pitchFamily="34" charset="0"/>
                <a:cs typeface="Calibri" pitchFamily="34" charset="0"/>
              </a:rPr>
              <a:t>Check Assumption</a:t>
            </a:r>
          </a:p>
          <a:p>
            <a:pPr marL="0" indent="0" algn="l" rtl="0" eaLnBrk="1" hangingPunct="1">
              <a:buFont typeface="Wingdings" pitchFamily="2" charset="2"/>
              <a:buNone/>
            </a:pPr>
            <a:endParaRPr lang="en-US" sz="2200" smtClean="0">
              <a:latin typeface="Calibri" pitchFamily="34" charset="0"/>
              <a:cs typeface="Calibri" pitchFamily="34" charset="0"/>
            </a:endParaRPr>
          </a:p>
          <a:p>
            <a:pPr marL="0" indent="0" algn="l" rtl="0" eaLnBrk="1" hangingPunct="1">
              <a:buFont typeface="Wingdings" pitchFamily="2" charset="2"/>
              <a:buNone/>
            </a:pPr>
            <a:endParaRPr lang="en-US" sz="2200" smtClean="0">
              <a:latin typeface="Calibri" pitchFamily="34" charset="0"/>
              <a:cs typeface="Calibri" pitchFamily="34" charset="0"/>
            </a:endParaRPr>
          </a:p>
        </p:txBody>
      </p:sp>
      <p:graphicFrame>
        <p:nvGraphicFramePr>
          <p:cNvPr id="6" name="Object 2" descr="Brown marble"/>
          <p:cNvGraphicFramePr>
            <a:graphicFrameLocks noChangeAspect="1"/>
          </p:cNvGraphicFramePr>
          <p:nvPr/>
        </p:nvGraphicFramePr>
        <p:xfrm>
          <a:off x="1524000" y="914400"/>
          <a:ext cx="6051550" cy="681038"/>
        </p:xfrm>
        <a:graphic>
          <a:graphicData uri="http://schemas.openxmlformats.org/presentationml/2006/ole">
            <mc:AlternateContent xmlns:mc="http://schemas.openxmlformats.org/markup-compatibility/2006">
              <mc:Choice xmlns:v="urn:schemas-microsoft-com:vml" Requires="v">
                <p:oleObj spid="_x0000_s79884" name="Equation" r:id="rId4" imgW="7670520" imgH="863280" progId="">
                  <p:embed/>
                </p:oleObj>
              </mc:Choice>
              <mc:Fallback>
                <p:oleObj name="Equation" r:id="rId4" imgW="7670520" imgH="86328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914400"/>
                        <a:ext cx="6051550" cy="68103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 name="Object 3" descr="Brown marble"/>
          <p:cNvGraphicFramePr>
            <a:graphicFrameLocks noChangeAspect="1"/>
          </p:cNvGraphicFramePr>
          <p:nvPr/>
        </p:nvGraphicFramePr>
        <p:xfrm>
          <a:off x="395288" y="3860800"/>
          <a:ext cx="2654300" cy="671513"/>
        </p:xfrm>
        <a:graphic>
          <a:graphicData uri="http://schemas.openxmlformats.org/presentationml/2006/ole">
            <mc:AlternateContent xmlns:mc="http://schemas.openxmlformats.org/markup-compatibility/2006">
              <mc:Choice xmlns:v="urn:schemas-microsoft-com:vml" Requires="v">
                <p:oleObj spid="_x0000_s79885" name="Equation" r:id="rId7" imgW="3111480" imgH="787320" progId="">
                  <p:embed/>
                </p:oleObj>
              </mc:Choice>
              <mc:Fallback>
                <p:oleObj name="Equation" r:id="rId7" imgW="3111480" imgH="78732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288" y="3860800"/>
                        <a:ext cx="2654300" cy="67151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8" name="Object 4" descr="Brown marble"/>
          <p:cNvGraphicFramePr>
            <a:graphicFrameLocks noChangeAspect="1"/>
          </p:cNvGraphicFramePr>
          <p:nvPr/>
        </p:nvGraphicFramePr>
        <p:xfrm>
          <a:off x="3276600" y="4005263"/>
          <a:ext cx="2711450" cy="381000"/>
        </p:xfrm>
        <a:graphic>
          <a:graphicData uri="http://schemas.openxmlformats.org/presentationml/2006/ole">
            <mc:AlternateContent xmlns:mc="http://schemas.openxmlformats.org/markup-compatibility/2006">
              <mc:Choice xmlns:v="urn:schemas-microsoft-com:vml" Requires="v">
                <p:oleObj spid="_x0000_s79886" name="Equation" r:id="rId9" imgW="3073320" imgH="431640" progId="">
                  <p:embed/>
                </p:oleObj>
              </mc:Choice>
              <mc:Fallback>
                <p:oleObj name="Equation" r:id="rId9" imgW="3073320" imgH="431640" progId="">
                  <p:embed/>
                  <p:pic>
                    <p:nvPicPr>
                      <p:cNvPr id="0" name="Object 4"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76600" y="4005263"/>
                        <a:ext cx="2711450" cy="3810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9" name="Object 5" descr="Brown marble"/>
          <p:cNvGraphicFramePr>
            <a:graphicFrameLocks noChangeAspect="1"/>
          </p:cNvGraphicFramePr>
          <p:nvPr/>
        </p:nvGraphicFramePr>
        <p:xfrm>
          <a:off x="6300788" y="4005263"/>
          <a:ext cx="1625600" cy="336550"/>
        </p:xfrm>
        <a:graphic>
          <a:graphicData uri="http://schemas.openxmlformats.org/presentationml/2006/ole">
            <mc:AlternateContent xmlns:mc="http://schemas.openxmlformats.org/markup-compatibility/2006">
              <mc:Choice xmlns:v="urn:schemas-microsoft-com:vml" Requires="v">
                <p:oleObj spid="_x0000_s79887" name="Equation" r:id="rId11" imgW="1777680" imgH="368280" progId="">
                  <p:embed/>
                </p:oleObj>
              </mc:Choice>
              <mc:Fallback>
                <p:oleObj name="Equation" r:id="rId11" imgW="1777680" imgH="368280" progId="">
                  <p:embed/>
                  <p:pic>
                    <p:nvPicPr>
                      <p:cNvPr id="0" name="Object 5"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00788" y="4005263"/>
                        <a:ext cx="1625600" cy="3365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 name="Object 6" descr="Brown marble"/>
          <p:cNvGraphicFramePr>
            <a:graphicFrameLocks noChangeAspect="1"/>
          </p:cNvGraphicFramePr>
          <p:nvPr/>
        </p:nvGraphicFramePr>
        <p:xfrm>
          <a:off x="990600" y="5334000"/>
          <a:ext cx="7526338" cy="652463"/>
        </p:xfrm>
        <a:graphic>
          <a:graphicData uri="http://schemas.openxmlformats.org/presentationml/2006/ole">
            <mc:AlternateContent xmlns:mc="http://schemas.openxmlformats.org/markup-compatibility/2006">
              <mc:Choice xmlns:v="urn:schemas-microsoft-com:vml" Requires="v">
                <p:oleObj spid="_x0000_s79888" name="Equation" r:id="rId13" imgW="9677160" imgH="838080" progId="">
                  <p:embed/>
                </p:oleObj>
              </mc:Choice>
              <mc:Fallback>
                <p:oleObj name="Equation" r:id="rId13" imgW="9677160" imgH="838080" progId="">
                  <p:embed/>
                  <p:pic>
                    <p:nvPicPr>
                      <p:cNvPr id="0" name="Object 6"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90600" y="5334000"/>
                        <a:ext cx="7526338" cy="652463"/>
                      </a:xfrm>
                      <a:prstGeom prst="rect">
                        <a:avLst/>
                      </a:prstGeom>
                      <a:blipFill dpi="0" rotWithShape="0">
                        <a:blip r:embed="rId6"/>
                        <a:srcRect/>
                        <a:tile tx="0" ty="0" sx="100000" sy="100000" flip="none" algn="tl"/>
                      </a:blipFill>
                    </p:spPr>
                  </p:pic>
                </p:oleObj>
              </mc:Fallback>
            </mc:AlternateContent>
          </a:graphicData>
        </a:graphic>
      </p:graphicFrame>
      <p:sp>
        <p:nvSpPr>
          <p:cNvPr id="79880" name="Slide Number Placeholder 10"/>
          <p:cNvSpPr>
            <a:spLocks noGrp="1"/>
          </p:cNvSpPr>
          <p:nvPr>
            <p:ph type="sldNum" sz="quarter" idx="12"/>
          </p:nvPr>
        </p:nvSpPr>
        <p:spPr>
          <a:noFill/>
        </p:spPr>
        <p:txBody>
          <a:bodyPr/>
          <a:lstStyle/>
          <a:p>
            <a:fld id="{941E7D87-77F3-4F98-BB1A-73F0E8C3AE24}" type="slidenum">
              <a:rPr lang="ar-SA" smtClean="0">
                <a:latin typeface="Arial" pitchFamily="34" charset="0"/>
                <a:cs typeface="Arial" pitchFamily="34" charset="0"/>
              </a:rPr>
              <a:pPr/>
              <a:t>522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diamond(i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diamond(in)">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diamond(in)">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amond(i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diamond(i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diamond(i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diamond(in)">
                                      <p:cBhvr>
                                        <p:cTn id="42" dur="5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diamond(in)">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50" name="Title 1"/>
          <p:cNvSpPr>
            <a:spLocks noGrp="1"/>
          </p:cNvSpPr>
          <p:nvPr>
            <p:ph type="title"/>
          </p:nvPr>
        </p:nvSpPr>
        <p:spPr>
          <a:xfrm>
            <a:off x="457200" y="0"/>
            <a:ext cx="8229600" cy="1143000"/>
          </a:xfrm>
        </p:spPr>
        <p:txBody>
          <a:bodyPr/>
          <a:lstStyle/>
          <a:p>
            <a:pPr eaLnBrk="1" hangingPunct="1"/>
            <a:r>
              <a:rPr lang="en-US" smtClean="0"/>
              <a:t>Le Chatelier’s Principle</a:t>
            </a:r>
          </a:p>
        </p:txBody>
      </p:sp>
      <p:sp>
        <p:nvSpPr>
          <p:cNvPr id="590851" name="Content Placeholder 2"/>
          <p:cNvSpPr>
            <a:spLocks noGrp="1"/>
          </p:cNvSpPr>
          <p:nvPr>
            <p:ph idx="1"/>
          </p:nvPr>
        </p:nvSpPr>
        <p:spPr>
          <a:xfrm>
            <a:off x="457200" y="914400"/>
            <a:ext cx="8229600" cy="4525963"/>
          </a:xfrm>
        </p:spPr>
        <p:txBody>
          <a:bodyPr/>
          <a:lstStyle/>
          <a:p>
            <a:pPr algn="l" rtl="0" eaLnBrk="1" hangingPunct="1"/>
            <a:r>
              <a:rPr lang="en-US" sz="2400" smtClean="0"/>
              <a:t>When a chemical system at equilibrium is disturbed, it reattains equilibrium by undergoing a net reaction that reduces the effect of the disturbance</a:t>
            </a:r>
          </a:p>
          <a:p>
            <a:pPr algn="l" rtl="0" eaLnBrk="1" hangingPunct="1"/>
            <a:r>
              <a:rPr lang="en-US" sz="2400" smtClean="0"/>
              <a:t>Disturbing a System</a:t>
            </a:r>
          </a:p>
          <a:p>
            <a:pPr lvl="1" algn="l" rtl="0" eaLnBrk="1" hangingPunct="1"/>
            <a:r>
              <a:rPr lang="en-US" sz="2400" smtClean="0"/>
              <a:t>When a disturbance occurs, the equilibrium position shifts</a:t>
            </a:r>
          </a:p>
          <a:p>
            <a:pPr lvl="1" algn="l" rtl="0" eaLnBrk="1" hangingPunct="1"/>
            <a:r>
              <a:rPr lang="en-US" sz="2400" smtClean="0"/>
              <a:t>Concentrations (or pressures) change in a way that reduces the disturbance</a:t>
            </a:r>
          </a:p>
          <a:p>
            <a:pPr lvl="1" algn="l" rtl="0" eaLnBrk="1" hangingPunct="1"/>
            <a:r>
              <a:rPr lang="en-US" sz="2400" smtClean="0"/>
              <a:t>The system attains a new equilibrium position where again Q  =  K</a:t>
            </a:r>
          </a:p>
          <a:p>
            <a:pPr lvl="1" algn="l" rtl="0" eaLnBrk="1" hangingPunct="1"/>
            <a:r>
              <a:rPr lang="en-US" sz="2400" smtClean="0"/>
              <a:t>3 Kinds of Disturbance</a:t>
            </a:r>
          </a:p>
          <a:p>
            <a:pPr lvl="2" algn="l" rtl="0" eaLnBrk="1" hangingPunct="1"/>
            <a:r>
              <a:rPr lang="en-US" smtClean="0"/>
              <a:t>Changes in Concentration</a:t>
            </a:r>
          </a:p>
          <a:p>
            <a:pPr lvl="2" algn="l" rtl="0" eaLnBrk="1" hangingPunct="1"/>
            <a:r>
              <a:rPr lang="en-US" smtClean="0"/>
              <a:t>Changes in Pressure (Volume)</a:t>
            </a:r>
          </a:p>
          <a:p>
            <a:pPr lvl="2" algn="l" rtl="0" eaLnBrk="1" hangingPunct="1"/>
            <a:r>
              <a:rPr lang="en-US" smtClean="0"/>
              <a:t>Changes in Temperature</a:t>
            </a:r>
          </a:p>
        </p:txBody>
      </p:sp>
      <p:sp>
        <p:nvSpPr>
          <p:cNvPr id="590852" name="Slide Number Placeholder 3"/>
          <p:cNvSpPr>
            <a:spLocks noGrp="1"/>
          </p:cNvSpPr>
          <p:nvPr>
            <p:ph type="sldNum" sz="quarter" idx="12"/>
          </p:nvPr>
        </p:nvSpPr>
        <p:spPr>
          <a:noFill/>
        </p:spPr>
        <p:txBody>
          <a:bodyPr/>
          <a:lstStyle/>
          <a:p>
            <a:fld id="{8A478CA7-C13B-4046-8476-1CF38EEA1F35}" type="slidenum">
              <a:rPr lang="ar-SA" smtClean="0">
                <a:latin typeface="Arial" pitchFamily="34" charset="0"/>
                <a:cs typeface="Arial" pitchFamily="34" charset="0"/>
              </a:rPr>
              <a:pPr/>
              <a:t>523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4" name="Title 1"/>
          <p:cNvSpPr>
            <a:spLocks noGrp="1"/>
          </p:cNvSpPr>
          <p:nvPr>
            <p:ph type="title"/>
          </p:nvPr>
        </p:nvSpPr>
        <p:spPr/>
        <p:txBody>
          <a:bodyPr/>
          <a:lstStyle/>
          <a:p>
            <a:pPr eaLnBrk="1" hangingPunct="1"/>
            <a:r>
              <a:rPr lang="en-US" smtClean="0"/>
              <a:t>Le Chatelier’s Principle</a:t>
            </a:r>
          </a:p>
        </p:txBody>
      </p:sp>
      <p:sp>
        <p:nvSpPr>
          <p:cNvPr id="591875" name="Content Placeholder 2"/>
          <p:cNvSpPr>
            <a:spLocks noGrp="1"/>
          </p:cNvSpPr>
          <p:nvPr>
            <p:ph idx="1"/>
          </p:nvPr>
        </p:nvSpPr>
        <p:spPr>
          <a:xfrm>
            <a:off x="179388" y="1196975"/>
            <a:ext cx="8229600" cy="4525963"/>
          </a:xfrm>
        </p:spPr>
        <p:txBody>
          <a:bodyPr/>
          <a:lstStyle/>
          <a:p>
            <a:pPr algn="l" rtl="0" eaLnBrk="1" hangingPunct="1">
              <a:lnSpc>
                <a:spcPts val="2875"/>
              </a:lnSpc>
            </a:pPr>
            <a:r>
              <a:rPr lang="en-US" smtClean="0"/>
              <a:t>The Effect of a Change in Concentration</a:t>
            </a:r>
          </a:p>
          <a:p>
            <a:pPr lvl="1" algn="l" rtl="0" eaLnBrk="1" hangingPunct="1">
              <a:lnSpc>
                <a:spcPts val="2875"/>
              </a:lnSpc>
            </a:pPr>
            <a:r>
              <a:rPr lang="en-US" smtClean="0"/>
              <a:t>When a system at Equilibrium is disturbed by a change in concentration of one of the components, the system reacts in the “direction” that reduces the change.</a:t>
            </a:r>
          </a:p>
          <a:p>
            <a:pPr lvl="2" algn="l" rtl="0" eaLnBrk="1" hangingPunct="1">
              <a:lnSpc>
                <a:spcPts val="2875"/>
              </a:lnSpc>
            </a:pPr>
            <a:r>
              <a:rPr lang="en-US" smtClean="0"/>
              <a:t>If the component concentration </a:t>
            </a:r>
            <a:r>
              <a:rPr lang="en-US" u="sng" smtClean="0"/>
              <a:t>increases</a:t>
            </a:r>
            <a:r>
              <a:rPr lang="en-US" smtClean="0"/>
              <a:t>, the system reacts to consume some of it</a:t>
            </a:r>
          </a:p>
          <a:p>
            <a:pPr lvl="2" algn="l" rtl="0" eaLnBrk="1" hangingPunct="1">
              <a:lnSpc>
                <a:spcPts val="2875"/>
              </a:lnSpc>
            </a:pPr>
            <a:r>
              <a:rPr lang="en-US" smtClean="0"/>
              <a:t>reactant side:  Equilibrium shifts to the </a:t>
            </a:r>
            <a:r>
              <a:rPr lang="en-US" u="sng" smtClean="0"/>
              <a:t>right</a:t>
            </a:r>
            <a:r>
              <a:rPr lang="en-US" smtClean="0"/>
              <a:t> as 		   reactants combine to form more 		   product</a:t>
            </a:r>
          </a:p>
          <a:p>
            <a:pPr lvl="2" algn="l" rtl="0" eaLnBrk="1" hangingPunct="1">
              <a:lnSpc>
                <a:spcPts val="2875"/>
              </a:lnSpc>
            </a:pPr>
            <a:r>
              <a:rPr lang="en-US" smtClean="0"/>
              <a:t>product side:   Equilibrium shifts to the </a:t>
            </a:r>
            <a:r>
              <a:rPr lang="en-US" u="sng" smtClean="0"/>
              <a:t>left</a:t>
            </a:r>
            <a:r>
              <a:rPr lang="en-US" smtClean="0"/>
              <a:t> as 			    products are decomposed to reform 		    reactants</a:t>
            </a:r>
          </a:p>
        </p:txBody>
      </p:sp>
      <p:sp>
        <p:nvSpPr>
          <p:cNvPr id="591876" name="Slide Number Placeholder 3"/>
          <p:cNvSpPr>
            <a:spLocks noGrp="1"/>
          </p:cNvSpPr>
          <p:nvPr>
            <p:ph type="sldNum" sz="quarter" idx="12"/>
          </p:nvPr>
        </p:nvSpPr>
        <p:spPr>
          <a:noFill/>
        </p:spPr>
        <p:txBody>
          <a:bodyPr/>
          <a:lstStyle/>
          <a:p>
            <a:fld id="{1875C792-012E-4FB5-890A-6634088772E3}" type="slidenum">
              <a:rPr lang="ar-SA" smtClean="0">
                <a:latin typeface="Arial" pitchFamily="34" charset="0"/>
                <a:cs typeface="Arial" pitchFamily="34" charset="0"/>
              </a:rPr>
              <a:pPr/>
              <a:t>524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Content Placeholder 2"/>
          <p:cNvSpPr>
            <a:spLocks noGrp="1"/>
          </p:cNvSpPr>
          <p:nvPr>
            <p:ph idx="1"/>
          </p:nvPr>
        </p:nvSpPr>
        <p:spPr>
          <a:xfrm>
            <a:off x="457200" y="685800"/>
            <a:ext cx="8382000" cy="5867400"/>
          </a:xfrm>
        </p:spPr>
        <p:txBody>
          <a:bodyPr/>
          <a:lstStyle/>
          <a:p>
            <a:pPr marL="0" indent="0" algn="l" rtl="0" eaLnBrk="1" hangingPunct="1">
              <a:lnSpc>
                <a:spcPts val="2300"/>
              </a:lnSpc>
              <a:spcBef>
                <a:spcPts val="300"/>
              </a:spcBef>
              <a:spcAft>
                <a:spcPts val="300"/>
              </a:spcAft>
              <a:buFont typeface="Wingdings" pitchFamily="2" charset="2"/>
              <a:buNone/>
            </a:pPr>
            <a:r>
              <a:rPr lang="en-US" sz="2200" smtClean="0"/>
              <a:t>Ex: Given initial conditions of the following reaction at equilibrium :</a:t>
            </a:r>
          </a:p>
          <a:p>
            <a:pPr marL="0" indent="0" algn="ctr" rtl="0" eaLnBrk="1" hangingPunct="1">
              <a:lnSpc>
                <a:spcPts val="2300"/>
              </a:lnSpc>
              <a:buFont typeface="Wingdings" pitchFamily="2" charset="2"/>
              <a:buNone/>
            </a:pPr>
            <a:r>
              <a:rPr lang="en-US" sz="2200" smtClean="0"/>
              <a:t>PCl</a:t>
            </a:r>
            <a:r>
              <a:rPr lang="en-US" sz="2200" baseline="-25000" smtClean="0"/>
              <a:t>3</a:t>
            </a:r>
            <a:r>
              <a:rPr lang="en-US" sz="2200" smtClean="0"/>
              <a:t>(g)   +   Cl</a:t>
            </a:r>
            <a:r>
              <a:rPr lang="en-US" sz="2200" baseline="-25000" smtClean="0"/>
              <a:t>2</a:t>
            </a:r>
            <a:r>
              <a:rPr lang="en-US" sz="2200" smtClean="0"/>
              <a:t>(g)    ⇆    PCl</a:t>
            </a:r>
            <a:r>
              <a:rPr lang="en-US" sz="2200" baseline="-25000" smtClean="0"/>
              <a:t>5</a:t>
            </a:r>
            <a:r>
              <a:rPr lang="en-US" sz="2200" smtClean="0"/>
              <a:t>(g)</a:t>
            </a:r>
          </a:p>
          <a:p>
            <a:pPr marL="0" indent="0" algn="ctr" rtl="0" eaLnBrk="1" hangingPunct="1">
              <a:lnSpc>
                <a:spcPts val="2300"/>
              </a:lnSpc>
              <a:buFont typeface="Wingdings" pitchFamily="2" charset="2"/>
              <a:buNone/>
            </a:pPr>
            <a:r>
              <a:rPr lang="en-US" sz="2200" smtClean="0"/>
              <a:t>[PCl</a:t>
            </a:r>
            <a:r>
              <a:rPr lang="en-US" sz="2200" baseline="-25000" smtClean="0"/>
              <a:t>3</a:t>
            </a:r>
            <a:r>
              <a:rPr lang="en-US" sz="2200" smtClean="0"/>
              <a:t>]</a:t>
            </a:r>
            <a:r>
              <a:rPr lang="en-US" sz="2200" baseline="-25000" smtClean="0"/>
              <a:t>i</a:t>
            </a:r>
            <a:r>
              <a:rPr lang="en-US" sz="2200" smtClean="0"/>
              <a:t> = 0.200 M,      [CL</a:t>
            </a:r>
            <a:r>
              <a:rPr lang="en-US" sz="2200" baseline="-25000" smtClean="0"/>
              <a:t>2</a:t>
            </a:r>
            <a:r>
              <a:rPr lang="en-US" sz="2200" smtClean="0"/>
              <a:t>]</a:t>
            </a:r>
            <a:r>
              <a:rPr lang="en-US" sz="2200" baseline="-25000" smtClean="0"/>
              <a:t>i</a:t>
            </a:r>
            <a:r>
              <a:rPr lang="en-US" sz="2200" smtClean="0"/>
              <a:t>  =  0.125 M,     [PCl</a:t>
            </a:r>
            <a:r>
              <a:rPr lang="en-US" sz="2200" baseline="-25000" smtClean="0"/>
              <a:t>5</a:t>
            </a:r>
            <a:r>
              <a:rPr lang="en-US" sz="2200" smtClean="0"/>
              <a:t>]</a:t>
            </a:r>
            <a:r>
              <a:rPr lang="en-US" sz="2200" baseline="-25000" smtClean="0"/>
              <a:t>i</a:t>
            </a:r>
            <a:r>
              <a:rPr lang="en-US" sz="2200" smtClean="0"/>
              <a:t>  =  0.600 M</a:t>
            </a:r>
          </a:p>
          <a:p>
            <a:pPr marL="0" indent="0" algn="ctr" rtl="0" eaLnBrk="1" hangingPunct="1">
              <a:lnSpc>
                <a:spcPts val="2300"/>
              </a:lnSpc>
              <a:spcBef>
                <a:spcPts val="1200"/>
              </a:spcBef>
              <a:spcAft>
                <a:spcPts val="1200"/>
              </a:spcAft>
              <a:buFont typeface="Wingdings" pitchFamily="2" charset="2"/>
              <a:buNone/>
            </a:pPr>
            <a:endParaRPr lang="en-US" sz="2200" smtClean="0"/>
          </a:p>
          <a:p>
            <a:pPr marL="0" indent="0" algn="l" rtl="0" eaLnBrk="1" hangingPunct="1">
              <a:lnSpc>
                <a:spcPts val="2300"/>
              </a:lnSpc>
              <a:spcBef>
                <a:spcPts val="1800"/>
              </a:spcBef>
              <a:spcAft>
                <a:spcPts val="300"/>
              </a:spcAft>
              <a:buFont typeface="Wingdings" pitchFamily="2" charset="2"/>
              <a:buNone/>
            </a:pPr>
            <a:r>
              <a:rPr lang="en-US" sz="2200" smtClean="0"/>
              <a:t>Disturb the system by increasing the Cl</a:t>
            </a:r>
            <a:r>
              <a:rPr lang="en-US" sz="2200" baseline="-25000" smtClean="0"/>
              <a:t>2</a:t>
            </a:r>
            <a:r>
              <a:rPr lang="en-US" sz="2200" smtClean="0"/>
              <a:t> concentration by 0.075 M</a:t>
            </a:r>
          </a:p>
          <a:p>
            <a:pPr marL="0" indent="0" algn="l" rtl="0" eaLnBrk="1" hangingPunct="1">
              <a:lnSpc>
                <a:spcPts val="2300"/>
              </a:lnSpc>
              <a:spcBef>
                <a:spcPts val="1800"/>
              </a:spcBef>
              <a:spcAft>
                <a:spcPts val="300"/>
              </a:spcAft>
              <a:buFont typeface="Wingdings" pitchFamily="2" charset="2"/>
              <a:buNone/>
            </a:pPr>
            <a:r>
              <a:rPr lang="en-US" sz="2200" smtClean="0"/>
              <a:t>Experiment shows the new  [PCl</a:t>
            </a:r>
            <a:r>
              <a:rPr lang="en-US" sz="2200" baseline="-25000" smtClean="0"/>
              <a:t>5</a:t>
            </a:r>
            <a:r>
              <a:rPr lang="en-US" sz="2200" smtClean="0"/>
              <a:t>]  at equilibrium is  0.637 M</a:t>
            </a:r>
          </a:p>
        </p:txBody>
      </p:sp>
      <p:graphicFrame>
        <p:nvGraphicFramePr>
          <p:cNvPr id="21506" name="Object 2" descr="Brown marble"/>
          <p:cNvGraphicFramePr>
            <a:graphicFrameLocks noChangeAspect="1"/>
          </p:cNvGraphicFramePr>
          <p:nvPr/>
        </p:nvGraphicFramePr>
        <p:xfrm>
          <a:off x="1981200" y="1905000"/>
          <a:ext cx="5003800" cy="631825"/>
        </p:xfrm>
        <a:graphic>
          <a:graphicData uri="http://schemas.openxmlformats.org/presentationml/2006/ole">
            <mc:AlternateContent xmlns:mc="http://schemas.openxmlformats.org/markup-compatibility/2006">
              <mc:Choice xmlns:v="urn:schemas-microsoft-com:vml" Requires="v">
                <p:oleObj spid="_x0000_s80900" name="Equation" r:id="rId4" imgW="6438600" imgH="812520" progId="">
                  <p:embed/>
                </p:oleObj>
              </mc:Choice>
              <mc:Fallback>
                <p:oleObj name="Equation" r:id="rId4" imgW="6438600" imgH="81252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1905000"/>
                        <a:ext cx="5003800" cy="6318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8" name="Table 7"/>
          <p:cNvGraphicFramePr>
            <a:graphicFrameLocks noGrp="1"/>
          </p:cNvGraphicFramePr>
          <p:nvPr/>
        </p:nvGraphicFramePr>
        <p:xfrm>
          <a:off x="1066800" y="3810000"/>
          <a:ext cx="7010400" cy="2233613"/>
        </p:xfrm>
        <a:graphic>
          <a:graphicData uri="http://schemas.openxmlformats.org/drawingml/2006/table">
            <a:tbl>
              <a:tblPr/>
              <a:tblGrid>
                <a:gridCol w="1778000"/>
                <a:gridCol w="1346200"/>
                <a:gridCol w="1436688"/>
                <a:gridCol w="422275"/>
                <a:gridCol w="2027237"/>
              </a:tblGrid>
              <a:tr h="346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smtClean="0">
                        <a:ln>
                          <a:noFill/>
                        </a:ln>
                        <a:solidFill>
                          <a:srgbClr val="000000"/>
                        </a:solidFill>
                        <a:effectLst/>
                        <a:latin typeface="Arial" charset="0"/>
                        <a:cs typeface="Arial"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cs typeface="Arial" charset="0"/>
                        </a:rPr>
                        <a:t>PCl</a:t>
                      </a:r>
                      <a:r>
                        <a:rPr kumimoji="0" lang="en-US" sz="1400" b="1" i="0" u="none" strike="noStrike" cap="none" normalizeH="0" baseline="-25000" smtClean="0">
                          <a:ln>
                            <a:noFill/>
                          </a:ln>
                          <a:solidFill>
                            <a:srgbClr val="000000"/>
                          </a:solidFill>
                          <a:effectLst/>
                          <a:latin typeface="Arial" charset="0"/>
                          <a:cs typeface="Arial" charset="0"/>
                        </a:rPr>
                        <a:t>3</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cs typeface="Arial" charset="0"/>
                        </a:rPr>
                        <a:t>Cl</a:t>
                      </a:r>
                      <a:r>
                        <a:rPr kumimoji="0" lang="en-US" sz="1400" b="1" i="0" u="none" strike="noStrike" cap="none" normalizeH="0" baseline="-25000" smtClean="0">
                          <a:ln>
                            <a:noFill/>
                          </a:ln>
                          <a:solidFill>
                            <a:srgbClr val="000000"/>
                          </a:solidFill>
                          <a:effectLst/>
                          <a:latin typeface="Arial" charset="0"/>
                          <a:cs typeface="Arial" charset="0"/>
                        </a:rPr>
                        <a:t>2</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25000" smtClean="0">
                          <a:ln>
                            <a:noFill/>
                          </a:ln>
                          <a:solidFill>
                            <a:srgbClr val="000000"/>
                          </a:solidFill>
                          <a:effectLst/>
                          <a:latin typeface="Cambria Math" pitchFamily="18" charset="0"/>
                          <a:cs typeface="Arial" charset="0"/>
                        </a:rPr>
                        <a:t>⇆</a:t>
                      </a:r>
                      <a:endParaRPr kumimoji="0" lang="en-US" sz="2400" b="1" i="0" u="none" strike="noStrike" cap="none" normalizeH="0" baseline="-25000" smtClean="0">
                        <a:ln>
                          <a:noFill/>
                        </a:ln>
                        <a:solidFill>
                          <a:srgbClr val="000000"/>
                        </a:solidFill>
                        <a:effectLst/>
                        <a:latin typeface="Arial" charset="0"/>
                        <a:cs typeface="Arial" charset="0"/>
                      </a:endParaRPr>
                    </a:p>
                  </a:txBody>
                  <a:tcPr anchor="ctr" anchorCtr="1"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cs typeface="Arial" charset="0"/>
                        </a:rPr>
                        <a:t>PCl</a:t>
                      </a:r>
                      <a:r>
                        <a:rPr kumimoji="0" lang="en-US" sz="1400" b="1" i="0" u="none" strike="noStrike" cap="none" normalizeH="0" baseline="-25000" smtClean="0">
                          <a:ln>
                            <a:noFill/>
                          </a:ln>
                          <a:solidFill>
                            <a:srgbClr val="000000"/>
                          </a:solidFill>
                          <a:effectLst/>
                          <a:latin typeface="Arial" charset="0"/>
                          <a:cs typeface="Arial" charset="0"/>
                        </a:rPr>
                        <a:t>5</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Initial C</a:t>
                      </a:r>
                      <a:r>
                        <a:rPr kumimoji="0" lang="en-US" sz="1400" b="0" i="1" u="none" strike="noStrike" cap="none" normalizeH="0" baseline="0" smtClean="0">
                          <a:ln>
                            <a:noFill/>
                          </a:ln>
                          <a:solidFill>
                            <a:srgbClr val="000000"/>
                          </a:solidFill>
                          <a:effectLst/>
                          <a:latin typeface="Times New Roman" pitchFamily="18" charset="0"/>
                          <a:cs typeface="Times New Roman" pitchFamily="18" charset="0"/>
                        </a:rPr>
                        <a:t>i</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[PCl</a:t>
                      </a:r>
                      <a:r>
                        <a:rPr kumimoji="0" lang="en-US" sz="1400" b="0" i="0" u="none" strike="noStrike" cap="none" normalizeH="0" baseline="-25000" smtClean="0">
                          <a:ln>
                            <a:noFill/>
                          </a:ln>
                          <a:solidFill>
                            <a:srgbClr val="000000"/>
                          </a:solidFill>
                          <a:effectLst/>
                          <a:latin typeface="Arial" charset="0"/>
                          <a:cs typeface="Arial" charset="0"/>
                        </a:rPr>
                        <a:t>3</a:t>
                      </a:r>
                      <a:r>
                        <a:rPr kumimoji="0" lang="en-US" sz="1400" b="0" i="0" u="none" strike="noStrike" cap="none" normalizeH="0" baseline="0" smtClean="0">
                          <a:ln>
                            <a:noFill/>
                          </a:ln>
                          <a:solidFill>
                            <a:srgbClr val="000000"/>
                          </a:solidFill>
                          <a:effectLst/>
                          <a:latin typeface="Arial" charset="0"/>
                          <a:cs typeface="Arial" charset="0"/>
                        </a:rPr>
                        <a:t>]</a:t>
                      </a:r>
                      <a:r>
                        <a:rPr kumimoji="0" lang="en-US" sz="1400" b="0" i="1" u="none" strike="noStrike" cap="none" normalizeH="0" baseline="-25000" smtClean="0">
                          <a:ln>
                            <a:noFill/>
                          </a:ln>
                          <a:solidFill>
                            <a:srgbClr val="000000"/>
                          </a:solidFill>
                          <a:effectLst/>
                          <a:latin typeface="Times New Roman" pitchFamily="18" charset="0"/>
                          <a:cs typeface="Times New Roman" pitchFamily="18" charset="0"/>
                        </a:rPr>
                        <a:t>i</a:t>
                      </a:r>
                      <a:r>
                        <a:rPr kumimoji="0" lang="en-US" sz="1400" b="0" i="1" u="none" strike="noStrike" cap="none" normalizeH="0" baseline="0" smtClean="0">
                          <a:ln>
                            <a:noFill/>
                          </a:ln>
                          <a:solidFill>
                            <a:srgbClr val="000000"/>
                          </a:solidFill>
                          <a:effectLst/>
                          <a:latin typeface="Times New Roman" pitchFamily="18" charset="0"/>
                          <a:cs typeface="Times New Roman" pitchFamily="18" charset="0"/>
                        </a:rPr>
                        <a:t> = </a:t>
                      </a:r>
                      <a:r>
                        <a:rPr kumimoji="0" lang="en-US" sz="1400" b="0" i="0" u="none" strike="noStrike" cap="none" normalizeH="0" baseline="0" smtClean="0">
                          <a:ln>
                            <a:noFill/>
                          </a:ln>
                          <a:solidFill>
                            <a:srgbClr val="000000"/>
                          </a:solidFill>
                          <a:effectLst/>
                          <a:latin typeface="Arial" charset="0"/>
                          <a:cs typeface="Arial" charset="0"/>
                        </a:rPr>
                        <a:t>0.200</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[Cl</a:t>
                      </a:r>
                      <a:r>
                        <a:rPr kumimoji="0" lang="en-US" sz="1400" b="0" i="0" u="none" strike="noStrike" cap="none" normalizeH="0" baseline="-25000" smtClean="0">
                          <a:ln>
                            <a:noFill/>
                          </a:ln>
                          <a:solidFill>
                            <a:srgbClr val="000000"/>
                          </a:solidFill>
                          <a:effectLst/>
                          <a:latin typeface="Arial" charset="0"/>
                          <a:cs typeface="Arial" charset="0"/>
                        </a:rPr>
                        <a:t>2</a:t>
                      </a:r>
                      <a:r>
                        <a:rPr kumimoji="0" lang="en-US" sz="1400" b="0" i="0" u="none" strike="noStrike" cap="none" normalizeH="0" baseline="0" smtClean="0">
                          <a:ln>
                            <a:noFill/>
                          </a:ln>
                          <a:solidFill>
                            <a:srgbClr val="000000"/>
                          </a:solidFill>
                          <a:effectLst/>
                          <a:latin typeface="Arial" charset="0"/>
                          <a:cs typeface="Arial" charset="0"/>
                        </a:rPr>
                        <a:t>]</a:t>
                      </a:r>
                      <a:r>
                        <a:rPr kumimoji="0" lang="en-US" sz="1400" b="0" i="1" u="none" strike="noStrike" cap="none" normalizeH="0" baseline="-25000" smtClean="0">
                          <a:ln>
                            <a:noFill/>
                          </a:ln>
                          <a:solidFill>
                            <a:srgbClr val="000000"/>
                          </a:solidFill>
                          <a:effectLst/>
                          <a:latin typeface="Times New Roman" pitchFamily="18" charset="0"/>
                          <a:cs typeface="Times New Roman" pitchFamily="18" charset="0"/>
                        </a:rPr>
                        <a:t>i</a:t>
                      </a:r>
                      <a:r>
                        <a:rPr kumimoji="0" lang="en-US" sz="1400" b="0" i="0" u="none" strike="noStrike" cap="none" normalizeH="0" baseline="0" smtClean="0">
                          <a:ln>
                            <a:noFill/>
                          </a:ln>
                          <a:solidFill>
                            <a:srgbClr val="000000"/>
                          </a:solidFill>
                          <a:effectLst/>
                          <a:latin typeface="Arial" charset="0"/>
                          <a:cs typeface="Arial" charset="0"/>
                        </a:rPr>
                        <a:t> = 0.125</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Arial" charset="0"/>
                        <a:cs typeface="Arial"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[PCl</a:t>
                      </a:r>
                      <a:r>
                        <a:rPr kumimoji="0" lang="en-US" sz="1400" b="0" i="0" u="none" strike="noStrike" cap="none" normalizeH="0" baseline="-25000" smtClean="0">
                          <a:ln>
                            <a:noFill/>
                          </a:ln>
                          <a:solidFill>
                            <a:srgbClr val="000000"/>
                          </a:solidFill>
                          <a:effectLst/>
                          <a:latin typeface="Arial" charset="0"/>
                          <a:cs typeface="Arial" charset="0"/>
                        </a:rPr>
                        <a:t>5</a:t>
                      </a:r>
                      <a:r>
                        <a:rPr kumimoji="0" lang="en-US" sz="1400" b="0" i="0" u="none" strike="noStrike" cap="none" normalizeH="0" baseline="0" smtClean="0">
                          <a:ln>
                            <a:noFill/>
                          </a:ln>
                          <a:solidFill>
                            <a:srgbClr val="000000"/>
                          </a:solidFill>
                          <a:effectLst/>
                          <a:latin typeface="Arial" charset="0"/>
                          <a:cs typeface="Arial" charset="0"/>
                        </a:rPr>
                        <a:t>]</a:t>
                      </a:r>
                      <a:r>
                        <a:rPr kumimoji="0" lang="en-US" sz="1400" b="0" i="1" u="none" strike="noStrike" cap="none" normalizeH="0" baseline="-25000" smtClean="0">
                          <a:ln>
                            <a:noFill/>
                          </a:ln>
                          <a:solidFill>
                            <a:srgbClr val="000000"/>
                          </a:solidFill>
                          <a:effectLst/>
                          <a:latin typeface="Times New Roman" pitchFamily="18" charset="0"/>
                          <a:cs typeface="Times New Roman" pitchFamily="18" charset="0"/>
                        </a:rPr>
                        <a:t>i</a:t>
                      </a:r>
                      <a:r>
                        <a:rPr kumimoji="0" lang="en-US" sz="1400" b="0" i="1"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Arial" charset="0"/>
                          <a:cs typeface="Arial" charset="0"/>
                        </a:rPr>
                        <a:t>= 0.600</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Times New Roman" pitchFamily="18" charset="0"/>
                        </a:rPr>
                        <a:t>Disturbance</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Arial" charset="0"/>
                        <a:cs typeface="Arial"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+0.075</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Arial" charset="0"/>
                        <a:cs typeface="Arial"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Arial" charset="0"/>
                        <a:cs typeface="Arial"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Times New Roman" pitchFamily="18" charset="0"/>
                        </a:rPr>
                        <a:t>New Initial</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0.200</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0.200</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Arial" charset="0"/>
                        <a:cs typeface="Arial"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0.600</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r>
              <a:tr h="401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sym typeface="Symbol" pitchFamily="18" charset="2"/>
                        </a:rPr>
                        <a:t>Conc Change()</a:t>
                      </a:r>
                      <a:endParaRPr kumimoji="0" lang="en-US" sz="1400" b="0" i="0" u="none" strike="noStrike" cap="none" normalizeH="0" baseline="0" smtClean="0">
                        <a:ln>
                          <a:noFill/>
                        </a:ln>
                        <a:solidFill>
                          <a:srgbClr val="000000"/>
                        </a:solidFill>
                        <a:effectLst/>
                        <a:latin typeface="Arial" charset="0"/>
                        <a:cs typeface="Arial"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-X</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-X</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Arial" charset="0"/>
                        <a:cs typeface="Arial"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+X</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Equilibrium Values</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cs typeface="Arial" charset="0"/>
                        </a:rPr>
                        <a:t>0.200 - X</a:t>
                      </a:r>
                      <a:endParaRPr kumimoji="0" lang="en-US" sz="1400" b="0" i="0" u="none" strike="noStrike" cap="none" normalizeH="0" baseline="0" smtClean="0">
                        <a:ln>
                          <a:noFill/>
                        </a:ln>
                        <a:solidFill>
                          <a:srgbClr val="000000"/>
                        </a:solidFill>
                        <a:effectLst/>
                        <a:latin typeface="Arial" charset="0"/>
                        <a:cs typeface="Arial"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0.200 – X</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Arial" charset="0"/>
                        <a:cs typeface="Arial"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0.600 + X  =  0.637 M</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r>
            </a:tbl>
          </a:graphicData>
        </a:graphic>
      </p:graphicFrame>
      <p:sp>
        <p:nvSpPr>
          <p:cNvPr id="80944" name="Slide Number Placeholder 4"/>
          <p:cNvSpPr>
            <a:spLocks noGrp="1"/>
          </p:cNvSpPr>
          <p:nvPr>
            <p:ph type="sldNum" sz="quarter" idx="12"/>
          </p:nvPr>
        </p:nvSpPr>
        <p:spPr>
          <a:noFill/>
        </p:spPr>
        <p:txBody>
          <a:bodyPr/>
          <a:lstStyle/>
          <a:p>
            <a:fld id="{B00CDA2C-DB28-47D3-ABD2-ABFEC88E2D9E}" type="slidenum">
              <a:rPr lang="ar-SA" smtClean="0">
                <a:latin typeface="Arial" pitchFamily="34" charset="0"/>
                <a:cs typeface="Arial" pitchFamily="34" charset="0"/>
              </a:rPr>
              <a:pPr/>
              <a:t>525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diamond(in)">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1508">
                                            <p:txEl>
                                              <p:pRg st="4" end="4"/>
                                            </p:txEl>
                                          </p:spTgt>
                                        </p:tgtEl>
                                        <p:attrNameLst>
                                          <p:attrName>style.visibility</p:attrName>
                                        </p:attrNameLst>
                                      </p:cBhvr>
                                      <p:to>
                                        <p:strVal val="visible"/>
                                      </p:to>
                                    </p:set>
                                    <p:animEffect transition="in" filter="diamond(in)">
                                      <p:cBhvr>
                                        <p:cTn id="12" dur="500"/>
                                        <p:tgtEl>
                                          <p:spTgt spid="21508">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1508">
                                            <p:txEl>
                                              <p:pRg st="5" end="5"/>
                                            </p:txEl>
                                          </p:spTgt>
                                        </p:tgtEl>
                                        <p:attrNameLst>
                                          <p:attrName>style.visibility</p:attrName>
                                        </p:attrNameLst>
                                      </p:cBhvr>
                                      <p:to>
                                        <p:strVal val="visible"/>
                                      </p:to>
                                    </p:set>
                                    <p:animEffect transition="in" filter="diamond(in)">
                                      <p:cBhvr>
                                        <p:cTn id="17" dur="500"/>
                                        <p:tgtEl>
                                          <p:spTgt spid="21508">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388" y="260350"/>
            <a:ext cx="8785225" cy="4265613"/>
          </a:xfrm>
        </p:spPr>
        <p:txBody>
          <a:bodyPr/>
          <a:lstStyle/>
          <a:p>
            <a:pPr marL="0" indent="0" algn="l" rtl="0" eaLnBrk="1" hangingPunct="1">
              <a:buFont typeface="Wingdings" pitchFamily="2" charset="2"/>
              <a:buNone/>
              <a:defRPr/>
            </a:pPr>
            <a:r>
              <a:rPr lang="en-US" sz="2400" dirty="0" smtClean="0"/>
              <a:t>Compute  X, original </a:t>
            </a:r>
            <a:r>
              <a:rPr lang="en-US" sz="2400" dirty="0" err="1" smtClean="0"/>
              <a:t>Kc</a:t>
            </a:r>
            <a:r>
              <a:rPr lang="en-US" sz="2400" dirty="0" smtClean="0"/>
              <a:t>  and  new  </a:t>
            </a:r>
            <a:r>
              <a:rPr lang="en-US" sz="2400" dirty="0" err="1" smtClean="0"/>
              <a:t>Kc</a:t>
            </a:r>
            <a:endParaRPr lang="en-US" sz="2400" dirty="0" smtClean="0"/>
          </a:p>
          <a:p>
            <a:pPr marL="0" indent="0" algn="l" rtl="0" eaLnBrk="1" hangingPunct="1">
              <a:buFont typeface="Wingdings" pitchFamily="2" charset="2"/>
              <a:buNone/>
              <a:defRPr/>
            </a:pPr>
            <a:endParaRPr lang="en-US" sz="2400" dirty="0" smtClean="0"/>
          </a:p>
          <a:p>
            <a:pPr marL="0" indent="0" algn="l" rtl="0" eaLnBrk="1" hangingPunct="1">
              <a:buFont typeface="Wingdings" pitchFamily="2" charset="2"/>
              <a:buNone/>
              <a:defRPr/>
            </a:pPr>
            <a:endParaRPr lang="en-US" sz="2400" dirty="0" smtClean="0"/>
          </a:p>
          <a:p>
            <a:pPr marL="0" indent="0" algn="l" rtl="0" eaLnBrk="1" hangingPunct="1">
              <a:buFont typeface="Wingdings" pitchFamily="2" charset="2"/>
              <a:buNone/>
              <a:defRPr/>
            </a:pPr>
            <a:endParaRPr lang="en-US" sz="2400" dirty="0" smtClean="0"/>
          </a:p>
          <a:p>
            <a:pPr marL="0" indent="0" algn="l" rtl="0" eaLnBrk="1" hangingPunct="1">
              <a:buFont typeface="Wingdings" pitchFamily="2" charset="2"/>
              <a:buNone/>
              <a:defRPr/>
            </a:pPr>
            <a:endParaRPr lang="en-US" sz="2400" dirty="0" smtClean="0"/>
          </a:p>
          <a:p>
            <a:pPr marL="0" indent="0" algn="l" rtl="0" eaLnBrk="1" hangingPunct="1">
              <a:buFont typeface="Wingdings" pitchFamily="2" charset="2"/>
              <a:buNone/>
              <a:defRPr/>
            </a:pPr>
            <a:endParaRPr lang="en-US" sz="2400" dirty="0" smtClean="0"/>
          </a:p>
          <a:p>
            <a:pPr marL="576263" indent="-347663" algn="l" rtl="0" eaLnBrk="1" hangingPunct="1">
              <a:buFont typeface="Wingdings" pitchFamily="2" charset="2"/>
              <a:buChar char="§"/>
              <a:defRPr/>
            </a:pPr>
            <a:r>
              <a:rPr lang="en-US" sz="2400" dirty="0" smtClean="0"/>
              <a:t>[PCl</a:t>
            </a:r>
            <a:r>
              <a:rPr lang="en-US" sz="2400" baseline="-25000" dirty="0" smtClean="0"/>
              <a:t>5</a:t>
            </a:r>
            <a:r>
              <a:rPr lang="en-US" sz="2400" dirty="0" smtClean="0"/>
              <a:t>] (0.637 M) is higher than its original </a:t>
            </a:r>
            <a:r>
              <a:rPr lang="en-US" sz="2400" dirty="0" err="1" smtClean="0"/>
              <a:t>conc</a:t>
            </a:r>
            <a:r>
              <a:rPr lang="en-US" sz="2400" dirty="0" smtClean="0"/>
              <a:t> (0.600 M)</a:t>
            </a:r>
          </a:p>
          <a:p>
            <a:pPr marL="576263" indent="-347663" algn="l" rtl="0" eaLnBrk="1" hangingPunct="1">
              <a:buFont typeface="Wingdings" pitchFamily="2" charset="2"/>
              <a:buChar char="§"/>
              <a:defRPr/>
            </a:pPr>
            <a:r>
              <a:rPr lang="en-US" sz="2400" dirty="0" smtClean="0"/>
              <a:t>[Cl</a:t>
            </a:r>
            <a:r>
              <a:rPr lang="en-US" sz="2400" baseline="-25000" dirty="0" smtClean="0"/>
              <a:t>2</a:t>
            </a:r>
            <a:r>
              <a:rPr lang="en-US" sz="2400" dirty="0" smtClean="0"/>
              <a:t>] (0.163 M) is higher than its original equilibrium concentration (0.125 M), but lower than its new initial </a:t>
            </a:r>
            <a:r>
              <a:rPr lang="en-US" sz="2400" dirty="0" err="1" smtClean="0"/>
              <a:t>conc</a:t>
            </a:r>
            <a:r>
              <a:rPr lang="en-US" sz="2400" dirty="0" smtClean="0"/>
              <a:t> (0.200 M)</a:t>
            </a:r>
          </a:p>
          <a:p>
            <a:pPr marL="576263" indent="-347663" algn="l" rtl="0" eaLnBrk="1" hangingPunct="1">
              <a:buFont typeface="Wingdings" pitchFamily="2" charset="2"/>
              <a:buChar char="§"/>
              <a:defRPr/>
            </a:pPr>
            <a:r>
              <a:rPr lang="en-US" sz="2400" dirty="0" smtClean="0"/>
              <a:t>[PCl</a:t>
            </a:r>
            <a:r>
              <a:rPr lang="en-US" sz="2400" baseline="-25000" dirty="0" smtClean="0"/>
              <a:t>3</a:t>
            </a:r>
            <a:r>
              <a:rPr lang="en-US" sz="2400" dirty="0" smtClean="0"/>
              <a:t>] (0.163 M) is lower than its original concentration (0.200 M) because some reacted with the added Cl</a:t>
            </a:r>
            <a:r>
              <a:rPr lang="en-US" sz="2400" baseline="-25000" dirty="0" smtClean="0"/>
              <a:t>2</a:t>
            </a:r>
            <a:endParaRPr lang="en-US" sz="2400" dirty="0" smtClean="0"/>
          </a:p>
          <a:p>
            <a:pPr marL="576263" indent="-347663" algn="l" rtl="0" eaLnBrk="1" hangingPunct="1">
              <a:buFont typeface="Wingdings" pitchFamily="2" charset="2"/>
              <a:buChar char="§"/>
              <a:defRPr/>
            </a:pPr>
            <a:r>
              <a:rPr lang="en-US" sz="2400" dirty="0" smtClean="0"/>
              <a:t>Equilibrium has shifted to the right, but  </a:t>
            </a:r>
            <a:r>
              <a:rPr lang="en-US" sz="2400" dirty="0" err="1" smtClean="0"/>
              <a:t>Kc</a:t>
            </a:r>
            <a:r>
              <a:rPr lang="en-US" sz="2400" dirty="0" smtClean="0"/>
              <a:t> remains the same</a:t>
            </a:r>
          </a:p>
          <a:p>
            <a:pPr marL="685800" indent="-347663" algn="l" rtl="0" eaLnBrk="1" hangingPunct="1">
              <a:buFont typeface="Wingdings" pitchFamily="2" charset="2"/>
              <a:buChar char="§"/>
              <a:defRPr/>
            </a:pPr>
            <a:endParaRPr lang="en-US" sz="2400" dirty="0" smtClean="0"/>
          </a:p>
          <a:p>
            <a:pPr marL="0" indent="0" algn="l" rtl="0" eaLnBrk="1" hangingPunct="1">
              <a:buFont typeface="Wingdings" pitchFamily="2" charset="2"/>
              <a:buNone/>
              <a:defRPr/>
            </a:pPr>
            <a:endParaRPr lang="en-US" sz="2400" dirty="0"/>
          </a:p>
        </p:txBody>
      </p:sp>
      <p:graphicFrame>
        <p:nvGraphicFramePr>
          <p:cNvPr id="22530" name="Object 2" descr="Brown marble"/>
          <p:cNvGraphicFramePr>
            <a:graphicFrameLocks noChangeAspect="1"/>
          </p:cNvGraphicFramePr>
          <p:nvPr/>
        </p:nvGraphicFramePr>
        <p:xfrm>
          <a:off x="2124075" y="836613"/>
          <a:ext cx="3765550" cy="331787"/>
        </p:xfrm>
        <a:graphic>
          <a:graphicData uri="http://schemas.openxmlformats.org/presentationml/2006/ole">
            <mc:AlternateContent xmlns:mc="http://schemas.openxmlformats.org/markup-compatibility/2006">
              <mc:Choice xmlns:v="urn:schemas-microsoft-com:vml" Requires="v">
                <p:oleObj spid="_x0000_s81932" name="Equation" r:id="rId4" imgW="4317840" imgH="380880" progId="">
                  <p:embed/>
                </p:oleObj>
              </mc:Choice>
              <mc:Fallback>
                <p:oleObj name="Equation" r:id="rId4" imgW="4317840" imgH="38088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4075" y="836613"/>
                        <a:ext cx="3765550" cy="331787"/>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2531" name="Object 3" descr="Brown marble"/>
          <p:cNvGraphicFramePr>
            <a:graphicFrameLocks noChangeAspect="1"/>
          </p:cNvGraphicFramePr>
          <p:nvPr/>
        </p:nvGraphicFramePr>
        <p:xfrm>
          <a:off x="2339975" y="1268413"/>
          <a:ext cx="3429000" cy="242887"/>
        </p:xfrm>
        <a:graphic>
          <a:graphicData uri="http://schemas.openxmlformats.org/presentationml/2006/ole">
            <mc:AlternateContent xmlns:mc="http://schemas.openxmlformats.org/markup-compatibility/2006">
              <mc:Choice xmlns:v="urn:schemas-microsoft-com:vml" Requires="v">
                <p:oleObj spid="_x0000_s81933" name="Equation" r:id="rId7" imgW="3936960" imgH="279360" progId="">
                  <p:embed/>
                </p:oleObj>
              </mc:Choice>
              <mc:Fallback>
                <p:oleObj name="Equation" r:id="rId7" imgW="3936960" imgH="27936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39975" y="1268413"/>
                        <a:ext cx="3429000" cy="242887"/>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2532" name="Object 4" descr="Brown marble"/>
          <p:cNvGraphicFramePr>
            <a:graphicFrameLocks noChangeAspect="1"/>
          </p:cNvGraphicFramePr>
          <p:nvPr/>
        </p:nvGraphicFramePr>
        <p:xfrm>
          <a:off x="827088" y="1557338"/>
          <a:ext cx="6934200" cy="330200"/>
        </p:xfrm>
        <a:graphic>
          <a:graphicData uri="http://schemas.openxmlformats.org/presentationml/2006/ole">
            <mc:AlternateContent xmlns:mc="http://schemas.openxmlformats.org/markup-compatibility/2006">
              <mc:Choice xmlns:v="urn:schemas-microsoft-com:vml" Requires="v">
                <p:oleObj spid="_x0000_s81934" name="Equation" r:id="rId9" imgW="8001000" imgH="380880" progId="">
                  <p:embed/>
                </p:oleObj>
              </mc:Choice>
              <mc:Fallback>
                <p:oleObj name="Equation" r:id="rId9" imgW="8001000" imgH="380880" progId="">
                  <p:embed/>
                  <p:pic>
                    <p:nvPicPr>
                      <p:cNvPr id="0" name="Object 4"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7088" y="1557338"/>
                        <a:ext cx="6934200" cy="3302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2533" name="Object 5" descr="Brown marble"/>
          <p:cNvGraphicFramePr>
            <a:graphicFrameLocks noChangeAspect="1"/>
          </p:cNvGraphicFramePr>
          <p:nvPr/>
        </p:nvGraphicFramePr>
        <p:xfrm>
          <a:off x="539750" y="2060575"/>
          <a:ext cx="3657600" cy="695325"/>
        </p:xfrm>
        <a:graphic>
          <a:graphicData uri="http://schemas.openxmlformats.org/presentationml/2006/ole">
            <mc:AlternateContent xmlns:mc="http://schemas.openxmlformats.org/markup-compatibility/2006">
              <mc:Choice xmlns:v="urn:schemas-microsoft-com:vml" Requires="v">
                <p:oleObj spid="_x0000_s81935" name="Equation" r:id="rId11" imgW="4140000" imgH="787320" progId="">
                  <p:embed/>
                </p:oleObj>
              </mc:Choice>
              <mc:Fallback>
                <p:oleObj name="Equation" r:id="rId11" imgW="4140000" imgH="787320" progId="">
                  <p:embed/>
                  <p:pic>
                    <p:nvPicPr>
                      <p:cNvPr id="0" name="Object 5"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9750" y="2060575"/>
                        <a:ext cx="3657600" cy="6953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2534" name="Object 6" descr="Brown marble"/>
          <p:cNvGraphicFramePr>
            <a:graphicFrameLocks noChangeAspect="1"/>
          </p:cNvGraphicFramePr>
          <p:nvPr/>
        </p:nvGraphicFramePr>
        <p:xfrm>
          <a:off x="4643438" y="2060575"/>
          <a:ext cx="3663950" cy="695325"/>
        </p:xfrm>
        <a:graphic>
          <a:graphicData uri="http://schemas.openxmlformats.org/presentationml/2006/ole">
            <mc:AlternateContent xmlns:mc="http://schemas.openxmlformats.org/markup-compatibility/2006">
              <mc:Choice xmlns:v="urn:schemas-microsoft-com:vml" Requires="v">
                <p:oleObj spid="_x0000_s81936" name="Equation" r:id="rId13" imgW="4152600" imgH="787320" progId="">
                  <p:embed/>
                </p:oleObj>
              </mc:Choice>
              <mc:Fallback>
                <p:oleObj name="Equation" r:id="rId13" imgW="4152600" imgH="787320" progId="">
                  <p:embed/>
                  <p:pic>
                    <p:nvPicPr>
                      <p:cNvPr id="0" name="Object 6"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643438" y="2060575"/>
                        <a:ext cx="3663950" cy="695325"/>
                      </a:xfrm>
                      <a:prstGeom prst="rect">
                        <a:avLst/>
                      </a:prstGeom>
                      <a:blipFill dpi="0" rotWithShape="0">
                        <a:blip r:embed="rId6"/>
                        <a:srcRect/>
                        <a:tile tx="0" ty="0" sx="100000" sy="100000" flip="none" algn="tl"/>
                      </a:blipFill>
                    </p:spPr>
                  </p:pic>
                </p:oleObj>
              </mc:Fallback>
            </mc:AlternateContent>
          </a:graphicData>
        </a:graphic>
      </p:graphicFrame>
      <p:sp>
        <p:nvSpPr>
          <p:cNvPr id="81928" name="Slide Number Placeholder 7"/>
          <p:cNvSpPr>
            <a:spLocks noGrp="1"/>
          </p:cNvSpPr>
          <p:nvPr>
            <p:ph type="sldNum" sz="quarter" idx="12"/>
          </p:nvPr>
        </p:nvSpPr>
        <p:spPr>
          <a:noFill/>
        </p:spPr>
        <p:txBody>
          <a:bodyPr/>
          <a:lstStyle/>
          <a:p>
            <a:fld id="{4C13AF9E-3BCE-453A-97D6-F1423B709311}" type="slidenum">
              <a:rPr lang="ar-SA" smtClean="0">
                <a:latin typeface="Arial" pitchFamily="34" charset="0"/>
                <a:cs typeface="Arial" pitchFamily="34" charset="0"/>
              </a:rPr>
              <a:pPr/>
              <a:t>526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diamond(in)">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2531"/>
                                        </p:tgtEl>
                                        <p:attrNameLst>
                                          <p:attrName>style.visibility</p:attrName>
                                        </p:attrNameLst>
                                      </p:cBhvr>
                                      <p:to>
                                        <p:strVal val="visible"/>
                                      </p:to>
                                    </p:set>
                                    <p:animEffect transition="in" filter="diamond(in)">
                                      <p:cBhvr>
                                        <p:cTn id="12" dur="500"/>
                                        <p:tgtEl>
                                          <p:spTgt spid="2253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2532"/>
                                        </p:tgtEl>
                                        <p:attrNameLst>
                                          <p:attrName>style.visibility</p:attrName>
                                        </p:attrNameLst>
                                      </p:cBhvr>
                                      <p:to>
                                        <p:strVal val="visible"/>
                                      </p:to>
                                    </p:set>
                                    <p:animEffect transition="in" filter="diamond(in)">
                                      <p:cBhvr>
                                        <p:cTn id="17" dur="500"/>
                                        <p:tgtEl>
                                          <p:spTgt spid="22532"/>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2533"/>
                                        </p:tgtEl>
                                        <p:attrNameLst>
                                          <p:attrName>style.visibility</p:attrName>
                                        </p:attrNameLst>
                                      </p:cBhvr>
                                      <p:to>
                                        <p:strVal val="visible"/>
                                      </p:to>
                                    </p:set>
                                    <p:animEffect transition="in" filter="diamond(in)">
                                      <p:cBhvr>
                                        <p:cTn id="22" dur="500"/>
                                        <p:tgtEl>
                                          <p:spTgt spid="22533"/>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2534"/>
                                        </p:tgtEl>
                                        <p:attrNameLst>
                                          <p:attrName>style.visibility</p:attrName>
                                        </p:attrNameLst>
                                      </p:cBhvr>
                                      <p:to>
                                        <p:strVal val="visible"/>
                                      </p:to>
                                    </p:set>
                                    <p:animEffect transition="in" filter="diamond(in)">
                                      <p:cBhvr>
                                        <p:cTn id="27" dur="500"/>
                                        <p:tgtEl>
                                          <p:spTgt spid="22534"/>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diamond(in)">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diamond(in)">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diamond(in)">
                                      <p:cBhvr>
                                        <p:cTn id="42" dur="5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diamond(in)">
                                      <p:cBhvr>
                                        <p:cTn id="4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898" name="Title 1"/>
          <p:cNvSpPr>
            <a:spLocks noGrp="1"/>
          </p:cNvSpPr>
          <p:nvPr>
            <p:ph type="title"/>
          </p:nvPr>
        </p:nvSpPr>
        <p:spPr>
          <a:xfrm>
            <a:off x="533400" y="0"/>
            <a:ext cx="8229600" cy="1143000"/>
          </a:xfrm>
        </p:spPr>
        <p:txBody>
          <a:bodyPr/>
          <a:lstStyle/>
          <a:p>
            <a:pPr eaLnBrk="1" hangingPunct="1"/>
            <a:r>
              <a:rPr lang="en-US" smtClean="0"/>
              <a:t>Le Chatelier’s Principle</a:t>
            </a:r>
          </a:p>
        </p:txBody>
      </p:sp>
      <p:sp>
        <p:nvSpPr>
          <p:cNvPr id="592899" name="Content Placeholder 2"/>
          <p:cNvSpPr>
            <a:spLocks noGrp="1"/>
          </p:cNvSpPr>
          <p:nvPr>
            <p:ph idx="1"/>
          </p:nvPr>
        </p:nvSpPr>
        <p:spPr>
          <a:xfrm>
            <a:off x="457200" y="990600"/>
            <a:ext cx="8229600" cy="4525963"/>
          </a:xfrm>
        </p:spPr>
        <p:txBody>
          <a:bodyPr/>
          <a:lstStyle/>
          <a:p>
            <a:pPr algn="l" rtl="0" eaLnBrk="1" hangingPunct="1"/>
            <a:r>
              <a:rPr lang="en-US" smtClean="0"/>
              <a:t>Effect of Pressure Change</a:t>
            </a:r>
          </a:p>
          <a:p>
            <a:pPr lvl="1" algn="l" rtl="0" eaLnBrk="1" hangingPunct="1"/>
            <a:r>
              <a:rPr lang="en-US" smtClean="0"/>
              <a:t>Changes is pressure have significant effects </a:t>
            </a:r>
            <a:r>
              <a:rPr lang="en-US" u="sng" smtClean="0"/>
              <a:t>only</a:t>
            </a:r>
            <a:r>
              <a:rPr lang="en-US" smtClean="0"/>
              <a:t> on equilibrium systems with </a:t>
            </a:r>
            <a:r>
              <a:rPr lang="en-US" u="sng" smtClean="0"/>
              <a:t>gaseous</a:t>
            </a:r>
            <a:r>
              <a:rPr lang="en-US" smtClean="0"/>
              <a:t> components</a:t>
            </a:r>
          </a:p>
          <a:p>
            <a:pPr lvl="1" algn="l" rtl="0" eaLnBrk="1" hangingPunct="1"/>
            <a:r>
              <a:rPr lang="en-US" smtClean="0"/>
              <a:t>Pressure changes occur in  3  ways:</a:t>
            </a:r>
          </a:p>
          <a:p>
            <a:pPr lvl="2" algn="l" rtl="0" eaLnBrk="1" hangingPunct="1"/>
            <a:r>
              <a:rPr lang="en-US" smtClean="0"/>
              <a:t>Adding an inert gas</a:t>
            </a:r>
          </a:p>
          <a:p>
            <a:pPr lvl="2" algn="l" rtl="0" eaLnBrk="1" hangingPunct="1"/>
            <a:r>
              <a:rPr lang="en-US" smtClean="0"/>
              <a:t>Changing the volume of the reaction vessel</a:t>
            </a:r>
          </a:p>
          <a:p>
            <a:pPr lvl="2" algn="l" rtl="0" eaLnBrk="1" hangingPunct="1"/>
            <a:r>
              <a:rPr lang="en-US" smtClean="0"/>
              <a:t>Changing concentration of gaseous component</a:t>
            </a:r>
          </a:p>
          <a:p>
            <a:pPr lvl="1" algn="l" rtl="0" eaLnBrk="1" hangingPunct="1"/>
            <a:r>
              <a:rPr lang="en-US" smtClean="0"/>
              <a:t>Inert Gas</a:t>
            </a:r>
          </a:p>
          <a:p>
            <a:pPr lvl="2" algn="l" rtl="0" eaLnBrk="1" hangingPunct="1"/>
            <a:r>
              <a:rPr lang="en-US" smtClean="0"/>
              <a:t>Inert gas does not change volume; thus, the reactant &amp; product concentrations (and their partial pressures) do not change</a:t>
            </a:r>
          </a:p>
          <a:p>
            <a:pPr lvl="2" algn="l" rtl="0" eaLnBrk="1" hangingPunct="1"/>
            <a:r>
              <a:rPr lang="en-US" smtClean="0"/>
              <a:t>Inert gas does not appear in the Q (K) term</a:t>
            </a:r>
          </a:p>
        </p:txBody>
      </p:sp>
      <p:sp>
        <p:nvSpPr>
          <p:cNvPr id="592900" name="Slide Number Placeholder 3"/>
          <p:cNvSpPr>
            <a:spLocks noGrp="1"/>
          </p:cNvSpPr>
          <p:nvPr>
            <p:ph type="sldNum" sz="quarter" idx="12"/>
          </p:nvPr>
        </p:nvSpPr>
        <p:spPr>
          <a:noFill/>
        </p:spPr>
        <p:txBody>
          <a:bodyPr/>
          <a:lstStyle/>
          <a:p>
            <a:fld id="{DB2A9316-8940-41FB-B635-8B7DEE4209AA}" type="slidenum">
              <a:rPr lang="ar-SA" smtClean="0">
                <a:latin typeface="Arial" pitchFamily="34" charset="0"/>
                <a:cs typeface="Arial" pitchFamily="34" charset="0"/>
              </a:rPr>
              <a:pPr/>
              <a:t>527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Title 1"/>
          <p:cNvSpPr>
            <a:spLocks noGrp="1"/>
          </p:cNvSpPr>
          <p:nvPr>
            <p:ph type="title"/>
          </p:nvPr>
        </p:nvSpPr>
        <p:spPr>
          <a:xfrm>
            <a:off x="533400" y="-152400"/>
            <a:ext cx="8229600" cy="1143000"/>
          </a:xfrm>
        </p:spPr>
        <p:txBody>
          <a:bodyPr/>
          <a:lstStyle/>
          <a:p>
            <a:pPr eaLnBrk="1" hangingPunct="1"/>
            <a:r>
              <a:rPr lang="en-US" smtClean="0"/>
              <a:t>Le Chatelier’s Principle</a:t>
            </a:r>
          </a:p>
        </p:txBody>
      </p:sp>
      <p:sp>
        <p:nvSpPr>
          <p:cNvPr id="593923" name="Content Placeholder 2"/>
          <p:cNvSpPr>
            <a:spLocks noGrp="1"/>
          </p:cNvSpPr>
          <p:nvPr>
            <p:ph idx="1"/>
          </p:nvPr>
        </p:nvSpPr>
        <p:spPr>
          <a:xfrm>
            <a:off x="457200" y="609600"/>
            <a:ext cx="8229600" cy="4525963"/>
          </a:xfrm>
        </p:spPr>
        <p:txBody>
          <a:bodyPr/>
          <a:lstStyle/>
          <a:p>
            <a:pPr algn="l" rtl="0" eaLnBrk="1" hangingPunct="1">
              <a:spcBef>
                <a:spcPts val="300"/>
              </a:spcBef>
              <a:spcAft>
                <a:spcPts val="300"/>
              </a:spcAft>
            </a:pPr>
            <a:r>
              <a:rPr lang="en-US" smtClean="0"/>
              <a:t>Effect of Pressure Change</a:t>
            </a:r>
          </a:p>
          <a:p>
            <a:pPr lvl="1" algn="l" rtl="0" eaLnBrk="1" hangingPunct="1">
              <a:spcBef>
                <a:spcPts val="300"/>
              </a:spcBef>
              <a:spcAft>
                <a:spcPts val="300"/>
              </a:spcAft>
            </a:pPr>
            <a:r>
              <a:rPr lang="en-US" smtClean="0"/>
              <a:t>Changing the Volume</a:t>
            </a:r>
          </a:p>
          <a:p>
            <a:pPr lvl="2" algn="l" rtl="0" eaLnBrk="1" hangingPunct="1"/>
            <a:r>
              <a:rPr lang="en-US" smtClean="0"/>
              <a:t>Consider the reaction:</a:t>
            </a:r>
            <a:br>
              <a:rPr lang="en-US" smtClean="0"/>
            </a:br>
            <a:endParaRPr lang="en-US" smtClean="0"/>
          </a:p>
          <a:p>
            <a:pPr lvl="2" algn="ctr" rtl="0" eaLnBrk="1" hangingPunct="1">
              <a:spcBef>
                <a:spcPts val="300"/>
              </a:spcBef>
              <a:spcAft>
                <a:spcPts val="300"/>
              </a:spcAft>
              <a:buFont typeface="Wingdings" pitchFamily="2" charset="2"/>
              <a:buNone/>
            </a:pPr>
            <a:r>
              <a:rPr lang="en-US" smtClean="0"/>
              <a:t>PCl</a:t>
            </a:r>
            <a:r>
              <a:rPr lang="en-US" baseline="-25000" smtClean="0"/>
              <a:t>3</a:t>
            </a:r>
            <a:r>
              <a:rPr lang="en-US" smtClean="0"/>
              <a:t>(g)   +   Cl</a:t>
            </a:r>
            <a:r>
              <a:rPr lang="en-US" baseline="-25000" smtClean="0"/>
              <a:t>2</a:t>
            </a:r>
            <a:r>
              <a:rPr lang="en-US" smtClean="0"/>
              <a:t>(g)    ⇆    PCl</a:t>
            </a:r>
            <a:r>
              <a:rPr lang="en-US" baseline="-25000" smtClean="0"/>
              <a:t>5</a:t>
            </a:r>
            <a:r>
              <a:rPr lang="en-US" smtClean="0"/>
              <a:t>(g)</a:t>
            </a:r>
          </a:p>
          <a:p>
            <a:pPr lvl="2" algn="l" rtl="0" eaLnBrk="1" hangingPunct="1">
              <a:lnSpc>
                <a:spcPts val="1500"/>
              </a:lnSpc>
              <a:spcBef>
                <a:spcPct val="0"/>
              </a:spcBef>
              <a:buFont typeface="Wingdings" pitchFamily="2" charset="2"/>
              <a:buNone/>
            </a:pPr>
            <a:r>
              <a:rPr lang="en-US" smtClean="0"/>
              <a:t>     </a:t>
            </a:r>
            <a:br>
              <a:rPr lang="en-US" smtClean="0"/>
            </a:br>
            <a:r>
              <a:rPr lang="en-US" smtClean="0"/>
              <a:t>                    2 mol gas      ⇆   1 mol gas</a:t>
            </a:r>
            <a:br>
              <a:rPr lang="en-US" smtClean="0"/>
            </a:br>
            <a:endParaRPr lang="en-US" smtClean="0"/>
          </a:p>
          <a:p>
            <a:pPr lvl="2" algn="l" rtl="0" eaLnBrk="1" hangingPunct="1">
              <a:spcBef>
                <a:spcPts val="300"/>
              </a:spcBef>
              <a:spcAft>
                <a:spcPts val="300"/>
              </a:spcAft>
            </a:pPr>
            <a:r>
              <a:rPr lang="en-US" smtClean="0"/>
              <a:t>If the volume is halved, doubling the pressure, the system reacts to reduce this increase in pressure by moving the equilibrium to the side of the reaction with fewer moles of gas, in this case toward the product side, PCl</a:t>
            </a:r>
            <a:r>
              <a:rPr lang="en-US" baseline="-25000" smtClean="0"/>
              <a:t>5</a:t>
            </a:r>
            <a:endParaRPr lang="en-US" smtClean="0"/>
          </a:p>
          <a:p>
            <a:pPr lvl="2" algn="l" rtl="0" eaLnBrk="1" hangingPunct="1">
              <a:spcBef>
                <a:spcPts val="300"/>
              </a:spcBef>
              <a:spcAft>
                <a:spcPts val="300"/>
              </a:spcAft>
            </a:pPr>
            <a:r>
              <a:rPr lang="en-US" smtClean="0"/>
              <a:t>At equilibrium, the 1 mol of PCl</a:t>
            </a:r>
            <a:r>
              <a:rPr lang="en-US" baseline="-25000" smtClean="0"/>
              <a:t>5</a:t>
            </a:r>
            <a:r>
              <a:rPr lang="en-US" smtClean="0"/>
              <a:t>, in half the volume, exerts the same pressure as the two moles of combined PCl</a:t>
            </a:r>
            <a:r>
              <a:rPr lang="en-US" baseline="-25000" smtClean="0"/>
              <a:t>3</a:t>
            </a:r>
            <a:r>
              <a:rPr lang="en-US" smtClean="0"/>
              <a:t> &amp; Cl</a:t>
            </a:r>
            <a:r>
              <a:rPr lang="en-US" baseline="-25000" smtClean="0"/>
              <a:t>2</a:t>
            </a:r>
            <a:r>
              <a:rPr lang="en-US" smtClean="0"/>
              <a:t> in the original volume </a:t>
            </a:r>
          </a:p>
        </p:txBody>
      </p:sp>
      <p:sp>
        <p:nvSpPr>
          <p:cNvPr id="593924" name="Slide Number Placeholder 3"/>
          <p:cNvSpPr>
            <a:spLocks noGrp="1"/>
          </p:cNvSpPr>
          <p:nvPr>
            <p:ph type="sldNum" sz="quarter" idx="12"/>
          </p:nvPr>
        </p:nvSpPr>
        <p:spPr>
          <a:noFill/>
        </p:spPr>
        <p:txBody>
          <a:bodyPr/>
          <a:lstStyle/>
          <a:p>
            <a:fld id="{B67DEA42-FF03-44FB-A981-3FEF43172E9D}" type="slidenum">
              <a:rPr lang="ar-SA" smtClean="0">
                <a:latin typeface="Arial" pitchFamily="34" charset="0"/>
                <a:cs typeface="Arial" pitchFamily="34" charset="0"/>
              </a:rPr>
              <a:pPr/>
              <a:t>528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Title 1"/>
          <p:cNvSpPr>
            <a:spLocks noGrp="1"/>
          </p:cNvSpPr>
          <p:nvPr>
            <p:ph type="title"/>
          </p:nvPr>
        </p:nvSpPr>
        <p:spPr>
          <a:xfrm>
            <a:off x="533400" y="-152400"/>
            <a:ext cx="8229600" cy="1143000"/>
          </a:xfrm>
        </p:spPr>
        <p:txBody>
          <a:bodyPr/>
          <a:lstStyle/>
          <a:p>
            <a:pPr eaLnBrk="1" hangingPunct="1"/>
            <a:r>
              <a:rPr lang="en-US" smtClean="0"/>
              <a:t>Le Chatelier’s Principle</a:t>
            </a:r>
          </a:p>
        </p:txBody>
      </p:sp>
      <p:sp>
        <p:nvSpPr>
          <p:cNvPr id="82948" name="Content Placeholder 2"/>
          <p:cNvSpPr>
            <a:spLocks noGrp="1"/>
          </p:cNvSpPr>
          <p:nvPr>
            <p:ph idx="1"/>
          </p:nvPr>
        </p:nvSpPr>
        <p:spPr>
          <a:xfrm>
            <a:off x="0" y="762000"/>
            <a:ext cx="9036050" cy="4525963"/>
          </a:xfrm>
        </p:spPr>
        <p:txBody>
          <a:bodyPr/>
          <a:lstStyle/>
          <a:p>
            <a:pPr algn="l" rtl="0" eaLnBrk="1" hangingPunct="1"/>
            <a:r>
              <a:rPr lang="en-US" sz="2300" smtClean="0"/>
              <a:t>Effect of Pressure Change (con’t)</a:t>
            </a:r>
          </a:p>
          <a:p>
            <a:pPr lvl="1" algn="l" rtl="0" eaLnBrk="1" hangingPunct="1"/>
            <a:r>
              <a:rPr lang="en-US" sz="2300" smtClean="0"/>
              <a:t>A change in volume results in a change in concentration</a:t>
            </a:r>
          </a:p>
          <a:p>
            <a:pPr lvl="2" algn="l" rtl="0" eaLnBrk="1" hangingPunct="1"/>
            <a:r>
              <a:rPr lang="en-US" sz="2300" smtClean="0"/>
              <a:t>Decrease Volume  -  Increase Concentration</a:t>
            </a:r>
          </a:p>
          <a:p>
            <a:pPr lvl="2" algn="l" rtl="0" eaLnBrk="1" hangingPunct="1"/>
            <a:r>
              <a:rPr lang="en-US" sz="2300" smtClean="0"/>
              <a:t>Increase Volume   -  Decrease Concentration</a:t>
            </a:r>
          </a:p>
          <a:p>
            <a:pPr lvl="1" algn="l" rtl="0" eaLnBrk="1" hangingPunct="1"/>
            <a:r>
              <a:rPr lang="en-US" sz="2300" smtClean="0"/>
              <a:t>The value of Q</a:t>
            </a:r>
            <a:r>
              <a:rPr lang="en-US" sz="2300" baseline="-25000" smtClean="0"/>
              <a:t>c</a:t>
            </a:r>
            <a:r>
              <a:rPr lang="en-US" sz="2300" smtClean="0"/>
              <a:t> will be changed according to the new values of the numerator and denominator in the Q</a:t>
            </a:r>
            <a:r>
              <a:rPr lang="en-US" sz="2300" baseline="-25000" smtClean="0"/>
              <a:t>c</a:t>
            </a:r>
            <a:r>
              <a:rPr lang="en-US" sz="2300" smtClean="0"/>
              <a:t> expression</a:t>
            </a:r>
          </a:p>
          <a:p>
            <a:pPr lvl="1" algn="l" rtl="0" eaLnBrk="1" hangingPunct="1">
              <a:buFontTx/>
              <a:buNone/>
            </a:pPr>
            <a:endParaRPr lang="en-US" sz="2300" smtClean="0"/>
          </a:p>
          <a:p>
            <a:pPr lvl="1" algn="l" rtl="0" eaLnBrk="1" hangingPunct="1">
              <a:buFontTx/>
              <a:buNone/>
            </a:pPr>
            <a:endParaRPr lang="en-US" sz="2300" smtClean="0"/>
          </a:p>
          <a:p>
            <a:pPr lvl="1" algn="l" rtl="0" eaLnBrk="1" hangingPunct="1"/>
            <a:r>
              <a:rPr lang="en-US" sz="2300" smtClean="0"/>
              <a:t>The equilibrium position will move to the left or right until</a:t>
            </a:r>
          </a:p>
          <a:p>
            <a:pPr lvl="1" algn="l" rtl="0" eaLnBrk="1" hangingPunct="1">
              <a:buFontTx/>
              <a:buNone/>
            </a:pPr>
            <a:r>
              <a:rPr lang="en-US" sz="2300" smtClean="0"/>
              <a:t>              Q</a:t>
            </a:r>
            <a:r>
              <a:rPr lang="en-US" sz="2300" baseline="-25000" smtClean="0"/>
              <a:t>c</a:t>
            </a:r>
            <a:r>
              <a:rPr lang="en-US" sz="2300" smtClean="0"/>
              <a:t>  =  K</a:t>
            </a:r>
            <a:r>
              <a:rPr lang="en-US" sz="2300" baseline="-25000" smtClean="0"/>
              <a:t>c</a:t>
            </a:r>
            <a:r>
              <a:rPr lang="en-US" sz="2300" smtClean="0"/>
              <a:t>       Note: K</a:t>
            </a:r>
            <a:r>
              <a:rPr lang="en-US" sz="2300" baseline="-25000" smtClean="0"/>
              <a:t>c</a:t>
            </a:r>
            <a:r>
              <a:rPr lang="en-US" sz="2300" smtClean="0"/>
              <a:t> does not change</a:t>
            </a:r>
          </a:p>
          <a:p>
            <a:pPr lvl="1" algn="l" rtl="0" eaLnBrk="1" hangingPunct="1"/>
            <a:r>
              <a:rPr lang="en-US" sz="2300" smtClean="0"/>
              <a:t>If there is no change in the number of moles between reactants and products, i.e., ∆n</a:t>
            </a:r>
            <a:r>
              <a:rPr lang="en-US" sz="2300" baseline="-25000" smtClean="0"/>
              <a:t>gas</a:t>
            </a:r>
            <a:r>
              <a:rPr lang="en-US" sz="2000" smtClean="0"/>
              <a:t>  = 0, </a:t>
            </a:r>
            <a:r>
              <a:rPr lang="en-US" sz="2300" smtClean="0"/>
              <a:t>a change in pressure (volume) </a:t>
            </a:r>
            <a:r>
              <a:rPr lang="en-US" sz="2300" u="sng" smtClean="0"/>
              <a:t>has no effect on Q</a:t>
            </a:r>
            <a:r>
              <a:rPr lang="en-US" sz="2300" u="sng" baseline="-25000" smtClean="0"/>
              <a:t>c</a:t>
            </a:r>
            <a:r>
              <a:rPr lang="en-US" sz="2300" u="sng" smtClean="0"/>
              <a:t> </a:t>
            </a:r>
            <a:r>
              <a:rPr lang="en-US" sz="2300" smtClean="0"/>
              <a:t>or the equilibrium position</a:t>
            </a:r>
          </a:p>
          <a:p>
            <a:pPr lvl="2" algn="l" rtl="0" eaLnBrk="1" hangingPunct="1"/>
            <a:endParaRPr lang="en-US" sz="2300" smtClean="0"/>
          </a:p>
          <a:p>
            <a:pPr lvl="2" algn="l" rtl="0" eaLnBrk="1" hangingPunct="1"/>
            <a:endParaRPr lang="en-US" sz="2300" smtClean="0"/>
          </a:p>
          <a:p>
            <a:pPr lvl="2" algn="l" rtl="0" eaLnBrk="1" hangingPunct="1"/>
            <a:endParaRPr lang="en-US" sz="2300" smtClean="0"/>
          </a:p>
        </p:txBody>
      </p:sp>
      <p:graphicFrame>
        <p:nvGraphicFramePr>
          <p:cNvPr id="82946" name="Object 2" descr="Brown marble"/>
          <p:cNvGraphicFramePr>
            <a:graphicFrameLocks noChangeAspect="1"/>
          </p:cNvGraphicFramePr>
          <p:nvPr/>
        </p:nvGraphicFramePr>
        <p:xfrm>
          <a:off x="4140200" y="3213100"/>
          <a:ext cx="1790700" cy="927100"/>
        </p:xfrm>
        <a:graphic>
          <a:graphicData uri="http://schemas.openxmlformats.org/presentationml/2006/ole">
            <mc:AlternateContent xmlns:mc="http://schemas.openxmlformats.org/markup-compatibility/2006">
              <mc:Choice xmlns:v="urn:schemas-microsoft-com:vml" Requires="v">
                <p:oleObj spid="_x0000_s82948" name="Equation" r:id="rId4" imgW="1993680" imgH="863280" progId="">
                  <p:embed/>
                </p:oleObj>
              </mc:Choice>
              <mc:Fallback>
                <p:oleObj name="Equation" r:id="rId4" imgW="1993680" imgH="86328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40200" y="3213100"/>
                        <a:ext cx="1790700" cy="927100"/>
                      </a:xfrm>
                      <a:prstGeom prst="rect">
                        <a:avLst/>
                      </a:prstGeom>
                      <a:blipFill dpi="0" rotWithShape="0">
                        <a:blip r:embed="rId6"/>
                        <a:srcRect/>
                        <a:tile tx="0" ty="0" sx="100000" sy="100000" flip="none" algn="tl"/>
                      </a:blipFill>
                    </p:spPr>
                  </p:pic>
                </p:oleObj>
              </mc:Fallback>
            </mc:AlternateContent>
          </a:graphicData>
        </a:graphic>
      </p:graphicFrame>
      <p:sp>
        <p:nvSpPr>
          <p:cNvPr id="82949" name="Slide Number Placeholder 4"/>
          <p:cNvSpPr>
            <a:spLocks noGrp="1"/>
          </p:cNvSpPr>
          <p:nvPr>
            <p:ph type="sldNum" sz="quarter" idx="12"/>
          </p:nvPr>
        </p:nvSpPr>
        <p:spPr>
          <a:noFill/>
        </p:spPr>
        <p:txBody>
          <a:bodyPr/>
          <a:lstStyle/>
          <a:p>
            <a:fld id="{11E788D8-3303-4878-8074-8033EB6385C5}" type="slidenum">
              <a:rPr lang="ar-SA" smtClean="0">
                <a:latin typeface="Arial" pitchFamily="34" charset="0"/>
                <a:cs typeface="Arial" pitchFamily="34" charset="0"/>
              </a:rPr>
              <a:pPr/>
              <a:t>529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ChangeArrowheads="1"/>
          </p:cNvSpPr>
          <p:nvPr/>
        </p:nvSpPr>
        <p:spPr bwMode="auto">
          <a:xfrm>
            <a:off x="0" y="152400"/>
            <a:ext cx="9144000" cy="685800"/>
          </a:xfrm>
          <a:prstGeom prst="rect">
            <a:avLst/>
          </a:prstGeom>
          <a:noFill/>
          <a:ln w="9525">
            <a:noFill/>
            <a:miter lim="800000"/>
            <a:headEnd/>
            <a:tailEnd/>
          </a:ln>
        </p:spPr>
        <p:txBody>
          <a:bodyPr anchor="ctr"/>
          <a:lstStyle/>
          <a:p>
            <a:r>
              <a:rPr lang="en-US" sz="3600"/>
              <a:t>Balancing Chemical Equations</a:t>
            </a:r>
          </a:p>
        </p:txBody>
      </p:sp>
      <p:sp>
        <p:nvSpPr>
          <p:cNvPr id="33795" name="Text Box 3"/>
          <p:cNvSpPr txBox="1">
            <a:spLocks noChangeArrowheads="1"/>
          </p:cNvSpPr>
          <p:nvPr/>
        </p:nvSpPr>
        <p:spPr bwMode="auto">
          <a:xfrm>
            <a:off x="212725" y="1208088"/>
            <a:ext cx="8550275" cy="946150"/>
          </a:xfrm>
          <a:prstGeom prst="rect">
            <a:avLst/>
          </a:prstGeom>
          <a:noFill/>
          <a:ln w="9525">
            <a:noFill/>
            <a:miter lim="800000"/>
            <a:headEnd/>
            <a:tailEnd/>
          </a:ln>
        </p:spPr>
        <p:txBody>
          <a:bodyPr>
            <a:spAutoFit/>
          </a:bodyPr>
          <a:lstStyle/>
          <a:p>
            <a:pPr marL="457200" indent="-457200" rtl="0">
              <a:buFontTx/>
              <a:buAutoNum type="arabicPeriod" startAt="3"/>
            </a:pPr>
            <a:r>
              <a:rPr lang="en-US" sz="2800"/>
              <a:t>Start by balancing those elements that appear in only one reactant and one product. </a:t>
            </a:r>
          </a:p>
        </p:txBody>
      </p:sp>
      <p:grpSp>
        <p:nvGrpSpPr>
          <p:cNvPr id="2" name="Group 5"/>
          <p:cNvGrpSpPr>
            <a:grpSpLocks/>
          </p:cNvGrpSpPr>
          <p:nvPr/>
        </p:nvGrpSpPr>
        <p:grpSpPr bwMode="auto">
          <a:xfrm>
            <a:off x="258763" y="2286000"/>
            <a:ext cx="4456112" cy="525463"/>
            <a:chOff x="1363" y="2068"/>
            <a:chExt cx="2807" cy="331"/>
          </a:xfrm>
        </p:grpSpPr>
        <p:sp>
          <p:nvSpPr>
            <p:cNvPr id="186397" name="Text Box 6"/>
            <p:cNvSpPr txBox="1">
              <a:spLocks noChangeArrowheads="1"/>
            </p:cNvSpPr>
            <p:nvPr/>
          </p:nvSpPr>
          <p:spPr bwMode="auto">
            <a:xfrm>
              <a:off x="1363" y="2068"/>
              <a:ext cx="1128" cy="330"/>
            </a:xfrm>
            <a:prstGeom prst="rect">
              <a:avLst/>
            </a:prstGeom>
            <a:noFill/>
            <a:ln w="9525">
              <a:noFill/>
              <a:miter lim="800000"/>
              <a:headEnd/>
              <a:tailEnd/>
            </a:ln>
          </p:spPr>
          <p:txBody>
            <a:bodyPr wrap="none">
              <a:spAutoFit/>
            </a:bodyPr>
            <a:lstStyle/>
            <a:p>
              <a:r>
                <a:rPr lang="en-US" sz="2800">
                  <a:solidFill>
                    <a:schemeClr val="accent2"/>
                  </a:solidFill>
                </a:rPr>
                <a:t>C</a:t>
              </a:r>
              <a:r>
                <a:rPr lang="en-US" sz="2800" baseline="-25000">
                  <a:solidFill>
                    <a:schemeClr val="accent2"/>
                  </a:solidFill>
                </a:rPr>
                <a:t>2</a:t>
              </a:r>
              <a:r>
                <a:rPr lang="en-US" sz="2800">
                  <a:solidFill>
                    <a:schemeClr val="accent2"/>
                  </a:solidFill>
                </a:rPr>
                <a:t>H</a:t>
              </a:r>
              <a:r>
                <a:rPr lang="en-US" sz="2800" baseline="-25000">
                  <a:solidFill>
                    <a:schemeClr val="accent2"/>
                  </a:solidFill>
                </a:rPr>
                <a:t>6</a:t>
              </a:r>
              <a:r>
                <a:rPr lang="en-US" sz="2800">
                  <a:solidFill>
                    <a:schemeClr val="accent2"/>
                  </a:solidFill>
                </a:rPr>
                <a:t> + O</a:t>
              </a:r>
              <a:r>
                <a:rPr lang="en-US" sz="2800" baseline="-25000">
                  <a:solidFill>
                    <a:schemeClr val="accent2"/>
                  </a:solidFill>
                </a:rPr>
                <a:t>2</a:t>
              </a:r>
              <a:endParaRPr lang="en-US" sz="2800">
                <a:solidFill>
                  <a:schemeClr val="accent2"/>
                </a:solidFill>
              </a:endParaRPr>
            </a:p>
          </p:txBody>
        </p:sp>
        <p:sp>
          <p:nvSpPr>
            <p:cNvPr id="186398" name="Line 7"/>
            <p:cNvSpPr>
              <a:spLocks noChangeShapeType="1"/>
            </p:cNvSpPr>
            <p:nvPr/>
          </p:nvSpPr>
          <p:spPr bwMode="auto">
            <a:xfrm>
              <a:off x="2484" y="2212"/>
              <a:ext cx="480" cy="0"/>
            </a:xfrm>
            <a:prstGeom prst="line">
              <a:avLst/>
            </a:prstGeom>
            <a:noFill/>
            <a:ln w="38100">
              <a:solidFill>
                <a:schemeClr val="accent2"/>
              </a:solidFill>
              <a:round/>
              <a:headEnd/>
              <a:tailEnd type="triangle" w="med" len="med"/>
            </a:ln>
          </p:spPr>
          <p:txBody>
            <a:bodyPr wrap="none" anchor="ctr"/>
            <a:lstStyle/>
            <a:p>
              <a:endParaRPr lang="en-US"/>
            </a:p>
          </p:txBody>
        </p:sp>
        <p:sp>
          <p:nvSpPr>
            <p:cNvPr id="186399" name="Text Box 8"/>
            <p:cNvSpPr txBox="1">
              <a:spLocks noChangeArrowheads="1"/>
            </p:cNvSpPr>
            <p:nvPr/>
          </p:nvSpPr>
          <p:spPr bwMode="auto">
            <a:xfrm>
              <a:off x="2950" y="2069"/>
              <a:ext cx="1220" cy="330"/>
            </a:xfrm>
            <a:prstGeom prst="rect">
              <a:avLst/>
            </a:prstGeom>
            <a:noFill/>
            <a:ln w="9525">
              <a:noFill/>
              <a:miter lim="800000"/>
              <a:headEnd/>
              <a:tailEnd/>
            </a:ln>
          </p:spPr>
          <p:txBody>
            <a:bodyPr wrap="none">
              <a:spAutoFit/>
            </a:bodyPr>
            <a:lstStyle/>
            <a:p>
              <a:r>
                <a:rPr lang="en-US" sz="2800">
                  <a:solidFill>
                    <a:schemeClr val="accent2"/>
                  </a:solidFill>
                </a:rPr>
                <a:t>CO</a:t>
              </a:r>
              <a:r>
                <a:rPr lang="en-US" sz="2800" baseline="-25000">
                  <a:solidFill>
                    <a:schemeClr val="accent2"/>
                  </a:solidFill>
                </a:rPr>
                <a:t>2</a:t>
              </a:r>
              <a:r>
                <a:rPr lang="en-US" sz="2800">
                  <a:solidFill>
                    <a:schemeClr val="accent2"/>
                  </a:solidFill>
                </a:rPr>
                <a:t> + H</a:t>
              </a:r>
              <a:r>
                <a:rPr lang="en-US" sz="2800" baseline="-25000">
                  <a:solidFill>
                    <a:schemeClr val="accent2"/>
                  </a:solidFill>
                </a:rPr>
                <a:t>2</a:t>
              </a:r>
              <a:r>
                <a:rPr lang="en-US" sz="2800">
                  <a:solidFill>
                    <a:schemeClr val="accent2"/>
                  </a:solidFill>
                </a:rPr>
                <a:t>O</a:t>
              </a:r>
            </a:p>
          </p:txBody>
        </p:sp>
      </p:grpSp>
      <p:sp>
        <p:nvSpPr>
          <p:cNvPr id="33807" name="Text Box 15"/>
          <p:cNvSpPr txBox="1">
            <a:spLocks noChangeArrowheads="1"/>
          </p:cNvSpPr>
          <p:nvPr/>
        </p:nvSpPr>
        <p:spPr bwMode="auto">
          <a:xfrm>
            <a:off x="4876800" y="2286000"/>
            <a:ext cx="3705225" cy="457200"/>
          </a:xfrm>
          <a:prstGeom prst="rect">
            <a:avLst/>
          </a:prstGeom>
          <a:noFill/>
          <a:ln w="9525">
            <a:noFill/>
            <a:miter lim="800000"/>
            <a:headEnd/>
            <a:tailEnd/>
          </a:ln>
        </p:spPr>
        <p:txBody>
          <a:bodyPr wrap="none">
            <a:spAutoFit/>
          </a:bodyPr>
          <a:lstStyle/>
          <a:p>
            <a:r>
              <a:rPr lang="en-US" sz="2400"/>
              <a:t>start with C or H but not O</a:t>
            </a:r>
          </a:p>
        </p:txBody>
      </p:sp>
      <p:grpSp>
        <p:nvGrpSpPr>
          <p:cNvPr id="3" name="Group 24"/>
          <p:cNvGrpSpPr>
            <a:grpSpLocks/>
          </p:cNvGrpSpPr>
          <p:nvPr/>
        </p:nvGrpSpPr>
        <p:grpSpPr bwMode="auto">
          <a:xfrm>
            <a:off x="57150" y="2743200"/>
            <a:ext cx="1384300" cy="1363663"/>
            <a:chOff x="36" y="1728"/>
            <a:chExt cx="872" cy="859"/>
          </a:xfrm>
        </p:grpSpPr>
        <p:sp>
          <p:nvSpPr>
            <p:cNvPr id="186395" name="Line 17"/>
            <p:cNvSpPr>
              <a:spLocks noChangeShapeType="1"/>
            </p:cNvSpPr>
            <p:nvPr/>
          </p:nvSpPr>
          <p:spPr bwMode="auto">
            <a:xfrm flipV="1">
              <a:off x="472" y="1728"/>
              <a:ext cx="0" cy="288"/>
            </a:xfrm>
            <a:prstGeom prst="line">
              <a:avLst/>
            </a:prstGeom>
            <a:noFill/>
            <a:ln w="19050">
              <a:solidFill>
                <a:schemeClr val="accent2"/>
              </a:solidFill>
              <a:round/>
              <a:headEnd/>
              <a:tailEnd type="triangle" w="med" len="med"/>
            </a:ln>
          </p:spPr>
          <p:txBody>
            <a:bodyPr/>
            <a:lstStyle/>
            <a:p>
              <a:endParaRPr lang="en-US"/>
            </a:p>
          </p:txBody>
        </p:sp>
        <p:sp>
          <p:nvSpPr>
            <p:cNvPr id="186396" name="Text Box 18"/>
            <p:cNvSpPr txBox="1">
              <a:spLocks noChangeArrowheads="1"/>
            </p:cNvSpPr>
            <p:nvPr/>
          </p:nvSpPr>
          <p:spPr bwMode="auto">
            <a:xfrm>
              <a:off x="36" y="2064"/>
              <a:ext cx="872" cy="523"/>
            </a:xfrm>
            <a:prstGeom prst="rect">
              <a:avLst/>
            </a:prstGeom>
            <a:noFill/>
            <a:ln w="9525">
              <a:noFill/>
              <a:miter lim="800000"/>
              <a:headEnd/>
              <a:tailEnd/>
            </a:ln>
          </p:spPr>
          <p:txBody>
            <a:bodyPr wrap="none">
              <a:spAutoFit/>
            </a:bodyPr>
            <a:lstStyle/>
            <a:p>
              <a:r>
                <a:rPr lang="en-US" sz="2400">
                  <a:solidFill>
                    <a:schemeClr val="accent2"/>
                  </a:solidFill>
                </a:rPr>
                <a:t>2 carbon</a:t>
              </a:r>
            </a:p>
            <a:p>
              <a:r>
                <a:rPr lang="en-US" sz="2400">
                  <a:solidFill>
                    <a:schemeClr val="accent2"/>
                  </a:solidFill>
                </a:rPr>
                <a:t>on left</a:t>
              </a:r>
            </a:p>
          </p:txBody>
        </p:sp>
      </p:grpSp>
      <p:grpSp>
        <p:nvGrpSpPr>
          <p:cNvPr id="4" name="Group 25"/>
          <p:cNvGrpSpPr>
            <a:grpSpLocks/>
          </p:cNvGrpSpPr>
          <p:nvPr/>
        </p:nvGrpSpPr>
        <p:grpSpPr bwMode="auto">
          <a:xfrm>
            <a:off x="2432050" y="2667000"/>
            <a:ext cx="1384300" cy="1363663"/>
            <a:chOff x="1532" y="1680"/>
            <a:chExt cx="872" cy="859"/>
          </a:xfrm>
        </p:grpSpPr>
        <p:sp>
          <p:nvSpPr>
            <p:cNvPr id="186393" name="Line 21"/>
            <p:cNvSpPr>
              <a:spLocks noChangeShapeType="1"/>
            </p:cNvSpPr>
            <p:nvPr/>
          </p:nvSpPr>
          <p:spPr bwMode="auto">
            <a:xfrm flipV="1">
              <a:off x="1968" y="1680"/>
              <a:ext cx="0" cy="288"/>
            </a:xfrm>
            <a:prstGeom prst="line">
              <a:avLst/>
            </a:prstGeom>
            <a:noFill/>
            <a:ln w="19050">
              <a:solidFill>
                <a:schemeClr val="accent2"/>
              </a:solidFill>
              <a:round/>
              <a:headEnd/>
              <a:tailEnd type="triangle" w="med" len="med"/>
            </a:ln>
          </p:spPr>
          <p:txBody>
            <a:bodyPr/>
            <a:lstStyle/>
            <a:p>
              <a:endParaRPr lang="en-US"/>
            </a:p>
          </p:txBody>
        </p:sp>
        <p:sp>
          <p:nvSpPr>
            <p:cNvPr id="186394" name="Text Box 22"/>
            <p:cNvSpPr txBox="1">
              <a:spLocks noChangeArrowheads="1"/>
            </p:cNvSpPr>
            <p:nvPr/>
          </p:nvSpPr>
          <p:spPr bwMode="auto">
            <a:xfrm>
              <a:off x="1532" y="2016"/>
              <a:ext cx="872" cy="523"/>
            </a:xfrm>
            <a:prstGeom prst="rect">
              <a:avLst/>
            </a:prstGeom>
            <a:noFill/>
            <a:ln w="9525">
              <a:noFill/>
              <a:miter lim="800000"/>
              <a:headEnd/>
              <a:tailEnd/>
            </a:ln>
          </p:spPr>
          <p:txBody>
            <a:bodyPr wrap="none">
              <a:spAutoFit/>
            </a:bodyPr>
            <a:lstStyle/>
            <a:p>
              <a:r>
                <a:rPr lang="en-US" sz="2400">
                  <a:solidFill>
                    <a:schemeClr val="accent2"/>
                  </a:solidFill>
                </a:rPr>
                <a:t>1 carbon</a:t>
              </a:r>
            </a:p>
            <a:p>
              <a:r>
                <a:rPr lang="en-US" sz="2400">
                  <a:solidFill>
                    <a:schemeClr val="accent2"/>
                  </a:solidFill>
                </a:rPr>
                <a:t>on right</a:t>
              </a:r>
            </a:p>
          </p:txBody>
        </p:sp>
      </p:grpSp>
      <p:sp>
        <p:nvSpPr>
          <p:cNvPr id="33815" name="Text Box 23"/>
          <p:cNvSpPr txBox="1">
            <a:spLocks noChangeArrowheads="1"/>
          </p:cNvSpPr>
          <p:nvPr/>
        </p:nvSpPr>
        <p:spPr bwMode="auto">
          <a:xfrm>
            <a:off x="5619750" y="3352800"/>
            <a:ext cx="2533650" cy="457200"/>
          </a:xfrm>
          <a:prstGeom prst="rect">
            <a:avLst/>
          </a:prstGeom>
          <a:noFill/>
          <a:ln w="9525">
            <a:noFill/>
            <a:miter lim="800000"/>
            <a:headEnd/>
            <a:tailEnd/>
          </a:ln>
        </p:spPr>
        <p:txBody>
          <a:bodyPr wrap="none">
            <a:spAutoFit/>
          </a:bodyPr>
          <a:lstStyle/>
          <a:p>
            <a:r>
              <a:rPr lang="en-US" sz="2400">
                <a:solidFill>
                  <a:schemeClr val="accent2"/>
                </a:solidFill>
              </a:rPr>
              <a:t>multiply CO</a:t>
            </a:r>
            <a:r>
              <a:rPr lang="en-US" sz="2400" baseline="-25000">
                <a:solidFill>
                  <a:schemeClr val="accent2"/>
                </a:solidFill>
              </a:rPr>
              <a:t>2</a:t>
            </a:r>
            <a:r>
              <a:rPr lang="en-US" sz="2400">
                <a:solidFill>
                  <a:schemeClr val="accent2"/>
                </a:solidFill>
              </a:rPr>
              <a:t> by </a:t>
            </a:r>
            <a:r>
              <a:rPr lang="en-US" sz="2400">
                <a:solidFill>
                  <a:srgbClr val="FF0000"/>
                </a:solidFill>
              </a:rPr>
              <a:t>2</a:t>
            </a:r>
          </a:p>
        </p:txBody>
      </p:sp>
      <p:grpSp>
        <p:nvGrpSpPr>
          <p:cNvPr id="5" name="Group 26"/>
          <p:cNvGrpSpPr>
            <a:grpSpLocks/>
          </p:cNvGrpSpPr>
          <p:nvPr/>
        </p:nvGrpSpPr>
        <p:grpSpPr bwMode="auto">
          <a:xfrm>
            <a:off x="381000" y="4129088"/>
            <a:ext cx="4370388" cy="458787"/>
            <a:chOff x="1440" y="2068"/>
            <a:chExt cx="2753" cy="289"/>
          </a:xfrm>
        </p:grpSpPr>
        <p:sp>
          <p:nvSpPr>
            <p:cNvPr id="186390" name="Text Box 27"/>
            <p:cNvSpPr txBox="1">
              <a:spLocks noChangeArrowheads="1"/>
            </p:cNvSpPr>
            <p:nvPr/>
          </p:nvSpPr>
          <p:spPr bwMode="auto">
            <a:xfrm>
              <a:off x="1440" y="2068"/>
              <a:ext cx="974" cy="288"/>
            </a:xfrm>
            <a:prstGeom prst="rect">
              <a:avLst/>
            </a:prstGeom>
            <a:noFill/>
            <a:ln w="9525">
              <a:noFill/>
              <a:miter lim="800000"/>
              <a:headEnd/>
              <a:tailEnd/>
            </a:ln>
          </p:spPr>
          <p:txBody>
            <a:bodyPr wrap="none">
              <a:spAutoFit/>
            </a:bodyPr>
            <a:lstStyle/>
            <a:p>
              <a:r>
                <a:rPr lang="en-US" sz="2400">
                  <a:solidFill>
                    <a:schemeClr val="accent2"/>
                  </a:solidFill>
                </a:rPr>
                <a:t>C</a:t>
              </a:r>
              <a:r>
                <a:rPr lang="en-US" sz="2400" baseline="-25000">
                  <a:solidFill>
                    <a:schemeClr val="accent2"/>
                  </a:solidFill>
                </a:rPr>
                <a:t>2</a:t>
              </a:r>
              <a:r>
                <a:rPr lang="en-US" sz="2400">
                  <a:solidFill>
                    <a:schemeClr val="accent2"/>
                  </a:solidFill>
                </a:rPr>
                <a:t>H</a:t>
              </a:r>
              <a:r>
                <a:rPr lang="en-US" sz="2400" baseline="-25000">
                  <a:solidFill>
                    <a:schemeClr val="accent2"/>
                  </a:solidFill>
                </a:rPr>
                <a:t>6</a:t>
              </a:r>
              <a:r>
                <a:rPr lang="en-US" sz="2400">
                  <a:solidFill>
                    <a:schemeClr val="accent2"/>
                  </a:solidFill>
                </a:rPr>
                <a:t> + O</a:t>
              </a:r>
              <a:r>
                <a:rPr lang="en-US" sz="2400" baseline="-25000">
                  <a:solidFill>
                    <a:schemeClr val="accent2"/>
                  </a:solidFill>
                </a:rPr>
                <a:t>2</a:t>
              </a:r>
              <a:endParaRPr lang="en-US" sz="2400">
                <a:solidFill>
                  <a:schemeClr val="accent2"/>
                </a:solidFill>
              </a:endParaRPr>
            </a:p>
          </p:txBody>
        </p:sp>
        <p:sp>
          <p:nvSpPr>
            <p:cNvPr id="186391" name="Line 28"/>
            <p:cNvSpPr>
              <a:spLocks noChangeShapeType="1"/>
            </p:cNvSpPr>
            <p:nvPr/>
          </p:nvSpPr>
          <p:spPr bwMode="auto">
            <a:xfrm>
              <a:off x="2484" y="2212"/>
              <a:ext cx="480" cy="0"/>
            </a:xfrm>
            <a:prstGeom prst="line">
              <a:avLst/>
            </a:prstGeom>
            <a:noFill/>
            <a:ln w="38100">
              <a:solidFill>
                <a:schemeClr val="accent2"/>
              </a:solidFill>
              <a:round/>
              <a:headEnd/>
              <a:tailEnd type="triangle" w="med" len="med"/>
            </a:ln>
          </p:spPr>
          <p:txBody>
            <a:bodyPr wrap="none" anchor="ctr"/>
            <a:lstStyle/>
            <a:p>
              <a:endParaRPr lang="en-US"/>
            </a:p>
          </p:txBody>
        </p:sp>
        <p:sp>
          <p:nvSpPr>
            <p:cNvPr id="186392" name="Text Box 29"/>
            <p:cNvSpPr txBox="1">
              <a:spLocks noChangeArrowheads="1"/>
            </p:cNvSpPr>
            <p:nvPr/>
          </p:nvSpPr>
          <p:spPr bwMode="auto">
            <a:xfrm>
              <a:off x="3034" y="2069"/>
              <a:ext cx="1159" cy="288"/>
            </a:xfrm>
            <a:prstGeom prst="rect">
              <a:avLst/>
            </a:prstGeom>
            <a:noFill/>
            <a:ln w="9525">
              <a:noFill/>
              <a:miter lim="800000"/>
              <a:headEnd/>
              <a:tailEnd/>
            </a:ln>
          </p:spPr>
          <p:txBody>
            <a:bodyPr wrap="none">
              <a:spAutoFit/>
            </a:bodyPr>
            <a:lstStyle/>
            <a:p>
              <a:r>
                <a:rPr lang="en-US" sz="2400">
                  <a:solidFill>
                    <a:srgbClr val="FF0000"/>
                  </a:solidFill>
                </a:rPr>
                <a:t>2</a:t>
              </a:r>
              <a:r>
                <a:rPr lang="en-US" sz="2400">
                  <a:solidFill>
                    <a:schemeClr val="accent2"/>
                  </a:solidFill>
                </a:rPr>
                <a:t>CO</a:t>
              </a:r>
              <a:r>
                <a:rPr lang="en-US" sz="2400" baseline="-25000">
                  <a:solidFill>
                    <a:schemeClr val="accent2"/>
                  </a:solidFill>
                </a:rPr>
                <a:t>2</a:t>
              </a:r>
              <a:r>
                <a:rPr lang="en-US" sz="2400">
                  <a:solidFill>
                    <a:schemeClr val="accent2"/>
                  </a:solidFill>
                </a:rPr>
                <a:t> + H</a:t>
              </a:r>
              <a:r>
                <a:rPr lang="en-US" sz="2400" baseline="-25000">
                  <a:solidFill>
                    <a:schemeClr val="accent2"/>
                  </a:solidFill>
                </a:rPr>
                <a:t>2</a:t>
              </a:r>
              <a:r>
                <a:rPr lang="en-US" sz="2400">
                  <a:solidFill>
                    <a:schemeClr val="accent2"/>
                  </a:solidFill>
                </a:rPr>
                <a:t>O</a:t>
              </a:r>
            </a:p>
          </p:txBody>
        </p:sp>
      </p:grpSp>
      <p:grpSp>
        <p:nvGrpSpPr>
          <p:cNvPr id="6" name="Group 30"/>
          <p:cNvGrpSpPr>
            <a:grpSpLocks/>
          </p:cNvGrpSpPr>
          <p:nvPr/>
        </p:nvGrpSpPr>
        <p:grpSpPr bwMode="auto">
          <a:xfrm>
            <a:off x="207963" y="4587875"/>
            <a:ext cx="1727200" cy="1363663"/>
            <a:chOff x="-71" y="1728"/>
            <a:chExt cx="1088" cy="859"/>
          </a:xfrm>
        </p:grpSpPr>
        <p:sp>
          <p:nvSpPr>
            <p:cNvPr id="186388" name="Line 31"/>
            <p:cNvSpPr>
              <a:spLocks noChangeShapeType="1"/>
            </p:cNvSpPr>
            <p:nvPr/>
          </p:nvSpPr>
          <p:spPr bwMode="auto">
            <a:xfrm flipV="1">
              <a:off x="472" y="1728"/>
              <a:ext cx="0" cy="288"/>
            </a:xfrm>
            <a:prstGeom prst="line">
              <a:avLst/>
            </a:prstGeom>
            <a:noFill/>
            <a:ln w="19050">
              <a:solidFill>
                <a:schemeClr val="accent2"/>
              </a:solidFill>
              <a:round/>
              <a:headEnd/>
              <a:tailEnd type="triangle" w="med" len="med"/>
            </a:ln>
          </p:spPr>
          <p:txBody>
            <a:bodyPr/>
            <a:lstStyle/>
            <a:p>
              <a:endParaRPr lang="en-US"/>
            </a:p>
          </p:txBody>
        </p:sp>
        <p:sp>
          <p:nvSpPr>
            <p:cNvPr id="186389" name="Text Box 32"/>
            <p:cNvSpPr txBox="1">
              <a:spLocks noChangeArrowheads="1"/>
            </p:cNvSpPr>
            <p:nvPr/>
          </p:nvSpPr>
          <p:spPr bwMode="auto">
            <a:xfrm>
              <a:off x="-71" y="2064"/>
              <a:ext cx="1088" cy="523"/>
            </a:xfrm>
            <a:prstGeom prst="rect">
              <a:avLst/>
            </a:prstGeom>
            <a:noFill/>
            <a:ln w="9525">
              <a:noFill/>
              <a:miter lim="800000"/>
              <a:headEnd/>
              <a:tailEnd/>
            </a:ln>
          </p:spPr>
          <p:txBody>
            <a:bodyPr wrap="none">
              <a:spAutoFit/>
            </a:bodyPr>
            <a:lstStyle/>
            <a:p>
              <a:r>
                <a:rPr lang="en-US" sz="2400">
                  <a:solidFill>
                    <a:schemeClr val="accent2"/>
                  </a:solidFill>
                </a:rPr>
                <a:t>6 hydrogen</a:t>
              </a:r>
            </a:p>
            <a:p>
              <a:r>
                <a:rPr lang="en-US" sz="2400">
                  <a:solidFill>
                    <a:schemeClr val="accent2"/>
                  </a:solidFill>
                </a:rPr>
                <a:t>on left</a:t>
              </a:r>
            </a:p>
          </p:txBody>
        </p:sp>
      </p:grpSp>
      <p:grpSp>
        <p:nvGrpSpPr>
          <p:cNvPr id="7" name="Group 33"/>
          <p:cNvGrpSpPr>
            <a:grpSpLocks/>
          </p:cNvGrpSpPr>
          <p:nvPr/>
        </p:nvGrpSpPr>
        <p:grpSpPr bwMode="auto">
          <a:xfrm>
            <a:off x="3357563" y="4587875"/>
            <a:ext cx="1985962" cy="1487488"/>
            <a:chOff x="-153" y="1728"/>
            <a:chExt cx="1251" cy="937"/>
          </a:xfrm>
        </p:grpSpPr>
        <p:sp>
          <p:nvSpPr>
            <p:cNvPr id="186386" name="Line 34"/>
            <p:cNvSpPr>
              <a:spLocks noChangeShapeType="1"/>
            </p:cNvSpPr>
            <p:nvPr/>
          </p:nvSpPr>
          <p:spPr bwMode="auto">
            <a:xfrm flipV="1">
              <a:off x="472" y="1728"/>
              <a:ext cx="0" cy="288"/>
            </a:xfrm>
            <a:prstGeom prst="line">
              <a:avLst/>
            </a:prstGeom>
            <a:noFill/>
            <a:ln w="19050">
              <a:solidFill>
                <a:schemeClr val="accent2"/>
              </a:solidFill>
              <a:round/>
              <a:headEnd/>
              <a:tailEnd type="triangle" w="med" len="med"/>
            </a:ln>
          </p:spPr>
          <p:txBody>
            <a:bodyPr/>
            <a:lstStyle/>
            <a:p>
              <a:endParaRPr lang="en-US"/>
            </a:p>
          </p:txBody>
        </p:sp>
        <p:sp>
          <p:nvSpPr>
            <p:cNvPr id="186387" name="Text Box 35"/>
            <p:cNvSpPr txBox="1">
              <a:spLocks noChangeArrowheads="1"/>
            </p:cNvSpPr>
            <p:nvPr/>
          </p:nvSpPr>
          <p:spPr bwMode="auto">
            <a:xfrm>
              <a:off x="-153" y="2064"/>
              <a:ext cx="1251" cy="601"/>
            </a:xfrm>
            <a:prstGeom prst="rect">
              <a:avLst/>
            </a:prstGeom>
            <a:noFill/>
            <a:ln w="9525">
              <a:noFill/>
              <a:miter lim="800000"/>
              <a:headEnd/>
              <a:tailEnd/>
            </a:ln>
          </p:spPr>
          <p:txBody>
            <a:bodyPr wrap="none">
              <a:spAutoFit/>
            </a:bodyPr>
            <a:lstStyle/>
            <a:p>
              <a:r>
                <a:rPr lang="en-US" sz="2800">
                  <a:solidFill>
                    <a:schemeClr val="accent2"/>
                  </a:solidFill>
                </a:rPr>
                <a:t>2 hydrogen</a:t>
              </a:r>
            </a:p>
            <a:p>
              <a:r>
                <a:rPr lang="en-US" sz="2800">
                  <a:solidFill>
                    <a:schemeClr val="accent2"/>
                  </a:solidFill>
                </a:rPr>
                <a:t>on right</a:t>
              </a:r>
            </a:p>
          </p:txBody>
        </p:sp>
      </p:grpSp>
      <p:sp>
        <p:nvSpPr>
          <p:cNvPr id="33828" name="Text Box 36"/>
          <p:cNvSpPr txBox="1">
            <a:spLocks noChangeArrowheads="1"/>
          </p:cNvSpPr>
          <p:nvPr/>
        </p:nvSpPr>
        <p:spPr bwMode="auto">
          <a:xfrm>
            <a:off x="5608638" y="5299075"/>
            <a:ext cx="2555875" cy="461963"/>
          </a:xfrm>
          <a:prstGeom prst="rect">
            <a:avLst/>
          </a:prstGeom>
          <a:noFill/>
          <a:ln w="9525">
            <a:noFill/>
            <a:miter lim="800000"/>
            <a:headEnd/>
            <a:tailEnd/>
          </a:ln>
        </p:spPr>
        <p:txBody>
          <a:bodyPr wrap="none">
            <a:spAutoFit/>
          </a:bodyPr>
          <a:lstStyle/>
          <a:p>
            <a:r>
              <a:rPr lang="en-US" sz="2400">
                <a:solidFill>
                  <a:schemeClr val="accent2"/>
                </a:solidFill>
              </a:rPr>
              <a:t>multiply H</a:t>
            </a:r>
            <a:r>
              <a:rPr lang="en-US" sz="2400" baseline="-25000">
                <a:solidFill>
                  <a:schemeClr val="accent2"/>
                </a:solidFill>
              </a:rPr>
              <a:t>2</a:t>
            </a:r>
            <a:r>
              <a:rPr lang="en-US" sz="2400">
                <a:solidFill>
                  <a:schemeClr val="accent2"/>
                </a:solidFill>
              </a:rPr>
              <a:t>O by </a:t>
            </a:r>
            <a:r>
              <a:rPr lang="en-US" sz="2400">
                <a:solidFill>
                  <a:srgbClr val="FF0000"/>
                </a:solidFill>
              </a:rPr>
              <a:t>3</a:t>
            </a:r>
          </a:p>
        </p:txBody>
      </p:sp>
      <p:grpSp>
        <p:nvGrpSpPr>
          <p:cNvPr id="8" name="Group 37"/>
          <p:cNvGrpSpPr>
            <a:grpSpLocks/>
          </p:cNvGrpSpPr>
          <p:nvPr/>
        </p:nvGrpSpPr>
        <p:grpSpPr bwMode="auto">
          <a:xfrm>
            <a:off x="1763713" y="6165850"/>
            <a:ext cx="5027612" cy="585788"/>
            <a:chOff x="1440" y="2068"/>
            <a:chExt cx="3167" cy="369"/>
          </a:xfrm>
        </p:grpSpPr>
        <p:sp>
          <p:nvSpPr>
            <p:cNvPr id="186383" name="Text Box 38"/>
            <p:cNvSpPr txBox="1">
              <a:spLocks noChangeArrowheads="1"/>
            </p:cNvSpPr>
            <p:nvPr/>
          </p:nvSpPr>
          <p:spPr bwMode="auto">
            <a:xfrm>
              <a:off x="1440" y="2068"/>
              <a:ext cx="974" cy="288"/>
            </a:xfrm>
            <a:prstGeom prst="rect">
              <a:avLst/>
            </a:prstGeom>
            <a:noFill/>
            <a:ln w="9525">
              <a:noFill/>
              <a:miter lim="800000"/>
              <a:headEnd/>
              <a:tailEnd/>
            </a:ln>
          </p:spPr>
          <p:txBody>
            <a:bodyPr wrap="none">
              <a:spAutoFit/>
            </a:bodyPr>
            <a:lstStyle/>
            <a:p>
              <a:r>
                <a:rPr lang="en-US">
                  <a:solidFill>
                    <a:schemeClr val="accent2"/>
                  </a:solidFill>
                </a:rPr>
                <a:t>C</a:t>
              </a:r>
              <a:r>
                <a:rPr lang="en-US" baseline="-25000">
                  <a:solidFill>
                    <a:schemeClr val="accent2"/>
                  </a:solidFill>
                </a:rPr>
                <a:t>2</a:t>
              </a:r>
              <a:r>
                <a:rPr lang="en-US">
                  <a:solidFill>
                    <a:schemeClr val="accent2"/>
                  </a:solidFill>
                </a:rPr>
                <a:t>H</a:t>
              </a:r>
              <a:r>
                <a:rPr lang="en-US" baseline="-25000">
                  <a:solidFill>
                    <a:schemeClr val="accent2"/>
                  </a:solidFill>
                </a:rPr>
                <a:t>6</a:t>
              </a:r>
              <a:r>
                <a:rPr lang="en-US">
                  <a:solidFill>
                    <a:schemeClr val="accent2"/>
                  </a:solidFill>
                </a:rPr>
                <a:t> + O</a:t>
              </a:r>
              <a:r>
                <a:rPr lang="en-US" baseline="-25000">
                  <a:solidFill>
                    <a:schemeClr val="accent2"/>
                  </a:solidFill>
                </a:rPr>
                <a:t>2</a:t>
              </a:r>
              <a:endParaRPr lang="en-US">
                <a:solidFill>
                  <a:schemeClr val="accent2"/>
                </a:solidFill>
              </a:endParaRPr>
            </a:p>
          </p:txBody>
        </p:sp>
        <p:sp>
          <p:nvSpPr>
            <p:cNvPr id="186384" name="Line 39"/>
            <p:cNvSpPr>
              <a:spLocks noChangeShapeType="1"/>
            </p:cNvSpPr>
            <p:nvPr/>
          </p:nvSpPr>
          <p:spPr bwMode="auto">
            <a:xfrm>
              <a:off x="2484" y="2212"/>
              <a:ext cx="480" cy="0"/>
            </a:xfrm>
            <a:prstGeom prst="line">
              <a:avLst/>
            </a:prstGeom>
            <a:noFill/>
            <a:ln w="38100">
              <a:solidFill>
                <a:schemeClr val="accent2"/>
              </a:solidFill>
              <a:round/>
              <a:headEnd/>
              <a:tailEnd type="triangle" w="med" len="med"/>
            </a:ln>
          </p:spPr>
          <p:txBody>
            <a:bodyPr wrap="none" anchor="ctr"/>
            <a:lstStyle/>
            <a:p>
              <a:endParaRPr lang="en-US"/>
            </a:p>
          </p:txBody>
        </p:sp>
        <p:sp>
          <p:nvSpPr>
            <p:cNvPr id="186385" name="Text Box 40"/>
            <p:cNvSpPr txBox="1">
              <a:spLocks noChangeArrowheads="1"/>
            </p:cNvSpPr>
            <p:nvPr/>
          </p:nvSpPr>
          <p:spPr bwMode="auto">
            <a:xfrm>
              <a:off x="2727" y="2069"/>
              <a:ext cx="1880" cy="368"/>
            </a:xfrm>
            <a:prstGeom prst="rect">
              <a:avLst/>
            </a:prstGeom>
            <a:noFill/>
            <a:ln w="9525">
              <a:noFill/>
              <a:miter lim="800000"/>
              <a:headEnd/>
              <a:tailEnd/>
            </a:ln>
          </p:spPr>
          <p:txBody>
            <a:bodyPr wrap="none">
              <a:spAutoFit/>
            </a:bodyPr>
            <a:lstStyle/>
            <a:p>
              <a:r>
                <a:rPr lang="en-US">
                  <a:solidFill>
                    <a:srgbClr val="FF0000"/>
                  </a:solidFill>
                </a:rPr>
                <a:t>   2</a:t>
              </a:r>
              <a:r>
                <a:rPr lang="en-US">
                  <a:solidFill>
                    <a:schemeClr val="accent2"/>
                  </a:solidFill>
                </a:rPr>
                <a:t>CO</a:t>
              </a:r>
              <a:r>
                <a:rPr lang="en-US" baseline="-25000">
                  <a:solidFill>
                    <a:schemeClr val="accent2"/>
                  </a:solidFill>
                </a:rPr>
                <a:t>2</a:t>
              </a:r>
              <a:r>
                <a:rPr lang="en-US">
                  <a:solidFill>
                    <a:schemeClr val="accent2"/>
                  </a:solidFill>
                </a:rPr>
                <a:t> + </a:t>
              </a:r>
              <a:r>
                <a:rPr lang="en-US">
                  <a:solidFill>
                    <a:srgbClr val="FF0000"/>
                  </a:solidFill>
                </a:rPr>
                <a:t>3</a:t>
              </a:r>
              <a:r>
                <a:rPr lang="en-US">
                  <a:solidFill>
                    <a:schemeClr val="accent2"/>
                  </a:solidFill>
                </a:rPr>
                <a:t>H</a:t>
              </a:r>
              <a:r>
                <a:rPr lang="en-US" baseline="-25000">
                  <a:solidFill>
                    <a:schemeClr val="accent2"/>
                  </a:solidFill>
                </a:rPr>
                <a:t>2</a:t>
              </a:r>
              <a:r>
                <a:rPr lang="en-US">
                  <a:solidFill>
                    <a:schemeClr val="accent2"/>
                  </a:solidFill>
                </a:rPr>
                <a:t>O</a:t>
              </a:r>
            </a:p>
          </p:txBody>
        </p:sp>
      </p:grpSp>
      <p:sp>
        <p:nvSpPr>
          <p:cNvPr id="186382" name="Slide Number Placeholder 33"/>
          <p:cNvSpPr>
            <a:spLocks noGrp="1"/>
          </p:cNvSpPr>
          <p:nvPr>
            <p:ph type="sldNum" sz="quarter" idx="12"/>
          </p:nvPr>
        </p:nvSpPr>
        <p:spPr>
          <a:xfrm>
            <a:off x="0" y="6381750"/>
            <a:ext cx="2133600" cy="476250"/>
          </a:xfrm>
          <a:noFill/>
        </p:spPr>
        <p:txBody>
          <a:bodyPr/>
          <a:lstStyle/>
          <a:p>
            <a:fld id="{4CA7C336-B8A8-488A-9515-227AC370C5C8}" type="slidenum">
              <a:rPr lang="ar-SA" smtClean="0">
                <a:latin typeface="Arial" pitchFamily="34" charset="0"/>
                <a:cs typeface="Arial" pitchFamily="34" charset="0"/>
              </a:rPr>
              <a:pPr/>
              <a:t>53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p:cTn id="7" dur="500" fill="hold"/>
                                        <p:tgtEl>
                                          <p:spTgt spid="33795"/>
                                        </p:tgtEl>
                                        <p:attrNameLst>
                                          <p:attrName>ppt_w</p:attrName>
                                        </p:attrNameLst>
                                      </p:cBhvr>
                                      <p:tavLst>
                                        <p:tav tm="0">
                                          <p:val>
                                            <p:fltVal val="0"/>
                                          </p:val>
                                        </p:tav>
                                        <p:tav tm="100000">
                                          <p:val>
                                            <p:strVal val="#ppt_w"/>
                                          </p:val>
                                        </p:tav>
                                      </p:tavLst>
                                    </p:anim>
                                    <p:anim calcmode="lin" valueType="num">
                                      <p:cBhvr>
                                        <p:cTn id="8" dur="500" fill="hold"/>
                                        <p:tgtEl>
                                          <p:spTgt spid="3379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3807"/>
                                        </p:tgtEl>
                                        <p:attrNameLst>
                                          <p:attrName>style.visibility</p:attrName>
                                        </p:attrNameLst>
                                      </p:cBhvr>
                                      <p:to>
                                        <p:strVal val="visible"/>
                                      </p:to>
                                    </p:set>
                                    <p:anim calcmode="lin" valueType="num">
                                      <p:cBhvr additive="base">
                                        <p:cTn id="19" dur="500" fill="hold"/>
                                        <p:tgtEl>
                                          <p:spTgt spid="33807"/>
                                        </p:tgtEl>
                                        <p:attrNameLst>
                                          <p:attrName>ppt_x</p:attrName>
                                        </p:attrNameLst>
                                      </p:cBhvr>
                                      <p:tavLst>
                                        <p:tav tm="0">
                                          <p:val>
                                            <p:strVal val="1+#ppt_w/2"/>
                                          </p:val>
                                        </p:tav>
                                        <p:tav tm="100000">
                                          <p:val>
                                            <p:strVal val="#ppt_x"/>
                                          </p:val>
                                        </p:tav>
                                      </p:tavLst>
                                    </p:anim>
                                    <p:anim calcmode="lin" valueType="num">
                                      <p:cBhvr additive="base">
                                        <p:cTn id="20" dur="500" fill="hold"/>
                                        <p:tgtEl>
                                          <p:spTgt spid="3380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3815"/>
                                        </p:tgtEl>
                                        <p:attrNameLst>
                                          <p:attrName>style.visibility</p:attrName>
                                        </p:attrNameLst>
                                      </p:cBhvr>
                                      <p:to>
                                        <p:strVal val="visible"/>
                                      </p:to>
                                    </p:set>
                                    <p:anim calcmode="lin" valueType="num">
                                      <p:cBhvr additive="base">
                                        <p:cTn id="37" dur="500" fill="hold"/>
                                        <p:tgtEl>
                                          <p:spTgt spid="33815"/>
                                        </p:tgtEl>
                                        <p:attrNameLst>
                                          <p:attrName>ppt_x</p:attrName>
                                        </p:attrNameLst>
                                      </p:cBhvr>
                                      <p:tavLst>
                                        <p:tav tm="0">
                                          <p:val>
                                            <p:strVal val="1+#ppt_w/2"/>
                                          </p:val>
                                        </p:tav>
                                        <p:tav tm="100000">
                                          <p:val>
                                            <p:strVal val="#ppt_x"/>
                                          </p:val>
                                        </p:tav>
                                      </p:tavLst>
                                    </p:anim>
                                    <p:anim calcmode="lin" valueType="num">
                                      <p:cBhvr additive="base">
                                        <p:cTn id="38" dur="500" fill="hold"/>
                                        <p:tgtEl>
                                          <p:spTgt spid="3381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ppt_x"/>
                                          </p:val>
                                        </p:tav>
                                        <p:tav tm="100000">
                                          <p:val>
                                            <p:strVal val="#ppt_x"/>
                                          </p:val>
                                        </p:tav>
                                      </p:tavLst>
                                    </p:anim>
                                    <p:anim calcmode="lin" valueType="num">
                                      <p:cBhvr additive="base">
                                        <p:cTn id="5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33828"/>
                                        </p:tgtEl>
                                        <p:attrNameLst>
                                          <p:attrName>style.visibility</p:attrName>
                                        </p:attrNameLst>
                                      </p:cBhvr>
                                      <p:to>
                                        <p:strVal val="visible"/>
                                      </p:to>
                                    </p:set>
                                    <p:anim calcmode="lin" valueType="num">
                                      <p:cBhvr additive="base">
                                        <p:cTn id="61" dur="500" fill="hold"/>
                                        <p:tgtEl>
                                          <p:spTgt spid="33828"/>
                                        </p:tgtEl>
                                        <p:attrNameLst>
                                          <p:attrName>ppt_x</p:attrName>
                                        </p:attrNameLst>
                                      </p:cBhvr>
                                      <p:tavLst>
                                        <p:tav tm="0">
                                          <p:val>
                                            <p:strVal val="1+#ppt_w/2"/>
                                          </p:val>
                                        </p:tav>
                                        <p:tav tm="100000">
                                          <p:val>
                                            <p:strVal val="#ppt_x"/>
                                          </p:val>
                                        </p:tav>
                                      </p:tavLst>
                                    </p:anim>
                                    <p:anim calcmode="lin" valueType="num">
                                      <p:cBhvr additive="base">
                                        <p:cTn id="62" dur="500" fill="hold"/>
                                        <p:tgtEl>
                                          <p:spTgt spid="33828"/>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0-#ppt_w/2"/>
                                          </p:val>
                                        </p:tav>
                                        <p:tav tm="100000">
                                          <p:val>
                                            <p:strVal val="#ppt_x"/>
                                          </p:val>
                                        </p:tav>
                                      </p:tavLst>
                                    </p:anim>
                                    <p:anim calcmode="lin" valueType="num">
                                      <p:cBhvr additive="base">
                                        <p:cTn id="6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autoUpdateAnimBg="0"/>
      <p:bldP spid="33807" grpId="0" autoUpdateAnimBg="0"/>
      <p:bldP spid="33815" grpId="0" autoUpdateAnimBg="0"/>
      <p:bldP spid="33828" grpId="0" autoUpdateAnimBg="0"/>
    </p:bldLst>
  </p:timing>
</p:sld>
</file>

<file path=ppt/slides/slide5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Title 1"/>
          <p:cNvSpPr>
            <a:spLocks noGrp="1"/>
          </p:cNvSpPr>
          <p:nvPr>
            <p:ph type="title"/>
          </p:nvPr>
        </p:nvSpPr>
        <p:spPr>
          <a:xfrm>
            <a:off x="609600" y="-152400"/>
            <a:ext cx="8229600" cy="1143000"/>
          </a:xfrm>
        </p:spPr>
        <p:txBody>
          <a:bodyPr/>
          <a:lstStyle/>
          <a:p>
            <a:pPr eaLnBrk="1" hangingPunct="1"/>
            <a:r>
              <a:rPr lang="en-US" smtClean="0"/>
              <a:t>Le Chatelier’s Principle</a:t>
            </a:r>
          </a:p>
        </p:txBody>
      </p:sp>
      <p:sp>
        <p:nvSpPr>
          <p:cNvPr id="83973" name="Content Placeholder 2"/>
          <p:cNvSpPr>
            <a:spLocks noGrp="1"/>
          </p:cNvSpPr>
          <p:nvPr>
            <p:ph idx="1"/>
          </p:nvPr>
        </p:nvSpPr>
        <p:spPr>
          <a:xfrm>
            <a:off x="341313" y="685800"/>
            <a:ext cx="8458200" cy="5867400"/>
          </a:xfrm>
        </p:spPr>
        <p:txBody>
          <a:bodyPr/>
          <a:lstStyle/>
          <a:p>
            <a:pPr algn="l" rtl="0" eaLnBrk="1" hangingPunct="1"/>
            <a:r>
              <a:rPr lang="en-US" sz="2400" smtClean="0"/>
              <a:t>Effect of Pressure Change (con’t)</a:t>
            </a:r>
          </a:p>
          <a:p>
            <a:pPr lvl="1" algn="l" rtl="0" eaLnBrk="1" hangingPunct="1"/>
            <a:r>
              <a:rPr lang="en-US" sz="2400" smtClean="0"/>
              <a:t>Example #1</a:t>
            </a:r>
          </a:p>
          <a:p>
            <a:pPr lvl="1" algn="l" rtl="0" eaLnBrk="1" hangingPunct="1">
              <a:buFont typeface="Wingdings" pitchFamily="2" charset="2"/>
              <a:buNone/>
            </a:pPr>
            <a:endParaRPr lang="en-US" sz="2400" smtClean="0"/>
          </a:p>
          <a:p>
            <a:pPr lvl="2" algn="l" rtl="0" eaLnBrk="1" hangingPunct="1">
              <a:spcBef>
                <a:spcPts val="300"/>
              </a:spcBef>
              <a:spcAft>
                <a:spcPts val="1200"/>
              </a:spcAft>
            </a:pPr>
            <a:r>
              <a:rPr lang="en-US" smtClean="0"/>
              <a:t>When the volume is halved, the concentrations double, but the denominator of Q</a:t>
            </a:r>
            <a:r>
              <a:rPr lang="en-US" baseline="-25000" smtClean="0"/>
              <a:t>c </a:t>
            </a:r>
            <a:r>
              <a:rPr lang="en-US" smtClean="0"/>
              <a:t> ([PCl</a:t>
            </a:r>
            <a:r>
              <a:rPr lang="en-US" baseline="-25000" smtClean="0"/>
              <a:t>3</a:t>
            </a:r>
            <a:r>
              <a:rPr lang="en-US" smtClean="0"/>
              <a:t>][Cl</a:t>
            </a:r>
            <a:r>
              <a:rPr lang="en-US" baseline="-25000" smtClean="0"/>
              <a:t>2</a:t>
            </a:r>
            <a:r>
              <a:rPr lang="en-US" smtClean="0"/>
              <a:t>] is the product of two concentrations, so the value of the product quadruples, while the numerator value just doubles</a:t>
            </a:r>
          </a:p>
          <a:p>
            <a:pPr lvl="2" algn="l" rtl="0" eaLnBrk="1" hangingPunct="1">
              <a:spcBef>
                <a:spcPts val="300"/>
              </a:spcBef>
              <a:spcAft>
                <a:spcPts val="1200"/>
              </a:spcAft>
            </a:pPr>
            <a:r>
              <a:rPr lang="en-US" smtClean="0"/>
              <a:t>Thus, Q</a:t>
            </a:r>
            <a:r>
              <a:rPr lang="en-US" baseline="-25000" smtClean="0"/>
              <a:t>c</a:t>
            </a:r>
            <a:r>
              <a:rPr lang="en-US" smtClean="0"/>
              <a:t> becomes less than K</a:t>
            </a:r>
            <a:r>
              <a:rPr lang="en-US" baseline="-25000" smtClean="0"/>
              <a:t>c</a:t>
            </a:r>
            <a:r>
              <a:rPr lang="en-US" smtClean="0"/>
              <a:t>, forcing the reaction to move to the right, establishing a new equilibrium position, forming more product until Q</a:t>
            </a:r>
            <a:r>
              <a:rPr lang="en-US" baseline="-25000" smtClean="0"/>
              <a:t>c</a:t>
            </a:r>
            <a:r>
              <a:rPr lang="en-US" smtClean="0"/>
              <a:t> again equals  K</a:t>
            </a:r>
            <a:r>
              <a:rPr lang="en-US" baseline="-25000" smtClean="0"/>
              <a:t>c</a:t>
            </a:r>
          </a:p>
          <a:p>
            <a:pPr lvl="2" algn="l" rtl="0" eaLnBrk="1" hangingPunct="1">
              <a:spcBef>
                <a:spcPts val="300"/>
              </a:spcBef>
              <a:spcAft>
                <a:spcPts val="1200"/>
              </a:spcAft>
            </a:pPr>
            <a:r>
              <a:rPr lang="en-US" smtClean="0"/>
              <a:t>If there is no change in ∆n</a:t>
            </a:r>
            <a:r>
              <a:rPr lang="en-US" baseline="-25000" smtClean="0"/>
              <a:t>gas</a:t>
            </a:r>
            <a:r>
              <a:rPr lang="en-US" smtClean="0"/>
              <a:t>, ∆n</a:t>
            </a:r>
            <a:r>
              <a:rPr lang="en-US" baseline="-25000" smtClean="0"/>
              <a:t>gas</a:t>
            </a:r>
            <a:r>
              <a:rPr lang="en-US" smtClean="0"/>
              <a:t>  = 0, a change in pressure (volume) has no effect on Q</a:t>
            </a:r>
            <a:r>
              <a:rPr lang="en-US" baseline="-25000" smtClean="0"/>
              <a:t>c</a:t>
            </a:r>
            <a:r>
              <a:rPr lang="en-US" smtClean="0"/>
              <a:t> or the equilibrium position</a:t>
            </a:r>
          </a:p>
        </p:txBody>
      </p:sp>
      <p:graphicFrame>
        <p:nvGraphicFramePr>
          <p:cNvPr id="90114" name="Object 2" descr="Brown marble"/>
          <p:cNvGraphicFramePr>
            <a:graphicFrameLocks noChangeAspect="1"/>
          </p:cNvGraphicFramePr>
          <p:nvPr/>
        </p:nvGraphicFramePr>
        <p:xfrm>
          <a:off x="5562600" y="1219200"/>
          <a:ext cx="2057400" cy="688975"/>
        </p:xfrm>
        <a:graphic>
          <a:graphicData uri="http://schemas.openxmlformats.org/presentationml/2006/ole">
            <mc:AlternateContent xmlns:mc="http://schemas.openxmlformats.org/markup-compatibility/2006">
              <mc:Choice xmlns:v="urn:schemas-microsoft-com:vml" Requires="v">
                <p:oleObj spid="_x0000_s83974" name="Equation" r:id="rId4" imgW="2425680" imgH="812520" progId="">
                  <p:embed/>
                </p:oleObj>
              </mc:Choice>
              <mc:Fallback>
                <p:oleObj name="Equation" r:id="rId4" imgW="2425680" imgH="81252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1219200"/>
                        <a:ext cx="2057400" cy="6889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83971" name="Object 8" descr="Brown marble"/>
          <p:cNvGraphicFramePr>
            <a:graphicFrameLocks noChangeAspect="1"/>
          </p:cNvGraphicFramePr>
          <p:nvPr/>
        </p:nvGraphicFramePr>
        <p:xfrm>
          <a:off x="1371600" y="1600200"/>
          <a:ext cx="3175000" cy="381000"/>
        </p:xfrm>
        <a:graphic>
          <a:graphicData uri="http://schemas.openxmlformats.org/presentationml/2006/ole">
            <mc:AlternateContent xmlns:mc="http://schemas.openxmlformats.org/markup-compatibility/2006">
              <mc:Choice xmlns:v="urn:schemas-microsoft-com:vml" Requires="v">
                <p:oleObj spid="_x0000_s83975" name="Equation" r:id="rId7" imgW="3174840" imgH="380880" progId="">
                  <p:embed/>
                </p:oleObj>
              </mc:Choice>
              <mc:Fallback>
                <p:oleObj name="Equation" r:id="rId7" imgW="3174840" imgH="380880" progId="">
                  <p:embed/>
                  <p:pic>
                    <p:nvPicPr>
                      <p:cNvPr id="0" name="Object 8"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71600" y="1600200"/>
                        <a:ext cx="3175000" cy="381000"/>
                      </a:xfrm>
                      <a:prstGeom prst="rect">
                        <a:avLst/>
                      </a:prstGeom>
                      <a:blipFill dpi="0" rotWithShape="0">
                        <a:blip r:embed="rId6"/>
                        <a:srcRect/>
                        <a:tile tx="0" ty="0" sx="100000" sy="100000" flip="none" algn="tl"/>
                      </a:blipFill>
                    </p:spPr>
                  </p:pic>
                </p:oleObj>
              </mc:Fallback>
            </mc:AlternateContent>
          </a:graphicData>
        </a:graphic>
      </p:graphicFrame>
      <p:sp>
        <p:nvSpPr>
          <p:cNvPr id="83974" name="Slide Number Placeholder 5"/>
          <p:cNvSpPr>
            <a:spLocks noGrp="1"/>
          </p:cNvSpPr>
          <p:nvPr>
            <p:ph type="sldNum" sz="quarter" idx="12"/>
          </p:nvPr>
        </p:nvSpPr>
        <p:spPr>
          <a:noFill/>
        </p:spPr>
        <p:txBody>
          <a:bodyPr/>
          <a:lstStyle/>
          <a:p>
            <a:fld id="{3AF0E88B-B537-4EFF-B72E-36B3BC233428}" type="slidenum">
              <a:rPr lang="ar-SA" smtClean="0">
                <a:latin typeface="Arial" pitchFamily="34" charset="0"/>
                <a:cs typeface="Arial" pitchFamily="34" charset="0"/>
              </a:rPr>
              <a:pPr/>
              <a:t>530</a:t>
            </a:fld>
            <a:endParaRPr lang="en-US" smtClean="0">
              <a:latin typeface="Arial" pitchFamily="34" charset="0"/>
              <a:cs typeface="Arial" pitchFamily="34" charset="0"/>
            </a:endParaRPr>
          </a:p>
        </p:txBody>
      </p:sp>
      <p:sp>
        <p:nvSpPr>
          <p:cNvPr id="83975" name="Rectangle 4"/>
          <p:cNvSpPr>
            <a:spLocks noChangeArrowheads="1"/>
          </p:cNvSpPr>
          <p:nvPr/>
        </p:nvSpPr>
        <p:spPr bwMode="auto">
          <a:xfrm rot="10800000">
            <a:off x="3132138" y="1700213"/>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
        <p:nvSpPr>
          <p:cNvPr id="83976" name="Rectangle 4"/>
          <p:cNvSpPr>
            <a:spLocks noChangeArrowheads="1"/>
          </p:cNvSpPr>
          <p:nvPr/>
        </p:nvSpPr>
        <p:spPr bwMode="auto">
          <a:xfrm>
            <a:off x="3132138" y="1557338"/>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diamond(in)">
                                      <p:cBhvr>
                                        <p:cTn id="7" dur="500"/>
                                        <p:tgtEl>
                                          <p:spTgt spid="90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Title 1"/>
          <p:cNvSpPr>
            <a:spLocks noGrp="1"/>
          </p:cNvSpPr>
          <p:nvPr>
            <p:ph type="title"/>
          </p:nvPr>
        </p:nvSpPr>
        <p:spPr>
          <a:xfrm>
            <a:off x="533400" y="-228600"/>
            <a:ext cx="8229600" cy="1143000"/>
          </a:xfrm>
        </p:spPr>
        <p:txBody>
          <a:bodyPr/>
          <a:lstStyle/>
          <a:p>
            <a:pPr eaLnBrk="1" hangingPunct="1"/>
            <a:r>
              <a:rPr lang="en-US" smtClean="0"/>
              <a:t>Le Chatelier’s Principle</a:t>
            </a:r>
          </a:p>
        </p:txBody>
      </p:sp>
      <p:sp>
        <p:nvSpPr>
          <p:cNvPr id="23557" name="Content Placeholder 2"/>
          <p:cNvSpPr>
            <a:spLocks noGrp="1"/>
          </p:cNvSpPr>
          <p:nvPr>
            <p:ph idx="1"/>
          </p:nvPr>
        </p:nvSpPr>
        <p:spPr>
          <a:xfrm>
            <a:off x="304800" y="685800"/>
            <a:ext cx="8534400" cy="3429000"/>
          </a:xfrm>
        </p:spPr>
        <p:txBody>
          <a:bodyPr/>
          <a:lstStyle/>
          <a:p>
            <a:pPr algn="l" rtl="0" eaLnBrk="1" hangingPunct="1">
              <a:buFont typeface="Arial" charset="0"/>
              <a:buChar char="•"/>
              <a:defRPr/>
            </a:pPr>
            <a:r>
              <a:rPr lang="en-US" sz="2400" dirty="0" smtClean="0"/>
              <a:t>Effect of Pressure Change (</a:t>
            </a:r>
            <a:r>
              <a:rPr lang="en-US" sz="2400" dirty="0" err="1" smtClean="0"/>
              <a:t>con’t</a:t>
            </a:r>
            <a:r>
              <a:rPr lang="en-US" sz="2400" dirty="0" smtClean="0"/>
              <a:t>)</a:t>
            </a:r>
          </a:p>
          <a:p>
            <a:pPr marL="344487" indent="-4763" algn="l" rtl="0" eaLnBrk="1" hangingPunct="1">
              <a:buFont typeface="Wingdings" pitchFamily="2" charset="2"/>
              <a:buNone/>
              <a:defRPr/>
            </a:pPr>
            <a:r>
              <a:rPr lang="en-US" sz="2400" dirty="0" smtClean="0"/>
              <a:t>Example #2</a:t>
            </a:r>
          </a:p>
          <a:p>
            <a:pPr marL="685800" lvl="1" indent="-4763" algn="ctr" rtl="0" eaLnBrk="1" hangingPunct="1">
              <a:buFont typeface="Wingdings" pitchFamily="2" charset="2"/>
              <a:buNone/>
              <a:defRPr/>
            </a:pPr>
            <a:r>
              <a:rPr lang="en-US" sz="2400" dirty="0" smtClean="0">
                <a:cs typeface="Times New Roman" pitchFamily="18" charset="0"/>
              </a:rPr>
              <a:t>CO(g)  +  3H</a:t>
            </a:r>
            <a:r>
              <a:rPr lang="en-US" sz="2400" baseline="-25000" dirty="0" smtClean="0">
                <a:cs typeface="Times New Roman" pitchFamily="18" charset="0"/>
              </a:rPr>
              <a:t>2</a:t>
            </a:r>
            <a:r>
              <a:rPr lang="en-US" sz="2400" dirty="0" smtClean="0"/>
              <a:t>(g)</a:t>
            </a:r>
            <a:r>
              <a:rPr lang="en-US" sz="2400" dirty="0" smtClean="0">
                <a:cs typeface="Times New Roman" pitchFamily="18" charset="0"/>
              </a:rPr>
              <a:t>  </a:t>
            </a:r>
            <a:r>
              <a:rPr lang="en-US" sz="2400" dirty="0" smtClean="0">
                <a:cs typeface="Times New Roman" pitchFamily="18" charset="0"/>
                <a:sym typeface="Wingdings 3" pitchFamily="18" charset="2"/>
              </a:rPr>
              <a:t>  CH</a:t>
            </a:r>
            <a:r>
              <a:rPr lang="en-US" sz="2400" baseline="-25000" dirty="0" smtClean="0">
                <a:cs typeface="Times New Roman" pitchFamily="18" charset="0"/>
                <a:sym typeface="Wingdings 3" pitchFamily="18" charset="2"/>
              </a:rPr>
              <a:t>4</a:t>
            </a:r>
            <a:r>
              <a:rPr lang="en-US" sz="2400" dirty="0" smtClean="0">
                <a:sym typeface="Wingdings 3" pitchFamily="18" charset="2"/>
              </a:rPr>
              <a:t>(g)</a:t>
            </a:r>
            <a:r>
              <a:rPr lang="en-US" sz="2400" dirty="0" smtClean="0">
                <a:cs typeface="Times New Roman" pitchFamily="18" charset="0"/>
                <a:sym typeface="Wingdings 3" pitchFamily="18" charset="2"/>
              </a:rPr>
              <a:t>  +  H</a:t>
            </a:r>
            <a:r>
              <a:rPr lang="en-US" sz="2400" baseline="-25000" dirty="0" smtClean="0">
                <a:cs typeface="Times New Roman" pitchFamily="18" charset="0"/>
                <a:sym typeface="Wingdings 3" pitchFamily="18" charset="2"/>
              </a:rPr>
              <a:t>2</a:t>
            </a:r>
            <a:r>
              <a:rPr lang="en-US" sz="2400" dirty="0" smtClean="0">
                <a:cs typeface="Times New Roman" pitchFamily="18" charset="0"/>
                <a:sym typeface="Wingdings 3" pitchFamily="18" charset="2"/>
              </a:rPr>
              <a:t>O(g)</a:t>
            </a:r>
          </a:p>
          <a:p>
            <a:pPr marL="576263" lvl="1" indent="-4763" algn="l" rtl="0" eaLnBrk="1" hangingPunct="1">
              <a:buFont typeface="Wingdings" pitchFamily="2" charset="2"/>
              <a:buNone/>
              <a:defRPr/>
            </a:pPr>
            <a:r>
              <a:rPr lang="en-US" sz="2400" dirty="0" smtClean="0">
                <a:sym typeface="Wingdings 3" pitchFamily="18" charset="2"/>
              </a:rPr>
              <a:t>When the reaction goes forward (formation of CH</a:t>
            </a:r>
            <a:r>
              <a:rPr lang="en-US" sz="2400" baseline="-25000" dirty="0" smtClean="0">
                <a:sym typeface="Wingdings 3" pitchFamily="18" charset="2"/>
              </a:rPr>
              <a:t>4</a:t>
            </a:r>
            <a:r>
              <a:rPr lang="en-US" sz="2400" dirty="0" smtClean="0">
                <a:sym typeface="Wingdings 3" pitchFamily="18" charset="2"/>
              </a:rPr>
              <a:t>), four moles of reactant gas (1 + 3 = 4) becomes 2 moles of product (1+1=2); thus </a:t>
            </a:r>
            <a:r>
              <a:rPr lang="en-US" sz="2400" dirty="0" smtClean="0">
                <a:sym typeface="Symbol" pitchFamily="-112" charset="2"/>
              </a:rPr>
              <a:t>n = 2 - 4 = -2</a:t>
            </a:r>
          </a:p>
          <a:p>
            <a:pPr marL="576263" lvl="1" indent="-4763" algn="l" rtl="0" eaLnBrk="1" hangingPunct="1">
              <a:buFont typeface="Wingdings" pitchFamily="2" charset="2"/>
              <a:buNone/>
              <a:defRPr/>
            </a:pPr>
            <a:r>
              <a:rPr lang="en-US" sz="2400" dirty="0" smtClean="0">
                <a:sym typeface="Wingdings 3" pitchFamily="18" charset="2"/>
              </a:rPr>
              <a:t>When the volume of gas is, for example, </a:t>
            </a:r>
            <a:r>
              <a:rPr lang="en-US" sz="2400" u="sng" dirty="0" smtClean="0">
                <a:sym typeface="Wingdings 3" pitchFamily="18" charset="2"/>
              </a:rPr>
              <a:t>halved</a:t>
            </a:r>
            <a:r>
              <a:rPr lang="en-US" sz="2400" dirty="0" smtClean="0">
                <a:sym typeface="Wingdings 3" pitchFamily="18" charset="2"/>
              </a:rPr>
              <a:t>, the partial pressures and concentrations are </a:t>
            </a:r>
            <a:r>
              <a:rPr lang="en-US" sz="2400" u="sng" dirty="0" smtClean="0">
                <a:sym typeface="Wingdings 3" pitchFamily="18" charset="2"/>
              </a:rPr>
              <a:t>doubled, </a:t>
            </a:r>
            <a:r>
              <a:rPr lang="en-US" sz="2400" dirty="0" smtClean="0">
                <a:sym typeface="Wingdings 3" pitchFamily="18" charset="2"/>
              </a:rPr>
              <a:t>changing the values of the numerator to a lesser degree than the value of the denominator term in the Q</a:t>
            </a:r>
            <a:r>
              <a:rPr lang="en-US" sz="2400" baseline="-25000" dirty="0" smtClean="0">
                <a:sym typeface="Wingdings 3" pitchFamily="18" charset="2"/>
              </a:rPr>
              <a:t>c</a:t>
            </a:r>
            <a:r>
              <a:rPr lang="en-US" sz="2400" dirty="0" smtClean="0">
                <a:sym typeface="Wingdings 3" pitchFamily="18" charset="2"/>
              </a:rPr>
              <a:t> term</a:t>
            </a:r>
          </a:p>
        </p:txBody>
      </p:sp>
      <p:graphicFrame>
        <p:nvGraphicFramePr>
          <p:cNvPr id="84994" name="Object 2" descr="Brown marble"/>
          <p:cNvGraphicFramePr>
            <a:graphicFrameLocks noChangeAspect="1"/>
          </p:cNvGraphicFramePr>
          <p:nvPr/>
        </p:nvGraphicFramePr>
        <p:xfrm>
          <a:off x="1066800" y="5715000"/>
          <a:ext cx="7456488" cy="749300"/>
        </p:xfrm>
        <a:graphic>
          <a:graphicData uri="http://schemas.openxmlformats.org/presentationml/2006/ole">
            <mc:AlternateContent xmlns:mc="http://schemas.openxmlformats.org/markup-compatibility/2006">
              <mc:Choice xmlns:v="urn:schemas-microsoft-com:vml" Requires="v">
                <p:oleObj spid="_x0000_s84998" name="Equation" r:id="rId4" imgW="8331120" imgH="838080" progId="">
                  <p:embed/>
                </p:oleObj>
              </mc:Choice>
              <mc:Fallback>
                <p:oleObj name="Equation" r:id="rId4" imgW="8331120" imgH="83808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5715000"/>
                        <a:ext cx="7456488" cy="7493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84995" name="Object 3" descr="Brown marble"/>
          <p:cNvGraphicFramePr>
            <a:graphicFrameLocks noChangeAspect="1"/>
          </p:cNvGraphicFramePr>
          <p:nvPr/>
        </p:nvGraphicFramePr>
        <p:xfrm>
          <a:off x="3657600" y="4724400"/>
          <a:ext cx="2032000" cy="736600"/>
        </p:xfrm>
        <a:graphic>
          <a:graphicData uri="http://schemas.openxmlformats.org/presentationml/2006/ole">
            <mc:AlternateContent xmlns:mc="http://schemas.openxmlformats.org/markup-compatibility/2006">
              <mc:Choice xmlns:v="urn:schemas-microsoft-com:vml" Requires="v">
                <p:oleObj spid="_x0000_s84999" name="Equation" r:id="rId7" imgW="2311200" imgH="838080" progId="">
                  <p:embed/>
                </p:oleObj>
              </mc:Choice>
              <mc:Fallback>
                <p:oleObj name="Equation" r:id="rId7" imgW="2311200" imgH="83808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57600" y="4724400"/>
                        <a:ext cx="2032000" cy="736600"/>
                      </a:xfrm>
                      <a:prstGeom prst="rect">
                        <a:avLst/>
                      </a:prstGeom>
                      <a:blipFill dpi="0" rotWithShape="0">
                        <a:blip r:embed="rId6"/>
                        <a:srcRect/>
                        <a:tile tx="0" ty="0" sx="100000" sy="100000" flip="none" algn="tl"/>
                      </a:blipFill>
                    </p:spPr>
                  </p:pic>
                </p:oleObj>
              </mc:Fallback>
            </mc:AlternateContent>
          </a:graphicData>
        </a:graphic>
      </p:graphicFrame>
      <p:sp>
        <p:nvSpPr>
          <p:cNvPr id="84998" name="Slide Number Placeholder 5"/>
          <p:cNvSpPr>
            <a:spLocks noGrp="1"/>
          </p:cNvSpPr>
          <p:nvPr>
            <p:ph type="sldNum" sz="quarter" idx="12"/>
          </p:nvPr>
        </p:nvSpPr>
        <p:spPr>
          <a:noFill/>
        </p:spPr>
        <p:txBody>
          <a:bodyPr/>
          <a:lstStyle/>
          <a:p>
            <a:fld id="{7C9FD6F2-DEF8-49A3-9B6A-7F17175FA8B4}" type="slidenum">
              <a:rPr lang="ar-SA" smtClean="0">
                <a:latin typeface="Arial" pitchFamily="34" charset="0"/>
                <a:cs typeface="Arial" pitchFamily="34" charset="0"/>
              </a:rPr>
              <a:pPr/>
              <a:t>531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Title 1"/>
          <p:cNvSpPr>
            <a:spLocks noGrp="1"/>
          </p:cNvSpPr>
          <p:nvPr>
            <p:ph type="title"/>
          </p:nvPr>
        </p:nvSpPr>
        <p:spPr>
          <a:xfrm>
            <a:off x="457200" y="-152400"/>
            <a:ext cx="8229600" cy="1143000"/>
          </a:xfrm>
        </p:spPr>
        <p:txBody>
          <a:bodyPr/>
          <a:lstStyle/>
          <a:p>
            <a:pPr eaLnBrk="1" hangingPunct="1"/>
            <a:r>
              <a:rPr lang="en-US" smtClean="0"/>
              <a:t>Le Chatelier’s Principle</a:t>
            </a:r>
          </a:p>
        </p:txBody>
      </p:sp>
      <p:sp>
        <p:nvSpPr>
          <p:cNvPr id="67587" name="Content Placeholder 2"/>
          <p:cNvSpPr>
            <a:spLocks noGrp="1"/>
          </p:cNvSpPr>
          <p:nvPr>
            <p:ph idx="1"/>
          </p:nvPr>
        </p:nvSpPr>
        <p:spPr>
          <a:xfrm>
            <a:off x="304800" y="685800"/>
            <a:ext cx="8534400" cy="5715000"/>
          </a:xfrm>
        </p:spPr>
        <p:txBody>
          <a:bodyPr/>
          <a:lstStyle/>
          <a:p>
            <a:pPr algn="l" rtl="0" eaLnBrk="1" hangingPunct="1">
              <a:spcBef>
                <a:spcPts val="1200"/>
              </a:spcBef>
              <a:spcAft>
                <a:spcPts val="1200"/>
              </a:spcAft>
              <a:buFont typeface="Arial" charset="0"/>
              <a:buChar char="•"/>
              <a:defRPr/>
            </a:pPr>
            <a:r>
              <a:rPr lang="en-US" sz="2400" dirty="0" smtClean="0"/>
              <a:t>Change in Temperature</a:t>
            </a:r>
          </a:p>
          <a:p>
            <a:pPr lvl="1" algn="l" rtl="0" eaLnBrk="1" hangingPunct="1">
              <a:spcBef>
                <a:spcPts val="1200"/>
              </a:spcBef>
              <a:spcAft>
                <a:spcPts val="1200"/>
              </a:spcAft>
              <a:buFont typeface="Arial" charset="0"/>
              <a:buChar char="–"/>
              <a:defRPr/>
            </a:pPr>
            <a:r>
              <a:rPr lang="en-US" sz="2400" dirty="0" smtClean="0"/>
              <a:t>Unlike changes in Concentration and Pressure, </a:t>
            </a:r>
            <a:r>
              <a:rPr lang="en-US" sz="2400" u="sng" dirty="0" smtClean="0"/>
              <a:t>only changes in temperature affect the value of  K</a:t>
            </a:r>
          </a:p>
          <a:p>
            <a:pPr lvl="1" algn="l" rtl="0" eaLnBrk="1" hangingPunct="1">
              <a:spcBef>
                <a:spcPts val="1200"/>
              </a:spcBef>
              <a:spcAft>
                <a:spcPts val="1200"/>
              </a:spcAft>
              <a:buFont typeface="Arial" charset="0"/>
              <a:buChar char="–"/>
              <a:defRPr/>
            </a:pPr>
            <a:r>
              <a:rPr lang="en-US" sz="2400" dirty="0" smtClean="0"/>
              <a:t>Changes in temperature require that the Heat of Reaction (∆</a:t>
            </a:r>
            <a:r>
              <a:rPr lang="en-US" sz="2400" baseline="30000" dirty="0" err="1" smtClean="0"/>
              <a:t>o</a:t>
            </a:r>
            <a:r>
              <a:rPr lang="en-US" sz="2400" dirty="0" err="1" smtClean="0"/>
              <a:t>H</a:t>
            </a:r>
            <a:r>
              <a:rPr lang="en-US" sz="2400" baseline="-25000" dirty="0" err="1" smtClean="0"/>
              <a:t>rxn</a:t>
            </a:r>
            <a:r>
              <a:rPr lang="en-US" sz="2400" dirty="0" smtClean="0"/>
              <a:t>) be considered</a:t>
            </a:r>
          </a:p>
          <a:p>
            <a:pPr lvl="1" algn="l" rtl="0" eaLnBrk="1" hangingPunct="1">
              <a:spcBef>
                <a:spcPts val="1200"/>
              </a:spcBef>
              <a:spcAft>
                <a:spcPts val="1200"/>
              </a:spcAft>
              <a:buFont typeface="Arial" charset="0"/>
              <a:buChar char="–"/>
              <a:defRPr/>
            </a:pPr>
            <a:r>
              <a:rPr lang="en-US" sz="2400" dirty="0" smtClean="0"/>
              <a:t>Increase Temperature:  The addition of heat shifts the reaction in a direction in which the heat is </a:t>
            </a:r>
            <a:r>
              <a:rPr lang="en-US" sz="2400" u="sng" dirty="0" smtClean="0"/>
              <a:t>absorbed</a:t>
            </a:r>
          </a:p>
          <a:p>
            <a:pPr marL="4763" lvl="1" indent="-4763" algn="ctr" rtl="0" eaLnBrk="1" hangingPunct="1">
              <a:spcBef>
                <a:spcPts val="1200"/>
              </a:spcBef>
              <a:spcAft>
                <a:spcPts val="1200"/>
              </a:spcAft>
              <a:buFont typeface="Wingdings" pitchFamily="2" charset="2"/>
              <a:buNone/>
              <a:defRPr/>
            </a:pPr>
            <a:r>
              <a:rPr lang="en-US" sz="2400" dirty="0" smtClean="0"/>
              <a:t>    Endothermic reaction,   ∆</a:t>
            </a:r>
            <a:r>
              <a:rPr lang="en-US" sz="2400" baseline="30000" dirty="0" err="1" smtClean="0"/>
              <a:t>o</a:t>
            </a:r>
            <a:r>
              <a:rPr lang="en-US" sz="2400" dirty="0" err="1" smtClean="0"/>
              <a:t>H</a:t>
            </a:r>
            <a:r>
              <a:rPr lang="en-US" sz="2400" baseline="-25000" dirty="0" err="1" smtClean="0"/>
              <a:t>rxn</a:t>
            </a:r>
            <a:r>
              <a:rPr lang="en-US" sz="2400" dirty="0" smtClean="0"/>
              <a:t>  &gt;  0</a:t>
            </a:r>
            <a:endParaRPr lang="en-US" sz="2400" u="sng" dirty="0" smtClean="0"/>
          </a:p>
          <a:p>
            <a:pPr lvl="1" algn="l" rtl="0" eaLnBrk="1" hangingPunct="1">
              <a:spcBef>
                <a:spcPts val="1200"/>
              </a:spcBef>
              <a:spcAft>
                <a:spcPts val="1200"/>
              </a:spcAft>
              <a:buFont typeface="Arial" charset="0"/>
              <a:buChar char="–"/>
              <a:defRPr/>
            </a:pPr>
            <a:r>
              <a:rPr lang="en-US" sz="2400" dirty="0" smtClean="0"/>
              <a:t>Decrease Temperature:  Removing heat shifts the reaction in a direction in which heat is </a:t>
            </a:r>
            <a:r>
              <a:rPr lang="en-US" sz="2400" u="sng" dirty="0" smtClean="0"/>
              <a:t>released</a:t>
            </a:r>
          </a:p>
          <a:p>
            <a:pPr marL="0" lvl="1" indent="0" algn="ctr" rtl="0" eaLnBrk="1" hangingPunct="1">
              <a:spcBef>
                <a:spcPts val="1200"/>
              </a:spcBef>
              <a:spcAft>
                <a:spcPts val="1200"/>
              </a:spcAft>
              <a:buFont typeface="Wingdings" pitchFamily="2" charset="2"/>
              <a:buNone/>
              <a:defRPr/>
            </a:pPr>
            <a:r>
              <a:rPr lang="en-US" sz="2400" dirty="0" smtClean="0"/>
              <a:t>  Exothermic reaction,       ∆</a:t>
            </a:r>
            <a:r>
              <a:rPr lang="en-US" sz="2400" baseline="30000" dirty="0" err="1" smtClean="0"/>
              <a:t>o</a:t>
            </a:r>
            <a:r>
              <a:rPr lang="en-US" sz="2400" dirty="0" err="1" smtClean="0"/>
              <a:t>H</a:t>
            </a:r>
            <a:r>
              <a:rPr lang="en-US" sz="2400" baseline="-25000" dirty="0" err="1" smtClean="0"/>
              <a:t>rxn</a:t>
            </a:r>
            <a:r>
              <a:rPr lang="en-US" sz="2400" dirty="0" smtClean="0"/>
              <a:t>  &lt;  0</a:t>
            </a:r>
            <a:endParaRPr lang="en-US" sz="2400" u="sng" dirty="0" smtClean="0"/>
          </a:p>
        </p:txBody>
      </p:sp>
      <p:sp>
        <p:nvSpPr>
          <p:cNvPr id="594948" name="Slide Number Placeholder 3"/>
          <p:cNvSpPr>
            <a:spLocks noGrp="1"/>
          </p:cNvSpPr>
          <p:nvPr>
            <p:ph type="sldNum" sz="quarter" idx="12"/>
          </p:nvPr>
        </p:nvSpPr>
        <p:spPr>
          <a:noFill/>
        </p:spPr>
        <p:txBody>
          <a:bodyPr/>
          <a:lstStyle/>
          <a:p>
            <a:fld id="{DBECB3AB-F142-4D6B-AE34-F988C8B2B7E8}" type="slidenum">
              <a:rPr lang="ar-SA" smtClean="0">
                <a:latin typeface="Arial" pitchFamily="34" charset="0"/>
                <a:cs typeface="Arial" pitchFamily="34" charset="0"/>
              </a:rPr>
              <a:pPr/>
              <a:t>532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Title 1"/>
          <p:cNvSpPr>
            <a:spLocks noGrp="1"/>
          </p:cNvSpPr>
          <p:nvPr>
            <p:ph type="title"/>
          </p:nvPr>
        </p:nvSpPr>
        <p:spPr>
          <a:xfrm>
            <a:off x="457200" y="-76200"/>
            <a:ext cx="8229600" cy="1143000"/>
          </a:xfrm>
        </p:spPr>
        <p:txBody>
          <a:bodyPr/>
          <a:lstStyle/>
          <a:p>
            <a:pPr eaLnBrk="1" hangingPunct="1"/>
            <a:r>
              <a:rPr lang="en-US" smtClean="0"/>
              <a:t>Le Chatelier’s Principle</a:t>
            </a:r>
          </a:p>
        </p:txBody>
      </p:sp>
      <p:sp>
        <p:nvSpPr>
          <p:cNvPr id="86020" name="Content Placeholder 2"/>
          <p:cNvSpPr>
            <a:spLocks noGrp="1"/>
          </p:cNvSpPr>
          <p:nvPr>
            <p:ph idx="1"/>
          </p:nvPr>
        </p:nvSpPr>
        <p:spPr>
          <a:xfrm>
            <a:off x="0" y="1219200"/>
            <a:ext cx="8915400" cy="5181600"/>
          </a:xfrm>
        </p:spPr>
        <p:txBody>
          <a:bodyPr/>
          <a:lstStyle/>
          <a:p>
            <a:pPr algn="l" rtl="0" eaLnBrk="1" hangingPunct="1"/>
            <a:r>
              <a:rPr lang="en-US" sz="2200" smtClean="0"/>
              <a:t>Change in Temperature (con’t)</a:t>
            </a:r>
          </a:p>
          <a:p>
            <a:pPr marL="342900" lvl="2" indent="-342900" algn="l" rtl="0" eaLnBrk="1" hangingPunct="1">
              <a:buFont typeface="Wingdings" pitchFamily="2" charset="2"/>
              <a:buNone/>
            </a:pPr>
            <a:r>
              <a:rPr lang="en-US" sz="2200" smtClean="0"/>
              <a:t>Example</a:t>
            </a:r>
          </a:p>
          <a:p>
            <a:pPr marL="342900" lvl="2" indent="-342900" algn="ctr" rtl="0" eaLnBrk="1" hangingPunct="1">
              <a:buFont typeface="Wingdings" pitchFamily="2" charset="2"/>
              <a:buNone/>
            </a:pPr>
            <a:r>
              <a:rPr lang="en-US" sz="2200" smtClean="0"/>
              <a:t>PCl</a:t>
            </a:r>
            <a:r>
              <a:rPr lang="en-US" sz="2200" baseline="-25000" smtClean="0"/>
              <a:t>3</a:t>
            </a:r>
            <a:r>
              <a:rPr lang="en-US" sz="2200" smtClean="0"/>
              <a:t>(g)   +   Cl</a:t>
            </a:r>
            <a:r>
              <a:rPr lang="en-US" sz="2200" baseline="-25000" smtClean="0"/>
              <a:t>2</a:t>
            </a:r>
            <a:r>
              <a:rPr lang="en-US" sz="2200" smtClean="0"/>
              <a:t>(g)    </a:t>
            </a:r>
            <a:r>
              <a:rPr lang="en-US" sz="2200" smtClean="0">
                <a:latin typeface="Cambria Math" pitchFamily="18" charset="0"/>
                <a:sym typeface="Symbol" pitchFamily="18" charset="2"/>
              </a:rPr>
              <a:t>⇆</a:t>
            </a:r>
            <a:r>
              <a:rPr lang="en-US" sz="2200" smtClean="0"/>
              <a:t>    PCl</a:t>
            </a:r>
            <a:r>
              <a:rPr lang="en-US" sz="2200" baseline="-25000" smtClean="0"/>
              <a:t>5</a:t>
            </a:r>
            <a:r>
              <a:rPr lang="en-US" sz="2200" smtClean="0"/>
              <a:t>(g)        ∆</a:t>
            </a:r>
            <a:r>
              <a:rPr lang="en-US" sz="2200" baseline="30000" smtClean="0"/>
              <a:t>o</a:t>
            </a:r>
            <a:r>
              <a:rPr lang="en-US" sz="2200" smtClean="0"/>
              <a:t>H</a:t>
            </a:r>
            <a:r>
              <a:rPr lang="en-US" sz="2200" baseline="-25000" smtClean="0"/>
              <a:t>rxn</a:t>
            </a:r>
            <a:r>
              <a:rPr lang="en-US" sz="2200" smtClean="0"/>
              <a:t> = - 111 kJ</a:t>
            </a:r>
          </a:p>
          <a:p>
            <a:pPr marL="347663" lvl="3" indent="-9525" algn="l" rtl="0" eaLnBrk="1" hangingPunct="1">
              <a:buFont typeface="Wingdings" pitchFamily="2" charset="2"/>
              <a:buNone/>
            </a:pPr>
            <a:r>
              <a:rPr lang="en-US" sz="2200" smtClean="0"/>
              <a:t>At standard temperature the net reaction is “Exothermic”</a:t>
            </a:r>
          </a:p>
          <a:p>
            <a:pPr marL="342900" lvl="2" indent="-342900" algn="l" rtl="0" eaLnBrk="1" hangingPunct="1">
              <a:buFont typeface="Wingdings" pitchFamily="2" charset="2"/>
              <a:buNone/>
            </a:pPr>
            <a:r>
              <a:rPr lang="en-US" sz="2200" smtClean="0"/>
              <a:t>	Since the forward reaction (</a:t>
            </a:r>
            <a:r>
              <a:rPr lang="en-US" sz="2200" smtClean="0">
                <a:cs typeface="Times New Roman" pitchFamily="18" charset="0"/>
              </a:rPr>
              <a:t>→ Right) </a:t>
            </a:r>
            <a:r>
              <a:rPr lang="en-US" sz="2200" smtClean="0"/>
              <a:t>is “Exothermic” (releases heat), the reverse reaction is “Endothermic” (absorbs any added heat)</a:t>
            </a:r>
          </a:p>
          <a:p>
            <a:pPr marL="347663" lvl="3" indent="-9525" algn="l" rtl="0" eaLnBrk="1" hangingPunct="1">
              <a:buFont typeface="Wingdings" pitchFamily="2" charset="2"/>
              <a:buNone/>
            </a:pPr>
            <a:r>
              <a:rPr lang="en-US" sz="2200" smtClean="0"/>
              <a:t>If heat is </a:t>
            </a:r>
            <a:r>
              <a:rPr lang="en-US" sz="2200" u="sng" smtClean="0"/>
              <a:t>added</a:t>
            </a:r>
            <a:r>
              <a:rPr lang="en-US" sz="2200" smtClean="0"/>
              <a:t> to this reaction, an Endothermic reaction occurs and the system shifts to the left decomposing PCl</a:t>
            </a:r>
            <a:r>
              <a:rPr lang="en-US" sz="2200" baseline="-25000" smtClean="0"/>
              <a:t>5</a:t>
            </a:r>
            <a:r>
              <a:rPr lang="en-US" sz="2200" smtClean="0"/>
              <a:t> to form PCl</a:t>
            </a:r>
            <a:r>
              <a:rPr lang="en-US" sz="2200" baseline="-25000" smtClean="0"/>
              <a:t>3</a:t>
            </a:r>
            <a:r>
              <a:rPr lang="en-US" sz="2200" smtClean="0"/>
              <a:t> &amp; Cl</a:t>
            </a:r>
            <a:r>
              <a:rPr lang="en-US" sz="2200" baseline="-25000" smtClean="0"/>
              <a:t>2</a:t>
            </a:r>
            <a:r>
              <a:rPr lang="en-US" sz="2200" smtClean="0"/>
              <a:t>, which requires absorption of heat</a:t>
            </a:r>
          </a:p>
          <a:p>
            <a:pPr marL="347663" lvl="3" indent="-9525" algn="l" rtl="0" eaLnBrk="1" hangingPunct="1">
              <a:buFont typeface="Wingdings" pitchFamily="2" charset="2"/>
              <a:buNone/>
            </a:pPr>
            <a:r>
              <a:rPr lang="en-US" sz="2200" smtClean="0"/>
              <a:t>The denominator of Q</a:t>
            </a:r>
            <a:r>
              <a:rPr lang="en-US" sz="2200" baseline="-25000" smtClean="0"/>
              <a:t>c</a:t>
            </a:r>
            <a:r>
              <a:rPr lang="en-US" sz="2200" smtClean="0"/>
              <a:t> (reactants) becomes larger and the numerator (products) becomes smaller, resulting in a smaller Q</a:t>
            </a:r>
            <a:r>
              <a:rPr lang="en-US" sz="2200" baseline="-25000" smtClean="0"/>
              <a:t>c</a:t>
            </a:r>
          </a:p>
          <a:p>
            <a:pPr marL="347663" lvl="3" indent="-9525" algn="l" rtl="0" eaLnBrk="1" hangingPunct="1">
              <a:buFont typeface="Wingdings" pitchFamily="2" charset="2"/>
              <a:buNone/>
            </a:pPr>
            <a:r>
              <a:rPr lang="en-US" sz="2200" smtClean="0"/>
              <a:t>The system reaches a new equilibrium position at a smaller ratio of the concentration terms, i.e., smaller K</a:t>
            </a:r>
            <a:r>
              <a:rPr lang="en-US" sz="2200" baseline="-25000" smtClean="0"/>
              <a:t>c</a:t>
            </a:r>
          </a:p>
        </p:txBody>
      </p:sp>
      <p:graphicFrame>
        <p:nvGraphicFramePr>
          <p:cNvPr id="90114" name="Object 2" descr="Brown marble"/>
          <p:cNvGraphicFramePr>
            <a:graphicFrameLocks noChangeAspect="1"/>
          </p:cNvGraphicFramePr>
          <p:nvPr/>
        </p:nvGraphicFramePr>
        <p:xfrm>
          <a:off x="5105400" y="1066800"/>
          <a:ext cx="2057400" cy="688975"/>
        </p:xfrm>
        <a:graphic>
          <a:graphicData uri="http://schemas.openxmlformats.org/presentationml/2006/ole">
            <mc:AlternateContent xmlns:mc="http://schemas.openxmlformats.org/markup-compatibility/2006">
              <mc:Choice xmlns:v="urn:schemas-microsoft-com:vml" Requires="v">
                <p:oleObj spid="_x0000_s86020" name="Equation" r:id="rId4" imgW="2425680" imgH="812520" progId="">
                  <p:embed/>
                </p:oleObj>
              </mc:Choice>
              <mc:Fallback>
                <p:oleObj name="Equation" r:id="rId4" imgW="2425680" imgH="81252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1066800"/>
                        <a:ext cx="2057400" cy="688975"/>
                      </a:xfrm>
                      <a:prstGeom prst="rect">
                        <a:avLst/>
                      </a:prstGeom>
                      <a:blipFill dpi="0" rotWithShape="0">
                        <a:blip r:embed="rId6"/>
                        <a:srcRect/>
                        <a:tile tx="0" ty="0" sx="100000" sy="100000" flip="none" algn="tl"/>
                      </a:blipFill>
                    </p:spPr>
                  </p:pic>
                </p:oleObj>
              </mc:Fallback>
            </mc:AlternateContent>
          </a:graphicData>
        </a:graphic>
      </p:graphicFrame>
      <p:sp>
        <p:nvSpPr>
          <p:cNvPr id="86021" name="Slide Number Placeholder 4"/>
          <p:cNvSpPr>
            <a:spLocks noGrp="1"/>
          </p:cNvSpPr>
          <p:nvPr>
            <p:ph type="sldNum" sz="quarter" idx="12"/>
          </p:nvPr>
        </p:nvSpPr>
        <p:spPr>
          <a:xfrm>
            <a:off x="107950" y="6381750"/>
            <a:ext cx="2133600" cy="476250"/>
          </a:xfrm>
          <a:noFill/>
        </p:spPr>
        <p:txBody>
          <a:bodyPr/>
          <a:lstStyle/>
          <a:p>
            <a:fld id="{1715B358-797D-4F1E-9503-AEA27F1D396A}" type="slidenum">
              <a:rPr lang="ar-SA" smtClean="0">
                <a:latin typeface="Arial" pitchFamily="34" charset="0"/>
                <a:cs typeface="Arial" pitchFamily="34" charset="0"/>
              </a:rPr>
              <a:pPr/>
              <a:t>533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diamond(in)">
                                      <p:cBhvr>
                                        <p:cTn id="7" dur="500"/>
                                        <p:tgtEl>
                                          <p:spTgt spid="90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Title 1"/>
          <p:cNvSpPr>
            <a:spLocks noGrp="1"/>
          </p:cNvSpPr>
          <p:nvPr>
            <p:ph type="title"/>
          </p:nvPr>
        </p:nvSpPr>
        <p:spPr/>
        <p:txBody>
          <a:bodyPr/>
          <a:lstStyle/>
          <a:p>
            <a:pPr eaLnBrk="1" hangingPunct="1"/>
            <a:r>
              <a:rPr lang="en-US" smtClean="0"/>
              <a:t>Le Chatelier’s Principle</a:t>
            </a:r>
          </a:p>
        </p:txBody>
      </p:sp>
      <p:sp>
        <p:nvSpPr>
          <p:cNvPr id="87044" name="Content Placeholder 2"/>
          <p:cNvSpPr>
            <a:spLocks noGrp="1"/>
          </p:cNvSpPr>
          <p:nvPr>
            <p:ph idx="1"/>
          </p:nvPr>
        </p:nvSpPr>
        <p:spPr>
          <a:xfrm>
            <a:off x="179388" y="1196975"/>
            <a:ext cx="8785225" cy="4525963"/>
          </a:xfrm>
        </p:spPr>
        <p:txBody>
          <a:bodyPr/>
          <a:lstStyle/>
          <a:p>
            <a:pPr marL="342900" lvl="2" indent="-342900" algn="l" rtl="0" eaLnBrk="1" hangingPunct="1">
              <a:buFont typeface="Wingdings" pitchFamily="2" charset="2"/>
              <a:buNone/>
            </a:pPr>
            <a:r>
              <a:rPr lang="en-US" smtClean="0"/>
              <a:t>Example (Con’t)</a:t>
            </a:r>
          </a:p>
          <a:p>
            <a:pPr marL="342900" lvl="2" indent="-342900" algn="l" rtl="0" eaLnBrk="1" hangingPunct="1">
              <a:buFont typeface="Wingdings" pitchFamily="2" charset="2"/>
              <a:buNone/>
            </a:pPr>
            <a:endParaRPr lang="en-US" smtClean="0"/>
          </a:p>
          <a:p>
            <a:pPr marL="342900" lvl="2" indent="-342900" algn="ctr" rtl="0" eaLnBrk="1" hangingPunct="1">
              <a:buFont typeface="Wingdings" pitchFamily="2" charset="2"/>
              <a:buNone/>
            </a:pPr>
            <a:r>
              <a:rPr lang="en-US" smtClean="0"/>
              <a:t>PCl</a:t>
            </a:r>
            <a:r>
              <a:rPr lang="en-US" baseline="-25000" smtClean="0"/>
              <a:t>3</a:t>
            </a:r>
            <a:r>
              <a:rPr lang="en-US" smtClean="0"/>
              <a:t>(g)   +   Cl</a:t>
            </a:r>
            <a:r>
              <a:rPr lang="en-US" baseline="-25000" smtClean="0"/>
              <a:t>2</a:t>
            </a:r>
            <a:r>
              <a:rPr lang="en-US" smtClean="0"/>
              <a:t>(g)    </a:t>
            </a:r>
            <a:r>
              <a:rPr lang="en-US" smtClean="0">
                <a:latin typeface="Cambria Math" pitchFamily="18" charset="0"/>
                <a:sym typeface="Symbol" pitchFamily="18" charset="2"/>
              </a:rPr>
              <a:t>⇆</a:t>
            </a:r>
            <a:r>
              <a:rPr lang="en-US" smtClean="0"/>
              <a:t>    PCl</a:t>
            </a:r>
            <a:r>
              <a:rPr lang="en-US" baseline="-25000" smtClean="0"/>
              <a:t>5</a:t>
            </a:r>
            <a:r>
              <a:rPr lang="en-US" smtClean="0"/>
              <a:t>(g)        ∆</a:t>
            </a:r>
            <a:r>
              <a:rPr lang="en-US" baseline="30000" smtClean="0"/>
              <a:t>o</a:t>
            </a:r>
            <a:r>
              <a:rPr lang="en-US" smtClean="0"/>
              <a:t>H</a:t>
            </a:r>
            <a:r>
              <a:rPr lang="en-US" baseline="-25000" smtClean="0"/>
              <a:t>rxn</a:t>
            </a:r>
            <a:r>
              <a:rPr lang="en-US" smtClean="0"/>
              <a:t> = - 111 kJ</a:t>
            </a:r>
          </a:p>
          <a:p>
            <a:pPr marL="342900" lvl="3" indent="-342900" algn="l" rtl="0" eaLnBrk="1" hangingPunct="1">
              <a:buFont typeface="Wingdings" pitchFamily="2" charset="2"/>
              <a:buChar char="n"/>
            </a:pPr>
            <a:r>
              <a:rPr lang="en-US" sz="2400" smtClean="0"/>
              <a:t>The system would respond to a </a:t>
            </a:r>
            <a:r>
              <a:rPr lang="en-US" sz="2400" u="sng" smtClean="0"/>
              <a:t>drop</a:t>
            </a:r>
            <a:r>
              <a:rPr lang="en-US" sz="2400" smtClean="0"/>
              <a:t> in temperature (heat removal) by forming more PCl</a:t>
            </a:r>
            <a:r>
              <a:rPr lang="en-US" sz="2400" baseline="-25000" smtClean="0"/>
              <a:t>5</a:t>
            </a:r>
            <a:r>
              <a:rPr lang="en-US" sz="2400" smtClean="0"/>
              <a:t> releasing heat from the combination of PCl</a:t>
            </a:r>
            <a:r>
              <a:rPr lang="en-US" sz="2400" baseline="-25000" smtClean="0"/>
              <a:t>3</a:t>
            </a:r>
            <a:r>
              <a:rPr lang="en-US" sz="2400" smtClean="0"/>
              <a:t> &amp; Cl</a:t>
            </a:r>
            <a:r>
              <a:rPr lang="en-US" sz="2400" baseline="-25000" smtClean="0"/>
              <a:t>2</a:t>
            </a:r>
            <a:endParaRPr lang="en-US" sz="2400" smtClean="0"/>
          </a:p>
          <a:p>
            <a:pPr marL="342900" lvl="3" indent="-342900" algn="l" rtl="0" eaLnBrk="1" hangingPunct="1">
              <a:buFont typeface="Wingdings" pitchFamily="2" charset="2"/>
              <a:buChar char="n"/>
            </a:pPr>
            <a:r>
              <a:rPr lang="en-US" sz="2400" smtClean="0"/>
              <a:t>The reduced concentrations of PCl</a:t>
            </a:r>
            <a:r>
              <a:rPr lang="en-US" sz="2400" baseline="-25000" smtClean="0"/>
              <a:t>3</a:t>
            </a:r>
            <a:r>
              <a:rPr lang="en-US" sz="2400" smtClean="0"/>
              <a:t> &amp; Cl</a:t>
            </a:r>
            <a:r>
              <a:rPr lang="en-US" sz="2400" baseline="-25000" smtClean="0"/>
              <a:t>2</a:t>
            </a:r>
            <a:r>
              <a:rPr lang="en-US" sz="2400" smtClean="0"/>
              <a:t> (reactants) result in a smaller value of the denominator term in the Q</a:t>
            </a:r>
            <a:r>
              <a:rPr lang="en-US" sz="2400" baseline="-25000" smtClean="0"/>
              <a:t>c</a:t>
            </a:r>
            <a:r>
              <a:rPr lang="en-US" sz="2400" smtClean="0"/>
              <a:t> expression</a:t>
            </a:r>
          </a:p>
          <a:p>
            <a:pPr marL="342900" lvl="3" indent="-342900" algn="l" rtl="0" eaLnBrk="1" hangingPunct="1">
              <a:buFont typeface="Wingdings" pitchFamily="2" charset="2"/>
              <a:buChar char="n"/>
            </a:pPr>
            <a:r>
              <a:rPr lang="en-US" sz="2400" smtClean="0"/>
              <a:t>The increased value of the numerator term (products) results in a higher value of Q</a:t>
            </a:r>
            <a:r>
              <a:rPr lang="en-US" sz="2400" baseline="-25000" smtClean="0"/>
              <a:t>c</a:t>
            </a:r>
            <a:r>
              <a:rPr lang="en-US" sz="2400" smtClean="0"/>
              <a:t> as the reaction moves to the right</a:t>
            </a:r>
          </a:p>
          <a:p>
            <a:pPr marL="342900" lvl="3" indent="-342900" algn="l" rtl="0" eaLnBrk="1" hangingPunct="1">
              <a:buFont typeface="Wingdings" pitchFamily="2" charset="2"/>
              <a:buChar char="n"/>
            </a:pPr>
            <a:r>
              <a:rPr lang="en-US" sz="2400" smtClean="0"/>
              <a:t>At equilibrium a new lower value of K</a:t>
            </a:r>
            <a:r>
              <a:rPr lang="en-US" sz="2400" baseline="-25000" smtClean="0"/>
              <a:t>c</a:t>
            </a:r>
            <a:r>
              <a:rPr lang="en-US" sz="2400" smtClean="0"/>
              <a:t> has been established</a:t>
            </a:r>
            <a:endParaRPr lang="en-US" sz="2400" baseline="-25000" smtClean="0"/>
          </a:p>
          <a:p>
            <a:pPr marL="342900" lvl="3" indent="-342900" algn="l" rtl="0" eaLnBrk="1" hangingPunct="1">
              <a:buFont typeface="Wingdings" pitchFamily="2" charset="2"/>
              <a:buChar char="n"/>
            </a:pPr>
            <a:endParaRPr lang="en-US" sz="2400" baseline="-25000" smtClean="0"/>
          </a:p>
          <a:p>
            <a:pPr algn="l" rtl="0" eaLnBrk="1" hangingPunct="1">
              <a:buFont typeface="Wingdings" pitchFamily="2" charset="2"/>
              <a:buNone/>
            </a:pPr>
            <a:endParaRPr lang="en-US" sz="2400" smtClean="0"/>
          </a:p>
        </p:txBody>
      </p:sp>
      <p:graphicFrame>
        <p:nvGraphicFramePr>
          <p:cNvPr id="90114" name="Object 2" descr="Brown marble"/>
          <p:cNvGraphicFramePr>
            <a:graphicFrameLocks noChangeAspect="1"/>
          </p:cNvGraphicFramePr>
          <p:nvPr/>
        </p:nvGraphicFramePr>
        <p:xfrm>
          <a:off x="4267200" y="1371600"/>
          <a:ext cx="2057400" cy="688975"/>
        </p:xfrm>
        <a:graphic>
          <a:graphicData uri="http://schemas.openxmlformats.org/presentationml/2006/ole">
            <mc:AlternateContent xmlns:mc="http://schemas.openxmlformats.org/markup-compatibility/2006">
              <mc:Choice xmlns:v="urn:schemas-microsoft-com:vml" Requires="v">
                <p:oleObj spid="_x0000_s87044" name="Equation" r:id="rId4" imgW="2425680" imgH="812520" progId="">
                  <p:embed/>
                </p:oleObj>
              </mc:Choice>
              <mc:Fallback>
                <p:oleObj name="Equation" r:id="rId4" imgW="2425680" imgH="81252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1371600"/>
                        <a:ext cx="2057400" cy="688975"/>
                      </a:xfrm>
                      <a:prstGeom prst="rect">
                        <a:avLst/>
                      </a:prstGeom>
                      <a:blipFill dpi="0" rotWithShape="0">
                        <a:blip r:embed="rId6"/>
                        <a:srcRect/>
                        <a:tile tx="0" ty="0" sx="100000" sy="100000" flip="none" algn="tl"/>
                      </a:blipFill>
                    </p:spPr>
                  </p:pic>
                </p:oleObj>
              </mc:Fallback>
            </mc:AlternateContent>
          </a:graphicData>
        </a:graphic>
      </p:graphicFrame>
      <p:sp>
        <p:nvSpPr>
          <p:cNvPr id="87045" name="Slide Number Placeholder 4"/>
          <p:cNvSpPr>
            <a:spLocks noGrp="1"/>
          </p:cNvSpPr>
          <p:nvPr>
            <p:ph type="sldNum" sz="quarter" idx="12"/>
          </p:nvPr>
        </p:nvSpPr>
        <p:spPr>
          <a:noFill/>
        </p:spPr>
        <p:txBody>
          <a:bodyPr/>
          <a:lstStyle/>
          <a:p>
            <a:fld id="{CACAB84E-CEAE-4A5A-9262-A0E1C2C91620}" type="slidenum">
              <a:rPr lang="ar-SA" smtClean="0">
                <a:latin typeface="Arial" pitchFamily="34" charset="0"/>
                <a:cs typeface="Arial" pitchFamily="34" charset="0"/>
              </a:rPr>
              <a:pPr/>
              <a:t>534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diamond(in)">
                                      <p:cBhvr>
                                        <p:cTn id="7" dur="500"/>
                                        <p:tgtEl>
                                          <p:spTgt spid="90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970" name="Rectangle 2"/>
          <p:cNvSpPr>
            <a:spLocks noGrp="1" noChangeArrowheads="1"/>
          </p:cNvSpPr>
          <p:nvPr>
            <p:ph type="title"/>
          </p:nvPr>
        </p:nvSpPr>
        <p:spPr/>
        <p:txBody>
          <a:bodyPr/>
          <a:lstStyle/>
          <a:p>
            <a:pPr eaLnBrk="1" hangingPunct="1"/>
            <a:r>
              <a:rPr lang="en-US" smtClean="0"/>
              <a:t>Catalysts</a:t>
            </a:r>
          </a:p>
        </p:txBody>
      </p:sp>
      <p:sp>
        <p:nvSpPr>
          <p:cNvPr id="595971" name="Rectangle 4"/>
          <p:cNvSpPr>
            <a:spLocks noGrp="1" noChangeArrowheads="1"/>
          </p:cNvSpPr>
          <p:nvPr>
            <p:ph type="body" sz="half" idx="2"/>
          </p:nvPr>
        </p:nvSpPr>
        <p:spPr>
          <a:xfrm>
            <a:off x="4572000" y="1143000"/>
            <a:ext cx="3810000" cy="4114800"/>
          </a:xfrm>
        </p:spPr>
        <p:txBody>
          <a:bodyPr/>
          <a:lstStyle/>
          <a:p>
            <a:pPr algn="l" rtl="0" eaLnBrk="1" hangingPunct="1">
              <a:buFontTx/>
              <a:buNone/>
            </a:pPr>
            <a:r>
              <a:rPr lang="en-US" sz="2800" smtClean="0"/>
              <a:t>	Catalysts increase the rate of both the forward </a:t>
            </a:r>
            <a:r>
              <a:rPr lang="en-US" sz="2800" i="1" smtClean="0"/>
              <a:t>and</a:t>
            </a:r>
            <a:r>
              <a:rPr lang="en-US" sz="2800" smtClean="0"/>
              <a:t> reverse reactions.</a:t>
            </a:r>
          </a:p>
        </p:txBody>
      </p:sp>
      <p:pic>
        <p:nvPicPr>
          <p:cNvPr id="595972" name="Picture 6" descr="15_15"/>
          <p:cNvPicPr>
            <a:picLocks noGrp="1" noChangeAspect="1" noChangeArrowheads="1"/>
          </p:cNvPicPr>
          <p:nvPr>
            <p:ph sz="half" idx="1"/>
          </p:nvPr>
        </p:nvPicPr>
        <p:blipFill>
          <a:blip r:embed="rId3" cstate="print"/>
          <a:srcRect b="3719"/>
          <a:stretch>
            <a:fillRect/>
          </a:stretch>
        </p:blipFill>
        <p:spPr>
          <a:xfrm>
            <a:off x="304800" y="1219200"/>
            <a:ext cx="3810000" cy="3263900"/>
          </a:xfrm>
          <a:noFill/>
        </p:spPr>
      </p:pic>
      <p:sp>
        <p:nvSpPr>
          <p:cNvPr id="5" name="Rectangle 3"/>
          <p:cNvSpPr txBox="1">
            <a:spLocks noChangeArrowheads="1"/>
          </p:cNvSpPr>
          <p:nvPr/>
        </p:nvSpPr>
        <p:spPr bwMode="auto">
          <a:xfrm>
            <a:off x="4724400" y="3048000"/>
            <a:ext cx="3810000" cy="3048000"/>
          </a:xfrm>
          <a:prstGeom prst="rect">
            <a:avLst/>
          </a:prstGeom>
          <a:noFill/>
          <a:ln w="9525">
            <a:noFill/>
            <a:miter lim="800000"/>
            <a:headEnd/>
            <a:tailEnd/>
          </a:ln>
        </p:spPr>
        <p:txBody>
          <a:bodyPr/>
          <a:lstStyle/>
          <a:p>
            <a:pPr marL="342900" indent="-342900">
              <a:spcBef>
                <a:spcPct val="20000"/>
              </a:spcBef>
              <a:defRPr/>
            </a:pPr>
            <a:r>
              <a:rPr lang="en-US" sz="2800" dirty="0">
                <a:latin typeface="+mn-lt"/>
                <a:cs typeface="+mn-cs"/>
              </a:rPr>
              <a:t>	When one uses a catalyst, equilibrium is achieved faster, but the equilibrium composition remains unaltered.</a:t>
            </a:r>
          </a:p>
        </p:txBody>
      </p:sp>
      <p:sp>
        <p:nvSpPr>
          <p:cNvPr id="595974" name="Slide Number Placeholder 5"/>
          <p:cNvSpPr>
            <a:spLocks noGrp="1"/>
          </p:cNvSpPr>
          <p:nvPr>
            <p:ph type="sldNum" sz="quarter" idx="11"/>
          </p:nvPr>
        </p:nvSpPr>
        <p:spPr>
          <a:xfrm>
            <a:off x="323850" y="6092825"/>
            <a:ext cx="1905000" cy="457200"/>
          </a:xfrm>
          <a:noFill/>
        </p:spPr>
        <p:txBody>
          <a:bodyPr/>
          <a:lstStyle/>
          <a:p>
            <a:fld id="{4044856A-A718-41EA-9496-976D54B44718}" type="slidenum">
              <a:rPr lang="ar-SA" smtClean="0">
                <a:latin typeface="Arial" pitchFamily="34" charset="0"/>
                <a:cs typeface="Arial" pitchFamily="34" charset="0"/>
              </a:rPr>
              <a:pPr/>
              <a:t>535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950" y="304800"/>
            <a:ext cx="9036050" cy="5867400"/>
          </a:xfrm>
        </p:spPr>
        <p:txBody>
          <a:bodyPr/>
          <a:lstStyle/>
          <a:p>
            <a:pPr marL="0" indent="0" algn="l" rtl="0" eaLnBrk="1" hangingPunct="1">
              <a:spcBef>
                <a:spcPts val="300"/>
              </a:spcBef>
              <a:spcAft>
                <a:spcPts val="300"/>
              </a:spcAft>
              <a:buFont typeface="Wingdings" pitchFamily="2" charset="2"/>
              <a:buNone/>
              <a:defRPr/>
            </a:pPr>
            <a:r>
              <a:rPr lang="en-US" sz="2400" dirty="0" smtClean="0"/>
              <a:t>Ex:8 - How does an </a:t>
            </a:r>
            <a:r>
              <a:rPr lang="en-US" sz="2400" u="sng" dirty="0" smtClean="0"/>
              <a:t>increase</a:t>
            </a:r>
            <a:r>
              <a:rPr lang="en-US" sz="2400" dirty="0" smtClean="0"/>
              <a:t> in temperature affect the equilibrium concentration of the underlined substance and  K  for each of the following reactions? </a:t>
            </a:r>
          </a:p>
          <a:p>
            <a:pPr marL="0" indent="0" algn="l" rtl="0" eaLnBrk="1" hangingPunct="1">
              <a:spcBef>
                <a:spcPts val="300"/>
              </a:spcBef>
              <a:spcAft>
                <a:spcPts val="300"/>
              </a:spcAft>
              <a:buFont typeface="Wingdings" pitchFamily="2" charset="2"/>
              <a:buNone/>
              <a:defRPr/>
            </a:pPr>
            <a:r>
              <a:rPr lang="en-US" sz="2200" b="1" dirty="0" smtClean="0">
                <a:latin typeface="Times New Roman" pitchFamily="18" charset="0"/>
                <a:cs typeface="Times New Roman" pitchFamily="18" charset="0"/>
              </a:rPr>
              <a:t>   1.  </a:t>
            </a:r>
            <a:r>
              <a:rPr lang="en-US" sz="2200" b="1" dirty="0" err="1" smtClean="0">
                <a:latin typeface="Times New Roman" pitchFamily="18" charset="0"/>
                <a:cs typeface="Times New Roman" pitchFamily="18" charset="0"/>
              </a:rPr>
              <a:t>CaO</a:t>
            </a:r>
            <a:r>
              <a:rPr lang="en-US" sz="2200" b="1" dirty="0" smtClean="0">
                <a:latin typeface="Times New Roman" pitchFamily="18" charset="0"/>
                <a:cs typeface="Times New Roman" pitchFamily="18" charset="0"/>
              </a:rPr>
              <a:t>(s)   +   H</a:t>
            </a:r>
            <a:r>
              <a:rPr lang="en-US" sz="2200" b="1" baseline="-25000" dirty="0" smtClean="0">
                <a:latin typeface="Times New Roman" pitchFamily="18" charset="0"/>
                <a:cs typeface="Times New Roman" pitchFamily="18" charset="0"/>
              </a:rPr>
              <a:t>2</a:t>
            </a:r>
            <a:r>
              <a:rPr lang="en-US" sz="2200" b="1" dirty="0" smtClean="0">
                <a:latin typeface="Times New Roman" pitchFamily="18" charset="0"/>
                <a:cs typeface="Times New Roman" pitchFamily="18" charset="0"/>
              </a:rPr>
              <a:t>O(l)   </a:t>
            </a:r>
            <a:r>
              <a:rPr lang="en-US" sz="2800" b="1"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 </a:t>
            </a:r>
            <a:r>
              <a:rPr lang="en-US" sz="2200" b="1" u="sng" dirty="0" smtClean="0">
                <a:latin typeface="Times New Roman" pitchFamily="18" charset="0"/>
                <a:cs typeface="Times New Roman" pitchFamily="18" charset="0"/>
              </a:rPr>
              <a:t>Ca(OH)</a:t>
            </a:r>
            <a:r>
              <a:rPr lang="en-US" sz="2200" b="1" u="sng" baseline="-25000" dirty="0" smtClean="0">
                <a:latin typeface="Times New Roman" pitchFamily="18" charset="0"/>
                <a:cs typeface="Times New Roman" pitchFamily="18" charset="0"/>
              </a:rPr>
              <a:t>2</a:t>
            </a:r>
            <a:r>
              <a:rPr lang="en-US" sz="2200" b="1" u="sng" dirty="0" smtClean="0">
                <a:latin typeface="Times New Roman" pitchFamily="18" charset="0"/>
                <a:cs typeface="Times New Roman" pitchFamily="18" charset="0"/>
              </a:rPr>
              <a:t>(</a:t>
            </a:r>
            <a:r>
              <a:rPr lang="en-US" sz="2200" b="1" u="sng" dirty="0" err="1" smtClean="0">
                <a:latin typeface="Times New Roman" pitchFamily="18" charset="0"/>
                <a:cs typeface="Times New Roman" pitchFamily="18" charset="0"/>
              </a:rPr>
              <a:t>aq</a:t>
            </a:r>
            <a:r>
              <a:rPr lang="en-US" sz="2200" b="1" u="sng" dirty="0" smtClean="0">
                <a:latin typeface="Times New Roman" pitchFamily="18" charset="0"/>
                <a:cs typeface="Times New Roman" pitchFamily="18" charset="0"/>
              </a:rPr>
              <a:t>)</a:t>
            </a:r>
            <a:r>
              <a:rPr lang="en-US" sz="2200" b="1" dirty="0" smtClean="0">
                <a:latin typeface="Times New Roman" pitchFamily="18" charset="0"/>
                <a:cs typeface="Times New Roman" pitchFamily="18" charset="0"/>
              </a:rPr>
              <a:t>  +  heat      </a:t>
            </a:r>
            <a:r>
              <a:rPr lang="en-US" sz="2000" b="1" dirty="0" smtClean="0">
                <a:latin typeface="Times New Roman" pitchFamily="18" charset="0"/>
                <a:cs typeface="Times New Roman" pitchFamily="18" charset="0"/>
              </a:rPr>
              <a:t>∆</a:t>
            </a:r>
            <a:r>
              <a:rPr lang="en-US" sz="2000" b="1" baseline="30000" dirty="0" err="1" smtClean="0">
                <a:latin typeface="Times New Roman" pitchFamily="18" charset="0"/>
                <a:cs typeface="Times New Roman" pitchFamily="18" charset="0"/>
              </a:rPr>
              <a:t>o</a:t>
            </a:r>
            <a:r>
              <a:rPr lang="en-US" sz="2000" b="1" dirty="0" err="1" smtClean="0">
                <a:latin typeface="Times New Roman" pitchFamily="18" charset="0"/>
                <a:cs typeface="Times New Roman" pitchFamily="18" charset="0"/>
              </a:rPr>
              <a:t>H</a:t>
            </a:r>
            <a:r>
              <a:rPr lang="en-US" sz="2000" b="1" baseline="-25000" dirty="0" err="1" smtClean="0">
                <a:latin typeface="Times New Roman" pitchFamily="18" charset="0"/>
                <a:cs typeface="Times New Roman" pitchFamily="18" charset="0"/>
              </a:rPr>
              <a:t>rxn</a:t>
            </a:r>
            <a:r>
              <a:rPr lang="en-US" sz="2000" b="1" dirty="0" smtClean="0">
                <a:latin typeface="Times New Roman" pitchFamily="18" charset="0"/>
                <a:cs typeface="Times New Roman" pitchFamily="18" charset="0"/>
              </a:rPr>
              <a:t> = -82kJ</a:t>
            </a:r>
            <a:endParaRPr lang="en-US" sz="2200" b="1" dirty="0" smtClean="0">
              <a:latin typeface="Times New Roman" pitchFamily="18" charset="0"/>
              <a:cs typeface="Times New Roman" pitchFamily="18" charset="0"/>
            </a:endParaRPr>
          </a:p>
          <a:p>
            <a:pPr marL="347663" indent="0" algn="l" rtl="0" eaLnBrk="1" hangingPunct="1">
              <a:spcBef>
                <a:spcPts val="300"/>
              </a:spcBef>
              <a:spcAft>
                <a:spcPts val="300"/>
              </a:spcAft>
              <a:buFont typeface="Wingdings" pitchFamily="2" charset="2"/>
              <a:buNone/>
              <a:defRPr/>
            </a:pPr>
            <a:r>
              <a:rPr lang="en-US" sz="2200" dirty="0" smtClean="0"/>
              <a:t>Adding more heat to Exothermic reaction increases temperature, causing Ca(OH)</a:t>
            </a:r>
            <a:r>
              <a:rPr lang="en-US" sz="2200" baseline="-25000" dirty="0" smtClean="0"/>
              <a:t>2</a:t>
            </a:r>
            <a:r>
              <a:rPr lang="en-US" sz="2200" dirty="0" smtClean="0"/>
              <a:t> to decompose forming </a:t>
            </a:r>
            <a:r>
              <a:rPr lang="en-US" sz="2200" dirty="0" err="1" smtClean="0"/>
              <a:t>CaO</a:t>
            </a:r>
            <a:r>
              <a:rPr lang="en-US" sz="2200" dirty="0" smtClean="0"/>
              <a:t>  &amp;  H</a:t>
            </a:r>
            <a:r>
              <a:rPr lang="en-US" sz="2200" baseline="-25000" dirty="0" smtClean="0"/>
              <a:t>2</a:t>
            </a:r>
            <a:r>
              <a:rPr lang="en-US" sz="2200" dirty="0" smtClean="0"/>
              <a:t>O</a:t>
            </a:r>
          </a:p>
          <a:p>
            <a:pPr marL="347663" indent="0" algn="l" rtl="0" eaLnBrk="1" hangingPunct="1">
              <a:spcBef>
                <a:spcPts val="300"/>
              </a:spcBef>
              <a:spcAft>
                <a:spcPts val="300"/>
              </a:spcAft>
              <a:buFont typeface="Wingdings" pitchFamily="2" charset="2"/>
              <a:buNone/>
              <a:defRPr/>
            </a:pPr>
            <a:r>
              <a:rPr lang="en-US" sz="2200" dirty="0" smtClean="0"/>
              <a:t>System absorbs the additional heat, shifting reaction to </a:t>
            </a:r>
            <a:r>
              <a:rPr lang="en-US" sz="2200" u="sng" dirty="0" smtClean="0"/>
              <a:t>left</a:t>
            </a:r>
            <a:r>
              <a:rPr lang="en-US" sz="2200" dirty="0" smtClean="0"/>
              <a:t>, decreasing [Ca(OH)</a:t>
            </a:r>
            <a:r>
              <a:rPr lang="en-US" sz="2200" baseline="-25000" dirty="0" smtClean="0"/>
              <a:t>2</a:t>
            </a:r>
            <a:r>
              <a:rPr lang="en-US" sz="2200" dirty="0" smtClean="0"/>
              <a:t>] and </a:t>
            </a:r>
            <a:r>
              <a:rPr lang="en-US" sz="2200" u="sng" dirty="0" smtClean="0"/>
              <a:t>decreasing</a:t>
            </a:r>
            <a:r>
              <a:rPr lang="en-US" sz="2200" dirty="0" smtClean="0"/>
              <a:t> the value of  K</a:t>
            </a:r>
          </a:p>
          <a:p>
            <a:pPr marL="0" indent="0" algn="l" rtl="0" eaLnBrk="1" hangingPunct="1">
              <a:buFont typeface="Wingdings" pitchFamily="2" charset="2"/>
              <a:buNone/>
              <a:defRPr/>
            </a:pPr>
            <a:r>
              <a:rPr lang="en-US" sz="2200" b="1" dirty="0" smtClean="0">
                <a:latin typeface="Times New Roman" pitchFamily="18" charset="0"/>
                <a:cs typeface="Times New Roman" pitchFamily="18" charset="0"/>
              </a:rPr>
              <a:t>   2.   Ca(CO</a:t>
            </a:r>
            <a:r>
              <a:rPr lang="en-US" sz="2200" b="1" baseline="-25000" dirty="0" smtClean="0">
                <a:latin typeface="Times New Roman" pitchFamily="18" charset="0"/>
                <a:cs typeface="Times New Roman" pitchFamily="18" charset="0"/>
              </a:rPr>
              <a:t>3</a:t>
            </a:r>
            <a:r>
              <a:rPr lang="en-US" sz="2200" b="1" dirty="0" smtClean="0">
                <a:latin typeface="Times New Roman" pitchFamily="18" charset="0"/>
                <a:cs typeface="Times New Roman" pitchFamily="18" charset="0"/>
              </a:rPr>
              <a:t>)(s)  +  heat  </a:t>
            </a:r>
            <a:r>
              <a:rPr lang="en-US" sz="2800" b="1" dirty="0" smtClean="0">
                <a:latin typeface="Times New Roman" pitchFamily="18" charset="0"/>
                <a:cs typeface="Times New Roman" pitchFamily="18" charset="0"/>
              </a:rPr>
              <a: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CaO</a:t>
            </a:r>
            <a:r>
              <a:rPr lang="en-US" sz="2000" b="1" dirty="0" smtClean="0">
                <a:latin typeface="Times New Roman" pitchFamily="18" charset="0"/>
                <a:cs typeface="Times New Roman" pitchFamily="18" charset="0"/>
              </a:rPr>
              <a:t>(s)   +   </a:t>
            </a:r>
            <a:r>
              <a:rPr lang="en-US" sz="2000" b="1" u="sng" dirty="0" smtClean="0">
                <a:latin typeface="Times New Roman" pitchFamily="18" charset="0"/>
                <a:cs typeface="Times New Roman" pitchFamily="18" charset="0"/>
              </a:rPr>
              <a:t>CO</a:t>
            </a:r>
            <a:r>
              <a:rPr lang="en-US" sz="2000" b="1" u="sng" baseline="-25000" dirty="0" smtClean="0">
                <a:latin typeface="Times New Roman" pitchFamily="18" charset="0"/>
                <a:cs typeface="Times New Roman" pitchFamily="18" charset="0"/>
              </a:rPr>
              <a:t>2</a:t>
            </a:r>
            <a:r>
              <a:rPr lang="en-US" sz="2000" b="1" u="sng" dirty="0" smtClean="0">
                <a:latin typeface="Times New Roman" pitchFamily="18" charset="0"/>
                <a:cs typeface="Times New Roman" pitchFamily="18" charset="0"/>
              </a:rPr>
              <a:t>(g)</a:t>
            </a:r>
            <a:r>
              <a:rPr lang="en-US" sz="2000" b="1" dirty="0" smtClean="0">
                <a:latin typeface="Times New Roman" pitchFamily="18" charset="0"/>
                <a:cs typeface="Times New Roman" pitchFamily="18" charset="0"/>
              </a:rPr>
              <a:t>           ∆</a:t>
            </a:r>
            <a:r>
              <a:rPr lang="en-US" sz="2000" b="1" baseline="30000" dirty="0" err="1" smtClean="0">
                <a:latin typeface="Times New Roman" pitchFamily="18" charset="0"/>
                <a:cs typeface="Times New Roman" pitchFamily="18" charset="0"/>
              </a:rPr>
              <a:t>o</a:t>
            </a:r>
            <a:r>
              <a:rPr lang="en-US" sz="2000" b="1" dirty="0" err="1" smtClean="0">
                <a:latin typeface="Times New Roman" pitchFamily="18" charset="0"/>
                <a:cs typeface="Times New Roman" pitchFamily="18" charset="0"/>
              </a:rPr>
              <a:t>H</a:t>
            </a:r>
            <a:r>
              <a:rPr lang="en-US" sz="2000" b="1" baseline="-25000" dirty="0" err="1" smtClean="0">
                <a:latin typeface="Times New Roman" pitchFamily="18" charset="0"/>
                <a:cs typeface="Times New Roman" pitchFamily="18" charset="0"/>
              </a:rPr>
              <a:t>rxn</a:t>
            </a:r>
            <a:r>
              <a:rPr lang="en-US" sz="2000" b="1" dirty="0" smtClean="0">
                <a:latin typeface="Times New Roman" pitchFamily="18" charset="0"/>
                <a:cs typeface="Times New Roman" pitchFamily="18" charset="0"/>
              </a:rPr>
              <a:t> = 178 kJ</a:t>
            </a:r>
          </a:p>
          <a:p>
            <a:pPr marL="347663" indent="0" algn="l" rtl="0" eaLnBrk="1" hangingPunct="1">
              <a:buFont typeface="Wingdings" pitchFamily="2" charset="2"/>
              <a:buNone/>
              <a:tabLst>
                <a:tab pos="685800" algn="l"/>
              </a:tabLst>
              <a:defRPr/>
            </a:pPr>
            <a:r>
              <a:rPr lang="en-US" sz="2200" dirty="0" smtClean="0">
                <a:cs typeface="Times New Roman" pitchFamily="18" charset="0"/>
              </a:rPr>
              <a:t>Since the net reaction is “Endothermic”, i.e., Ca(CO</a:t>
            </a:r>
            <a:r>
              <a:rPr lang="en-US" sz="2200" baseline="-25000" dirty="0" smtClean="0">
                <a:cs typeface="Times New Roman" pitchFamily="18" charset="0"/>
              </a:rPr>
              <a:t>3</a:t>
            </a:r>
            <a:r>
              <a:rPr lang="en-US" sz="2200" dirty="0" smtClean="0">
                <a:cs typeface="Times New Roman" pitchFamily="18" charset="0"/>
              </a:rPr>
              <a:t>) requires heat to decompose into </a:t>
            </a:r>
            <a:r>
              <a:rPr lang="en-US" sz="2200" dirty="0" err="1" smtClean="0">
                <a:cs typeface="Times New Roman" pitchFamily="18" charset="0"/>
              </a:rPr>
              <a:t>CaO</a:t>
            </a:r>
            <a:r>
              <a:rPr lang="en-US" sz="2200" dirty="0" smtClean="0">
                <a:cs typeface="Times New Roman" pitchFamily="18" charset="0"/>
              </a:rPr>
              <a:t> &amp; CO</a:t>
            </a:r>
            <a:r>
              <a:rPr lang="en-US" sz="2200" baseline="-25000" dirty="0" smtClean="0">
                <a:cs typeface="Times New Roman" pitchFamily="18" charset="0"/>
              </a:rPr>
              <a:t>2</a:t>
            </a:r>
            <a:r>
              <a:rPr lang="en-US" sz="2200" dirty="0" smtClean="0">
                <a:cs typeface="Times New Roman" pitchFamily="18" charset="0"/>
              </a:rPr>
              <a:t>, any heat added to the system forces the reaction even further to the right producing more CO</a:t>
            </a:r>
            <a:r>
              <a:rPr lang="en-US" sz="2200" baseline="-25000" dirty="0" smtClean="0">
                <a:cs typeface="Times New Roman" pitchFamily="18" charset="0"/>
              </a:rPr>
              <a:t>2</a:t>
            </a:r>
            <a:r>
              <a:rPr lang="en-US" sz="2200" dirty="0" smtClean="0">
                <a:cs typeface="Times New Roman" pitchFamily="18" charset="0"/>
              </a:rPr>
              <a:t>; </a:t>
            </a:r>
            <a:r>
              <a:rPr lang="en-US" sz="2200" u="sng" dirty="0" smtClean="0">
                <a:cs typeface="Times New Roman" pitchFamily="18" charset="0"/>
              </a:rPr>
              <a:t>increasing</a:t>
            </a:r>
            <a:r>
              <a:rPr lang="en-US" sz="2200" dirty="0" smtClean="0">
                <a:cs typeface="Times New Roman" pitchFamily="18" charset="0"/>
              </a:rPr>
              <a:t> the value of  K</a:t>
            </a:r>
          </a:p>
          <a:p>
            <a:pPr marL="3175" indent="0" algn="l" rtl="0" eaLnBrk="1" hangingPunct="1">
              <a:buFont typeface="Wingdings" pitchFamily="2" charset="2"/>
              <a:buNone/>
              <a:defRPr/>
            </a:pPr>
            <a:r>
              <a:rPr lang="en-US" sz="2200" b="1" dirty="0" smtClean="0">
                <a:latin typeface="Times New Roman" pitchFamily="18" charset="0"/>
                <a:cs typeface="Times New Roman" pitchFamily="18" charset="0"/>
              </a:rPr>
              <a:t>   3.    SO</a:t>
            </a:r>
            <a:r>
              <a:rPr lang="en-US" sz="2200" b="1" baseline="-25000" dirty="0" smtClean="0">
                <a:latin typeface="Times New Roman" pitchFamily="18" charset="0"/>
                <a:cs typeface="Times New Roman" pitchFamily="18" charset="0"/>
              </a:rPr>
              <a:t>2</a:t>
            </a:r>
            <a:r>
              <a:rPr lang="en-US" sz="2200" b="1" dirty="0" smtClean="0">
                <a:latin typeface="Times New Roman" pitchFamily="18" charset="0"/>
                <a:cs typeface="Times New Roman" pitchFamily="18" charset="0"/>
              </a:rPr>
              <a:t>(gas)  +  heat   ⇋   S(s)   +   O</a:t>
            </a:r>
            <a:r>
              <a:rPr lang="en-US" sz="2200" b="1" baseline="-25000" dirty="0" smtClean="0">
                <a:latin typeface="Times New Roman" pitchFamily="18" charset="0"/>
                <a:cs typeface="Times New Roman" pitchFamily="18" charset="0"/>
              </a:rPr>
              <a:t>2</a:t>
            </a:r>
            <a:r>
              <a:rPr lang="en-US" sz="2200" b="1" dirty="0" smtClean="0">
                <a:latin typeface="Times New Roman" pitchFamily="18" charset="0"/>
                <a:cs typeface="Times New Roman" pitchFamily="18" charset="0"/>
              </a:rPr>
              <a:t>                     ∆</a:t>
            </a:r>
            <a:r>
              <a:rPr lang="en-US" sz="2200" b="1" baseline="30000" dirty="0" err="1" smtClean="0">
                <a:latin typeface="Times New Roman" pitchFamily="18" charset="0"/>
                <a:cs typeface="Times New Roman" pitchFamily="18" charset="0"/>
              </a:rPr>
              <a:t>o</a:t>
            </a:r>
            <a:r>
              <a:rPr lang="en-US" sz="2200" b="1" dirty="0" err="1" smtClean="0">
                <a:latin typeface="Times New Roman" pitchFamily="18" charset="0"/>
                <a:cs typeface="Times New Roman" pitchFamily="18" charset="0"/>
              </a:rPr>
              <a:t>H</a:t>
            </a:r>
            <a:r>
              <a:rPr lang="en-US" sz="2200" b="1" baseline="-25000" dirty="0" err="1" smtClean="0">
                <a:latin typeface="Times New Roman" pitchFamily="18" charset="0"/>
                <a:cs typeface="Times New Roman" pitchFamily="18" charset="0"/>
              </a:rPr>
              <a:t>rxn</a:t>
            </a:r>
            <a:r>
              <a:rPr lang="en-US" sz="2200" b="1" dirty="0" smtClean="0">
                <a:latin typeface="Times New Roman" pitchFamily="18" charset="0"/>
                <a:cs typeface="Times New Roman" pitchFamily="18" charset="0"/>
              </a:rPr>
              <a:t> = 297 kJ</a:t>
            </a:r>
          </a:p>
          <a:p>
            <a:pPr marL="347663" indent="0" algn="l" rtl="0" eaLnBrk="1" hangingPunct="1">
              <a:buFont typeface="Wingdings" pitchFamily="2" charset="2"/>
              <a:buNone/>
              <a:tabLst>
                <a:tab pos="685800" algn="l"/>
              </a:tabLst>
              <a:defRPr/>
            </a:pPr>
            <a:r>
              <a:rPr lang="en-US" sz="2200" dirty="0" smtClean="0">
                <a:cs typeface="Times New Roman" pitchFamily="18" charset="0"/>
              </a:rPr>
              <a:t>Adding heat to Endothermic reaction shifts reaction to the right </a:t>
            </a:r>
            <a:r>
              <a:rPr lang="en-US" sz="2200" u="sng" dirty="0" smtClean="0">
                <a:cs typeface="Times New Roman" pitchFamily="18" charset="0"/>
              </a:rPr>
              <a:t>decreasing</a:t>
            </a:r>
            <a:r>
              <a:rPr lang="en-US" sz="2200" dirty="0" smtClean="0">
                <a:cs typeface="Times New Roman" pitchFamily="18" charset="0"/>
              </a:rPr>
              <a:t> the [SO</a:t>
            </a:r>
            <a:r>
              <a:rPr lang="en-US" sz="2200" baseline="-25000" dirty="0" smtClean="0">
                <a:cs typeface="Times New Roman" pitchFamily="18" charset="0"/>
              </a:rPr>
              <a:t>2</a:t>
            </a:r>
            <a:r>
              <a:rPr lang="en-US" sz="2200" dirty="0" smtClean="0">
                <a:cs typeface="Times New Roman" pitchFamily="18" charset="0"/>
              </a:rPr>
              <a:t>]; </a:t>
            </a:r>
            <a:r>
              <a:rPr lang="en-US" sz="2200" u="sng" dirty="0" smtClean="0">
                <a:cs typeface="Times New Roman" pitchFamily="18" charset="0"/>
              </a:rPr>
              <a:t>increasing</a:t>
            </a:r>
            <a:r>
              <a:rPr lang="en-US" sz="2200" dirty="0" smtClean="0">
                <a:cs typeface="Times New Roman" pitchFamily="18" charset="0"/>
              </a:rPr>
              <a:t> the value of  K</a:t>
            </a:r>
          </a:p>
          <a:p>
            <a:pPr marL="347663" indent="0" algn="l" rtl="0" eaLnBrk="1" hangingPunct="1">
              <a:buFont typeface="Wingdings" pitchFamily="2" charset="2"/>
              <a:buNone/>
              <a:tabLst>
                <a:tab pos="685800" algn="l"/>
              </a:tabLst>
              <a:defRPr/>
            </a:pPr>
            <a:endParaRPr lang="en-US" sz="2200" dirty="0" smtClean="0">
              <a:cs typeface="Times New Roman" pitchFamily="18" charset="0"/>
            </a:endParaRPr>
          </a:p>
          <a:p>
            <a:pPr marL="347663" indent="0" algn="l" rtl="0" eaLnBrk="1" hangingPunct="1">
              <a:spcBef>
                <a:spcPts val="300"/>
              </a:spcBef>
              <a:spcAft>
                <a:spcPts val="300"/>
              </a:spcAft>
              <a:buFont typeface="Wingdings" pitchFamily="2" charset="2"/>
              <a:buNone/>
              <a:defRPr/>
            </a:pPr>
            <a:endParaRPr lang="en-US" sz="2200" dirty="0"/>
          </a:p>
        </p:txBody>
      </p:sp>
      <p:sp>
        <p:nvSpPr>
          <p:cNvPr id="596995" name="Slide Number Placeholder 3"/>
          <p:cNvSpPr>
            <a:spLocks noGrp="1"/>
          </p:cNvSpPr>
          <p:nvPr>
            <p:ph type="sldNum" sz="quarter" idx="12"/>
          </p:nvPr>
        </p:nvSpPr>
        <p:spPr>
          <a:xfrm>
            <a:off x="0" y="6381750"/>
            <a:ext cx="2133600" cy="476250"/>
          </a:xfrm>
          <a:noFill/>
        </p:spPr>
        <p:txBody>
          <a:bodyPr/>
          <a:lstStyle/>
          <a:p>
            <a:fld id="{47DD5C2D-6256-4E29-A622-05A202AB2DDD}" type="slidenum">
              <a:rPr lang="ar-SA" smtClean="0">
                <a:latin typeface="Arial" pitchFamily="34" charset="0"/>
                <a:cs typeface="Arial" pitchFamily="34" charset="0"/>
              </a:rPr>
              <a:pPr/>
              <a:t>536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amond(i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amond(i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amond(i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diamond(in)">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diamond(in)">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diamond(in)">
                                      <p:cBhvr>
                                        <p:cTn id="3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018" name="Title 1"/>
          <p:cNvSpPr>
            <a:spLocks noGrp="1"/>
          </p:cNvSpPr>
          <p:nvPr>
            <p:ph type="title"/>
          </p:nvPr>
        </p:nvSpPr>
        <p:spPr>
          <a:xfrm>
            <a:off x="533400" y="0"/>
            <a:ext cx="8229600" cy="1143000"/>
          </a:xfrm>
        </p:spPr>
        <p:txBody>
          <a:bodyPr/>
          <a:lstStyle/>
          <a:p>
            <a:pPr eaLnBrk="1" hangingPunct="1"/>
            <a:r>
              <a:rPr lang="en-US" smtClean="0"/>
              <a:t>Le Chatelier’s Principle</a:t>
            </a:r>
          </a:p>
        </p:txBody>
      </p:sp>
      <p:grpSp>
        <p:nvGrpSpPr>
          <p:cNvPr id="598019" name="Group 11"/>
          <p:cNvGrpSpPr>
            <a:grpSpLocks/>
          </p:cNvGrpSpPr>
          <p:nvPr/>
        </p:nvGrpSpPr>
        <p:grpSpPr bwMode="auto">
          <a:xfrm>
            <a:off x="914400" y="914400"/>
            <a:ext cx="7335838" cy="5638800"/>
            <a:chOff x="894327" y="990600"/>
            <a:chExt cx="7335273" cy="5638800"/>
          </a:xfrm>
        </p:grpSpPr>
        <p:pic>
          <p:nvPicPr>
            <p:cNvPr id="598021" name="Picture 2" descr="siL48593_t17_04"/>
            <p:cNvPicPr>
              <a:picLocks noChangeAspect="1" noChangeArrowheads="1"/>
            </p:cNvPicPr>
            <p:nvPr/>
          </p:nvPicPr>
          <p:blipFill>
            <a:blip r:embed="rId3" cstate="print"/>
            <a:srcRect t="3896"/>
            <a:stretch>
              <a:fillRect/>
            </a:stretch>
          </p:blipFill>
          <p:spPr bwMode="auto">
            <a:xfrm>
              <a:off x="894327" y="990600"/>
              <a:ext cx="7335273" cy="5638800"/>
            </a:xfrm>
            <a:prstGeom prst="rect">
              <a:avLst/>
            </a:prstGeom>
            <a:noFill/>
            <a:ln w="9525">
              <a:noFill/>
              <a:miter lim="800000"/>
              <a:headEnd/>
              <a:tailEnd/>
            </a:ln>
          </p:spPr>
        </p:pic>
        <p:sp>
          <p:nvSpPr>
            <p:cNvPr id="11" name="Rectangle 10"/>
            <p:cNvSpPr/>
            <p:nvPr/>
          </p:nvSpPr>
          <p:spPr bwMode="auto">
            <a:xfrm>
              <a:off x="905439" y="990600"/>
              <a:ext cx="1123863" cy="238125"/>
            </a:xfrm>
            <a:prstGeom prst="rect">
              <a:avLst/>
            </a:prstGeom>
            <a:solidFill>
              <a:schemeClr val="bg1">
                <a:lumMod val="20000"/>
                <a:lumOff val="80000"/>
              </a:schemeClr>
            </a:solidFill>
            <a:ln w="9525" cap="flat" cmpd="sng" algn="ctr">
              <a:noFill/>
              <a:prstDash val="solid"/>
              <a:round/>
              <a:headEnd type="none" w="med" len="med"/>
              <a:tailEnd type="none" w="med" len="med"/>
            </a:ln>
            <a:effectLst/>
          </p:spPr>
          <p:txBody>
            <a:bodyPr/>
            <a:lstStyle/>
            <a:p>
              <a:pPr eaLnBrk="0" hangingPunct="0">
                <a:defRPr/>
              </a:pPr>
              <a:endParaRPr lang="en-US" sz="2700">
                <a:latin typeface="Tahoma" pitchFamily="34" charset="0"/>
                <a:cs typeface="Arial" charset="0"/>
              </a:endParaRPr>
            </a:p>
          </p:txBody>
        </p:sp>
      </p:grpSp>
      <p:sp>
        <p:nvSpPr>
          <p:cNvPr id="598020" name="Slide Number Placeholder 5"/>
          <p:cNvSpPr>
            <a:spLocks noGrp="1"/>
          </p:cNvSpPr>
          <p:nvPr>
            <p:ph type="sldNum" sz="quarter" idx="12"/>
          </p:nvPr>
        </p:nvSpPr>
        <p:spPr>
          <a:noFill/>
        </p:spPr>
        <p:txBody>
          <a:bodyPr/>
          <a:lstStyle/>
          <a:p>
            <a:fld id="{FFCA0B9A-1758-4E94-B789-BF5F54C3DF85}" type="slidenum">
              <a:rPr lang="ar-SA" smtClean="0">
                <a:latin typeface="Arial" pitchFamily="34" charset="0"/>
                <a:cs typeface="Arial" pitchFamily="34" charset="0"/>
              </a:rPr>
              <a:pPr/>
              <a:t>537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Text Box 4"/>
          <p:cNvSpPr txBox="1">
            <a:spLocks noChangeArrowheads="1"/>
          </p:cNvSpPr>
          <p:nvPr/>
        </p:nvSpPr>
        <p:spPr bwMode="auto">
          <a:xfrm>
            <a:off x="468313" y="188913"/>
            <a:ext cx="8458200" cy="1831975"/>
          </a:xfrm>
          <a:prstGeom prst="rect">
            <a:avLst/>
          </a:prstGeom>
          <a:noFill/>
          <a:ln w="12700">
            <a:noFill/>
            <a:miter lim="800000"/>
            <a:headEnd/>
            <a:tailEnd/>
          </a:ln>
        </p:spPr>
        <p:txBody>
          <a:bodyPr>
            <a:spAutoFit/>
          </a:bodyPr>
          <a:lstStyle/>
          <a:p>
            <a:pPr algn="l" rtl="0">
              <a:lnSpc>
                <a:spcPts val="2500"/>
              </a:lnSpc>
              <a:spcBef>
                <a:spcPts val="600"/>
              </a:spcBef>
              <a:spcAft>
                <a:spcPts val="600"/>
              </a:spcAft>
            </a:pPr>
            <a:r>
              <a:rPr lang="en-US" sz="2400">
                <a:latin typeface="Tahoma" pitchFamily="34" charset="0"/>
                <a:cs typeface="Tahoma" pitchFamily="34" charset="0"/>
              </a:rPr>
              <a:t>Ex: A 1.500 L reaction vessel was filled with 1.50 mol of PCl</a:t>
            </a:r>
            <a:r>
              <a:rPr lang="en-US" sz="2400" baseline="-25000">
                <a:latin typeface="Tahoma" pitchFamily="34" charset="0"/>
                <a:cs typeface="Tahoma" pitchFamily="34" charset="0"/>
              </a:rPr>
              <a:t>5</a:t>
            </a:r>
            <a:r>
              <a:rPr lang="en-US" sz="2400">
                <a:latin typeface="Tahoma" pitchFamily="34" charset="0"/>
                <a:cs typeface="Tahoma" pitchFamily="34" charset="0"/>
              </a:rPr>
              <a:t> at 100 </a:t>
            </a:r>
            <a:r>
              <a:rPr lang="en-US" sz="2400" baseline="30000">
                <a:latin typeface="Tahoma" pitchFamily="34" charset="0"/>
                <a:cs typeface="Tahoma" pitchFamily="34" charset="0"/>
              </a:rPr>
              <a:t>o</a:t>
            </a:r>
            <a:r>
              <a:rPr lang="en-US" sz="2400">
                <a:latin typeface="Tahoma" pitchFamily="34" charset="0"/>
                <a:cs typeface="Tahoma" pitchFamily="34" charset="0"/>
              </a:rPr>
              <a:t>C.  If, at equilibrium, the vessel contains 0.33 mol of PCl</a:t>
            </a:r>
            <a:r>
              <a:rPr lang="en-US" sz="2400" baseline="-25000">
                <a:latin typeface="Tahoma" pitchFamily="34" charset="0"/>
                <a:cs typeface="Tahoma" pitchFamily="34" charset="0"/>
              </a:rPr>
              <a:t>5</a:t>
            </a:r>
            <a:r>
              <a:rPr lang="en-US" sz="2400">
                <a:latin typeface="Tahoma" pitchFamily="34" charset="0"/>
                <a:cs typeface="Tahoma" pitchFamily="34" charset="0"/>
              </a:rPr>
              <a:t>, what is the equilibrium constant of the following reaction at this temperature?</a:t>
            </a:r>
          </a:p>
          <a:p>
            <a:pPr algn="l" rtl="0">
              <a:lnSpc>
                <a:spcPts val="2500"/>
              </a:lnSpc>
              <a:spcBef>
                <a:spcPts val="600"/>
              </a:spcBef>
              <a:spcAft>
                <a:spcPts val="600"/>
              </a:spcAft>
            </a:pPr>
            <a:r>
              <a:rPr lang="en-US" sz="2400">
                <a:latin typeface="Tahoma" pitchFamily="34" charset="0"/>
                <a:cs typeface="Tahoma" pitchFamily="34" charset="0"/>
              </a:rPr>
              <a:t>PCl</a:t>
            </a:r>
            <a:r>
              <a:rPr lang="en-US" sz="2400" baseline="-25000">
                <a:latin typeface="Tahoma" pitchFamily="34" charset="0"/>
                <a:cs typeface="Tahoma" pitchFamily="34" charset="0"/>
              </a:rPr>
              <a:t>3</a:t>
            </a:r>
            <a:r>
              <a:rPr lang="en-US" sz="2400">
                <a:latin typeface="Tahoma" pitchFamily="34" charset="0"/>
                <a:cs typeface="Tahoma" pitchFamily="34" charset="0"/>
              </a:rPr>
              <a:t>(g)  + Cl</a:t>
            </a:r>
            <a:r>
              <a:rPr lang="en-US" sz="2400" baseline="-25000">
                <a:latin typeface="Tahoma" pitchFamily="34" charset="0"/>
                <a:cs typeface="Tahoma" pitchFamily="34" charset="0"/>
              </a:rPr>
              <a:t>2</a:t>
            </a:r>
            <a:r>
              <a:rPr lang="en-US" sz="2400">
                <a:latin typeface="Tahoma" pitchFamily="34" charset="0"/>
                <a:cs typeface="Tahoma" pitchFamily="34" charset="0"/>
              </a:rPr>
              <a:t>(g)  </a:t>
            </a:r>
            <a:r>
              <a:rPr lang="en-US" sz="2400">
                <a:latin typeface="Tahoma" pitchFamily="34" charset="0"/>
                <a:cs typeface="Tahoma" pitchFamily="34" charset="0"/>
                <a:sym typeface="Symbol" pitchFamily="18" charset="2"/>
              </a:rPr>
              <a:t>  PCl</a:t>
            </a:r>
            <a:r>
              <a:rPr lang="en-US" sz="2400" baseline="-25000">
                <a:latin typeface="Tahoma" pitchFamily="34" charset="0"/>
                <a:cs typeface="Tahoma" pitchFamily="34" charset="0"/>
                <a:sym typeface="Symbol" pitchFamily="18" charset="2"/>
              </a:rPr>
              <a:t>5</a:t>
            </a:r>
            <a:r>
              <a:rPr lang="en-US" sz="2400">
                <a:latin typeface="Tahoma" pitchFamily="34" charset="0"/>
                <a:cs typeface="Tahoma" pitchFamily="34" charset="0"/>
                <a:sym typeface="Symbol" pitchFamily="18" charset="2"/>
              </a:rPr>
              <a:t>(g)</a:t>
            </a:r>
            <a:r>
              <a:rPr lang="en-US" sz="2400">
                <a:latin typeface="Tahoma" pitchFamily="34" charset="0"/>
                <a:cs typeface="Tahoma" pitchFamily="34" charset="0"/>
              </a:rPr>
              <a:t> </a:t>
            </a:r>
          </a:p>
        </p:txBody>
      </p:sp>
      <p:graphicFrame>
        <p:nvGraphicFramePr>
          <p:cNvPr id="7" name="Table 6"/>
          <p:cNvGraphicFramePr>
            <a:graphicFrameLocks noGrp="1"/>
          </p:cNvGraphicFramePr>
          <p:nvPr/>
        </p:nvGraphicFramePr>
        <p:xfrm>
          <a:off x="1066800" y="4038600"/>
          <a:ext cx="6705601" cy="1859280"/>
        </p:xfrm>
        <a:graphic>
          <a:graphicData uri="http://schemas.openxmlformats.org/drawingml/2006/table">
            <a:tbl>
              <a:tblPr firstRow="1" bandRow="1">
                <a:tableStyleId>{5C22544A-7EE6-4342-B048-85BDC9FD1C3A}</a:tableStyleId>
              </a:tblPr>
              <a:tblGrid>
                <a:gridCol w="1915886"/>
                <a:gridCol w="1393371"/>
                <a:gridCol w="1306286"/>
                <a:gridCol w="2090058"/>
              </a:tblGrid>
              <a:tr h="345440">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PCl</a:t>
                      </a:r>
                      <a:r>
                        <a:rPr lang="en-US" sz="1400" baseline="-25000" dirty="0" smtClean="0">
                          <a:solidFill>
                            <a:srgbClr val="000000"/>
                          </a:solidFill>
                          <a:latin typeface="+mj-lt"/>
                        </a:rPr>
                        <a:t>3</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Cl</a:t>
                      </a:r>
                      <a:r>
                        <a:rPr lang="en-US" sz="1400" baseline="-25000" dirty="0" smtClean="0">
                          <a:solidFill>
                            <a:srgbClr val="000000"/>
                          </a:solidFill>
                          <a:latin typeface="+mj-lt"/>
                        </a:rPr>
                        <a:t>2</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PCl</a:t>
                      </a:r>
                      <a:r>
                        <a:rPr lang="en-US" sz="1400" baseline="-25000" dirty="0" smtClean="0">
                          <a:solidFill>
                            <a:srgbClr val="000000"/>
                          </a:solidFill>
                          <a:latin typeface="+mj-lt"/>
                        </a:rPr>
                        <a:t>5</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70840">
                <a:tc>
                  <a:txBody>
                    <a:bodyPr/>
                    <a:lstStyle/>
                    <a:p>
                      <a:pPr algn="ctr"/>
                      <a:r>
                        <a:rPr lang="en-US" sz="1400" dirty="0" smtClean="0">
                          <a:solidFill>
                            <a:srgbClr val="000000"/>
                          </a:solidFill>
                          <a:latin typeface="+mj-lt"/>
                        </a:rPr>
                        <a:t>Initial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i</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[PCl</a:t>
                      </a:r>
                      <a:r>
                        <a:rPr lang="en-US" sz="1400" baseline="-25000" dirty="0" smtClean="0">
                          <a:solidFill>
                            <a:srgbClr val="000000"/>
                          </a:solidFill>
                          <a:latin typeface="+mj-lt"/>
                        </a:rPr>
                        <a:t>3</a:t>
                      </a:r>
                      <a:r>
                        <a:rPr lang="en-US" sz="1400" dirty="0" smtClean="0">
                          <a:solidFill>
                            <a:srgbClr val="000000"/>
                          </a:solidFill>
                          <a:latin typeface="+mj-lt"/>
                        </a:rPr>
                        <a:t>]</a:t>
                      </a:r>
                      <a:r>
                        <a:rPr lang="en-US" sz="1400" i="1" baseline="-25000" dirty="0" err="1" smtClean="0">
                          <a:solidFill>
                            <a:srgbClr val="000000"/>
                          </a:solidFill>
                          <a:latin typeface="Times New Roman" pitchFamily="18" charset="0"/>
                          <a:cs typeface="Times New Roman" pitchFamily="18" charset="0"/>
                        </a:rPr>
                        <a:t>i</a:t>
                      </a:r>
                      <a:r>
                        <a:rPr lang="en-US" sz="1400" i="1" dirty="0" smtClean="0">
                          <a:solidFill>
                            <a:srgbClr val="000000"/>
                          </a:solidFill>
                          <a:latin typeface="Times New Roman" pitchFamily="18" charset="0"/>
                          <a:cs typeface="Times New Roman" pitchFamily="18" charset="0"/>
                        </a:rPr>
                        <a:t> = </a:t>
                      </a:r>
                      <a:r>
                        <a:rPr lang="en-US" sz="1400" dirty="0" smtClean="0">
                          <a:solidFill>
                            <a:srgbClr val="000000"/>
                          </a:solidFill>
                          <a:latin typeface="+mj-lt"/>
                        </a:rPr>
                        <a:t>0.0</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[Cl</a:t>
                      </a:r>
                      <a:r>
                        <a:rPr lang="en-US" sz="1400" baseline="-25000" dirty="0" smtClean="0">
                          <a:solidFill>
                            <a:srgbClr val="000000"/>
                          </a:solidFill>
                          <a:latin typeface="+mj-lt"/>
                        </a:rPr>
                        <a:t>2</a:t>
                      </a:r>
                      <a:r>
                        <a:rPr lang="en-US" sz="1400" dirty="0" smtClean="0">
                          <a:solidFill>
                            <a:srgbClr val="000000"/>
                          </a:solidFill>
                          <a:latin typeface="+mj-lt"/>
                        </a:rPr>
                        <a:t>]</a:t>
                      </a:r>
                      <a:r>
                        <a:rPr lang="en-US" sz="1400" i="1" baseline="-25000" dirty="0" err="1" smtClean="0">
                          <a:solidFill>
                            <a:srgbClr val="000000"/>
                          </a:solidFill>
                          <a:latin typeface="Times New Roman" pitchFamily="18" charset="0"/>
                          <a:cs typeface="Times New Roman" pitchFamily="18" charset="0"/>
                        </a:rPr>
                        <a:t>i</a:t>
                      </a:r>
                      <a:r>
                        <a:rPr lang="en-US" sz="1400" dirty="0" smtClean="0">
                          <a:solidFill>
                            <a:srgbClr val="000000"/>
                          </a:solidFill>
                          <a:latin typeface="+mj-lt"/>
                        </a:rPr>
                        <a:t> = 0.0</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[PCl</a:t>
                      </a:r>
                      <a:r>
                        <a:rPr lang="en-US" sz="1400" baseline="-25000" dirty="0" smtClean="0">
                          <a:solidFill>
                            <a:srgbClr val="000000"/>
                          </a:solidFill>
                          <a:latin typeface="+mj-lt"/>
                        </a:rPr>
                        <a:t>5</a:t>
                      </a:r>
                      <a:r>
                        <a:rPr lang="en-US" sz="1400" dirty="0" smtClean="0">
                          <a:solidFill>
                            <a:srgbClr val="000000"/>
                          </a:solidFill>
                          <a:latin typeface="+mj-lt"/>
                        </a:rPr>
                        <a:t>]</a:t>
                      </a:r>
                      <a:r>
                        <a:rPr lang="en-US" sz="1400" i="1" baseline="-25000" dirty="0" smtClean="0">
                          <a:solidFill>
                            <a:srgbClr val="000000"/>
                          </a:solidFill>
                          <a:latin typeface="Times New Roman" pitchFamily="18" charset="0"/>
                          <a:cs typeface="Times New Roman" pitchFamily="18" charset="0"/>
                        </a:rPr>
                        <a:t>i</a:t>
                      </a:r>
                      <a:r>
                        <a:rPr lang="en-US" sz="1400" i="1" dirty="0" smtClean="0">
                          <a:solidFill>
                            <a:srgbClr val="000000"/>
                          </a:solidFill>
                          <a:latin typeface="Times New Roman" pitchFamily="18" charset="0"/>
                          <a:cs typeface="Times New Roman" pitchFamily="18" charset="0"/>
                        </a:rPr>
                        <a:t> </a:t>
                      </a:r>
                      <a:r>
                        <a:rPr lang="en-US" sz="1400" dirty="0" smtClean="0">
                          <a:solidFill>
                            <a:srgbClr val="000000"/>
                          </a:solidFill>
                          <a:latin typeface="+mj-lt"/>
                        </a:rPr>
                        <a:t>= 1.00</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401320">
                <a:tc>
                  <a:txBody>
                    <a:bodyPr/>
                    <a:lstStyle/>
                    <a:p>
                      <a:pPr algn="ctr"/>
                      <a:r>
                        <a:rPr lang="en-US" sz="1400" dirty="0" err="1" smtClean="0">
                          <a:solidFill>
                            <a:srgbClr val="000000"/>
                          </a:solidFill>
                          <a:latin typeface="+mj-lt"/>
                          <a:sym typeface="Symbol"/>
                        </a:rPr>
                        <a:t>Conc</a:t>
                      </a:r>
                      <a:r>
                        <a:rPr lang="en-US" sz="1400" dirty="0" smtClean="0">
                          <a:solidFill>
                            <a:srgbClr val="000000"/>
                          </a:solidFill>
                          <a:latin typeface="+mj-lt"/>
                          <a:sym typeface="Symbol"/>
                        </a:rPr>
                        <a:t> Change()</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70840">
                <a:tc>
                  <a:txBody>
                    <a:bodyPr/>
                    <a:lstStyle/>
                    <a:p>
                      <a:pPr algn="ctr"/>
                      <a:r>
                        <a:rPr lang="en-US" sz="1400" dirty="0" smtClean="0">
                          <a:solidFill>
                            <a:srgbClr val="000000"/>
                          </a:solidFill>
                          <a:latin typeface="+mj-lt"/>
                        </a:rPr>
                        <a:t>Final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f</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1.00 - 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70840">
                <a:tc>
                  <a:txBody>
                    <a:bodyPr/>
                    <a:lstStyle/>
                    <a:p>
                      <a:pPr algn="ctr"/>
                      <a:r>
                        <a:rPr lang="en-US" sz="1400" dirty="0" smtClean="0">
                          <a:solidFill>
                            <a:srgbClr val="000000"/>
                          </a:solidFill>
                          <a:latin typeface="+mj-lt"/>
                        </a:rPr>
                        <a:t>Equilibrium</a:t>
                      </a:r>
                      <a:r>
                        <a:rPr lang="en-US" sz="1400" baseline="0" dirty="0" smtClean="0">
                          <a:solidFill>
                            <a:srgbClr val="000000"/>
                          </a:solidFill>
                          <a:latin typeface="+mj-lt"/>
                        </a:rPr>
                        <a:t> </a:t>
                      </a:r>
                      <a:r>
                        <a:rPr lang="en-US" sz="1400" dirty="0" smtClean="0">
                          <a:solidFill>
                            <a:srgbClr val="000000"/>
                          </a:solidFill>
                          <a:latin typeface="+mj-lt"/>
                        </a:rPr>
                        <a:t>Values</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kern="1200" dirty="0" smtClean="0">
                          <a:solidFill>
                            <a:srgbClr val="000000"/>
                          </a:solidFill>
                          <a:latin typeface="+mn-lt"/>
                          <a:ea typeface="+mn-ea"/>
                          <a:cs typeface="+mn-cs"/>
                        </a:rPr>
                        <a:t>[PCl</a:t>
                      </a:r>
                      <a:r>
                        <a:rPr lang="en-US" sz="1400" kern="1200" baseline="-25000" dirty="0" smtClean="0">
                          <a:solidFill>
                            <a:srgbClr val="000000"/>
                          </a:solidFill>
                          <a:latin typeface="+mn-lt"/>
                          <a:ea typeface="+mn-ea"/>
                          <a:cs typeface="+mn-cs"/>
                        </a:rPr>
                        <a:t>3</a:t>
                      </a:r>
                      <a:r>
                        <a:rPr lang="en-US" sz="1400" kern="1200" dirty="0" smtClean="0">
                          <a:solidFill>
                            <a:srgbClr val="000000"/>
                          </a:solidFill>
                          <a:latin typeface="+mn-lt"/>
                          <a:ea typeface="+mn-ea"/>
                          <a:cs typeface="+mn-cs"/>
                        </a:rPr>
                        <a:t>]</a:t>
                      </a:r>
                      <a:r>
                        <a:rPr lang="en-US" sz="1400" dirty="0" smtClean="0">
                          <a:solidFill>
                            <a:srgbClr val="000000"/>
                          </a:solidFill>
                          <a:latin typeface="+mj-lt"/>
                        </a:rPr>
                        <a:t>= 0.78</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[Cl</a:t>
                      </a:r>
                      <a:r>
                        <a:rPr lang="en-US" sz="1400" baseline="-25000" dirty="0" smtClean="0">
                          <a:solidFill>
                            <a:srgbClr val="000000"/>
                          </a:solidFill>
                          <a:latin typeface="+mj-lt"/>
                        </a:rPr>
                        <a:t>2</a:t>
                      </a:r>
                      <a:r>
                        <a:rPr lang="en-US" sz="1400" dirty="0" smtClean="0">
                          <a:solidFill>
                            <a:srgbClr val="000000"/>
                          </a:solidFill>
                          <a:latin typeface="+mj-lt"/>
                        </a:rPr>
                        <a:t>] = 0.78</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[PCl</a:t>
                      </a:r>
                      <a:r>
                        <a:rPr lang="en-US" sz="1400" baseline="-25000" dirty="0" smtClean="0">
                          <a:solidFill>
                            <a:srgbClr val="000000"/>
                          </a:solidFill>
                          <a:latin typeface="+mj-lt"/>
                        </a:rPr>
                        <a:t>5</a:t>
                      </a:r>
                      <a:r>
                        <a:rPr lang="en-US" sz="1400" dirty="0" smtClean="0">
                          <a:solidFill>
                            <a:srgbClr val="000000"/>
                          </a:solidFill>
                          <a:latin typeface="+mj-lt"/>
                        </a:rPr>
                        <a:t>] =  0.22</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bl>
          </a:graphicData>
        </a:graphic>
      </p:graphicFrame>
      <p:sp>
        <p:nvSpPr>
          <p:cNvPr id="17452" name="TextBox 7"/>
          <p:cNvSpPr txBox="1">
            <a:spLocks noChangeArrowheads="1"/>
          </p:cNvSpPr>
          <p:nvPr/>
        </p:nvSpPr>
        <p:spPr bwMode="auto">
          <a:xfrm>
            <a:off x="381000" y="2362200"/>
            <a:ext cx="8215313" cy="1362075"/>
          </a:xfrm>
          <a:prstGeom prst="rect">
            <a:avLst/>
          </a:prstGeom>
          <a:noFill/>
          <a:ln w="9525">
            <a:noFill/>
            <a:miter lim="800000"/>
            <a:headEnd/>
            <a:tailEnd/>
          </a:ln>
        </p:spPr>
        <p:txBody>
          <a:bodyPr wrap="none">
            <a:spAutoFit/>
          </a:bodyPr>
          <a:lstStyle/>
          <a:p>
            <a:pPr>
              <a:lnSpc>
                <a:spcPts val="2500"/>
              </a:lnSpc>
              <a:spcBef>
                <a:spcPts val="600"/>
              </a:spcBef>
              <a:spcAft>
                <a:spcPts val="600"/>
              </a:spcAft>
            </a:pPr>
            <a:r>
              <a:rPr lang="en-US" sz="2200"/>
              <a:t>Initial  [PCl</a:t>
            </a:r>
            <a:r>
              <a:rPr lang="en-US" sz="2200" baseline="-25000"/>
              <a:t>5</a:t>
            </a:r>
            <a:r>
              <a:rPr lang="en-US" sz="2200"/>
              <a:t>]  =  1.50 mol / 1.500 L = 1.00 mol/L (1.00 M)</a:t>
            </a:r>
          </a:p>
          <a:p>
            <a:pPr>
              <a:lnSpc>
                <a:spcPts val="2500"/>
              </a:lnSpc>
              <a:spcBef>
                <a:spcPts val="600"/>
              </a:spcBef>
              <a:spcAft>
                <a:spcPts val="600"/>
              </a:spcAft>
            </a:pPr>
            <a:r>
              <a:rPr lang="en-US" sz="2200"/>
              <a:t>[PCl</a:t>
            </a:r>
            <a:r>
              <a:rPr lang="en-US" sz="2200" baseline="-25000"/>
              <a:t>5</a:t>
            </a:r>
            <a:r>
              <a:rPr lang="en-US" sz="2200"/>
              <a:t>]  at Equilibrium = 0.33 mol / 1.500 L = 0.22 M  =  1.00 – X</a:t>
            </a:r>
          </a:p>
          <a:p>
            <a:pPr>
              <a:lnSpc>
                <a:spcPts val="2500"/>
              </a:lnSpc>
              <a:spcBef>
                <a:spcPts val="600"/>
              </a:spcBef>
              <a:spcAft>
                <a:spcPts val="600"/>
              </a:spcAft>
            </a:pPr>
            <a:r>
              <a:rPr lang="en-US" sz="2200"/>
              <a:t>X = 1.00 – 0.22 = 0.78 mol /L</a:t>
            </a:r>
          </a:p>
        </p:txBody>
      </p:sp>
      <p:graphicFrame>
        <p:nvGraphicFramePr>
          <p:cNvPr id="17410" name="Object 6" descr="Brown marble"/>
          <p:cNvGraphicFramePr>
            <a:graphicFrameLocks noChangeAspect="1"/>
          </p:cNvGraphicFramePr>
          <p:nvPr/>
        </p:nvGraphicFramePr>
        <p:xfrm>
          <a:off x="2514600" y="6019800"/>
          <a:ext cx="4116388" cy="706438"/>
        </p:xfrm>
        <a:graphic>
          <a:graphicData uri="http://schemas.openxmlformats.org/presentationml/2006/ole">
            <mc:AlternateContent xmlns:mc="http://schemas.openxmlformats.org/markup-compatibility/2006">
              <mc:Choice xmlns:v="urn:schemas-microsoft-com:vml" Requires="v">
                <p:oleObj spid="_x0000_s88068" name="Equation" r:id="rId4" imgW="4736880" imgH="812520" progId="">
                  <p:embed/>
                </p:oleObj>
              </mc:Choice>
              <mc:Fallback>
                <p:oleObj name="Equation" r:id="rId4" imgW="4736880" imgH="81252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600" y="6019800"/>
                        <a:ext cx="4116388" cy="706438"/>
                      </a:xfrm>
                      <a:prstGeom prst="rect">
                        <a:avLst/>
                      </a:prstGeom>
                      <a:blipFill dpi="0" rotWithShape="0">
                        <a:blip r:embed="rId6"/>
                        <a:srcRect/>
                        <a:tile tx="0" ty="0" sx="100000" sy="100000" flip="none" algn="tl"/>
                      </a:blipFill>
                    </p:spPr>
                  </p:pic>
                </p:oleObj>
              </mc:Fallback>
            </mc:AlternateContent>
          </a:graphicData>
        </a:graphic>
      </p:graphicFrame>
      <p:sp>
        <p:nvSpPr>
          <p:cNvPr id="88101" name="Slide Number Placeholder 5"/>
          <p:cNvSpPr>
            <a:spLocks noGrp="1"/>
          </p:cNvSpPr>
          <p:nvPr>
            <p:ph type="sldNum" sz="quarter" idx="12"/>
          </p:nvPr>
        </p:nvSpPr>
        <p:spPr>
          <a:noFill/>
        </p:spPr>
        <p:txBody>
          <a:bodyPr/>
          <a:lstStyle/>
          <a:p>
            <a:fld id="{F4E5B8DD-47B6-49B1-A35D-E0686381827B}" type="slidenum">
              <a:rPr lang="ar-SA" smtClean="0">
                <a:latin typeface="Arial" pitchFamily="34" charset="0"/>
                <a:cs typeface="Arial" pitchFamily="34" charset="0"/>
              </a:rPr>
              <a:pPr/>
              <a:t>538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7452">
                                            <p:txEl>
                                              <p:pRg st="0" end="0"/>
                                            </p:txEl>
                                          </p:spTgt>
                                        </p:tgtEl>
                                        <p:attrNameLst>
                                          <p:attrName>style.visibility</p:attrName>
                                        </p:attrNameLst>
                                      </p:cBhvr>
                                      <p:to>
                                        <p:strVal val="visible"/>
                                      </p:to>
                                    </p:set>
                                    <p:animEffect transition="in" filter="diamond(in)">
                                      <p:cBhvr>
                                        <p:cTn id="7" dur="500"/>
                                        <p:tgtEl>
                                          <p:spTgt spid="174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7452">
                                            <p:txEl>
                                              <p:pRg st="1" end="1"/>
                                            </p:txEl>
                                          </p:spTgt>
                                        </p:tgtEl>
                                        <p:attrNameLst>
                                          <p:attrName>style.visibility</p:attrName>
                                        </p:attrNameLst>
                                      </p:cBhvr>
                                      <p:to>
                                        <p:strVal val="visible"/>
                                      </p:to>
                                    </p:set>
                                    <p:animEffect transition="in" filter="diamond(in)">
                                      <p:cBhvr>
                                        <p:cTn id="12" dur="500"/>
                                        <p:tgtEl>
                                          <p:spTgt spid="1745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7452">
                                            <p:txEl>
                                              <p:pRg st="2" end="2"/>
                                            </p:txEl>
                                          </p:spTgt>
                                        </p:tgtEl>
                                        <p:attrNameLst>
                                          <p:attrName>style.visibility</p:attrName>
                                        </p:attrNameLst>
                                      </p:cBhvr>
                                      <p:to>
                                        <p:strVal val="visible"/>
                                      </p:to>
                                    </p:set>
                                    <p:animEffect transition="in" filter="diamond(in)">
                                      <p:cBhvr>
                                        <p:cTn id="17" dur="500"/>
                                        <p:tgtEl>
                                          <p:spTgt spid="1745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7410"/>
                                        </p:tgtEl>
                                        <p:attrNameLst>
                                          <p:attrName>style.visibility</p:attrName>
                                        </p:attrNameLst>
                                      </p:cBhvr>
                                      <p:to>
                                        <p:strVal val="visible"/>
                                      </p:to>
                                    </p:set>
                                    <p:animEffect transition="in" filter="diamond(in)">
                                      <p:cBhvr>
                                        <p:cTn id="27"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Content Placeholder 2"/>
          <p:cNvSpPr>
            <a:spLocks noGrp="1"/>
          </p:cNvSpPr>
          <p:nvPr>
            <p:ph idx="1"/>
          </p:nvPr>
        </p:nvSpPr>
        <p:spPr>
          <a:xfrm>
            <a:off x="457200" y="228600"/>
            <a:ext cx="8686800" cy="1600200"/>
          </a:xfrm>
        </p:spPr>
        <p:txBody>
          <a:bodyPr/>
          <a:lstStyle/>
          <a:p>
            <a:pPr marL="0" indent="0" algn="l" rtl="0" eaLnBrk="1" hangingPunct="1">
              <a:buFont typeface="Wingdings" pitchFamily="2" charset="2"/>
              <a:buNone/>
            </a:pPr>
            <a:r>
              <a:rPr lang="en-US" sz="2400" smtClean="0">
                <a:cs typeface="Tahoma" pitchFamily="34" charset="0"/>
              </a:rPr>
              <a:t>Ex: If the initial concentrations of PCl</a:t>
            </a:r>
            <a:r>
              <a:rPr lang="en-US" sz="2400" baseline="-25000" smtClean="0">
                <a:cs typeface="Tahoma" pitchFamily="34" charset="0"/>
              </a:rPr>
              <a:t>3</a:t>
            </a:r>
            <a:r>
              <a:rPr lang="en-US" sz="2400" smtClean="0">
                <a:cs typeface="Tahoma" pitchFamily="34" charset="0"/>
              </a:rPr>
              <a:t> and Cl</a:t>
            </a:r>
            <a:r>
              <a:rPr lang="en-US" sz="2400" baseline="-25000" smtClean="0">
                <a:cs typeface="Tahoma" pitchFamily="34" charset="0"/>
              </a:rPr>
              <a:t>2</a:t>
            </a:r>
            <a:r>
              <a:rPr lang="en-US" sz="2400" smtClean="0">
                <a:cs typeface="Tahoma" pitchFamily="34" charset="0"/>
              </a:rPr>
              <a:t> in the previous reaction are 0.10 M, what are the expected equilibrium concentrations of all species at 100 </a:t>
            </a:r>
            <a:r>
              <a:rPr lang="en-US" sz="2400" baseline="30000" smtClean="0">
                <a:cs typeface="Tahoma" pitchFamily="34" charset="0"/>
              </a:rPr>
              <a:t>o</a:t>
            </a:r>
            <a:r>
              <a:rPr lang="en-US" sz="2400" smtClean="0">
                <a:cs typeface="Tahoma" pitchFamily="34" charset="0"/>
              </a:rPr>
              <a:t>C?</a:t>
            </a:r>
          </a:p>
          <a:p>
            <a:pPr marL="0" indent="0" algn="ctr" rtl="0" eaLnBrk="1" hangingPunct="1">
              <a:buFont typeface="Wingdings" pitchFamily="2" charset="2"/>
              <a:buNone/>
            </a:pPr>
            <a:r>
              <a:rPr lang="en-US" sz="2400" smtClean="0">
                <a:cs typeface="Tahoma" pitchFamily="34" charset="0"/>
              </a:rPr>
              <a:t>PCl</a:t>
            </a:r>
            <a:r>
              <a:rPr lang="en-US" sz="2400" baseline="-25000" smtClean="0">
                <a:cs typeface="Tahoma" pitchFamily="34" charset="0"/>
              </a:rPr>
              <a:t>3</a:t>
            </a:r>
            <a:r>
              <a:rPr lang="en-US" sz="2400" smtClean="0">
                <a:cs typeface="Tahoma" pitchFamily="34" charset="0"/>
              </a:rPr>
              <a:t>(g)  + Cl</a:t>
            </a:r>
            <a:r>
              <a:rPr lang="en-US" sz="2400" baseline="-25000" smtClean="0">
                <a:cs typeface="Tahoma" pitchFamily="34" charset="0"/>
              </a:rPr>
              <a:t>2</a:t>
            </a:r>
            <a:r>
              <a:rPr lang="en-US" sz="2400" smtClean="0">
                <a:cs typeface="Tahoma" pitchFamily="34" charset="0"/>
              </a:rPr>
              <a:t>(g)  </a:t>
            </a:r>
            <a:r>
              <a:rPr lang="en-US" sz="2400" smtClean="0">
                <a:cs typeface="Tahoma" pitchFamily="34" charset="0"/>
                <a:sym typeface="Symbol" pitchFamily="18" charset="2"/>
              </a:rPr>
              <a:t>  PCl</a:t>
            </a:r>
            <a:r>
              <a:rPr lang="en-US" sz="2400" baseline="-25000" smtClean="0">
                <a:cs typeface="Tahoma" pitchFamily="34" charset="0"/>
                <a:sym typeface="Symbol" pitchFamily="18" charset="2"/>
              </a:rPr>
              <a:t>5</a:t>
            </a:r>
            <a:r>
              <a:rPr lang="en-US" sz="2400" smtClean="0">
                <a:cs typeface="Tahoma" pitchFamily="34" charset="0"/>
                <a:sym typeface="Symbol" pitchFamily="18" charset="2"/>
              </a:rPr>
              <a:t>(g)</a:t>
            </a:r>
            <a:r>
              <a:rPr lang="en-US" sz="2400" smtClean="0">
                <a:cs typeface="Tahoma" pitchFamily="34" charset="0"/>
              </a:rPr>
              <a:t> </a:t>
            </a:r>
          </a:p>
          <a:p>
            <a:pPr marL="0" indent="0" algn="l" rtl="0" eaLnBrk="1" hangingPunct="1">
              <a:buFont typeface="Wingdings" pitchFamily="2" charset="2"/>
              <a:buNone/>
            </a:pPr>
            <a:endParaRPr lang="en-US" sz="2400" smtClean="0">
              <a:cs typeface="Tahoma" pitchFamily="34" charset="0"/>
            </a:endParaRPr>
          </a:p>
        </p:txBody>
      </p:sp>
      <p:graphicFrame>
        <p:nvGraphicFramePr>
          <p:cNvPr id="6" name="Table 5"/>
          <p:cNvGraphicFramePr>
            <a:graphicFrameLocks noGrp="1"/>
          </p:cNvGraphicFramePr>
          <p:nvPr/>
        </p:nvGraphicFramePr>
        <p:xfrm>
          <a:off x="1143000" y="4800600"/>
          <a:ext cx="6248400" cy="1822608"/>
        </p:xfrm>
        <a:graphic>
          <a:graphicData uri="http://schemas.openxmlformats.org/drawingml/2006/table">
            <a:tbl>
              <a:tblPr firstRow="1" bandRow="1">
                <a:tableStyleId>{5C22544A-7EE6-4342-B048-85BDC9FD1C3A}</a:tableStyleId>
              </a:tblPr>
              <a:tblGrid>
                <a:gridCol w="1600200"/>
                <a:gridCol w="1524000"/>
                <a:gridCol w="1371600"/>
                <a:gridCol w="1752600"/>
              </a:tblGrid>
              <a:tr h="243839">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PCl</a:t>
                      </a:r>
                      <a:r>
                        <a:rPr lang="en-US" sz="1400" baseline="-25000" dirty="0" smtClean="0">
                          <a:solidFill>
                            <a:srgbClr val="000000"/>
                          </a:solidFill>
                          <a:latin typeface="+mj-lt"/>
                        </a:rPr>
                        <a:t>3</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Cl</a:t>
                      </a:r>
                      <a:r>
                        <a:rPr lang="en-US" sz="1400" baseline="-25000" dirty="0" smtClean="0">
                          <a:solidFill>
                            <a:srgbClr val="000000"/>
                          </a:solidFill>
                          <a:latin typeface="+mj-lt"/>
                        </a:rPr>
                        <a:t>2</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PCl</a:t>
                      </a:r>
                      <a:r>
                        <a:rPr lang="en-US" sz="1400" baseline="-25000" dirty="0" smtClean="0">
                          <a:solidFill>
                            <a:srgbClr val="000000"/>
                          </a:solidFill>
                          <a:latin typeface="+mj-lt"/>
                        </a:rPr>
                        <a:t>5</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90048">
                <a:tc>
                  <a:txBody>
                    <a:bodyPr/>
                    <a:lstStyle/>
                    <a:p>
                      <a:pPr algn="ctr"/>
                      <a:r>
                        <a:rPr lang="en-US" sz="1400" dirty="0" smtClean="0">
                          <a:solidFill>
                            <a:srgbClr val="000000"/>
                          </a:solidFill>
                          <a:latin typeface="+mj-lt"/>
                        </a:rPr>
                        <a:t>Initial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i</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[PCl</a:t>
                      </a:r>
                      <a:r>
                        <a:rPr lang="en-US" sz="1400" baseline="-25000" dirty="0" smtClean="0">
                          <a:solidFill>
                            <a:srgbClr val="000000"/>
                          </a:solidFill>
                          <a:latin typeface="+mj-lt"/>
                        </a:rPr>
                        <a:t>3</a:t>
                      </a:r>
                      <a:r>
                        <a:rPr lang="en-US" sz="1400" dirty="0" smtClean="0">
                          <a:solidFill>
                            <a:srgbClr val="000000"/>
                          </a:solidFill>
                          <a:latin typeface="+mj-lt"/>
                        </a:rPr>
                        <a:t>]</a:t>
                      </a:r>
                      <a:r>
                        <a:rPr lang="en-US" sz="1400" i="1" baseline="-25000" dirty="0" err="1" smtClean="0">
                          <a:solidFill>
                            <a:srgbClr val="000000"/>
                          </a:solidFill>
                          <a:latin typeface="Times New Roman" pitchFamily="18" charset="0"/>
                          <a:cs typeface="Times New Roman" pitchFamily="18" charset="0"/>
                        </a:rPr>
                        <a:t>i</a:t>
                      </a:r>
                      <a:r>
                        <a:rPr lang="en-US" sz="1400" i="1" dirty="0" smtClean="0">
                          <a:solidFill>
                            <a:srgbClr val="000000"/>
                          </a:solidFill>
                          <a:latin typeface="Times New Roman" pitchFamily="18" charset="0"/>
                          <a:cs typeface="Times New Roman" pitchFamily="18" charset="0"/>
                        </a:rPr>
                        <a:t> =</a:t>
                      </a:r>
                      <a:r>
                        <a:rPr lang="en-US" sz="1400" i="1" baseline="0" dirty="0" smtClean="0">
                          <a:solidFill>
                            <a:srgbClr val="000000"/>
                          </a:solidFill>
                          <a:latin typeface="Times New Roman" pitchFamily="18" charset="0"/>
                          <a:cs typeface="Times New Roman" pitchFamily="18" charset="0"/>
                        </a:rPr>
                        <a:t> </a:t>
                      </a:r>
                      <a:r>
                        <a:rPr lang="en-US" sz="1400" dirty="0" smtClean="0">
                          <a:solidFill>
                            <a:srgbClr val="000000"/>
                          </a:solidFill>
                          <a:latin typeface="+mj-lt"/>
                        </a:rPr>
                        <a:t>0.10</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[Cl</a:t>
                      </a:r>
                      <a:r>
                        <a:rPr lang="en-US" sz="1400" baseline="-25000" dirty="0" smtClean="0">
                          <a:solidFill>
                            <a:srgbClr val="000000"/>
                          </a:solidFill>
                          <a:latin typeface="+mj-lt"/>
                        </a:rPr>
                        <a:t>2</a:t>
                      </a:r>
                      <a:r>
                        <a:rPr lang="en-US" sz="1400" dirty="0" smtClean="0">
                          <a:solidFill>
                            <a:srgbClr val="000000"/>
                          </a:solidFill>
                          <a:latin typeface="+mj-lt"/>
                        </a:rPr>
                        <a:t>]</a:t>
                      </a:r>
                      <a:r>
                        <a:rPr lang="en-US" sz="1400" i="1" baseline="-25000" dirty="0" err="1" smtClean="0">
                          <a:solidFill>
                            <a:srgbClr val="000000"/>
                          </a:solidFill>
                          <a:latin typeface="Times New Roman" pitchFamily="18" charset="0"/>
                          <a:cs typeface="Times New Roman" pitchFamily="18" charset="0"/>
                        </a:rPr>
                        <a:t>i</a:t>
                      </a:r>
                      <a:r>
                        <a:rPr lang="en-US" sz="1400" dirty="0" smtClean="0">
                          <a:solidFill>
                            <a:srgbClr val="000000"/>
                          </a:solidFill>
                          <a:latin typeface="+mj-lt"/>
                        </a:rPr>
                        <a:t> = 0.10</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[PCl</a:t>
                      </a:r>
                      <a:r>
                        <a:rPr lang="en-US" sz="1400" baseline="-25000" dirty="0" smtClean="0">
                          <a:solidFill>
                            <a:srgbClr val="000000"/>
                          </a:solidFill>
                          <a:latin typeface="+mj-lt"/>
                        </a:rPr>
                        <a:t>5</a:t>
                      </a:r>
                      <a:r>
                        <a:rPr lang="en-US" sz="1400" dirty="0" smtClean="0">
                          <a:solidFill>
                            <a:srgbClr val="000000"/>
                          </a:solidFill>
                          <a:latin typeface="+mj-lt"/>
                        </a:rPr>
                        <a:t>]</a:t>
                      </a:r>
                      <a:r>
                        <a:rPr lang="en-US" sz="1400" i="1" baseline="-25000" dirty="0" smtClean="0">
                          <a:solidFill>
                            <a:srgbClr val="000000"/>
                          </a:solidFill>
                          <a:latin typeface="Times New Roman" pitchFamily="18" charset="0"/>
                          <a:cs typeface="Times New Roman" pitchFamily="18" charset="0"/>
                        </a:rPr>
                        <a:t>i</a:t>
                      </a:r>
                      <a:r>
                        <a:rPr lang="en-US" sz="1400" i="1" dirty="0" smtClean="0">
                          <a:solidFill>
                            <a:srgbClr val="000000"/>
                          </a:solidFill>
                          <a:latin typeface="Times New Roman" pitchFamily="18" charset="0"/>
                          <a:cs typeface="Times New Roman" pitchFamily="18" charset="0"/>
                        </a:rPr>
                        <a:t> </a:t>
                      </a:r>
                      <a:r>
                        <a:rPr lang="en-US" sz="1400" dirty="0" smtClean="0">
                          <a:solidFill>
                            <a:srgbClr val="000000"/>
                          </a:solidFill>
                          <a:latin typeface="+mj-lt"/>
                        </a:rPr>
                        <a:t>= 0.0</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34791">
                <a:tc>
                  <a:txBody>
                    <a:bodyPr/>
                    <a:lstStyle/>
                    <a:p>
                      <a:pPr algn="ctr"/>
                      <a:r>
                        <a:rPr lang="en-US" sz="1400" dirty="0" err="1" smtClean="0">
                          <a:solidFill>
                            <a:srgbClr val="000000"/>
                          </a:solidFill>
                          <a:latin typeface="+mj-lt"/>
                          <a:sym typeface="Symbol"/>
                        </a:rPr>
                        <a:t>Conc</a:t>
                      </a:r>
                      <a:r>
                        <a:rPr lang="en-US" sz="1400" dirty="0" smtClean="0">
                          <a:solidFill>
                            <a:srgbClr val="000000"/>
                          </a:solidFill>
                          <a:latin typeface="+mj-lt"/>
                          <a:sym typeface="Symbol"/>
                        </a:rPr>
                        <a:t> Change ()</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34791">
                <a:tc>
                  <a:txBody>
                    <a:bodyPr/>
                    <a:lstStyle/>
                    <a:p>
                      <a:pPr algn="ctr"/>
                      <a:r>
                        <a:rPr lang="en-US" sz="1400" dirty="0" smtClean="0">
                          <a:solidFill>
                            <a:srgbClr val="000000"/>
                          </a:solidFill>
                          <a:latin typeface="+mj-lt"/>
                        </a:rPr>
                        <a:t>Final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f</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0.10</a:t>
                      </a:r>
                      <a:r>
                        <a:rPr lang="en-US" sz="1400" baseline="0" dirty="0" smtClean="0">
                          <a:solidFill>
                            <a:srgbClr val="000000"/>
                          </a:solidFill>
                          <a:latin typeface="+mj-lt"/>
                        </a:rPr>
                        <a:t> - 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0.10 – 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 </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87191">
                <a:tc>
                  <a:txBody>
                    <a:bodyPr/>
                    <a:lstStyle/>
                    <a:p>
                      <a:pPr algn="ctr"/>
                      <a:r>
                        <a:rPr lang="en-US" sz="1400" dirty="0" smtClean="0">
                          <a:solidFill>
                            <a:srgbClr val="000000"/>
                          </a:solidFill>
                          <a:latin typeface="+mj-lt"/>
                        </a:rPr>
                        <a:t>Equilibrium</a:t>
                      </a:r>
                      <a:r>
                        <a:rPr lang="en-US" sz="1400" baseline="0" dirty="0" smtClean="0">
                          <a:solidFill>
                            <a:srgbClr val="000000"/>
                          </a:solidFill>
                          <a:latin typeface="+mj-lt"/>
                        </a:rPr>
                        <a:t> </a:t>
                      </a:r>
                      <a:r>
                        <a:rPr lang="en-US" sz="1400" dirty="0" smtClean="0">
                          <a:solidFill>
                            <a:srgbClr val="000000"/>
                          </a:solidFill>
                          <a:latin typeface="+mj-lt"/>
                        </a:rPr>
                        <a:t>Values</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kern="1200" dirty="0" smtClean="0">
                          <a:solidFill>
                            <a:srgbClr val="000000"/>
                          </a:solidFill>
                          <a:latin typeface="+mn-lt"/>
                          <a:ea typeface="+mn-ea"/>
                          <a:cs typeface="+mn-cs"/>
                        </a:rPr>
                        <a:t>[PCl</a:t>
                      </a:r>
                      <a:r>
                        <a:rPr lang="en-US" sz="1400" kern="1200" baseline="-25000" dirty="0" smtClean="0">
                          <a:solidFill>
                            <a:srgbClr val="000000"/>
                          </a:solidFill>
                          <a:latin typeface="+mn-lt"/>
                          <a:ea typeface="+mn-ea"/>
                          <a:cs typeface="+mn-cs"/>
                        </a:rPr>
                        <a:t>3</a:t>
                      </a:r>
                      <a:r>
                        <a:rPr lang="en-US" sz="1400" kern="1200" dirty="0" smtClean="0">
                          <a:solidFill>
                            <a:srgbClr val="000000"/>
                          </a:solidFill>
                          <a:latin typeface="+mn-lt"/>
                          <a:ea typeface="+mn-ea"/>
                          <a:cs typeface="+mn-cs"/>
                        </a:rPr>
                        <a:t>]</a:t>
                      </a:r>
                      <a:r>
                        <a:rPr lang="en-US" sz="1400" b="0" kern="1200" baseline="-25000" dirty="0" smtClean="0">
                          <a:solidFill>
                            <a:srgbClr val="000000"/>
                          </a:solidFill>
                          <a:latin typeface="Times New Roman" pitchFamily="18" charset="0"/>
                          <a:ea typeface="+mn-ea"/>
                          <a:cs typeface="Times New Roman" pitchFamily="18" charset="0"/>
                        </a:rPr>
                        <a:t>f</a:t>
                      </a:r>
                      <a:r>
                        <a:rPr lang="en-US" sz="1400" dirty="0" smtClean="0">
                          <a:solidFill>
                            <a:srgbClr val="000000"/>
                          </a:solidFill>
                          <a:latin typeface="+mj-lt"/>
                        </a:rPr>
                        <a:t>= 0.097 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[Cl</a:t>
                      </a:r>
                      <a:r>
                        <a:rPr lang="en-US" sz="1400" baseline="-25000" dirty="0" smtClean="0">
                          <a:solidFill>
                            <a:srgbClr val="000000"/>
                          </a:solidFill>
                          <a:latin typeface="+mj-lt"/>
                        </a:rPr>
                        <a:t>2</a:t>
                      </a:r>
                      <a:r>
                        <a:rPr lang="en-US" sz="1400" dirty="0" smtClean="0">
                          <a:solidFill>
                            <a:srgbClr val="000000"/>
                          </a:solidFill>
                          <a:latin typeface="+mj-lt"/>
                        </a:rPr>
                        <a:t>]</a:t>
                      </a:r>
                      <a:r>
                        <a:rPr lang="en-US" sz="1400" baseline="-25000" dirty="0" smtClean="0">
                          <a:solidFill>
                            <a:srgbClr val="000000"/>
                          </a:solidFill>
                          <a:latin typeface="Times New Roman" pitchFamily="18" charset="0"/>
                          <a:cs typeface="Times New Roman" pitchFamily="18" charset="0"/>
                        </a:rPr>
                        <a:t>f</a:t>
                      </a:r>
                      <a:r>
                        <a:rPr lang="en-US" sz="1400" dirty="0" smtClean="0">
                          <a:solidFill>
                            <a:srgbClr val="000000"/>
                          </a:solidFill>
                          <a:latin typeface="+mj-lt"/>
                        </a:rPr>
                        <a:t> =0.097 M </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[PCl</a:t>
                      </a:r>
                      <a:r>
                        <a:rPr lang="en-US" sz="1400" baseline="-25000" dirty="0" smtClean="0">
                          <a:solidFill>
                            <a:srgbClr val="000000"/>
                          </a:solidFill>
                          <a:latin typeface="+mj-lt"/>
                        </a:rPr>
                        <a:t>5</a:t>
                      </a:r>
                      <a:r>
                        <a:rPr lang="en-US" sz="1400" dirty="0" smtClean="0">
                          <a:solidFill>
                            <a:srgbClr val="000000"/>
                          </a:solidFill>
                          <a:latin typeface="+mj-lt"/>
                        </a:rPr>
                        <a:t>]</a:t>
                      </a:r>
                      <a:r>
                        <a:rPr lang="en-US" sz="1400" baseline="-25000" dirty="0" smtClean="0">
                          <a:solidFill>
                            <a:srgbClr val="000000"/>
                          </a:solidFill>
                          <a:latin typeface="Times New Roman" pitchFamily="18" charset="0"/>
                          <a:cs typeface="Times New Roman" pitchFamily="18" charset="0"/>
                        </a:rPr>
                        <a:t> f</a:t>
                      </a:r>
                      <a:r>
                        <a:rPr lang="en-US" sz="1400" dirty="0" smtClean="0">
                          <a:solidFill>
                            <a:srgbClr val="000000"/>
                          </a:solidFill>
                          <a:latin typeface="+mj-lt"/>
                        </a:rPr>
                        <a:t> = 0.0034 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bl>
          </a:graphicData>
        </a:graphic>
      </p:graphicFrame>
      <p:graphicFrame>
        <p:nvGraphicFramePr>
          <p:cNvPr id="18434" name="Object 7" descr="Brown marble"/>
          <p:cNvGraphicFramePr>
            <a:graphicFrameLocks noChangeAspect="1"/>
          </p:cNvGraphicFramePr>
          <p:nvPr/>
        </p:nvGraphicFramePr>
        <p:xfrm>
          <a:off x="1066800" y="2743200"/>
          <a:ext cx="7062788" cy="1955800"/>
        </p:xfrm>
        <a:graphic>
          <a:graphicData uri="http://schemas.openxmlformats.org/presentationml/2006/ole">
            <mc:AlternateContent xmlns:mc="http://schemas.openxmlformats.org/markup-compatibility/2006">
              <mc:Choice xmlns:v="urn:schemas-microsoft-com:vml" Requires="v">
                <p:oleObj spid="_x0000_s89094" name="Equation" r:id="rId4" imgW="8851680" imgH="2450880" progId="">
                  <p:embed/>
                </p:oleObj>
              </mc:Choice>
              <mc:Fallback>
                <p:oleObj name="Equation" r:id="rId4" imgW="8851680" imgH="2450880" progId="">
                  <p:embed/>
                  <p:pic>
                    <p:nvPicPr>
                      <p:cNvPr id="0" name="Object 7"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2743200"/>
                        <a:ext cx="7062788" cy="19558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8435" name="Object 8" descr="Brown marble"/>
          <p:cNvGraphicFramePr>
            <a:graphicFrameLocks noChangeAspect="1"/>
          </p:cNvGraphicFramePr>
          <p:nvPr/>
        </p:nvGraphicFramePr>
        <p:xfrm>
          <a:off x="2057400" y="1981200"/>
          <a:ext cx="4449763" cy="658813"/>
        </p:xfrm>
        <a:graphic>
          <a:graphicData uri="http://schemas.openxmlformats.org/presentationml/2006/ole">
            <mc:AlternateContent xmlns:mc="http://schemas.openxmlformats.org/markup-compatibility/2006">
              <mc:Choice xmlns:v="urn:schemas-microsoft-com:vml" Requires="v">
                <p:oleObj spid="_x0000_s89095" name="Equation" r:id="rId7" imgW="5574960" imgH="825480" progId="">
                  <p:embed/>
                </p:oleObj>
              </mc:Choice>
              <mc:Fallback>
                <p:oleObj name="Equation" r:id="rId7" imgW="5574960" imgH="825480" progId="">
                  <p:embed/>
                  <p:pic>
                    <p:nvPicPr>
                      <p:cNvPr id="0" name="Object 8"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57400" y="1981200"/>
                        <a:ext cx="4449763" cy="658813"/>
                      </a:xfrm>
                      <a:prstGeom prst="rect">
                        <a:avLst/>
                      </a:prstGeom>
                      <a:blipFill dpi="0" rotWithShape="0">
                        <a:blip r:embed="rId6"/>
                        <a:srcRect/>
                        <a:tile tx="0" ty="0" sx="100000" sy="100000" flip="none" algn="tl"/>
                      </a:blipFill>
                    </p:spPr>
                  </p:pic>
                </p:oleObj>
              </mc:Fallback>
            </mc:AlternateContent>
          </a:graphicData>
        </a:graphic>
      </p:graphicFrame>
      <p:sp>
        <p:nvSpPr>
          <p:cNvPr id="89125" name="Slide Number Placeholder 6"/>
          <p:cNvSpPr>
            <a:spLocks noGrp="1"/>
          </p:cNvSpPr>
          <p:nvPr>
            <p:ph type="sldNum" sz="quarter" idx="12"/>
          </p:nvPr>
        </p:nvSpPr>
        <p:spPr>
          <a:noFill/>
        </p:spPr>
        <p:txBody>
          <a:bodyPr/>
          <a:lstStyle/>
          <a:p>
            <a:fld id="{F6D942F2-64DD-47D0-985B-8A5C06CD8E26}" type="slidenum">
              <a:rPr lang="ar-SA" smtClean="0">
                <a:latin typeface="Arial" pitchFamily="34" charset="0"/>
                <a:cs typeface="Arial" pitchFamily="34" charset="0"/>
              </a:rPr>
              <a:pPr/>
              <a:t>539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diamond(in)">
                                      <p:cBhvr>
                                        <p:cTn id="7" dur="5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8434"/>
                                        </p:tgtEl>
                                        <p:attrNameLst>
                                          <p:attrName>style.visibility</p:attrName>
                                        </p:attrNameLst>
                                      </p:cBhvr>
                                      <p:to>
                                        <p:strVal val="visible"/>
                                      </p:to>
                                    </p:set>
                                    <p:animEffect transition="in" filter="diamond(in)">
                                      <p:cBhvr>
                                        <p:cTn id="12" dur="500"/>
                                        <p:tgtEl>
                                          <p:spTgt spid="1843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ChangeArrowheads="1"/>
          </p:cNvSpPr>
          <p:nvPr/>
        </p:nvSpPr>
        <p:spPr bwMode="auto">
          <a:xfrm>
            <a:off x="0" y="152400"/>
            <a:ext cx="9144000" cy="685800"/>
          </a:xfrm>
          <a:prstGeom prst="rect">
            <a:avLst/>
          </a:prstGeom>
          <a:noFill/>
          <a:ln w="9525">
            <a:noFill/>
            <a:miter lim="800000"/>
            <a:headEnd/>
            <a:tailEnd/>
          </a:ln>
        </p:spPr>
        <p:txBody>
          <a:bodyPr anchor="ctr"/>
          <a:lstStyle/>
          <a:p>
            <a:r>
              <a:rPr lang="en-US" sz="3600"/>
              <a:t>Balancing Chemical Equations</a:t>
            </a:r>
          </a:p>
        </p:txBody>
      </p:sp>
      <p:sp>
        <p:nvSpPr>
          <p:cNvPr id="34819" name="Text Box 3"/>
          <p:cNvSpPr txBox="1">
            <a:spLocks noChangeArrowheads="1"/>
          </p:cNvSpPr>
          <p:nvPr/>
        </p:nvSpPr>
        <p:spPr bwMode="auto">
          <a:xfrm>
            <a:off x="212725" y="1208088"/>
            <a:ext cx="8550275" cy="946150"/>
          </a:xfrm>
          <a:prstGeom prst="rect">
            <a:avLst/>
          </a:prstGeom>
          <a:noFill/>
          <a:ln w="9525">
            <a:noFill/>
            <a:miter lim="800000"/>
            <a:headEnd/>
            <a:tailEnd/>
          </a:ln>
        </p:spPr>
        <p:txBody>
          <a:bodyPr>
            <a:spAutoFit/>
          </a:bodyPr>
          <a:lstStyle/>
          <a:p>
            <a:pPr marL="457200" indent="-457200" rtl="0">
              <a:buFontTx/>
              <a:buAutoNum type="arabicPeriod" startAt="4"/>
            </a:pPr>
            <a:r>
              <a:rPr lang="en-US" sz="2800"/>
              <a:t>Balance those elements that appear in two or more reactants or products. </a:t>
            </a:r>
          </a:p>
        </p:txBody>
      </p:sp>
      <p:grpSp>
        <p:nvGrpSpPr>
          <p:cNvPr id="2" name="Group 10"/>
          <p:cNvGrpSpPr>
            <a:grpSpLocks/>
          </p:cNvGrpSpPr>
          <p:nvPr/>
        </p:nvGrpSpPr>
        <p:grpSpPr bwMode="auto">
          <a:xfrm>
            <a:off x="908050" y="2743200"/>
            <a:ext cx="1435100" cy="1363663"/>
            <a:chOff x="21" y="1728"/>
            <a:chExt cx="904" cy="859"/>
          </a:xfrm>
        </p:grpSpPr>
        <p:sp>
          <p:nvSpPr>
            <p:cNvPr id="187428" name="Line 11"/>
            <p:cNvSpPr>
              <a:spLocks noChangeShapeType="1"/>
            </p:cNvSpPr>
            <p:nvPr/>
          </p:nvSpPr>
          <p:spPr bwMode="auto">
            <a:xfrm flipV="1">
              <a:off x="472" y="1728"/>
              <a:ext cx="0" cy="288"/>
            </a:xfrm>
            <a:prstGeom prst="line">
              <a:avLst/>
            </a:prstGeom>
            <a:noFill/>
            <a:ln w="19050">
              <a:solidFill>
                <a:schemeClr val="accent2"/>
              </a:solidFill>
              <a:round/>
              <a:headEnd/>
              <a:tailEnd type="triangle" w="med" len="med"/>
            </a:ln>
          </p:spPr>
          <p:txBody>
            <a:bodyPr/>
            <a:lstStyle/>
            <a:p>
              <a:endParaRPr lang="en-US"/>
            </a:p>
          </p:txBody>
        </p:sp>
        <p:sp>
          <p:nvSpPr>
            <p:cNvPr id="187429" name="Text Box 12"/>
            <p:cNvSpPr txBox="1">
              <a:spLocks noChangeArrowheads="1"/>
            </p:cNvSpPr>
            <p:nvPr/>
          </p:nvSpPr>
          <p:spPr bwMode="auto">
            <a:xfrm>
              <a:off x="21" y="2064"/>
              <a:ext cx="904" cy="523"/>
            </a:xfrm>
            <a:prstGeom prst="rect">
              <a:avLst/>
            </a:prstGeom>
            <a:noFill/>
            <a:ln w="9525">
              <a:noFill/>
              <a:miter lim="800000"/>
              <a:headEnd/>
              <a:tailEnd/>
            </a:ln>
          </p:spPr>
          <p:txBody>
            <a:bodyPr wrap="none">
              <a:spAutoFit/>
            </a:bodyPr>
            <a:lstStyle/>
            <a:p>
              <a:r>
                <a:rPr lang="en-US" sz="2400">
                  <a:solidFill>
                    <a:schemeClr val="accent2"/>
                  </a:solidFill>
                </a:rPr>
                <a:t>2 oxygen</a:t>
              </a:r>
            </a:p>
            <a:p>
              <a:r>
                <a:rPr lang="en-US" sz="2400">
                  <a:solidFill>
                    <a:schemeClr val="accent2"/>
                  </a:solidFill>
                </a:rPr>
                <a:t>on left</a:t>
              </a:r>
            </a:p>
          </p:txBody>
        </p:sp>
      </p:grpSp>
      <p:grpSp>
        <p:nvGrpSpPr>
          <p:cNvPr id="3" name="Group 13"/>
          <p:cNvGrpSpPr>
            <a:grpSpLocks/>
          </p:cNvGrpSpPr>
          <p:nvPr/>
        </p:nvGrpSpPr>
        <p:grpSpPr bwMode="auto">
          <a:xfrm>
            <a:off x="2609850" y="2743200"/>
            <a:ext cx="1435100" cy="1363663"/>
            <a:chOff x="1517" y="1680"/>
            <a:chExt cx="904" cy="859"/>
          </a:xfrm>
        </p:grpSpPr>
        <p:sp>
          <p:nvSpPr>
            <p:cNvPr id="187426" name="Line 14"/>
            <p:cNvSpPr>
              <a:spLocks noChangeShapeType="1"/>
            </p:cNvSpPr>
            <p:nvPr/>
          </p:nvSpPr>
          <p:spPr bwMode="auto">
            <a:xfrm flipV="1">
              <a:off x="1968" y="1680"/>
              <a:ext cx="0" cy="288"/>
            </a:xfrm>
            <a:prstGeom prst="line">
              <a:avLst/>
            </a:prstGeom>
            <a:noFill/>
            <a:ln w="19050">
              <a:solidFill>
                <a:schemeClr val="accent2"/>
              </a:solidFill>
              <a:round/>
              <a:headEnd/>
              <a:tailEnd type="triangle" w="med" len="med"/>
            </a:ln>
          </p:spPr>
          <p:txBody>
            <a:bodyPr/>
            <a:lstStyle/>
            <a:p>
              <a:endParaRPr lang="en-US"/>
            </a:p>
          </p:txBody>
        </p:sp>
        <p:sp>
          <p:nvSpPr>
            <p:cNvPr id="187427" name="Text Box 15"/>
            <p:cNvSpPr txBox="1">
              <a:spLocks noChangeArrowheads="1"/>
            </p:cNvSpPr>
            <p:nvPr/>
          </p:nvSpPr>
          <p:spPr bwMode="auto">
            <a:xfrm>
              <a:off x="1517" y="2016"/>
              <a:ext cx="904" cy="523"/>
            </a:xfrm>
            <a:prstGeom prst="rect">
              <a:avLst/>
            </a:prstGeom>
            <a:noFill/>
            <a:ln w="9525">
              <a:noFill/>
              <a:miter lim="800000"/>
              <a:headEnd/>
              <a:tailEnd/>
            </a:ln>
          </p:spPr>
          <p:txBody>
            <a:bodyPr wrap="none">
              <a:spAutoFit/>
            </a:bodyPr>
            <a:lstStyle/>
            <a:p>
              <a:r>
                <a:rPr lang="en-US" sz="2400">
                  <a:solidFill>
                    <a:schemeClr val="accent2"/>
                  </a:solidFill>
                </a:rPr>
                <a:t>4 oxygen</a:t>
              </a:r>
            </a:p>
            <a:p>
              <a:r>
                <a:rPr lang="en-US" sz="2400">
                  <a:solidFill>
                    <a:schemeClr val="accent2"/>
                  </a:solidFill>
                </a:rPr>
                <a:t>(2x2)</a:t>
              </a:r>
            </a:p>
          </p:txBody>
        </p:sp>
      </p:grpSp>
      <p:grpSp>
        <p:nvGrpSpPr>
          <p:cNvPr id="4" name="Group 28"/>
          <p:cNvGrpSpPr>
            <a:grpSpLocks/>
          </p:cNvGrpSpPr>
          <p:nvPr/>
        </p:nvGrpSpPr>
        <p:grpSpPr bwMode="auto">
          <a:xfrm>
            <a:off x="381000" y="2286000"/>
            <a:ext cx="4540250" cy="458788"/>
            <a:chOff x="1440" y="2068"/>
            <a:chExt cx="2860" cy="289"/>
          </a:xfrm>
        </p:grpSpPr>
        <p:sp>
          <p:nvSpPr>
            <p:cNvPr id="187423" name="Text Box 29"/>
            <p:cNvSpPr txBox="1">
              <a:spLocks noChangeArrowheads="1"/>
            </p:cNvSpPr>
            <p:nvPr/>
          </p:nvSpPr>
          <p:spPr bwMode="auto">
            <a:xfrm>
              <a:off x="1440" y="2068"/>
              <a:ext cx="974" cy="288"/>
            </a:xfrm>
            <a:prstGeom prst="rect">
              <a:avLst/>
            </a:prstGeom>
            <a:noFill/>
            <a:ln w="9525">
              <a:noFill/>
              <a:miter lim="800000"/>
              <a:headEnd/>
              <a:tailEnd/>
            </a:ln>
          </p:spPr>
          <p:txBody>
            <a:bodyPr wrap="none">
              <a:spAutoFit/>
            </a:bodyPr>
            <a:lstStyle/>
            <a:p>
              <a:r>
                <a:rPr lang="en-US" sz="2400">
                  <a:solidFill>
                    <a:schemeClr val="accent2"/>
                  </a:solidFill>
                </a:rPr>
                <a:t>C</a:t>
              </a:r>
              <a:r>
                <a:rPr lang="en-US" sz="2400" baseline="-25000">
                  <a:solidFill>
                    <a:schemeClr val="accent2"/>
                  </a:solidFill>
                </a:rPr>
                <a:t>2</a:t>
              </a:r>
              <a:r>
                <a:rPr lang="en-US" sz="2400">
                  <a:solidFill>
                    <a:schemeClr val="accent2"/>
                  </a:solidFill>
                </a:rPr>
                <a:t>H</a:t>
              </a:r>
              <a:r>
                <a:rPr lang="en-US" sz="2400" baseline="-25000">
                  <a:solidFill>
                    <a:schemeClr val="accent2"/>
                  </a:solidFill>
                </a:rPr>
                <a:t>6</a:t>
              </a:r>
              <a:r>
                <a:rPr lang="en-US" sz="2400">
                  <a:solidFill>
                    <a:schemeClr val="accent2"/>
                  </a:solidFill>
                </a:rPr>
                <a:t> + O</a:t>
              </a:r>
              <a:r>
                <a:rPr lang="en-US" sz="2400" baseline="-25000">
                  <a:solidFill>
                    <a:schemeClr val="accent2"/>
                  </a:solidFill>
                </a:rPr>
                <a:t>2</a:t>
              </a:r>
              <a:endParaRPr lang="en-US" sz="2400">
                <a:solidFill>
                  <a:schemeClr val="accent2"/>
                </a:solidFill>
              </a:endParaRPr>
            </a:p>
          </p:txBody>
        </p:sp>
        <p:sp>
          <p:nvSpPr>
            <p:cNvPr id="187424" name="Line 30"/>
            <p:cNvSpPr>
              <a:spLocks noChangeShapeType="1"/>
            </p:cNvSpPr>
            <p:nvPr/>
          </p:nvSpPr>
          <p:spPr bwMode="auto">
            <a:xfrm>
              <a:off x="2484" y="2212"/>
              <a:ext cx="480" cy="0"/>
            </a:xfrm>
            <a:prstGeom prst="line">
              <a:avLst/>
            </a:prstGeom>
            <a:noFill/>
            <a:ln w="38100">
              <a:solidFill>
                <a:schemeClr val="accent2"/>
              </a:solidFill>
              <a:round/>
              <a:headEnd/>
              <a:tailEnd type="triangle" w="med" len="med"/>
            </a:ln>
          </p:spPr>
          <p:txBody>
            <a:bodyPr wrap="none" anchor="ctr"/>
            <a:lstStyle/>
            <a:p>
              <a:endParaRPr lang="en-US"/>
            </a:p>
          </p:txBody>
        </p:sp>
        <p:sp>
          <p:nvSpPr>
            <p:cNvPr id="187425" name="Text Box 31"/>
            <p:cNvSpPr txBox="1">
              <a:spLocks noChangeArrowheads="1"/>
            </p:cNvSpPr>
            <p:nvPr/>
          </p:nvSpPr>
          <p:spPr bwMode="auto">
            <a:xfrm>
              <a:off x="3034" y="2069"/>
              <a:ext cx="1266" cy="288"/>
            </a:xfrm>
            <a:prstGeom prst="rect">
              <a:avLst/>
            </a:prstGeom>
            <a:noFill/>
            <a:ln w="9525">
              <a:noFill/>
              <a:miter lim="800000"/>
              <a:headEnd/>
              <a:tailEnd/>
            </a:ln>
          </p:spPr>
          <p:txBody>
            <a:bodyPr wrap="none">
              <a:spAutoFit/>
            </a:bodyPr>
            <a:lstStyle/>
            <a:p>
              <a:r>
                <a:rPr lang="en-US" sz="2400">
                  <a:solidFill>
                    <a:srgbClr val="FF0000"/>
                  </a:solidFill>
                </a:rPr>
                <a:t>2</a:t>
              </a:r>
              <a:r>
                <a:rPr lang="en-US" sz="2400">
                  <a:solidFill>
                    <a:schemeClr val="accent2"/>
                  </a:solidFill>
                </a:rPr>
                <a:t>CO</a:t>
              </a:r>
              <a:r>
                <a:rPr lang="en-US" sz="2400" baseline="-25000">
                  <a:solidFill>
                    <a:schemeClr val="accent2"/>
                  </a:solidFill>
                </a:rPr>
                <a:t>2</a:t>
              </a:r>
              <a:r>
                <a:rPr lang="en-US" sz="2400">
                  <a:solidFill>
                    <a:schemeClr val="accent2"/>
                  </a:solidFill>
                </a:rPr>
                <a:t> + </a:t>
              </a:r>
              <a:r>
                <a:rPr lang="en-US" sz="2400">
                  <a:solidFill>
                    <a:srgbClr val="FF0000"/>
                  </a:solidFill>
                </a:rPr>
                <a:t>3</a:t>
              </a:r>
              <a:r>
                <a:rPr lang="en-US" sz="2400">
                  <a:solidFill>
                    <a:schemeClr val="accent2"/>
                  </a:solidFill>
                </a:rPr>
                <a:t>H</a:t>
              </a:r>
              <a:r>
                <a:rPr lang="en-US" sz="2400" baseline="-25000">
                  <a:solidFill>
                    <a:schemeClr val="accent2"/>
                  </a:solidFill>
                </a:rPr>
                <a:t>2</a:t>
              </a:r>
              <a:r>
                <a:rPr lang="en-US" sz="2400">
                  <a:solidFill>
                    <a:schemeClr val="accent2"/>
                  </a:solidFill>
                </a:rPr>
                <a:t>O</a:t>
              </a:r>
            </a:p>
          </p:txBody>
        </p:sp>
      </p:grpSp>
      <p:grpSp>
        <p:nvGrpSpPr>
          <p:cNvPr id="5" name="Group 44"/>
          <p:cNvGrpSpPr>
            <a:grpSpLocks/>
          </p:cNvGrpSpPr>
          <p:nvPr/>
        </p:nvGrpSpPr>
        <p:grpSpPr bwMode="auto">
          <a:xfrm>
            <a:off x="3900488" y="2743200"/>
            <a:ext cx="1700212" cy="1354138"/>
            <a:chOff x="2457" y="1728"/>
            <a:chExt cx="1071" cy="853"/>
          </a:xfrm>
        </p:grpSpPr>
        <p:sp>
          <p:nvSpPr>
            <p:cNvPr id="187421" name="Line 33"/>
            <p:cNvSpPr>
              <a:spLocks noChangeShapeType="1"/>
            </p:cNvSpPr>
            <p:nvPr/>
          </p:nvSpPr>
          <p:spPr bwMode="auto">
            <a:xfrm flipV="1">
              <a:off x="2992" y="1728"/>
              <a:ext cx="0" cy="288"/>
            </a:xfrm>
            <a:prstGeom prst="line">
              <a:avLst/>
            </a:prstGeom>
            <a:noFill/>
            <a:ln w="19050">
              <a:solidFill>
                <a:schemeClr val="accent2"/>
              </a:solidFill>
              <a:round/>
              <a:headEnd/>
              <a:tailEnd type="triangle" w="med" len="med"/>
            </a:ln>
          </p:spPr>
          <p:txBody>
            <a:bodyPr/>
            <a:lstStyle/>
            <a:p>
              <a:endParaRPr lang="en-US"/>
            </a:p>
          </p:txBody>
        </p:sp>
        <p:sp>
          <p:nvSpPr>
            <p:cNvPr id="187422" name="Text Box 34"/>
            <p:cNvSpPr txBox="1">
              <a:spLocks noChangeArrowheads="1"/>
            </p:cNvSpPr>
            <p:nvPr/>
          </p:nvSpPr>
          <p:spPr bwMode="auto">
            <a:xfrm>
              <a:off x="2457" y="2058"/>
              <a:ext cx="1071" cy="523"/>
            </a:xfrm>
            <a:prstGeom prst="rect">
              <a:avLst/>
            </a:prstGeom>
            <a:noFill/>
            <a:ln w="9525">
              <a:noFill/>
              <a:miter lim="800000"/>
              <a:headEnd/>
              <a:tailEnd/>
            </a:ln>
          </p:spPr>
          <p:txBody>
            <a:bodyPr wrap="none">
              <a:spAutoFit/>
            </a:bodyPr>
            <a:lstStyle/>
            <a:p>
              <a:r>
                <a:rPr lang="en-US" sz="2400">
                  <a:solidFill>
                    <a:schemeClr val="accent2"/>
                  </a:solidFill>
                </a:rPr>
                <a:t>+ 3 oxygen</a:t>
              </a:r>
            </a:p>
            <a:p>
              <a:r>
                <a:rPr lang="en-US" sz="2400">
                  <a:solidFill>
                    <a:schemeClr val="accent2"/>
                  </a:solidFill>
                </a:rPr>
                <a:t>(3x1)</a:t>
              </a:r>
            </a:p>
          </p:txBody>
        </p:sp>
      </p:grpSp>
      <p:grpSp>
        <p:nvGrpSpPr>
          <p:cNvPr id="6" name="Group 54"/>
          <p:cNvGrpSpPr>
            <a:grpSpLocks/>
          </p:cNvGrpSpPr>
          <p:nvPr/>
        </p:nvGrpSpPr>
        <p:grpSpPr bwMode="auto">
          <a:xfrm>
            <a:off x="5561013" y="2133600"/>
            <a:ext cx="2444750" cy="762000"/>
            <a:chOff x="3456" y="1344"/>
            <a:chExt cx="1540" cy="480"/>
          </a:xfrm>
        </p:grpSpPr>
        <p:sp>
          <p:nvSpPr>
            <p:cNvPr id="187416" name="Text Box 16"/>
            <p:cNvSpPr txBox="1">
              <a:spLocks noChangeArrowheads="1"/>
            </p:cNvSpPr>
            <p:nvPr/>
          </p:nvSpPr>
          <p:spPr bwMode="auto">
            <a:xfrm>
              <a:off x="3456" y="1440"/>
              <a:ext cx="1350" cy="288"/>
            </a:xfrm>
            <a:prstGeom prst="rect">
              <a:avLst/>
            </a:prstGeom>
            <a:noFill/>
            <a:ln w="9525">
              <a:noFill/>
              <a:miter lim="800000"/>
              <a:headEnd/>
              <a:tailEnd/>
            </a:ln>
          </p:spPr>
          <p:txBody>
            <a:bodyPr wrap="none">
              <a:spAutoFit/>
            </a:bodyPr>
            <a:lstStyle/>
            <a:p>
              <a:r>
                <a:rPr lang="en-US" sz="2400">
                  <a:solidFill>
                    <a:schemeClr val="accent2"/>
                  </a:solidFill>
                </a:rPr>
                <a:t>multiply O</a:t>
              </a:r>
              <a:r>
                <a:rPr lang="en-US" sz="2400" baseline="-25000">
                  <a:solidFill>
                    <a:schemeClr val="accent2"/>
                  </a:solidFill>
                </a:rPr>
                <a:t>2</a:t>
              </a:r>
              <a:r>
                <a:rPr lang="en-US" sz="2400">
                  <a:solidFill>
                    <a:schemeClr val="accent2"/>
                  </a:solidFill>
                </a:rPr>
                <a:t> by </a:t>
              </a:r>
              <a:endParaRPr lang="en-US" sz="2400">
                <a:solidFill>
                  <a:srgbClr val="FF0000"/>
                </a:solidFill>
              </a:endParaRPr>
            </a:p>
          </p:txBody>
        </p:sp>
        <p:grpSp>
          <p:nvGrpSpPr>
            <p:cNvPr id="187417" name="Group 42"/>
            <p:cNvGrpSpPr>
              <a:grpSpLocks/>
            </p:cNvGrpSpPr>
            <p:nvPr/>
          </p:nvGrpSpPr>
          <p:grpSpPr bwMode="auto">
            <a:xfrm>
              <a:off x="4756" y="1344"/>
              <a:ext cx="240" cy="480"/>
              <a:chOff x="4320" y="3264"/>
              <a:chExt cx="240" cy="480"/>
            </a:xfrm>
          </p:grpSpPr>
          <p:sp>
            <p:nvSpPr>
              <p:cNvPr id="187418" name="Text Box 37"/>
              <p:cNvSpPr txBox="1">
                <a:spLocks noChangeArrowheads="1"/>
              </p:cNvSpPr>
              <p:nvPr/>
            </p:nvSpPr>
            <p:spPr bwMode="auto">
              <a:xfrm>
                <a:off x="4328" y="3264"/>
                <a:ext cx="223" cy="288"/>
              </a:xfrm>
              <a:prstGeom prst="rect">
                <a:avLst/>
              </a:prstGeom>
              <a:noFill/>
              <a:ln w="9525">
                <a:noFill/>
                <a:miter lim="800000"/>
                <a:headEnd/>
                <a:tailEnd/>
              </a:ln>
            </p:spPr>
            <p:txBody>
              <a:bodyPr wrap="none">
                <a:spAutoFit/>
              </a:bodyPr>
              <a:lstStyle/>
              <a:p>
                <a:r>
                  <a:rPr lang="en-US" sz="2400">
                    <a:solidFill>
                      <a:srgbClr val="FF0000"/>
                    </a:solidFill>
                  </a:rPr>
                  <a:t>7</a:t>
                </a:r>
              </a:p>
            </p:txBody>
          </p:sp>
          <p:sp>
            <p:nvSpPr>
              <p:cNvPr id="187419" name="Line 38"/>
              <p:cNvSpPr>
                <a:spLocks noChangeShapeType="1"/>
              </p:cNvSpPr>
              <p:nvPr/>
            </p:nvSpPr>
            <p:spPr bwMode="auto">
              <a:xfrm>
                <a:off x="4320" y="3504"/>
                <a:ext cx="240" cy="0"/>
              </a:xfrm>
              <a:prstGeom prst="line">
                <a:avLst/>
              </a:prstGeom>
              <a:noFill/>
              <a:ln w="19050">
                <a:solidFill>
                  <a:srgbClr val="FF0000"/>
                </a:solidFill>
                <a:round/>
                <a:headEnd/>
                <a:tailEnd/>
              </a:ln>
            </p:spPr>
            <p:txBody>
              <a:bodyPr/>
              <a:lstStyle/>
              <a:p>
                <a:endParaRPr lang="en-US"/>
              </a:p>
            </p:txBody>
          </p:sp>
          <p:sp>
            <p:nvSpPr>
              <p:cNvPr id="187420" name="Text Box 41"/>
              <p:cNvSpPr txBox="1">
                <a:spLocks noChangeArrowheads="1"/>
              </p:cNvSpPr>
              <p:nvPr/>
            </p:nvSpPr>
            <p:spPr bwMode="auto">
              <a:xfrm>
                <a:off x="4328" y="3456"/>
                <a:ext cx="223" cy="288"/>
              </a:xfrm>
              <a:prstGeom prst="rect">
                <a:avLst/>
              </a:prstGeom>
              <a:noFill/>
              <a:ln w="9525">
                <a:noFill/>
                <a:miter lim="800000"/>
                <a:headEnd/>
                <a:tailEnd/>
              </a:ln>
            </p:spPr>
            <p:txBody>
              <a:bodyPr wrap="none">
                <a:spAutoFit/>
              </a:bodyPr>
              <a:lstStyle/>
              <a:p>
                <a:r>
                  <a:rPr lang="en-US" sz="2400">
                    <a:solidFill>
                      <a:srgbClr val="FF0000"/>
                    </a:solidFill>
                  </a:rPr>
                  <a:t>2</a:t>
                </a:r>
              </a:p>
            </p:txBody>
          </p:sp>
        </p:grpSp>
      </p:grpSp>
      <p:sp>
        <p:nvSpPr>
          <p:cNvPr id="34861" name="Text Box 45"/>
          <p:cNvSpPr txBox="1">
            <a:spLocks noChangeArrowheads="1"/>
          </p:cNvSpPr>
          <p:nvPr/>
        </p:nvSpPr>
        <p:spPr bwMode="auto">
          <a:xfrm>
            <a:off x="5462588" y="3267075"/>
            <a:ext cx="1700212" cy="830263"/>
          </a:xfrm>
          <a:prstGeom prst="rect">
            <a:avLst/>
          </a:prstGeom>
          <a:noFill/>
          <a:ln w="9525">
            <a:noFill/>
            <a:miter lim="800000"/>
            <a:headEnd/>
            <a:tailEnd/>
          </a:ln>
        </p:spPr>
        <p:txBody>
          <a:bodyPr wrap="none">
            <a:spAutoFit/>
          </a:bodyPr>
          <a:lstStyle/>
          <a:p>
            <a:pPr algn="r"/>
            <a:r>
              <a:rPr lang="en-US" sz="2400">
                <a:solidFill>
                  <a:schemeClr val="accent2"/>
                </a:solidFill>
              </a:rPr>
              <a:t>= 7 oxygen</a:t>
            </a:r>
          </a:p>
          <a:p>
            <a:pPr algn="r"/>
            <a:r>
              <a:rPr lang="en-US" sz="2400">
                <a:solidFill>
                  <a:schemeClr val="accent2"/>
                </a:solidFill>
              </a:rPr>
              <a:t>on right</a:t>
            </a:r>
          </a:p>
        </p:txBody>
      </p:sp>
      <p:grpSp>
        <p:nvGrpSpPr>
          <p:cNvPr id="8" name="Group 55"/>
          <p:cNvGrpSpPr>
            <a:grpSpLocks/>
          </p:cNvGrpSpPr>
          <p:nvPr/>
        </p:nvGrpSpPr>
        <p:grpSpPr bwMode="auto">
          <a:xfrm>
            <a:off x="381000" y="4279900"/>
            <a:ext cx="4864100" cy="762000"/>
            <a:chOff x="240" y="2696"/>
            <a:chExt cx="3064" cy="480"/>
          </a:xfrm>
        </p:grpSpPr>
        <p:sp>
          <p:nvSpPr>
            <p:cNvPr id="187409" name="Text Box 47"/>
            <p:cNvSpPr txBox="1">
              <a:spLocks noChangeArrowheads="1"/>
            </p:cNvSpPr>
            <p:nvPr/>
          </p:nvSpPr>
          <p:spPr bwMode="auto">
            <a:xfrm>
              <a:off x="240" y="2783"/>
              <a:ext cx="1239" cy="288"/>
            </a:xfrm>
            <a:prstGeom prst="rect">
              <a:avLst/>
            </a:prstGeom>
            <a:noFill/>
            <a:ln w="9525">
              <a:noFill/>
              <a:miter lim="800000"/>
              <a:headEnd/>
              <a:tailEnd/>
            </a:ln>
          </p:spPr>
          <p:txBody>
            <a:bodyPr wrap="none">
              <a:spAutoFit/>
            </a:bodyPr>
            <a:lstStyle/>
            <a:p>
              <a:r>
                <a:rPr lang="en-US" sz="2400">
                  <a:solidFill>
                    <a:schemeClr val="accent2"/>
                  </a:solidFill>
                </a:rPr>
                <a:t>C</a:t>
              </a:r>
              <a:r>
                <a:rPr lang="en-US" sz="2400" baseline="-25000">
                  <a:solidFill>
                    <a:schemeClr val="accent2"/>
                  </a:solidFill>
                </a:rPr>
                <a:t>2</a:t>
              </a:r>
              <a:r>
                <a:rPr lang="en-US" sz="2400">
                  <a:solidFill>
                    <a:schemeClr val="accent2"/>
                  </a:solidFill>
                </a:rPr>
                <a:t>H</a:t>
              </a:r>
              <a:r>
                <a:rPr lang="en-US" sz="2400" baseline="-25000">
                  <a:solidFill>
                    <a:schemeClr val="accent2"/>
                  </a:solidFill>
                </a:rPr>
                <a:t>6</a:t>
              </a:r>
              <a:r>
                <a:rPr lang="en-US" sz="2400">
                  <a:solidFill>
                    <a:schemeClr val="accent2"/>
                  </a:solidFill>
                </a:rPr>
                <a:t> +      O</a:t>
              </a:r>
              <a:r>
                <a:rPr lang="en-US" sz="2400" baseline="-25000">
                  <a:solidFill>
                    <a:schemeClr val="accent2"/>
                  </a:solidFill>
                </a:rPr>
                <a:t>2</a:t>
              </a:r>
              <a:endParaRPr lang="en-US" sz="2400">
                <a:solidFill>
                  <a:schemeClr val="accent2"/>
                </a:solidFill>
              </a:endParaRPr>
            </a:p>
          </p:txBody>
        </p:sp>
        <p:sp>
          <p:nvSpPr>
            <p:cNvPr id="187410" name="Line 48"/>
            <p:cNvSpPr>
              <a:spLocks noChangeShapeType="1"/>
            </p:cNvSpPr>
            <p:nvPr/>
          </p:nvSpPr>
          <p:spPr bwMode="auto">
            <a:xfrm>
              <a:off x="1488" y="2927"/>
              <a:ext cx="480" cy="0"/>
            </a:xfrm>
            <a:prstGeom prst="line">
              <a:avLst/>
            </a:prstGeom>
            <a:noFill/>
            <a:ln w="38100">
              <a:solidFill>
                <a:schemeClr val="accent2"/>
              </a:solidFill>
              <a:round/>
              <a:headEnd/>
              <a:tailEnd type="triangle" w="med" len="med"/>
            </a:ln>
          </p:spPr>
          <p:txBody>
            <a:bodyPr wrap="none" anchor="ctr"/>
            <a:lstStyle/>
            <a:p>
              <a:endParaRPr lang="en-US"/>
            </a:p>
          </p:txBody>
        </p:sp>
        <p:sp>
          <p:nvSpPr>
            <p:cNvPr id="187411" name="Text Box 49"/>
            <p:cNvSpPr txBox="1">
              <a:spLocks noChangeArrowheads="1"/>
            </p:cNvSpPr>
            <p:nvPr/>
          </p:nvSpPr>
          <p:spPr bwMode="auto">
            <a:xfrm>
              <a:off x="2038" y="2784"/>
              <a:ext cx="1266" cy="288"/>
            </a:xfrm>
            <a:prstGeom prst="rect">
              <a:avLst/>
            </a:prstGeom>
            <a:noFill/>
            <a:ln w="9525">
              <a:noFill/>
              <a:miter lim="800000"/>
              <a:headEnd/>
              <a:tailEnd/>
            </a:ln>
          </p:spPr>
          <p:txBody>
            <a:bodyPr wrap="none">
              <a:spAutoFit/>
            </a:bodyPr>
            <a:lstStyle/>
            <a:p>
              <a:r>
                <a:rPr lang="en-US" sz="2400">
                  <a:solidFill>
                    <a:srgbClr val="FF0000"/>
                  </a:solidFill>
                </a:rPr>
                <a:t>2</a:t>
              </a:r>
              <a:r>
                <a:rPr lang="en-US" sz="2400">
                  <a:solidFill>
                    <a:schemeClr val="accent2"/>
                  </a:solidFill>
                </a:rPr>
                <a:t>CO</a:t>
              </a:r>
              <a:r>
                <a:rPr lang="en-US" sz="2400" baseline="-25000">
                  <a:solidFill>
                    <a:schemeClr val="accent2"/>
                  </a:solidFill>
                </a:rPr>
                <a:t>2</a:t>
              </a:r>
              <a:r>
                <a:rPr lang="en-US" sz="2400">
                  <a:solidFill>
                    <a:schemeClr val="accent2"/>
                  </a:solidFill>
                </a:rPr>
                <a:t> + </a:t>
              </a:r>
              <a:r>
                <a:rPr lang="en-US" sz="2400">
                  <a:solidFill>
                    <a:srgbClr val="FF0000"/>
                  </a:solidFill>
                </a:rPr>
                <a:t>3</a:t>
              </a:r>
              <a:r>
                <a:rPr lang="en-US" sz="2400">
                  <a:solidFill>
                    <a:schemeClr val="accent2"/>
                  </a:solidFill>
                </a:rPr>
                <a:t>H</a:t>
              </a:r>
              <a:r>
                <a:rPr lang="en-US" sz="2400" baseline="-25000">
                  <a:solidFill>
                    <a:schemeClr val="accent2"/>
                  </a:solidFill>
                </a:rPr>
                <a:t>2</a:t>
              </a:r>
              <a:r>
                <a:rPr lang="en-US" sz="2400">
                  <a:solidFill>
                    <a:schemeClr val="accent2"/>
                  </a:solidFill>
                </a:rPr>
                <a:t>O</a:t>
              </a:r>
            </a:p>
          </p:txBody>
        </p:sp>
        <p:grpSp>
          <p:nvGrpSpPr>
            <p:cNvPr id="187412" name="Group 50"/>
            <p:cNvGrpSpPr>
              <a:grpSpLocks/>
            </p:cNvGrpSpPr>
            <p:nvPr/>
          </p:nvGrpSpPr>
          <p:grpSpPr bwMode="auto">
            <a:xfrm>
              <a:off x="960" y="2696"/>
              <a:ext cx="240" cy="480"/>
              <a:chOff x="4320" y="3264"/>
              <a:chExt cx="240" cy="480"/>
            </a:xfrm>
          </p:grpSpPr>
          <p:sp>
            <p:nvSpPr>
              <p:cNvPr id="187413" name="Text Box 51"/>
              <p:cNvSpPr txBox="1">
                <a:spLocks noChangeArrowheads="1"/>
              </p:cNvSpPr>
              <p:nvPr/>
            </p:nvSpPr>
            <p:spPr bwMode="auto">
              <a:xfrm>
                <a:off x="4328" y="3264"/>
                <a:ext cx="223" cy="288"/>
              </a:xfrm>
              <a:prstGeom prst="rect">
                <a:avLst/>
              </a:prstGeom>
              <a:noFill/>
              <a:ln w="9525">
                <a:noFill/>
                <a:miter lim="800000"/>
                <a:headEnd/>
                <a:tailEnd/>
              </a:ln>
            </p:spPr>
            <p:txBody>
              <a:bodyPr wrap="none">
                <a:spAutoFit/>
              </a:bodyPr>
              <a:lstStyle/>
              <a:p>
                <a:r>
                  <a:rPr lang="en-US" sz="2400">
                    <a:solidFill>
                      <a:srgbClr val="FF0000"/>
                    </a:solidFill>
                  </a:rPr>
                  <a:t>7</a:t>
                </a:r>
              </a:p>
            </p:txBody>
          </p:sp>
          <p:sp>
            <p:nvSpPr>
              <p:cNvPr id="187414" name="Line 52"/>
              <p:cNvSpPr>
                <a:spLocks noChangeShapeType="1"/>
              </p:cNvSpPr>
              <p:nvPr/>
            </p:nvSpPr>
            <p:spPr bwMode="auto">
              <a:xfrm>
                <a:off x="4320" y="3504"/>
                <a:ext cx="240" cy="0"/>
              </a:xfrm>
              <a:prstGeom prst="line">
                <a:avLst/>
              </a:prstGeom>
              <a:noFill/>
              <a:ln w="19050">
                <a:solidFill>
                  <a:srgbClr val="FF0000"/>
                </a:solidFill>
                <a:round/>
                <a:headEnd/>
                <a:tailEnd/>
              </a:ln>
            </p:spPr>
            <p:txBody>
              <a:bodyPr/>
              <a:lstStyle/>
              <a:p>
                <a:endParaRPr lang="en-US"/>
              </a:p>
            </p:txBody>
          </p:sp>
          <p:sp>
            <p:nvSpPr>
              <p:cNvPr id="187415" name="Text Box 53"/>
              <p:cNvSpPr txBox="1">
                <a:spLocks noChangeArrowheads="1"/>
              </p:cNvSpPr>
              <p:nvPr/>
            </p:nvSpPr>
            <p:spPr bwMode="auto">
              <a:xfrm>
                <a:off x="4328" y="3456"/>
                <a:ext cx="223" cy="288"/>
              </a:xfrm>
              <a:prstGeom prst="rect">
                <a:avLst/>
              </a:prstGeom>
              <a:noFill/>
              <a:ln w="9525">
                <a:noFill/>
                <a:miter lim="800000"/>
                <a:headEnd/>
                <a:tailEnd/>
              </a:ln>
            </p:spPr>
            <p:txBody>
              <a:bodyPr wrap="none">
                <a:spAutoFit/>
              </a:bodyPr>
              <a:lstStyle/>
              <a:p>
                <a:r>
                  <a:rPr lang="en-US" sz="2400">
                    <a:solidFill>
                      <a:srgbClr val="FF0000"/>
                    </a:solidFill>
                  </a:rPr>
                  <a:t>2</a:t>
                </a:r>
              </a:p>
            </p:txBody>
          </p:sp>
        </p:grpSp>
      </p:grpSp>
      <p:sp>
        <p:nvSpPr>
          <p:cNvPr id="34872" name="Text Box 56"/>
          <p:cNvSpPr txBox="1">
            <a:spLocks noChangeArrowheads="1"/>
          </p:cNvSpPr>
          <p:nvPr/>
        </p:nvSpPr>
        <p:spPr bwMode="auto">
          <a:xfrm>
            <a:off x="5545138" y="4267200"/>
            <a:ext cx="3386137" cy="830263"/>
          </a:xfrm>
          <a:prstGeom prst="rect">
            <a:avLst/>
          </a:prstGeom>
          <a:noFill/>
          <a:ln w="9525">
            <a:noFill/>
            <a:miter lim="800000"/>
            <a:headEnd/>
            <a:tailEnd/>
          </a:ln>
        </p:spPr>
        <p:txBody>
          <a:bodyPr wrap="none">
            <a:spAutoFit/>
          </a:bodyPr>
          <a:lstStyle/>
          <a:p>
            <a:r>
              <a:rPr lang="en-US" sz="2400">
                <a:solidFill>
                  <a:schemeClr val="accent2"/>
                </a:solidFill>
              </a:rPr>
              <a:t>remove fraction</a:t>
            </a:r>
          </a:p>
          <a:p>
            <a:r>
              <a:rPr lang="en-US" sz="2400">
                <a:solidFill>
                  <a:schemeClr val="accent2"/>
                </a:solidFill>
              </a:rPr>
              <a:t>multiply both sides by </a:t>
            </a:r>
            <a:r>
              <a:rPr lang="en-US" sz="2400">
                <a:solidFill>
                  <a:srgbClr val="FF0000"/>
                </a:solidFill>
              </a:rPr>
              <a:t>2</a:t>
            </a:r>
          </a:p>
        </p:txBody>
      </p:sp>
      <p:grpSp>
        <p:nvGrpSpPr>
          <p:cNvPr id="10" name="Group 61"/>
          <p:cNvGrpSpPr>
            <a:grpSpLocks/>
          </p:cNvGrpSpPr>
          <p:nvPr/>
        </p:nvGrpSpPr>
        <p:grpSpPr bwMode="auto">
          <a:xfrm>
            <a:off x="381000" y="5180013"/>
            <a:ext cx="4876800" cy="458787"/>
            <a:chOff x="240" y="3263"/>
            <a:chExt cx="3072" cy="289"/>
          </a:xfrm>
        </p:grpSpPr>
        <p:sp>
          <p:nvSpPr>
            <p:cNvPr id="187406" name="Text Box 58"/>
            <p:cNvSpPr txBox="1">
              <a:spLocks noChangeArrowheads="1"/>
            </p:cNvSpPr>
            <p:nvPr/>
          </p:nvSpPr>
          <p:spPr bwMode="auto">
            <a:xfrm>
              <a:off x="240" y="3263"/>
              <a:ext cx="1188" cy="288"/>
            </a:xfrm>
            <a:prstGeom prst="rect">
              <a:avLst/>
            </a:prstGeom>
            <a:noFill/>
            <a:ln w="9525">
              <a:noFill/>
              <a:miter lim="800000"/>
              <a:headEnd/>
              <a:tailEnd/>
            </a:ln>
          </p:spPr>
          <p:txBody>
            <a:bodyPr wrap="none">
              <a:spAutoFit/>
            </a:bodyPr>
            <a:lstStyle/>
            <a:p>
              <a:r>
                <a:rPr lang="en-US" sz="2400">
                  <a:solidFill>
                    <a:srgbClr val="FF0000"/>
                  </a:solidFill>
                </a:rPr>
                <a:t>2</a:t>
              </a:r>
              <a:r>
                <a:rPr lang="en-US" sz="2400">
                  <a:solidFill>
                    <a:schemeClr val="accent2"/>
                  </a:solidFill>
                </a:rPr>
                <a:t>C</a:t>
              </a:r>
              <a:r>
                <a:rPr lang="en-US" sz="2400" baseline="-25000">
                  <a:solidFill>
                    <a:schemeClr val="accent2"/>
                  </a:solidFill>
                </a:rPr>
                <a:t>2</a:t>
              </a:r>
              <a:r>
                <a:rPr lang="en-US" sz="2400">
                  <a:solidFill>
                    <a:schemeClr val="accent2"/>
                  </a:solidFill>
                </a:rPr>
                <a:t>H</a:t>
              </a:r>
              <a:r>
                <a:rPr lang="en-US" sz="2400" baseline="-25000">
                  <a:solidFill>
                    <a:schemeClr val="accent2"/>
                  </a:solidFill>
                </a:rPr>
                <a:t>6</a:t>
              </a:r>
              <a:r>
                <a:rPr lang="en-US" sz="2400">
                  <a:solidFill>
                    <a:schemeClr val="accent2"/>
                  </a:solidFill>
                </a:rPr>
                <a:t> + </a:t>
              </a:r>
              <a:r>
                <a:rPr lang="en-US" sz="2400">
                  <a:solidFill>
                    <a:srgbClr val="FF0000"/>
                  </a:solidFill>
                </a:rPr>
                <a:t>7</a:t>
              </a:r>
              <a:r>
                <a:rPr lang="en-US" sz="2400">
                  <a:solidFill>
                    <a:schemeClr val="accent2"/>
                  </a:solidFill>
                </a:rPr>
                <a:t>O</a:t>
              </a:r>
              <a:r>
                <a:rPr lang="en-US" sz="2400" baseline="-25000">
                  <a:solidFill>
                    <a:schemeClr val="accent2"/>
                  </a:solidFill>
                </a:rPr>
                <a:t>2</a:t>
              </a:r>
              <a:endParaRPr lang="en-US" sz="2400">
                <a:solidFill>
                  <a:schemeClr val="accent2"/>
                </a:solidFill>
              </a:endParaRPr>
            </a:p>
          </p:txBody>
        </p:sp>
        <p:sp>
          <p:nvSpPr>
            <p:cNvPr id="187407" name="Line 59"/>
            <p:cNvSpPr>
              <a:spLocks noChangeShapeType="1"/>
            </p:cNvSpPr>
            <p:nvPr/>
          </p:nvSpPr>
          <p:spPr bwMode="auto">
            <a:xfrm>
              <a:off x="1496" y="3407"/>
              <a:ext cx="480" cy="0"/>
            </a:xfrm>
            <a:prstGeom prst="line">
              <a:avLst/>
            </a:prstGeom>
            <a:noFill/>
            <a:ln w="38100">
              <a:solidFill>
                <a:schemeClr val="accent2"/>
              </a:solidFill>
              <a:round/>
              <a:headEnd/>
              <a:tailEnd type="triangle" w="med" len="med"/>
            </a:ln>
          </p:spPr>
          <p:txBody>
            <a:bodyPr wrap="none" anchor="ctr"/>
            <a:lstStyle/>
            <a:p>
              <a:endParaRPr lang="en-US"/>
            </a:p>
          </p:txBody>
        </p:sp>
        <p:sp>
          <p:nvSpPr>
            <p:cNvPr id="187408" name="Text Box 60"/>
            <p:cNvSpPr txBox="1">
              <a:spLocks noChangeArrowheads="1"/>
            </p:cNvSpPr>
            <p:nvPr/>
          </p:nvSpPr>
          <p:spPr bwMode="auto">
            <a:xfrm>
              <a:off x="2046" y="3264"/>
              <a:ext cx="1266" cy="288"/>
            </a:xfrm>
            <a:prstGeom prst="rect">
              <a:avLst/>
            </a:prstGeom>
            <a:noFill/>
            <a:ln w="9525">
              <a:noFill/>
              <a:miter lim="800000"/>
              <a:headEnd/>
              <a:tailEnd/>
            </a:ln>
          </p:spPr>
          <p:txBody>
            <a:bodyPr wrap="none">
              <a:spAutoFit/>
            </a:bodyPr>
            <a:lstStyle/>
            <a:p>
              <a:r>
                <a:rPr lang="en-US" sz="2400">
                  <a:solidFill>
                    <a:srgbClr val="FF0000"/>
                  </a:solidFill>
                </a:rPr>
                <a:t>4</a:t>
              </a:r>
              <a:r>
                <a:rPr lang="en-US" sz="2400">
                  <a:solidFill>
                    <a:schemeClr val="accent2"/>
                  </a:solidFill>
                </a:rPr>
                <a:t>CO</a:t>
              </a:r>
              <a:r>
                <a:rPr lang="en-US" sz="2400" baseline="-25000">
                  <a:solidFill>
                    <a:schemeClr val="accent2"/>
                  </a:solidFill>
                </a:rPr>
                <a:t>2</a:t>
              </a:r>
              <a:r>
                <a:rPr lang="en-US" sz="2400">
                  <a:solidFill>
                    <a:schemeClr val="accent2"/>
                  </a:solidFill>
                </a:rPr>
                <a:t> + </a:t>
              </a:r>
              <a:r>
                <a:rPr lang="en-US" sz="2400">
                  <a:solidFill>
                    <a:srgbClr val="FF0000"/>
                  </a:solidFill>
                </a:rPr>
                <a:t>6</a:t>
              </a:r>
              <a:r>
                <a:rPr lang="en-US" sz="2400">
                  <a:solidFill>
                    <a:schemeClr val="accent2"/>
                  </a:solidFill>
                </a:rPr>
                <a:t>H</a:t>
              </a:r>
              <a:r>
                <a:rPr lang="en-US" sz="2400" baseline="-25000">
                  <a:solidFill>
                    <a:schemeClr val="accent2"/>
                  </a:solidFill>
                </a:rPr>
                <a:t>2</a:t>
              </a:r>
              <a:r>
                <a:rPr lang="en-US" sz="2400">
                  <a:solidFill>
                    <a:schemeClr val="accent2"/>
                  </a:solidFill>
                </a:rPr>
                <a:t>O</a:t>
              </a:r>
            </a:p>
          </p:txBody>
        </p:sp>
      </p:grpSp>
      <p:sp>
        <p:nvSpPr>
          <p:cNvPr id="187405" name="Slide Number Placeholder 39"/>
          <p:cNvSpPr>
            <a:spLocks noGrp="1"/>
          </p:cNvSpPr>
          <p:nvPr>
            <p:ph type="sldNum" sz="quarter" idx="12"/>
          </p:nvPr>
        </p:nvSpPr>
        <p:spPr>
          <a:noFill/>
        </p:spPr>
        <p:txBody>
          <a:bodyPr/>
          <a:lstStyle/>
          <a:p>
            <a:fld id="{922095B0-E9E4-4600-A6D7-B112D7962E1F}" type="slidenum">
              <a:rPr lang="ar-SA" smtClean="0">
                <a:latin typeface="Arial" pitchFamily="34" charset="0"/>
                <a:cs typeface="Arial" pitchFamily="34" charset="0"/>
              </a:rPr>
              <a:pPr/>
              <a:t>54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p:cTn id="7" dur="500" fill="hold"/>
                                        <p:tgtEl>
                                          <p:spTgt spid="34819"/>
                                        </p:tgtEl>
                                        <p:attrNameLst>
                                          <p:attrName>ppt_w</p:attrName>
                                        </p:attrNameLst>
                                      </p:cBhvr>
                                      <p:tavLst>
                                        <p:tav tm="0">
                                          <p:val>
                                            <p:fltVal val="0"/>
                                          </p:val>
                                        </p:tav>
                                        <p:tav tm="100000">
                                          <p:val>
                                            <p:strVal val="#ppt_w"/>
                                          </p:val>
                                        </p:tav>
                                      </p:tavLst>
                                    </p:anim>
                                    <p:anim calcmode="lin" valueType="num">
                                      <p:cBhvr>
                                        <p:cTn id="8" dur="500" fill="hold"/>
                                        <p:tgtEl>
                                          <p:spTgt spid="3481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4861"/>
                                        </p:tgtEl>
                                        <p:attrNameLst>
                                          <p:attrName>style.visibility</p:attrName>
                                        </p:attrNameLst>
                                      </p:cBhvr>
                                      <p:to>
                                        <p:strVal val="visible"/>
                                      </p:to>
                                    </p:set>
                                    <p:anim calcmode="lin" valueType="num">
                                      <p:cBhvr additive="base">
                                        <p:cTn id="37" dur="500" fill="hold"/>
                                        <p:tgtEl>
                                          <p:spTgt spid="34861"/>
                                        </p:tgtEl>
                                        <p:attrNameLst>
                                          <p:attrName>ppt_x</p:attrName>
                                        </p:attrNameLst>
                                      </p:cBhvr>
                                      <p:tavLst>
                                        <p:tav tm="0">
                                          <p:val>
                                            <p:strVal val="1+#ppt_w/2"/>
                                          </p:val>
                                        </p:tav>
                                        <p:tav tm="100000">
                                          <p:val>
                                            <p:strVal val="#ppt_x"/>
                                          </p:val>
                                        </p:tav>
                                      </p:tavLst>
                                    </p:anim>
                                    <p:anim calcmode="lin" valueType="num">
                                      <p:cBhvr additive="base">
                                        <p:cTn id="38" dur="500" fill="hold"/>
                                        <p:tgtEl>
                                          <p:spTgt spid="3486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1+#ppt_w/2"/>
                                          </p:val>
                                        </p:tav>
                                        <p:tav tm="100000">
                                          <p:val>
                                            <p:strVal val="#ppt_x"/>
                                          </p:val>
                                        </p:tav>
                                      </p:tavLst>
                                    </p:anim>
                                    <p:anim calcmode="lin" valueType="num">
                                      <p:cBhvr additive="base">
                                        <p:cTn id="4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0-#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34872"/>
                                        </p:tgtEl>
                                        <p:attrNameLst>
                                          <p:attrName>style.visibility</p:attrName>
                                        </p:attrNameLst>
                                      </p:cBhvr>
                                      <p:to>
                                        <p:strVal val="visible"/>
                                      </p:to>
                                    </p:set>
                                    <p:anim calcmode="lin" valueType="num">
                                      <p:cBhvr additive="base">
                                        <p:cTn id="55" dur="500" fill="hold"/>
                                        <p:tgtEl>
                                          <p:spTgt spid="34872"/>
                                        </p:tgtEl>
                                        <p:attrNameLst>
                                          <p:attrName>ppt_x</p:attrName>
                                        </p:attrNameLst>
                                      </p:cBhvr>
                                      <p:tavLst>
                                        <p:tav tm="0">
                                          <p:val>
                                            <p:strVal val="1+#ppt_w/2"/>
                                          </p:val>
                                        </p:tav>
                                        <p:tav tm="100000">
                                          <p:val>
                                            <p:strVal val="#ppt_x"/>
                                          </p:val>
                                        </p:tav>
                                      </p:tavLst>
                                    </p:anim>
                                    <p:anim calcmode="lin" valueType="num">
                                      <p:cBhvr additive="base">
                                        <p:cTn id="56" dur="500" fill="hold"/>
                                        <p:tgtEl>
                                          <p:spTgt spid="3487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0-#ppt_w/2"/>
                                          </p:val>
                                        </p:tav>
                                        <p:tav tm="100000">
                                          <p:val>
                                            <p:strVal val="#ppt_x"/>
                                          </p:val>
                                        </p:tav>
                                      </p:tavLst>
                                    </p:anim>
                                    <p:anim calcmode="lin" valueType="num">
                                      <p:cBhvr additive="base">
                                        <p:cTn id="6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autoUpdateAnimBg="0"/>
      <p:bldP spid="34861" grpId="0" autoUpdateAnimBg="0"/>
      <p:bldP spid="34872" grpId="0" autoUpdateAnimBg="0"/>
    </p:bldLst>
  </p:timing>
</p:sld>
</file>

<file path=ppt/slides/slide5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txBox="1">
            <a:spLocks noChangeArrowheads="1"/>
          </p:cNvSpPr>
          <p:nvPr/>
        </p:nvSpPr>
        <p:spPr bwMode="auto">
          <a:xfrm>
            <a:off x="468313" y="476250"/>
            <a:ext cx="8229600" cy="1371600"/>
          </a:xfrm>
          <a:prstGeom prst="rect">
            <a:avLst/>
          </a:prstGeom>
          <a:noFill/>
          <a:ln w="9525">
            <a:noFill/>
            <a:miter lim="800000"/>
            <a:headEnd/>
            <a:tailEnd/>
          </a:ln>
          <a:effectLst/>
        </p:spPr>
        <p:txBody>
          <a:bodyPr/>
          <a:lstStyle/>
          <a:p>
            <a:pPr algn="l" rtl="0" eaLnBrk="0" hangingPunct="0">
              <a:lnSpc>
                <a:spcPts val="2500"/>
              </a:lnSpc>
              <a:spcBef>
                <a:spcPts val="600"/>
              </a:spcBef>
              <a:spcAft>
                <a:spcPts val="600"/>
              </a:spcAft>
              <a:buClr>
                <a:srgbClr val="92D050"/>
              </a:buClr>
              <a:buSzPct val="80000"/>
              <a:defRPr/>
            </a:pPr>
            <a:r>
              <a:rPr lang="en-US" sz="2400" kern="0" dirty="0">
                <a:latin typeface="+mn-lt"/>
                <a:cs typeface="Arial" charset="0"/>
              </a:rPr>
              <a:t>Ex: The value of </a:t>
            </a:r>
            <a:r>
              <a:rPr lang="en-US" sz="2400" kern="0" dirty="0" err="1">
                <a:latin typeface="+mn-lt"/>
                <a:cs typeface="Arial" charset="0"/>
              </a:rPr>
              <a:t>K</a:t>
            </a:r>
            <a:r>
              <a:rPr lang="en-US" sz="2400" kern="0" baseline="-25000" dirty="0" err="1">
                <a:latin typeface="+mn-lt"/>
                <a:cs typeface="Arial" charset="0"/>
              </a:rPr>
              <a:t>c</a:t>
            </a:r>
            <a:r>
              <a:rPr lang="en-US" sz="2400" kern="0" dirty="0">
                <a:latin typeface="+mn-lt"/>
                <a:cs typeface="Arial" charset="0"/>
              </a:rPr>
              <a:t> for the following reaction at 900 </a:t>
            </a:r>
            <a:r>
              <a:rPr lang="en-US" sz="2400" kern="0" baseline="30000" dirty="0" err="1">
                <a:latin typeface="+mn-lt"/>
                <a:cs typeface="Arial" charset="0"/>
              </a:rPr>
              <a:t>o</a:t>
            </a:r>
            <a:r>
              <a:rPr lang="en-US" sz="2400" kern="0" dirty="0" err="1">
                <a:latin typeface="+mn-lt"/>
                <a:cs typeface="Arial" charset="0"/>
              </a:rPr>
              <a:t>C</a:t>
            </a:r>
            <a:r>
              <a:rPr lang="en-US" sz="2400" kern="0" dirty="0">
                <a:latin typeface="+mn-lt"/>
                <a:cs typeface="Arial" charset="0"/>
              </a:rPr>
              <a:t> is 0.28.  What is </a:t>
            </a:r>
            <a:r>
              <a:rPr lang="en-US" sz="2400" kern="0" dirty="0" err="1">
                <a:latin typeface="+mn-lt"/>
                <a:cs typeface="Arial" charset="0"/>
              </a:rPr>
              <a:t>K</a:t>
            </a:r>
            <a:r>
              <a:rPr lang="en-US" sz="2400" kern="0" baseline="-25000" dirty="0" err="1">
                <a:latin typeface="+mn-lt"/>
                <a:cs typeface="Arial" charset="0"/>
              </a:rPr>
              <a:t>p</a:t>
            </a:r>
            <a:r>
              <a:rPr lang="en-US" sz="2400" kern="0" dirty="0">
                <a:latin typeface="+mn-lt"/>
                <a:cs typeface="Arial" charset="0"/>
              </a:rPr>
              <a:t> at this temperature?</a:t>
            </a:r>
          </a:p>
          <a:p>
            <a:pPr marL="609600" indent="-609600" rtl="0" eaLnBrk="0" hangingPunct="0">
              <a:lnSpc>
                <a:spcPts val="2500"/>
              </a:lnSpc>
              <a:spcBef>
                <a:spcPts val="1200"/>
              </a:spcBef>
              <a:spcAft>
                <a:spcPts val="600"/>
              </a:spcAft>
              <a:buClr>
                <a:srgbClr val="92D050"/>
              </a:buClr>
              <a:buSzPct val="80000"/>
              <a:defRPr/>
            </a:pPr>
            <a:r>
              <a:rPr lang="en-US" sz="2400" kern="0" dirty="0">
                <a:latin typeface="+mn-lt"/>
                <a:cs typeface="Arial" charset="0"/>
              </a:rPr>
              <a:t>CS</a:t>
            </a:r>
            <a:r>
              <a:rPr lang="en-US" sz="2400" kern="0" baseline="-25000" dirty="0">
                <a:latin typeface="+mn-lt"/>
                <a:cs typeface="Arial" charset="0"/>
              </a:rPr>
              <a:t>2</a:t>
            </a:r>
            <a:r>
              <a:rPr lang="en-US" sz="2400" kern="0" dirty="0">
                <a:latin typeface="+mn-lt"/>
                <a:cs typeface="Arial" charset="0"/>
              </a:rPr>
              <a:t>(g)  +  4 H</a:t>
            </a:r>
            <a:r>
              <a:rPr lang="en-US" sz="2400" kern="0" baseline="-25000" dirty="0">
                <a:latin typeface="+mn-lt"/>
                <a:cs typeface="Arial" charset="0"/>
              </a:rPr>
              <a:t>2</a:t>
            </a:r>
            <a:r>
              <a:rPr lang="en-US" sz="2400" kern="0" dirty="0">
                <a:latin typeface="+mn-lt"/>
                <a:cs typeface="Arial" charset="0"/>
              </a:rPr>
              <a:t>(g)  </a:t>
            </a:r>
            <a:r>
              <a:rPr lang="en-US" sz="2400" kern="0" dirty="0">
                <a:latin typeface="+mn-lt"/>
                <a:cs typeface="Arial" charset="0"/>
                <a:sym typeface="Symbol" pitchFamily="18" charset="2"/>
              </a:rPr>
              <a:t>  CH</a:t>
            </a:r>
            <a:r>
              <a:rPr lang="en-US" sz="2400" kern="0" baseline="-25000" dirty="0">
                <a:latin typeface="+mn-lt"/>
                <a:cs typeface="Arial" charset="0"/>
                <a:sym typeface="Symbol" pitchFamily="18" charset="2"/>
              </a:rPr>
              <a:t>4</a:t>
            </a:r>
            <a:r>
              <a:rPr lang="en-US" sz="2400" kern="0" dirty="0">
                <a:latin typeface="+mn-lt"/>
                <a:cs typeface="Arial" charset="0"/>
                <a:sym typeface="Symbol" pitchFamily="18" charset="2"/>
              </a:rPr>
              <a:t>(g)  +  2 H</a:t>
            </a:r>
            <a:r>
              <a:rPr lang="en-US" sz="2400" kern="0" baseline="-25000" dirty="0">
                <a:latin typeface="+mn-lt"/>
                <a:cs typeface="Arial" charset="0"/>
                <a:sym typeface="Symbol" pitchFamily="18" charset="2"/>
              </a:rPr>
              <a:t>2</a:t>
            </a:r>
            <a:r>
              <a:rPr lang="en-US" sz="2400" kern="0" dirty="0">
                <a:latin typeface="+mn-lt"/>
                <a:cs typeface="Arial" charset="0"/>
                <a:sym typeface="Symbol" pitchFamily="18" charset="2"/>
              </a:rPr>
              <a:t>S(g)</a:t>
            </a:r>
          </a:p>
        </p:txBody>
      </p:sp>
      <p:graphicFrame>
        <p:nvGraphicFramePr>
          <p:cNvPr id="19458" name="Object 6" descr="Brown marble"/>
          <p:cNvGraphicFramePr>
            <a:graphicFrameLocks noChangeAspect="1"/>
          </p:cNvGraphicFramePr>
          <p:nvPr/>
        </p:nvGraphicFramePr>
        <p:xfrm>
          <a:off x="1371600" y="5943600"/>
          <a:ext cx="1493838" cy="482600"/>
        </p:xfrm>
        <a:graphic>
          <a:graphicData uri="http://schemas.openxmlformats.org/presentationml/2006/ole">
            <mc:AlternateContent xmlns:mc="http://schemas.openxmlformats.org/markup-compatibility/2006">
              <mc:Choice xmlns:v="urn:schemas-microsoft-com:vml" Requires="v">
                <p:oleObj spid="_x0000_s90126" name="Equation" r:id="rId4" imgW="1295280" imgH="419040" progId="">
                  <p:embed/>
                </p:oleObj>
              </mc:Choice>
              <mc:Fallback>
                <p:oleObj name="Equation" r:id="rId4" imgW="1295280" imgH="41904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5943600"/>
                        <a:ext cx="1493838" cy="4826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9459" name="Object 7" descr="Brown marble"/>
          <p:cNvGraphicFramePr>
            <a:graphicFrameLocks noChangeAspect="1"/>
          </p:cNvGraphicFramePr>
          <p:nvPr/>
        </p:nvGraphicFramePr>
        <p:xfrm>
          <a:off x="1371600" y="2362200"/>
          <a:ext cx="6237288" cy="457200"/>
        </p:xfrm>
        <a:graphic>
          <a:graphicData uri="http://schemas.openxmlformats.org/presentationml/2006/ole">
            <mc:AlternateContent xmlns:mc="http://schemas.openxmlformats.org/markup-compatibility/2006">
              <mc:Choice xmlns:v="urn:schemas-microsoft-com:vml" Requires="v">
                <p:oleObj spid="_x0000_s90127" name="Equation" r:id="rId7" imgW="5715000" imgH="419040" progId="">
                  <p:embed/>
                </p:oleObj>
              </mc:Choice>
              <mc:Fallback>
                <p:oleObj name="Equation" r:id="rId7" imgW="5715000" imgH="419040" progId="">
                  <p:embed/>
                  <p:pic>
                    <p:nvPicPr>
                      <p:cNvPr id="0" name="Object 7"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71600" y="2362200"/>
                        <a:ext cx="6237288" cy="4572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9460" name="Object 8" descr="Brown marble"/>
          <p:cNvGraphicFramePr>
            <a:graphicFrameLocks noChangeAspect="1"/>
          </p:cNvGraphicFramePr>
          <p:nvPr/>
        </p:nvGraphicFramePr>
        <p:xfrm>
          <a:off x="1371600" y="2895600"/>
          <a:ext cx="4389438" cy="615950"/>
        </p:xfrm>
        <a:graphic>
          <a:graphicData uri="http://schemas.openxmlformats.org/presentationml/2006/ole">
            <mc:AlternateContent xmlns:mc="http://schemas.openxmlformats.org/markup-compatibility/2006">
              <mc:Choice xmlns:v="urn:schemas-microsoft-com:vml" Requires="v">
                <p:oleObj spid="_x0000_s90128" name="Equation" r:id="rId9" imgW="3886200" imgH="545760" progId="">
                  <p:embed/>
                </p:oleObj>
              </mc:Choice>
              <mc:Fallback>
                <p:oleObj name="Equation" r:id="rId9" imgW="3886200" imgH="545760" progId="">
                  <p:embed/>
                  <p:pic>
                    <p:nvPicPr>
                      <p:cNvPr id="0" name="Object 8"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71600" y="2895600"/>
                        <a:ext cx="4389438" cy="6159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9461" name="Object 9" descr="Brown marble"/>
          <p:cNvGraphicFramePr>
            <a:graphicFrameLocks noChangeAspect="1"/>
          </p:cNvGraphicFramePr>
          <p:nvPr/>
        </p:nvGraphicFramePr>
        <p:xfrm>
          <a:off x="1371600" y="3608388"/>
          <a:ext cx="7364413" cy="963612"/>
        </p:xfrm>
        <a:graphic>
          <a:graphicData uri="http://schemas.openxmlformats.org/presentationml/2006/ole">
            <mc:AlternateContent xmlns:mc="http://schemas.openxmlformats.org/markup-compatibility/2006">
              <mc:Choice xmlns:v="urn:schemas-microsoft-com:vml" Requires="v">
                <p:oleObj spid="_x0000_s90129" name="Equation" r:id="rId11" imgW="6603840" imgH="863280" progId="">
                  <p:embed/>
                </p:oleObj>
              </mc:Choice>
              <mc:Fallback>
                <p:oleObj name="Equation" r:id="rId11" imgW="6603840" imgH="863280" progId="">
                  <p:embed/>
                  <p:pic>
                    <p:nvPicPr>
                      <p:cNvPr id="0" name="Object 9"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71600" y="3608388"/>
                        <a:ext cx="7364413" cy="963612"/>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9462" name="Object 10" descr="Brown marble"/>
          <p:cNvGraphicFramePr>
            <a:graphicFrameLocks noChangeAspect="1"/>
          </p:cNvGraphicFramePr>
          <p:nvPr/>
        </p:nvGraphicFramePr>
        <p:xfrm>
          <a:off x="1371600" y="4618038"/>
          <a:ext cx="3352800" cy="566737"/>
        </p:xfrm>
        <a:graphic>
          <a:graphicData uri="http://schemas.openxmlformats.org/presentationml/2006/ole">
            <mc:AlternateContent xmlns:mc="http://schemas.openxmlformats.org/markup-compatibility/2006">
              <mc:Choice xmlns:v="urn:schemas-microsoft-com:vml" Requires="v">
                <p:oleObj spid="_x0000_s90130" name="Equation" r:id="rId13" imgW="2997000" imgH="507960" progId="">
                  <p:embed/>
                </p:oleObj>
              </mc:Choice>
              <mc:Fallback>
                <p:oleObj name="Equation" r:id="rId13" imgW="2997000" imgH="507960" progId="">
                  <p:embed/>
                  <p:pic>
                    <p:nvPicPr>
                      <p:cNvPr id="0" name="Object 10"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71600" y="4618038"/>
                        <a:ext cx="3352800" cy="566737"/>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9463" name="Object 11" descr="Brown marble"/>
          <p:cNvGraphicFramePr>
            <a:graphicFrameLocks noChangeAspect="1"/>
          </p:cNvGraphicFramePr>
          <p:nvPr/>
        </p:nvGraphicFramePr>
        <p:xfrm>
          <a:off x="1371600" y="5345113"/>
          <a:ext cx="2819400" cy="503237"/>
        </p:xfrm>
        <a:graphic>
          <a:graphicData uri="http://schemas.openxmlformats.org/presentationml/2006/ole">
            <mc:AlternateContent xmlns:mc="http://schemas.openxmlformats.org/markup-compatibility/2006">
              <mc:Choice xmlns:v="urn:schemas-microsoft-com:vml" Requires="v">
                <p:oleObj spid="_x0000_s90131" name="Equation" r:id="rId15" imgW="2349360" imgH="419040" progId="">
                  <p:embed/>
                </p:oleObj>
              </mc:Choice>
              <mc:Fallback>
                <p:oleObj name="Equation" r:id="rId15" imgW="2349360" imgH="419040" progId="">
                  <p:embed/>
                  <p:pic>
                    <p:nvPicPr>
                      <p:cNvPr id="0" name="Object 11"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71600" y="5345113"/>
                        <a:ext cx="2819400" cy="503237"/>
                      </a:xfrm>
                      <a:prstGeom prst="rect">
                        <a:avLst/>
                      </a:prstGeom>
                      <a:blipFill dpi="0" rotWithShape="0">
                        <a:blip r:embed="rId6"/>
                        <a:srcRect/>
                        <a:tile tx="0" ty="0" sx="100000" sy="100000" flip="none" algn="tl"/>
                      </a:blipFill>
                    </p:spPr>
                  </p:pic>
                </p:oleObj>
              </mc:Fallback>
            </mc:AlternateContent>
          </a:graphicData>
        </a:graphic>
      </p:graphicFrame>
      <p:sp>
        <p:nvSpPr>
          <p:cNvPr id="90121" name="Slide Number Placeholder 9"/>
          <p:cNvSpPr>
            <a:spLocks noGrp="1"/>
          </p:cNvSpPr>
          <p:nvPr>
            <p:ph type="sldNum" sz="quarter" idx="12"/>
          </p:nvPr>
        </p:nvSpPr>
        <p:spPr>
          <a:noFill/>
        </p:spPr>
        <p:txBody>
          <a:bodyPr/>
          <a:lstStyle/>
          <a:p>
            <a:fld id="{99840015-E0C7-4646-A56B-1ADD9A79AC0D}" type="slidenum">
              <a:rPr lang="ar-SA" smtClean="0">
                <a:latin typeface="Arial" pitchFamily="34" charset="0"/>
                <a:cs typeface="Arial" pitchFamily="34" charset="0"/>
              </a:rPr>
              <a:pPr/>
              <a:t>540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diamond(in)">
                                      <p:cBhvr>
                                        <p:cTn id="7" dur="500"/>
                                        <p:tgtEl>
                                          <p:spTgt spid="1945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diamond(in)">
                                      <p:cBhvr>
                                        <p:cTn id="12" dur="500"/>
                                        <p:tgtEl>
                                          <p:spTgt spid="1946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9461"/>
                                        </p:tgtEl>
                                        <p:attrNameLst>
                                          <p:attrName>style.visibility</p:attrName>
                                        </p:attrNameLst>
                                      </p:cBhvr>
                                      <p:to>
                                        <p:strVal val="visible"/>
                                      </p:to>
                                    </p:set>
                                    <p:animEffect transition="in" filter="diamond(in)">
                                      <p:cBhvr>
                                        <p:cTn id="17" dur="500"/>
                                        <p:tgtEl>
                                          <p:spTgt spid="19461"/>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9462"/>
                                        </p:tgtEl>
                                        <p:attrNameLst>
                                          <p:attrName>style.visibility</p:attrName>
                                        </p:attrNameLst>
                                      </p:cBhvr>
                                      <p:to>
                                        <p:strVal val="visible"/>
                                      </p:to>
                                    </p:set>
                                    <p:animEffect transition="in" filter="diamond(in)">
                                      <p:cBhvr>
                                        <p:cTn id="22" dur="500"/>
                                        <p:tgtEl>
                                          <p:spTgt spid="19462"/>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9463"/>
                                        </p:tgtEl>
                                        <p:attrNameLst>
                                          <p:attrName>style.visibility</p:attrName>
                                        </p:attrNameLst>
                                      </p:cBhvr>
                                      <p:to>
                                        <p:strVal val="visible"/>
                                      </p:to>
                                    </p:set>
                                    <p:animEffect transition="in" filter="diamond(in)">
                                      <p:cBhvr>
                                        <p:cTn id="27" dur="500"/>
                                        <p:tgtEl>
                                          <p:spTgt spid="19463"/>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9458"/>
                                        </p:tgtEl>
                                        <p:attrNameLst>
                                          <p:attrName>style.visibility</p:attrName>
                                        </p:attrNameLst>
                                      </p:cBhvr>
                                      <p:to>
                                        <p:strVal val="visible"/>
                                      </p:to>
                                    </p:set>
                                    <p:animEffect transition="in" filter="diamond(in)">
                                      <p:cBhvr>
                                        <p:cTn id="32"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2362200"/>
          </a:xfrm>
        </p:spPr>
        <p:txBody>
          <a:bodyPr/>
          <a:lstStyle/>
          <a:p>
            <a:pPr marL="0" indent="0" algn="l" rtl="0" eaLnBrk="1" hangingPunct="1">
              <a:buFont typeface="Wingdings" pitchFamily="2" charset="2"/>
              <a:buNone/>
              <a:defRPr/>
            </a:pPr>
            <a:r>
              <a:rPr lang="en-US" sz="2400" dirty="0" smtClean="0">
                <a:sym typeface="Symbol" pitchFamily="18" charset="2"/>
              </a:rPr>
              <a:t>Ex- The equilibrium constant for the following reaction at 450 </a:t>
            </a:r>
            <a:r>
              <a:rPr lang="en-US" sz="2400" baseline="30000" dirty="0" err="1" smtClean="0">
                <a:sym typeface="Symbol" pitchFamily="18" charset="2"/>
              </a:rPr>
              <a:t>o</a:t>
            </a:r>
            <a:r>
              <a:rPr lang="en-US" sz="2400" dirty="0" err="1" smtClean="0">
                <a:sym typeface="Symbol" pitchFamily="18" charset="2"/>
              </a:rPr>
              <a:t>C</a:t>
            </a:r>
            <a:r>
              <a:rPr lang="en-US" sz="2400" dirty="0" smtClean="0">
                <a:sym typeface="Symbol" pitchFamily="18" charset="2"/>
              </a:rPr>
              <a:t> is 0.159.  If at some point in the reaction, the concentrations of N</a:t>
            </a:r>
            <a:r>
              <a:rPr lang="en-US" sz="2400" baseline="-25000" dirty="0" smtClean="0">
                <a:sym typeface="Symbol" pitchFamily="18" charset="2"/>
              </a:rPr>
              <a:t>2</a:t>
            </a:r>
            <a:r>
              <a:rPr lang="en-US" sz="2400" dirty="0" smtClean="0">
                <a:sym typeface="Symbol" pitchFamily="18" charset="2"/>
              </a:rPr>
              <a:t>, H</a:t>
            </a:r>
            <a:r>
              <a:rPr lang="en-US" sz="2400" baseline="-25000" dirty="0" smtClean="0">
                <a:sym typeface="Symbol" pitchFamily="18" charset="2"/>
              </a:rPr>
              <a:t>2</a:t>
            </a:r>
            <a:r>
              <a:rPr lang="en-US" sz="2400" dirty="0" smtClean="0">
                <a:sym typeface="Symbol" pitchFamily="18" charset="2"/>
              </a:rPr>
              <a:t>, and NH</a:t>
            </a:r>
            <a:r>
              <a:rPr lang="en-US" sz="2400" baseline="-25000" dirty="0" smtClean="0">
                <a:sym typeface="Symbol" pitchFamily="18" charset="2"/>
              </a:rPr>
              <a:t>3</a:t>
            </a:r>
            <a:r>
              <a:rPr lang="en-US" sz="2400" dirty="0" smtClean="0">
                <a:sym typeface="Symbol" pitchFamily="18" charset="2"/>
              </a:rPr>
              <a:t> are found to be 0.062 M, 0.045 M and 0.011 M, respectively, in what direction is the reaction proceeding?  </a:t>
            </a:r>
          </a:p>
          <a:p>
            <a:pPr marL="609600" indent="-609600" algn="ctr" rtl="0" eaLnBrk="1" hangingPunct="1">
              <a:buFont typeface="Wingdings" pitchFamily="2" charset="2"/>
              <a:buNone/>
              <a:defRPr/>
            </a:pPr>
            <a:r>
              <a:rPr lang="en-US" sz="2400" dirty="0" smtClean="0"/>
              <a:t>N</a:t>
            </a:r>
            <a:r>
              <a:rPr lang="en-US" sz="2400" baseline="-25000" dirty="0" smtClean="0"/>
              <a:t>2</a:t>
            </a:r>
            <a:r>
              <a:rPr lang="en-US" sz="2400" dirty="0" smtClean="0"/>
              <a:t>(g)  +  3 H</a:t>
            </a:r>
            <a:r>
              <a:rPr lang="en-US" sz="2400" baseline="-25000" dirty="0" smtClean="0"/>
              <a:t>2</a:t>
            </a:r>
            <a:r>
              <a:rPr lang="en-US" sz="2400" dirty="0" smtClean="0"/>
              <a:t>(g) </a:t>
            </a:r>
            <a:r>
              <a:rPr lang="en-US" sz="2400" dirty="0" smtClean="0">
                <a:sym typeface="Symbol" pitchFamily="18" charset="2"/>
              </a:rPr>
              <a:t>  2 NH</a:t>
            </a:r>
            <a:r>
              <a:rPr lang="en-US" sz="2400" baseline="-25000" dirty="0" smtClean="0">
                <a:sym typeface="Symbol" pitchFamily="18" charset="2"/>
              </a:rPr>
              <a:t>3</a:t>
            </a:r>
            <a:r>
              <a:rPr lang="en-US" sz="2400" dirty="0" smtClean="0">
                <a:sym typeface="Symbol" pitchFamily="18" charset="2"/>
              </a:rPr>
              <a:t>(g)</a:t>
            </a:r>
          </a:p>
        </p:txBody>
      </p:sp>
      <p:graphicFrame>
        <p:nvGraphicFramePr>
          <p:cNvPr id="20482" name="Object 6" descr="Brown marble"/>
          <p:cNvGraphicFramePr>
            <a:graphicFrameLocks noChangeAspect="1"/>
          </p:cNvGraphicFramePr>
          <p:nvPr/>
        </p:nvGraphicFramePr>
        <p:xfrm>
          <a:off x="3132138" y="2852738"/>
          <a:ext cx="1624012" cy="744537"/>
        </p:xfrm>
        <a:graphic>
          <a:graphicData uri="http://schemas.openxmlformats.org/presentationml/2006/ole">
            <mc:AlternateContent xmlns:mc="http://schemas.openxmlformats.org/markup-compatibility/2006">
              <mc:Choice xmlns:v="urn:schemas-microsoft-com:vml" Requires="v">
                <p:oleObj spid="_x0000_s91150" name="Equation" r:id="rId4" imgW="1968480" imgH="901440" progId="">
                  <p:embed/>
                </p:oleObj>
              </mc:Choice>
              <mc:Fallback>
                <p:oleObj name="Equation" r:id="rId4" imgW="1968480" imgH="90144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32138" y="2852738"/>
                        <a:ext cx="1624012" cy="744537"/>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0483" name="Object 8" descr="Brown marble"/>
          <p:cNvGraphicFramePr>
            <a:graphicFrameLocks noChangeAspect="1"/>
          </p:cNvGraphicFramePr>
          <p:nvPr/>
        </p:nvGraphicFramePr>
        <p:xfrm>
          <a:off x="1116013" y="3789363"/>
          <a:ext cx="5553075" cy="754062"/>
        </p:xfrm>
        <a:graphic>
          <a:graphicData uri="http://schemas.openxmlformats.org/presentationml/2006/ole">
            <mc:AlternateContent xmlns:mc="http://schemas.openxmlformats.org/markup-compatibility/2006">
              <mc:Choice xmlns:v="urn:schemas-microsoft-com:vml" Requires="v">
                <p:oleObj spid="_x0000_s91151" name="Equation" r:id="rId7" imgW="6730920" imgH="914400" progId="">
                  <p:embed/>
                </p:oleObj>
              </mc:Choice>
              <mc:Fallback>
                <p:oleObj name="Equation" r:id="rId7" imgW="6730920" imgH="914400" progId="">
                  <p:embed/>
                  <p:pic>
                    <p:nvPicPr>
                      <p:cNvPr id="0" name="Object 8"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6013" y="3789363"/>
                        <a:ext cx="5553075" cy="754062"/>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0485" name="Object 10" descr="Brown marble"/>
          <p:cNvGraphicFramePr>
            <a:graphicFrameLocks noChangeAspect="1"/>
          </p:cNvGraphicFramePr>
          <p:nvPr/>
        </p:nvGraphicFramePr>
        <p:xfrm>
          <a:off x="2700338" y="4797425"/>
          <a:ext cx="808037" cy="314325"/>
        </p:xfrm>
        <a:graphic>
          <a:graphicData uri="http://schemas.openxmlformats.org/presentationml/2006/ole">
            <mc:AlternateContent xmlns:mc="http://schemas.openxmlformats.org/markup-compatibility/2006">
              <mc:Choice xmlns:v="urn:schemas-microsoft-com:vml" Requires="v">
                <p:oleObj spid="_x0000_s91152" name="Equation" r:id="rId9" imgW="977760" imgH="380880" progId="">
                  <p:embed/>
                </p:oleObj>
              </mc:Choice>
              <mc:Fallback>
                <p:oleObj name="Equation" r:id="rId9" imgW="977760" imgH="380880" progId="">
                  <p:embed/>
                  <p:pic>
                    <p:nvPicPr>
                      <p:cNvPr id="0" name="Object 10"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00338" y="4797425"/>
                        <a:ext cx="808037" cy="3143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0486" name="Object 11" descr="Brown marble"/>
          <p:cNvGraphicFramePr>
            <a:graphicFrameLocks noChangeAspect="1"/>
          </p:cNvGraphicFramePr>
          <p:nvPr/>
        </p:nvGraphicFramePr>
        <p:xfrm>
          <a:off x="2051050" y="5229225"/>
          <a:ext cx="2166938" cy="284163"/>
        </p:xfrm>
        <a:graphic>
          <a:graphicData uri="http://schemas.openxmlformats.org/presentationml/2006/ole">
            <mc:AlternateContent xmlns:mc="http://schemas.openxmlformats.org/markup-compatibility/2006">
              <mc:Choice xmlns:v="urn:schemas-microsoft-com:vml" Requires="v">
                <p:oleObj spid="_x0000_s91153" name="Equation" r:id="rId11" imgW="2628720" imgH="342720" progId="">
                  <p:embed/>
                </p:oleObj>
              </mc:Choice>
              <mc:Fallback>
                <p:oleObj name="Equation" r:id="rId11" imgW="2628720" imgH="342720" progId="">
                  <p:embed/>
                  <p:pic>
                    <p:nvPicPr>
                      <p:cNvPr id="0" name="Object 11"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51050" y="5229225"/>
                        <a:ext cx="2166938" cy="28416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 name="Object 12" descr="Brown marble"/>
          <p:cNvGraphicFramePr>
            <a:graphicFrameLocks noChangeAspect="1"/>
          </p:cNvGraphicFramePr>
          <p:nvPr/>
        </p:nvGraphicFramePr>
        <p:xfrm>
          <a:off x="468313" y="5589588"/>
          <a:ext cx="7880350" cy="544512"/>
        </p:xfrm>
        <a:graphic>
          <a:graphicData uri="http://schemas.openxmlformats.org/presentationml/2006/ole">
            <mc:AlternateContent xmlns:mc="http://schemas.openxmlformats.org/markup-compatibility/2006">
              <mc:Choice xmlns:v="urn:schemas-microsoft-com:vml" Requires="v">
                <p:oleObj spid="_x0000_s91154" name="Equation" r:id="rId13" imgW="9550080" imgH="660240" progId="">
                  <p:embed/>
                </p:oleObj>
              </mc:Choice>
              <mc:Fallback>
                <p:oleObj name="Equation" r:id="rId13" imgW="9550080" imgH="660240" progId="">
                  <p:embed/>
                  <p:pic>
                    <p:nvPicPr>
                      <p:cNvPr id="0" name="Object 12"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68313" y="5589588"/>
                        <a:ext cx="7880350" cy="544512"/>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4" name="Object 7" descr="Brown marble"/>
          <p:cNvGraphicFramePr>
            <a:graphicFrameLocks noChangeAspect="1"/>
          </p:cNvGraphicFramePr>
          <p:nvPr/>
        </p:nvGraphicFramePr>
        <p:xfrm>
          <a:off x="1187450" y="6308725"/>
          <a:ext cx="6486525" cy="303213"/>
        </p:xfrm>
        <a:graphic>
          <a:graphicData uri="http://schemas.openxmlformats.org/presentationml/2006/ole">
            <mc:AlternateContent xmlns:mc="http://schemas.openxmlformats.org/markup-compatibility/2006">
              <mc:Choice xmlns:v="urn:schemas-microsoft-com:vml" Requires="v">
                <p:oleObj spid="_x0000_s91155" name="Equation" r:id="rId15" imgW="7860960" imgH="368280" progId="">
                  <p:embed/>
                </p:oleObj>
              </mc:Choice>
              <mc:Fallback>
                <p:oleObj name="Equation" r:id="rId15" imgW="7860960" imgH="368280" progId="">
                  <p:embed/>
                  <p:pic>
                    <p:nvPicPr>
                      <p:cNvPr id="0" name="Object 7"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87450" y="6308725"/>
                        <a:ext cx="6486525" cy="303213"/>
                      </a:xfrm>
                      <a:prstGeom prst="rect">
                        <a:avLst/>
                      </a:prstGeom>
                      <a:blipFill dpi="0" rotWithShape="0">
                        <a:blip r:embed="rId6"/>
                        <a:srcRect/>
                        <a:tile tx="0" ty="0" sx="100000" sy="100000" flip="none" algn="tl"/>
                      </a:blipFill>
                    </p:spPr>
                  </p:pic>
                </p:oleObj>
              </mc:Fallback>
            </mc:AlternateContent>
          </a:graphicData>
        </a:graphic>
      </p:graphicFrame>
      <p:sp>
        <p:nvSpPr>
          <p:cNvPr id="91145" name="Slide Number Placeholder 8"/>
          <p:cNvSpPr>
            <a:spLocks noGrp="1"/>
          </p:cNvSpPr>
          <p:nvPr>
            <p:ph type="sldNum" sz="quarter" idx="12"/>
          </p:nvPr>
        </p:nvSpPr>
        <p:spPr>
          <a:noFill/>
        </p:spPr>
        <p:txBody>
          <a:bodyPr/>
          <a:lstStyle/>
          <a:p>
            <a:fld id="{93CB003E-86D2-4DE5-B1A2-A1A830A7B1AF}" type="slidenum">
              <a:rPr lang="ar-SA" smtClean="0">
                <a:latin typeface="Arial" pitchFamily="34" charset="0"/>
                <a:cs typeface="Arial" pitchFamily="34" charset="0"/>
              </a:rPr>
              <a:pPr/>
              <a:t>541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diamond(in)">
                                      <p:cBhvr>
                                        <p:cTn id="7" dur="500"/>
                                        <p:tgtEl>
                                          <p:spTgt spid="2048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0483"/>
                                        </p:tgtEl>
                                        <p:attrNameLst>
                                          <p:attrName>style.visibility</p:attrName>
                                        </p:attrNameLst>
                                      </p:cBhvr>
                                      <p:to>
                                        <p:strVal val="visible"/>
                                      </p:to>
                                    </p:set>
                                    <p:animEffect transition="in" filter="diamond(in)">
                                      <p:cBhvr>
                                        <p:cTn id="12" dur="500"/>
                                        <p:tgtEl>
                                          <p:spTgt spid="2048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0485"/>
                                        </p:tgtEl>
                                        <p:attrNameLst>
                                          <p:attrName>style.visibility</p:attrName>
                                        </p:attrNameLst>
                                      </p:cBhvr>
                                      <p:to>
                                        <p:strVal val="visible"/>
                                      </p:to>
                                    </p:set>
                                    <p:animEffect transition="in" filter="diamond(in)">
                                      <p:cBhvr>
                                        <p:cTn id="17" dur="500"/>
                                        <p:tgtEl>
                                          <p:spTgt spid="2048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0486"/>
                                        </p:tgtEl>
                                        <p:attrNameLst>
                                          <p:attrName>style.visibility</p:attrName>
                                        </p:attrNameLst>
                                      </p:cBhvr>
                                      <p:to>
                                        <p:strVal val="visible"/>
                                      </p:to>
                                    </p:set>
                                    <p:animEffect transition="in" filter="diamond(in)">
                                      <p:cBhvr>
                                        <p:cTn id="22" dur="500"/>
                                        <p:tgtEl>
                                          <p:spTgt spid="20486"/>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diamond(in)">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diamond(in)">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5" name="Text Box 4"/>
          <p:cNvSpPr txBox="1">
            <a:spLocks noChangeArrowheads="1"/>
          </p:cNvSpPr>
          <p:nvPr/>
        </p:nvSpPr>
        <p:spPr bwMode="auto">
          <a:xfrm>
            <a:off x="381000" y="152400"/>
            <a:ext cx="8321675" cy="1849438"/>
          </a:xfrm>
          <a:prstGeom prst="rect">
            <a:avLst/>
          </a:prstGeom>
          <a:noFill/>
          <a:ln w="12700">
            <a:noFill/>
            <a:miter lim="800000"/>
            <a:headEnd/>
            <a:tailEnd/>
          </a:ln>
        </p:spPr>
        <p:txBody>
          <a:bodyPr>
            <a:spAutoFit/>
          </a:bodyPr>
          <a:lstStyle/>
          <a:p>
            <a:pPr algn="l" rtl="0">
              <a:lnSpc>
                <a:spcPts val="2500"/>
              </a:lnSpc>
              <a:spcBef>
                <a:spcPts val="600"/>
              </a:spcBef>
              <a:spcAft>
                <a:spcPts val="600"/>
              </a:spcAft>
            </a:pPr>
            <a:r>
              <a:rPr lang="en-US" sz="2400">
                <a:latin typeface="Tahoma" pitchFamily="34" charset="0"/>
                <a:cs typeface="Tahoma" pitchFamily="34" charset="0"/>
              </a:rPr>
              <a:t>Ex: The initial concentrations of PCl</a:t>
            </a:r>
            <a:r>
              <a:rPr lang="en-US" sz="2400" baseline="-25000">
                <a:latin typeface="Tahoma" pitchFamily="34" charset="0"/>
                <a:cs typeface="Tahoma" pitchFamily="34" charset="0"/>
              </a:rPr>
              <a:t>3</a:t>
            </a:r>
            <a:r>
              <a:rPr lang="en-US" sz="2400">
                <a:latin typeface="Tahoma" pitchFamily="34" charset="0"/>
                <a:cs typeface="Tahoma" pitchFamily="34" charset="0"/>
              </a:rPr>
              <a:t> and Cl</a:t>
            </a:r>
            <a:r>
              <a:rPr lang="en-US" sz="2400" baseline="-25000">
                <a:latin typeface="Tahoma" pitchFamily="34" charset="0"/>
                <a:cs typeface="Tahoma" pitchFamily="34" charset="0"/>
              </a:rPr>
              <a:t>2</a:t>
            </a:r>
            <a:r>
              <a:rPr lang="en-US" sz="2400">
                <a:latin typeface="Tahoma" pitchFamily="34" charset="0"/>
                <a:cs typeface="Tahoma" pitchFamily="34" charset="0"/>
              </a:rPr>
              <a:t> in a 2.50 L reaction vessel at 100 </a:t>
            </a:r>
            <a:r>
              <a:rPr lang="en-US" sz="2400" baseline="30000">
                <a:latin typeface="Tahoma" pitchFamily="34" charset="0"/>
                <a:cs typeface="Tahoma" pitchFamily="34" charset="0"/>
              </a:rPr>
              <a:t>o</a:t>
            </a:r>
            <a:r>
              <a:rPr lang="en-US" sz="2400">
                <a:latin typeface="Tahoma" pitchFamily="34" charset="0"/>
                <a:cs typeface="Tahoma" pitchFamily="34" charset="0"/>
              </a:rPr>
              <a:t>C are 0.67 M.  At equilibrium 0.900 mol of PCl</a:t>
            </a:r>
            <a:r>
              <a:rPr lang="en-US" sz="2400" baseline="-25000">
                <a:latin typeface="Tahoma" pitchFamily="34" charset="0"/>
                <a:cs typeface="Tahoma" pitchFamily="34" charset="0"/>
              </a:rPr>
              <a:t>5</a:t>
            </a:r>
            <a:r>
              <a:rPr lang="en-US" sz="2400">
                <a:latin typeface="Tahoma" pitchFamily="34" charset="0"/>
                <a:cs typeface="Tahoma" pitchFamily="34" charset="0"/>
              </a:rPr>
              <a:t> is present.  What is the equilibrium constant (K</a:t>
            </a:r>
            <a:r>
              <a:rPr lang="en-US" sz="2400" baseline="-25000">
                <a:latin typeface="Tahoma" pitchFamily="34" charset="0"/>
                <a:cs typeface="Tahoma" pitchFamily="34" charset="0"/>
              </a:rPr>
              <a:t>c</a:t>
            </a:r>
            <a:r>
              <a:rPr lang="en-US" sz="2400">
                <a:latin typeface="Tahoma" pitchFamily="34" charset="0"/>
                <a:cs typeface="Tahoma" pitchFamily="34" charset="0"/>
              </a:rPr>
              <a:t>) for the reaction at 100 </a:t>
            </a:r>
            <a:r>
              <a:rPr lang="en-US" sz="2400" baseline="30000">
                <a:latin typeface="Tahoma" pitchFamily="34" charset="0"/>
                <a:cs typeface="Tahoma" pitchFamily="34" charset="0"/>
              </a:rPr>
              <a:t>o</a:t>
            </a:r>
            <a:r>
              <a:rPr lang="en-US" sz="2400">
                <a:latin typeface="Tahoma" pitchFamily="34" charset="0"/>
                <a:cs typeface="Tahoma" pitchFamily="34" charset="0"/>
              </a:rPr>
              <a:t>C?</a:t>
            </a:r>
          </a:p>
          <a:p>
            <a:pPr rtl="0">
              <a:lnSpc>
                <a:spcPts val="2500"/>
              </a:lnSpc>
              <a:spcBef>
                <a:spcPts val="600"/>
              </a:spcBef>
              <a:spcAft>
                <a:spcPts val="600"/>
              </a:spcAft>
            </a:pPr>
            <a:r>
              <a:rPr lang="en-US" sz="2400">
                <a:latin typeface="Tahoma" pitchFamily="34" charset="0"/>
                <a:cs typeface="Tahoma" pitchFamily="34" charset="0"/>
              </a:rPr>
              <a:t>PCl</a:t>
            </a:r>
            <a:r>
              <a:rPr lang="en-US" sz="2400" baseline="-25000">
                <a:latin typeface="Tahoma" pitchFamily="34" charset="0"/>
                <a:cs typeface="Tahoma" pitchFamily="34" charset="0"/>
              </a:rPr>
              <a:t>3</a:t>
            </a:r>
            <a:r>
              <a:rPr lang="en-US" sz="2400">
                <a:latin typeface="Tahoma" pitchFamily="34" charset="0"/>
                <a:cs typeface="Tahoma" pitchFamily="34" charset="0"/>
              </a:rPr>
              <a:t>(g) + Cl</a:t>
            </a:r>
            <a:r>
              <a:rPr lang="en-US" sz="2400" baseline="-25000">
                <a:latin typeface="Tahoma" pitchFamily="34" charset="0"/>
                <a:cs typeface="Tahoma" pitchFamily="34" charset="0"/>
              </a:rPr>
              <a:t>2</a:t>
            </a:r>
            <a:r>
              <a:rPr lang="en-US" sz="2400">
                <a:latin typeface="Tahoma" pitchFamily="34" charset="0"/>
                <a:cs typeface="Tahoma" pitchFamily="34" charset="0"/>
              </a:rPr>
              <a:t>(g)  </a:t>
            </a:r>
            <a:r>
              <a:rPr lang="en-US" sz="2400">
                <a:latin typeface="Tahoma" pitchFamily="34" charset="0"/>
                <a:cs typeface="Tahoma" pitchFamily="34" charset="0"/>
                <a:sym typeface="Symbol" pitchFamily="18" charset="2"/>
              </a:rPr>
              <a:t>  PCl</a:t>
            </a:r>
            <a:r>
              <a:rPr lang="en-US" sz="2400" baseline="-25000">
                <a:latin typeface="Tahoma" pitchFamily="34" charset="0"/>
                <a:cs typeface="Tahoma" pitchFamily="34" charset="0"/>
                <a:sym typeface="Symbol" pitchFamily="18" charset="2"/>
              </a:rPr>
              <a:t>5</a:t>
            </a:r>
            <a:r>
              <a:rPr lang="en-US" sz="2400">
                <a:latin typeface="Tahoma" pitchFamily="34" charset="0"/>
                <a:cs typeface="Tahoma" pitchFamily="34" charset="0"/>
                <a:sym typeface="Symbol" pitchFamily="18" charset="2"/>
              </a:rPr>
              <a:t>(g)</a:t>
            </a:r>
            <a:endParaRPr lang="en-US" sz="2400" baseline="-25000">
              <a:latin typeface="Tahoma" pitchFamily="34" charset="0"/>
              <a:cs typeface="Tahoma" pitchFamily="34" charset="0"/>
              <a:sym typeface="Symbol" pitchFamily="18" charset="2"/>
            </a:endParaRPr>
          </a:p>
        </p:txBody>
      </p:sp>
      <p:graphicFrame>
        <p:nvGraphicFramePr>
          <p:cNvPr id="6" name="Table 5"/>
          <p:cNvGraphicFramePr>
            <a:graphicFrameLocks noGrp="1"/>
          </p:cNvGraphicFramePr>
          <p:nvPr/>
        </p:nvGraphicFramePr>
        <p:xfrm>
          <a:off x="1066800" y="4876800"/>
          <a:ext cx="6629400" cy="1822608"/>
        </p:xfrm>
        <a:graphic>
          <a:graphicData uri="http://schemas.openxmlformats.org/drawingml/2006/table">
            <a:tbl>
              <a:tblPr firstRow="1" bandRow="1">
                <a:tableStyleId>{5C22544A-7EE6-4342-B048-85BDC9FD1C3A}</a:tableStyleId>
              </a:tblPr>
              <a:tblGrid>
                <a:gridCol w="1600200"/>
                <a:gridCol w="1434153"/>
                <a:gridCol w="1535373"/>
                <a:gridCol w="2059674"/>
              </a:tblGrid>
              <a:tr h="243839">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PCl</a:t>
                      </a:r>
                      <a:r>
                        <a:rPr lang="en-US" sz="1400" baseline="-25000" dirty="0" smtClean="0">
                          <a:solidFill>
                            <a:srgbClr val="000000"/>
                          </a:solidFill>
                          <a:latin typeface="+mj-lt"/>
                        </a:rPr>
                        <a:t>3</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Cl</a:t>
                      </a:r>
                      <a:r>
                        <a:rPr lang="en-US" sz="1400" baseline="-25000" dirty="0" smtClean="0">
                          <a:solidFill>
                            <a:srgbClr val="000000"/>
                          </a:solidFill>
                          <a:latin typeface="+mj-lt"/>
                        </a:rPr>
                        <a:t>2</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PCl</a:t>
                      </a:r>
                      <a:r>
                        <a:rPr lang="en-US" sz="1400" baseline="-25000" dirty="0" smtClean="0">
                          <a:solidFill>
                            <a:srgbClr val="000000"/>
                          </a:solidFill>
                          <a:latin typeface="+mj-lt"/>
                        </a:rPr>
                        <a:t>5</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90048">
                <a:tc>
                  <a:txBody>
                    <a:bodyPr/>
                    <a:lstStyle/>
                    <a:p>
                      <a:pPr algn="ctr"/>
                      <a:r>
                        <a:rPr lang="en-US" sz="1400" dirty="0" smtClean="0">
                          <a:solidFill>
                            <a:srgbClr val="000000"/>
                          </a:solidFill>
                          <a:latin typeface="+mj-lt"/>
                        </a:rPr>
                        <a:t>Initial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i</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[PCl</a:t>
                      </a:r>
                      <a:r>
                        <a:rPr lang="en-US" sz="1400" baseline="-25000" dirty="0" smtClean="0">
                          <a:solidFill>
                            <a:srgbClr val="000000"/>
                          </a:solidFill>
                          <a:latin typeface="+mj-lt"/>
                        </a:rPr>
                        <a:t>3</a:t>
                      </a:r>
                      <a:r>
                        <a:rPr lang="en-US" sz="1400" dirty="0" smtClean="0">
                          <a:solidFill>
                            <a:srgbClr val="000000"/>
                          </a:solidFill>
                          <a:latin typeface="+mj-lt"/>
                        </a:rPr>
                        <a:t>]</a:t>
                      </a:r>
                      <a:r>
                        <a:rPr lang="en-US" sz="1400" i="1" baseline="-25000" dirty="0" err="1" smtClean="0">
                          <a:solidFill>
                            <a:srgbClr val="000000"/>
                          </a:solidFill>
                          <a:latin typeface="Times New Roman" pitchFamily="18" charset="0"/>
                          <a:cs typeface="Times New Roman" pitchFamily="18" charset="0"/>
                        </a:rPr>
                        <a:t>i</a:t>
                      </a:r>
                      <a:r>
                        <a:rPr lang="en-US" sz="1400" i="1" dirty="0" smtClean="0">
                          <a:solidFill>
                            <a:srgbClr val="000000"/>
                          </a:solidFill>
                          <a:latin typeface="Times New Roman" pitchFamily="18" charset="0"/>
                          <a:cs typeface="Times New Roman" pitchFamily="18" charset="0"/>
                        </a:rPr>
                        <a:t> =</a:t>
                      </a:r>
                      <a:r>
                        <a:rPr lang="en-US" sz="1400" i="1" baseline="0" dirty="0" smtClean="0">
                          <a:solidFill>
                            <a:srgbClr val="000000"/>
                          </a:solidFill>
                          <a:latin typeface="Times New Roman" pitchFamily="18" charset="0"/>
                          <a:cs typeface="Times New Roman" pitchFamily="18" charset="0"/>
                        </a:rPr>
                        <a:t> </a:t>
                      </a:r>
                      <a:r>
                        <a:rPr lang="en-US" sz="1400" dirty="0" smtClean="0">
                          <a:solidFill>
                            <a:srgbClr val="000000"/>
                          </a:solidFill>
                          <a:latin typeface="+mj-lt"/>
                        </a:rPr>
                        <a:t>.67M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[Cl</a:t>
                      </a:r>
                      <a:r>
                        <a:rPr lang="en-US" sz="1400" baseline="-25000" dirty="0" smtClean="0">
                          <a:solidFill>
                            <a:srgbClr val="000000"/>
                          </a:solidFill>
                          <a:latin typeface="+mj-lt"/>
                        </a:rPr>
                        <a:t>2</a:t>
                      </a:r>
                      <a:r>
                        <a:rPr lang="en-US" sz="1400" dirty="0" smtClean="0">
                          <a:solidFill>
                            <a:srgbClr val="000000"/>
                          </a:solidFill>
                          <a:latin typeface="+mj-lt"/>
                        </a:rPr>
                        <a:t>]</a:t>
                      </a:r>
                      <a:r>
                        <a:rPr lang="en-US" sz="1400" i="1" baseline="-25000" dirty="0" err="1" smtClean="0">
                          <a:solidFill>
                            <a:srgbClr val="000000"/>
                          </a:solidFill>
                          <a:latin typeface="Times New Roman" pitchFamily="18" charset="0"/>
                          <a:cs typeface="Times New Roman" pitchFamily="18" charset="0"/>
                        </a:rPr>
                        <a:t>i</a:t>
                      </a:r>
                      <a:r>
                        <a:rPr lang="en-US" sz="1400" dirty="0" smtClean="0">
                          <a:solidFill>
                            <a:srgbClr val="000000"/>
                          </a:solidFill>
                          <a:latin typeface="+mj-lt"/>
                        </a:rPr>
                        <a:t> = 0.67M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[PCl</a:t>
                      </a:r>
                      <a:r>
                        <a:rPr lang="en-US" sz="1400" baseline="-25000" dirty="0" smtClean="0">
                          <a:solidFill>
                            <a:srgbClr val="000000"/>
                          </a:solidFill>
                          <a:latin typeface="+mj-lt"/>
                        </a:rPr>
                        <a:t>5</a:t>
                      </a:r>
                      <a:r>
                        <a:rPr lang="en-US" sz="1400" dirty="0" smtClean="0">
                          <a:solidFill>
                            <a:srgbClr val="000000"/>
                          </a:solidFill>
                          <a:latin typeface="+mj-lt"/>
                        </a:rPr>
                        <a:t>]</a:t>
                      </a:r>
                      <a:r>
                        <a:rPr lang="en-US" sz="1400" i="1" baseline="-25000" dirty="0" smtClean="0">
                          <a:solidFill>
                            <a:srgbClr val="000000"/>
                          </a:solidFill>
                          <a:latin typeface="Times New Roman" pitchFamily="18" charset="0"/>
                          <a:cs typeface="Times New Roman" pitchFamily="18" charset="0"/>
                        </a:rPr>
                        <a:t>i</a:t>
                      </a:r>
                      <a:r>
                        <a:rPr lang="en-US" sz="1400" i="1" dirty="0" smtClean="0">
                          <a:solidFill>
                            <a:srgbClr val="000000"/>
                          </a:solidFill>
                          <a:latin typeface="Times New Roman" pitchFamily="18" charset="0"/>
                          <a:cs typeface="Times New Roman" pitchFamily="18" charset="0"/>
                        </a:rPr>
                        <a:t> </a:t>
                      </a:r>
                      <a:r>
                        <a:rPr lang="en-US" sz="1400" dirty="0" smtClean="0">
                          <a:solidFill>
                            <a:srgbClr val="000000"/>
                          </a:solidFill>
                          <a:latin typeface="+mj-lt"/>
                        </a:rPr>
                        <a:t>= 0.0</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19552">
                <a:tc>
                  <a:txBody>
                    <a:bodyPr/>
                    <a:lstStyle/>
                    <a:p>
                      <a:pPr algn="ctr"/>
                      <a:r>
                        <a:rPr lang="en-US" sz="1400" dirty="0" err="1" smtClean="0">
                          <a:solidFill>
                            <a:srgbClr val="000000"/>
                          </a:solidFill>
                          <a:latin typeface="+mj-lt"/>
                          <a:sym typeface="Symbol"/>
                        </a:rPr>
                        <a:t>Conc</a:t>
                      </a:r>
                      <a:r>
                        <a:rPr lang="en-US" sz="1400" baseline="0" dirty="0" smtClean="0">
                          <a:solidFill>
                            <a:srgbClr val="000000"/>
                          </a:solidFill>
                          <a:latin typeface="+mj-lt"/>
                          <a:sym typeface="Symbol"/>
                        </a:rPr>
                        <a:t> Change (</a:t>
                      </a:r>
                      <a:r>
                        <a:rPr lang="en-US" sz="1400" dirty="0" smtClean="0">
                          <a:solidFill>
                            <a:srgbClr val="000000"/>
                          </a:solidFill>
                          <a:latin typeface="+mj-lt"/>
                          <a:sym typeface="Symbol"/>
                        </a:rPr>
                        <a:t>)</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95752">
                <a:tc>
                  <a:txBody>
                    <a:bodyPr/>
                    <a:lstStyle/>
                    <a:p>
                      <a:pPr algn="ctr"/>
                      <a:r>
                        <a:rPr lang="en-US" sz="1400" dirty="0" smtClean="0">
                          <a:solidFill>
                            <a:srgbClr val="000000"/>
                          </a:solidFill>
                          <a:latin typeface="+mj-lt"/>
                        </a:rPr>
                        <a:t>Final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f</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0.67</a:t>
                      </a:r>
                      <a:r>
                        <a:rPr lang="en-US" sz="1400" baseline="0" dirty="0" smtClean="0">
                          <a:solidFill>
                            <a:srgbClr val="000000"/>
                          </a:solidFill>
                          <a:latin typeface="+mj-lt"/>
                        </a:rPr>
                        <a:t> – </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0.67 – 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0.9</a:t>
                      </a:r>
                      <a:r>
                        <a:rPr lang="en-US" sz="1400" baseline="0" dirty="0" smtClean="0">
                          <a:solidFill>
                            <a:srgbClr val="000000"/>
                          </a:solidFill>
                          <a:latin typeface="+mj-lt"/>
                        </a:rPr>
                        <a:t>/2.5 </a:t>
                      </a:r>
                      <a:r>
                        <a:rPr lang="en-US" sz="1400" dirty="0" smtClean="0">
                          <a:solidFill>
                            <a:srgbClr val="000000"/>
                          </a:solidFill>
                          <a:latin typeface="+mj-lt"/>
                        </a:rPr>
                        <a:t>M= 0.36M = X </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87191">
                <a:tc>
                  <a:txBody>
                    <a:bodyPr/>
                    <a:lstStyle/>
                    <a:p>
                      <a:pPr algn="ctr"/>
                      <a:r>
                        <a:rPr lang="en-US" sz="1400" dirty="0" smtClean="0">
                          <a:solidFill>
                            <a:srgbClr val="000000"/>
                          </a:solidFill>
                          <a:latin typeface="+mj-lt"/>
                        </a:rPr>
                        <a:t>Equilibrium</a:t>
                      </a:r>
                      <a:r>
                        <a:rPr lang="en-US" sz="1400" baseline="0" dirty="0" smtClean="0">
                          <a:solidFill>
                            <a:srgbClr val="000000"/>
                          </a:solidFill>
                          <a:latin typeface="+mj-lt"/>
                        </a:rPr>
                        <a:t> </a:t>
                      </a:r>
                      <a:r>
                        <a:rPr lang="en-US" sz="1400" dirty="0" smtClean="0">
                          <a:solidFill>
                            <a:srgbClr val="000000"/>
                          </a:solidFill>
                          <a:latin typeface="+mj-lt"/>
                        </a:rPr>
                        <a:t>Values</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kern="1200" dirty="0" smtClean="0">
                          <a:solidFill>
                            <a:srgbClr val="000000"/>
                          </a:solidFill>
                          <a:latin typeface="+mn-lt"/>
                          <a:ea typeface="+mn-ea"/>
                          <a:cs typeface="+mn-cs"/>
                        </a:rPr>
                        <a:t>[PCl</a:t>
                      </a:r>
                      <a:r>
                        <a:rPr lang="en-US" sz="1400" kern="1200" baseline="-25000" dirty="0" smtClean="0">
                          <a:solidFill>
                            <a:srgbClr val="000000"/>
                          </a:solidFill>
                          <a:latin typeface="+mn-lt"/>
                          <a:ea typeface="+mn-ea"/>
                          <a:cs typeface="+mn-cs"/>
                        </a:rPr>
                        <a:t>3</a:t>
                      </a:r>
                      <a:r>
                        <a:rPr lang="en-US" sz="1400" kern="1200" dirty="0" smtClean="0">
                          <a:solidFill>
                            <a:srgbClr val="000000"/>
                          </a:solidFill>
                          <a:latin typeface="+mn-lt"/>
                          <a:ea typeface="+mn-ea"/>
                          <a:cs typeface="+mn-cs"/>
                        </a:rPr>
                        <a:t>]</a:t>
                      </a:r>
                      <a:r>
                        <a:rPr lang="en-US" sz="1400" b="0" kern="1200" baseline="-25000" dirty="0" smtClean="0">
                          <a:solidFill>
                            <a:srgbClr val="000000"/>
                          </a:solidFill>
                          <a:latin typeface="Times New Roman" pitchFamily="18" charset="0"/>
                          <a:ea typeface="+mn-ea"/>
                          <a:cs typeface="Times New Roman" pitchFamily="18" charset="0"/>
                        </a:rPr>
                        <a:t>f</a:t>
                      </a:r>
                      <a:r>
                        <a:rPr lang="en-US" sz="1400" dirty="0" smtClean="0">
                          <a:solidFill>
                            <a:srgbClr val="000000"/>
                          </a:solidFill>
                          <a:latin typeface="+mj-lt"/>
                        </a:rPr>
                        <a:t>=0.31M </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[Cl</a:t>
                      </a:r>
                      <a:r>
                        <a:rPr lang="en-US" sz="1400" baseline="-25000" dirty="0" smtClean="0">
                          <a:solidFill>
                            <a:srgbClr val="000000"/>
                          </a:solidFill>
                          <a:latin typeface="+mj-lt"/>
                        </a:rPr>
                        <a:t>2</a:t>
                      </a:r>
                      <a:r>
                        <a:rPr lang="en-US" sz="1400" dirty="0" smtClean="0">
                          <a:solidFill>
                            <a:srgbClr val="000000"/>
                          </a:solidFill>
                          <a:latin typeface="+mj-lt"/>
                        </a:rPr>
                        <a:t>]</a:t>
                      </a:r>
                      <a:r>
                        <a:rPr lang="en-US" sz="1400" baseline="-25000" dirty="0" smtClean="0">
                          <a:solidFill>
                            <a:srgbClr val="000000"/>
                          </a:solidFill>
                          <a:latin typeface="Times New Roman" pitchFamily="18" charset="0"/>
                          <a:cs typeface="Times New Roman" pitchFamily="18" charset="0"/>
                        </a:rPr>
                        <a:t>f</a:t>
                      </a:r>
                      <a:r>
                        <a:rPr lang="en-US" sz="1400" dirty="0" smtClean="0">
                          <a:solidFill>
                            <a:srgbClr val="000000"/>
                          </a:solidFill>
                          <a:latin typeface="+mj-lt"/>
                        </a:rPr>
                        <a:t> = 0.31M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[PCl</a:t>
                      </a:r>
                      <a:r>
                        <a:rPr lang="en-US" sz="1400" baseline="-25000" dirty="0" smtClean="0">
                          <a:solidFill>
                            <a:srgbClr val="000000"/>
                          </a:solidFill>
                          <a:latin typeface="+mj-lt"/>
                        </a:rPr>
                        <a:t>5</a:t>
                      </a:r>
                      <a:r>
                        <a:rPr lang="en-US" sz="1400" dirty="0" smtClean="0">
                          <a:solidFill>
                            <a:srgbClr val="000000"/>
                          </a:solidFill>
                          <a:latin typeface="+mj-lt"/>
                        </a:rPr>
                        <a:t>]</a:t>
                      </a:r>
                      <a:r>
                        <a:rPr lang="en-US" sz="1400" baseline="-25000" dirty="0" smtClean="0">
                          <a:solidFill>
                            <a:srgbClr val="000000"/>
                          </a:solidFill>
                          <a:latin typeface="Times New Roman" pitchFamily="18" charset="0"/>
                          <a:cs typeface="Times New Roman" pitchFamily="18" charset="0"/>
                        </a:rPr>
                        <a:t> f</a:t>
                      </a:r>
                      <a:r>
                        <a:rPr lang="en-US" sz="1400" dirty="0" smtClean="0">
                          <a:solidFill>
                            <a:srgbClr val="000000"/>
                          </a:solidFill>
                          <a:latin typeface="+mj-lt"/>
                        </a:rPr>
                        <a:t> = 0.36M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bl>
          </a:graphicData>
        </a:graphic>
      </p:graphicFrame>
      <p:graphicFrame>
        <p:nvGraphicFramePr>
          <p:cNvPr id="21506" name="Object 6" descr="Brown marble"/>
          <p:cNvGraphicFramePr>
            <a:graphicFrameLocks noChangeAspect="1"/>
          </p:cNvGraphicFramePr>
          <p:nvPr/>
        </p:nvGraphicFramePr>
        <p:xfrm>
          <a:off x="596900" y="2728913"/>
          <a:ext cx="4000500" cy="547687"/>
        </p:xfrm>
        <a:graphic>
          <a:graphicData uri="http://schemas.openxmlformats.org/presentationml/2006/ole">
            <mc:AlternateContent xmlns:mc="http://schemas.openxmlformats.org/markup-compatibility/2006">
              <mc:Choice xmlns:v="urn:schemas-microsoft-com:vml" Requires="v">
                <p:oleObj spid="_x0000_s92168" name="Equation" r:id="rId4" imgW="5295600" imgH="723600" progId="">
                  <p:embed/>
                </p:oleObj>
              </mc:Choice>
              <mc:Fallback>
                <p:oleObj name="Equation" r:id="rId4" imgW="5295600" imgH="72360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6900" y="2728913"/>
                        <a:ext cx="4000500" cy="547687"/>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1507" name="Object 8" descr="Brown marble"/>
          <p:cNvGraphicFramePr>
            <a:graphicFrameLocks noChangeAspect="1"/>
          </p:cNvGraphicFramePr>
          <p:nvPr/>
        </p:nvGraphicFramePr>
        <p:xfrm>
          <a:off x="549275" y="4227513"/>
          <a:ext cx="969963" cy="293687"/>
        </p:xfrm>
        <a:graphic>
          <a:graphicData uri="http://schemas.openxmlformats.org/presentationml/2006/ole">
            <mc:AlternateContent xmlns:mc="http://schemas.openxmlformats.org/markup-compatibility/2006">
              <mc:Choice xmlns:v="urn:schemas-microsoft-com:vml" Requires="v">
                <p:oleObj spid="_x0000_s92169" name="Equation" r:id="rId7" imgW="1269720" imgH="380880" progId="">
                  <p:embed/>
                </p:oleObj>
              </mc:Choice>
              <mc:Fallback>
                <p:oleObj name="Equation" r:id="rId7" imgW="1269720" imgH="380880" progId="">
                  <p:embed/>
                  <p:pic>
                    <p:nvPicPr>
                      <p:cNvPr id="0" name="Object 8"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9275" y="4227513"/>
                        <a:ext cx="969963" cy="293687"/>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1508" name="Object 9" descr="Brown marble"/>
          <p:cNvGraphicFramePr>
            <a:graphicFrameLocks noChangeAspect="1"/>
          </p:cNvGraphicFramePr>
          <p:nvPr/>
        </p:nvGraphicFramePr>
        <p:xfrm>
          <a:off x="523875" y="3462338"/>
          <a:ext cx="7373938" cy="619125"/>
        </p:xfrm>
        <a:graphic>
          <a:graphicData uri="http://schemas.openxmlformats.org/presentationml/2006/ole">
            <mc:AlternateContent xmlns:mc="http://schemas.openxmlformats.org/markup-compatibility/2006">
              <mc:Choice xmlns:v="urn:schemas-microsoft-com:vml" Requires="v">
                <p:oleObj spid="_x0000_s92170" name="Equation" r:id="rId9" imgW="9651960" imgH="812520" progId="">
                  <p:embed/>
                </p:oleObj>
              </mc:Choice>
              <mc:Fallback>
                <p:oleObj name="Equation" r:id="rId9" imgW="9651960" imgH="812520" progId="">
                  <p:embed/>
                  <p:pic>
                    <p:nvPicPr>
                      <p:cNvPr id="0" name="Object 9"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3875" y="3462338"/>
                        <a:ext cx="7373938" cy="619125"/>
                      </a:xfrm>
                      <a:prstGeom prst="rect">
                        <a:avLst/>
                      </a:prstGeom>
                      <a:blipFill dpi="0" rotWithShape="0">
                        <a:blip r:embed="rId6"/>
                        <a:srcRect/>
                        <a:tile tx="0" ty="0" sx="100000" sy="100000" flip="none" algn="tl"/>
                      </a:blipFill>
                    </p:spPr>
                  </p:pic>
                </p:oleObj>
              </mc:Fallback>
            </mc:AlternateContent>
          </a:graphicData>
        </a:graphic>
      </p:graphicFrame>
      <p:sp>
        <p:nvSpPr>
          <p:cNvPr id="92198" name="Slide Number Placeholder 6"/>
          <p:cNvSpPr>
            <a:spLocks noGrp="1"/>
          </p:cNvSpPr>
          <p:nvPr>
            <p:ph type="sldNum" sz="quarter" idx="12"/>
          </p:nvPr>
        </p:nvSpPr>
        <p:spPr>
          <a:noFill/>
        </p:spPr>
        <p:txBody>
          <a:bodyPr/>
          <a:lstStyle/>
          <a:p>
            <a:fld id="{ED228AE2-EB91-4770-A2DA-07B0389A71C5}" type="slidenum">
              <a:rPr lang="ar-SA" smtClean="0">
                <a:latin typeface="Arial" pitchFamily="34" charset="0"/>
                <a:cs typeface="Arial" pitchFamily="34" charset="0"/>
              </a:rPr>
              <a:pPr/>
              <a:t>542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diamond(in)">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1508"/>
                                        </p:tgtEl>
                                        <p:attrNameLst>
                                          <p:attrName>style.visibility</p:attrName>
                                        </p:attrNameLst>
                                      </p:cBhvr>
                                      <p:to>
                                        <p:strVal val="visible"/>
                                      </p:to>
                                    </p:set>
                                    <p:animEffect transition="in" filter="diamond(in)">
                                      <p:cBhvr>
                                        <p:cTn id="12" dur="500"/>
                                        <p:tgtEl>
                                          <p:spTgt spid="21508"/>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1507"/>
                                        </p:tgtEl>
                                        <p:attrNameLst>
                                          <p:attrName>style.visibility</p:attrName>
                                        </p:attrNameLst>
                                      </p:cBhvr>
                                      <p:to>
                                        <p:strVal val="visible"/>
                                      </p:to>
                                    </p:set>
                                    <p:animEffect transition="in" filter="diamond(in)">
                                      <p:cBhvr>
                                        <p:cTn id="17" dur="500"/>
                                        <p:tgtEl>
                                          <p:spTgt spid="2150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229600" cy="1905000"/>
          </a:xfrm>
        </p:spPr>
        <p:txBody>
          <a:bodyPr/>
          <a:lstStyle/>
          <a:p>
            <a:pPr marL="0" indent="0" algn="l" eaLnBrk="1" hangingPunct="1">
              <a:buFont typeface="Wingdings" pitchFamily="2" charset="2"/>
              <a:buNone/>
              <a:defRPr/>
            </a:pPr>
            <a:r>
              <a:rPr lang="en-US" sz="2800" dirty="0" smtClean="0">
                <a:cs typeface="Tahoma" pitchFamily="34" charset="0"/>
                <a:sym typeface="Symbol" pitchFamily="18" charset="2"/>
              </a:rPr>
              <a:t>Ex: A 1.00 L reaction vessel at 70</a:t>
            </a:r>
            <a:r>
              <a:rPr lang="en-US" sz="2800" baseline="30000" dirty="0" smtClean="0">
                <a:cs typeface="Tahoma" pitchFamily="34" charset="0"/>
                <a:sym typeface="Symbol" pitchFamily="18" charset="2"/>
              </a:rPr>
              <a:t>o </a:t>
            </a:r>
            <a:r>
              <a:rPr lang="en-US" sz="2800" dirty="0" smtClean="0">
                <a:cs typeface="Tahoma" pitchFamily="34" charset="0"/>
                <a:sym typeface="Symbol" pitchFamily="18" charset="2"/>
              </a:rPr>
              <a:t>C was initially filled with 0.20 M SO</a:t>
            </a:r>
            <a:r>
              <a:rPr lang="en-US" sz="2800" baseline="-25000" dirty="0" smtClean="0">
                <a:cs typeface="Tahoma" pitchFamily="34" charset="0"/>
                <a:sym typeface="Symbol" pitchFamily="18" charset="2"/>
              </a:rPr>
              <a:t>2</a:t>
            </a:r>
            <a:r>
              <a:rPr lang="en-US" sz="2800" dirty="0" smtClean="0">
                <a:cs typeface="Tahoma" pitchFamily="34" charset="0"/>
                <a:sym typeface="Symbol" pitchFamily="18" charset="2"/>
              </a:rPr>
              <a:t> and 0.010 M O</a:t>
            </a:r>
            <a:r>
              <a:rPr lang="en-US" sz="2800" baseline="-25000" dirty="0" smtClean="0">
                <a:cs typeface="Tahoma" pitchFamily="34" charset="0"/>
                <a:sym typeface="Symbol" pitchFamily="18" charset="2"/>
              </a:rPr>
              <a:t>2</a:t>
            </a:r>
            <a:r>
              <a:rPr lang="en-US" sz="2800" dirty="0" smtClean="0">
                <a:cs typeface="Tahoma" pitchFamily="34" charset="0"/>
                <a:sym typeface="Symbol" pitchFamily="18" charset="2"/>
              </a:rPr>
              <a:t>.  At equilibrium, 0.0145 mol of SO</a:t>
            </a:r>
            <a:r>
              <a:rPr lang="en-US" sz="2800" baseline="-25000" dirty="0" smtClean="0">
                <a:cs typeface="Tahoma" pitchFamily="34" charset="0"/>
                <a:sym typeface="Symbol" pitchFamily="18" charset="2"/>
              </a:rPr>
              <a:t>3</a:t>
            </a:r>
            <a:r>
              <a:rPr lang="en-US" sz="2800" dirty="0" smtClean="0">
                <a:cs typeface="Tahoma" pitchFamily="34" charset="0"/>
                <a:sym typeface="Symbol" pitchFamily="18" charset="2"/>
              </a:rPr>
              <a:t> is present.  What is the equilibrium constant for the reaction at 70</a:t>
            </a:r>
            <a:r>
              <a:rPr lang="en-US" sz="2800" baseline="30000" dirty="0" smtClean="0">
                <a:cs typeface="Tahoma" pitchFamily="34" charset="0"/>
                <a:sym typeface="Symbol" pitchFamily="18" charset="2"/>
              </a:rPr>
              <a:t>o </a:t>
            </a:r>
            <a:r>
              <a:rPr lang="en-US" sz="2800" dirty="0" smtClean="0">
                <a:cs typeface="Tahoma" pitchFamily="34" charset="0"/>
                <a:sym typeface="Symbol" pitchFamily="18" charset="2"/>
              </a:rPr>
              <a:t>C?</a:t>
            </a:r>
          </a:p>
          <a:p>
            <a:pPr algn="ctr" eaLnBrk="1" hangingPunct="1">
              <a:buFont typeface="Wingdings" pitchFamily="2" charset="2"/>
              <a:buNone/>
              <a:defRPr/>
            </a:pPr>
            <a:r>
              <a:rPr lang="en-US" sz="2800" dirty="0" smtClean="0">
                <a:cs typeface="Tahoma" pitchFamily="34" charset="0"/>
                <a:sym typeface="Symbol" pitchFamily="18" charset="2"/>
              </a:rPr>
              <a:t>2 SO</a:t>
            </a:r>
            <a:r>
              <a:rPr lang="en-US" sz="2800" baseline="-25000" dirty="0" smtClean="0">
                <a:cs typeface="Tahoma" pitchFamily="34" charset="0"/>
                <a:sym typeface="Symbol" pitchFamily="18" charset="2"/>
              </a:rPr>
              <a:t>2</a:t>
            </a:r>
            <a:r>
              <a:rPr lang="en-US" sz="2800" dirty="0" smtClean="0">
                <a:cs typeface="Tahoma" pitchFamily="34" charset="0"/>
                <a:sym typeface="Symbol" pitchFamily="18" charset="2"/>
              </a:rPr>
              <a:t>(g)  +  O</a:t>
            </a:r>
            <a:r>
              <a:rPr lang="en-US" sz="2800" baseline="-25000" dirty="0" smtClean="0">
                <a:cs typeface="Tahoma" pitchFamily="34" charset="0"/>
                <a:sym typeface="Symbol" pitchFamily="18" charset="2"/>
              </a:rPr>
              <a:t>2</a:t>
            </a:r>
            <a:r>
              <a:rPr lang="en-US" sz="2800" dirty="0" smtClean="0">
                <a:cs typeface="Tahoma" pitchFamily="34" charset="0"/>
                <a:sym typeface="Symbol" pitchFamily="18" charset="2"/>
              </a:rPr>
              <a:t>(g)  2 SO</a:t>
            </a:r>
            <a:r>
              <a:rPr lang="en-US" sz="2800" baseline="-25000" dirty="0" smtClean="0">
                <a:cs typeface="Tahoma" pitchFamily="34" charset="0"/>
                <a:sym typeface="Symbol" pitchFamily="18" charset="2"/>
              </a:rPr>
              <a:t>3</a:t>
            </a:r>
            <a:r>
              <a:rPr lang="en-US" sz="2800" dirty="0" smtClean="0">
                <a:cs typeface="Tahoma" pitchFamily="34" charset="0"/>
                <a:sym typeface="Symbol" pitchFamily="18" charset="2"/>
              </a:rPr>
              <a:t>(g)</a:t>
            </a:r>
            <a:endParaRPr lang="en-US" sz="2800" dirty="0">
              <a:cs typeface="Tahoma" pitchFamily="34" charset="0"/>
            </a:endParaRPr>
          </a:p>
        </p:txBody>
      </p:sp>
      <p:graphicFrame>
        <p:nvGraphicFramePr>
          <p:cNvPr id="6" name="Table 5"/>
          <p:cNvGraphicFramePr>
            <a:graphicFrameLocks noGrp="1"/>
          </p:cNvGraphicFramePr>
          <p:nvPr/>
        </p:nvGraphicFramePr>
        <p:xfrm>
          <a:off x="762000" y="3124200"/>
          <a:ext cx="7239000" cy="2303623"/>
        </p:xfrm>
        <a:graphic>
          <a:graphicData uri="http://schemas.openxmlformats.org/drawingml/2006/table">
            <a:tbl>
              <a:tblPr firstRow="1" bandRow="1">
                <a:tableStyleId>{5C22544A-7EE6-4342-B048-85BDC9FD1C3A}</a:tableStyleId>
              </a:tblPr>
              <a:tblGrid>
                <a:gridCol w="1206500"/>
                <a:gridCol w="1689100"/>
                <a:gridCol w="1769533"/>
                <a:gridCol w="2573867"/>
              </a:tblGrid>
              <a:tr h="330047">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SO</a:t>
                      </a:r>
                      <a:r>
                        <a:rPr lang="en-US" sz="1400" baseline="-25000" dirty="0" smtClean="0">
                          <a:solidFill>
                            <a:srgbClr val="000000"/>
                          </a:solidFill>
                          <a:latin typeface="+mj-lt"/>
                        </a:rPr>
                        <a:t>2</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aseline="0" dirty="0" smtClean="0">
                          <a:solidFill>
                            <a:srgbClr val="000000"/>
                          </a:solidFill>
                          <a:latin typeface="+mj-lt"/>
                        </a:rPr>
                        <a:t>O</a:t>
                      </a:r>
                      <a:r>
                        <a:rPr lang="en-US" sz="1400" baseline="-25000" dirty="0" smtClean="0">
                          <a:solidFill>
                            <a:srgbClr val="000000"/>
                          </a:solidFill>
                          <a:latin typeface="+mj-lt"/>
                        </a:rPr>
                        <a:t>2</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aseline="0" dirty="0" smtClean="0">
                          <a:solidFill>
                            <a:srgbClr val="000000"/>
                          </a:solidFill>
                          <a:latin typeface="+mj-lt"/>
                        </a:rPr>
                        <a:t>SO</a:t>
                      </a:r>
                      <a:r>
                        <a:rPr lang="en-US" sz="1400" baseline="-25000" dirty="0" smtClean="0">
                          <a:solidFill>
                            <a:srgbClr val="000000"/>
                          </a:solidFill>
                          <a:latin typeface="+mj-lt"/>
                        </a:rPr>
                        <a:t>3</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422356">
                <a:tc>
                  <a:txBody>
                    <a:bodyPr/>
                    <a:lstStyle/>
                    <a:p>
                      <a:pPr algn="ctr"/>
                      <a:r>
                        <a:rPr lang="en-US" sz="1400" dirty="0" smtClean="0">
                          <a:solidFill>
                            <a:srgbClr val="000000"/>
                          </a:solidFill>
                          <a:latin typeface="+mj-lt"/>
                        </a:rPr>
                        <a:t>Initial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i</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[SO</a:t>
                      </a:r>
                      <a:r>
                        <a:rPr lang="en-US" sz="1400" baseline="-25000" dirty="0" smtClean="0">
                          <a:solidFill>
                            <a:srgbClr val="000000"/>
                          </a:solidFill>
                          <a:latin typeface="+mj-lt"/>
                        </a:rPr>
                        <a:t>2</a:t>
                      </a:r>
                      <a:r>
                        <a:rPr lang="en-US" sz="1400" dirty="0" smtClean="0">
                          <a:solidFill>
                            <a:srgbClr val="000000"/>
                          </a:solidFill>
                          <a:latin typeface="+mj-lt"/>
                        </a:rPr>
                        <a:t>]</a:t>
                      </a:r>
                      <a:r>
                        <a:rPr lang="en-US" sz="1400" i="1" baseline="-25000" dirty="0" err="1" smtClean="0">
                          <a:solidFill>
                            <a:srgbClr val="000000"/>
                          </a:solidFill>
                          <a:latin typeface="Times New Roman" pitchFamily="18" charset="0"/>
                          <a:cs typeface="Times New Roman" pitchFamily="18" charset="0"/>
                        </a:rPr>
                        <a:t>i</a:t>
                      </a:r>
                      <a:r>
                        <a:rPr lang="en-US" sz="1400" i="1" dirty="0" smtClean="0">
                          <a:solidFill>
                            <a:srgbClr val="000000"/>
                          </a:solidFill>
                          <a:latin typeface="Times New Roman" pitchFamily="18" charset="0"/>
                          <a:cs typeface="Times New Roman" pitchFamily="18" charset="0"/>
                        </a:rPr>
                        <a:t> =</a:t>
                      </a:r>
                      <a:r>
                        <a:rPr lang="en-US" sz="1400" i="1" baseline="0" dirty="0" smtClean="0">
                          <a:solidFill>
                            <a:srgbClr val="000000"/>
                          </a:solidFill>
                          <a:latin typeface="Times New Roman" pitchFamily="18" charset="0"/>
                          <a:cs typeface="Times New Roman" pitchFamily="18" charset="0"/>
                        </a:rPr>
                        <a:t> </a:t>
                      </a:r>
                      <a:r>
                        <a:rPr lang="en-US" sz="1400" i="0" baseline="0" dirty="0" smtClean="0">
                          <a:solidFill>
                            <a:srgbClr val="000000"/>
                          </a:solidFill>
                          <a:latin typeface="+mj-lt"/>
                          <a:cs typeface="+mn-cs"/>
                        </a:rPr>
                        <a:t>0.20</a:t>
                      </a:r>
                      <a:r>
                        <a:rPr lang="en-US" sz="1400" dirty="0" smtClean="0">
                          <a:solidFill>
                            <a:srgbClr val="000000"/>
                          </a:solidFill>
                          <a:latin typeface="+mj-lt"/>
                        </a:rPr>
                        <a:t>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[O</a:t>
                      </a:r>
                      <a:r>
                        <a:rPr lang="en-US" sz="1400" baseline="-25000" dirty="0" smtClean="0">
                          <a:solidFill>
                            <a:srgbClr val="000000"/>
                          </a:solidFill>
                          <a:latin typeface="+mj-lt"/>
                        </a:rPr>
                        <a:t>2</a:t>
                      </a:r>
                      <a:r>
                        <a:rPr lang="en-US" sz="1400" dirty="0" smtClean="0">
                          <a:solidFill>
                            <a:srgbClr val="000000"/>
                          </a:solidFill>
                          <a:latin typeface="+mj-lt"/>
                        </a:rPr>
                        <a:t>]</a:t>
                      </a:r>
                      <a:r>
                        <a:rPr lang="en-US" sz="1400" i="1" baseline="-25000" dirty="0" err="1" smtClean="0">
                          <a:solidFill>
                            <a:srgbClr val="000000"/>
                          </a:solidFill>
                          <a:latin typeface="Times New Roman" pitchFamily="18" charset="0"/>
                          <a:cs typeface="Times New Roman" pitchFamily="18" charset="0"/>
                        </a:rPr>
                        <a:t>i</a:t>
                      </a:r>
                      <a:r>
                        <a:rPr lang="en-US" sz="1400" dirty="0" smtClean="0">
                          <a:solidFill>
                            <a:srgbClr val="000000"/>
                          </a:solidFill>
                          <a:latin typeface="+mj-lt"/>
                        </a:rPr>
                        <a:t> = 0.01M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[SO</a:t>
                      </a:r>
                      <a:r>
                        <a:rPr lang="en-US" sz="1400" baseline="-25000" dirty="0" smtClean="0">
                          <a:solidFill>
                            <a:srgbClr val="000000"/>
                          </a:solidFill>
                          <a:latin typeface="+mj-lt"/>
                        </a:rPr>
                        <a:t>3</a:t>
                      </a:r>
                      <a:r>
                        <a:rPr lang="en-US" sz="1400" dirty="0" smtClean="0">
                          <a:solidFill>
                            <a:srgbClr val="000000"/>
                          </a:solidFill>
                          <a:latin typeface="+mj-lt"/>
                        </a:rPr>
                        <a:t>]</a:t>
                      </a:r>
                      <a:r>
                        <a:rPr lang="en-US" sz="1400" i="1" baseline="-25000" dirty="0" err="1" smtClean="0">
                          <a:solidFill>
                            <a:srgbClr val="000000"/>
                          </a:solidFill>
                          <a:latin typeface="Times New Roman" pitchFamily="18" charset="0"/>
                          <a:cs typeface="Times New Roman" pitchFamily="18" charset="0"/>
                        </a:rPr>
                        <a:t>i</a:t>
                      </a:r>
                      <a:r>
                        <a:rPr lang="en-US" sz="1400" i="1" dirty="0" smtClean="0">
                          <a:solidFill>
                            <a:srgbClr val="000000"/>
                          </a:solidFill>
                          <a:latin typeface="Times New Roman" pitchFamily="18" charset="0"/>
                          <a:cs typeface="Times New Roman" pitchFamily="18" charset="0"/>
                        </a:rPr>
                        <a:t> </a:t>
                      </a:r>
                      <a:r>
                        <a:rPr lang="en-US" sz="1400" dirty="0" smtClean="0">
                          <a:solidFill>
                            <a:srgbClr val="000000"/>
                          </a:solidFill>
                          <a:latin typeface="+mj-lt"/>
                        </a:rPr>
                        <a:t>= 0.0</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30047">
                <a:tc>
                  <a:txBody>
                    <a:bodyPr/>
                    <a:lstStyle/>
                    <a:p>
                      <a:pPr algn="ctr"/>
                      <a:r>
                        <a:rPr lang="en-US" sz="1400" dirty="0" smtClean="0">
                          <a:solidFill>
                            <a:srgbClr val="000000"/>
                          </a:solidFill>
                          <a:latin typeface="+mj-lt"/>
                          <a:sym typeface="Symbol"/>
                        </a:rPr>
                        <a:t></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2</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2</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30047">
                <a:tc>
                  <a:txBody>
                    <a:bodyPr/>
                    <a:lstStyle/>
                    <a:p>
                      <a:pPr algn="ctr"/>
                      <a:r>
                        <a:rPr lang="en-US" sz="1400" dirty="0" smtClean="0">
                          <a:solidFill>
                            <a:srgbClr val="000000"/>
                          </a:solidFill>
                          <a:latin typeface="+mj-lt"/>
                        </a:rPr>
                        <a:t>Final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f</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0.20</a:t>
                      </a:r>
                      <a:r>
                        <a:rPr lang="en-US" sz="1400" baseline="0" dirty="0" smtClean="0">
                          <a:solidFill>
                            <a:srgbClr val="000000"/>
                          </a:solidFill>
                          <a:latin typeface="+mj-lt"/>
                        </a:rPr>
                        <a:t> – 2</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0.01 – 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0.0145</a:t>
                      </a:r>
                      <a:r>
                        <a:rPr lang="en-US" sz="1400" baseline="0" dirty="0" smtClean="0">
                          <a:solidFill>
                            <a:srgbClr val="000000"/>
                          </a:solidFill>
                          <a:latin typeface="+mj-lt"/>
                        </a:rPr>
                        <a:t>/1.0 </a:t>
                      </a:r>
                      <a:r>
                        <a:rPr lang="en-US" sz="1400" dirty="0" smtClean="0">
                          <a:solidFill>
                            <a:srgbClr val="000000"/>
                          </a:solidFill>
                          <a:latin typeface="+mj-lt"/>
                        </a:rPr>
                        <a:t>= 0.0145 M = 2X </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30047">
                <a:tc>
                  <a:txBody>
                    <a:bodyPr/>
                    <a:lstStyle/>
                    <a:p>
                      <a:pPr algn="ct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0.20-0.0145</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0.01</a:t>
                      </a:r>
                      <a:r>
                        <a:rPr lang="en-US" sz="1400" baseline="0" dirty="0" smtClean="0">
                          <a:solidFill>
                            <a:srgbClr val="000000"/>
                          </a:solidFill>
                          <a:latin typeface="+mj-lt"/>
                        </a:rPr>
                        <a:t> – 0.00725</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 = 0.00725</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561079">
                <a:tc>
                  <a:txBody>
                    <a:bodyPr/>
                    <a:lstStyle/>
                    <a:p>
                      <a:pPr algn="ctr"/>
                      <a:r>
                        <a:rPr lang="en-US" sz="1400" dirty="0" smtClean="0">
                          <a:solidFill>
                            <a:srgbClr val="000000"/>
                          </a:solidFill>
                          <a:latin typeface="+mj-lt"/>
                        </a:rPr>
                        <a:t>Equilibrium</a:t>
                      </a:r>
                      <a:r>
                        <a:rPr lang="en-US" sz="1400" baseline="0" dirty="0" smtClean="0">
                          <a:solidFill>
                            <a:srgbClr val="000000"/>
                          </a:solidFill>
                          <a:latin typeface="+mj-lt"/>
                        </a:rPr>
                        <a:t> </a:t>
                      </a:r>
                      <a:r>
                        <a:rPr lang="en-US" sz="1400" dirty="0" smtClean="0">
                          <a:solidFill>
                            <a:srgbClr val="000000"/>
                          </a:solidFill>
                          <a:latin typeface="+mj-lt"/>
                        </a:rPr>
                        <a:t>Values</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kern="1200" dirty="0" smtClean="0">
                          <a:solidFill>
                            <a:srgbClr val="000000"/>
                          </a:solidFill>
                          <a:latin typeface="+mn-lt"/>
                          <a:ea typeface="+mn-ea"/>
                          <a:cs typeface="+mn-cs"/>
                        </a:rPr>
                        <a:t>[SO</a:t>
                      </a:r>
                      <a:r>
                        <a:rPr lang="en-US" sz="1400" kern="1200" baseline="-25000" dirty="0" smtClean="0">
                          <a:solidFill>
                            <a:srgbClr val="000000"/>
                          </a:solidFill>
                          <a:latin typeface="+mn-lt"/>
                          <a:ea typeface="+mn-ea"/>
                          <a:cs typeface="+mn-cs"/>
                        </a:rPr>
                        <a:t>2</a:t>
                      </a:r>
                      <a:r>
                        <a:rPr lang="en-US" sz="1400" kern="1200" dirty="0" smtClean="0">
                          <a:solidFill>
                            <a:srgbClr val="000000"/>
                          </a:solidFill>
                          <a:latin typeface="+mn-lt"/>
                          <a:ea typeface="+mn-ea"/>
                          <a:cs typeface="+mn-cs"/>
                        </a:rPr>
                        <a:t>]</a:t>
                      </a:r>
                      <a:r>
                        <a:rPr lang="en-US" sz="1400" b="0" kern="1200" baseline="-25000" dirty="0" smtClean="0">
                          <a:solidFill>
                            <a:srgbClr val="000000"/>
                          </a:solidFill>
                          <a:latin typeface="Times New Roman" pitchFamily="18" charset="0"/>
                          <a:ea typeface="+mn-ea"/>
                          <a:cs typeface="Times New Roman" pitchFamily="18" charset="0"/>
                        </a:rPr>
                        <a:t>f</a:t>
                      </a:r>
                      <a:r>
                        <a:rPr lang="en-US" sz="1400" dirty="0" smtClean="0">
                          <a:solidFill>
                            <a:srgbClr val="000000"/>
                          </a:solidFill>
                          <a:latin typeface="+mj-lt"/>
                        </a:rPr>
                        <a:t>=0.1855 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[O</a:t>
                      </a:r>
                      <a:r>
                        <a:rPr lang="en-US" sz="1400" baseline="-25000" dirty="0" smtClean="0">
                          <a:solidFill>
                            <a:srgbClr val="000000"/>
                          </a:solidFill>
                          <a:latin typeface="+mj-lt"/>
                        </a:rPr>
                        <a:t>2</a:t>
                      </a:r>
                      <a:r>
                        <a:rPr lang="en-US" sz="1400" dirty="0" smtClean="0">
                          <a:solidFill>
                            <a:srgbClr val="000000"/>
                          </a:solidFill>
                          <a:latin typeface="+mj-lt"/>
                        </a:rPr>
                        <a:t>]</a:t>
                      </a:r>
                      <a:r>
                        <a:rPr lang="en-US" sz="1400" baseline="-25000" dirty="0" smtClean="0">
                          <a:solidFill>
                            <a:srgbClr val="000000"/>
                          </a:solidFill>
                          <a:latin typeface="Times New Roman" pitchFamily="18" charset="0"/>
                          <a:cs typeface="Times New Roman" pitchFamily="18" charset="0"/>
                        </a:rPr>
                        <a:t>f</a:t>
                      </a:r>
                      <a:r>
                        <a:rPr lang="en-US" sz="1400" dirty="0" smtClean="0">
                          <a:solidFill>
                            <a:srgbClr val="000000"/>
                          </a:solidFill>
                          <a:latin typeface="+mj-lt"/>
                        </a:rPr>
                        <a:t> = 0.00275M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[SO</a:t>
                      </a:r>
                      <a:r>
                        <a:rPr lang="en-US" sz="1400" baseline="-25000" dirty="0" smtClean="0">
                          <a:solidFill>
                            <a:srgbClr val="000000"/>
                          </a:solidFill>
                          <a:latin typeface="+mj-lt"/>
                        </a:rPr>
                        <a:t>3</a:t>
                      </a:r>
                      <a:r>
                        <a:rPr lang="en-US" sz="1400" dirty="0" smtClean="0">
                          <a:solidFill>
                            <a:srgbClr val="000000"/>
                          </a:solidFill>
                          <a:latin typeface="+mj-lt"/>
                        </a:rPr>
                        <a:t>]</a:t>
                      </a:r>
                      <a:r>
                        <a:rPr lang="en-US" sz="1400" baseline="-25000" dirty="0" smtClean="0">
                          <a:solidFill>
                            <a:srgbClr val="000000"/>
                          </a:solidFill>
                          <a:latin typeface="Times New Roman" pitchFamily="18" charset="0"/>
                          <a:cs typeface="Times New Roman" pitchFamily="18" charset="0"/>
                        </a:rPr>
                        <a:t> f</a:t>
                      </a:r>
                      <a:r>
                        <a:rPr lang="en-US" sz="1400" dirty="0" smtClean="0">
                          <a:solidFill>
                            <a:srgbClr val="000000"/>
                          </a:solidFill>
                          <a:latin typeface="+mj-lt"/>
                        </a:rPr>
                        <a:t> = 0.0145 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bl>
          </a:graphicData>
        </a:graphic>
      </p:graphicFrame>
      <p:graphicFrame>
        <p:nvGraphicFramePr>
          <p:cNvPr id="7" name="Object 43" descr="Brown marble"/>
          <p:cNvGraphicFramePr>
            <a:graphicFrameLocks noChangeAspect="1"/>
          </p:cNvGraphicFramePr>
          <p:nvPr/>
        </p:nvGraphicFramePr>
        <p:xfrm>
          <a:off x="1295400" y="2667000"/>
          <a:ext cx="6110288" cy="457200"/>
        </p:xfrm>
        <a:graphic>
          <a:graphicData uri="http://schemas.openxmlformats.org/presentationml/2006/ole">
            <mc:AlternateContent xmlns:mc="http://schemas.openxmlformats.org/markup-compatibility/2006">
              <mc:Choice xmlns:v="urn:schemas-microsoft-com:vml" Requires="v">
                <p:oleObj spid="_x0000_s93192" name="Equation" r:id="rId4" imgW="3733560" imgH="279360" progId="">
                  <p:embed/>
                </p:oleObj>
              </mc:Choice>
              <mc:Fallback>
                <p:oleObj name="Equation" r:id="rId4" imgW="3733560" imgH="279360" progId="">
                  <p:embed/>
                  <p:pic>
                    <p:nvPicPr>
                      <p:cNvPr id="0" name="Object 43"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2667000"/>
                        <a:ext cx="6110288" cy="4572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8" name="Object 44" descr="Brown marble"/>
          <p:cNvGraphicFramePr>
            <a:graphicFrameLocks noChangeAspect="1"/>
          </p:cNvGraphicFramePr>
          <p:nvPr/>
        </p:nvGraphicFramePr>
        <p:xfrm>
          <a:off x="3733800" y="6324600"/>
          <a:ext cx="1143000" cy="419100"/>
        </p:xfrm>
        <a:graphic>
          <a:graphicData uri="http://schemas.openxmlformats.org/presentationml/2006/ole">
            <mc:AlternateContent xmlns:mc="http://schemas.openxmlformats.org/markup-compatibility/2006">
              <mc:Choice xmlns:v="urn:schemas-microsoft-com:vml" Requires="v">
                <p:oleObj spid="_x0000_s93193" name="Equation" r:id="rId7" imgW="761760" imgH="279360" progId="">
                  <p:embed/>
                </p:oleObj>
              </mc:Choice>
              <mc:Fallback>
                <p:oleObj name="Equation" r:id="rId7" imgW="761760" imgH="279360" progId="">
                  <p:embed/>
                  <p:pic>
                    <p:nvPicPr>
                      <p:cNvPr id="0" name="Object 44"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33800" y="6324600"/>
                        <a:ext cx="1143000" cy="4191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 name="Object 45" descr="Brown marble"/>
          <p:cNvGraphicFramePr>
            <a:graphicFrameLocks noChangeAspect="1"/>
          </p:cNvGraphicFramePr>
          <p:nvPr/>
        </p:nvGraphicFramePr>
        <p:xfrm>
          <a:off x="1143000" y="5486400"/>
          <a:ext cx="6902450" cy="763588"/>
        </p:xfrm>
        <a:graphic>
          <a:graphicData uri="http://schemas.openxmlformats.org/presentationml/2006/ole">
            <mc:AlternateContent xmlns:mc="http://schemas.openxmlformats.org/markup-compatibility/2006">
              <mc:Choice xmlns:v="urn:schemas-microsoft-com:vml" Requires="v">
                <p:oleObj spid="_x0000_s93194" name="Equation" r:id="rId9" imgW="5740200" imgH="634680" progId="">
                  <p:embed/>
                </p:oleObj>
              </mc:Choice>
              <mc:Fallback>
                <p:oleObj name="Equation" r:id="rId9" imgW="5740200" imgH="634680" progId="">
                  <p:embed/>
                  <p:pic>
                    <p:nvPicPr>
                      <p:cNvPr id="0" name="Object 45"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43000" y="5486400"/>
                        <a:ext cx="6902450" cy="763588"/>
                      </a:xfrm>
                      <a:prstGeom prst="rect">
                        <a:avLst/>
                      </a:prstGeom>
                      <a:blipFill dpi="0" rotWithShape="0">
                        <a:blip r:embed="rId6"/>
                        <a:srcRect/>
                        <a:tile tx="0" ty="0" sx="100000" sy="100000" flip="none" algn="tl"/>
                      </a:blipFill>
                    </p:spPr>
                  </p:pic>
                </p:oleObj>
              </mc:Fallback>
            </mc:AlternateContent>
          </a:graphicData>
        </a:graphic>
      </p:graphicFrame>
      <p:sp>
        <p:nvSpPr>
          <p:cNvPr id="93227" name="Slide Number Placeholder 8"/>
          <p:cNvSpPr>
            <a:spLocks noGrp="1"/>
          </p:cNvSpPr>
          <p:nvPr>
            <p:ph type="sldNum" sz="quarter" idx="12"/>
          </p:nvPr>
        </p:nvSpPr>
        <p:spPr>
          <a:noFill/>
        </p:spPr>
        <p:txBody>
          <a:bodyPr/>
          <a:lstStyle/>
          <a:p>
            <a:fld id="{E8FB678C-D611-4E6B-AAA8-412A2C6AD63F}" type="slidenum">
              <a:rPr lang="ar-SA" smtClean="0">
                <a:latin typeface="Arial" pitchFamily="34" charset="0"/>
                <a:cs typeface="Arial" pitchFamily="34" charset="0"/>
              </a:rPr>
              <a:pPr/>
              <a:t>543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8600"/>
            <a:ext cx="8229600" cy="2057400"/>
          </a:xfrm>
        </p:spPr>
        <p:txBody>
          <a:bodyPr/>
          <a:lstStyle/>
          <a:p>
            <a:pPr marL="0" indent="0" algn="l" rtl="0" eaLnBrk="1" hangingPunct="1">
              <a:buFont typeface="Wingdings" pitchFamily="2" charset="2"/>
              <a:buNone/>
              <a:defRPr/>
            </a:pPr>
            <a:r>
              <a:rPr lang="en-US" sz="2800" dirty="0" smtClean="0">
                <a:cs typeface="Tahoma" pitchFamily="34" charset="0"/>
                <a:sym typeface="Symbol" pitchFamily="18" charset="2"/>
              </a:rPr>
              <a:t>Ex: If the initial concentration of N</a:t>
            </a:r>
            <a:r>
              <a:rPr lang="en-US" sz="2800" baseline="-25000" dirty="0" smtClean="0">
                <a:cs typeface="Tahoma" pitchFamily="34" charset="0"/>
                <a:sym typeface="Symbol" pitchFamily="18" charset="2"/>
              </a:rPr>
              <a:t>2</a:t>
            </a:r>
            <a:r>
              <a:rPr lang="en-US" sz="2800" dirty="0" smtClean="0">
                <a:cs typeface="Tahoma" pitchFamily="34" charset="0"/>
                <a:sym typeface="Symbol" pitchFamily="18" charset="2"/>
              </a:rPr>
              <a:t>O</a:t>
            </a:r>
            <a:r>
              <a:rPr lang="en-US" sz="2800" baseline="-25000" dirty="0" smtClean="0">
                <a:cs typeface="Tahoma" pitchFamily="34" charset="0"/>
                <a:sym typeface="Symbol" pitchFamily="18" charset="2"/>
              </a:rPr>
              <a:t>4</a:t>
            </a:r>
            <a:r>
              <a:rPr lang="en-US" sz="2800" dirty="0" smtClean="0">
                <a:cs typeface="Tahoma" pitchFamily="34" charset="0"/>
                <a:sym typeface="Symbol" pitchFamily="18" charset="2"/>
              </a:rPr>
              <a:t> in a reaction vessel is 0.030 M, what is the percent dissociation of N</a:t>
            </a:r>
            <a:r>
              <a:rPr lang="en-US" sz="2800" baseline="-25000" dirty="0" smtClean="0">
                <a:cs typeface="Tahoma" pitchFamily="34" charset="0"/>
                <a:sym typeface="Symbol" pitchFamily="18" charset="2"/>
              </a:rPr>
              <a:t>2</a:t>
            </a:r>
            <a:r>
              <a:rPr lang="en-US" sz="2800" dirty="0" smtClean="0">
                <a:cs typeface="Tahoma" pitchFamily="34" charset="0"/>
                <a:sym typeface="Symbol" pitchFamily="18" charset="2"/>
              </a:rPr>
              <a:t>O</a:t>
            </a:r>
            <a:r>
              <a:rPr lang="en-US" sz="2800" baseline="-25000" dirty="0" smtClean="0">
                <a:cs typeface="Tahoma" pitchFamily="34" charset="0"/>
                <a:sym typeface="Symbol" pitchFamily="18" charset="2"/>
              </a:rPr>
              <a:t>4</a:t>
            </a:r>
            <a:r>
              <a:rPr lang="en-US" sz="2800" dirty="0" smtClean="0">
                <a:cs typeface="Tahoma" pitchFamily="34" charset="0"/>
                <a:sym typeface="Symbol" pitchFamily="18" charset="2"/>
              </a:rPr>
              <a:t> at equilibrium at 25 </a:t>
            </a:r>
            <a:r>
              <a:rPr lang="en-US" sz="2800" baseline="30000" dirty="0" err="1" smtClean="0">
                <a:cs typeface="Tahoma" pitchFamily="34" charset="0"/>
                <a:sym typeface="Symbol" pitchFamily="18" charset="2"/>
              </a:rPr>
              <a:t>o</a:t>
            </a:r>
            <a:r>
              <a:rPr lang="en-US" sz="2800" dirty="0" err="1" smtClean="0">
                <a:cs typeface="Tahoma" pitchFamily="34" charset="0"/>
                <a:sym typeface="Symbol" pitchFamily="18" charset="2"/>
              </a:rPr>
              <a:t>C</a:t>
            </a:r>
            <a:r>
              <a:rPr lang="en-US" sz="2800" dirty="0" smtClean="0">
                <a:cs typeface="Tahoma" pitchFamily="34" charset="0"/>
                <a:sym typeface="Symbol" pitchFamily="18" charset="2"/>
              </a:rPr>
              <a:t>?</a:t>
            </a:r>
          </a:p>
          <a:p>
            <a:pPr algn="ctr" rtl="0" eaLnBrk="1" hangingPunct="1">
              <a:buFont typeface="Wingdings" pitchFamily="2" charset="2"/>
              <a:buNone/>
              <a:defRPr/>
            </a:pPr>
            <a:r>
              <a:rPr lang="en-US" sz="2800" dirty="0" smtClean="0">
                <a:cs typeface="Tahoma" pitchFamily="34" charset="0"/>
                <a:sym typeface="Symbol" pitchFamily="18" charset="2"/>
              </a:rPr>
              <a:t>N</a:t>
            </a:r>
            <a:r>
              <a:rPr lang="en-US" sz="2800" baseline="-25000" dirty="0" smtClean="0">
                <a:cs typeface="Tahoma" pitchFamily="34" charset="0"/>
                <a:sym typeface="Symbol" pitchFamily="18" charset="2"/>
              </a:rPr>
              <a:t>2</a:t>
            </a:r>
            <a:r>
              <a:rPr lang="en-US" sz="2800" dirty="0" smtClean="0">
                <a:cs typeface="Tahoma" pitchFamily="34" charset="0"/>
                <a:sym typeface="Symbol" pitchFamily="18" charset="2"/>
              </a:rPr>
              <a:t>O</a:t>
            </a:r>
            <a:r>
              <a:rPr lang="en-US" sz="2800" baseline="-25000" dirty="0" smtClean="0">
                <a:cs typeface="Tahoma" pitchFamily="34" charset="0"/>
                <a:sym typeface="Symbol" pitchFamily="18" charset="2"/>
              </a:rPr>
              <a:t>4</a:t>
            </a:r>
            <a:r>
              <a:rPr lang="en-US" sz="2800" dirty="0" smtClean="0">
                <a:cs typeface="Tahoma" pitchFamily="34" charset="0"/>
                <a:sym typeface="Symbol" pitchFamily="18" charset="2"/>
              </a:rPr>
              <a:t>(g)   2 NO</a:t>
            </a:r>
            <a:r>
              <a:rPr lang="en-US" sz="2800" baseline="-25000" dirty="0" smtClean="0">
                <a:cs typeface="Tahoma" pitchFamily="34" charset="0"/>
                <a:sym typeface="Symbol" pitchFamily="18" charset="2"/>
              </a:rPr>
              <a:t>2</a:t>
            </a:r>
            <a:r>
              <a:rPr lang="en-US" sz="2800" dirty="0" smtClean="0">
                <a:cs typeface="Tahoma" pitchFamily="34" charset="0"/>
                <a:sym typeface="Symbol" pitchFamily="18" charset="2"/>
              </a:rPr>
              <a:t>(g),  </a:t>
            </a:r>
            <a:r>
              <a:rPr lang="en-US" sz="2800" dirty="0" err="1" smtClean="0">
                <a:cs typeface="Tahoma" pitchFamily="34" charset="0"/>
                <a:sym typeface="Symbol" pitchFamily="18" charset="2"/>
              </a:rPr>
              <a:t>K</a:t>
            </a:r>
            <a:r>
              <a:rPr lang="en-US" sz="2800" baseline="-25000" dirty="0" err="1" smtClean="0">
                <a:cs typeface="Tahoma" pitchFamily="34" charset="0"/>
                <a:sym typeface="Symbol" pitchFamily="18" charset="2"/>
              </a:rPr>
              <a:t>c</a:t>
            </a:r>
            <a:r>
              <a:rPr lang="en-US" sz="2800" dirty="0" smtClean="0">
                <a:cs typeface="Tahoma" pitchFamily="34" charset="0"/>
                <a:sym typeface="Symbol" pitchFamily="18" charset="2"/>
              </a:rPr>
              <a:t> = 0.125 (25 </a:t>
            </a:r>
            <a:r>
              <a:rPr lang="en-US" sz="2800" baseline="30000" dirty="0" err="1" smtClean="0">
                <a:cs typeface="Tahoma" pitchFamily="34" charset="0"/>
                <a:sym typeface="Symbol" pitchFamily="18" charset="2"/>
              </a:rPr>
              <a:t>o</a:t>
            </a:r>
            <a:r>
              <a:rPr lang="en-US" sz="2800" dirty="0" err="1" smtClean="0">
                <a:cs typeface="Tahoma" pitchFamily="34" charset="0"/>
                <a:sym typeface="Symbol" pitchFamily="18" charset="2"/>
              </a:rPr>
              <a:t>C</a:t>
            </a:r>
            <a:r>
              <a:rPr lang="en-US" sz="2800" dirty="0" smtClean="0">
                <a:cs typeface="Tahoma" pitchFamily="34" charset="0"/>
                <a:sym typeface="Symbol" pitchFamily="18" charset="2"/>
              </a:rPr>
              <a:t>)</a:t>
            </a:r>
          </a:p>
        </p:txBody>
      </p:sp>
      <p:graphicFrame>
        <p:nvGraphicFramePr>
          <p:cNvPr id="7" name="Table 6"/>
          <p:cNvGraphicFramePr>
            <a:graphicFrameLocks noGrp="1"/>
          </p:cNvGraphicFramePr>
          <p:nvPr/>
        </p:nvGraphicFramePr>
        <p:xfrm>
          <a:off x="3962400" y="2901950"/>
          <a:ext cx="4800600" cy="2127408"/>
        </p:xfrm>
        <a:graphic>
          <a:graphicData uri="http://schemas.openxmlformats.org/drawingml/2006/table">
            <a:tbl>
              <a:tblPr firstRow="1" bandRow="1">
                <a:tableStyleId>{5C22544A-7EE6-4342-B048-85BDC9FD1C3A}</a:tableStyleId>
              </a:tblPr>
              <a:tblGrid>
                <a:gridCol w="1143000"/>
                <a:gridCol w="1905000"/>
                <a:gridCol w="1752600"/>
              </a:tblGrid>
              <a:tr h="243839">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N</a:t>
                      </a:r>
                      <a:r>
                        <a:rPr lang="en-US" sz="1400" baseline="-25000" dirty="0" smtClean="0">
                          <a:solidFill>
                            <a:srgbClr val="000000"/>
                          </a:solidFill>
                          <a:latin typeface="+mj-lt"/>
                        </a:rPr>
                        <a:t>2</a:t>
                      </a:r>
                      <a:r>
                        <a:rPr lang="en-US" sz="1400" dirty="0" smtClean="0">
                          <a:solidFill>
                            <a:srgbClr val="000000"/>
                          </a:solidFill>
                          <a:latin typeface="+mj-lt"/>
                        </a:rPr>
                        <a:t>O</a:t>
                      </a:r>
                      <a:r>
                        <a:rPr lang="en-US" sz="1400" baseline="-25000" dirty="0" smtClean="0">
                          <a:solidFill>
                            <a:srgbClr val="000000"/>
                          </a:solidFill>
                          <a:latin typeface="+mj-lt"/>
                        </a:rPr>
                        <a:t>4</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aseline="0" dirty="0" smtClean="0">
                          <a:solidFill>
                            <a:srgbClr val="000000"/>
                          </a:solidFill>
                          <a:latin typeface="+mj-lt"/>
                        </a:rPr>
                        <a:t>NO</a:t>
                      </a:r>
                      <a:r>
                        <a:rPr lang="en-US" sz="1400" baseline="-25000" dirty="0" smtClean="0">
                          <a:solidFill>
                            <a:srgbClr val="000000"/>
                          </a:solidFill>
                          <a:latin typeface="+mj-lt"/>
                        </a:rPr>
                        <a:t>2</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90048">
                <a:tc>
                  <a:txBody>
                    <a:bodyPr/>
                    <a:lstStyle/>
                    <a:p>
                      <a:pPr algn="ctr"/>
                      <a:r>
                        <a:rPr lang="en-US" sz="1400" dirty="0" smtClean="0">
                          <a:solidFill>
                            <a:srgbClr val="000000"/>
                          </a:solidFill>
                          <a:latin typeface="+mj-lt"/>
                        </a:rPr>
                        <a:t>Initial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i</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[N</a:t>
                      </a:r>
                      <a:r>
                        <a:rPr lang="en-US" sz="1400" baseline="-25000" dirty="0" smtClean="0">
                          <a:solidFill>
                            <a:srgbClr val="000000"/>
                          </a:solidFill>
                          <a:latin typeface="+mj-lt"/>
                        </a:rPr>
                        <a:t>2</a:t>
                      </a:r>
                      <a:r>
                        <a:rPr lang="en-US" sz="1400" dirty="0" smtClean="0">
                          <a:solidFill>
                            <a:srgbClr val="000000"/>
                          </a:solidFill>
                          <a:latin typeface="+mj-lt"/>
                        </a:rPr>
                        <a:t>O</a:t>
                      </a:r>
                      <a:r>
                        <a:rPr lang="en-US" sz="1400" baseline="-25000" dirty="0" smtClean="0">
                          <a:solidFill>
                            <a:srgbClr val="000000"/>
                          </a:solidFill>
                          <a:latin typeface="+mj-lt"/>
                        </a:rPr>
                        <a:t>2</a:t>
                      </a:r>
                      <a:r>
                        <a:rPr lang="en-US" sz="1400" dirty="0" smtClean="0">
                          <a:solidFill>
                            <a:srgbClr val="000000"/>
                          </a:solidFill>
                          <a:latin typeface="+mj-lt"/>
                        </a:rPr>
                        <a:t>]</a:t>
                      </a:r>
                      <a:r>
                        <a:rPr lang="en-US" sz="1400" i="1" baseline="-25000" dirty="0" err="1" smtClean="0">
                          <a:solidFill>
                            <a:srgbClr val="000000"/>
                          </a:solidFill>
                          <a:latin typeface="Times New Roman" pitchFamily="18" charset="0"/>
                          <a:cs typeface="Times New Roman" pitchFamily="18" charset="0"/>
                        </a:rPr>
                        <a:t>i</a:t>
                      </a:r>
                      <a:r>
                        <a:rPr lang="en-US" sz="1400" i="1" dirty="0" smtClean="0">
                          <a:solidFill>
                            <a:srgbClr val="000000"/>
                          </a:solidFill>
                          <a:latin typeface="Times New Roman" pitchFamily="18" charset="0"/>
                          <a:cs typeface="Times New Roman" pitchFamily="18" charset="0"/>
                        </a:rPr>
                        <a:t> =</a:t>
                      </a:r>
                      <a:r>
                        <a:rPr lang="en-US" sz="1400" i="1" baseline="0" dirty="0" smtClean="0">
                          <a:solidFill>
                            <a:srgbClr val="000000"/>
                          </a:solidFill>
                          <a:latin typeface="Times New Roman" pitchFamily="18" charset="0"/>
                          <a:cs typeface="Times New Roman" pitchFamily="18" charset="0"/>
                        </a:rPr>
                        <a:t> </a:t>
                      </a:r>
                      <a:r>
                        <a:rPr lang="en-US" sz="1400" i="0" baseline="0" dirty="0" smtClean="0">
                          <a:solidFill>
                            <a:srgbClr val="000000"/>
                          </a:solidFill>
                          <a:latin typeface="+mj-lt"/>
                          <a:cs typeface="+mn-cs"/>
                        </a:rPr>
                        <a:t>0.030</a:t>
                      </a:r>
                      <a:r>
                        <a:rPr lang="en-US" sz="1400" dirty="0" smtClean="0">
                          <a:solidFill>
                            <a:srgbClr val="000000"/>
                          </a:solidFill>
                          <a:latin typeface="+mj-lt"/>
                        </a:rPr>
                        <a:t>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[NO</a:t>
                      </a:r>
                      <a:r>
                        <a:rPr lang="en-US" sz="1400" baseline="-25000" dirty="0" smtClean="0">
                          <a:solidFill>
                            <a:srgbClr val="000000"/>
                          </a:solidFill>
                          <a:latin typeface="+mj-lt"/>
                        </a:rPr>
                        <a:t>2</a:t>
                      </a:r>
                      <a:r>
                        <a:rPr lang="en-US" sz="1400" dirty="0" smtClean="0">
                          <a:solidFill>
                            <a:srgbClr val="000000"/>
                          </a:solidFill>
                          <a:latin typeface="+mj-lt"/>
                        </a:rPr>
                        <a:t>]</a:t>
                      </a:r>
                      <a:r>
                        <a:rPr lang="en-US" sz="1400" i="1" baseline="-25000" dirty="0" err="1" smtClean="0">
                          <a:solidFill>
                            <a:srgbClr val="000000"/>
                          </a:solidFill>
                          <a:latin typeface="Times New Roman" pitchFamily="18" charset="0"/>
                          <a:cs typeface="Times New Roman" pitchFamily="18" charset="0"/>
                        </a:rPr>
                        <a:t>i</a:t>
                      </a:r>
                      <a:r>
                        <a:rPr lang="en-US" sz="1400" dirty="0" smtClean="0">
                          <a:solidFill>
                            <a:srgbClr val="000000"/>
                          </a:solidFill>
                          <a:latin typeface="+mj-lt"/>
                        </a:rPr>
                        <a:t> = 0.0</a:t>
                      </a:r>
                      <a:r>
                        <a:rPr lang="en-US" sz="1400" baseline="0" dirty="0" smtClean="0">
                          <a:solidFill>
                            <a:srgbClr val="000000"/>
                          </a:solidFill>
                          <a:latin typeface="+mj-lt"/>
                        </a:rPr>
                        <a:t> </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19552">
                <a:tc>
                  <a:txBody>
                    <a:bodyPr/>
                    <a:lstStyle/>
                    <a:p>
                      <a:pPr algn="ctr"/>
                      <a:r>
                        <a:rPr lang="en-US" sz="1400" dirty="0" smtClean="0">
                          <a:solidFill>
                            <a:srgbClr val="000000"/>
                          </a:solidFill>
                          <a:latin typeface="+mj-lt"/>
                          <a:sym typeface="Symbol"/>
                        </a:rPr>
                        <a:t></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aseline="0" dirty="0" smtClean="0">
                          <a:solidFill>
                            <a:srgbClr val="000000"/>
                          </a:solidFill>
                          <a:latin typeface="+mj-lt"/>
                        </a:rPr>
                        <a:t>+2</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95752">
                <a:tc>
                  <a:txBody>
                    <a:bodyPr/>
                    <a:lstStyle/>
                    <a:p>
                      <a:pPr algn="ctr"/>
                      <a:r>
                        <a:rPr lang="en-US" sz="1400" dirty="0" smtClean="0">
                          <a:solidFill>
                            <a:srgbClr val="000000"/>
                          </a:solidFill>
                          <a:latin typeface="+mj-lt"/>
                        </a:rPr>
                        <a:t>Final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f</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0.030</a:t>
                      </a:r>
                      <a:r>
                        <a:rPr lang="en-US" sz="1400" baseline="0" dirty="0" smtClean="0">
                          <a:solidFill>
                            <a:srgbClr val="000000"/>
                          </a:solidFill>
                          <a:latin typeface="+mj-lt"/>
                        </a:rPr>
                        <a:t> – </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2X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95752">
                <a:tc>
                  <a:txBody>
                    <a:bodyPr/>
                    <a:lstStyle/>
                    <a:p>
                      <a:pPr algn="ct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0.030</a:t>
                      </a:r>
                      <a:r>
                        <a:rPr lang="en-US" sz="1400" baseline="0" dirty="0" smtClean="0">
                          <a:solidFill>
                            <a:srgbClr val="000000"/>
                          </a:solidFill>
                          <a:latin typeface="+mj-lt"/>
                        </a:rPr>
                        <a:t> – 0.01875</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2 x 0.01875</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87191">
                <a:tc>
                  <a:txBody>
                    <a:bodyPr/>
                    <a:lstStyle/>
                    <a:p>
                      <a:pPr algn="ctr"/>
                      <a:r>
                        <a:rPr lang="en-US" sz="1400" dirty="0" smtClean="0">
                          <a:solidFill>
                            <a:srgbClr val="000000"/>
                          </a:solidFill>
                          <a:latin typeface="+mj-lt"/>
                        </a:rPr>
                        <a:t>Equilibrium</a:t>
                      </a:r>
                      <a:r>
                        <a:rPr lang="en-US" sz="1400" baseline="0" dirty="0" smtClean="0">
                          <a:solidFill>
                            <a:srgbClr val="000000"/>
                          </a:solidFill>
                          <a:latin typeface="+mj-lt"/>
                        </a:rPr>
                        <a:t> </a:t>
                      </a:r>
                      <a:r>
                        <a:rPr lang="en-US" sz="1400" dirty="0" smtClean="0">
                          <a:solidFill>
                            <a:srgbClr val="000000"/>
                          </a:solidFill>
                          <a:latin typeface="+mj-lt"/>
                        </a:rPr>
                        <a:t>Values</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kern="1200" dirty="0" smtClean="0">
                          <a:solidFill>
                            <a:srgbClr val="000000"/>
                          </a:solidFill>
                          <a:latin typeface="+mn-lt"/>
                          <a:ea typeface="+mn-ea"/>
                          <a:cs typeface="+mn-cs"/>
                        </a:rPr>
                        <a:t>[N</a:t>
                      </a:r>
                      <a:r>
                        <a:rPr lang="en-US" sz="1400" kern="1200" baseline="-25000" dirty="0" smtClean="0">
                          <a:solidFill>
                            <a:srgbClr val="000000"/>
                          </a:solidFill>
                          <a:latin typeface="+mn-lt"/>
                          <a:ea typeface="+mn-ea"/>
                          <a:cs typeface="+mn-cs"/>
                        </a:rPr>
                        <a:t>2</a:t>
                      </a:r>
                      <a:r>
                        <a:rPr lang="en-US" sz="1400" kern="1200" dirty="0" smtClean="0">
                          <a:solidFill>
                            <a:srgbClr val="000000"/>
                          </a:solidFill>
                          <a:latin typeface="+mn-lt"/>
                          <a:ea typeface="+mn-ea"/>
                          <a:cs typeface="+mn-cs"/>
                        </a:rPr>
                        <a:t>O</a:t>
                      </a:r>
                      <a:r>
                        <a:rPr lang="en-US" sz="1400" kern="1200" baseline="-25000" dirty="0" smtClean="0">
                          <a:solidFill>
                            <a:srgbClr val="000000"/>
                          </a:solidFill>
                          <a:latin typeface="+mn-lt"/>
                          <a:ea typeface="+mn-ea"/>
                          <a:cs typeface="+mn-cs"/>
                        </a:rPr>
                        <a:t>4</a:t>
                      </a:r>
                      <a:r>
                        <a:rPr lang="en-US" sz="1400" kern="1200" dirty="0" smtClean="0">
                          <a:solidFill>
                            <a:srgbClr val="000000"/>
                          </a:solidFill>
                          <a:latin typeface="+mn-lt"/>
                          <a:ea typeface="+mn-ea"/>
                          <a:cs typeface="+mn-cs"/>
                        </a:rPr>
                        <a:t>]</a:t>
                      </a:r>
                      <a:r>
                        <a:rPr lang="en-US" sz="1400" b="0" kern="1200" baseline="-25000" dirty="0" smtClean="0">
                          <a:solidFill>
                            <a:srgbClr val="000000"/>
                          </a:solidFill>
                          <a:latin typeface="Times New Roman" pitchFamily="18" charset="0"/>
                          <a:ea typeface="+mn-ea"/>
                          <a:cs typeface="Times New Roman" pitchFamily="18" charset="0"/>
                        </a:rPr>
                        <a:t>f   </a:t>
                      </a:r>
                      <a:r>
                        <a:rPr lang="en-US" sz="1400" dirty="0" smtClean="0">
                          <a:solidFill>
                            <a:srgbClr val="000000"/>
                          </a:solidFill>
                          <a:latin typeface="+mj-lt"/>
                        </a:rPr>
                        <a:t>=</a:t>
                      </a:r>
                      <a:r>
                        <a:rPr lang="en-US" sz="1400" baseline="0" dirty="0" smtClean="0">
                          <a:solidFill>
                            <a:srgbClr val="000000"/>
                          </a:solidFill>
                          <a:latin typeface="+mj-lt"/>
                        </a:rPr>
                        <a:t>  0.01125 </a:t>
                      </a:r>
                      <a:r>
                        <a:rPr lang="en-US" sz="1400" dirty="0" smtClean="0">
                          <a:solidFill>
                            <a:srgbClr val="000000"/>
                          </a:solidFill>
                          <a:latin typeface="+mj-lt"/>
                        </a:rPr>
                        <a:t>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[NO</a:t>
                      </a:r>
                      <a:r>
                        <a:rPr lang="en-US" sz="1400" baseline="-25000" dirty="0" smtClean="0">
                          <a:solidFill>
                            <a:srgbClr val="000000"/>
                          </a:solidFill>
                          <a:latin typeface="+mj-lt"/>
                        </a:rPr>
                        <a:t>2</a:t>
                      </a:r>
                      <a:r>
                        <a:rPr lang="en-US" sz="1400" dirty="0" smtClean="0">
                          <a:solidFill>
                            <a:srgbClr val="000000"/>
                          </a:solidFill>
                          <a:latin typeface="+mj-lt"/>
                        </a:rPr>
                        <a:t>]</a:t>
                      </a:r>
                      <a:r>
                        <a:rPr lang="en-US" sz="1400" baseline="-25000" dirty="0" smtClean="0">
                          <a:solidFill>
                            <a:srgbClr val="000000"/>
                          </a:solidFill>
                          <a:latin typeface="Times New Roman" pitchFamily="18" charset="0"/>
                          <a:cs typeface="Times New Roman" pitchFamily="18" charset="0"/>
                        </a:rPr>
                        <a:t>f</a:t>
                      </a:r>
                      <a:r>
                        <a:rPr lang="en-US" sz="1400" dirty="0" smtClean="0">
                          <a:solidFill>
                            <a:srgbClr val="000000"/>
                          </a:solidFill>
                          <a:latin typeface="+mj-lt"/>
                        </a:rPr>
                        <a:t> = </a:t>
                      </a:r>
                      <a:r>
                        <a:rPr lang="en-US" sz="1400" baseline="0" dirty="0" smtClean="0">
                          <a:solidFill>
                            <a:srgbClr val="000000"/>
                          </a:solidFill>
                          <a:latin typeface="+mj-lt"/>
                        </a:rPr>
                        <a:t> 0.0375  </a:t>
                      </a:r>
                      <a:r>
                        <a:rPr lang="en-US" sz="1400" dirty="0" smtClean="0">
                          <a:solidFill>
                            <a:srgbClr val="000000"/>
                          </a:solidFill>
                          <a:latin typeface="+mj-lt"/>
                        </a:rPr>
                        <a:t>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bl>
          </a:graphicData>
        </a:graphic>
      </p:graphicFrame>
      <p:graphicFrame>
        <p:nvGraphicFramePr>
          <p:cNvPr id="12" name="Object 11" descr="Brown marble"/>
          <p:cNvGraphicFramePr>
            <a:graphicFrameLocks noChangeAspect="1"/>
          </p:cNvGraphicFramePr>
          <p:nvPr/>
        </p:nvGraphicFramePr>
        <p:xfrm>
          <a:off x="3262313" y="5638800"/>
          <a:ext cx="4738687" cy="685800"/>
        </p:xfrm>
        <a:graphic>
          <a:graphicData uri="http://schemas.openxmlformats.org/presentationml/2006/ole">
            <mc:AlternateContent xmlns:mc="http://schemas.openxmlformats.org/markup-compatibility/2006">
              <mc:Choice xmlns:v="urn:schemas-microsoft-com:vml" Requires="v">
                <p:oleObj spid="_x0000_s94226" name="Equation" r:id="rId4" imgW="3860640" imgH="558720" progId="">
                  <p:embed/>
                </p:oleObj>
              </mc:Choice>
              <mc:Fallback>
                <p:oleObj name="Equation" r:id="rId4" imgW="3860640" imgH="558720" progId="">
                  <p:embed/>
                  <p:pic>
                    <p:nvPicPr>
                      <p:cNvPr id="0" name="Object 11"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62313" y="5638800"/>
                        <a:ext cx="4738687" cy="6858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8926" name="Object 14" descr="Brown marble"/>
          <p:cNvGraphicFramePr>
            <a:graphicFrameLocks noChangeAspect="1"/>
          </p:cNvGraphicFramePr>
          <p:nvPr/>
        </p:nvGraphicFramePr>
        <p:xfrm>
          <a:off x="533400" y="5207000"/>
          <a:ext cx="1905000" cy="384175"/>
        </p:xfrm>
        <a:graphic>
          <a:graphicData uri="http://schemas.openxmlformats.org/presentationml/2006/ole">
            <mc:AlternateContent xmlns:mc="http://schemas.openxmlformats.org/markup-compatibility/2006">
              <mc:Choice xmlns:v="urn:schemas-microsoft-com:vml" Requires="v">
                <p:oleObj spid="_x0000_s94227" name="Equation" r:id="rId7" imgW="1384200" imgH="279360" progId="">
                  <p:embed/>
                </p:oleObj>
              </mc:Choice>
              <mc:Fallback>
                <p:oleObj name="Equation" r:id="rId7" imgW="1384200" imgH="279360" progId="">
                  <p:embed/>
                  <p:pic>
                    <p:nvPicPr>
                      <p:cNvPr id="0" name="Object 14"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 y="5207000"/>
                        <a:ext cx="1905000" cy="3841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8927" name="Object 15" descr="Brown marble"/>
          <p:cNvGraphicFramePr>
            <a:graphicFrameLocks noChangeAspect="1"/>
          </p:cNvGraphicFramePr>
          <p:nvPr/>
        </p:nvGraphicFramePr>
        <p:xfrm>
          <a:off x="533400" y="5638800"/>
          <a:ext cx="2198688" cy="381000"/>
        </p:xfrm>
        <a:graphic>
          <a:graphicData uri="http://schemas.openxmlformats.org/presentationml/2006/ole">
            <mc:AlternateContent xmlns:mc="http://schemas.openxmlformats.org/markup-compatibility/2006">
              <mc:Choice xmlns:v="urn:schemas-microsoft-com:vml" Requires="v">
                <p:oleObj spid="_x0000_s94228" name="Equation" r:id="rId9" imgW="1612800" imgH="279360" progId="">
                  <p:embed/>
                </p:oleObj>
              </mc:Choice>
              <mc:Fallback>
                <p:oleObj name="Equation" r:id="rId9" imgW="1612800" imgH="279360" progId="">
                  <p:embed/>
                  <p:pic>
                    <p:nvPicPr>
                      <p:cNvPr id="0" name="Object 15"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400" y="5638800"/>
                        <a:ext cx="2198688" cy="3810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8920" name="Object 8" descr="Brown marble"/>
          <p:cNvGraphicFramePr>
            <a:graphicFrameLocks noChangeAspect="1"/>
          </p:cNvGraphicFramePr>
          <p:nvPr/>
        </p:nvGraphicFramePr>
        <p:xfrm>
          <a:off x="187325" y="2463800"/>
          <a:ext cx="3663950" cy="681038"/>
        </p:xfrm>
        <a:graphic>
          <a:graphicData uri="http://schemas.openxmlformats.org/presentationml/2006/ole">
            <mc:AlternateContent xmlns:mc="http://schemas.openxmlformats.org/markup-compatibility/2006">
              <mc:Choice xmlns:v="urn:schemas-microsoft-com:vml" Requires="v">
                <p:oleObj spid="_x0000_s94229" name="Equation" r:id="rId11" imgW="3276360" imgH="609480" progId="">
                  <p:embed/>
                </p:oleObj>
              </mc:Choice>
              <mc:Fallback>
                <p:oleObj name="Equation" r:id="rId11" imgW="3276360" imgH="609480" progId="">
                  <p:embed/>
                  <p:pic>
                    <p:nvPicPr>
                      <p:cNvPr id="0" name="Object 8"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7325" y="2463800"/>
                        <a:ext cx="3663950" cy="68103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8921" name="Object 9" descr="Brown marble"/>
          <p:cNvGraphicFramePr>
            <a:graphicFrameLocks noChangeAspect="1"/>
          </p:cNvGraphicFramePr>
          <p:nvPr/>
        </p:nvGraphicFramePr>
        <p:xfrm>
          <a:off x="457200" y="3760788"/>
          <a:ext cx="2520950" cy="307975"/>
        </p:xfrm>
        <a:graphic>
          <a:graphicData uri="http://schemas.openxmlformats.org/presentationml/2006/ole">
            <mc:AlternateContent xmlns:mc="http://schemas.openxmlformats.org/markup-compatibility/2006">
              <mc:Choice xmlns:v="urn:schemas-microsoft-com:vml" Requires="v">
                <p:oleObj spid="_x0000_s94230" name="Equation" r:id="rId13" imgW="2286000" imgH="279360" progId="">
                  <p:embed/>
                </p:oleObj>
              </mc:Choice>
              <mc:Fallback>
                <p:oleObj name="Equation" r:id="rId13" imgW="2286000" imgH="279360" progId="">
                  <p:embed/>
                  <p:pic>
                    <p:nvPicPr>
                      <p:cNvPr id="0" name="Object 9"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7200" y="3760788"/>
                        <a:ext cx="2520950" cy="3079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4" name="Object 12" descr="Brown marble"/>
          <p:cNvGraphicFramePr>
            <a:graphicFrameLocks noChangeAspect="1"/>
          </p:cNvGraphicFramePr>
          <p:nvPr/>
        </p:nvGraphicFramePr>
        <p:xfrm>
          <a:off x="457200" y="4200525"/>
          <a:ext cx="1295400" cy="312738"/>
        </p:xfrm>
        <a:graphic>
          <a:graphicData uri="http://schemas.openxmlformats.org/presentationml/2006/ole">
            <mc:AlternateContent xmlns:mc="http://schemas.openxmlformats.org/markup-compatibility/2006">
              <mc:Choice xmlns:v="urn:schemas-microsoft-com:vml" Requires="v">
                <p:oleObj spid="_x0000_s94231" name="Equation" r:id="rId15" imgW="1155600" imgH="279360" progId="">
                  <p:embed/>
                </p:oleObj>
              </mc:Choice>
              <mc:Fallback>
                <p:oleObj name="Equation" r:id="rId15" imgW="1155600" imgH="279360" progId="">
                  <p:embed/>
                  <p:pic>
                    <p:nvPicPr>
                      <p:cNvPr id="0" name="Object 12"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7200" y="4200525"/>
                        <a:ext cx="1295400" cy="31273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5" name="Object 13" descr="Brown marble"/>
          <p:cNvGraphicFramePr>
            <a:graphicFrameLocks noChangeAspect="1"/>
          </p:cNvGraphicFramePr>
          <p:nvPr/>
        </p:nvGraphicFramePr>
        <p:xfrm>
          <a:off x="450850" y="4637088"/>
          <a:ext cx="3255963" cy="315912"/>
        </p:xfrm>
        <a:graphic>
          <a:graphicData uri="http://schemas.openxmlformats.org/presentationml/2006/ole">
            <mc:AlternateContent xmlns:mc="http://schemas.openxmlformats.org/markup-compatibility/2006">
              <mc:Choice xmlns:v="urn:schemas-microsoft-com:vml" Requires="v">
                <p:oleObj spid="_x0000_s94232" name="Equation" r:id="rId17" imgW="2882880" imgH="279360" progId="">
                  <p:embed/>
                </p:oleObj>
              </mc:Choice>
              <mc:Fallback>
                <p:oleObj name="Equation" r:id="rId17" imgW="2882880" imgH="279360" progId="">
                  <p:embed/>
                  <p:pic>
                    <p:nvPicPr>
                      <p:cNvPr id="0" name="Object 13" descr="Brown marbl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50850" y="4637088"/>
                        <a:ext cx="3255963" cy="315912"/>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 name="Object 43" descr="Brown marble"/>
          <p:cNvGraphicFramePr>
            <a:graphicFrameLocks noChangeAspect="1"/>
          </p:cNvGraphicFramePr>
          <p:nvPr/>
        </p:nvGraphicFramePr>
        <p:xfrm>
          <a:off x="457200" y="3278188"/>
          <a:ext cx="2590800" cy="350837"/>
        </p:xfrm>
        <a:graphic>
          <a:graphicData uri="http://schemas.openxmlformats.org/presentationml/2006/ole">
            <mc:AlternateContent xmlns:mc="http://schemas.openxmlformats.org/markup-compatibility/2006">
              <mc:Choice xmlns:v="urn:schemas-microsoft-com:vml" Requires="v">
                <p:oleObj spid="_x0000_s94233" name="Equation" r:id="rId19" imgW="2349360" imgH="317160" progId="">
                  <p:embed/>
                </p:oleObj>
              </mc:Choice>
              <mc:Fallback>
                <p:oleObj name="Equation" r:id="rId19" imgW="2349360" imgH="317160" progId="">
                  <p:embed/>
                  <p:pic>
                    <p:nvPicPr>
                      <p:cNvPr id="0" name="Object 43" descr="Brown marbl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57200" y="3278188"/>
                        <a:ext cx="2590800" cy="350837"/>
                      </a:xfrm>
                      <a:prstGeom prst="rect">
                        <a:avLst/>
                      </a:prstGeom>
                      <a:blipFill dpi="0" rotWithShape="0">
                        <a:blip r:embed="rId6"/>
                        <a:srcRect/>
                        <a:tile tx="0" ty="0" sx="100000" sy="100000" flip="none" algn="tl"/>
                      </a:blipFill>
                    </p:spPr>
                  </p:pic>
                </p:oleObj>
              </mc:Fallback>
            </mc:AlternateContent>
          </a:graphicData>
        </a:graphic>
      </p:graphicFrame>
      <p:sp>
        <p:nvSpPr>
          <p:cNvPr id="94249" name="Slide Number Placeholder 12"/>
          <p:cNvSpPr>
            <a:spLocks noGrp="1"/>
          </p:cNvSpPr>
          <p:nvPr>
            <p:ph type="sldNum" sz="quarter" idx="12"/>
          </p:nvPr>
        </p:nvSpPr>
        <p:spPr>
          <a:noFill/>
        </p:spPr>
        <p:txBody>
          <a:bodyPr/>
          <a:lstStyle/>
          <a:p>
            <a:fld id="{D0554B8A-3DC1-401D-B7D8-B4F387E8EF83}" type="slidenum">
              <a:rPr lang="ar-SA" smtClean="0">
                <a:latin typeface="Arial" pitchFamily="34" charset="0"/>
                <a:cs typeface="Arial" pitchFamily="34" charset="0"/>
              </a:rPr>
              <a:pPr/>
              <a:t>544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8920"/>
                                        </p:tgtEl>
                                        <p:attrNameLst>
                                          <p:attrName>style.visibility</p:attrName>
                                        </p:attrNameLst>
                                      </p:cBhvr>
                                      <p:to>
                                        <p:strVal val="visible"/>
                                      </p:to>
                                    </p:set>
                                    <p:animEffect transition="in" filter="diamond(in)">
                                      <p:cBhvr>
                                        <p:cTn id="7" dur="500"/>
                                        <p:tgtEl>
                                          <p:spTgt spid="3892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8921"/>
                                        </p:tgtEl>
                                        <p:attrNameLst>
                                          <p:attrName>style.visibility</p:attrName>
                                        </p:attrNameLst>
                                      </p:cBhvr>
                                      <p:to>
                                        <p:strVal val="visible"/>
                                      </p:to>
                                    </p:set>
                                    <p:animEffect transition="in" filter="diamond(in)">
                                      <p:cBhvr>
                                        <p:cTn id="17" dur="500"/>
                                        <p:tgtEl>
                                          <p:spTgt spid="38921"/>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amond(in)">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amond(i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38926"/>
                                        </p:tgtEl>
                                        <p:attrNameLst>
                                          <p:attrName>style.visibility</p:attrName>
                                        </p:attrNameLst>
                                      </p:cBhvr>
                                      <p:to>
                                        <p:strVal val="visible"/>
                                      </p:to>
                                    </p:set>
                                    <p:animEffect transition="in" filter="diamond(in)">
                                      <p:cBhvr>
                                        <p:cTn id="37" dur="500"/>
                                        <p:tgtEl>
                                          <p:spTgt spid="38926"/>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38927"/>
                                        </p:tgtEl>
                                        <p:attrNameLst>
                                          <p:attrName>style.visibility</p:attrName>
                                        </p:attrNameLst>
                                      </p:cBhvr>
                                      <p:to>
                                        <p:strVal val="visible"/>
                                      </p:to>
                                    </p:set>
                                    <p:animEffect transition="in" filter="diamond(in)">
                                      <p:cBhvr>
                                        <p:cTn id="42" dur="500"/>
                                        <p:tgtEl>
                                          <p:spTgt spid="38927"/>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diamond(in)">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40" name="Text Box 2"/>
          <p:cNvSpPr txBox="1">
            <a:spLocks noChangeArrowheads="1"/>
          </p:cNvSpPr>
          <p:nvPr/>
        </p:nvSpPr>
        <p:spPr bwMode="auto">
          <a:xfrm>
            <a:off x="381000" y="304800"/>
            <a:ext cx="8474075" cy="2798763"/>
          </a:xfrm>
          <a:prstGeom prst="rect">
            <a:avLst/>
          </a:prstGeom>
          <a:noFill/>
          <a:ln w="12700">
            <a:noFill/>
            <a:miter lim="800000"/>
            <a:headEnd/>
            <a:tailEnd/>
          </a:ln>
        </p:spPr>
        <p:txBody>
          <a:bodyPr>
            <a:spAutoFit/>
          </a:bodyPr>
          <a:lstStyle/>
          <a:p>
            <a:pPr algn="l" rtl="0">
              <a:lnSpc>
                <a:spcPts val="2500"/>
              </a:lnSpc>
              <a:spcBef>
                <a:spcPts val="600"/>
              </a:spcBef>
              <a:spcAft>
                <a:spcPts val="1200"/>
              </a:spcAft>
            </a:pPr>
            <a:r>
              <a:rPr lang="en-US" sz="2400">
                <a:latin typeface="Tahoma" pitchFamily="34" charset="0"/>
                <a:cs typeface="Tahoma" pitchFamily="34" charset="0"/>
              </a:rPr>
              <a:t>Ex: For the reaction below, the initial partial pressures of H</a:t>
            </a:r>
            <a:r>
              <a:rPr lang="en-US" sz="2400" baseline="-25000">
                <a:latin typeface="Tahoma" pitchFamily="34" charset="0"/>
                <a:cs typeface="Tahoma" pitchFamily="34" charset="0"/>
              </a:rPr>
              <a:t>2</a:t>
            </a:r>
            <a:r>
              <a:rPr lang="en-US" sz="2400">
                <a:latin typeface="Tahoma" pitchFamily="34" charset="0"/>
                <a:cs typeface="Tahoma" pitchFamily="34" charset="0"/>
              </a:rPr>
              <a:t>, I</a:t>
            </a:r>
            <a:r>
              <a:rPr lang="en-US" sz="2400" baseline="-25000">
                <a:latin typeface="Tahoma" pitchFamily="34" charset="0"/>
                <a:cs typeface="Tahoma" pitchFamily="34" charset="0"/>
              </a:rPr>
              <a:t>2</a:t>
            </a:r>
            <a:r>
              <a:rPr lang="en-US" sz="2400">
                <a:latin typeface="Tahoma" pitchFamily="34" charset="0"/>
                <a:cs typeface="Tahoma" pitchFamily="34" charset="0"/>
              </a:rPr>
              <a:t> and HI were 0.20 atm, 0.20 atm, and 0.50 atm, respectively.</a:t>
            </a:r>
          </a:p>
          <a:p>
            <a:pPr algn="l" rtl="0">
              <a:lnSpc>
                <a:spcPts val="2500"/>
              </a:lnSpc>
              <a:spcBef>
                <a:spcPts val="600"/>
              </a:spcBef>
              <a:spcAft>
                <a:spcPts val="1200"/>
              </a:spcAft>
            </a:pPr>
            <a:r>
              <a:rPr lang="en-US" sz="2400">
                <a:latin typeface="Tahoma" pitchFamily="34" charset="0"/>
                <a:cs typeface="Tahoma" pitchFamily="34" charset="0"/>
              </a:rPr>
              <a:t>If the equilibrium constant, K</a:t>
            </a:r>
            <a:r>
              <a:rPr lang="en-US" sz="2400" baseline="-25000">
                <a:latin typeface="Tahoma" pitchFamily="34" charset="0"/>
                <a:cs typeface="Tahoma" pitchFamily="34" charset="0"/>
              </a:rPr>
              <a:t>p</a:t>
            </a:r>
            <a:r>
              <a:rPr lang="en-US" sz="2400">
                <a:latin typeface="Tahoma" pitchFamily="34" charset="0"/>
                <a:cs typeface="Tahoma" pitchFamily="34" charset="0"/>
              </a:rPr>
              <a:t>, for the reaction is 129 at 500 K, what are the equilibrium partial pressures of all chemical species in the reaction at 500 K?</a:t>
            </a:r>
          </a:p>
          <a:p>
            <a:pPr rtl="0">
              <a:lnSpc>
                <a:spcPts val="2500"/>
              </a:lnSpc>
              <a:spcBef>
                <a:spcPts val="600"/>
              </a:spcBef>
              <a:spcAft>
                <a:spcPts val="1200"/>
              </a:spcAft>
            </a:pPr>
            <a:r>
              <a:rPr lang="en-US" sz="2400">
                <a:latin typeface="Tahoma" pitchFamily="34" charset="0"/>
                <a:cs typeface="Tahoma" pitchFamily="34" charset="0"/>
              </a:rPr>
              <a:t>H</a:t>
            </a:r>
            <a:r>
              <a:rPr lang="en-US" sz="2400" baseline="-25000">
                <a:latin typeface="Tahoma" pitchFamily="34" charset="0"/>
                <a:cs typeface="Tahoma" pitchFamily="34" charset="0"/>
              </a:rPr>
              <a:t>2</a:t>
            </a:r>
            <a:r>
              <a:rPr lang="en-US" sz="2400">
                <a:latin typeface="Tahoma" pitchFamily="34" charset="0"/>
                <a:cs typeface="Tahoma" pitchFamily="34" charset="0"/>
              </a:rPr>
              <a:t>(g) + I</a:t>
            </a:r>
            <a:r>
              <a:rPr lang="en-US" sz="2400" baseline="-25000">
                <a:latin typeface="Tahoma" pitchFamily="34" charset="0"/>
                <a:cs typeface="Tahoma" pitchFamily="34" charset="0"/>
              </a:rPr>
              <a:t>2</a:t>
            </a:r>
            <a:r>
              <a:rPr lang="en-US" sz="2400">
                <a:latin typeface="Tahoma" pitchFamily="34" charset="0"/>
                <a:cs typeface="Tahoma" pitchFamily="34" charset="0"/>
              </a:rPr>
              <a:t>(g) </a:t>
            </a:r>
            <a:r>
              <a:rPr lang="en-US" sz="2400">
                <a:latin typeface="Tahoma" pitchFamily="34" charset="0"/>
                <a:cs typeface="Tahoma" pitchFamily="34" charset="0"/>
                <a:sym typeface="Symbol" pitchFamily="18" charset="2"/>
              </a:rPr>
              <a:t>  2 HI(g)</a:t>
            </a:r>
          </a:p>
        </p:txBody>
      </p:sp>
      <p:graphicFrame>
        <p:nvGraphicFramePr>
          <p:cNvPr id="6" name="Table 5"/>
          <p:cNvGraphicFramePr>
            <a:graphicFrameLocks noGrp="1"/>
          </p:cNvGraphicFramePr>
          <p:nvPr/>
        </p:nvGraphicFramePr>
        <p:xfrm>
          <a:off x="3048000" y="4648200"/>
          <a:ext cx="5715000" cy="2042160"/>
        </p:xfrm>
        <a:graphic>
          <a:graphicData uri="http://schemas.openxmlformats.org/drawingml/2006/table">
            <a:tbl>
              <a:tblPr firstRow="1" bandRow="1">
                <a:tableStyleId>{5C22544A-7EE6-4342-B048-85BDC9FD1C3A}</a:tableStyleId>
              </a:tblPr>
              <a:tblGrid>
                <a:gridCol w="1066800"/>
                <a:gridCol w="1600200"/>
                <a:gridCol w="1600200"/>
                <a:gridCol w="1447800"/>
              </a:tblGrid>
              <a:tr h="243839">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aseline="0" dirty="0" smtClean="0">
                          <a:solidFill>
                            <a:srgbClr val="000000"/>
                          </a:solidFill>
                          <a:latin typeface="+mj-lt"/>
                        </a:rPr>
                        <a:t>H</a:t>
                      </a:r>
                      <a:r>
                        <a:rPr lang="en-US" sz="1400" baseline="-25000" dirty="0" smtClean="0">
                          <a:solidFill>
                            <a:srgbClr val="000000"/>
                          </a:solidFill>
                          <a:latin typeface="+mj-lt"/>
                        </a:rPr>
                        <a:t>2</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aseline="0" dirty="0" smtClean="0">
                          <a:solidFill>
                            <a:srgbClr val="000000"/>
                          </a:solidFill>
                          <a:latin typeface="+mj-lt"/>
                        </a:rPr>
                        <a:t>I</a:t>
                      </a:r>
                      <a:r>
                        <a:rPr lang="en-US" sz="1400" baseline="-25000" dirty="0" smtClean="0">
                          <a:solidFill>
                            <a:srgbClr val="000000"/>
                          </a:solidFill>
                          <a:latin typeface="+mj-lt"/>
                        </a:rPr>
                        <a:t>2</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aseline="0" dirty="0" smtClean="0">
                          <a:solidFill>
                            <a:srgbClr val="000000"/>
                          </a:solidFill>
                          <a:latin typeface="+mj-lt"/>
                        </a:rPr>
                        <a:t>HI</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98608">
                <a:tc>
                  <a:txBody>
                    <a:bodyPr/>
                    <a:lstStyle/>
                    <a:p>
                      <a:pPr algn="ctr"/>
                      <a:r>
                        <a:rPr lang="en-US" sz="1400" dirty="0" smtClean="0">
                          <a:solidFill>
                            <a:srgbClr val="000000"/>
                          </a:solidFill>
                          <a:latin typeface="+mj-lt"/>
                        </a:rPr>
                        <a:t>Initial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i</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[H</a:t>
                      </a:r>
                      <a:r>
                        <a:rPr lang="en-US" sz="1400" baseline="-25000" dirty="0" smtClean="0">
                          <a:solidFill>
                            <a:srgbClr val="000000"/>
                          </a:solidFill>
                          <a:latin typeface="+mj-lt"/>
                        </a:rPr>
                        <a:t>2</a:t>
                      </a:r>
                      <a:r>
                        <a:rPr lang="en-US" sz="1400" dirty="0" smtClean="0">
                          <a:solidFill>
                            <a:srgbClr val="000000"/>
                          </a:solidFill>
                          <a:latin typeface="+mj-lt"/>
                        </a:rPr>
                        <a:t>]</a:t>
                      </a:r>
                      <a:r>
                        <a:rPr lang="en-US" sz="1400" i="1" baseline="-25000" dirty="0" err="1" smtClean="0">
                          <a:solidFill>
                            <a:srgbClr val="000000"/>
                          </a:solidFill>
                          <a:latin typeface="Times New Roman" pitchFamily="18" charset="0"/>
                          <a:cs typeface="Times New Roman" pitchFamily="18" charset="0"/>
                        </a:rPr>
                        <a:t>i</a:t>
                      </a:r>
                      <a:r>
                        <a:rPr lang="en-US" sz="1400" i="1" dirty="0" smtClean="0">
                          <a:solidFill>
                            <a:srgbClr val="000000"/>
                          </a:solidFill>
                          <a:latin typeface="Times New Roman" pitchFamily="18" charset="0"/>
                          <a:cs typeface="Times New Roman" pitchFamily="18" charset="0"/>
                        </a:rPr>
                        <a:t> =</a:t>
                      </a:r>
                      <a:r>
                        <a:rPr lang="en-US" sz="1400" i="1" baseline="0" dirty="0" smtClean="0">
                          <a:solidFill>
                            <a:srgbClr val="000000"/>
                          </a:solidFill>
                          <a:latin typeface="Times New Roman" pitchFamily="18" charset="0"/>
                          <a:cs typeface="Times New Roman" pitchFamily="18" charset="0"/>
                        </a:rPr>
                        <a:t> </a:t>
                      </a:r>
                      <a:r>
                        <a:rPr lang="en-US" sz="1400" i="0" baseline="0" dirty="0" smtClean="0">
                          <a:solidFill>
                            <a:srgbClr val="000000"/>
                          </a:solidFill>
                          <a:latin typeface="+mj-lt"/>
                          <a:cs typeface="+mn-cs"/>
                        </a:rPr>
                        <a:t>0.20 </a:t>
                      </a:r>
                      <a:r>
                        <a:rPr lang="en-US" sz="1400" dirty="0" err="1" smtClean="0">
                          <a:solidFill>
                            <a:srgbClr val="000000"/>
                          </a:solidFill>
                          <a:latin typeface="+mj-lt"/>
                        </a:rPr>
                        <a:t>atm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[I</a:t>
                      </a:r>
                      <a:r>
                        <a:rPr lang="en-US" sz="1400" baseline="-25000" dirty="0" smtClean="0">
                          <a:solidFill>
                            <a:srgbClr val="000000"/>
                          </a:solidFill>
                          <a:latin typeface="+mj-lt"/>
                        </a:rPr>
                        <a:t>2</a:t>
                      </a:r>
                      <a:r>
                        <a:rPr lang="en-US" sz="1400" dirty="0" smtClean="0">
                          <a:solidFill>
                            <a:srgbClr val="000000"/>
                          </a:solidFill>
                          <a:latin typeface="+mj-lt"/>
                        </a:rPr>
                        <a:t>]</a:t>
                      </a:r>
                      <a:r>
                        <a:rPr lang="en-US" sz="1400" i="1" baseline="-25000" dirty="0" err="1" smtClean="0">
                          <a:solidFill>
                            <a:srgbClr val="000000"/>
                          </a:solidFill>
                          <a:latin typeface="Times New Roman" pitchFamily="18" charset="0"/>
                          <a:cs typeface="Times New Roman" pitchFamily="18" charset="0"/>
                        </a:rPr>
                        <a:t>i</a:t>
                      </a:r>
                      <a:r>
                        <a:rPr lang="en-US" sz="1400" dirty="0" smtClean="0">
                          <a:solidFill>
                            <a:srgbClr val="000000"/>
                          </a:solidFill>
                          <a:latin typeface="+mj-lt"/>
                        </a:rPr>
                        <a:t> = 0.20</a:t>
                      </a:r>
                      <a:r>
                        <a:rPr lang="en-US" sz="1400" baseline="0" dirty="0" smtClean="0">
                          <a:solidFill>
                            <a:srgbClr val="000000"/>
                          </a:solidFill>
                          <a:latin typeface="+mj-lt"/>
                        </a:rPr>
                        <a:t> </a:t>
                      </a:r>
                      <a:r>
                        <a:rPr lang="en-US" sz="1400" baseline="0" dirty="0" err="1" smtClean="0">
                          <a:solidFill>
                            <a:srgbClr val="000000"/>
                          </a:solidFill>
                          <a:latin typeface="+mj-lt"/>
                        </a:rPr>
                        <a:t>atm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[HI]</a:t>
                      </a:r>
                      <a:r>
                        <a:rPr lang="en-US" sz="1400" i="1" baseline="-25000" dirty="0" err="1" smtClean="0">
                          <a:solidFill>
                            <a:srgbClr val="000000"/>
                          </a:solidFill>
                          <a:latin typeface="Times New Roman" pitchFamily="18" charset="0"/>
                          <a:cs typeface="Times New Roman" pitchFamily="18" charset="0"/>
                        </a:rPr>
                        <a:t>i</a:t>
                      </a:r>
                      <a:r>
                        <a:rPr lang="en-US" sz="1400" i="1" dirty="0" smtClean="0">
                          <a:solidFill>
                            <a:srgbClr val="000000"/>
                          </a:solidFill>
                          <a:latin typeface="Times New Roman" pitchFamily="18" charset="0"/>
                          <a:cs typeface="Times New Roman" pitchFamily="18" charset="0"/>
                        </a:rPr>
                        <a:t> </a:t>
                      </a:r>
                      <a:r>
                        <a:rPr lang="en-US" sz="1400" dirty="0" smtClean="0">
                          <a:solidFill>
                            <a:srgbClr val="000000"/>
                          </a:solidFill>
                          <a:latin typeface="+mj-lt"/>
                        </a:rPr>
                        <a:t>= 0.50 </a:t>
                      </a:r>
                      <a:r>
                        <a:rPr lang="en-US" sz="1400" dirty="0" err="1" smtClean="0">
                          <a:solidFill>
                            <a:srgbClr val="000000"/>
                          </a:solidFill>
                          <a:latin typeface="+mj-lt"/>
                        </a:rPr>
                        <a:t>atm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22408">
                <a:tc>
                  <a:txBody>
                    <a:bodyPr/>
                    <a:lstStyle/>
                    <a:p>
                      <a:pPr algn="ctr"/>
                      <a:r>
                        <a:rPr lang="en-US" sz="1400" dirty="0" smtClean="0">
                          <a:solidFill>
                            <a:srgbClr val="000000"/>
                          </a:solidFill>
                          <a:latin typeface="+mj-lt"/>
                          <a:sym typeface="Symbol"/>
                        </a:rPr>
                        <a:t></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2</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22408">
                <a:tc>
                  <a:txBody>
                    <a:bodyPr/>
                    <a:lstStyle/>
                    <a:p>
                      <a:pPr algn="ctr"/>
                      <a:r>
                        <a:rPr lang="en-US" sz="1400" dirty="0" smtClean="0">
                          <a:solidFill>
                            <a:srgbClr val="000000"/>
                          </a:solidFill>
                          <a:latin typeface="+mj-lt"/>
                        </a:rPr>
                        <a:t>Final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f</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0.20</a:t>
                      </a:r>
                      <a:r>
                        <a:rPr lang="en-US" sz="1400" baseline="0" dirty="0" smtClean="0">
                          <a:solidFill>
                            <a:srgbClr val="000000"/>
                          </a:solidFill>
                          <a:latin typeface="+mj-lt"/>
                        </a:rPr>
                        <a:t> – </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0.2 – 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0.5</a:t>
                      </a:r>
                      <a:r>
                        <a:rPr lang="en-US" sz="1400" baseline="0" dirty="0" smtClean="0">
                          <a:solidFill>
                            <a:srgbClr val="000000"/>
                          </a:solidFill>
                          <a:latin typeface="+mj-lt"/>
                        </a:rPr>
                        <a:t> + </a:t>
                      </a:r>
                      <a:r>
                        <a:rPr lang="en-US" sz="1400" dirty="0" smtClean="0">
                          <a:solidFill>
                            <a:srgbClr val="000000"/>
                          </a:solidFill>
                          <a:latin typeface="+mj-lt"/>
                        </a:rPr>
                        <a:t>2X </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146208">
                <a:tc>
                  <a:txBody>
                    <a:bodyPr/>
                    <a:lstStyle/>
                    <a:p>
                      <a:pPr algn="ct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0.20 – 0.193</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0.2</a:t>
                      </a:r>
                      <a:r>
                        <a:rPr lang="en-US" sz="1400" baseline="0" dirty="0" smtClean="0">
                          <a:solidFill>
                            <a:srgbClr val="000000"/>
                          </a:solidFill>
                          <a:latin typeface="+mj-lt"/>
                        </a:rPr>
                        <a:t> – 0.193 </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0.5</a:t>
                      </a:r>
                      <a:r>
                        <a:rPr lang="en-US" sz="1400" baseline="0" dirty="0" smtClean="0">
                          <a:solidFill>
                            <a:srgbClr val="000000"/>
                          </a:solidFill>
                          <a:latin typeface="+mj-lt"/>
                        </a:rPr>
                        <a:t> + 2 x </a:t>
                      </a:r>
                      <a:r>
                        <a:rPr lang="en-US" sz="1400" dirty="0" smtClean="0">
                          <a:solidFill>
                            <a:srgbClr val="000000"/>
                          </a:solidFill>
                          <a:latin typeface="+mj-lt"/>
                        </a:rPr>
                        <a:t>0.193 </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98608">
                <a:tc>
                  <a:txBody>
                    <a:bodyPr/>
                    <a:lstStyle/>
                    <a:p>
                      <a:pPr algn="ctr"/>
                      <a:r>
                        <a:rPr lang="en-US" sz="1400" dirty="0" smtClean="0">
                          <a:solidFill>
                            <a:srgbClr val="000000"/>
                          </a:solidFill>
                          <a:latin typeface="+mj-lt"/>
                        </a:rPr>
                        <a:t>Equilibrium</a:t>
                      </a:r>
                      <a:r>
                        <a:rPr lang="en-US" sz="1400" baseline="0" dirty="0" smtClean="0">
                          <a:solidFill>
                            <a:srgbClr val="000000"/>
                          </a:solidFill>
                          <a:latin typeface="+mj-lt"/>
                        </a:rPr>
                        <a:t> </a:t>
                      </a:r>
                      <a:r>
                        <a:rPr lang="en-US" sz="1400" dirty="0" smtClean="0">
                          <a:solidFill>
                            <a:srgbClr val="000000"/>
                          </a:solidFill>
                          <a:latin typeface="+mj-lt"/>
                        </a:rPr>
                        <a:t>Values</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kern="1200" dirty="0" smtClean="0">
                          <a:solidFill>
                            <a:srgbClr val="000000"/>
                          </a:solidFill>
                          <a:latin typeface="+mn-lt"/>
                          <a:ea typeface="+mn-ea"/>
                          <a:cs typeface="+mn-cs"/>
                        </a:rPr>
                        <a:t>[H</a:t>
                      </a:r>
                      <a:r>
                        <a:rPr lang="en-US" sz="1400" kern="1200" baseline="-25000" dirty="0" smtClean="0">
                          <a:solidFill>
                            <a:srgbClr val="000000"/>
                          </a:solidFill>
                          <a:latin typeface="+mn-lt"/>
                          <a:ea typeface="+mn-ea"/>
                          <a:cs typeface="+mn-cs"/>
                        </a:rPr>
                        <a:t>2</a:t>
                      </a:r>
                      <a:r>
                        <a:rPr lang="en-US" sz="1400" kern="1200" dirty="0" smtClean="0">
                          <a:solidFill>
                            <a:srgbClr val="000000"/>
                          </a:solidFill>
                          <a:latin typeface="+mn-lt"/>
                          <a:ea typeface="+mn-ea"/>
                          <a:cs typeface="+mn-cs"/>
                        </a:rPr>
                        <a:t>]</a:t>
                      </a:r>
                      <a:r>
                        <a:rPr lang="en-US" sz="1400" b="0" kern="1200" baseline="-25000" dirty="0" smtClean="0">
                          <a:solidFill>
                            <a:srgbClr val="000000"/>
                          </a:solidFill>
                          <a:latin typeface="Times New Roman" pitchFamily="18" charset="0"/>
                          <a:ea typeface="+mn-ea"/>
                          <a:cs typeface="Times New Roman" pitchFamily="18" charset="0"/>
                        </a:rPr>
                        <a:t>f</a:t>
                      </a:r>
                      <a:r>
                        <a:rPr lang="en-US" sz="1400" dirty="0" smtClean="0">
                          <a:solidFill>
                            <a:srgbClr val="000000"/>
                          </a:solidFill>
                          <a:latin typeface="+mj-lt"/>
                        </a:rPr>
                        <a:t>=0.0070 </a:t>
                      </a:r>
                      <a:r>
                        <a:rPr lang="en-US" sz="1400" dirty="0" err="1" smtClean="0">
                          <a:solidFill>
                            <a:srgbClr val="000000"/>
                          </a:solidFill>
                          <a:latin typeface="+mj-lt"/>
                        </a:rPr>
                        <a:t>atm</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[I</a:t>
                      </a:r>
                      <a:r>
                        <a:rPr lang="en-US" sz="1400" baseline="-25000" dirty="0" smtClean="0">
                          <a:solidFill>
                            <a:srgbClr val="000000"/>
                          </a:solidFill>
                          <a:latin typeface="+mj-lt"/>
                        </a:rPr>
                        <a:t>2</a:t>
                      </a:r>
                      <a:r>
                        <a:rPr lang="en-US" sz="1400" dirty="0" smtClean="0">
                          <a:solidFill>
                            <a:srgbClr val="000000"/>
                          </a:solidFill>
                          <a:latin typeface="+mj-lt"/>
                        </a:rPr>
                        <a:t>]</a:t>
                      </a:r>
                      <a:r>
                        <a:rPr lang="en-US" sz="1400" baseline="-25000" dirty="0" smtClean="0">
                          <a:solidFill>
                            <a:srgbClr val="000000"/>
                          </a:solidFill>
                          <a:latin typeface="Times New Roman" pitchFamily="18" charset="0"/>
                          <a:cs typeface="Times New Roman" pitchFamily="18" charset="0"/>
                        </a:rPr>
                        <a:t>f</a:t>
                      </a:r>
                      <a:r>
                        <a:rPr lang="en-US" sz="1400" dirty="0" smtClean="0">
                          <a:solidFill>
                            <a:srgbClr val="000000"/>
                          </a:solidFill>
                          <a:latin typeface="+mj-lt"/>
                        </a:rPr>
                        <a:t> = 0.0070 </a:t>
                      </a:r>
                      <a:r>
                        <a:rPr lang="en-US" sz="1400" dirty="0" err="1" smtClean="0">
                          <a:solidFill>
                            <a:srgbClr val="000000"/>
                          </a:solidFill>
                          <a:latin typeface="+mj-lt"/>
                        </a:rPr>
                        <a:t>atm</a:t>
                      </a:r>
                      <a:r>
                        <a:rPr lang="en-US" sz="1400" dirty="0" smtClean="0">
                          <a:solidFill>
                            <a:srgbClr val="000000"/>
                          </a:solidFill>
                          <a:latin typeface="+mj-lt"/>
                        </a:rPr>
                        <a:t> </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[HI]</a:t>
                      </a:r>
                      <a:r>
                        <a:rPr lang="en-US" sz="1400" baseline="-25000" dirty="0" smtClean="0">
                          <a:solidFill>
                            <a:srgbClr val="000000"/>
                          </a:solidFill>
                          <a:latin typeface="Times New Roman" pitchFamily="18" charset="0"/>
                          <a:cs typeface="Times New Roman" pitchFamily="18" charset="0"/>
                        </a:rPr>
                        <a:t> f</a:t>
                      </a:r>
                      <a:r>
                        <a:rPr lang="en-US" sz="1400" dirty="0" smtClean="0">
                          <a:solidFill>
                            <a:srgbClr val="000000"/>
                          </a:solidFill>
                          <a:latin typeface="+mj-lt"/>
                        </a:rPr>
                        <a:t> =0.88 </a:t>
                      </a:r>
                      <a:r>
                        <a:rPr lang="en-US" sz="1400" dirty="0" err="1" smtClean="0">
                          <a:solidFill>
                            <a:srgbClr val="000000"/>
                          </a:solidFill>
                          <a:latin typeface="+mj-lt"/>
                        </a:rPr>
                        <a:t>atm</a:t>
                      </a:r>
                      <a:r>
                        <a:rPr lang="en-US" sz="1400" dirty="0" smtClean="0">
                          <a:solidFill>
                            <a:srgbClr val="000000"/>
                          </a:solidFill>
                          <a:latin typeface="+mj-lt"/>
                        </a:rPr>
                        <a:t> </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bl>
          </a:graphicData>
        </a:graphic>
      </p:graphicFrame>
      <p:graphicFrame>
        <p:nvGraphicFramePr>
          <p:cNvPr id="7" name="Object 6" descr="Brown marble"/>
          <p:cNvGraphicFramePr>
            <a:graphicFrameLocks noChangeAspect="1"/>
          </p:cNvGraphicFramePr>
          <p:nvPr/>
        </p:nvGraphicFramePr>
        <p:xfrm>
          <a:off x="457200" y="5908675"/>
          <a:ext cx="854075" cy="187325"/>
        </p:xfrm>
        <a:graphic>
          <a:graphicData uri="http://schemas.openxmlformats.org/presentationml/2006/ole">
            <mc:AlternateContent xmlns:mc="http://schemas.openxmlformats.org/markup-compatibility/2006">
              <mc:Choice xmlns:v="urn:schemas-microsoft-com:vml" Requires="v">
                <p:oleObj spid="_x0000_s95246" name="Equation" r:id="rId4" imgW="1269720" imgH="279360" progId="">
                  <p:embed/>
                </p:oleObj>
              </mc:Choice>
              <mc:Fallback>
                <p:oleObj name="Equation" r:id="rId4" imgW="1269720" imgH="27936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5908675"/>
                        <a:ext cx="854075" cy="1873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9943" name="Object 7" descr="Brown marble"/>
          <p:cNvGraphicFramePr>
            <a:graphicFrameLocks noChangeAspect="1"/>
          </p:cNvGraphicFramePr>
          <p:nvPr/>
        </p:nvGraphicFramePr>
        <p:xfrm>
          <a:off x="457200" y="3152775"/>
          <a:ext cx="1212850" cy="581025"/>
        </p:xfrm>
        <a:graphic>
          <a:graphicData uri="http://schemas.openxmlformats.org/presentationml/2006/ole">
            <mc:AlternateContent xmlns:mc="http://schemas.openxmlformats.org/markup-compatibility/2006">
              <mc:Choice xmlns:v="urn:schemas-microsoft-com:vml" Requires="v">
                <p:oleObj spid="_x0000_s95247" name="Equation" r:id="rId7" imgW="1803240" imgH="863280" progId="">
                  <p:embed/>
                </p:oleObj>
              </mc:Choice>
              <mc:Fallback>
                <p:oleObj name="Equation" r:id="rId7" imgW="1803240" imgH="863280" progId="">
                  <p:embed/>
                  <p:pic>
                    <p:nvPicPr>
                      <p:cNvPr id="0" name="Object 7"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 y="3152775"/>
                        <a:ext cx="1212850" cy="5810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 name="Object 8" descr="Brown marble"/>
          <p:cNvGraphicFramePr>
            <a:graphicFrameLocks noChangeAspect="1"/>
          </p:cNvGraphicFramePr>
          <p:nvPr/>
        </p:nvGraphicFramePr>
        <p:xfrm>
          <a:off x="460375" y="3902075"/>
          <a:ext cx="4340225" cy="581025"/>
        </p:xfrm>
        <a:graphic>
          <a:graphicData uri="http://schemas.openxmlformats.org/presentationml/2006/ole">
            <mc:AlternateContent xmlns:mc="http://schemas.openxmlformats.org/markup-compatibility/2006">
              <mc:Choice xmlns:v="urn:schemas-microsoft-com:vml" Requires="v">
                <p:oleObj spid="_x0000_s95248" name="Equation" r:id="rId9" imgW="6451560" imgH="863280" progId="">
                  <p:embed/>
                </p:oleObj>
              </mc:Choice>
              <mc:Fallback>
                <p:oleObj name="Equation" r:id="rId9" imgW="6451560" imgH="863280" progId="">
                  <p:embed/>
                  <p:pic>
                    <p:nvPicPr>
                      <p:cNvPr id="0" name="Object 8"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0375" y="3902075"/>
                        <a:ext cx="4340225" cy="5810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 name="Object 9" descr="Brown marble"/>
          <p:cNvGraphicFramePr>
            <a:graphicFrameLocks noChangeAspect="1"/>
          </p:cNvGraphicFramePr>
          <p:nvPr/>
        </p:nvGraphicFramePr>
        <p:xfrm>
          <a:off x="457200" y="4687888"/>
          <a:ext cx="2093913" cy="231775"/>
        </p:xfrm>
        <a:graphic>
          <a:graphicData uri="http://schemas.openxmlformats.org/presentationml/2006/ole">
            <mc:AlternateContent xmlns:mc="http://schemas.openxmlformats.org/markup-compatibility/2006">
              <mc:Choice xmlns:v="urn:schemas-microsoft-com:vml" Requires="v">
                <p:oleObj spid="_x0000_s95249" name="Equation" r:id="rId11" imgW="3111480" imgH="342720" progId="">
                  <p:embed/>
                </p:oleObj>
              </mc:Choice>
              <mc:Fallback>
                <p:oleObj name="Equation" r:id="rId11" imgW="3111480" imgH="342720" progId="">
                  <p:embed/>
                  <p:pic>
                    <p:nvPicPr>
                      <p:cNvPr id="0" name="Object 9"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 y="4687888"/>
                        <a:ext cx="2093913" cy="2317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4" name="Object 10" descr="Brown marble"/>
          <p:cNvGraphicFramePr>
            <a:graphicFrameLocks noChangeAspect="1"/>
          </p:cNvGraphicFramePr>
          <p:nvPr/>
        </p:nvGraphicFramePr>
        <p:xfrm>
          <a:off x="457200" y="5122863"/>
          <a:ext cx="2000250" cy="188912"/>
        </p:xfrm>
        <a:graphic>
          <a:graphicData uri="http://schemas.openxmlformats.org/presentationml/2006/ole">
            <mc:AlternateContent xmlns:mc="http://schemas.openxmlformats.org/markup-compatibility/2006">
              <mc:Choice xmlns:v="urn:schemas-microsoft-com:vml" Requires="v">
                <p:oleObj spid="_x0000_s95250" name="Equation" r:id="rId13" imgW="2971800" imgH="279360" progId="">
                  <p:embed/>
                </p:oleObj>
              </mc:Choice>
              <mc:Fallback>
                <p:oleObj name="Equation" r:id="rId13" imgW="2971800" imgH="279360" progId="">
                  <p:embed/>
                  <p:pic>
                    <p:nvPicPr>
                      <p:cNvPr id="0" name="Object 10"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7200" y="5122863"/>
                        <a:ext cx="2000250" cy="188912"/>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5" name="Object 11" descr="Brown marble"/>
          <p:cNvGraphicFramePr>
            <a:graphicFrameLocks noChangeAspect="1"/>
          </p:cNvGraphicFramePr>
          <p:nvPr/>
        </p:nvGraphicFramePr>
        <p:xfrm>
          <a:off x="457200" y="5516563"/>
          <a:ext cx="1042988" cy="188912"/>
        </p:xfrm>
        <a:graphic>
          <a:graphicData uri="http://schemas.openxmlformats.org/presentationml/2006/ole">
            <mc:AlternateContent xmlns:mc="http://schemas.openxmlformats.org/markup-compatibility/2006">
              <mc:Choice xmlns:v="urn:schemas-microsoft-com:vml" Requires="v">
                <p:oleObj spid="_x0000_s95251" name="Equation" r:id="rId15" imgW="1549080" imgH="279360" progId="">
                  <p:embed/>
                </p:oleObj>
              </mc:Choice>
              <mc:Fallback>
                <p:oleObj name="Equation" r:id="rId15" imgW="1549080" imgH="279360" progId="">
                  <p:embed/>
                  <p:pic>
                    <p:nvPicPr>
                      <p:cNvPr id="0" name="Object 11"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7200" y="5516563"/>
                        <a:ext cx="1042988" cy="188912"/>
                      </a:xfrm>
                      <a:prstGeom prst="rect">
                        <a:avLst/>
                      </a:prstGeom>
                      <a:blipFill dpi="0" rotWithShape="0">
                        <a:blip r:embed="rId6"/>
                        <a:srcRect/>
                        <a:tile tx="0" ty="0" sx="100000" sy="100000" flip="none" algn="tl"/>
                      </a:blipFill>
                    </p:spPr>
                  </p:pic>
                </p:oleObj>
              </mc:Fallback>
            </mc:AlternateContent>
          </a:graphicData>
        </a:graphic>
      </p:graphicFrame>
      <p:sp>
        <p:nvSpPr>
          <p:cNvPr id="95278" name="Slide Number Placeholder 9"/>
          <p:cNvSpPr>
            <a:spLocks noGrp="1"/>
          </p:cNvSpPr>
          <p:nvPr>
            <p:ph type="sldNum" sz="quarter" idx="12"/>
          </p:nvPr>
        </p:nvSpPr>
        <p:spPr>
          <a:noFill/>
        </p:spPr>
        <p:txBody>
          <a:bodyPr/>
          <a:lstStyle/>
          <a:p>
            <a:fld id="{8BF1265E-1BD2-434A-96A4-05A8A19518EA}" type="slidenum">
              <a:rPr lang="ar-SA" smtClean="0">
                <a:latin typeface="Arial" pitchFamily="34" charset="0"/>
                <a:cs typeface="Arial" pitchFamily="34" charset="0"/>
              </a:rPr>
              <a:pPr/>
              <a:t>545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9943"/>
                                        </p:tgtEl>
                                        <p:attrNameLst>
                                          <p:attrName>style.visibility</p:attrName>
                                        </p:attrNameLst>
                                      </p:cBhvr>
                                      <p:to>
                                        <p:strVal val="visible"/>
                                      </p:to>
                                    </p:set>
                                    <p:animEffect transition="in" filter="diamond(in)">
                                      <p:cBhvr>
                                        <p:cTn id="7" dur="500"/>
                                        <p:tgtEl>
                                          <p:spTgt spid="3994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diamond(i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diamond(in)">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diamond(in)">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diamond(in)">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04813"/>
            <a:ext cx="9144000" cy="1447800"/>
          </a:xfrm>
        </p:spPr>
        <p:txBody>
          <a:bodyPr/>
          <a:lstStyle/>
          <a:p>
            <a:pPr marL="0" indent="0" algn="l" rtl="0" eaLnBrk="1" hangingPunct="1">
              <a:buFont typeface="Wingdings" pitchFamily="2" charset="2"/>
              <a:buNone/>
              <a:defRPr/>
            </a:pPr>
            <a:r>
              <a:rPr lang="en-US" sz="2400" dirty="0" smtClean="0">
                <a:cs typeface="Tahoma" pitchFamily="34" charset="0"/>
                <a:sym typeface="Symbol" pitchFamily="18" charset="2"/>
              </a:rPr>
              <a:t>Ex: What would Q</a:t>
            </a:r>
            <a:r>
              <a:rPr lang="en-US" sz="2400" baseline="-25000" dirty="0" smtClean="0">
                <a:cs typeface="Tahoma" pitchFamily="34" charset="0"/>
                <a:sym typeface="Symbol" pitchFamily="18" charset="2"/>
              </a:rPr>
              <a:t>c</a:t>
            </a:r>
            <a:r>
              <a:rPr lang="en-US" sz="2400" dirty="0" smtClean="0">
                <a:cs typeface="Tahoma" pitchFamily="34" charset="0"/>
                <a:sym typeface="Symbol" pitchFamily="18" charset="2"/>
              </a:rPr>
              <a:t> be if the pressure of the container increased by a factor of 1.791 for the following reaction?</a:t>
            </a:r>
          </a:p>
          <a:p>
            <a:pPr algn="ctr" rtl="0" eaLnBrk="1" hangingPunct="1">
              <a:buFont typeface="Wingdings" pitchFamily="2" charset="2"/>
              <a:buNone/>
              <a:defRPr/>
            </a:pPr>
            <a:r>
              <a:rPr lang="en-US" sz="2400" dirty="0" smtClean="0">
                <a:cs typeface="Tahoma" pitchFamily="34" charset="0"/>
                <a:sym typeface="Symbol" pitchFamily="18" charset="2"/>
              </a:rPr>
              <a:t>CO(g) + 3 H</a:t>
            </a:r>
            <a:r>
              <a:rPr lang="en-US" sz="2400" baseline="-25000" dirty="0" smtClean="0">
                <a:cs typeface="Tahoma" pitchFamily="34" charset="0"/>
                <a:sym typeface="Symbol" pitchFamily="18" charset="2"/>
              </a:rPr>
              <a:t>2</a:t>
            </a:r>
            <a:r>
              <a:rPr lang="en-US" sz="2400" dirty="0" smtClean="0">
                <a:cs typeface="Tahoma" pitchFamily="34" charset="0"/>
                <a:sym typeface="Symbol" pitchFamily="18" charset="2"/>
              </a:rPr>
              <a:t>(g)    CH</a:t>
            </a:r>
            <a:r>
              <a:rPr lang="en-US" sz="2400" baseline="-25000" dirty="0" smtClean="0">
                <a:cs typeface="Tahoma" pitchFamily="34" charset="0"/>
                <a:sym typeface="Symbol" pitchFamily="18" charset="2"/>
              </a:rPr>
              <a:t>4</a:t>
            </a:r>
            <a:r>
              <a:rPr lang="en-US" sz="2400" dirty="0" smtClean="0">
                <a:cs typeface="Tahoma" pitchFamily="34" charset="0"/>
                <a:sym typeface="Symbol" pitchFamily="18" charset="2"/>
              </a:rPr>
              <a:t>(g) + 2 H</a:t>
            </a:r>
            <a:r>
              <a:rPr lang="en-US" sz="2400" baseline="-25000" dirty="0" smtClean="0">
                <a:cs typeface="Tahoma" pitchFamily="34" charset="0"/>
                <a:sym typeface="Symbol" pitchFamily="18" charset="2"/>
              </a:rPr>
              <a:t>2</a:t>
            </a:r>
            <a:r>
              <a:rPr lang="en-US" sz="2400" dirty="0" smtClean="0">
                <a:cs typeface="Tahoma" pitchFamily="34" charset="0"/>
                <a:sym typeface="Symbol" pitchFamily="18" charset="2"/>
              </a:rPr>
              <a:t>S(g), </a:t>
            </a:r>
            <a:r>
              <a:rPr lang="en-US" sz="2400" dirty="0" err="1" smtClean="0">
                <a:cs typeface="Tahoma" pitchFamily="34" charset="0"/>
                <a:sym typeface="Symbol" pitchFamily="18" charset="2"/>
              </a:rPr>
              <a:t>K</a:t>
            </a:r>
            <a:r>
              <a:rPr lang="en-US" sz="2400" baseline="-25000" dirty="0" err="1" smtClean="0">
                <a:cs typeface="Tahoma" pitchFamily="34" charset="0"/>
                <a:sym typeface="Symbol" pitchFamily="18" charset="2"/>
              </a:rPr>
              <a:t>c</a:t>
            </a:r>
            <a:r>
              <a:rPr lang="en-US" sz="2400" dirty="0" smtClean="0">
                <a:cs typeface="Tahoma" pitchFamily="34" charset="0"/>
                <a:sym typeface="Symbol" pitchFamily="18" charset="2"/>
              </a:rPr>
              <a:t> = 13.298</a:t>
            </a:r>
          </a:p>
          <a:p>
            <a:pPr algn="ctr" rtl="0" eaLnBrk="1" hangingPunct="1">
              <a:buFont typeface="Wingdings" pitchFamily="2" charset="2"/>
              <a:buNone/>
              <a:defRPr/>
            </a:pPr>
            <a:endParaRPr lang="en-US" sz="2400" dirty="0" smtClean="0">
              <a:cs typeface="Tahoma" pitchFamily="34" charset="0"/>
              <a:sym typeface="Symbol" pitchFamily="18" charset="2"/>
            </a:endParaRPr>
          </a:p>
          <a:p>
            <a:pPr algn="l" rtl="0" eaLnBrk="1" hangingPunct="1">
              <a:buFont typeface="Wingdings" pitchFamily="2" charset="2"/>
              <a:buNone/>
              <a:defRPr/>
            </a:pPr>
            <a:endParaRPr lang="en-US" sz="2400" baseline="30000" dirty="0" smtClean="0">
              <a:sym typeface="Symbol"/>
            </a:endParaRPr>
          </a:p>
          <a:p>
            <a:pPr algn="l" rtl="0" eaLnBrk="1" hangingPunct="1">
              <a:buFont typeface="Wingdings" pitchFamily="2" charset="2"/>
              <a:buNone/>
              <a:defRPr/>
            </a:pPr>
            <a:endParaRPr lang="en-US" sz="2400" baseline="30000" dirty="0" smtClean="0">
              <a:cs typeface="Tahoma" pitchFamily="34" charset="0"/>
              <a:sym typeface="Symbol"/>
            </a:endParaRPr>
          </a:p>
          <a:p>
            <a:pPr algn="l" rtl="0" eaLnBrk="1" hangingPunct="1">
              <a:buFont typeface="Wingdings" pitchFamily="2" charset="2"/>
              <a:buNone/>
              <a:defRPr/>
            </a:pPr>
            <a:endParaRPr lang="en-US" sz="2400" dirty="0" smtClean="0">
              <a:cs typeface="Tahoma" pitchFamily="34" charset="0"/>
              <a:sym typeface="Symbol" pitchFamily="18" charset="2"/>
            </a:endParaRPr>
          </a:p>
          <a:p>
            <a:pPr algn="l" rtl="0" eaLnBrk="1" hangingPunct="1">
              <a:buFont typeface="Wingdings" pitchFamily="2" charset="2"/>
              <a:buNone/>
              <a:defRPr/>
            </a:pPr>
            <a:endParaRPr lang="en-US" sz="2400" dirty="0"/>
          </a:p>
        </p:txBody>
      </p:sp>
      <p:graphicFrame>
        <p:nvGraphicFramePr>
          <p:cNvPr id="27650" name="Object 6" descr="Brown marble"/>
          <p:cNvGraphicFramePr>
            <a:graphicFrameLocks noChangeAspect="1"/>
          </p:cNvGraphicFramePr>
          <p:nvPr/>
        </p:nvGraphicFramePr>
        <p:xfrm>
          <a:off x="523875" y="6029325"/>
          <a:ext cx="6562725" cy="295275"/>
        </p:xfrm>
        <a:graphic>
          <a:graphicData uri="http://schemas.openxmlformats.org/presentationml/2006/ole">
            <mc:AlternateContent xmlns:mc="http://schemas.openxmlformats.org/markup-compatibility/2006">
              <mc:Choice xmlns:v="urn:schemas-microsoft-com:vml" Requires="v">
                <p:oleObj spid="_x0000_s96268" name="Equation" r:id="rId4" imgW="7632360" imgH="342720" progId="">
                  <p:embed/>
                </p:oleObj>
              </mc:Choice>
              <mc:Fallback>
                <p:oleObj name="Equation" r:id="rId4" imgW="7632360" imgH="34272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3875" y="6029325"/>
                        <a:ext cx="6562725" cy="295275"/>
                      </a:xfrm>
                      <a:prstGeom prst="rect">
                        <a:avLst/>
                      </a:prstGeom>
                      <a:blipFill dpi="0" rotWithShape="0">
                        <a:blip r:embed="rId6"/>
                        <a:srcRect/>
                        <a:tile tx="0" ty="0" sx="100000" sy="100000" flip="none" algn="tl"/>
                      </a:blipFill>
                    </p:spPr>
                  </p:pic>
                </p:oleObj>
              </mc:Fallback>
            </mc:AlternateContent>
          </a:graphicData>
        </a:graphic>
      </p:graphicFrame>
      <p:sp>
        <p:nvSpPr>
          <p:cNvPr id="7" name="TextBox 6"/>
          <p:cNvSpPr txBox="1">
            <a:spLocks noChangeArrowheads="1"/>
          </p:cNvSpPr>
          <p:nvPr/>
        </p:nvSpPr>
        <p:spPr bwMode="auto">
          <a:xfrm>
            <a:off x="395288" y="2060575"/>
            <a:ext cx="8593137" cy="1477963"/>
          </a:xfrm>
          <a:prstGeom prst="rect">
            <a:avLst/>
          </a:prstGeom>
          <a:noFill/>
          <a:ln w="9525">
            <a:noFill/>
            <a:miter lim="800000"/>
            <a:headEnd/>
            <a:tailEnd/>
          </a:ln>
        </p:spPr>
        <p:txBody>
          <a:bodyPr>
            <a:spAutoFit/>
          </a:bodyPr>
          <a:lstStyle/>
          <a:p>
            <a:pPr algn="l" rtl="0">
              <a:spcBef>
                <a:spcPts val="600"/>
              </a:spcBef>
              <a:spcAft>
                <a:spcPts val="600"/>
              </a:spcAft>
            </a:pPr>
            <a:r>
              <a:rPr lang="en-US" sz="2000">
                <a:latin typeface="Calibri" pitchFamily="34" charset="0"/>
                <a:cs typeface="Calibri" pitchFamily="34" charset="0"/>
              </a:rPr>
              <a:t>The equilibrium state is disturbed by the pressure increase, which decreases volume and increases the concentration of reactants</a:t>
            </a:r>
          </a:p>
          <a:p>
            <a:pPr algn="l" rtl="0">
              <a:spcBef>
                <a:spcPts val="600"/>
              </a:spcBef>
              <a:spcAft>
                <a:spcPts val="600"/>
              </a:spcAft>
            </a:pPr>
            <a:r>
              <a:rPr lang="en-US" sz="2000">
                <a:latin typeface="Calibri" pitchFamily="34" charset="0"/>
                <a:cs typeface="Calibri" pitchFamily="34" charset="0"/>
              </a:rPr>
              <a:t>Each equilibrium concentration is altered by the “1.791 factor” resulting in new initial concentrations used to define Qc</a:t>
            </a:r>
          </a:p>
        </p:txBody>
      </p:sp>
      <p:graphicFrame>
        <p:nvGraphicFramePr>
          <p:cNvPr id="2" name="Object 7" descr="Brown marble"/>
          <p:cNvGraphicFramePr>
            <a:graphicFrameLocks noChangeAspect="1"/>
          </p:cNvGraphicFramePr>
          <p:nvPr/>
        </p:nvGraphicFramePr>
        <p:xfrm>
          <a:off x="179388" y="3860800"/>
          <a:ext cx="4086225" cy="906463"/>
        </p:xfrm>
        <a:graphic>
          <a:graphicData uri="http://schemas.openxmlformats.org/presentationml/2006/ole">
            <mc:AlternateContent xmlns:mc="http://schemas.openxmlformats.org/markup-compatibility/2006">
              <mc:Choice xmlns:v="urn:schemas-microsoft-com:vml" Requires="v">
                <p:oleObj spid="_x0000_s96269" name="Equation" r:id="rId7" imgW="4749480" imgH="1054080" progId="">
                  <p:embed/>
                </p:oleObj>
              </mc:Choice>
              <mc:Fallback>
                <p:oleObj name="Equation" r:id="rId7" imgW="4749480" imgH="1054080" progId="">
                  <p:embed/>
                  <p:pic>
                    <p:nvPicPr>
                      <p:cNvPr id="0" name="Object 7"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9388" y="3860800"/>
                        <a:ext cx="4086225" cy="90646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7656" name="Object 8" descr="Brown marble"/>
          <p:cNvGraphicFramePr>
            <a:graphicFrameLocks noChangeAspect="1"/>
          </p:cNvGraphicFramePr>
          <p:nvPr/>
        </p:nvGraphicFramePr>
        <p:xfrm>
          <a:off x="179388" y="4941888"/>
          <a:ext cx="4302125" cy="1025525"/>
        </p:xfrm>
        <a:graphic>
          <a:graphicData uri="http://schemas.openxmlformats.org/presentationml/2006/ole">
            <mc:AlternateContent xmlns:mc="http://schemas.openxmlformats.org/markup-compatibility/2006">
              <mc:Choice xmlns:v="urn:schemas-microsoft-com:vml" Requires="v">
                <p:oleObj spid="_x0000_s96270" name="Equation" r:id="rId9" imgW="5003640" imgH="1193760" progId="">
                  <p:embed/>
                </p:oleObj>
              </mc:Choice>
              <mc:Fallback>
                <p:oleObj name="Equation" r:id="rId9" imgW="5003640" imgH="1193760" progId="">
                  <p:embed/>
                  <p:pic>
                    <p:nvPicPr>
                      <p:cNvPr id="0" name="Object 8"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9388" y="4941888"/>
                        <a:ext cx="4302125" cy="10255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4" name="Object 9" descr="Brown marble"/>
          <p:cNvGraphicFramePr>
            <a:graphicFrameLocks noChangeAspect="1"/>
          </p:cNvGraphicFramePr>
          <p:nvPr/>
        </p:nvGraphicFramePr>
        <p:xfrm>
          <a:off x="4716463" y="5157788"/>
          <a:ext cx="2074862" cy="841375"/>
        </p:xfrm>
        <a:graphic>
          <a:graphicData uri="http://schemas.openxmlformats.org/presentationml/2006/ole">
            <mc:AlternateContent xmlns:mc="http://schemas.openxmlformats.org/markup-compatibility/2006">
              <mc:Choice xmlns:v="urn:schemas-microsoft-com:vml" Requires="v">
                <p:oleObj spid="_x0000_s96271" name="Equation" r:id="rId11" imgW="2412720" imgH="977760" progId="">
                  <p:embed/>
                </p:oleObj>
              </mc:Choice>
              <mc:Fallback>
                <p:oleObj name="Equation" r:id="rId11" imgW="2412720" imgH="977760" progId="">
                  <p:embed/>
                  <p:pic>
                    <p:nvPicPr>
                      <p:cNvPr id="0" name="Object 9"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16463" y="5157788"/>
                        <a:ext cx="2074862" cy="8413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5" name="Object 10" descr="Brown marble"/>
          <p:cNvGraphicFramePr>
            <a:graphicFrameLocks noChangeAspect="1"/>
          </p:cNvGraphicFramePr>
          <p:nvPr/>
        </p:nvGraphicFramePr>
        <p:xfrm>
          <a:off x="6873875" y="5229225"/>
          <a:ext cx="2270125" cy="698500"/>
        </p:xfrm>
        <a:graphic>
          <a:graphicData uri="http://schemas.openxmlformats.org/presentationml/2006/ole">
            <mc:AlternateContent xmlns:mc="http://schemas.openxmlformats.org/markup-compatibility/2006">
              <mc:Choice xmlns:v="urn:schemas-microsoft-com:vml" Requires="v">
                <p:oleObj spid="_x0000_s96272" name="Equation" r:id="rId13" imgW="2641320" imgH="812520" progId="">
                  <p:embed/>
                </p:oleObj>
              </mc:Choice>
              <mc:Fallback>
                <p:oleObj name="Equation" r:id="rId13" imgW="2641320" imgH="812520" progId="">
                  <p:embed/>
                  <p:pic>
                    <p:nvPicPr>
                      <p:cNvPr id="0" name="Object 10"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873875" y="5229225"/>
                        <a:ext cx="2270125" cy="698500"/>
                      </a:xfrm>
                      <a:prstGeom prst="rect">
                        <a:avLst/>
                      </a:prstGeom>
                      <a:blipFill dpi="0" rotWithShape="0">
                        <a:blip r:embed="rId6"/>
                        <a:srcRect/>
                        <a:tile tx="0" ty="0" sx="100000" sy="100000" flip="none" algn="tl"/>
                      </a:blipFill>
                    </p:spPr>
                  </p:pic>
                </p:oleObj>
              </mc:Fallback>
            </mc:AlternateContent>
          </a:graphicData>
        </a:graphic>
      </p:graphicFrame>
      <p:sp>
        <p:nvSpPr>
          <p:cNvPr id="96265" name="Slide Number Placeholder 9"/>
          <p:cNvSpPr>
            <a:spLocks noGrp="1"/>
          </p:cNvSpPr>
          <p:nvPr>
            <p:ph type="sldNum" sz="quarter" idx="12"/>
          </p:nvPr>
        </p:nvSpPr>
        <p:spPr>
          <a:xfrm>
            <a:off x="0" y="6381750"/>
            <a:ext cx="2133600" cy="476250"/>
          </a:xfrm>
          <a:noFill/>
        </p:spPr>
        <p:txBody>
          <a:bodyPr/>
          <a:lstStyle/>
          <a:p>
            <a:fld id="{4F10E35B-48E0-4545-A542-A8908B390496}" type="slidenum">
              <a:rPr lang="ar-SA" smtClean="0">
                <a:latin typeface="Arial" pitchFamily="34" charset="0"/>
                <a:cs typeface="Arial" pitchFamily="34" charset="0"/>
              </a:rPr>
              <a:pPr/>
              <a:t>546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7656"/>
                                        </p:tgtEl>
                                        <p:attrNameLst>
                                          <p:attrName>style.visibility</p:attrName>
                                        </p:attrNameLst>
                                      </p:cBhvr>
                                      <p:to>
                                        <p:strVal val="visible"/>
                                      </p:to>
                                    </p:set>
                                    <p:animEffect transition="in" filter="diamond(in)">
                                      <p:cBhvr>
                                        <p:cTn id="12" dur="500"/>
                                        <p:tgtEl>
                                          <p:spTgt spid="2765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7650"/>
                                        </p:tgtEl>
                                        <p:attrNameLst>
                                          <p:attrName>style.visibility</p:attrName>
                                        </p:attrNameLst>
                                      </p:cBhvr>
                                      <p:to>
                                        <p:strVal val="visible"/>
                                      </p:to>
                                    </p:set>
                                    <p:animEffect transition="in" filter="diamond(in)">
                                      <p:cBhvr>
                                        <p:cTn id="27" dur="500"/>
                                        <p:tgtEl>
                                          <p:spTgt spid="27650"/>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amond(in)">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042" name="Rectangle 2"/>
          <p:cNvSpPr>
            <a:spLocks noGrp="1" noChangeArrowheads="1"/>
          </p:cNvSpPr>
          <p:nvPr>
            <p:ph type="title"/>
          </p:nvPr>
        </p:nvSpPr>
        <p:spPr>
          <a:xfrm>
            <a:off x="381000" y="274638"/>
            <a:ext cx="8305800" cy="3382962"/>
          </a:xfrm>
        </p:spPr>
        <p:txBody>
          <a:bodyPr/>
          <a:lstStyle/>
          <a:p>
            <a:pPr algn="l" eaLnBrk="1" hangingPunct="1"/>
            <a:r>
              <a:rPr lang="en-US" sz="3600" smtClean="0"/>
              <a:t>When a reaction is at a state of equilibrium, the rate of the forward reaction __________ the rate of the reverse reaction.</a:t>
            </a:r>
          </a:p>
        </p:txBody>
      </p:sp>
      <p:sp>
        <p:nvSpPr>
          <p:cNvPr id="599043" name="Rectangle 3"/>
          <p:cNvSpPr>
            <a:spLocks noGrp="1" noChangeArrowheads="1"/>
          </p:cNvSpPr>
          <p:nvPr>
            <p:ph type="body" idx="1"/>
          </p:nvPr>
        </p:nvSpPr>
        <p:spPr>
          <a:xfrm>
            <a:off x="1066800" y="3810000"/>
            <a:ext cx="7620000" cy="2743200"/>
          </a:xfrm>
        </p:spPr>
        <p:txBody>
          <a:bodyPr/>
          <a:lstStyle/>
          <a:p>
            <a:pPr marL="609600" indent="-609600" algn="l" rtl="0" eaLnBrk="1" hangingPunct="1">
              <a:buFontTx/>
              <a:buAutoNum type="alphaLcPeriod"/>
            </a:pPr>
            <a:r>
              <a:rPr lang="en-US" smtClean="0">
                <a:solidFill>
                  <a:srgbClr val="FF0000"/>
                </a:solidFill>
              </a:rPr>
              <a:t>is equal to</a:t>
            </a:r>
          </a:p>
          <a:p>
            <a:pPr marL="609600" indent="-609600" algn="l" rtl="0" eaLnBrk="1" hangingPunct="1">
              <a:buFontTx/>
              <a:buAutoNum type="alphaLcPeriod"/>
            </a:pPr>
            <a:r>
              <a:rPr lang="en-US" smtClean="0"/>
              <a:t>is slower than</a:t>
            </a:r>
          </a:p>
          <a:p>
            <a:pPr marL="609600" indent="-609600" algn="l" rtl="0" eaLnBrk="1" hangingPunct="1">
              <a:buFontTx/>
              <a:buAutoNum type="alphaLcPeriod"/>
            </a:pPr>
            <a:r>
              <a:rPr lang="en-US" smtClean="0"/>
              <a:t>is faster than</a:t>
            </a:r>
          </a:p>
          <a:p>
            <a:pPr marL="609600" indent="-609600" algn="l" rtl="0" eaLnBrk="1" hangingPunct="1">
              <a:buFontTx/>
              <a:buAutoNum type="alphaLcPeriod"/>
            </a:pPr>
            <a:r>
              <a:rPr lang="en-US" smtClean="0"/>
              <a:t>is the reverse of</a:t>
            </a:r>
          </a:p>
        </p:txBody>
      </p:sp>
      <p:sp>
        <p:nvSpPr>
          <p:cNvPr id="599044" name="Slide Number Placeholder 3"/>
          <p:cNvSpPr>
            <a:spLocks noGrp="1"/>
          </p:cNvSpPr>
          <p:nvPr>
            <p:ph type="sldNum" sz="quarter" idx="12"/>
          </p:nvPr>
        </p:nvSpPr>
        <p:spPr>
          <a:noFill/>
        </p:spPr>
        <p:txBody>
          <a:bodyPr/>
          <a:lstStyle/>
          <a:p>
            <a:fld id="{CADD041C-A6EE-4DA7-B1DA-818C6C6B6CD2}" type="slidenum">
              <a:rPr lang="ar-SA" smtClean="0">
                <a:latin typeface="Arial" pitchFamily="34" charset="0"/>
                <a:cs typeface="Arial" pitchFamily="34" charset="0"/>
              </a:rPr>
              <a:pPr/>
              <a:t>547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6" name="Rectangle 2"/>
          <p:cNvSpPr>
            <a:spLocks noGrp="1" noChangeArrowheads="1"/>
          </p:cNvSpPr>
          <p:nvPr>
            <p:ph type="title"/>
          </p:nvPr>
        </p:nvSpPr>
        <p:spPr>
          <a:xfrm>
            <a:off x="381000" y="274638"/>
            <a:ext cx="8305800" cy="3306762"/>
          </a:xfrm>
        </p:spPr>
        <p:txBody>
          <a:bodyPr/>
          <a:lstStyle/>
          <a:p>
            <a:pPr algn="l" eaLnBrk="1" hangingPunct="1"/>
            <a:r>
              <a:rPr lang="en-US" sz="3600" smtClean="0"/>
              <a:t>At equilibrium, the equilibrium constant is equal to:</a:t>
            </a:r>
          </a:p>
        </p:txBody>
      </p:sp>
      <p:sp>
        <p:nvSpPr>
          <p:cNvPr id="600067" name="Rectangle 3"/>
          <p:cNvSpPr>
            <a:spLocks noGrp="1" noChangeArrowheads="1"/>
          </p:cNvSpPr>
          <p:nvPr>
            <p:ph type="body" idx="1"/>
          </p:nvPr>
        </p:nvSpPr>
        <p:spPr>
          <a:xfrm>
            <a:off x="914400" y="3276600"/>
            <a:ext cx="7772400" cy="2849563"/>
          </a:xfrm>
        </p:spPr>
        <p:txBody>
          <a:bodyPr/>
          <a:lstStyle/>
          <a:p>
            <a:pPr marL="609600" indent="-609600" algn="l" rtl="0" eaLnBrk="1" hangingPunct="1">
              <a:buFontTx/>
              <a:buAutoNum type="alphaLcPeriod"/>
            </a:pPr>
            <a:r>
              <a:rPr lang="en-US" smtClean="0"/>
              <a:t>[reactants]/[products]</a:t>
            </a:r>
          </a:p>
          <a:p>
            <a:pPr marL="609600" indent="-609600" algn="l" rtl="0" eaLnBrk="1" hangingPunct="1">
              <a:buFontTx/>
              <a:buAutoNum type="alphaLcPeriod"/>
            </a:pPr>
            <a:r>
              <a:rPr lang="en-US" smtClean="0">
                <a:solidFill>
                  <a:srgbClr val="FF0000"/>
                </a:solidFill>
              </a:rPr>
              <a:t>[products]/[reactants]</a:t>
            </a:r>
          </a:p>
          <a:p>
            <a:pPr marL="609600" indent="-609600" algn="l" rtl="0" eaLnBrk="1" hangingPunct="1">
              <a:buFontTx/>
              <a:buAutoNum type="alphaLcPeriod"/>
            </a:pPr>
            <a:r>
              <a:rPr lang="en-US" smtClean="0"/>
              <a:t>[reactants] x [products]</a:t>
            </a:r>
          </a:p>
          <a:p>
            <a:pPr marL="609600" indent="-609600" algn="l" rtl="0" eaLnBrk="1" hangingPunct="1">
              <a:buFontTx/>
              <a:buAutoNum type="alphaLcPeriod"/>
            </a:pPr>
            <a:r>
              <a:rPr lang="en-US" smtClean="0"/>
              <a:t>[reactants] + [products]</a:t>
            </a:r>
          </a:p>
        </p:txBody>
      </p:sp>
      <p:sp>
        <p:nvSpPr>
          <p:cNvPr id="600068" name="Slide Number Placeholder 3"/>
          <p:cNvSpPr>
            <a:spLocks noGrp="1"/>
          </p:cNvSpPr>
          <p:nvPr>
            <p:ph type="sldNum" sz="quarter" idx="12"/>
          </p:nvPr>
        </p:nvSpPr>
        <p:spPr>
          <a:noFill/>
        </p:spPr>
        <p:txBody>
          <a:bodyPr/>
          <a:lstStyle/>
          <a:p>
            <a:fld id="{7FF340F5-72A1-454F-B648-00B8CCE14667}" type="slidenum">
              <a:rPr lang="ar-SA" smtClean="0">
                <a:latin typeface="Arial" pitchFamily="34" charset="0"/>
                <a:cs typeface="Arial" pitchFamily="34" charset="0"/>
              </a:rPr>
              <a:pPr/>
              <a:t>548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090" name="Rectangle 2"/>
          <p:cNvSpPr>
            <a:spLocks noGrp="1" noChangeArrowheads="1"/>
          </p:cNvSpPr>
          <p:nvPr>
            <p:ph type="title"/>
          </p:nvPr>
        </p:nvSpPr>
        <p:spPr>
          <a:xfrm>
            <a:off x="457200" y="274638"/>
            <a:ext cx="8229600" cy="3230562"/>
          </a:xfrm>
        </p:spPr>
        <p:txBody>
          <a:bodyPr/>
          <a:lstStyle/>
          <a:p>
            <a:pPr algn="l" eaLnBrk="1" hangingPunct="1"/>
            <a:r>
              <a:rPr lang="en-US" sz="4000" smtClean="0"/>
              <a:t>A large value of the equilibrium constant indicates that when the reaction reaches equilibrium, mostly ______ will be present.</a:t>
            </a:r>
          </a:p>
        </p:txBody>
      </p:sp>
      <p:sp>
        <p:nvSpPr>
          <p:cNvPr id="601091" name="Rectangle 3"/>
          <p:cNvSpPr>
            <a:spLocks noGrp="1" noChangeArrowheads="1"/>
          </p:cNvSpPr>
          <p:nvPr>
            <p:ph type="body" idx="1"/>
          </p:nvPr>
        </p:nvSpPr>
        <p:spPr>
          <a:xfrm>
            <a:off x="990600" y="3733800"/>
            <a:ext cx="7620000" cy="2667000"/>
          </a:xfrm>
        </p:spPr>
        <p:txBody>
          <a:bodyPr/>
          <a:lstStyle/>
          <a:p>
            <a:pPr marL="609600" indent="-609600" algn="l" rtl="0" eaLnBrk="1" hangingPunct="1">
              <a:buFontTx/>
              <a:buAutoNum type="alphaLcPeriod"/>
            </a:pPr>
            <a:r>
              <a:rPr lang="en-US" smtClean="0"/>
              <a:t>reactants</a:t>
            </a:r>
          </a:p>
          <a:p>
            <a:pPr marL="609600" indent="-609600" algn="l" rtl="0" eaLnBrk="1" hangingPunct="1">
              <a:buFontTx/>
              <a:buAutoNum type="alphaLcPeriod"/>
            </a:pPr>
            <a:r>
              <a:rPr lang="en-US" smtClean="0">
                <a:solidFill>
                  <a:srgbClr val="FF0000"/>
                </a:solidFill>
              </a:rPr>
              <a:t>products</a:t>
            </a:r>
          </a:p>
          <a:p>
            <a:pPr marL="609600" indent="-609600" algn="l" rtl="0" eaLnBrk="1" hangingPunct="1">
              <a:buFontTx/>
              <a:buAutoNum type="alphaLcPeriod"/>
            </a:pPr>
            <a:r>
              <a:rPr lang="en-US" smtClean="0"/>
              <a:t>catalysts</a:t>
            </a:r>
          </a:p>
          <a:p>
            <a:pPr marL="609600" indent="-609600" algn="l" rtl="0" eaLnBrk="1" hangingPunct="1">
              <a:buFontTx/>
              <a:buAutoNum type="alphaLcPeriod"/>
            </a:pPr>
            <a:r>
              <a:rPr lang="en-US" smtClean="0"/>
              <a:t>shrapnel</a:t>
            </a:r>
          </a:p>
        </p:txBody>
      </p:sp>
      <p:sp>
        <p:nvSpPr>
          <p:cNvPr id="601092" name="Slide Number Placeholder 3"/>
          <p:cNvSpPr>
            <a:spLocks noGrp="1"/>
          </p:cNvSpPr>
          <p:nvPr>
            <p:ph type="sldNum" sz="quarter" idx="12"/>
          </p:nvPr>
        </p:nvSpPr>
        <p:spPr>
          <a:noFill/>
        </p:spPr>
        <p:txBody>
          <a:bodyPr/>
          <a:lstStyle/>
          <a:p>
            <a:fld id="{0AD10EDC-2A58-4D40-B544-B99BC23B636B}" type="slidenum">
              <a:rPr lang="ar-SA" smtClean="0">
                <a:latin typeface="Arial" pitchFamily="34" charset="0"/>
                <a:cs typeface="Arial" pitchFamily="34" charset="0"/>
              </a:rPr>
              <a:pPr/>
              <a:t>549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ChangeArrowheads="1"/>
          </p:cNvSpPr>
          <p:nvPr/>
        </p:nvSpPr>
        <p:spPr bwMode="auto">
          <a:xfrm>
            <a:off x="0" y="152400"/>
            <a:ext cx="9144000" cy="685800"/>
          </a:xfrm>
          <a:prstGeom prst="rect">
            <a:avLst/>
          </a:prstGeom>
          <a:noFill/>
          <a:ln w="9525">
            <a:noFill/>
            <a:miter lim="800000"/>
            <a:headEnd/>
            <a:tailEnd/>
          </a:ln>
        </p:spPr>
        <p:txBody>
          <a:bodyPr anchor="ctr"/>
          <a:lstStyle/>
          <a:p>
            <a:r>
              <a:rPr lang="en-US" sz="3600"/>
              <a:t>Balancing Chemical Equations</a:t>
            </a:r>
          </a:p>
        </p:txBody>
      </p:sp>
      <p:sp>
        <p:nvSpPr>
          <p:cNvPr id="45059" name="Text Box 3"/>
          <p:cNvSpPr txBox="1">
            <a:spLocks noChangeArrowheads="1"/>
          </p:cNvSpPr>
          <p:nvPr/>
        </p:nvSpPr>
        <p:spPr bwMode="auto">
          <a:xfrm>
            <a:off x="746125" y="1143000"/>
            <a:ext cx="7712075" cy="1373188"/>
          </a:xfrm>
          <a:prstGeom prst="rect">
            <a:avLst/>
          </a:prstGeom>
          <a:noFill/>
          <a:ln w="9525">
            <a:noFill/>
            <a:miter lim="800000"/>
            <a:headEnd/>
            <a:tailEnd/>
          </a:ln>
        </p:spPr>
        <p:txBody>
          <a:bodyPr>
            <a:spAutoFit/>
          </a:bodyPr>
          <a:lstStyle/>
          <a:p>
            <a:pPr marL="457200" indent="-457200" rtl="0">
              <a:buFontTx/>
              <a:buAutoNum type="arabicPeriod" startAt="5"/>
            </a:pPr>
            <a:r>
              <a:rPr lang="en-US" sz="2800"/>
              <a:t>Check to make sure that you have the same number of each type of atom on both sides of the equation. </a:t>
            </a:r>
          </a:p>
        </p:txBody>
      </p:sp>
      <p:grpSp>
        <p:nvGrpSpPr>
          <p:cNvPr id="2" name="Group 5"/>
          <p:cNvGrpSpPr>
            <a:grpSpLocks/>
          </p:cNvGrpSpPr>
          <p:nvPr/>
        </p:nvGrpSpPr>
        <p:grpSpPr bwMode="auto">
          <a:xfrm>
            <a:off x="2051050" y="2565400"/>
            <a:ext cx="5762625" cy="585788"/>
            <a:chOff x="240" y="3263"/>
            <a:chExt cx="3630" cy="369"/>
          </a:xfrm>
        </p:grpSpPr>
        <p:sp>
          <p:nvSpPr>
            <p:cNvPr id="188431" name="Text Box 6"/>
            <p:cNvSpPr txBox="1">
              <a:spLocks noChangeArrowheads="1"/>
            </p:cNvSpPr>
            <p:nvPr/>
          </p:nvSpPr>
          <p:spPr bwMode="auto">
            <a:xfrm>
              <a:off x="240" y="3263"/>
              <a:ext cx="1188" cy="288"/>
            </a:xfrm>
            <a:prstGeom prst="rect">
              <a:avLst/>
            </a:prstGeom>
            <a:noFill/>
            <a:ln w="9525">
              <a:noFill/>
              <a:miter lim="800000"/>
              <a:headEnd/>
              <a:tailEnd/>
            </a:ln>
          </p:spPr>
          <p:txBody>
            <a:bodyPr wrap="none">
              <a:spAutoFit/>
            </a:bodyPr>
            <a:lstStyle/>
            <a:p>
              <a:r>
                <a:rPr lang="en-US">
                  <a:solidFill>
                    <a:srgbClr val="FF0000"/>
                  </a:solidFill>
                </a:rPr>
                <a:t>2</a:t>
              </a:r>
              <a:r>
                <a:rPr lang="en-US">
                  <a:solidFill>
                    <a:schemeClr val="accent2"/>
                  </a:solidFill>
                </a:rPr>
                <a:t>C</a:t>
              </a:r>
              <a:r>
                <a:rPr lang="en-US" baseline="-25000">
                  <a:solidFill>
                    <a:schemeClr val="accent2"/>
                  </a:solidFill>
                </a:rPr>
                <a:t>2</a:t>
              </a:r>
              <a:r>
                <a:rPr lang="en-US">
                  <a:solidFill>
                    <a:schemeClr val="accent2"/>
                  </a:solidFill>
                </a:rPr>
                <a:t>H</a:t>
              </a:r>
              <a:r>
                <a:rPr lang="en-US" baseline="-25000">
                  <a:solidFill>
                    <a:schemeClr val="accent2"/>
                  </a:solidFill>
                </a:rPr>
                <a:t>6</a:t>
              </a:r>
              <a:r>
                <a:rPr lang="en-US">
                  <a:solidFill>
                    <a:schemeClr val="accent2"/>
                  </a:solidFill>
                </a:rPr>
                <a:t> + </a:t>
              </a:r>
              <a:r>
                <a:rPr lang="en-US">
                  <a:solidFill>
                    <a:srgbClr val="FF0000"/>
                  </a:solidFill>
                </a:rPr>
                <a:t>7</a:t>
              </a:r>
              <a:r>
                <a:rPr lang="en-US">
                  <a:solidFill>
                    <a:schemeClr val="accent2"/>
                  </a:solidFill>
                </a:rPr>
                <a:t>O</a:t>
              </a:r>
              <a:r>
                <a:rPr lang="en-US" baseline="-25000">
                  <a:solidFill>
                    <a:schemeClr val="accent2"/>
                  </a:solidFill>
                </a:rPr>
                <a:t>2</a:t>
              </a:r>
              <a:endParaRPr lang="en-US">
                <a:solidFill>
                  <a:schemeClr val="accent2"/>
                </a:solidFill>
              </a:endParaRPr>
            </a:p>
          </p:txBody>
        </p:sp>
        <p:sp>
          <p:nvSpPr>
            <p:cNvPr id="188432" name="Line 7"/>
            <p:cNvSpPr>
              <a:spLocks noChangeShapeType="1"/>
            </p:cNvSpPr>
            <p:nvPr/>
          </p:nvSpPr>
          <p:spPr bwMode="auto">
            <a:xfrm>
              <a:off x="1646" y="3399"/>
              <a:ext cx="480" cy="0"/>
            </a:xfrm>
            <a:prstGeom prst="line">
              <a:avLst/>
            </a:prstGeom>
            <a:noFill/>
            <a:ln w="38100">
              <a:solidFill>
                <a:schemeClr val="accent2"/>
              </a:solidFill>
              <a:round/>
              <a:headEnd/>
              <a:tailEnd type="triangle" w="med" len="med"/>
            </a:ln>
          </p:spPr>
          <p:txBody>
            <a:bodyPr wrap="none" anchor="ctr"/>
            <a:lstStyle/>
            <a:p>
              <a:endParaRPr lang="en-US"/>
            </a:p>
          </p:txBody>
        </p:sp>
        <p:sp>
          <p:nvSpPr>
            <p:cNvPr id="188433" name="Text Box 8"/>
            <p:cNvSpPr txBox="1">
              <a:spLocks noChangeArrowheads="1"/>
            </p:cNvSpPr>
            <p:nvPr/>
          </p:nvSpPr>
          <p:spPr bwMode="auto">
            <a:xfrm>
              <a:off x="1488" y="3264"/>
              <a:ext cx="2382" cy="368"/>
            </a:xfrm>
            <a:prstGeom prst="rect">
              <a:avLst/>
            </a:prstGeom>
            <a:noFill/>
            <a:ln w="9525">
              <a:noFill/>
              <a:miter lim="800000"/>
              <a:headEnd/>
              <a:tailEnd/>
            </a:ln>
          </p:spPr>
          <p:txBody>
            <a:bodyPr wrap="none">
              <a:spAutoFit/>
            </a:bodyPr>
            <a:lstStyle/>
            <a:p>
              <a:r>
                <a:rPr lang="en-US">
                  <a:solidFill>
                    <a:srgbClr val="FF0000"/>
                  </a:solidFill>
                </a:rPr>
                <a:t>          4</a:t>
              </a:r>
              <a:r>
                <a:rPr lang="en-US">
                  <a:solidFill>
                    <a:schemeClr val="accent2"/>
                  </a:solidFill>
                </a:rPr>
                <a:t>CO</a:t>
              </a:r>
              <a:r>
                <a:rPr lang="en-US" baseline="-25000">
                  <a:solidFill>
                    <a:schemeClr val="accent2"/>
                  </a:solidFill>
                </a:rPr>
                <a:t>2</a:t>
              </a:r>
              <a:r>
                <a:rPr lang="en-US">
                  <a:solidFill>
                    <a:schemeClr val="accent2"/>
                  </a:solidFill>
                </a:rPr>
                <a:t> + </a:t>
              </a:r>
              <a:r>
                <a:rPr lang="en-US">
                  <a:solidFill>
                    <a:srgbClr val="FF0000"/>
                  </a:solidFill>
                </a:rPr>
                <a:t>6</a:t>
              </a:r>
              <a:r>
                <a:rPr lang="en-US">
                  <a:solidFill>
                    <a:schemeClr val="accent2"/>
                  </a:solidFill>
                </a:rPr>
                <a:t>H</a:t>
              </a:r>
              <a:r>
                <a:rPr lang="en-US" baseline="-25000">
                  <a:solidFill>
                    <a:schemeClr val="accent2"/>
                  </a:solidFill>
                </a:rPr>
                <a:t>2</a:t>
              </a:r>
              <a:r>
                <a:rPr lang="en-US">
                  <a:solidFill>
                    <a:schemeClr val="accent2"/>
                  </a:solidFill>
                </a:rPr>
                <a:t>O</a:t>
              </a:r>
            </a:p>
          </p:txBody>
        </p:sp>
      </p:grpSp>
      <p:grpSp>
        <p:nvGrpSpPr>
          <p:cNvPr id="3" name="Group 20"/>
          <p:cNvGrpSpPr>
            <a:grpSpLocks/>
          </p:cNvGrpSpPr>
          <p:nvPr/>
        </p:nvGrpSpPr>
        <p:grpSpPr bwMode="auto">
          <a:xfrm>
            <a:off x="1763713" y="3213100"/>
            <a:ext cx="4270375" cy="584200"/>
            <a:chOff x="332" y="2088"/>
            <a:chExt cx="2690" cy="368"/>
          </a:xfrm>
        </p:grpSpPr>
        <p:sp>
          <p:nvSpPr>
            <p:cNvPr id="188429" name="Text Box 21"/>
            <p:cNvSpPr txBox="1">
              <a:spLocks noChangeArrowheads="1"/>
            </p:cNvSpPr>
            <p:nvPr/>
          </p:nvSpPr>
          <p:spPr bwMode="auto">
            <a:xfrm>
              <a:off x="332" y="2088"/>
              <a:ext cx="1012" cy="288"/>
            </a:xfrm>
            <a:prstGeom prst="rect">
              <a:avLst/>
            </a:prstGeom>
            <a:noFill/>
            <a:ln w="9525">
              <a:noFill/>
              <a:miter lim="800000"/>
              <a:headEnd/>
              <a:tailEnd/>
            </a:ln>
          </p:spPr>
          <p:txBody>
            <a:bodyPr wrap="none">
              <a:spAutoFit/>
            </a:bodyPr>
            <a:lstStyle/>
            <a:p>
              <a:r>
                <a:rPr lang="en-US">
                  <a:solidFill>
                    <a:schemeClr val="accent2"/>
                  </a:solidFill>
                </a:rPr>
                <a:t>4 C (</a:t>
              </a:r>
              <a:r>
                <a:rPr lang="en-US">
                  <a:solidFill>
                    <a:srgbClr val="FF0000"/>
                  </a:solidFill>
                </a:rPr>
                <a:t>2</a:t>
              </a:r>
              <a:r>
                <a:rPr lang="en-US">
                  <a:solidFill>
                    <a:schemeClr val="accent2"/>
                  </a:solidFill>
                </a:rPr>
                <a:t> x 2)</a:t>
              </a:r>
            </a:p>
          </p:txBody>
        </p:sp>
        <p:sp>
          <p:nvSpPr>
            <p:cNvPr id="188430" name="Text Box 22"/>
            <p:cNvSpPr txBox="1">
              <a:spLocks noChangeArrowheads="1"/>
            </p:cNvSpPr>
            <p:nvPr/>
          </p:nvSpPr>
          <p:spPr bwMode="auto">
            <a:xfrm>
              <a:off x="2289" y="2088"/>
              <a:ext cx="733" cy="368"/>
            </a:xfrm>
            <a:prstGeom prst="rect">
              <a:avLst/>
            </a:prstGeom>
            <a:noFill/>
            <a:ln w="9525">
              <a:noFill/>
              <a:miter lim="800000"/>
              <a:headEnd/>
              <a:tailEnd/>
            </a:ln>
          </p:spPr>
          <p:txBody>
            <a:bodyPr wrap="none">
              <a:spAutoFit/>
            </a:bodyPr>
            <a:lstStyle/>
            <a:p>
              <a:r>
                <a:rPr lang="en-US">
                  <a:solidFill>
                    <a:schemeClr val="accent2"/>
                  </a:solidFill>
                </a:rPr>
                <a:t>   4 C</a:t>
              </a:r>
            </a:p>
          </p:txBody>
        </p:sp>
      </p:grpSp>
      <p:grpSp>
        <p:nvGrpSpPr>
          <p:cNvPr id="4" name="Group 23"/>
          <p:cNvGrpSpPr>
            <a:grpSpLocks/>
          </p:cNvGrpSpPr>
          <p:nvPr/>
        </p:nvGrpSpPr>
        <p:grpSpPr bwMode="auto">
          <a:xfrm>
            <a:off x="2124075" y="3789363"/>
            <a:ext cx="5665788" cy="584200"/>
            <a:chOff x="273" y="2401"/>
            <a:chExt cx="3569" cy="368"/>
          </a:xfrm>
        </p:grpSpPr>
        <p:sp>
          <p:nvSpPr>
            <p:cNvPr id="188427" name="Text Box 24"/>
            <p:cNvSpPr txBox="1">
              <a:spLocks noChangeArrowheads="1"/>
            </p:cNvSpPr>
            <p:nvPr/>
          </p:nvSpPr>
          <p:spPr bwMode="auto">
            <a:xfrm>
              <a:off x="273" y="2401"/>
              <a:ext cx="1119" cy="288"/>
            </a:xfrm>
            <a:prstGeom prst="rect">
              <a:avLst/>
            </a:prstGeom>
            <a:noFill/>
            <a:ln w="9525">
              <a:noFill/>
              <a:miter lim="800000"/>
              <a:headEnd/>
              <a:tailEnd/>
            </a:ln>
          </p:spPr>
          <p:txBody>
            <a:bodyPr wrap="none">
              <a:spAutoFit/>
            </a:bodyPr>
            <a:lstStyle/>
            <a:p>
              <a:r>
                <a:rPr lang="en-US">
                  <a:solidFill>
                    <a:schemeClr val="accent2"/>
                  </a:solidFill>
                </a:rPr>
                <a:t>12 H (</a:t>
              </a:r>
              <a:r>
                <a:rPr lang="en-US">
                  <a:solidFill>
                    <a:srgbClr val="FF0000"/>
                  </a:solidFill>
                </a:rPr>
                <a:t>2</a:t>
              </a:r>
              <a:r>
                <a:rPr lang="en-US">
                  <a:solidFill>
                    <a:schemeClr val="accent2"/>
                  </a:solidFill>
                </a:rPr>
                <a:t> x 6)</a:t>
              </a:r>
            </a:p>
          </p:txBody>
        </p:sp>
        <p:sp>
          <p:nvSpPr>
            <p:cNvPr id="188428" name="Text Box 25"/>
            <p:cNvSpPr txBox="1">
              <a:spLocks noChangeArrowheads="1"/>
            </p:cNvSpPr>
            <p:nvPr/>
          </p:nvSpPr>
          <p:spPr bwMode="auto">
            <a:xfrm>
              <a:off x="1446" y="2401"/>
              <a:ext cx="2396" cy="368"/>
            </a:xfrm>
            <a:prstGeom prst="rect">
              <a:avLst/>
            </a:prstGeom>
            <a:noFill/>
            <a:ln w="9525">
              <a:noFill/>
              <a:miter lim="800000"/>
              <a:headEnd/>
              <a:tailEnd/>
            </a:ln>
          </p:spPr>
          <p:txBody>
            <a:bodyPr wrap="none">
              <a:spAutoFit/>
            </a:bodyPr>
            <a:lstStyle/>
            <a:p>
              <a:r>
                <a:rPr lang="en-US">
                  <a:solidFill>
                    <a:schemeClr val="accent2"/>
                  </a:solidFill>
                </a:rPr>
                <a:t>             12 H (</a:t>
              </a:r>
              <a:r>
                <a:rPr lang="en-US">
                  <a:solidFill>
                    <a:srgbClr val="FF0000"/>
                  </a:solidFill>
                </a:rPr>
                <a:t>6</a:t>
              </a:r>
              <a:r>
                <a:rPr lang="en-US">
                  <a:solidFill>
                    <a:schemeClr val="accent2"/>
                  </a:solidFill>
                </a:rPr>
                <a:t> x 2)</a:t>
              </a:r>
            </a:p>
          </p:txBody>
        </p:sp>
      </p:grpSp>
      <p:grpSp>
        <p:nvGrpSpPr>
          <p:cNvPr id="5" name="Group 26"/>
          <p:cNvGrpSpPr>
            <a:grpSpLocks/>
          </p:cNvGrpSpPr>
          <p:nvPr/>
        </p:nvGrpSpPr>
        <p:grpSpPr bwMode="auto">
          <a:xfrm>
            <a:off x="2771775" y="4437063"/>
            <a:ext cx="6289675" cy="584200"/>
            <a:chOff x="288" y="2448"/>
            <a:chExt cx="3962" cy="368"/>
          </a:xfrm>
        </p:grpSpPr>
        <p:sp>
          <p:nvSpPr>
            <p:cNvPr id="188425" name="Text Box 27"/>
            <p:cNvSpPr txBox="1">
              <a:spLocks noChangeArrowheads="1"/>
            </p:cNvSpPr>
            <p:nvPr/>
          </p:nvSpPr>
          <p:spPr bwMode="auto">
            <a:xfrm>
              <a:off x="288" y="2448"/>
              <a:ext cx="1129" cy="288"/>
            </a:xfrm>
            <a:prstGeom prst="rect">
              <a:avLst/>
            </a:prstGeom>
            <a:noFill/>
            <a:ln w="9525">
              <a:noFill/>
              <a:miter lim="800000"/>
              <a:headEnd/>
              <a:tailEnd/>
            </a:ln>
          </p:spPr>
          <p:txBody>
            <a:bodyPr wrap="none">
              <a:spAutoFit/>
            </a:bodyPr>
            <a:lstStyle/>
            <a:p>
              <a:r>
                <a:rPr lang="en-US">
                  <a:solidFill>
                    <a:schemeClr val="accent2"/>
                  </a:solidFill>
                </a:rPr>
                <a:t>14 O (</a:t>
              </a:r>
              <a:r>
                <a:rPr lang="en-US">
                  <a:solidFill>
                    <a:srgbClr val="FF0000"/>
                  </a:solidFill>
                </a:rPr>
                <a:t>7</a:t>
              </a:r>
              <a:r>
                <a:rPr lang="en-US">
                  <a:solidFill>
                    <a:schemeClr val="accent2"/>
                  </a:solidFill>
                </a:rPr>
                <a:t> x 2)</a:t>
              </a:r>
            </a:p>
          </p:txBody>
        </p:sp>
        <p:sp>
          <p:nvSpPr>
            <p:cNvPr id="188426" name="Text Box 28"/>
            <p:cNvSpPr txBox="1">
              <a:spLocks noChangeArrowheads="1"/>
            </p:cNvSpPr>
            <p:nvPr/>
          </p:nvSpPr>
          <p:spPr bwMode="auto">
            <a:xfrm>
              <a:off x="1043" y="2448"/>
              <a:ext cx="3207" cy="368"/>
            </a:xfrm>
            <a:prstGeom prst="rect">
              <a:avLst/>
            </a:prstGeom>
            <a:noFill/>
            <a:ln w="9525">
              <a:noFill/>
              <a:miter lim="800000"/>
              <a:headEnd/>
              <a:tailEnd/>
            </a:ln>
          </p:spPr>
          <p:txBody>
            <a:bodyPr wrap="none">
              <a:spAutoFit/>
            </a:bodyPr>
            <a:lstStyle/>
            <a:p>
              <a:r>
                <a:rPr lang="en-US">
                  <a:solidFill>
                    <a:schemeClr val="accent2"/>
                  </a:solidFill>
                </a:rPr>
                <a:t>                  14 O (</a:t>
              </a:r>
              <a:r>
                <a:rPr lang="en-US">
                  <a:solidFill>
                    <a:srgbClr val="FF0000"/>
                  </a:solidFill>
                </a:rPr>
                <a:t>4</a:t>
              </a:r>
              <a:r>
                <a:rPr lang="en-US">
                  <a:solidFill>
                    <a:schemeClr val="accent2"/>
                  </a:solidFill>
                </a:rPr>
                <a:t> x 2 + </a:t>
              </a:r>
              <a:r>
                <a:rPr lang="en-US">
                  <a:solidFill>
                    <a:srgbClr val="FF0000"/>
                  </a:solidFill>
                </a:rPr>
                <a:t>6</a:t>
              </a:r>
              <a:r>
                <a:rPr lang="en-US">
                  <a:solidFill>
                    <a:schemeClr val="accent2"/>
                  </a:solidFill>
                </a:rPr>
                <a:t>)</a:t>
              </a:r>
            </a:p>
          </p:txBody>
        </p:sp>
      </p:grpSp>
      <p:sp>
        <p:nvSpPr>
          <p:cNvPr id="188424" name="Slide Number Placeholder 19"/>
          <p:cNvSpPr>
            <a:spLocks noGrp="1"/>
          </p:cNvSpPr>
          <p:nvPr>
            <p:ph type="sldNum" sz="quarter" idx="12"/>
          </p:nvPr>
        </p:nvSpPr>
        <p:spPr>
          <a:noFill/>
        </p:spPr>
        <p:txBody>
          <a:bodyPr/>
          <a:lstStyle/>
          <a:p>
            <a:fld id="{2AD67C88-2916-40F0-B947-D23A5A19BE8C}" type="slidenum">
              <a:rPr lang="ar-SA" smtClean="0">
                <a:latin typeface="Arial" pitchFamily="34" charset="0"/>
                <a:cs typeface="Arial" pitchFamily="34" charset="0"/>
              </a:rPr>
              <a:pPr/>
              <a:t>55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5059"/>
                                        </p:tgtEl>
                                        <p:attrNameLst>
                                          <p:attrName>style.visibility</p:attrName>
                                        </p:attrNameLst>
                                      </p:cBhvr>
                                      <p:to>
                                        <p:strVal val="visible"/>
                                      </p:to>
                                    </p:set>
                                    <p:anim calcmode="lin" valueType="num">
                                      <p:cBhvr>
                                        <p:cTn id="7" dur="500" fill="hold"/>
                                        <p:tgtEl>
                                          <p:spTgt spid="45059"/>
                                        </p:tgtEl>
                                        <p:attrNameLst>
                                          <p:attrName>ppt_w</p:attrName>
                                        </p:attrNameLst>
                                      </p:cBhvr>
                                      <p:tavLst>
                                        <p:tav tm="0">
                                          <p:val>
                                            <p:fltVal val="0"/>
                                          </p:val>
                                        </p:tav>
                                        <p:tav tm="100000">
                                          <p:val>
                                            <p:strVal val="#ppt_w"/>
                                          </p:val>
                                        </p:tav>
                                      </p:tavLst>
                                    </p:anim>
                                    <p:anim calcmode="lin" valueType="num">
                                      <p:cBhvr>
                                        <p:cTn id="8" dur="500" fill="hold"/>
                                        <p:tgtEl>
                                          <p:spTgt spid="4505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autoUpdateAnimBg="0"/>
    </p:bldLst>
  </p:timing>
</p:sld>
</file>

<file path=ppt/slides/slide5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4" name="Rectangle 2"/>
          <p:cNvSpPr>
            <a:spLocks noGrp="1" noChangeArrowheads="1"/>
          </p:cNvSpPr>
          <p:nvPr>
            <p:ph type="title"/>
          </p:nvPr>
        </p:nvSpPr>
        <p:spPr>
          <a:xfrm>
            <a:off x="381000" y="274638"/>
            <a:ext cx="8305800" cy="2087562"/>
          </a:xfrm>
        </p:spPr>
        <p:txBody>
          <a:bodyPr/>
          <a:lstStyle/>
          <a:p>
            <a:pPr algn="l" eaLnBrk="1" hangingPunct="1"/>
            <a:r>
              <a:rPr lang="en-US" smtClean="0"/>
              <a:t>When equilibrium is achieved:</a:t>
            </a:r>
          </a:p>
        </p:txBody>
      </p:sp>
      <p:sp>
        <p:nvSpPr>
          <p:cNvPr id="602115" name="Rectangle 3"/>
          <p:cNvSpPr>
            <a:spLocks noGrp="1" noChangeArrowheads="1"/>
          </p:cNvSpPr>
          <p:nvPr>
            <p:ph type="body" idx="1"/>
          </p:nvPr>
        </p:nvSpPr>
        <p:spPr>
          <a:xfrm>
            <a:off x="990600" y="2667000"/>
            <a:ext cx="7696200" cy="3459163"/>
          </a:xfrm>
        </p:spPr>
        <p:txBody>
          <a:bodyPr/>
          <a:lstStyle/>
          <a:p>
            <a:pPr marL="609600" indent="-609600" algn="l" rtl="0" eaLnBrk="1" hangingPunct="1">
              <a:buFontTx/>
              <a:buAutoNum type="alphaLcPeriod"/>
            </a:pPr>
            <a:r>
              <a:rPr lang="en-US" baseline="-25000" smtClean="0"/>
              <a:t> </a:t>
            </a:r>
            <a:r>
              <a:rPr lang="en-US" i="1" smtClean="0"/>
              <a:t>Q</a:t>
            </a:r>
            <a:r>
              <a:rPr lang="en-US" smtClean="0"/>
              <a:t> &gt; </a:t>
            </a:r>
            <a:r>
              <a:rPr lang="en-US" i="1" smtClean="0"/>
              <a:t>K</a:t>
            </a:r>
          </a:p>
          <a:p>
            <a:pPr marL="609600" indent="-609600" algn="l" rtl="0" eaLnBrk="1" hangingPunct="1">
              <a:buFontTx/>
              <a:buAutoNum type="alphaLcPeriod"/>
            </a:pPr>
            <a:r>
              <a:rPr lang="en-US" baseline="-25000" smtClean="0"/>
              <a:t> </a:t>
            </a:r>
            <a:r>
              <a:rPr lang="en-US" i="1" smtClean="0"/>
              <a:t>Q</a:t>
            </a:r>
            <a:r>
              <a:rPr lang="en-US" smtClean="0"/>
              <a:t> &lt; </a:t>
            </a:r>
            <a:r>
              <a:rPr lang="en-US" i="1" smtClean="0"/>
              <a:t>K</a:t>
            </a:r>
          </a:p>
          <a:p>
            <a:pPr marL="609600" indent="-609600" algn="l" rtl="0" eaLnBrk="1" hangingPunct="1">
              <a:buFontTx/>
              <a:buAutoNum type="alphaLcPeriod"/>
            </a:pPr>
            <a:r>
              <a:rPr lang="en-US" baseline="-25000" smtClean="0">
                <a:solidFill>
                  <a:srgbClr val="FF0000"/>
                </a:solidFill>
              </a:rPr>
              <a:t> </a:t>
            </a:r>
            <a:r>
              <a:rPr lang="en-US" i="1" smtClean="0">
                <a:solidFill>
                  <a:srgbClr val="FF0000"/>
                </a:solidFill>
              </a:rPr>
              <a:t>Q</a:t>
            </a:r>
            <a:r>
              <a:rPr lang="en-US" smtClean="0">
                <a:solidFill>
                  <a:srgbClr val="FF0000"/>
                </a:solidFill>
              </a:rPr>
              <a:t> = </a:t>
            </a:r>
            <a:r>
              <a:rPr lang="en-US" i="1" smtClean="0">
                <a:solidFill>
                  <a:srgbClr val="FF0000"/>
                </a:solidFill>
              </a:rPr>
              <a:t>K</a:t>
            </a:r>
          </a:p>
          <a:p>
            <a:pPr marL="609600" indent="-609600" algn="l" rtl="0" eaLnBrk="1" hangingPunct="1">
              <a:buFontTx/>
              <a:buAutoNum type="alphaLcPeriod"/>
            </a:pPr>
            <a:r>
              <a:rPr lang="en-US" baseline="-25000" smtClean="0"/>
              <a:t> </a:t>
            </a:r>
            <a:r>
              <a:rPr lang="en-US" i="1" smtClean="0"/>
              <a:t>Q</a:t>
            </a:r>
            <a:r>
              <a:rPr lang="en-US" baseline="30000" smtClean="0"/>
              <a:t>2</a:t>
            </a:r>
            <a:r>
              <a:rPr lang="en-US" smtClean="0"/>
              <a:t> = </a:t>
            </a:r>
            <a:r>
              <a:rPr lang="en-US" i="1" smtClean="0"/>
              <a:t>K</a:t>
            </a:r>
          </a:p>
        </p:txBody>
      </p:sp>
      <p:sp>
        <p:nvSpPr>
          <p:cNvPr id="602116" name="Slide Number Placeholder 3"/>
          <p:cNvSpPr>
            <a:spLocks noGrp="1"/>
          </p:cNvSpPr>
          <p:nvPr>
            <p:ph type="sldNum" sz="quarter" idx="12"/>
          </p:nvPr>
        </p:nvSpPr>
        <p:spPr>
          <a:noFill/>
        </p:spPr>
        <p:txBody>
          <a:bodyPr/>
          <a:lstStyle/>
          <a:p>
            <a:fld id="{B4E4412D-ECAE-4D25-A3E6-2E80CA09AFAE}" type="slidenum">
              <a:rPr lang="ar-SA" smtClean="0">
                <a:latin typeface="Arial" pitchFamily="34" charset="0"/>
                <a:cs typeface="Arial" pitchFamily="34" charset="0"/>
              </a:rPr>
              <a:pPr/>
              <a:t>550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138" name="Rectangle 2"/>
          <p:cNvSpPr>
            <a:spLocks noGrp="1" noChangeArrowheads="1"/>
          </p:cNvSpPr>
          <p:nvPr>
            <p:ph type="title"/>
          </p:nvPr>
        </p:nvSpPr>
        <p:spPr>
          <a:xfrm>
            <a:off x="381000" y="274638"/>
            <a:ext cx="8305800" cy="3382962"/>
          </a:xfrm>
        </p:spPr>
        <p:txBody>
          <a:bodyPr/>
          <a:lstStyle/>
          <a:p>
            <a:pPr algn="l" eaLnBrk="1" hangingPunct="1"/>
            <a:r>
              <a:rPr lang="en-US" smtClean="0"/>
              <a:t>CO</a:t>
            </a:r>
            <a:r>
              <a:rPr lang="en-US" baseline="-25000" smtClean="0"/>
              <a:t>2</a:t>
            </a:r>
            <a:r>
              <a:rPr lang="en-US" smtClean="0"/>
              <a:t>  +  H</a:t>
            </a:r>
            <a:r>
              <a:rPr lang="en-US" baseline="-25000" smtClean="0"/>
              <a:t>2</a:t>
            </a:r>
            <a:r>
              <a:rPr lang="en-US" smtClean="0"/>
              <a:t>  </a:t>
            </a:r>
            <a:r>
              <a:rPr lang="en-US" smtClean="0">
                <a:sym typeface="Wingdings" pitchFamily="2" charset="2"/>
              </a:rPr>
              <a:t>  CO  +  H</a:t>
            </a:r>
            <a:r>
              <a:rPr lang="en-US" baseline="-25000" smtClean="0">
                <a:sym typeface="Wingdings" pitchFamily="2" charset="2"/>
              </a:rPr>
              <a:t>2</a:t>
            </a:r>
            <a:r>
              <a:rPr lang="en-US" smtClean="0">
                <a:sym typeface="Wingdings" pitchFamily="2" charset="2"/>
              </a:rPr>
              <a:t>O</a:t>
            </a:r>
            <a:br>
              <a:rPr lang="en-US" smtClean="0">
                <a:sym typeface="Wingdings" pitchFamily="2" charset="2"/>
              </a:rPr>
            </a:br>
            <a:r>
              <a:rPr lang="en-US" smtClean="0">
                <a:sym typeface="Wingdings" pitchFamily="2" charset="2"/>
              </a:rPr>
              <a:t>If all species are gases and H</a:t>
            </a:r>
            <a:r>
              <a:rPr lang="en-US" baseline="-25000" smtClean="0">
                <a:sym typeface="Wingdings" pitchFamily="2" charset="2"/>
              </a:rPr>
              <a:t>2</a:t>
            </a:r>
            <a:r>
              <a:rPr lang="en-US" smtClean="0">
                <a:sym typeface="Wingdings" pitchFamily="2" charset="2"/>
              </a:rPr>
              <a:t> is added, the amount of CO present at equilibrium will:</a:t>
            </a:r>
            <a:endParaRPr lang="en-US" smtClean="0"/>
          </a:p>
        </p:txBody>
      </p:sp>
      <p:sp>
        <p:nvSpPr>
          <p:cNvPr id="603139" name="Rectangle 3"/>
          <p:cNvSpPr>
            <a:spLocks noGrp="1" noChangeArrowheads="1"/>
          </p:cNvSpPr>
          <p:nvPr>
            <p:ph type="body" idx="1"/>
          </p:nvPr>
        </p:nvSpPr>
        <p:spPr>
          <a:xfrm>
            <a:off x="838200" y="3657600"/>
            <a:ext cx="7772400" cy="2667000"/>
          </a:xfrm>
        </p:spPr>
        <p:txBody>
          <a:bodyPr/>
          <a:lstStyle/>
          <a:p>
            <a:pPr marL="609600" indent="-609600" algn="l" rtl="0" eaLnBrk="1" hangingPunct="1">
              <a:buFontTx/>
              <a:buAutoNum type="alphaLcPeriod"/>
            </a:pPr>
            <a:r>
              <a:rPr lang="en-US" smtClean="0">
                <a:solidFill>
                  <a:srgbClr val="FF0000"/>
                </a:solidFill>
              </a:rPr>
              <a:t>increase.</a:t>
            </a:r>
          </a:p>
          <a:p>
            <a:pPr marL="609600" indent="-609600" algn="l" rtl="0" eaLnBrk="1" hangingPunct="1">
              <a:buFontTx/>
              <a:buAutoNum type="alphaLcPeriod"/>
            </a:pPr>
            <a:r>
              <a:rPr lang="en-US" smtClean="0"/>
              <a:t>decrease.</a:t>
            </a:r>
          </a:p>
          <a:p>
            <a:pPr marL="609600" indent="-609600" algn="l" rtl="0" eaLnBrk="1" hangingPunct="1">
              <a:buFontTx/>
              <a:buAutoNum type="alphaLcPeriod"/>
            </a:pPr>
            <a:r>
              <a:rPr lang="en-US" smtClean="0"/>
              <a:t>remain unchanged.</a:t>
            </a:r>
          </a:p>
          <a:p>
            <a:pPr marL="609600" indent="-609600" algn="l" rtl="0" eaLnBrk="1" hangingPunct="1">
              <a:buFontTx/>
              <a:buAutoNum type="alphaLcPeriod"/>
            </a:pPr>
            <a:r>
              <a:rPr lang="en-US" smtClean="0"/>
              <a:t>disappear.</a:t>
            </a:r>
          </a:p>
        </p:txBody>
      </p:sp>
      <p:sp>
        <p:nvSpPr>
          <p:cNvPr id="603140" name="Slide Number Placeholder 3"/>
          <p:cNvSpPr>
            <a:spLocks noGrp="1"/>
          </p:cNvSpPr>
          <p:nvPr>
            <p:ph type="sldNum" sz="quarter" idx="12"/>
          </p:nvPr>
        </p:nvSpPr>
        <p:spPr>
          <a:noFill/>
        </p:spPr>
        <p:txBody>
          <a:bodyPr/>
          <a:lstStyle/>
          <a:p>
            <a:fld id="{519D83C6-EA60-4B57-9528-15EF4A572B85}" type="slidenum">
              <a:rPr lang="ar-SA" smtClean="0">
                <a:latin typeface="Arial" pitchFamily="34" charset="0"/>
                <a:cs typeface="Arial" pitchFamily="34" charset="0"/>
              </a:rPr>
              <a:pPr/>
              <a:t>551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2" name="Rectangle 2"/>
          <p:cNvSpPr>
            <a:spLocks noGrp="1" noChangeArrowheads="1"/>
          </p:cNvSpPr>
          <p:nvPr>
            <p:ph type="title"/>
          </p:nvPr>
        </p:nvSpPr>
        <p:spPr>
          <a:xfrm>
            <a:off x="381000" y="274638"/>
            <a:ext cx="8305800" cy="3154362"/>
          </a:xfrm>
        </p:spPr>
        <p:txBody>
          <a:bodyPr/>
          <a:lstStyle/>
          <a:p>
            <a:pPr algn="l" eaLnBrk="1" hangingPunct="1"/>
            <a:r>
              <a:rPr lang="en-US" sz="3600" smtClean="0"/>
              <a:t>CO</a:t>
            </a:r>
            <a:r>
              <a:rPr lang="en-US" sz="3600" baseline="-25000" smtClean="0"/>
              <a:t>2</a:t>
            </a:r>
            <a:r>
              <a:rPr lang="en-US" sz="3600" smtClean="0"/>
              <a:t>  +  H</a:t>
            </a:r>
            <a:r>
              <a:rPr lang="en-US" sz="3600" baseline="-25000" smtClean="0"/>
              <a:t>2</a:t>
            </a:r>
            <a:r>
              <a:rPr lang="en-US" sz="3600" smtClean="0"/>
              <a:t>  </a:t>
            </a:r>
            <a:r>
              <a:rPr lang="en-US" sz="3600" smtClean="0">
                <a:sym typeface="Wingdings" pitchFamily="2" charset="2"/>
              </a:rPr>
              <a:t>  CO  +  H</a:t>
            </a:r>
            <a:r>
              <a:rPr lang="en-US" sz="3600" baseline="-25000" smtClean="0">
                <a:sym typeface="Wingdings" pitchFamily="2" charset="2"/>
              </a:rPr>
              <a:t>2</a:t>
            </a:r>
            <a:r>
              <a:rPr lang="en-US" sz="3600" smtClean="0">
                <a:sym typeface="Wingdings" pitchFamily="2" charset="2"/>
              </a:rPr>
              <a:t>O</a:t>
            </a:r>
            <a:br>
              <a:rPr lang="en-US" sz="3600" smtClean="0">
                <a:sym typeface="Wingdings" pitchFamily="2" charset="2"/>
              </a:rPr>
            </a:br>
            <a:r>
              <a:rPr lang="en-US" sz="3600" smtClean="0">
                <a:sym typeface="Wingdings" pitchFamily="2" charset="2"/>
              </a:rPr>
              <a:t>If all species are gases and H</a:t>
            </a:r>
            <a:r>
              <a:rPr lang="en-US" sz="3600" baseline="-25000" smtClean="0">
                <a:sym typeface="Wingdings" pitchFamily="2" charset="2"/>
              </a:rPr>
              <a:t>2</a:t>
            </a:r>
            <a:r>
              <a:rPr lang="en-US" sz="3600" smtClean="0">
                <a:sym typeface="Wingdings" pitchFamily="2" charset="2"/>
              </a:rPr>
              <a:t>O is added, the amount of CO present at equilibrium will:</a:t>
            </a:r>
            <a:endParaRPr lang="en-US" sz="3600" smtClean="0"/>
          </a:p>
        </p:txBody>
      </p:sp>
      <p:sp>
        <p:nvSpPr>
          <p:cNvPr id="604163" name="Rectangle 3"/>
          <p:cNvSpPr>
            <a:spLocks noGrp="1" noChangeArrowheads="1"/>
          </p:cNvSpPr>
          <p:nvPr>
            <p:ph type="body" idx="1"/>
          </p:nvPr>
        </p:nvSpPr>
        <p:spPr>
          <a:xfrm>
            <a:off x="1143000" y="3733800"/>
            <a:ext cx="7620000" cy="2819400"/>
          </a:xfrm>
        </p:spPr>
        <p:txBody>
          <a:bodyPr/>
          <a:lstStyle/>
          <a:p>
            <a:pPr marL="609600" indent="-609600" algn="l" rtl="0" eaLnBrk="1" hangingPunct="1">
              <a:buFontTx/>
              <a:buAutoNum type="alphaLcPeriod"/>
            </a:pPr>
            <a:r>
              <a:rPr lang="en-US" smtClean="0"/>
              <a:t>increase.</a:t>
            </a:r>
          </a:p>
          <a:p>
            <a:pPr marL="609600" indent="-609600" algn="l" rtl="0" eaLnBrk="1" hangingPunct="1">
              <a:buFontTx/>
              <a:buAutoNum type="alphaLcPeriod"/>
            </a:pPr>
            <a:r>
              <a:rPr lang="en-US" smtClean="0">
                <a:solidFill>
                  <a:srgbClr val="FF0000"/>
                </a:solidFill>
              </a:rPr>
              <a:t>decrease.</a:t>
            </a:r>
          </a:p>
          <a:p>
            <a:pPr marL="609600" indent="-609600" algn="l" rtl="0" eaLnBrk="1" hangingPunct="1">
              <a:buFontTx/>
              <a:buAutoNum type="alphaLcPeriod"/>
            </a:pPr>
            <a:r>
              <a:rPr lang="en-US" smtClean="0"/>
              <a:t>remain unchanged.</a:t>
            </a:r>
          </a:p>
          <a:p>
            <a:pPr marL="609600" indent="-609600" algn="l" rtl="0" eaLnBrk="1" hangingPunct="1">
              <a:buFontTx/>
              <a:buAutoNum type="alphaLcPeriod"/>
            </a:pPr>
            <a:r>
              <a:rPr lang="en-US" smtClean="0"/>
              <a:t>disappear.</a:t>
            </a:r>
          </a:p>
        </p:txBody>
      </p:sp>
      <p:sp>
        <p:nvSpPr>
          <p:cNvPr id="604164" name="Slide Number Placeholder 3"/>
          <p:cNvSpPr>
            <a:spLocks noGrp="1"/>
          </p:cNvSpPr>
          <p:nvPr>
            <p:ph type="sldNum" sz="quarter" idx="12"/>
          </p:nvPr>
        </p:nvSpPr>
        <p:spPr>
          <a:noFill/>
        </p:spPr>
        <p:txBody>
          <a:bodyPr/>
          <a:lstStyle/>
          <a:p>
            <a:fld id="{8CA63537-C712-4822-ADA0-938D35E15CBB}" type="slidenum">
              <a:rPr lang="ar-SA" smtClean="0">
                <a:latin typeface="Arial" pitchFamily="34" charset="0"/>
                <a:cs typeface="Arial" pitchFamily="34" charset="0"/>
              </a:rPr>
              <a:pPr/>
              <a:t>552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6" name="Rectangle 2"/>
          <p:cNvSpPr>
            <a:spLocks noGrp="1" noChangeArrowheads="1"/>
          </p:cNvSpPr>
          <p:nvPr>
            <p:ph type="title"/>
          </p:nvPr>
        </p:nvSpPr>
        <p:spPr>
          <a:xfrm>
            <a:off x="457200" y="274638"/>
            <a:ext cx="8229600" cy="3306762"/>
          </a:xfrm>
        </p:spPr>
        <p:txBody>
          <a:bodyPr/>
          <a:lstStyle/>
          <a:p>
            <a:pPr algn="l" eaLnBrk="1" hangingPunct="1"/>
            <a:r>
              <a:rPr lang="en-US" sz="3600" smtClean="0"/>
              <a:t>CO</a:t>
            </a:r>
            <a:r>
              <a:rPr lang="en-US" sz="3600" baseline="-25000" smtClean="0"/>
              <a:t>2</a:t>
            </a:r>
            <a:r>
              <a:rPr lang="en-US" sz="3600" smtClean="0"/>
              <a:t>  +  H</a:t>
            </a:r>
            <a:r>
              <a:rPr lang="en-US" sz="3600" baseline="-25000" smtClean="0"/>
              <a:t>2</a:t>
            </a:r>
            <a:r>
              <a:rPr lang="en-US" sz="3600" smtClean="0"/>
              <a:t>  </a:t>
            </a:r>
            <a:r>
              <a:rPr lang="en-US" sz="3600" smtClean="0">
                <a:sym typeface="Wingdings" pitchFamily="2" charset="2"/>
              </a:rPr>
              <a:t>  CO  +  H</a:t>
            </a:r>
            <a:r>
              <a:rPr lang="en-US" sz="3600" baseline="-25000" smtClean="0">
                <a:sym typeface="Wingdings" pitchFamily="2" charset="2"/>
              </a:rPr>
              <a:t>2</a:t>
            </a:r>
            <a:r>
              <a:rPr lang="en-US" sz="3600" smtClean="0">
                <a:sym typeface="Wingdings" pitchFamily="2" charset="2"/>
              </a:rPr>
              <a:t>O</a:t>
            </a:r>
            <a:br>
              <a:rPr lang="en-US" sz="3600" smtClean="0">
                <a:sym typeface="Wingdings" pitchFamily="2" charset="2"/>
              </a:rPr>
            </a:br>
            <a:r>
              <a:rPr lang="en-US" sz="3600" smtClean="0">
                <a:sym typeface="Wingdings" pitchFamily="2" charset="2"/>
              </a:rPr>
              <a:t>If all species are gases and CO</a:t>
            </a:r>
            <a:r>
              <a:rPr lang="en-US" sz="3600" baseline="-25000" smtClean="0">
                <a:sym typeface="Wingdings" pitchFamily="2" charset="2"/>
              </a:rPr>
              <a:t>2</a:t>
            </a:r>
            <a:r>
              <a:rPr lang="en-US" sz="3600" smtClean="0">
                <a:sym typeface="Wingdings" pitchFamily="2" charset="2"/>
              </a:rPr>
              <a:t> is removed, the amount of CO present at equilibrium will:</a:t>
            </a:r>
            <a:endParaRPr lang="en-US" sz="3600" smtClean="0"/>
          </a:p>
        </p:txBody>
      </p:sp>
      <p:sp>
        <p:nvSpPr>
          <p:cNvPr id="605187" name="Rectangle 3"/>
          <p:cNvSpPr>
            <a:spLocks noGrp="1" noChangeArrowheads="1"/>
          </p:cNvSpPr>
          <p:nvPr>
            <p:ph type="body" idx="1"/>
          </p:nvPr>
        </p:nvSpPr>
        <p:spPr>
          <a:xfrm>
            <a:off x="914400" y="3733800"/>
            <a:ext cx="7848600" cy="2743200"/>
          </a:xfrm>
        </p:spPr>
        <p:txBody>
          <a:bodyPr/>
          <a:lstStyle/>
          <a:p>
            <a:pPr marL="609600" indent="-609600" algn="l" rtl="0" eaLnBrk="1" hangingPunct="1">
              <a:buFontTx/>
              <a:buAutoNum type="alphaLcPeriod"/>
            </a:pPr>
            <a:r>
              <a:rPr lang="en-US" smtClean="0"/>
              <a:t>increase.</a:t>
            </a:r>
          </a:p>
          <a:p>
            <a:pPr marL="609600" indent="-609600" algn="l" rtl="0" eaLnBrk="1" hangingPunct="1">
              <a:buFontTx/>
              <a:buAutoNum type="alphaLcPeriod"/>
            </a:pPr>
            <a:r>
              <a:rPr lang="en-US" smtClean="0">
                <a:solidFill>
                  <a:srgbClr val="FF0000"/>
                </a:solidFill>
              </a:rPr>
              <a:t>decrease.</a:t>
            </a:r>
          </a:p>
          <a:p>
            <a:pPr marL="609600" indent="-609600" algn="l" rtl="0" eaLnBrk="1" hangingPunct="1">
              <a:buFontTx/>
              <a:buAutoNum type="alphaLcPeriod"/>
            </a:pPr>
            <a:r>
              <a:rPr lang="en-US" smtClean="0"/>
              <a:t>remain unchanged.</a:t>
            </a:r>
          </a:p>
          <a:p>
            <a:pPr marL="609600" indent="-609600" algn="l" rtl="0" eaLnBrk="1" hangingPunct="1">
              <a:buFontTx/>
              <a:buAutoNum type="alphaLcPeriod"/>
            </a:pPr>
            <a:r>
              <a:rPr lang="en-US" smtClean="0"/>
              <a:t>disappear.</a:t>
            </a:r>
          </a:p>
        </p:txBody>
      </p:sp>
      <p:sp>
        <p:nvSpPr>
          <p:cNvPr id="605188" name="Slide Number Placeholder 3"/>
          <p:cNvSpPr>
            <a:spLocks noGrp="1"/>
          </p:cNvSpPr>
          <p:nvPr>
            <p:ph type="sldNum" sz="quarter" idx="12"/>
          </p:nvPr>
        </p:nvSpPr>
        <p:spPr>
          <a:noFill/>
        </p:spPr>
        <p:txBody>
          <a:bodyPr/>
          <a:lstStyle/>
          <a:p>
            <a:fld id="{ACED45AF-4C64-49DA-BE67-0F2426AF0C2A}" type="slidenum">
              <a:rPr lang="ar-SA" smtClean="0">
                <a:latin typeface="Arial" pitchFamily="34" charset="0"/>
                <a:cs typeface="Arial" pitchFamily="34" charset="0"/>
              </a:rPr>
              <a:pPr/>
              <a:t>553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2"/>
          <p:cNvSpPr>
            <a:spLocks noGrp="1" noChangeArrowheads="1"/>
          </p:cNvSpPr>
          <p:nvPr>
            <p:ph type="title"/>
          </p:nvPr>
        </p:nvSpPr>
        <p:spPr>
          <a:xfrm>
            <a:off x="381000" y="274638"/>
            <a:ext cx="8305800" cy="3459162"/>
          </a:xfrm>
        </p:spPr>
        <p:txBody>
          <a:bodyPr/>
          <a:lstStyle/>
          <a:p>
            <a:pPr algn="l" eaLnBrk="1" hangingPunct="1"/>
            <a:r>
              <a:rPr lang="en-US" sz="4000" smtClean="0"/>
              <a:t>CO</a:t>
            </a:r>
            <a:r>
              <a:rPr lang="en-US" sz="4000" baseline="-25000" smtClean="0"/>
              <a:t>2</a:t>
            </a:r>
            <a:r>
              <a:rPr lang="en-US" sz="4000" smtClean="0"/>
              <a:t>  +  H</a:t>
            </a:r>
            <a:r>
              <a:rPr lang="en-US" sz="4000" baseline="-25000" smtClean="0"/>
              <a:t>2</a:t>
            </a:r>
            <a:r>
              <a:rPr lang="en-US" sz="4000" smtClean="0"/>
              <a:t>  </a:t>
            </a:r>
            <a:r>
              <a:rPr lang="en-US" sz="4000" smtClean="0">
                <a:sym typeface="Wingdings" pitchFamily="2" charset="2"/>
              </a:rPr>
              <a:t>  CO  +  H</a:t>
            </a:r>
            <a:r>
              <a:rPr lang="en-US" sz="4000" baseline="-25000" smtClean="0">
                <a:sym typeface="Wingdings" pitchFamily="2" charset="2"/>
              </a:rPr>
              <a:t>2</a:t>
            </a:r>
            <a:r>
              <a:rPr lang="en-US" sz="4000" smtClean="0">
                <a:sym typeface="Wingdings" pitchFamily="2" charset="2"/>
              </a:rPr>
              <a:t>O</a:t>
            </a:r>
            <a:br>
              <a:rPr lang="en-US" sz="4000" smtClean="0">
                <a:sym typeface="Wingdings" pitchFamily="2" charset="2"/>
              </a:rPr>
            </a:br>
            <a:r>
              <a:rPr lang="en-US" sz="4000" smtClean="0">
                <a:sym typeface="Wingdings" pitchFamily="2" charset="2"/>
              </a:rPr>
              <a:t>If the reaction is endothermic and the temperature is raised, the amount of CO present will:</a:t>
            </a:r>
            <a:endParaRPr lang="en-US" sz="4000" smtClean="0"/>
          </a:p>
        </p:txBody>
      </p:sp>
      <p:sp>
        <p:nvSpPr>
          <p:cNvPr id="606211" name="Rectangle 3"/>
          <p:cNvSpPr>
            <a:spLocks noGrp="1" noChangeArrowheads="1"/>
          </p:cNvSpPr>
          <p:nvPr>
            <p:ph type="body" idx="1"/>
          </p:nvPr>
        </p:nvSpPr>
        <p:spPr>
          <a:xfrm>
            <a:off x="990600" y="3810000"/>
            <a:ext cx="7696200" cy="2743200"/>
          </a:xfrm>
        </p:spPr>
        <p:txBody>
          <a:bodyPr/>
          <a:lstStyle/>
          <a:p>
            <a:pPr marL="609600" indent="-609600" algn="l" rtl="0" eaLnBrk="1" hangingPunct="1">
              <a:buFontTx/>
              <a:buAutoNum type="alphaLcPeriod"/>
            </a:pPr>
            <a:r>
              <a:rPr lang="en-US" smtClean="0">
                <a:solidFill>
                  <a:srgbClr val="FF0000"/>
                </a:solidFill>
              </a:rPr>
              <a:t>increase.</a:t>
            </a:r>
          </a:p>
          <a:p>
            <a:pPr marL="609600" indent="-609600" algn="l" rtl="0" eaLnBrk="1" hangingPunct="1">
              <a:buFontTx/>
              <a:buAutoNum type="alphaLcPeriod"/>
            </a:pPr>
            <a:r>
              <a:rPr lang="en-US" smtClean="0"/>
              <a:t>decrease.</a:t>
            </a:r>
          </a:p>
          <a:p>
            <a:pPr marL="609600" indent="-609600" algn="l" rtl="0" eaLnBrk="1" hangingPunct="1">
              <a:buFontTx/>
              <a:buAutoNum type="alphaLcPeriod"/>
            </a:pPr>
            <a:r>
              <a:rPr lang="en-US" smtClean="0"/>
              <a:t>remain unchanged.</a:t>
            </a:r>
          </a:p>
          <a:p>
            <a:pPr marL="609600" indent="-609600" algn="l" rtl="0" eaLnBrk="1" hangingPunct="1">
              <a:buFontTx/>
              <a:buAutoNum type="alphaLcPeriod"/>
            </a:pPr>
            <a:r>
              <a:rPr lang="en-US" smtClean="0"/>
              <a:t>disappear.</a:t>
            </a:r>
          </a:p>
        </p:txBody>
      </p:sp>
      <p:sp>
        <p:nvSpPr>
          <p:cNvPr id="606212" name="Slide Number Placeholder 3"/>
          <p:cNvSpPr>
            <a:spLocks noGrp="1"/>
          </p:cNvSpPr>
          <p:nvPr>
            <p:ph type="sldNum" sz="quarter" idx="12"/>
          </p:nvPr>
        </p:nvSpPr>
        <p:spPr>
          <a:noFill/>
        </p:spPr>
        <p:txBody>
          <a:bodyPr/>
          <a:lstStyle/>
          <a:p>
            <a:fld id="{45714642-FC5B-420F-B1CB-57F0D8A56131}" type="slidenum">
              <a:rPr lang="ar-SA" smtClean="0">
                <a:latin typeface="Arial" pitchFamily="34" charset="0"/>
                <a:cs typeface="Arial" pitchFamily="34" charset="0"/>
              </a:rPr>
              <a:pPr/>
              <a:t>554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4" name="Rectangle 2"/>
          <p:cNvSpPr>
            <a:spLocks noGrp="1" noChangeArrowheads="1"/>
          </p:cNvSpPr>
          <p:nvPr>
            <p:ph type="title"/>
          </p:nvPr>
        </p:nvSpPr>
        <p:spPr>
          <a:xfrm>
            <a:off x="457200" y="274638"/>
            <a:ext cx="8229600" cy="3459162"/>
          </a:xfrm>
        </p:spPr>
        <p:txBody>
          <a:bodyPr/>
          <a:lstStyle/>
          <a:p>
            <a:pPr algn="l" eaLnBrk="1" hangingPunct="1"/>
            <a:r>
              <a:rPr lang="en-US" sz="3600" smtClean="0"/>
              <a:t>CO</a:t>
            </a:r>
            <a:r>
              <a:rPr lang="en-US" sz="3600" baseline="-25000" smtClean="0"/>
              <a:t>2</a:t>
            </a:r>
            <a:r>
              <a:rPr lang="en-US" sz="3600" smtClean="0"/>
              <a:t>  +  H</a:t>
            </a:r>
            <a:r>
              <a:rPr lang="en-US" sz="3600" baseline="-25000" smtClean="0"/>
              <a:t>2</a:t>
            </a:r>
            <a:r>
              <a:rPr lang="en-US" sz="3600" smtClean="0"/>
              <a:t>  </a:t>
            </a:r>
            <a:r>
              <a:rPr lang="en-US" sz="3600" smtClean="0">
                <a:sym typeface="Wingdings" pitchFamily="2" charset="2"/>
              </a:rPr>
              <a:t>  CO  +  H</a:t>
            </a:r>
            <a:r>
              <a:rPr lang="en-US" sz="3600" baseline="-25000" smtClean="0">
                <a:sym typeface="Wingdings" pitchFamily="2" charset="2"/>
              </a:rPr>
              <a:t>2</a:t>
            </a:r>
            <a:r>
              <a:rPr lang="en-US" sz="3600" smtClean="0">
                <a:sym typeface="Wingdings" pitchFamily="2" charset="2"/>
              </a:rPr>
              <a:t>O</a:t>
            </a:r>
            <a:br>
              <a:rPr lang="en-US" sz="3600" smtClean="0">
                <a:sym typeface="Wingdings" pitchFamily="2" charset="2"/>
              </a:rPr>
            </a:br>
            <a:r>
              <a:rPr lang="en-US" sz="3600" smtClean="0">
                <a:sym typeface="Wingdings" pitchFamily="2" charset="2"/>
              </a:rPr>
              <a:t>If all species are gases and the container is compressed, the amount of CO present will:</a:t>
            </a:r>
            <a:endParaRPr lang="en-US" sz="3600" smtClean="0"/>
          </a:p>
        </p:txBody>
      </p:sp>
      <p:sp>
        <p:nvSpPr>
          <p:cNvPr id="607235" name="Rectangle 3"/>
          <p:cNvSpPr>
            <a:spLocks noGrp="1" noChangeArrowheads="1"/>
          </p:cNvSpPr>
          <p:nvPr>
            <p:ph type="body" idx="1"/>
          </p:nvPr>
        </p:nvSpPr>
        <p:spPr>
          <a:xfrm>
            <a:off x="914400" y="3657600"/>
            <a:ext cx="7696200" cy="2743200"/>
          </a:xfrm>
        </p:spPr>
        <p:txBody>
          <a:bodyPr/>
          <a:lstStyle/>
          <a:p>
            <a:pPr marL="609600" indent="-609600" algn="l" rtl="0" eaLnBrk="1" hangingPunct="1">
              <a:buFontTx/>
              <a:buAutoNum type="alphaLcPeriod"/>
            </a:pPr>
            <a:r>
              <a:rPr lang="en-US" smtClean="0"/>
              <a:t>increase.</a:t>
            </a:r>
          </a:p>
          <a:p>
            <a:pPr marL="609600" indent="-609600" algn="l" rtl="0" eaLnBrk="1" hangingPunct="1">
              <a:buFontTx/>
              <a:buAutoNum type="alphaLcPeriod"/>
            </a:pPr>
            <a:r>
              <a:rPr lang="en-US" smtClean="0"/>
              <a:t>decrease.</a:t>
            </a:r>
          </a:p>
          <a:p>
            <a:pPr marL="609600" indent="-609600" algn="l" rtl="0" eaLnBrk="1" hangingPunct="1">
              <a:buFontTx/>
              <a:buAutoNum type="alphaLcPeriod"/>
            </a:pPr>
            <a:r>
              <a:rPr lang="en-US" smtClean="0">
                <a:solidFill>
                  <a:srgbClr val="FF0000"/>
                </a:solidFill>
              </a:rPr>
              <a:t>remain unchanged.</a:t>
            </a:r>
          </a:p>
          <a:p>
            <a:pPr marL="609600" indent="-609600" algn="l" rtl="0" eaLnBrk="1" hangingPunct="1">
              <a:buFontTx/>
              <a:buAutoNum type="alphaLcPeriod"/>
            </a:pPr>
            <a:r>
              <a:rPr lang="en-US" smtClean="0"/>
              <a:t>disappear.</a:t>
            </a:r>
          </a:p>
        </p:txBody>
      </p:sp>
      <p:sp>
        <p:nvSpPr>
          <p:cNvPr id="607236" name="Slide Number Placeholder 3"/>
          <p:cNvSpPr>
            <a:spLocks noGrp="1"/>
          </p:cNvSpPr>
          <p:nvPr>
            <p:ph type="sldNum" sz="quarter" idx="12"/>
          </p:nvPr>
        </p:nvSpPr>
        <p:spPr>
          <a:noFill/>
        </p:spPr>
        <p:txBody>
          <a:bodyPr/>
          <a:lstStyle/>
          <a:p>
            <a:fld id="{EF31A2F0-812E-4723-A71E-7658C95F8F08}" type="slidenum">
              <a:rPr lang="ar-SA" smtClean="0">
                <a:latin typeface="Arial" pitchFamily="34" charset="0"/>
                <a:cs typeface="Arial" pitchFamily="34" charset="0"/>
              </a:rPr>
              <a:pPr/>
              <a:t>555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p:cNvSpPr>
            <a:spLocks noGrp="1" noChangeArrowheads="1"/>
          </p:cNvSpPr>
          <p:nvPr>
            <p:ph type="title"/>
          </p:nvPr>
        </p:nvSpPr>
        <p:spPr>
          <a:xfrm>
            <a:off x="468313" y="260350"/>
            <a:ext cx="8229600" cy="3459163"/>
          </a:xfrm>
        </p:spPr>
        <p:txBody>
          <a:bodyPr/>
          <a:lstStyle/>
          <a:p>
            <a:pPr algn="l" eaLnBrk="1" hangingPunct="1"/>
            <a:r>
              <a:rPr lang="en-US" sz="4000" smtClean="0"/>
              <a:t>CO</a:t>
            </a:r>
            <a:r>
              <a:rPr lang="en-US" sz="4000" baseline="-25000" smtClean="0"/>
              <a:t>2</a:t>
            </a:r>
            <a:r>
              <a:rPr lang="en-US" sz="4000" smtClean="0"/>
              <a:t>  +  H</a:t>
            </a:r>
            <a:r>
              <a:rPr lang="en-US" sz="4000" baseline="-25000" smtClean="0"/>
              <a:t>2</a:t>
            </a:r>
            <a:r>
              <a:rPr lang="en-US" sz="4000" smtClean="0"/>
              <a:t>  </a:t>
            </a:r>
            <a:r>
              <a:rPr lang="en-US" sz="4000" smtClean="0">
                <a:sym typeface="Wingdings" pitchFamily="2" charset="2"/>
              </a:rPr>
              <a:t>  CO  +  H</a:t>
            </a:r>
            <a:r>
              <a:rPr lang="en-US" sz="4000" baseline="-25000" smtClean="0">
                <a:sym typeface="Wingdings" pitchFamily="2" charset="2"/>
              </a:rPr>
              <a:t>2</a:t>
            </a:r>
            <a:r>
              <a:rPr lang="en-US" sz="4000" smtClean="0">
                <a:sym typeface="Wingdings" pitchFamily="2" charset="2"/>
              </a:rPr>
              <a:t>O</a:t>
            </a:r>
            <a:br>
              <a:rPr lang="en-US" sz="4000" smtClean="0">
                <a:sym typeface="Wingdings" pitchFamily="2" charset="2"/>
              </a:rPr>
            </a:br>
            <a:r>
              <a:rPr lang="en-US" sz="4000" smtClean="0">
                <a:sym typeface="Wingdings" pitchFamily="2" charset="2"/>
              </a:rPr>
              <a:t>If a catalyst is added to the equilibrium, the amount of CO present will:</a:t>
            </a:r>
            <a:endParaRPr lang="en-US" sz="4000" smtClean="0"/>
          </a:p>
        </p:txBody>
      </p:sp>
      <p:sp>
        <p:nvSpPr>
          <p:cNvPr id="608259" name="Rectangle 3"/>
          <p:cNvSpPr>
            <a:spLocks noGrp="1" noChangeArrowheads="1"/>
          </p:cNvSpPr>
          <p:nvPr>
            <p:ph type="body" idx="1"/>
          </p:nvPr>
        </p:nvSpPr>
        <p:spPr>
          <a:xfrm>
            <a:off x="1116013" y="3860800"/>
            <a:ext cx="7696200" cy="2590800"/>
          </a:xfrm>
        </p:spPr>
        <p:txBody>
          <a:bodyPr/>
          <a:lstStyle/>
          <a:p>
            <a:pPr marL="609600" indent="-609600" algn="l" rtl="0" eaLnBrk="1" hangingPunct="1">
              <a:buFontTx/>
              <a:buAutoNum type="alphaLcPeriod"/>
            </a:pPr>
            <a:r>
              <a:rPr lang="en-US" smtClean="0"/>
              <a:t>increase.</a:t>
            </a:r>
          </a:p>
          <a:p>
            <a:pPr marL="609600" indent="-609600" algn="l" rtl="0" eaLnBrk="1" hangingPunct="1">
              <a:buFontTx/>
              <a:buAutoNum type="alphaLcPeriod"/>
            </a:pPr>
            <a:r>
              <a:rPr lang="en-US" smtClean="0"/>
              <a:t>decrease.</a:t>
            </a:r>
          </a:p>
          <a:p>
            <a:pPr marL="609600" indent="-609600" algn="l" rtl="0" eaLnBrk="1" hangingPunct="1">
              <a:buFontTx/>
              <a:buAutoNum type="alphaLcPeriod"/>
            </a:pPr>
            <a:r>
              <a:rPr lang="en-US" smtClean="0">
                <a:solidFill>
                  <a:srgbClr val="FF0000"/>
                </a:solidFill>
              </a:rPr>
              <a:t>remain unchanged.</a:t>
            </a:r>
            <a:r>
              <a:rPr lang="en-US" smtClean="0"/>
              <a:t> </a:t>
            </a:r>
          </a:p>
          <a:p>
            <a:pPr marL="609600" indent="-609600" algn="l" rtl="0" eaLnBrk="1" hangingPunct="1">
              <a:buFontTx/>
              <a:buAutoNum type="alphaLcPeriod"/>
            </a:pPr>
            <a:r>
              <a:rPr lang="en-US" smtClean="0"/>
              <a:t>disappear.</a:t>
            </a:r>
          </a:p>
        </p:txBody>
      </p:sp>
      <p:sp>
        <p:nvSpPr>
          <p:cNvPr id="608260" name="Slide Number Placeholder 3"/>
          <p:cNvSpPr>
            <a:spLocks noGrp="1"/>
          </p:cNvSpPr>
          <p:nvPr>
            <p:ph type="sldNum" sz="quarter" idx="12"/>
          </p:nvPr>
        </p:nvSpPr>
        <p:spPr>
          <a:noFill/>
        </p:spPr>
        <p:txBody>
          <a:bodyPr/>
          <a:lstStyle/>
          <a:p>
            <a:fld id="{F8AAB99F-84E9-4776-B407-A20AA5CB9F71}" type="slidenum">
              <a:rPr lang="ar-SA" smtClean="0">
                <a:latin typeface="Arial" pitchFamily="34" charset="0"/>
                <a:cs typeface="Arial" pitchFamily="34" charset="0"/>
              </a:rPr>
              <a:pPr/>
              <a:t>556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685800" y="381000"/>
            <a:ext cx="7772400" cy="1143000"/>
          </a:xfrm>
        </p:spPr>
        <p:txBody>
          <a:bodyPr rtlCol="0">
            <a:normAutofit fontScale="90000"/>
          </a:bodyPr>
          <a:lstStyle/>
          <a:p>
            <a:pPr algn="l" rtl="0" eaLnBrk="1" fontAlgn="auto" hangingPunct="1">
              <a:spcAft>
                <a:spcPts val="0"/>
              </a:spcAft>
              <a:defRPr/>
            </a:pPr>
            <a:r>
              <a:rPr lang="en-US" dirty="0" smtClean="0"/>
              <a:t>What is </a:t>
            </a:r>
            <a:r>
              <a:rPr lang="en-US" i="1" dirty="0" err="1" smtClean="0"/>
              <a:t>K</a:t>
            </a:r>
            <a:r>
              <a:rPr lang="en-US" i="1" baseline="-25000" dirty="0" err="1" smtClean="0"/>
              <a:t>p</a:t>
            </a:r>
            <a:r>
              <a:rPr lang="en-US" dirty="0" smtClean="0"/>
              <a:t> in terms of </a:t>
            </a:r>
            <a:r>
              <a:rPr lang="en-US" i="1" dirty="0" err="1" smtClean="0"/>
              <a:t>K</a:t>
            </a:r>
            <a:r>
              <a:rPr lang="en-US" i="1" baseline="-25000" dirty="0" err="1" smtClean="0"/>
              <a:t>c</a:t>
            </a:r>
            <a:r>
              <a:rPr lang="en-US" dirty="0" smtClean="0"/>
              <a:t> for the following reaction ? </a:t>
            </a:r>
          </a:p>
        </p:txBody>
      </p:sp>
      <p:sp>
        <p:nvSpPr>
          <p:cNvPr id="58371" name="Rectangle 3"/>
          <p:cNvSpPr>
            <a:spLocks noGrp="1" noChangeArrowheads="1"/>
          </p:cNvSpPr>
          <p:nvPr>
            <p:ph type="body" idx="1"/>
          </p:nvPr>
        </p:nvSpPr>
        <p:spPr>
          <a:xfrm>
            <a:off x="685800" y="2743200"/>
            <a:ext cx="7772400" cy="2057400"/>
          </a:xfrm>
        </p:spPr>
        <p:txBody>
          <a:bodyPr rtlCol="0">
            <a:normAutofit fontScale="85000" lnSpcReduction="20000"/>
          </a:bodyPr>
          <a:lstStyle/>
          <a:p>
            <a:pPr algn="l" rtl="0" eaLnBrk="1" fontAlgn="auto" hangingPunct="1">
              <a:lnSpc>
                <a:spcPct val="90000"/>
              </a:lnSpc>
              <a:spcAft>
                <a:spcPts val="0"/>
              </a:spcAft>
              <a:defRPr/>
            </a:pPr>
            <a:r>
              <a:rPr lang="en-US" dirty="0" smtClean="0"/>
              <a:t> </a:t>
            </a:r>
            <a:r>
              <a:rPr lang="en-US" i="1" dirty="0" err="1" smtClean="0"/>
              <a:t>K</a:t>
            </a:r>
            <a:r>
              <a:rPr lang="en-US" i="1" baseline="-25000" dirty="0" err="1" smtClean="0"/>
              <a:t>p</a:t>
            </a:r>
            <a:r>
              <a:rPr lang="en-US" i="1" baseline="-25000" dirty="0" smtClean="0"/>
              <a:t> </a:t>
            </a:r>
            <a:r>
              <a:rPr lang="en-US" i="1" dirty="0" smtClean="0"/>
              <a:t>= </a:t>
            </a:r>
            <a:r>
              <a:rPr lang="en-US" i="1" dirty="0" err="1" smtClean="0"/>
              <a:t>K</a:t>
            </a:r>
            <a:r>
              <a:rPr lang="en-US" i="1" baseline="-25000" dirty="0" err="1" smtClean="0"/>
              <a:t>c</a:t>
            </a:r>
            <a:r>
              <a:rPr lang="en-US" i="1" dirty="0" err="1" smtClean="0"/>
              <a:t>RT</a:t>
            </a:r>
            <a:endParaRPr lang="en-US" i="1" dirty="0" smtClean="0"/>
          </a:p>
          <a:p>
            <a:pPr algn="l" rtl="0" eaLnBrk="1" fontAlgn="auto" hangingPunct="1">
              <a:lnSpc>
                <a:spcPct val="90000"/>
              </a:lnSpc>
              <a:spcAft>
                <a:spcPts val="0"/>
              </a:spcAft>
              <a:defRPr/>
            </a:pPr>
            <a:r>
              <a:rPr lang="en-US" dirty="0" smtClean="0">
                <a:solidFill>
                  <a:srgbClr val="FF0000"/>
                </a:solidFill>
              </a:rPr>
              <a:t> </a:t>
            </a:r>
            <a:r>
              <a:rPr lang="en-US" i="1" dirty="0" err="1" smtClean="0">
                <a:solidFill>
                  <a:srgbClr val="FF0000"/>
                </a:solidFill>
              </a:rPr>
              <a:t>K</a:t>
            </a:r>
            <a:r>
              <a:rPr lang="en-US" i="1" baseline="-25000" dirty="0" err="1" smtClean="0">
                <a:solidFill>
                  <a:srgbClr val="FF0000"/>
                </a:solidFill>
              </a:rPr>
              <a:t>p</a:t>
            </a:r>
            <a:r>
              <a:rPr lang="en-US" i="1" baseline="-25000" dirty="0" smtClean="0">
                <a:solidFill>
                  <a:srgbClr val="FF0000"/>
                </a:solidFill>
              </a:rPr>
              <a:t> </a:t>
            </a:r>
            <a:r>
              <a:rPr lang="en-US" i="1" dirty="0" smtClean="0">
                <a:solidFill>
                  <a:srgbClr val="FF0000"/>
                </a:solidFill>
              </a:rPr>
              <a:t>= </a:t>
            </a:r>
            <a:r>
              <a:rPr lang="en-US" i="1" dirty="0" err="1" smtClean="0">
                <a:solidFill>
                  <a:srgbClr val="FF0000"/>
                </a:solidFill>
              </a:rPr>
              <a:t>K</a:t>
            </a:r>
            <a:r>
              <a:rPr lang="en-US" i="1" baseline="-25000" dirty="0" err="1" smtClean="0">
                <a:solidFill>
                  <a:srgbClr val="FF0000"/>
                </a:solidFill>
              </a:rPr>
              <a:t>c</a:t>
            </a:r>
            <a:r>
              <a:rPr lang="en-US" i="1" dirty="0" smtClean="0">
                <a:solidFill>
                  <a:srgbClr val="FF0000"/>
                </a:solidFill>
              </a:rPr>
              <a:t>/RT</a:t>
            </a:r>
          </a:p>
          <a:p>
            <a:pPr algn="l" rtl="0" eaLnBrk="1" fontAlgn="auto" hangingPunct="1">
              <a:lnSpc>
                <a:spcPct val="90000"/>
              </a:lnSpc>
              <a:spcAft>
                <a:spcPts val="0"/>
              </a:spcAft>
              <a:defRPr/>
            </a:pPr>
            <a:r>
              <a:rPr lang="en-US" dirty="0" smtClean="0"/>
              <a:t> </a:t>
            </a:r>
            <a:r>
              <a:rPr lang="en-US" i="1" dirty="0" err="1" smtClean="0"/>
              <a:t>K</a:t>
            </a:r>
            <a:r>
              <a:rPr lang="en-US" i="1" baseline="-25000" dirty="0" err="1" smtClean="0"/>
              <a:t>p</a:t>
            </a:r>
            <a:r>
              <a:rPr lang="en-US" i="1" baseline="-25000" dirty="0" smtClean="0"/>
              <a:t> </a:t>
            </a:r>
            <a:r>
              <a:rPr lang="en-US" i="1" dirty="0" smtClean="0"/>
              <a:t>= </a:t>
            </a:r>
            <a:r>
              <a:rPr lang="en-US" i="1" dirty="0" err="1" smtClean="0"/>
              <a:t>K</a:t>
            </a:r>
            <a:r>
              <a:rPr lang="en-US" i="1" baseline="-25000" dirty="0" err="1" smtClean="0"/>
              <a:t>c</a:t>
            </a:r>
            <a:r>
              <a:rPr lang="en-US" i="1" dirty="0" err="1" smtClean="0"/>
              <a:t>R</a:t>
            </a:r>
            <a:r>
              <a:rPr lang="en-US" i="1" dirty="0" smtClean="0"/>
              <a:t>/T</a:t>
            </a:r>
          </a:p>
          <a:p>
            <a:pPr algn="l" rtl="0" eaLnBrk="1" fontAlgn="auto" hangingPunct="1">
              <a:lnSpc>
                <a:spcPct val="90000"/>
              </a:lnSpc>
              <a:spcAft>
                <a:spcPts val="0"/>
              </a:spcAft>
              <a:defRPr/>
            </a:pPr>
            <a:r>
              <a:rPr lang="en-US" dirty="0" smtClean="0"/>
              <a:t> </a:t>
            </a:r>
            <a:r>
              <a:rPr lang="en-US" i="1" dirty="0" err="1" smtClean="0"/>
              <a:t>K</a:t>
            </a:r>
            <a:r>
              <a:rPr lang="en-US" i="1" baseline="-25000" dirty="0" err="1" smtClean="0"/>
              <a:t>p</a:t>
            </a:r>
            <a:r>
              <a:rPr lang="en-US" i="1" baseline="-25000" dirty="0" smtClean="0"/>
              <a:t> </a:t>
            </a:r>
            <a:r>
              <a:rPr lang="en-US" i="1" dirty="0" smtClean="0"/>
              <a:t>= </a:t>
            </a:r>
            <a:r>
              <a:rPr lang="en-US" i="1" dirty="0" err="1" smtClean="0"/>
              <a:t>K</a:t>
            </a:r>
            <a:r>
              <a:rPr lang="en-US" i="1" baseline="-25000" dirty="0" err="1" smtClean="0"/>
              <a:t>c</a:t>
            </a:r>
            <a:endParaRPr lang="en-US" i="1" baseline="-25000" dirty="0" smtClean="0"/>
          </a:p>
          <a:p>
            <a:pPr algn="l" rtl="0" eaLnBrk="1" fontAlgn="auto" hangingPunct="1">
              <a:lnSpc>
                <a:spcPct val="90000"/>
              </a:lnSpc>
              <a:spcAft>
                <a:spcPts val="0"/>
              </a:spcAft>
              <a:defRPr/>
            </a:pPr>
            <a:r>
              <a:rPr lang="en-US" dirty="0" smtClean="0"/>
              <a:t> </a:t>
            </a:r>
            <a:r>
              <a:rPr lang="en-US" i="1" dirty="0" err="1" smtClean="0"/>
              <a:t>K</a:t>
            </a:r>
            <a:r>
              <a:rPr lang="en-US" i="1" baseline="-25000" dirty="0" err="1" smtClean="0"/>
              <a:t>p</a:t>
            </a:r>
            <a:r>
              <a:rPr lang="en-US" i="1" baseline="-25000" dirty="0" smtClean="0"/>
              <a:t> </a:t>
            </a:r>
            <a:r>
              <a:rPr lang="en-US" i="1" dirty="0" smtClean="0"/>
              <a:t>= </a:t>
            </a:r>
            <a:r>
              <a:rPr lang="en-US" i="1" dirty="0" err="1" smtClean="0"/>
              <a:t>K</a:t>
            </a:r>
            <a:r>
              <a:rPr lang="en-US" i="1" baseline="-25000" dirty="0" err="1" smtClean="0"/>
              <a:t>c</a:t>
            </a:r>
            <a:r>
              <a:rPr lang="en-US" i="1" dirty="0" smtClean="0"/>
              <a:t>/(RT)</a:t>
            </a:r>
            <a:r>
              <a:rPr lang="en-US" baseline="30000" dirty="0" smtClean="0"/>
              <a:t>2</a:t>
            </a:r>
            <a:endParaRPr lang="en-US" dirty="0" smtClean="0"/>
          </a:p>
        </p:txBody>
      </p:sp>
      <p:grpSp>
        <p:nvGrpSpPr>
          <p:cNvPr id="609284" name="Group 5"/>
          <p:cNvGrpSpPr>
            <a:grpSpLocks/>
          </p:cNvGrpSpPr>
          <p:nvPr/>
        </p:nvGrpSpPr>
        <p:grpSpPr bwMode="auto">
          <a:xfrm>
            <a:off x="1671638" y="1676400"/>
            <a:ext cx="5775325" cy="461963"/>
            <a:chOff x="1053" y="1056"/>
            <a:chExt cx="3638" cy="291"/>
          </a:xfrm>
        </p:grpSpPr>
        <p:sp>
          <p:nvSpPr>
            <p:cNvPr id="609288" name="Text Box 6"/>
            <p:cNvSpPr txBox="1">
              <a:spLocks noChangeArrowheads="1"/>
            </p:cNvSpPr>
            <p:nvPr/>
          </p:nvSpPr>
          <p:spPr bwMode="auto">
            <a:xfrm>
              <a:off x="1053" y="1056"/>
              <a:ext cx="3638" cy="291"/>
            </a:xfrm>
            <a:prstGeom prst="rect">
              <a:avLst/>
            </a:prstGeom>
            <a:noFill/>
            <a:ln w="28575">
              <a:noFill/>
              <a:miter lim="800000"/>
              <a:headEnd/>
              <a:tailEnd/>
            </a:ln>
          </p:spPr>
          <p:txBody>
            <a:bodyPr wrap="none">
              <a:spAutoFit/>
            </a:bodyPr>
            <a:lstStyle/>
            <a:p>
              <a:r>
                <a:rPr lang="en-US" sz="2400" b="1">
                  <a:latin typeface="Calibri" pitchFamily="34" charset="0"/>
                </a:rPr>
                <a:t>2 NO(</a:t>
              </a:r>
              <a:r>
                <a:rPr lang="en-US" sz="2400" b="1" i="1">
                  <a:latin typeface="Calibri" pitchFamily="34" charset="0"/>
                </a:rPr>
                <a:t>g</a:t>
              </a:r>
              <a:r>
                <a:rPr lang="en-US" sz="2400" b="1">
                  <a:latin typeface="Calibri" pitchFamily="34" charset="0"/>
                </a:rPr>
                <a:t>)   +    O</a:t>
              </a:r>
              <a:r>
                <a:rPr lang="en-US" sz="2400" b="1" baseline="-25000">
                  <a:latin typeface="Calibri" pitchFamily="34" charset="0"/>
                </a:rPr>
                <a:t>2</a:t>
              </a:r>
              <a:r>
                <a:rPr lang="en-US" sz="2400" b="1">
                  <a:latin typeface="Calibri" pitchFamily="34" charset="0"/>
                </a:rPr>
                <a:t>(</a:t>
              </a:r>
              <a:r>
                <a:rPr lang="en-US" sz="2400" b="1" i="1">
                  <a:latin typeface="Calibri" pitchFamily="34" charset="0"/>
                </a:rPr>
                <a:t>g</a:t>
              </a:r>
              <a:r>
                <a:rPr lang="en-US" sz="2400" b="1">
                  <a:latin typeface="Calibri" pitchFamily="34" charset="0"/>
                </a:rPr>
                <a:t>)                                2 NO</a:t>
              </a:r>
              <a:r>
                <a:rPr lang="en-US" sz="2400" b="1" baseline="-25000">
                  <a:latin typeface="Calibri" pitchFamily="34" charset="0"/>
                </a:rPr>
                <a:t>2</a:t>
              </a:r>
              <a:r>
                <a:rPr lang="en-US" sz="2400" b="1">
                  <a:latin typeface="Calibri" pitchFamily="34" charset="0"/>
                </a:rPr>
                <a:t>(</a:t>
              </a:r>
              <a:r>
                <a:rPr lang="en-US" sz="2400" b="1" i="1">
                  <a:latin typeface="Calibri" pitchFamily="34" charset="0"/>
                </a:rPr>
                <a:t>g</a:t>
              </a:r>
              <a:r>
                <a:rPr lang="en-US" sz="2400" b="1">
                  <a:latin typeface="Calibri" pitchFamily="34" charset="0"/>
                </a:rPr>
                <a:t>)</a:t>
              </a:r>
            </a:p>
          </p:txBody>
        </p:sp>
        <p:sp>
          <p:nvSpPr>
            <p:cNvPr id="609289" name="Line 7"/>
            <p:cNvSpPr>
              <a:spLocks noChangeShapeType="1"/>
            </p:cNvSpPr>
            <p:nvPr/>
          </p:nvSpPr>
          <p:spPr bwMode="auto">
            <a:xfrm>
              <a:off x="2928" y="1200"/>
              <a:ext cx="912" cy="0"/>
            </a:xfrm>
            <a:prstGeom prst="line">
              <a:avLst/>
            </a:prstGeom>
            <a:noFill/>
            <a:ln w="28575">
              <a:solidFill>
                <a:srgbClr val="000080"/>
              </a:solidFill>
              <a:round/>
              <a:headEnd/>
              <a:tailEnd type="triangle" w="med" len="med"/>
            </a:ln>
          </p:spPr>
          <p:txBody>
            <a:bodyPr wrap="none" anchor="ctr"/>
            <a:lstStyle/>
            <a:p>
              <a:endParaRPr lang="en-US"/>
            </a:p>
          </p:txBody>
        </p:sp>
      </p:grpSp>
      <p:sp>
        <p:nvSpPr>
          <p:cNvPr id="609285" name="FlagCount" hidden="1">
            <a:hlinkClick r:id="rId3"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r>
              <a:rPr lang="en-US" sz="1400" b="1">
                <a:latin typeface="Calibri" pitchFamily="34" charset="0"/>
              </a:rPr>
              <a:t>0</a:t>
            </a:r>
          </a:p>
        </p:txBody>
      </p:sp>
      <p:pic>
        <p:nvPicPr>
          <p:cNvPr id="609286" name="Picture 9"/>
          <p:cNvPicPr>
            <a:picLocks noChangeAspect="1" noChangeArrowheads="1"/>
          </p:cNvPicPr>
          <p:nvPr/>
        </p:nvPicPr>
        <p:blipFill>
          <a:blip r:embed="rId4" cstate="print"/>
          <a:srcRect/>
          <a:stretch>
            <a:fillRect/>
          </a:stretch>
        </p:blipFill>
        <p:spPr bwMode="auto">
          <a:xfrm>
            <a:off x="4343400" y="2362200"/>
            <a:ext cx="4243388" cy="1562100"/>
          </a:xfrm>
          <a:prstGeom prst="rect">
            <a:avLst/>
          </a:prstGeom>
          <a:noFill/>
          <a:ln w="9525">
            <a:noFill/>
            <a:miter lim="800000"/>
            <a:headEnd/>
            <a:tailEnd/>
          </a:ln>
        </p:spPr>
      </p:pic>
      <p:sp>
        <p:nvSpPr>
          <p:cNvPr id="609287" name="Slide Number Placeholder 8"/>
          <p:cNvSpPr>
            <a:spLocks noGrp="1"/>
          </p:cNvSpPr>
          <p:nvPr>
            <p:ph type="sldNum" sz="quarter" idx="12"/>
          </p:nvPr>
        </p:nvSpPr>
        <p:spPr>
          <a:noFill/>
        </p:spPr>
        <p:txBody>
          <a:bodyPr/>
          <a:lstStyle/>
          <a:p>
            <a:fld id="{4C99A4FA-FE07-4CA3-8885-34F50CDCDE11}" type="slidenum">
              <a:rPr lang="ar-SA" smtClean="0">
                <a:latin typeface="Arial" pitchFamily="34" charset="0"/>
                <a:cs typeface="Arial" pitchFamily="34" charset="0"/>
              </a:rPr>
              <a:pPr/>
              <a:t>557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0306" name="Picture 12" descr="Senza titolo-1 copia"/>
          <p:cNvPicPr>
            <a:picLocks noChangeAspect="1" noChangeArrowheads="1"/>
          </p:cNvPicPr>
          <p:nvPr/>
        </p:nvPicPr>
        <p:blipFill>
          <a:blip r:embed="rId3" cstate="print"/>
          <a:srcRect/>
          <a:stretch>
            <a:fillRect/>
          </a:stretch>
        </p:blipFill>
        <p:spPr bwMode="auto">
          <a:xfrm>
            <a:off x="533400" y="2327275"/>
            <a:ext cx="5837238" cy="2549525"/>
          </a:xfrm>
          <a:prstGeom prst="rect">
            <a:avLst/>
          </a:prstGeom>
          <a:noFill/>
          <a:ln w="9525">
            <a:noFill/>
            <a:miter lim="800000"/>
            <a:headEnd/>
            <a:tailEnd/>
          </a:ln>
        </p:spPr>
      </p:pic>
      <p:sp>
        <p:nvSpPr>
          <p:cNvPr id="59394" name="Rectangle 2"/>
          <p:cNvSpPr>
            <a:spLocks noGrp="1" noChangeArrowheads="1"/>
          </p:cNvSpPr>
          <p:nvPr>
            <p:ph type="title"/>
          </p:nvPr>
        </p:nvSpPr>
        <p:spPr>
          <a:xfrm>
            <a:off x="381000" y="228600"/>
            <a:ext cx="8458200" cy="1143000"/>
          </a:xfrm>
        </p:spPr>
        <p:txBody>
          <a:bodyPr rtlCol="0">
            <a:normAutofit fontScale="90000"/>
          </a:bodyPr>
          <a:lstStyle/>
          <a:p>
            <a:pPr eaLnBrk="1" fontAlgn="auto" hangingPunct="1">
              <a:spcAft>
                <a:spcPts val="0"/>
              </a:spcAft>
              <a:defRPr/>
            </a:pPr>
            <a:r>
              <a:rPr lang="en-US" dirty="0" smtClean="0"/>
              <a:t>What is the correct equilibrium constant expression for the reaction:</a:t>
            </a:r>
          </a:p>
        </p:txBody>
      </p:sp>
      <p:grpSp>
        <p:nvGrpSpPr>
          <p:cNvPr id="610308" name="Group 4"/>
          <p:cNvGrpSpPr>
            <a:grpSpLocks/>
          </p:cNvGrpSpPr>
          <p:nvPr/>
        </p:nvGrpSpPr>
        <p:grpSpPr bwMode="auto">
          <a:xfrm>
            <a:off x="1689100" y="1524000"/>
            <a:ext cx="5459413" cy="461963"/>
            <a:chOff x="1064" y="960"/>
            <a:chExt cx="3439" cy="291"/>
          </a:xfrm>
        </p:grpSpPr>
        <p:sp>
          <p:nvSpPr>
            <p:cNvPr id="610313" name="Text Box 5"/>
            <p:cNvSpPr txBox="1">
              <a:spLocks noChangeArrowheads="1"/>
            </p:cNvSpPr>
            <p:nvPr/>
          </p:nvSpPr>
          <p:spPr bwMode="auto">
            <a:xfrm>
              <a:off x="1064" y="960"/>
              <a:ext cx="3439" cy="291"/>
            </a:xfrm>
            <a:prstGeom prst="rect">
              <a:avLst/>
            </a:prstGeom>
            <a:noFill/>
            <a:ln w="28575">
              <a:noFill/>
              <a:miter lim="800000"/>
              <a:headEnd/>
              <a:tailEnd/>
            </a:ln>
          </p:spPr>
          <p:txBody>
            <a:bodyPr wrap="none">
              <a:spAutoFit/>
            </a:bodyPr>
            <a:lstStyle/>
            <a:p>
              <a:r>
                <a:rPr lang="en-US" sz="2400" b="1">
                  <a:latin typeface="Calibri" pitchFamily="34" charset="0"/>
                </a:rPr>
                <a:t>P</a:t>
              </a:r>
              <a:r>
                <a:rPr lang="en-US" sz="2400" b="1" baseline="-25000">
                  <a:latin typeface="Calibri" pitchFamily="34" charset="0"/>
                </a:rPr>
                <a:t>4</a:t>
              </a:r>
              <a:r>
                <a:rPr lang="en-US" sz="2400" b="1">
                  <a:latin typeface="Calibri" pitchFamily="34" charset="0"/>
                </a:rPr>
                <a:t>(</a:t>
              </a:r>
              <a:r>
                <a:rPr lang="en-US" sz="2400" b="1" i="1">
                  <a:latin typeface="Calibri" pitchFamily="34" charset="0"/>
                </a:rPr>
                <a:t>s</a:t>
              </a:r>
              <a:r>
                <a:rPr lang="en-US" sz="2400" b="1">
                  <a:latin typeface="Calibri" pitchFamily="34" charset="0"/>
                </a:rPr>
                <a:t>)     +      6 Cl</a:t>
              </a:r>
              <a:r>
                <a:rPr lang="en-US" sz="2400" b="1" baseline="-25000">
                  <a:latin typeface="Calibri" pitchFamily="34" charset="0"/>
                </a:rPr>
                <a:t>2</a:t>
              </a:r>
              <a:r>
                <a:rPr lang="en-US" sz="2400" b="1">
                  <a:latin typeface="Calibri" pitchFamily="34" charset="0"/>
                </a:rPr>
                <a:t>(</a:t>
              </a:r>
              <a:r>
                <a:rPr lang="en-US" sz="2400" b="1" i="1">
                  <a:latin typeface="Calibri" pitchFamily="34" charset="0"/>
                </a:rPr>
                <a:t>g</a:t>
              </a:r>
              <a:r>
                <a:rPr lang="en-US" sz="2400" b="1">
                  <a:latin typeface="Calibri" pitchFamily="34" charset="0"/>
                </a:rPr>
                <a:t>)                           4 PCl</a:t>
              </a:r>
              <a:r>
                <a:rPr lang="en-US" sz="2400" b="1" baseline="-25000">
                  <a:latin typeface="Calibri" pitchFamily="34" charset="0"/>
                </a:rPr>
                <a:t>3</a:t>
              </a:r>
              <a:r>
                <a:rPr lang="en-US" sz="2400" b="1">
                  <a:latin typeface="Calibri" pitchFamily="34" charset="0"/>
                </a:rPr>
                <a:t>(</a:t>
              </a:r>
              <a:r>
                <a:rPr lang="en-US" sz="2400" b="1" i="1">
                  <a:latin typeface="Calibri" pitchFamily="34" charset="0"/>
                </a:rPr>
                <a:t>l</a:t>
              </a:r>
              <a:r>
                <a:rPr lang="en-US" sz="2400" b="1">
                  <a:latin typeface="Calibri" pitchFamily="34" charset="0"/>
                </a:rPr>
                <a:t>)</a:t>
              </a:r>
            </a:p>
          </p:txBody>
        </p:sp>
        <p:sp>
          <p:nvSpPr>
            <p:cNvPr id="610314" name="Line 6"/>
            <p:cNvSpPr>
              <a:spLocks noChangeShapeType="1"/>
            </p:cNvSpPr>
            <p:nvPr/>
          </p:nvSpPr>
          <p:spPr bwMode="auto">
            <a:xfrm>
              <a:off x="2857" y="1104"/>
              <a:ext cx="912" cy="0"/>
            </a:xfrm>
            <a:prstGeom prst="line">
              <a:avLst/>
            </a:prstGeom>
            <a:noFill/>
            <a:ln w="28575">
              <a:solidFill>
                <a:srgbClr val="000080"/>
              </a:solidFill>
              <a:round/>
              <a:headEnd/>
              <a:tailEnd type="triangle" w="med" len="med"/>
            </a:ln>
          </p:spPr>
          <p:txBody>
            <a:bodyPr wrap="none" anchor="ctr"/>
            <a:lstStyle/>
            <a:p>
              <a:endParaRPr lang="en-US"/>
            </a:p>
          </p:txBody>
        </p:sp>
      </p:grpSp>
      <p:sp>
        <p:nvSpPr>
          <p:cNvPr id="610309"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r>
              <a:rPr lang="en-US" sz="1400" b="1">
                <a:latin typeface="Calibri" pitchFamily="34" charset="0"/>
              </a:rPr>
              <a:t>0</a:t>
            </a:r>
          </a:p>
        </p:txBody>
      </p:sp>
      <p:pic>
        <p:nvPicPr>
          <p:cNvPr id="610310" name="Picture 10"/>
          <p:cNvPicPr>
            <a:picLocks noChangeAspect="1" noChangeArrowheads="1"/>
          </p:cNvPicPr>
          <p:nvPr/>
        </p:nvPicPr>
        <p:blipFill>
          <a:blip r:embed="rId5" cstate="print"/>
          <a:srcRect/>
          <a:stretch>
            <a:fillRect/>
          </a:stretch>
        </p:blipFill>
        <p:spPr bwMode="auto">
          <a:xfrm>
            <a:off x="6248400" y="2209800"/>
            <a:ext cx="2060575" cy="2057400"/>
          </a:xfrm>
          <a:prstGeom prst="rect">
            <a:avLst/>
          </a:prstGeom>
          <a:noFill/>
          <a:ln w="9525">
            <a:noFill/>
            <a:miter lim="800000"/>
            <a:headEnd/>
            <a:tailEnd/>
          </a:ln>
        </p:spPr>
      </p:pic>
      <p:sp>
        <p:nvSpPr>
          <p:cNvPr id="610311" name="Rectangle 11"/>
          <p:cNvSpPr>
            <a:spLocks noChangeArrowheads="1"/>
          </p:cNvSpPr>
          <p:nvPr/>
        </p:nvSpPr>
        <p:spPr bwMode="auto">
          <a:xfrm>
            <a:off x="600075" y="3962400"/>
            <a:ext cx="1371600" cy="1066800"/>
          </a:xfrm>
          <a:prstGeom prst="rect">
            <a:avLst/>
          </a:prstGeom>
          <a:noFill/>
          <a:ln w="28575">
            <a:solidFill>
              <a:srgbClr val="FF0000"/>
            </a:solidFill>
            <a:miter lim="800000"/>
            <a:headEnd/>
            <a:tailEnd/>
          </a:ln>
        </p:spPr>
        <p:txBody>
          <a:bodyPr wrap="none" anchor="ctr"/>
          <a:lstStyle/>
          <a:p>
            <a:endParaRPr lang="en-GB">
              <a:solidFill>
                <a:srgbClr val="FF0000"/>
              </a:solidFill>
              <a:latin typeface="Calibri" pitchFamily="34" charset="0"/>
            </a:endParaRPr>
          </a:p>
        </p:txBody>
      </p:sp>
      <p:sp>
        <p:nvSpPr>
          <p:cNvPr id="610312" name="Slide Number Placeholder 9"/>
          <p:cNvSpPr>
            <a:spLocks noGrp="1"/>
          </p:cNvSpPr>
          <p:nvPr>
            <p:ph type="sldNum" sz="quarter" idx="12"/>
          </p:nvPr>
        </p:nvSpPr>
        <p:spPr>
          <a:noFill/>
        </p:spPr>
        <p:txBody>
          <a:bodyPr/>
          <a:lstStyle/>
          <a:p>
            <a:fld id="{3E48B258-B1D8-426D-B7FA-AA50969E4922}" type="slidenum">
              <a:rPr lang="ar-SA" smtClean="0">
                <a:latin typeface="Arial" pitchFamily="34" charset="0"/>
                <a:cs typeface="Arial" pitchFamily="34" charset="0"/>
              </a:rPr>
              <a:pPr/>
              <a:t>558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30" name="Rectangle 2"/>
          <p:cNvSpPr>
            <a:spLocks noGrp="1" noChangeArrowheads="1"/>
          </p:cNvSpPr>
          <p:nvPr>
            <p:ph type="title"/>
          </p:nvPr>
        </p:nvSpPr>
        <p:spPr>
          <a:xfrm>
            <a:off x="533400" y="228600"/>
            <a:ext cx="8534400" cy="990600"/>
          </a:xfrm>
        </p:spPr>
        <p:txBody>
          <a:bodyPr/>
          <a:lstStyle/>
          <a:p>
            <a:pPr algn="l" rtl="0" eaLnBrk="1" hangingPunct="1"/>
            <a:r>
              <a:rPr lang="en-US" sz="2400" smtClean="0"/>
              <a:t>Which accurately reflects the changes in concentration that will occur if O</a:t>
            </a:r>
            <a:r>
              <a:rPr lang="en-US" sz="2400" baseline="-25000" smtClean="0"/>
              <a:t>2</a:t>
            </a:r>
            <a:r>
              <a:rPr lang="en-US" sz="2400" smtClean="0"/>
              <a:t> is added to disturb the equilibrium?</a:t>
            </a:r>
            <a:r>
              <a:rPr lang="en-US" sz="2000" smtClean="0"/>
              <a:t> </a:t>
            </a:r>
            <a:endParaRPr lang="en-US" smtClean="0"/>
          </a:p>
        </p:txBody>
      </p:sp>
      <p:graphicFrame>
        <p:nvGraphicFramePr>
          <p:cNvPr id="63492" name="Group 4"/>
          <p:cNvGraphicFramePr>
            <a:graphicFrameLocks noGrp="1"/>
          </p:cNvGraphicFramePr>
          <p:nvPr/>
        </p:nvGraphicFramePr>
        <p:xfrm>
          <a:off x="1547813" y="2349500"/>
          <a:ext cx="6172200" cy="2682240"/>
        </p:xfrm>
        <a:graphic>
          <a:graphicData uri="http://schemas.openxmlformats.org/drawingml/2006/table">
            <a:tbl>
              <a:tblPr/>
              <a:tblGrid>
                <a:gridCol w="1028700"/>
                <a:gridCol w="1714500"/>
                <a:gridCol w="1714500"/>
                <a:gridCol w="1714500"/>
              </a:tblGrid>
              <a:tr h="381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2000" b="1" i="0" u="none" strike="noStrike" cap="none" normalizeH="0" baseline="0" dirty="0" smtClean="0">
                        <a:ln>
                          <a:noFill/>
                        </a:ln>
                        <a:solidFill>
                          <a:srgbClr val="000080"/>
                        </a:solidFill>
                        <a:effectLst/>
                        <a:latin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000080"/>
                          </a:solidFill>
                          <a:effectLst/>
                          <a:latin typeface="Arial" charset="0"/>
                        </a:rPr>
                        <a:t>[NO]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000080"/>
                          </a:solidFill>
                          <a:effectLst/>
                          <a:latin typeface="Arial" charset="0"/>
                        </a:rPr>
                        <a:t>[O</a:t>
                      </a:r>
                      <a:r>
                        <a:rPr kumimoji="0" lang="en-US" sz="2000" b="1" i="0" u="none" strike="noStrike" cap="none" normalizeH="0" baseline="-25000" smtClean="0">
                          <a:ln>
                            <a:noFill/>
                          </a:ln>
                          <a:solidFill>
                            <a:srgbClr val="000080"/>
                          </a:solidFill>
                          <a:effectLst/>
                          <a:latin typeface="Arial" charset="0"/>
                        </a:rPr>
                        <a:t>2</a:t>
                      </a:r>
                      <a:r>
                        <a:rPr kumimoji="0" lang="en-US" sz="2000" b="1" i="0" u="none" strike="noStrike" cap="none" normalizeH="0" baseline="0" smtClean="0">
                          <a:ln>
                            <a:noFill/>
                          </a:ln>
                          <a:solidFill>
                            <a:srgbClr val="000080"/>
                          </a:solidFill>
                          <a:effectLst/>
                          <a:latin typeface="Arial" charset="0"/>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000080"/>
                          </a:solidFill>
                          <a:effectLst/>
                          <a:latin typeface="Arial" charset="0"/>
                        </a:rPr>
                        <a:t>[NO]</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000080"/>
                          </a:solidFill>
                          <a:effectLst/>
                          <a:latin typeface="Arial" charset="0"/>
                        </a:rPr>
                        <a:t>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000080"/>
                          </a:solidFill>
                          <a:effectLst/>
                          <a:latin typeface="Arial" charset="0"/>
                        </a:rPr>
                        <a:t>Increase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000080"/>
                          </a:solidFill>
                          <a:effectLst/>
                          <a:latin typeface="Arial" charset="0"/>
                        </a:rPr>
                        <a:t>Increase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000080"/>
                          </a:solidFill>
                          <a:effectLst/>
                          <a:latin typeface="Arial" charset="0"/>
                        </a:rPr>
                        <a:t>Increase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000080"/>
                          </a:solidFill>
                          <a:effectLst/>
                          <a:latin typeface="Arial" charset="0"/>
                        </a:rPr>
                        <a:t>2.</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000080"/>
                          </a:solidFill>
                          <a:effectLst/>
                          <a:latin typeface="Arial" charset="0"/>
                        </a:rPr>
                        <a:t>Increase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rgbClr val="000080"/>
                          </a:solidFill>
                          <a:effectLst/>
                          <a:latin typeface="Arial" charset="0"/>
                        </a:rPr>
                        <a:t>Increase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000080"/>
                          </a:solidFill>
                          <a:effectLst/>
                          <a:latin typeface="Arial" charset="0"/>
                        </a:rPr>
                        <a:t>Decrease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000080"/>
                          </a:solidFill>
                          <a:effectLst/>
                          <a:latin typeface="Arial" charset="0"/>
                        </a:rPr>
                        <a:t>3.</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000080"/>
                          </a:solidFill>
                          <a:effectLst/>
                          <a:latin typeface="Arial" charset="0"/>
                        </a:rPr>
                        <a:t>Decrease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000080"/>
                          </a:solidFill>
                          <a:effectLst/>
                          <a:latin typeface="Arial" charset="0"/>
                        </a:rPr>
                        <a:t>Decrease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000080"/>
                          </a:solidFill>
                          <a:effectLst/>
                          <a:latin typeface="Arial" charset="0"/>
                        </a:rPr>
                        <a:t>Decrease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000080"/>
                          </a:solidFill>
                          <a:effectLst/>
                          <a:latin typeface="Arial" charset="0"/>
                        </a:rPr>
                        <a:t>4.</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000080"/>
                          </a:solidFill>
                          <a:effectLst/>
                          <a:latin typeface="Arial" charset="0"/>
                        </a:rPr>
                        <a:t>Decrease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000080"/>
                          </a:solidFill>
                          <a:effectLst/>
                          <a:latin typeface="Arial" charset="0"/>
                        </a:rPr>
                        <a:t>Decrease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rgbClr val="000080"/>
                          </a:solidFill>
                          <a:effectLst/>
                          <a:latin typeface="Arial" charset="0"/>
                        </a:rPr>
                        <a:t>Increase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FF0000"/>
                          </a:solidFill>
                          <a:effectLst/>
                          <a:latin typeface="Arial" charset="0"/>
                        </a:rPr>
                        <a:t>5.</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FF0000"/>
                          </a:solidFill>
                          <a:effectLst/>
                          <a:latin typeface="Arial" charset="0"/>
                        </a:rPr>
                        <a:t>Decrease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FF0000"/>
                          </a:solidFill>
                          <a:effectLst/>
                          <a:latin typeface="Arial" charset="0"/>
                        </a:rPr>
                        <a:t>Increase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rgbClr val="FF0000"/>
                          </a:solidFill>
                          <a:effectLst/>
                          <a:latin typeface="Arial" charset="0"/>
                        </a:rPr>
                        <a:t>Increase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611368" name="Group 41"/>
          <p:cNvGrpSpPr>
            <a:grpSpLocks/>
          </p:cNvGrpSpPr>
          <p:nvPr/>
        </p:nvGrpSpPr>
        <p:grpSpPr bwMode="auto">
          <a:xfrm>
            <a:off x="1712913" y="1371600"/>
            <a:ext cx="5707062" cy="461963"/>
            <a:chOff x="1079" y="864"/>
            <a:chExt cx="3595" cy="291"/>
          </a:xfrm>
        </p:grpSpPr>
        <p:sp>
          <p:nvSpPr>
            <p:cNvPr id="611371" name="Text Box 42"/>
            <p:cNvSpPr txBox="1">
              <a:spLocks noChangeArrowheads="1"/>
            </p:cNvSpPr>
            <p:nvPr/>
          </p:nvSpPr>
          <p:spPr bwMode="auto">
            <a:xfrm>
              <a:off x="1079" y="864"/>
              <a:ext cx="3595" cy="291"/>
            </a:xfrm>
            <a:prstGeom prst="rect">
              <a:avLst/>
            </a:prstGeom>
            <a:noFill/>
            <a:ln w="9525">
              <a:noFill/>
              <a:miter lim="800000"/>
              <a:headEnd/>
              <a:tailEnd/>
            </a:ln>
          </p:spPr>
          <p:txBody>
            <a:bodyPr wrap="none">
              <a:spAutoFit/>
            </a:bodyPr>
            <a:lstStyle/>
            <a:p>
              <a:pPr algn="l" rtl="0"/>
              <a:r>
                <a:rPr lang="en-US" sz="2400" b="1">
                  <a:latin typeface="Calibri" pitchFamily="34" charset="0"/>
                </a:rPr>
                <a:t>2 NO(</a:t>
              </a:r>
              <a:r>
                <a:rPr lang="en-US" sz="2400" b="1" i="1">
                  <a:latin typeface="Calibri" pitchFamily="34" charset="0"/>
                </a:rPr>
                <a:t>g</a:t>
              </a:r>
              <a:r>
                <a:rPr lang="en-US" sz="2400" b="1">
                  <a:latin typeface="Calibri" pitchFamily="34" charset="0"/>
                </a:rPr>
                <a:t>)</a:t>
              </a:r>
              <a:r>
                <a:rPr lang="en-US" sz="2400">
                  <a:latin typeface="Calibri" pitchFamily="34" charset="0"/>
                </a:rPr>
                <a:t>     +      </a:t>
              </a:r>
              <a:r>
                <a:rPr lang="en-US" sz="2400" b="1">
                  <a:latin typeface="Calibri" pitchFamily="34" charset="0"/>
                </a:rPr>
                <a:t>O</a:t>
              </a:r>
              <a:r>
                <a:rPr lang="en-US" sz="2400" b="1" baseline="-25000">
                  <a:latin typeface="Calibri" pitchFamily="34" charset="0"/>
                </a:rPr>
                <a:t>2</a:t>
              </a:r>
              <a:r>
                <a:rPr lang="en-US" sz="2400" b="1">
                  <a:latin typeface="Calibri" pitchFamily="34" charset="0"/>
                </a:rPr>
                <a:t>(</a:t>
              </a:r>
              <a:r>
                <a:rPr lang="en-US" sz="2400" b="1" i="1">
                  <a:latin typeface="Calibri" pitchFamily="34" charset="0"/>
                </a:rPr>
                <a:t>g</a:t>
              </a:r>
              <a:r>
                <a:rPr lang="en-US" sz="2400" b="1">
                  <a:latin typeface="Calibri" pitchFamily="34" charset="0"/>
                </a:rPr>
                <a:t>)</a:t>
              </a:r>
              <a:r>
                <a:rPr lang="en-US" sz="2400">
                  <a:latin typeface="Calibri" pitchFamily="34" charset="0"/>
                </a:rPr>
                <a:t>                           </a:t>
              </a:r>
              <a:r>
                <a:rPr lang="en-US" sz="2400" b="1">
                  <a:latin typeface="Calibri" pitchFamily="34" charset="0"/>
                </a:rPr>
                <a:t>2 NO</a:t>
              </a:r>
              <a:r>
                <a:rPr lang="en-US" sz="2400" b="1" baseline="-25000">
                  <a:latin typeface="Calibri" pitchFamily="34" charset="0"/>
                </a:rPr>
                <a:t>2</a:t>
              </a:r>
              <a:r>
                <a:rPr lang="en-US" sz="2400" b="1">
                  <a:latin typeface="Calibri" pitchFamily="34" charset="0"/>
                </a:rPr>
                <a:t>(</a:t>
              </a:r>
              <a:r>
                <a:rPr lang="en-US" sz="2400" b="1" i="1">
                  <a:latin typeface="Calibri" pitchFamily="34" charset="0"/>
                </a:rPr>
                <a:t>g</a:t>
              </a:r>
              <a:r>
                <a:rPr lang="en-US" sz="2400" b="1">
                  <a:latin typeface="Calibri" pitchFamily="34" charset="0"/>
                </a:rPr>
                <a:t>)</a:t>
              </a:r>
              <a:endParaRPr lang="en-US" sz="2400">
                <a:latin typeface="Calibri" pitchFamily="34" charset="0"/>
              </a:endParaRPr>
            </a:p>
          </p:txBody>
        </p:sp>
        <p:grpSp>
          <p:nvGrpSpPr>
            <p:cNvPr id="611372" name="Group 43"/>
            <p:cNvGrpSpPr>
              <a:grpSpLocks/>
            </p:cNvGrpSpPr>
            <p:nvPr/>
          </p:nvGrpSpPr>
          <p:grpSpPr bwMode="auto">
            <a:xfrm>
              <a:off x="3120" y="936"/>
              <a:ext cx="576" cy="144"/>
              <a:chOff x="3120" y="960"/>
              <a:chExt cx="576" cy="144"/>
            </a:xfrm>
          </p:grpSpPr>
          <p:grpSp>
            <p:nvGrpSpPr>
              <p:cNvPr id="611373" name="Group 44"/>
              <p:cNvGrpSpPr>
                <a:grpSpLocks/>
              </p:cNvGrpSpPr>
              <p:nvPr/>
            </p:nvGrpSpPr>
            <p:grpSpPr bwMode="auto">
              <a:xfrm>
                <a:off x="3120" y="960"/>
                <a:ext cx="576" cy="48"/>
                <a:chOff x="2976" y="960"/>
                <a:chExt cx="576" cy="48"/>
              </a:xfrm>
            </p:grpSpPr>
            <p:sp>
              <p:nvSpPr>
                <p:cNvPr id="611377" name="Line 45"/>
                <p:cNvSpPr>
                  <a:spLocks noChangeShapeType="1"/>
                </p:cNvSpPr>
                <p:nvPr/>
              </p:nvSpPr>
              <p:spPr bwMode="auto">
                <a:xfrm>
                  <a:off x="2976" y="1008"/>
                  <a:ext cx="576" cy="0"/>
                </a:xfrm>
                <a:prstGeom prst="line">
                  <a:avLst/>
                </a:prstGeom>
                <a:noFill/>
                <a:ln w="28575">
                  <a:solidFill>
                    <a:srgbClr val="000080"/>
                  </a:solidFill>
                  <a:round/>
                  <a:headEnd/>
                  <a:tailEnd/>
                </a:ln>
              </p:spPr>
              <p:txBody>
                <a:bodyPr wrap="none" anchor="ctr"/>
                <a:lstStyle/>
                <a:p>
                  <a:endParaRPr lang="en-US"/>
                </a:p>
              </p:txBody>
            </p:sp>
            <p:sp>
              <p:nvSpPr>
                <p:cNvPr id="611378" name="Line 46"/>
                <p:cNvSpPr>
                  <a:spLocks noChangeShapeType="1"/>
                </p:cNvSpPr>
                <p:nvPr/>
              </p:nvSpPr>
              <p:spPr bwMode="auto">
                <a:xfrm flipH="1" flipV="1">
                  <a:off x="3504" y="960"/>
                  <a:ext cx="48" cy="48"/>
                </a:xfrm>
                <a:prstGeom prst="line">
                  <a:avLst/>
                </a:prstGeom>
                <a:noFill/>
                <a:ln w="28575">
                  <a:solidFill>
                    <a:srgbClr val="000080"/>
                  </a:solidFill>
                  <a:round/>
                  <a:headEnd/>
                  <a:tailEnd/>
                </a:ln>
              </p:spPr>
              <p:txBody>
                <a:bodyPr wrap="none" anchor="ctr"/>
                <a:lstStyle/>
                <a:p>
                  <a:endParaRPr lang="en-US"/>
                </a:p>
              </p:txBody>
            </p:sp>
          </p:grpSp>
          <p:grpSp>
            <p:nvGrpSpPr>
              <p:cNvPr id="611374" name="Group 47"/>
              <p:cNvGrpSpPr>
                <a:grpSpLocks/>
              </p:cNvGrpSpPr>
              <p:nvPr/>
            </p:nvGrpSpPr>
            <p:grpSpPr bwMode="auto">
              <a:xfrm flipH="1" flipV="1">
                <a:off x="3120" y="1056"/>
                <a:ext cx="576" cy="48"/>
                <a:chOff x="2976" y="960"/>
                <a:chExt cx="576" cy="48"/>
              </a:xfrm>
            </p:grpSpPr>
            <p:sp>
              <p:nvSpPr>
                <p:cNvPr id="611375" name="Line 48"/>
                <p:cNvSpPr>
                  <a:spLocks noChangeShapeType="1"/>
                </p:cNvSpPr>
                <p:nvPr/>
              </p:nvSpPr>
              <p:spPr bwMode="auto">
                <a:xfrm>
                  <a:off x="2976" y="1008"/>
                  <a:ext cx="576" cy="0"/>
                </a:xfrm>
                <a:prstGeom prst="line">
                  <a:avLst/>
                </a:prstGeom>
                <a:noFill/>
                <a:ln w="28575">
                  <a:solidFill>
                    <a:srgbClr val="000080"/>
                  </a:solidFill>
                  <a:round/>
                  <a:headEnd/>
                  <a:tailEnd/>
                </a:ln>
              </p:spPr>
              <p:txBody>
                <a:bodyPr wrap="none" anchor="ctr"/>
                <a:lstStyle/>
                <a:p>
                  <a:endParaRPr lang="en-US"/>
                </a:p>
              </p:txBody>
            </p:sp>
            <p:sp>
              <p:nvSpPr>
                <p:cNvPr id="611376" name="Line 49"/>
                <p:cNvSpPr>
                  <a:spLocks noChangeShapeType="1"/>
                </p:cNvSpPr>
                <p:nvPr/>
              </p:nvSpPr>
              <p:spPr bwMode="auto">
                <a:xfrm flipH="1" flipV="1">
                  <a:off x="3504" y="960"/>
                  <a:ext cx="48" cy="48"/>
                </a:xfrm>
                <a:prstGeom prst="line">
                  <a:avLst/>
                </a:prstGeom>
                <a:noFill/>
                <a:ln w="28575">
                  <a:solidFill>
                    <a:srgbClr val="000080"/>
                  </a:solidFill>
                  <a:round/>
                  <a:headEnd/>
                  <a:tailEnd/>
                </a:ln>
              </p:spPr>
              <p:txBody>
                <a:bodyPr wrap="none" anchor="ctr"/>
                <a:lstStyle/>
                <a:p>
                  <a:endParaRPr lang="en-US"/>
                </a:p>
              </p:txBody>
            </p:sp>
          </p:grpSp>
        </p:grpSp>
      </p:grpSp>
      <p:sp>
        <p:nvSpPr>
          <p:cNvPr id="611369" name="FlagCount" hidden="1">
            <a:hlinkClick r:id="rId3"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r>
              <a:rPr lang="en-US" sz="1400" b="1">
                <a:latin typeface="Calibri" pitchFamily="34" charset="0"/>
              </a:rPr>
              <a:t>0</a:t>
            </a:r>
          </a:p>
        </p:txBody>
      </p:sp>
      <p:sp>
        <p:nvSpPr>
          <p:cNvPr id="611370" name="Slide Number Placeholder 13"/>
          <p:cNvSpPr>
            <a:spLocks noGrp="1"/>
          </p:cNvSpPr>
          <p:nvPr>
            <p:ph type="sldNum" sz="quarter" idx="12"/>
          </p:nvPr>
        </p:nvSpPr>
        <p:spPr>
          <a:noFill/>
        </p:spPr>
        <p:txBody>
          <a:bodyPr/>
          <a:lstStyle/>
          <a:p>
            <a:fld id="{E7E2BA4E-34BE-4C4A-A06C-F5D48B4DD3FC}" type="slidenum">
              <a:rPr lang="ar-SA" smtClean="0">
                <a:latin typeface="Arial" pitchFamily="34" charset="0"/>
                <a:cs typeface="Arial" pitchFamily="34" charset="0"/>
              </a:rPr>
              <a:pPr/>
              <a:t>559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Title 1"/>
          <p:cNvSpPr>
            <a:spLocks noGrp="1"/>
          </p:cNvSpPr>
          <p:nvPr>
            <p:ph type="title"/>
          </p:nvPr>
        </p:nvSpPr>
        <p:spPr>
          <a:xfrm>
            <a:off x="395288" y="620713"/>
            <a:ext cx="8229600" cy="560387"/>
          </a:xfrm>
        </p:spPr>
        <p:txBody>
          <a:bodyPr/>
          <a:lstStyle/>
          <a:p>
            <a:r>
              <a:rPr lang="en-US" smtClean="0"/>
              <a:t>Balancing Chemical Equation</a:t>
            </a:r>
          </a:p>
        </p:txBody>
      </p:sp>
      <p:sp>
        <p:nvSpPr>
          <p:cNvPr id="3" name="Content Placeholder 2"/>
          <p:cNvSpPr>
            <a:spLocks noGrp="1"/>
          </p:cNvSpPr>
          <p:nvPr>
            <p:ph idx="1"/>
          </p:nvPr>
        </p:nvSpPr>
        <p:spPr>
          <a:xfrm>
            <a:off x="395288" y="1700213"/>
            <a:ext cx="8229600" cy="4525962"/>
          </a:xfrm>
        </p:spPr>
        <p:txBody>
          <a:bodyPr/>
          <a:lstStyle/>
          <a:p>
            <a:pPr algn="l" rtl="0"/>
            <a:r>
              <a:rPr lang="en-US" sz="2400" smtClean="0">
                <a:solidFill>
                  <a:schemeClr val="tx2"/>
                </a:solidFill>
              </a:rPr>
              <a:t>Example Problem</a:t>
            </a:r>
          </a:p>
          <a:p>
            <a:pPr lvl="2" algn="l" rtl="0">
              <a:buFont typeface="Wingdings" pitchFamily="2" charset="2"/>
              <a:buNone/>
            </a:pPr>
            <a:r>
              <a:rPr lang="en-US" smtClean="0">
                <a:solidFill>
                  <a:schemeClr val="tx2"/>
                </a:solidFill>
              </a:rPr>
              <a:t>Balance the following reaction</a:t>
            </a:r>
          </a:p>
          <a:p>
            <a:pPr lvl="1" algn="l" rtl="0">
              <a:buFont typeface="Wingdings" pitchFamily="2" charset="2"/>
              <a:buNone/>
            </a:pPr>
            <a:r>
              <a:rPr lang="en-US" sz="2400" smtClean="0">
                <a:solidFill>
                  <a:schemeClr val="tx2"/>
                </a:solidFill>
              </a:rPr>
              <a:t>	    C</a:t>
            </a:r>
            <a:r>
              <a:rPr lang="en-US" sz="2400" baseline="-25000" smtClean="0">
                <a:solidFill>
                  <a:schemeClr val="tx2"/>
                </a:solidFill>
              </a:rPr>
              <a:t>8</a:t>
            </a:r>
            <a:r>
              <a:rPr lang="en-US" sz="2400" smtClean="0">
                <a:solidFill>
                  <a:schemeClr val="tx2"/>
                </a:solidFill>
              </a:rPr>
              <a:t>H</a:t>
            </a:r>
            <a:r>
              <a:rPr lang="en-US" sz="2400" baseline="-25000" smtClean="0">
                <a:solidFill>
                  <a:schemeClr val="tx2"/>
                </a:solidFill>
              </a:rPr>
              <a:t>18</a:t>
            </a:r>
            <a:r>
              <a:rPr lang="en-US" sz="2400" smtClean="0">
                <a:solidFill>
                  <a:schemeClr val="tx2"/>
                </a:solidFill>
              </a:rPr>
              <a:t>     +          O</a:t>
            </a:r>
            <a:r>
              <a:rPr lang="en-US" sz="2400" baseline="-25000" smtClean="0">
                <a:solidFill>
                  <a:schemeClr val="tx2"/>
                </a:solidFill>
              </a:rPr>
              <a:t>2</a:t>
            </a:r>
            <a:r>
              <a:rPr lang="en-US" sz="2400" smtClean="0">
                <a:solidFill>
                  <a:schemeClr val="tx2"/>
                </a:solidFill>
              </a:rPr>
              <a:t>   </a:t>
            </a:r>
            <a:r>
              <a:rPr lang="en-US" sz="2400" smtClean="0">
                <a:solidFill>
                  <a:schemeClr val="tx2"/>
                </a:solidFill>
                <a:sym typeface="Symbol" pitchFamily="18" charset="2"/>
              </a:rPr>
              <a:t>        CO</a:t>
            </a:r>
            <a:r>
              <a:rPr lang="en-US" sz="2400" baseline="-25000" smtClean="0">
                <a:solidFill>
                  <a:schemeClr val="tx2"/>
                </a:solidFill>
                <a:sym typeface="Symbol" pitchFamily="18" charset="2"/>
              </a:rPr>
              <a:t>2</a:t>
            </a:r>
            <a:r>
              <a:rPr lang="en-US" sz="2400" smtClean="0">
                <a:solidFill>
                  <a:schemeClr val="tx2"/>
                </a:solidFill>
                <a:sym typeface="Symbol" pitchFamily="18" charset="2"/>
              </a:rPr>
              <a:t>    +       H</a:t>
            </a:r>
            <a:r>
              <a:rPr lang="en-US" sz="2400" baseline="-25000" smtClean="0">
                <a:solidFill>
                  <a:schemeClr val="tx2"/>
                </a:solidFill>
                <a:sym typeface="Symbol" pitchFamily="18" charset="2"/>
              </a:rPr>
              <a:t>2</a:t>
            </a:r>
            <a:r>
              <a:rPr lang="en-US" sz="2400" smtClean="0">
                <a:solidFill>
                  <a:schemeClr val="tx2"/>
                </a:solidFill>
                <a:sym typeface="Symbol" pitchFamily="18" charset="2"/>
              </a:rPr>
              <a:t>O</a:t>
            </a:r>
          </a:p>
          <a:p>
            <a:pPr lvl="1" algn="l" rtl="0">
              <a:buFont typeface="Wingdings" pitchFamily="2" charset="2"/>
              <a:buNone/>
            </a:pPr>
            <a:endParaRPr lang="en-US" sz="2400" smtClean="0">
              <a:solidFill>
                <a:schemeClr val="tx2"/>
              </a:solidFill>
              <a:sym typeface="Symbol" pitchFamily="18" charset="2"/>
            </a:endParaRPr>
          </a:p>
          <a:p>
            <a:pPr lvl="1" algn="l" rtl="0">
              <a:buFont typeface="Wingdings" pitchFamily="2" charset="2"/>
              <a:buNone/>
            </a:pPr>
            <a:r>
              <a:rPr lang="en-US" sz="2400" smtClean="0">
                <a:solidFill>
                  <a:schemeClr val="tx2"/>
                </a:solidFill>
              </a:rPr>
              <a:t>     </a:t>
            </a:r>
            <a:r>
              <a:rPr lang="en-US" sz="2400" smtClean="0">
                <a:solidFill>
                  <a:srgbClr val="FF0000"/>
                </a:solidFill>
              </a:rPr>
              <a:t>1</a:t>
            </a:r>
            <a:r>
              <a:rPr lang="en-US" sz="2400" smtClean="0">
                <a:solidFill>
                  <a:schemeClr val="tx2"/>
                </a:solidFill>
              </a:rPr>
              <a:t> C</a:t>
            </a:r>
            <a:r>
              <a:rPr lang="en-US" sz="2400" baseline="-25000" smtClean="0">
                <a:solidFill>
                  <a:srgbClr val="FF0000"/>
                </a:solidFill>
              </a:rPr>
              <a:t>8</a:t>
            </a:r>
            <a:r>
              <a:rPr lang="en-US" sz="2400" smtClean="0">
                <a:solidFill>
                  <a:schemeClr val="tx2"/>
                </a:solidFill>
              </a:rPr>
              <a:t>H</a:t>
            </a:r>
            <a:r>
              <a:rPr lang="en-US" sz="2400" baseline="-25000" smtClean="0">
                <a:solidFill>
                  <a:schemeClr val="tx2"/>
                </a:solidFill>
              </a:rPr>
              <a:t>18</a:t>
            </a:r>
            <a:r>
              <a:rPr lang="en-US" sz="2400" smtClean="0">
                <a:solidFill>
                  <a:schemeClr val="tx2"/>
                </a:solidFill>
              </a:rPr>
              <a:t>     +          O</a:t>
            </a:r>
            <a:r>
              <a:rPr lang="en-US" sz="2400" baseline="-25000" smtClean="0">
                <a:solidFill>
                  <a:schemeClr val="tx2"/>
                </a:solidFill>
              </a:rPr>
              <a:t>2</a:t>
            </a:r>
            <a:r>
              <a:rPr lang="en-US" sz="2400" smtClean="0">
                <a:solidFill>
                  <a:schemeClr val="tx2"/>
                </a:solidFill>
              </a:rPr>
              <a:t>   </a:t>
            </a:r>
            <a:r>
              <a:rPr lang="en-US" sz="2400" smtClean="0">
                <a:solidFill>
                  <a:schemeClr val="tx2"/>
                </a:solidFill>
                <a:sym typeface="Symbol" pitchFamily="18" charset="2"/>
              </a:rPr>
              <a:t>     </a:t>
            </a:r>
            <a:r>
              <a:rPr lang="en-US" sz="2400" smtClean="0">
                <a:solidFill>
                  <a:srgbClr val="FF0000"/>
                </a:solidFill>
                <a:sym typeface="Symbol" pitchFamily="18" charset="2"/>
              </a:rPr>
              <a:t>8</a:t>
            </a:r>
            <a:r>
              <a:rPr lang="en-US" sz="2400" smtClean="0">
                <a:solidFill>
                  <a:schemeClr val="tx2"/>
                </a:solidFill>
                <a:sym typeface="Symbol" pitchFamily="18" charset="2"/>
              </a:rPr>
              <a:t> CO</a:t>
            </a:r>
            <a:r>
              <a:rPr lang="en-US" sz="2400" baseline="-25000" smtClean="0">
                <a:solidFill>
                  <a:schemeClr val="tx2"/>
                </a:solidFill>
                <a:sym typeface="Symbol" pitchFamily="18" charset="2"/>
              </a:rPr>
              <a:t>2</a:t>
            </a:r>
            <a:r>
              <a:rPr lang="en-US" sz="2400" smtClean="0">
                <a:solidFill>
                  <a:schemeClr val="tx2"/>
                </a:solidFill>
                <a:sym typeface="Symbol" pitchFamily="18" charset="2"/>
              </a:rPr>
              <a:t>    +       H</a:t>
            </a:r>
            <a:r>
              <a:rPr lang="en-US" sz="2400" baseline="-25000" smtClean="0">
                <a:solidFill>
                  <a:schemeClr val="tx2"/>
                </a:solidFill>
                <a:sym typeface="Symbol" pitchFamily="18" charset="2"/>
              </a:rPr>
              <a:t>2</a:t>
            </a:r>
            <a:r>
              <a:rPr lang="en-US" sz="2400" smtClean="0">
                <a:solidFill>
                  <a:schemeClr val="tx2"/>
                </a:solidFill>
                <a:sym typeface="Symbol" pitchFamily="18" charset="2"/>
              </a:rPr>
              <a:t>O</a:t>
            </a:r>
          </a:p>
          <a:p>
            <a:pPr lvl="1" algn="l" rtl="0">
              <a:lnSpc>
                <a:spcPts val="3000"/>
              </a:lnSpc>
              <a:spcBef>
                <a:spcPts val="1200"/>
              </a:spcBef>
              <a:spcAft>
                <a:spcPts val="1800"/>
              </a:spcAft>
              <a:buFont typeface="Wingdings" pitchFamily="2" charset="2"/>
              <a:buNone/>
            </a:pPr>
            <a:r>
              <a:rPr lang="en-US" sz="2400" smtClean="0">
                <a:solidFill>
                  <a:schemeClr val="tx2"/>
                </a:solidFill>
              </a:rPr>
              <a:t>     </a:t>
            </a:r>
            <a:r>
              <a:rPr lang="en-US" sz="2400" smtClean="0">
                <a:solidFill>
                  <a:srgbClr val="00B0F0"/>
                </a:solidFill>
              </a:rPr>
              <a:t>1</a:t>
            </a:r>
            <a:r>
              <a:rPr lang="en-US" sz="2400" smtClean="0">
                <a:solidFill>
                  <a:schemeClr val="tx2"/>
                </a:solidFill>
              </a:rPr>
              <a:t> C</a:t>
            </a:r>
            <a:r>
              <a:rPr lang="en-US" sz="2400" baseline="-25000" smtClean="0">
                <a:solidFill>
                  <a:schemeClr val="tx2"/>
                </a:solidFill>
              </a:rPr>
              <a:t>8</a:t>
            </a:r>
            <a:r>
              <a:rPr lang="en-US" sz="2400" smtClean="0">
                <a:solidFill>
                  <a:schemeClr val="tx2"/>
                </a:solidFill>
              </a:rPr>
              <a:t>H</a:t>
            </a:r>
            <a:r>
              <a:rPr lang="en-US" sz="2400" baseline="-25000" smtClean="0">
                <a:solidFill>
                  <a:srgbClr val="00B0F0"/>
                </a:solidFill>
              </a:rPr>
              <a:t>18</a:t>
            </a:r>
            <a:r>
              <a:rPr lang="en-US" sz="2400" smtClean="0">
                <a:solidFill>
                  <a:schemeClr val="tx2"/>
                </a:solidFill>
              </a:rPr>
              <a:t>     +          O</a:t>
            </a:r>
            <a:r>
              <a:rPr lang="en-US" sz="2400" baseline="-25000" smtClean="0">
                <a:solidFill>
                  <a:schemeClr val="tx2"/>
                </a:solidFill>
              </a:rPr>
              <a:t>2</a:t>
            </a:r>
            <a:r>
              <a:rPr lang="en-US" sz="2400" smtClean="0">
                <a:solidFill>
                  <a:schemeClr val="tx2"/>
                </a:solidFill>
              </a:rPr>
              <a:t>   </a:t>
            </a:r>
            <a:r>
              <a:rPr lang="en-US" sz="2400" smtClean="0">
                <a:solidFill>
                  <a:schemeClr val="tx2"/>
                </a:solidFill>
                <a:sym typeface="Symbol" pitchFamily="18" charset="2"/>
              </a:rPr>
              <a:t>     8 CO</a:t>
            </a:r>
            <a:r>
              <a:rPr lang="en-US" sz="2400" baseline="-25000" smtClean="0">
                <a:solidFill>
                  <a:schemeClr val="tx2"/>
                </a:solidFill>
                <a:sym typeface="Symbol" pitchFamily="18" charset="2"/>
              </a:rPr>
              <a:t>2</a:t>
            </a:r>
            <a:r>
              <a:rPr lang="en-US" sz="2400" smtClean="0">
                <a:solidFill>
                  <a:schemeClr val="tx2"/>
                </a:solidFill>
                <a:sym typeface="Symbol" pitchFamily="18" charset="2"/>
              </a:rPr>
              <a:t>    +    </a:t>
            </a:r>
            <a:r>
              <a:rPr lang="en-US" sz="2400" smtClean="0">
                <a:solidFill>
                  <a:srgbClr val="00B0F0"/>
                </a:solidFill>
                <a:sym typeface="Symbol" pitchFamily="18" charset="2"/>
              </a:rPr>
              <a:t>9</a:t>
            </a:r>
            <a:r>
              <a:rPr lang="en-US" sz="2400" smtClean="0">
                <a:solidFill>
                  <a:schemeClr val="tx2"/>
                </a:solidFill>
                <a:sym typeface="Symbol" pitchFamily="18" charset="2"/>
              </a:rPr>
              <a:t> H</a:t>
            </a:r>
            <a:r>
              <a:rPr lang="en-US" sz="2400" baseline="-25000" smtClean="0">
                <a:solidFill>
                  <a:srgbClr val="00B0F0"/>
                </a:solidFill>
                <a:sym typeface="Symbol" pitchFamily="18" charset="2"/>
              </a:rPr>
              <a:t>2</a:t>
            </a:r>
            <a:r>
              <a:rPr lang="en-US" sz="2400" smtClean="0">
                <a:solidFill>
                  <a:schemeClr val="tx2"/>
                </a:solidFill>
                <a:sym typeface="Symbol" pitchFamily="18" charset="2"/>
              </a:rPr>
              <a:t>O</a:t>
            </a:r>
          </a:p>
          <a:p>
            <a:pPr lvl="1" algn="l" rtl="0">
              <a:lnSpc>
                <a:spcPts val="3000"/>
              </a:lnSpc>
              <a:spcBef>
                <a:spcPts val="1200"/>
              </a:spcBef>
              <a:spcAft>
                <a:spcPts val="1800"/>
              </a:spcAft>
              <a:buFont typeface="Wingdings" pitchFamily="2" charset="2"/>
              <a:buNone/>
            </a:pPr>
            <a:r>
              <a:rPr lang="en-US" sz="2400" smtClean="0">
                <a:solidFill>
                  <a:schemeClr val="tx2"/>
                </a:solidFill>
              </a:rPr>
              <a:t>     1 C</a:t>
            </a:r>
            <a:r>
              <a:rPr lang="en-US" sz="2400" baseline="-25000" smtClean="0">
                <a:solidFill>
                  <a:schemeClr val="tx2"/>
                </a:solidFill>
              </a:rPr>
              <a:t>8</a:t>
            </a:r>
            <a:r>
              <a:rPr lang="en-US" sz="2400" smtClean="0">
                <a:solidFill>
                  <a:schemeClr val="tx2"/>
                </a:solidFill>
              </a:rPr>
              <a:t>H</a:t>
            </a:r>
            <a:r>
              <a:rPr lang="en-US" sz="2400" baseline="-25000" smtClean="0">
                <a:solidFill>
                  <a:schemeClr val="tx2"/>
                </a:solidFill>
              </a:rPr>
              <a:t>18</a:t>
            </a:r>
            <a:r>
              <a:rPr lang="en-US" sz="2400" smtClean="0">
                <a:solidFill>
                  <a:schemeClr val="tx2"/>
                </a:solidFill>
              </a:rPr>
              <a:t>     +     </a:t>
            </a:r>
            <a:r>
              <a:rPr lang="en-US" sz="2400" smtClean="0">
                <a:solidFill>
                  <a:srgbClr val="92D050"/>
                </a:solidFill>
              </a:rPr>
              <a:t>25/2</a:t>
            </a:r>
            <a:r>
              <a:rPr lang="en-US" sz="2400" baseline="30000" smtClean="0">
                <a:solidFill>
                  <a:schemeClr val="tx2"/>
                </a:solidFill>
              </a:rPr>
              <a:t> </a:t>
            </a:r>
            <a:r>
              <a:rPr lang="en-US" sz="2400" smtClean="0">
                <a:solidFill>
                  <a:schemeClr val="tx2"/>
                </a:solidFill>
              </a:rPr>
              <a:t>O</a:t>
            </a:r>
            <a:r>
              <a:rPr lang="en-US" sz="2400" baseline="-25000" smtClean="0">
                <a:solidFill>
                  <a:srgbClr val="92D050"/>
                </a:solidFill>
              </a:rPr>
              <a:t>2</a:t>
            </a:r>
            <a:r>
              <a:rPr lang="en-US" sz="2400" smtClean="0">
                <a:solidFill>
                  <a:schemeClr val="tx2"/>
                </a:solidFill>
              </a:rPr>
              <a:t>   </a:t>
            </a:r>
            <a:r>
              <a:rPr lang="en-US" sz="2400" smtClean="0">
                <a:solidFill>
                  <a:schemeClr val="tx2"/>
                </a:solidFill>
                <a:sym typeface="Symbol" pitchFamily="18" charset="2"/>
              </a:rPr>
              <a:t>     </a:t>
            </a:r>
            <a:r>
              <a:rPr lang="en-US" sz="2400" smtClean="0">
                <a:solidFill>
                  <a:srgbClr val="92D050"/>
                </a:solidFill>
                <a:sym typeface="Symbol" pitchFamily="18" charset="2"/>
              </a:rPr>
              <a:t>8</a:t>
            </a:r>
            <a:r>
              <a:rPr lang="en-US" sz="2400" smtClean="0">
                <a:solidFill>
                  <a:schemeClr val="tx2"/>
                </a:solidFill>
                <a:sym typeface="Symbol" pitchFamily="18" charset="2"/>
              </a:rPr>
              <a:t>CO</a:t>
            </a:r>
            <a:r>
              <a:rPr lang="en-US" sz="2400" baseline="-25000" smtClean="0">
                <a:solidFill>
                  <a:srgbClr val="92D050"/>
                </a:solidFill>
                <a:sym typeface="Symbol" pitchFamily="18" charset="2"/>
              </a:rPr>
              <a:t>2</a:t>
            </a:r>
            <a:r>
              <a:rPr lang="en-US" sz="2400" smtClean="0">
                <a:solidFill>
                  <a:schemeClr val="tx2"/>
                </a:solidFill>
                <a:sym typeface="Symbol" pitchFamily="18" charset="2"/>
              </a:rPr>
              <a:t>    +     </a:t>
            </a:r>
            <a:r>
              <a:rPr lang="en-US" sz="2400" smtClean="0">
                <a:solidFill>
                  <a:srgbClr val="92D050"/>
                </a:solidFill>
                <a:sym typeface="Symbol" pitchFamily="18" charset="2"/>
              </a:rPr>
              <a:t>9</a:t>
            </a:r>
            <a:r>
              <a:rPr lang="en-US" sz="2400" smtClean="0">
                <a:solidFill>
                  <a:schemeClr val="tx2"/>
                </a:solidFill>
                <a:sym typeface="Symbol" pitchFamily="18" charset="2"/>
              </a:rPr>
              <a:t> H</a:t>
            </a:r>
            <a:r>
              <a:rPr lang="en-US" sz="2400" baseline="-25000" smtClean="0">
                <a:solidFill>
                  <a:schemeClr val="tx2"/>
                </a:solidFill>
                <a:sym typeface="Symbol" pitchFamily="18" charset="2"/>
              </a:rPr>
              <a:t>2</a:t>
            </a:r>
            <a:r>
              <a:rPr lang="en-US" sz="2400" smtClean="0">
                <a:solidFill>
                  <a:schemeClr val="tx2"/>
                </a:solidFill>
                <a:sym typeface="Symbol" pitchFamily="18" charset="2"/>
              </a:rPr>
              <a:t>O</a:t>
            </a:r>
          </a:p>
          <a:p>
            <a:pPr lvl="1" algn="l" rtl="0">
              <a:lnSpc>
                <a:spcPts val="3000"/>
              </a:lnSpc>
              <a:spcBef>
                <a:spcPts val="1200"/>
              </a:spcBef>
              <a:spcAft>
                <a:spcPts val="1800"/>
              </a:spcAft>
              <a:buFont typeface="Wingdings" pitchFamily="2" charset="2"/>
              <a:buNone/>
            </a:pPr>
            <a:r>
              <a:rPr lang="en-US" sz="2400" smtClean="0">
                <a:solidFill>
                  <a:schemeClr val="tx2"/>
                </a:solidFill>
              </a:rPr>
              <a:t>     2 C</a:t>
            </a:r>
            <a:r>
              <a:rPr lang="en-US" sz="2400" baseline="-25000" smtClean="0">
                <a:solidFill>
                  <a:schemeClr val="tx2"/>
                </a:solidFill>
              </a:rPr>
              <a:t>8</a:t>
            </a:r>
            <a:r>
              <a:rPr lang="en-US" sz="2400" smtClean="0">
                <a:solidFill>
                  <a:schemeClr val="tx2"/>
                </a:solidFill>
              </a:rPr>
              <a:t>H</a:t>
            </a:r>
            <a:r>
              <a:rPr lang="en-US" sz="2400" baseline="-25000" smtClean="0">
                <a:solidFill>
                  <a:schemeClr val="tx2"/>
                </a:solidFill>
              </a:rPr>
              <a:t>18</a:t>
            </a:r>
            <a:r>
              <a:rPr lang="en-US" sz="2400" smtClean="0">
                <a:solidFill>
                  <a:schemeClr val="tx2"/>
                </a:solidFill>
              </a:rPr>
              <a:t>     +      25 O</a:t>
            </a:r>
            <a:r>
              <a:rPr lang="en-US" sz="2400" baseline="-25000" smtClean="0">
                <a:solidFill>
                  <a:schemeClr val="tx2"/>
                </a:solidFill>
              </a:rPr>
              <a:t>2</a:t>
            </a:r>
            <a:r>
              <a:rPr lang="en-US" sz="2400" smtClean="0">
                <a:solidFill>
                  <a:schemeClr val="tx2"/>
                </a:solidFill>
              </a:rPr>
              <a:t>   </a:t>
            </a:r>
            <a:r>
              <a:rPr lang="en-US" sz="2400" smtClean="0">
                <a:solidFill>
                  <a:schemeClr val="tx2"/>
                </a:solidFill>
                <a:sym typeface="Symbol" pitchFamily="18" charset="2"/>
              </a:rPr>
              <a:t>   16 CO</a:t>
            </a:r>
            <a:r>
              <a:rPr lang="en-US" sz="2400" baseline="-25000" smtClean="0">
                <a:solidFill>
                  <a:schemeClr val="tx2"/>
                </a:solidFill>
                <a:sym typeface="Symbol" pitchFamily="18" charset="2"/>
              </a:rPr>
              <a:t>2</a:t>
            </a:r>
            <a:r>
              <a:rPr lang="en-US" sz="2400" smtClean="0">
                <a:solidFill>
                  <a:schemeClr val="tx2"/>
                </a:solidFill>
                <a:sym typeface="Symbol" pitchFamily="18" charset="2"/>
              </a:rPr>
              <a:t>    +    18H</a:t>
            </a:r>
            <a:r>
              <a:rPr lang="en-US" sz="2400" baseline="-25000" smtClean="0">
                <a:solidFill>
                  <a:schemeClr val="tx2"/>
                </a:solidFill>
                <a:sym typeface="Symbol" pitchFamily="18" charset="2"/>
              </a:rPr>
              <a:t>2</a:t>
            </a:r>
            <a:r>
              <a:rPr lang="en-US" sz="2400" smtClean="0">
                <a:solidFill>
                  <a:schemeClr val="tx2"/>
                </a:solidFill>
                <a:sym typeface="Symbol" pitchFamily="18" charset="2"/>
              </a:rPr>
              <a:t>O</a:t>
            </a:r>
          </a:p>
        </p:txBody>
      </p:sp>
      <p:sp>
        <p:nvSpPr>
          <p:cNvPr id="189444" name="Slide Number Placeholder 6"/>
          <p:cNvSpPr>
            <a:spLocks noGrp="1"/>
          </p:cNvSpPr>
          <p:nvPr>
            <p:ph type="sldNum" sz="quarter" idx="12"/>
          </p:nvPr>
        </p:nvSpPr>
        <p:spPr>
          <a:noFill/>
        </p:spPr>
        <p:txBody>
          <a:bodyPr/>
          <a:lstStyle/>
          <a:p>
            <a:fld id="{AF6D4324-2BAA-4938-BE52-7AC1A64BCC10}" type="slidenum">
              <a:rPr lang="ar-SA" smtClean="0">
                <a:latin typeface="Arial" pitchFamily="34" charset="0"/>
                <a:cs typeface="Arial" pitchFamily="34" charset="0"/>
              </a:rPr>
              <a:pPr/>
              <a:t>56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diamond(in)">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diamond(in)">
                                      <p:cBhvr>
                                        <p:cTn id="12" dur="500"/>
                                        <p:tgtEl>
                                          <p:spTgt spid="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diamond(i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diamond(in)">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2354" name="Picture 2"/>
          <p:cNvPicPr>
            <a:picLocks noChangeAspect="1" noChangeArrowheads="1"/>
          </p:cNvPicPr>
          <p:nvPr/>
        </p:nvPicPr>
        <p:blipFill>
          <a:blip r:embed="rId3" cstate="print"/>
          <a:srcRect/>
          <a:stretch>
            <a:fillRect/>
          </a:stretch>
        </p:blipFill>
        <p:spPr bwMode="auto">
          <a:xfrm>
            <a:off x="6096000" y="3124200"/>
            <a:ext cx="2819400" cy="1235075"/>
          </a:xfrm>
          <a:prstGeom prst="rect">
            <a:avLst/>
          </a:prstGeom>
          <a:noFill/>
          <a:ln w="9525">
            <a:noFill/>
            <a:miter lim="800000"/>
            <a:headEnd/>
            <a:tailEnd/>
          </a:ln>
        </p:spPr>
      </p:pic>
      <p:sp>
        <p:nvSpPr>
          <p:cNvPr id="60419" name="Rectangle 3"/>
          <p:cNvSpPr>
            <a:spLocks noGrp="1" noChangeArrowheads="1"/>
          </p:cNvSpPr>
          <p:nvPr>
            <p:ph type="title"/>
          </p:nvPr>
        </p:nvSpPr>
        <p:spPr>
          <a:xfrm>
            <a:off x="685800" y="228600"/>
            <a:ext cx="7772400" cy="1371600"/>
          </a:xfrm>
        </p:spPr>
        <p:txBody>
          <a:bodyPr rtlCol="0">
            <a:normAutofit fontScale="90000"/>
          </a:bodyPr>
          <a:lstStyle/>
          <a:p>
            <a:pPr algn="l" rtl="0" eaLnBrk="1" fontAlgn="auto" hangingPunct="1">
              <a:spcAft>
                <a:spcPts val="0"/>
              </a:spcAft>
              <a:defRPr/>
            </a:pPr>
            <a:r>
              <a:rPr lang="en-US" dirty="0" smtClean="0"/>
              <a:t>Which of the following will result in an equilibrium shift to the right? </a:t>
            </a:r>
          </a:p>
        </p:txBody>
      </p:sp>
      <p:sp>
        <p:nvSpPr>
          <p:cNvPr id="612356" name="Rectangle 4"/>
          <p:cNvSpPr>
            <a:spLocks noGrp="1" noChangeArrowheads="1"/>
          </p:cNvSpPr>
          <p:nvPr>
            <p:ph type="body" idx="1"/>
          </p:nvPr>
        </p:nvSpPr>
        <p:spPr>
          <a:xfrm>
            <a:off x="457200" y="2438400"/>
            <a:ext cx="6248400" cy="2057400"/>
          </a:xfrm>
        </p:spPr>
        <p:txBody>
          <a:bodyPr/>
          <a:lstStyle/>
          <a:p>
            <a:pPr algn="l" rtl="0" eaLnBrk="1" hangingPunct="1"/>
            <a:r>
              <a:rPr lang="en-US" sz="2000" smtClean="0"/>
              <a:t>Increase temperature/increase volume</a:t>
            </a:r>
          </a:p>
          <a:p>
            <a:pPr algn="l" rtl="0" eaLnBrk="1" hangingPunct="1"/>
            <a:r>
              <a:rPr lang="en-US" sz="2000" smtClean="0"/>
              <a:t>Increase temperature/decrease volume</a:t>
            </a:r>
          </a:p>
          <a:p>
            <a:pPr algn="l" rtl="0" eaLnBrk="1" hangingPunct="1"/>
            <a:r>
              <a:rPr lang="en-US" sz="2000" smtClean="0"/>
              <a:t>Decrease temperature/increase volume</a:t>
            </a:r>
          </a:p>
          <a:p>
            <a:pPr algn="l" rtl="0" eaLnBrk="1" hangingPunct="1"/>
            <a:r>
              <a:rPr lang="en-US" sz="2000" smtClean="0">
                <a:solidFill>
                  <a:srgbClr val="FF0000"/>
                </a:solidFill>
              </a:rPr>
              <a:t>Decrease temperature/decrease volume</a:t>
            </a:r>
            <a:endParaRPr lang="en-US" sz="2000" smtClean="0"/>
          </a:p>
          <a:p>
            <a:pPr algn="l" rtl="0" eaLnBrk="1" hangingPunct="1"/>
            <a:r>
              <a:rPr lang="en-US" sz="2000" smtClean="0"/>
              <a:t>None of the above</a:t>
            </a:r>
          </a:p>
        </p:txBody>
      </p:sp>
      <p:grpSp>
        <p:nvGrpSpPr>
          <p:cNvPr id="612357" name="Group 6"/>
          <p:cNvGrpSpPr>
            <a:grpSpLocks/>
          </p:cNvGrpSpPr>
          <p:nvPr/>
        </p:nvGrpSpPr>
        <p:grpSpPr bwMode="auto">
          <a:xfrm>
            <a:off x="468313" y="1844675"/>
            <a:ext cx="7181850" cy="584200"/>
            <a:chOff x="297" y="1200"/>
            <a:chExt cx="4524" cy="368"/>
          </a:xfrm>
        </p:grpSpPr>
        <p:sp>
          <p:nvSpPr>
            <p:cNvPr id="612361" name="Text Box 7"/>
            <p:cNvSpPr txBox="1">
              <a:spLocks noChangeArrowheads="1"/>
            </p:cNvSpPr>
            <p:nvPr/>
          </p:nvSpPr>
          <p:spPr bwMode="auto">
            <a:xfrm>
              <a:off x="297" y="1200"/>
              <a:ext cx="4524" cy="368"/>
            </a:xfrm>
            <a:prstGeom prst="rect">
              <a:avLst/>
            </a:prstGeom>
            <a:noFill/>
            <a:ln w="28575">
              <a:noFill/>
              <a:miter lim="800000"/>
              <a:headEnd/>
              <a:tailEnd/>
            </a:ln>
          </p:spPr>
          <p:txBody>
            <a:bodyPr wrap="none">
              <a:spAutoFit/>
            </a:bodyPr>
            <a:lstStyle/>
            <a:p>
              <a:pPr algn="l" rtl="0"/>
              <a:r>
                <a:rPr lang="en-US" sz="2400" b="1">
                  <a:latin typeface="Calibri" pitchFamily="34" charset="0"/>
                </a:rPr>
                <a:t>PCl</a:t>
              </a:r>
              <a:r>
                <a:rPr lang="en-US" sz="2400" b="1" baseline="-25000">
                  <a:latin typeface="Calibri" pitchFamily="34" charset="0"/>
                </a:rPr>
                <a:t>3</a:t>
              </a:r>
              <a:r>
                <a:rPr lang="en-US" sz="2400" b="1">
                  <a:latin typeface="Calibri" pitchFamily="34" charset="0"/>
                </a:rPr>
                <a:t>(</a:t>
              </a:r>
              <a:r>
                <a:rPr lang="en-US" sz="2400" b="1" i="1">
                  <a:latin typeface="Calibri" pitchFamily="34" charset="0"/>
                </a:rPr>
                <a:t>g</a:t>
              </a:r>
              <a:r>
                <a:rPr lang="en-US" sz="2400" b="1">
                  <a:latin typeface="Calibri" pitchFamily="34" charset="0"/>
                </a:rPr>
                <a:t>)  +  Cl</a:t>
              </a:r>
              <a:r>
                <a:rPr lang="en-US" sz="2400" b="1" baseline="-25000">
                  <a:latin typeface="Calibri" pitchFamily="34" charset="0"/>
                </a:rPr>
                <a:t>2</a:t>
              </a:r>
              <a:r>
                <a:rPr lang="en-US" sz="2400" b="1">
                  <a:latin typeface="Calibri" pitchFamily="34" charset="0"/>
                </a:rPr>
                <a:t>(</a:t>
              </a:r>
              <a:r>
                <a:rPr lang="en-US" sz="2400" b="1" i="1">
                  <a:latin typeface="Calibri" pitchFamily="34" charset="0"/>
                </a:rPr>
                <a:t>g</a:t>
              </a:r>
              <a:r>
                <a:rPr lang="en-US" sz="2400" b="1">
                  <a:latin typeface="Calibri" pitchFamily="34" charset="0"/>
                </a:rPr>
                <a:t>)                    PCl</a:t>
              </a:r>
              <a:r>
                <a:rPr lang="en-US" sz="2400" b="1" baseline="-25000">
                  <a:latin typeface="Calibri" pitchFamily="34" charset="0"/>
                </a:rPr>
                <a:t>5</a:t>
              </a:r>
              <a:r>
                <a:rPr lang="en-US" sz="2400" b="1">
                  <a:latin typeface="Calibri" pitchFamily="34" charset="0"/>
                </a:rPr>
                <a:t>(</a:t>
              </a:r>
              <a:r>
                <a:rPr lang="en-US" sz="2400" b="1" i="1">
                  <a:latin typeface="Calibri" pitchFamily="34" charset="0"/>
                </a:rPr>
                <a:t>g</a:t>
              </a:r>
              <a:r>
                <a:rPr lang="en-US" sz="2400" b="1">
                  <a:latin typeface="Calibri" pitchFamily="34" charset="0"/>
                </a:rPr>
                <a:t>)    </a:t>
              </a:r>
              <a:r>
                <a:rPr lang="en-US" sz="2400" b="1">
                  <a:latin typeface="Symbol" pitchFamily="18" charset="2"/>
                </a:rPr>
                <a:t>D</a:t>
              </a:r>
              <a:r>
                <a:rPr lang="en-US" sz="2400" b="1" i="1">
                  <a:latin typeface="Calibri" pitchFamily="34" charset="0"/>
                </a:rPr>
                <a:t>H</a:t>
              </a:r>
              <a:r>
                <a:rPr lang="en-US" sz="2400" b="1">
                  <a:latin typeface="Calibri" pitchFamily="34" charset="0"/>
                </a:rPr>
                <a:t>° = </a:t>
              </a:r>
              <a:r>
                <a:rPr lang="en-US" b="1">
                  <a:latin typeface="Calibri" pitchFamily="34" charset="0"/>
                </a:rPr>
                <a:t>–</a:t>
              </a:r>
              <a:r>
                <a:rPr lang="en-US" sz="2400" b="1">
                  <a:latin typeface="Calibri" pitchFamily="34" charset="0"/>
                </a:rPr>
                <a:t>87.9 kJ/mol</a:t>
              </a:r>
            </a:p>
          </p:txBody>
        </p:sp>
        <p:sp>
          <p:nvSpPr>
            <p:cNvPr id="612362" name="Line 8"/>
            <p:cNvSpPr>
              <a:spLocks noChangeShapeType="1"/>
            </p:cNvSpPr>
            <p:nvPr/>
          </p:nvSpPr>
          <p:spPr bwMode="auto">
            <a:xfrm>
              <a:off x="1658" y="1427"/>
              <a:ext cx="768" cy="0"/>
            </a:xfrm>
            <a:prstGeom prst="line">
              <a:avLst/>
            </a:prstGeom>
            <a:noFill/>
            <a:ln w="28575">
              <a:solidFill>
                <a:srgbClr val="000080"/>
              </a:solidFill>
              <a:round/>
              <a:headEnd/>
              <a:tailEnd type="triangle" w="med" len="med"/>
            </a:ln>
          </p:spPr>
          <p:txBody>
            <a:bodyPr wrap="none" anchor="ctr"/>
            <a:lstStyle/>
            <a:p>
              <a:endParaRPr lang="en-US"/>
            </a:p>
          </p:txBody>
        </p:sp>
      </p:grpSp>
      <p:sp>
        <p:nvSpPr>
          <p:cNvPr id="612358" name="FlagCount" hidden="1">
            <a:hlinkClick r:id="rId4"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r>
              <a:rPr lang="en-US" sz="1400" b="1">
                <a:latin typeface="Calibri" pitchFamily="34" charset="0"/>
              </a:rPr>
              <a:t>0</a:t>
            </a:r>
          </a:p>
        </p:txBody>
      </p:sp>
      <p:sp>
        <p:nvSpPr>
          <p:cNvPr id="612359" name="Rectangle 10"/>
          <p:cNvSpPr>
            <a:spLocks noChangeArrowheads="1"/>
          </p:cNvSpPr>
          <p:nvPr/>
        </p:nvSpPr>
        <p:spPr bwMode="auto">
          <a:xfrm>
            <a:off x="7239000" y="4419600"/>
            <a:ext cx="804863" cy="457200"/>
          </a:xfrm>
          <a:prstGeom prst="rect">
            <a:avLst/>
          </a:prstGeom>
          <a:noFill/>
          <a:ln w="9525">
            <a:noFill/>
            <a:miter lim="800000"/>
            <a:headEnd/>
            <a:tailEnd/>
          </a:ln>
        </p:spPr>
        <p:txBody>
          <a:bodyPr wrap="none">
            <a:spAutoFit/>
          </a:bodyPr>
          <a:lstStyle/>
          <a:p>
            <a:r>
              <a:rPr lang="en-US" sz="2400" b="1">
                <a:solidFill>
                  <a:srgbClr val="008000"/>
                </a:solidFill>
                <a:latin typeface="Calibri" pitchFamily="34" charset="0"/>
              </a:rPr>
              <a:t>PCl</a:t>
            </a:r>
            <a:r>
              <a:rPr lang="en-US" sz="2400" b="1" baseline="-25000">
                <a:solidFill>
                  <a:srgbClr val="008000"/>
                </a:solidFill>
                <a:latin typeface="Calibri" pitchFamily="34" charset="0"/>
              </a:rPr>
              <a:t>5</a:t>
            </a:r>
            <a:endParaRPr lang="en-US" sz="2400" b="1" baseline="-25000">
              <a:solidFill>
                <a:srgbClr val="000080"/>
              </a:solidFill>
              <a:latin typeface="Calibri" pitchFamily="34" charset="0"/>
            </a:endParaRPr>
          </a:p>
        </p:txBody>
      </p:sp>
      <p:sp>
        <p:nvSpPr>
          <p:cNvPr id="612360" name="Slide Number Placeholder 9"/>
          <p:cNvSpPr>
            <a:spLocks noGrp="1"/>
          </p:cNvSpPr>
          <p:nvPr>
            <p:ph type="sldNum" sz="quarter" idx="12"/>
          </p:nvPr>
        </p:nvSpPr>
        <p:spPr>
          <a:noFill/>
        </p:spPr>
        <p:txBody>
          <a:bodyPr/>
          <a:lstStyle/>
          <a:p>
            <a:fld id="{06659CA7-0E25-4AF8-8F7D-63961C50C4CF}" type="slidenum">
              <a:rPr lang="ar-SA" smtClean="0">
                <a:latin typeface="Arial" pitchFamily="34" charset="0"/>
                <a:cs typeface="Arial" pitchFamily="34" charset="0"/>
              </a:rPr>
              <a:pPr/>
              <a:t>560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81000" y="381000"/>
            <a:ext cx="8305800" cy="1066800"/>
          </a:xfrm>
        </p:spPr>
        <p:txBody>
          <a:bodyPr rtlCol="0">
            <a:normAutofit fontScale="90000"/>
          </a:bodyPr>
          <a:lstStyle/>
          <a:p>
            <a:pPr eaLnBrk="1" fontAlgn="auto" hangingPunct="1">
              <a:spcAft>
                <a:spcPts val="0"/>
              </a:spcAft>
              <a:defRPr/>
            </a:pPr>
            <a:r>
              <a:rPr lang="en-US" dirty="0" smtClean="0"/>
              <a:t>What is the value of </a:t>
            </a:r>
            <a:r>
              <a:rPr lang="en-US" i="1" dirty="0" err="1" smtClean="0"/>
              <a:t>K</a:t>
            </a:r>
            <a:r>
              <a:rPr lang="en-US" i="1" baseline="-25000" dirty="0" err="1" smtClean="0"/>
              <a:t>c</a:t>
            </a:r>
            <a:r>
              <a:rPr lang="en-US" dirty="0" smtClean="0"/>
              <a:t> for the reaction?</a:t>
            </a:r>
          </a:p>
        </p:txBody>
      </p:sp>
      <p:sp>
        <p:nvSpPr>
          <p:cNvPr id="61443" name="Rectangle 3"/>
          <p:cNvSpPr>
            <a:spLocks noGrp="1" noChangeArrowheads="1"/>
          </p:cNvSpPr>
          <p:nvPr>
            <p:ph type="body" idx="1"/>
          </p:nvPr>
        </p:nvSpPr>
        <p:spPr>
          <a:xfrm>
            <a:off x="457200" y="4114800"/>
            <a:ext cx="7772400" cy="2057400"/>
          </a:xfrm>
        </p:spPr>
        <p:txBody>
          <a:bodyPr rtlCol="0">
            <a:normAutofit fontScale="85000" lnSpcReduction="20000"/>
          </a:bodyPr>
          <a:lstStyle/>
          <a:p>
            <a:pPr algn="l" rtl="0" eaLnBrk="1" fontAlgn="auto" hangingPunct="1">
              <a:lnSpc>
                <a:spcPct val="90000"/>
              </a:lnSpc>
              <a:spcAft>
                <a:spcPts val="0"/>
              </a:spcAft>
              <a:defRPr/>
            </a:pPr>
            <a:r>
              <a:rPr lang="en-US" i="1" dirty="0" err="1" smtClean="0">
                <a:solidFill>
                  <a:srgbClr val="FF0000"/>
                </a:solidFill>
              </a:rPr>
              <a:t>K</a:t>
            </a:r>
            <a:r>
              <a:rPr lang="en-US" i="1" baseline="-25000" dirty="0" err="1" smtClean="0">
                <a:solidFill>
                  <a:srgbClr val="FF0000"/>
                </a:solidFill>
              </a:rPr>
              <a:t>c</a:t>
            </a:r>
            <a:r>
              <a:rPr lang="en-US" baseline="-25000" dirty="0" smtClean="0">
                <a:solidFill>
                  <a:srgbClr val="FF0000"/>
                </a:solidFill>
              </a:rPr>
              <a:t> </a:t>
            </a:r>
            <a:r>
              <a:rPr lang="en-US" dirty="0" smtClean="0">
                <a:solidFill>
                  <a:srgbClr val="FF0000"/>
                </a:solidFill>
              </a:rPr>
              <a:t>= 1/(5.0 x 10</a:t>
            </a:r>
            <a:r>
              <a:rPr lang="en-US" baseline="30000" dirty="0" smtClean="0">
                <a:solidFill>
                  <a:srgbClr val="FF0000"/>
                </a:solidFill>
              </a:rPr>
              <a:t>18</a:t>
            </a:r>
            <a:r>
              <a:rPr lang="en-US" dirty="0" smtClean="0">
                <a:solidFill>
                  <a:srgbClr val="FF0000"/>
                </a:solidFill>
              </a:rPr>
              <a:t>)</a:t>
            </a:r>
            <a:r>
              <a:rPr lang="en-US" baseline="30000" dirty="0" smtClean="0">
                <a:solidFill>
                  <a:srgbClr val="FF0000"/>
                </a:solidFill>
              </a:rPr>
              <a:t>1/2</a:t>
            </a:r>
            <a:endParaRPr lang="en-US" dirty="0" smtClean="0">
              <a:solidFill>
                <a:srgbClr val="FF0000"/>
              </a:solidFill>
            </a:endParaRPr>
          </a:p>
          <a:p>
            <a:pPr algn="l" rtl="0" eaLnBrk="1" fontAlgn="auto" hangingPunct="1">
              <a:lnSpc>
                <a:spcPct val="90000"/>
              </a:lnSpc>
              <a:spcAft>
                <a:spcPts val="0"/>
              </a:spcAft>
              <a:defRPr/>
            </a:pPr>
            <a:r>
              <a:rPr lang="en-US" i="1" dirty="0" err="1" smtClean="0"/>
              <a:t>K</a:t>
            </a:r>
            <a:r>
              <a:rPr lang="en-US" i="1" baseline="-25000" dirty="0" err="1" smtClean="0"/>
              <a:t>c</a:t>
            </a:r>
            <a:r>
              <a:rPr lang="en-US" baseline="-25000" dirty="0" smtClean="0"/>
              <a:t> </a:t>
            </a:r>
            <a:r>
              <a:rPr lang="en-US" dirty="0" smtClean="0"/>
              <a:t>= 1/(2.5 x 10</a:t>
            </a:r>
            <a:r>
              <a:rPr lang="en-US" baseline="30000" dirty="0" smtClean="0"/>
              <a:t>18</a:t>
            </a:r>
            <a:r>
              <a:rPr lang="en-US" dirty="0" smtClean="0"/>
              <a:t>)</a:t>
            </a:r>
          </a:p>
          <a:p>
            <a:pPr algn="l" rtl="0" eaLnBrk="1" fontAlgn="auto" hangingPunct="1">
              <a:lnSpc>
                <a:spcPct val="90000"/>
              </a:lnSpc>
              <a:spcAft>
                <a:spcPts val="0"/>
              </a:spcAft>
              <a:defRPr/>
            </a:pPr>
            <a:r>
              <a:rPr lang="en-US" i="1" dirty="0" err="1" smtClean="0"/>
              <a:t>K</a:t>
            </a:r>
            <a:r>
              <a:rPr lang="en-US" i="1" baseline="-25000" dirty="0" err="1" smtClean="0"/>
              <a:t>c</a:t>
            </a:r>
            <a:r>
              <a:rPr lang="en-US" baseline="-25000" dirty="0" smtClean="0"/>
              <a:t> </a:t>
            </a:r>
            <a:r>
              <a:rPr lang="en-US" dirty="0" smtClean="0"/>
              <a:t>= –(5.0 x 10</a:t>
            </a:r>
            <a:r>
              <a:rPr lang="en-US" baseline="30000" dirty="0" smtClean="0"/>
              <a:t>18</a:t>
            </a:r>
            <a:r>
              <a:rPr lang="en-US" dirty="0" smtClean="0"/>
              <a:t>)/2</a:t>
            </a:r>
          </a:p>
          <a:p>
            <a:pPr algn="l" rtl="0" eaLnBrk="1" fontAlgn="auto" hangingPunct="1">
              <a:lnSpc>
                <a:spcPct val="90000"/>
              </a:lnSpc>
              <a:spcAft>
                <a:spcPts val="0"/>
              </a:spcAft>
              <a:defRPr/>
            </a:pPr>
            <a:r>
              <a:rPr lang="en-US" i="1" dirty="0" err="1" smtClean="0"/>
              <a:t>K</a:t>
            </a:r>
            <a:r>
              <a:rPr lang="en-US" i="1" baseline="-25000" dirty="0" err="1" smtClean="0"/>
              <a:t>c</a:t>
            </a:r>
            <a:r>
              <a:rPr lang="en-US" baseline="-25000" dirty="0" smtClean="0"/>
              <a:t> </a:t>
            </a:r>
            <a:r>
              <a:rPr lang="en-US" dirty="0" smtClean="0"/>
              <a:t>= –(5.0 x 10</a:t>
            </a:r>
            <a:r>
              <a:rPr lang="en-US" baseline="30000" dirty="0" smtClean="0"/>
              <a:t>18</a:t>
            </a:r>
            <a:r>
              <a:rPr lang="en-US" dirty="0" smtClean="0"/>
              <a:t>)</a:t>
            </a:r>
            <a:r>
              <a:rPr lang="en-US" baseline="30000" dirty="0" smtClean="0"/>
              <a:t>1/2</a:t>
            </a:r>
          </a:p>
          <a:p>
            <a:pPr algn="l" rtl="0" eaLnBrk="1" fontAlgn="auto" hangingPunct="1">
              <a:lnSpc>
                <a:spcPct val="90000"/>
              </a:lnSpc>
              <a:spcAft>
                <a:spcPts val="0"/>
              </a:spcAft>
              <a:defRPr/>
            </a:pPr>
            <a:r>
              <a:rPr lang="en-US" i="1" dirty="0" err="1" smtClean="0"/>
              <a:t>K</a:t>
            </a:r>
            <a:r>
              <a:rPr lang="en-US" i="1" baseline="-25000" dirty="0" err="1" smtClean="0"/>
              <a:t>c</a:t>
            </a:r>
            <a:r>
              <a:rPr lang="en-US" baseline="-25000" dirty="0" smtClean="0"/>
              <a:t> </a:t>
            </a:r>
            <a:r>
              <a:rPr lang="en-US" dirty="0" smtClean="0"/>
              <a:t>= 2/(5.0 x 10</a:t>
            </a:r>
            <a:r>
              <a:rPr lang="en-US" baseline="30000" dirty="0" smtClean="0"/>
              <a:t>18</a:t>
            </a:r>
            <a:r>
              <a:rPr lang="en-US" dirty="0" smtClean="0"/>
              <a:t>)</a:t>
            </a:r>
            <a:r>
              <a:rPr lang="en-US" baseline="30000" dirty="0" smtClean="0"/>
              <a:t>1/2</a:t>
            </a:r>
          </a:p>
        </p:txBody>
      </p:sp>
      <p:sp>
        <p:nvSpPr>
          <p:cNvPr id="613380" name="FlagCount" hidden="1">
            <a:hlinkClick r:id="rId3" action="ppaction://hlinkfile"/>
          </p:cNvPr>
          <p:cNvSpPr>
            <a:spLocks noChangeArrowheads="1"/>
          </p:cNvSpPr>
          <p:nvPr/>
        </p:nvSpPr>
        <p:spPr bwMode="auto">
          <a:xfrm>
            <a:off x="8255000" y="254000"/>
            <a:ext cx="381000" cy="317500"/>
          </a:xfrm>
          <a:prstGeom prst="wedgeRoundRectCallout">
            <a:avLst>
              <a:gd name="adj1" fmla="val -43750"/>
              <a:gd name="adj2" fmla="val 70000"/>
              <a:gd name="adj3" fmla="val 16667"/>
            </a:avLst>
          </a:prstGeom>
          <a:solidFill>
            <a:schemeClr val="accent1">
              <a:alpha val="25098"/>
            </a:schemeClr>
          </a:solidFill>
          <a:ln w="19050">
            <a:solidFill>
              <a:schemeClr val="tx1"/>
            </a:solidFill>
            <a:miter lim="800000"/>
            <a:headEnd/>
            <a:tailEnd/>
          </a:ln>
        </p:spPr>
        <p:txBody>
          <a:bodyPr wrap="none" anchor="ctr"/>
          <a:lstStyle/>
          <a:p>
            <a:r>
              <a:rPr lang="en-US" sz="1400" b="1">
                <a:latin typeface="Calibri" pitchFamily="34" charset="0"/>
              </a:rPr>
              <a:t>0</a:t>
            </a:r>
          </a:p>
        </p:txBody>
      </p:sp>
      <p:grpSp>
        <p:nvGrpSpPr>
          <p:cNvPr id="613381" name="Group 13"/>
          <p:cNvGrpSpPr>
            <a:grpSpLocks/>
          </p:cNvGrpSpPr>
          <p:nvPr/>
        </p:nvGrpSpPr>
        <p:grpSpPr bwMode="auto">
          <a:xfrm>
            <a:off x="179388" y="1987550"/>
            <a:ext cx="8278812" cy="1295400"/>
            <a:chOff x="-503" y="909"/>
            <a:chExt cx="7628" cy="816"/>
          </a:xfrm>
        </p:grpSpPr>
        <p:grpSp>
          <p:nvGrpSpPr>
            <p:cNvPr id="613383" name="Group 5"/>
            <p:cNvGrpSpPr>
              <a:grpSpLocks/>
            </p:cNvGrpSpPr>
            <p:nvPr/>
          </p:nvGrpSpPr>
          <p:grpSpPr bwMode="auto">
            <a:xfrm>
              <a:off x="-503" y="912"/>
              <a:ext cx="7628" cy="291"/>
              <a:chOff x="-503" y="912"/>
              <a:chExt cx="7628" cy="291"/>
            </a:xfrm>
          </p:grpSpPr>
          <p:sp>
            <p:nvSpPr>
              <p:cNvPr id="613388" name="Text Box 6"/>
              <p:cNvSpPr txBox="1">
                <a:spLocks noChangeArrowheads="1"/>
              </p:cNvSpPr>
              <p:nvPr/>
            </p:nvSpPr>
            <p:spPr bwMode="auto">
              <a:xfrm>
                <a:off x="-503" y="912"/>
                <a:ext cx="7628" cy="291"/>
              </a:xfrm>
              <a:prstGeom prst="rect">
                <a:avLst/>
              </a:prstGeom>
              <a:noFill/>
              <a:ln w="9525">
                <a:noFill/>
                <a:miter lim="800000"/>
                <a:headEnd/>
                <a:tailEnd/>
              </a:ln>
            </p:spPr>
            <p:txBody>
              <a:bodyPr wrap="none">
                <a:spAutoFit/>
              </a:bodyPr>
              <a:lstStyle/>
              <a:p>
                <a:pPr algn="l" rtl="0"/>
                <a:r>
                  <a:rPr lang="en-US" sz="2400" b="1">
                    <a:latin typeface="Calibri" pitchFamily="34" charset="0"/>
                  </a:rPr>
                  <a:t>2 CO(</a:t>
                </a:r>
                <a:r>
                  <a:rPr lang="en-US" sz="2400" b="1" i="1">
                    <a:latin typeface="Calibri" pitchFamily="34" charset="0"/>
                  </a:rPr>
                  <a:t>g</a:t>
                </a:r>
                <a:r>
                  <a:rPr lang="en-US" sz="2400" b="1">
                    <a:latin typeface="Calibri" pitchFamily="34" charset="0"/>
                  </a:rPr>
                  <a:t>)  +  O</a:t>
                </a:r>
                <a:r>
                  <a:rPr lang="en-US" sz="2400" b="1" baseline="-25000">
                    <a:latin typeface="Calibri" pitchFamily="34" charset="0"/>
                  </a:rPr>
                  <a:t>2</a:t>
                </a:r>
                <a:r>
                  <a:rPr lang="en-US" sz="2400" b="1">
                    <a:latin typeface="Calibri" pitchFamily="34" charset="0"/>
                  </a:rPr>
                  <a:t>(</a:t>
                </a:r>
                <a:r>
                  <a:rPr lang="en-US" sz="2400" b="1" i="1">
                    <a:latin typeface="Calibri" pitchFamily="34" charset="0"/>
                  </a:rPr>
                  <a:t>g</a:t>
                </a:r>
                <a:r>
                  <a:rPr lang="en-US" sz="2400" b="1">
                    <a:latin typeface="Calibri" pitchFamily="34" charset="0"/>
                  </a:rPr>
                  <a:t>)                      2 CO</a:t>
                </a:r>
                <a:r>
                  <a:rPr lang="en-US" sz="2400" b="1" baseline="-25000">
                    <a:latin typeface="Calibri" pitchFamily="34" charset="0"/>
                  </a:rPr>
                  <a:t>2</a:t>
                </a:r>
                <a:r>
                  <a:rPr lang="en-US" sz="2400" b="1">
                    <a:latin typeface="Calibri" pitchFamily="34" charset="0"/>
                  </a:rPr>
                  <a:t>(</a:t>
                </a:r>
                <a:r>
                  <a:rPr lang="en-US" sz="2400" b="1" i="1">
                    <a:latin typeface="Calibri" pitchFamily="34" charset="0"/>
                  </a:rPr>
                  <a:t>g</a:t>
                </a:r>
                <a:r>
                  <a:rPr lang="en-US" sz="2400" b="1">
                    <a:latin typeface="Calibri" pitchFamily="34" charset="0"/>
                  </a:rPr>
                  <a:t>)          </a:t>
                </a:r>
                <a:r>
                  <a:rPr lang="en-US" sz="2400" b="1" i="1">
                    <a:latin typeface="Calibri" pitchFamily="34" charset="0"/>
                  </a:rPr>
                  <a:t>K</a:t>
                </a:r>
                <a:r>
                  <a:rPr lang="en-US" sz="2400" b="1" i="1" baseline="-25000">
                    <a:latin typeface="Calibri" pitchFamily="34" charset="0"/>
                  </a:rPr>
                  <a:t>c</a:t>
                </a:r>
                <a:r>
                  <a:rPr lang="en-US" sz="2400" b="1">
                    <a:latin typeface="Calibri" pitchFamily="34" charset="0"/>
                  </a:rPr>
                  <a:t> = 5.0 x 10</a:t>
                </a:r>
                <a:r>
                  <a:rPr lang="en-US" sz="2400" b="1" baseline="30000">
                    <a:latin typeface="Calibri" pitchFamily="34" charset="0"/>
                  </a:rPr>
                  <a:t>18</a:t>
                </a:r>
                <a:r>
                  <a:rPr lang="en-US" sz="2400" b="1">
                    <a:latin typeface="Calibri" pitchFamily="34" charset="0"/>
                  </a:rPr>
                  <a:t> at 25 °C</a:t>
                </a:r>
              </a:p>
            </p:txBody>
          </p:sp>
          <p:sp>
            <p:nvSpPr>
              <p:cNvPr id="613389" name="Line 7"/>
              <p:cNvSpPr>
                <a:spLocks noChangeShapeType="1"/>
              </p:cNvSpPr>
              <p:nvPr/>
            </p:nvSpPr>
            <p:spPr bwMode="auto">
              <a:xfrm>
                <a:off x="1819" y="1091"/>
                <a:ext cx="720" cy="0"/>
              </a:xfrm>
              <a:prstGeom prst="line">
                <a:avLst/>
              </a:prstGeom>
              <a:noFill/>
              <a:ln w="28575">
                <a:solidFill>
                  <a:srgbClr val="000080"/>
                </a:solidFill>
                <a:round/>
                <a:headEnd/>
                <a:tailEnd type="triangle" w="med" len="med"/>
              </a:ln>
            </p:spPr>
            <p:txBody>
              <a:bodyPr wrap="none" anchor="ctr"/>
              <a:lstStyle/>
              <a:p>
                <a:endParaRPr lang="en-US"/>
              </a:p>
            </p:txBody>
          </p:sp>
        </p:grpSp>
        <p:grpSp>
          <p:nvGrpSpPr>
            <p:cNvPr id="613384" name="Group 8"/>
            <p:cNvGrpSpPr>
              <a:grpSpLocks/>
            </p:cNvGrpSpPr>
            <p:nvPr/>
          </p:nvGrpSpPr>
          <p:grpSpPr bwMode="auto">
            <a:xfrm>
              <a:off x="-417" y="1344"/>
              <a:ext cx="7424" cy="291"/>
              <a:chOff x="-417" y="1344"/>
              <a:chExt cx="7424" cy="291"/>
            </a:xfrm>
          </p:grpSpPr>
          <p:sp>
            <p:nvSpPr>
              <p:cNvPr id="613386" name="Text Box 9"/>
              <p:cNvSpPr txBox="1">
                <a:spLocks noChangeArrowheads="1"/>
              </p:cNvSpPr>
              <p:nvPr/>
            </p:nvSpPr>
            <p:spPr bwMode="auto">
              <a:xfrm>
                <a:off x="-417" y="1344"/>
                <a:ext cx="7424" cy="291"/>
              </a:xfrm>
              <a:prstGeom prst="rect">
                <a:avLst/>
              </a:prstGeom>
              <a:noFill/>
              <a:ln w="9525">
                <a:noFill/>
                <a:miter lim="800000"/>
                <a:headEnd/>
                <a:tailEnd/>
              </a:ln>
            </p:spPr>
            <p:txBody>
              <a:bodyPr wrap="none">
                <a:spAutoFit/>
              </a:bodyPr>
              <a:lstStyle/>
              <a:p>
                <a:pPr algn="l" rtl="0"/>
                <a:r>
                  <a:rPr lang="en-US" sz="2400" b="1">
                    <a:latin typeface="Calibri" pitchFamily="34" charset="0"/>
                  </a:rPr>
                  <a:t>CO</a:t>
                </a:r>
                <a:r>
                  <a:rPr lang="en-US" sz="2400" b="1" baseline="-25000">
                    <a:latin typeface="Calibri" pitchFamily="34" charset="0"/>
                  </a:rPr>
                  <a:t>2</a:t>
                </a:r>
                <a:r>
                  <a:rPr lang="en-US" sz="2400" b="1">
                    <a:latin typeface="Calibri" pitchFamily="34" charset="0"/>
                  </a:rPr>
                  <a:t>(</a:t>
                </a:r>
                <a:r>
                  <a:rPr lang="en-US" sz="2400" b="1" i="1">
                    <a:latin typeface="Calibri" pitchFamily="34" charset="0"/>
                  </a:rPr>
                  <a:t>g</a:t>
                </a:r>
                <a:r>
                  <a:rPr lang="en-US" sz="2400" b="1">
                    <a:latin typeface="Calibri" pitchFamily="34" charset="0"/>
                  </a:rPr>
                  <a:t>)                    CO(</a:t>
                </a:r>
                <a:r>
                  <a:rPr lang="en-US" sz="2400" b="1" i="1">
                    <a:latin typeface="Calibri" pitchFamily="34" charset="0"/>
                  </a:rPr>
                  <a:t>g</a:t>
                </a:r>
                <a:r>
                  <a:rPr lang="en-US" sz="2400" b="1">
                    <a:latin typeface="Calibri" pitchFamily="34" charset="0"/>
                  </a:rPr>
                  <a:t>)  +   1/2 O</a:t>
                </a:r>
                <a:r>
                  <a:rPr lang="en-US" sz="2400" b="1" baseline="-25000">
                    <a:latin typeface="Calibri" pitchFamily="34" charset="0"/>
                  </a:rPr>
                  <a:t>2</a:t>
                </a:r>
                <a:r>
                  <a:rPr lang="en-US" sz="2400" b="1">
                    <a:latin typeface="Calibri" pitchFamily="34" charset="0"/>
                  </a:rPr>
                  <a:t>(</a:t>
                </a:r>
                <a:r>
                  <a:rPr lang="en-US" sz="2400" b="1" i="1">
                    <a:latin typeface="Calibri" pitchFamily="34" charset="0"/>
                  </a:rPr>
                  <a:t>g</a:t>
                </a:r>
                <a:r>
                  <a:rPr lang="en-US" sz="2400" b="1">
                    <a:latin typeface="Calibri" pitchFamily="34" charset="0"/>
                  </a:rPr>
                  <a:t>)         </a:t>
                </a:r>
                <a:r>
                  <a:rPr lang="en-US" sz="2400" b="1" i="1">
                    <a:latin typeface="Calibri" pitchFamily="34" charset="0"/>
                  </a:rPr>
                  <a:t>K</a:t>
                </a:r>
                <a:r>
                  <a:rPr lang="en-US" sz="2400" b="1" i="1" baseline="-25000">
                    <a:latin typeface="Calibri" pitchFamily="34" charset="0"/>
                  </a:rPr>
                  <a:t>c</a:t>
                </a:r>
                <a:r>
                  <a:rPr lang="en-US" sz="2400" b="1">
                    <a:latin typeface="Calibri" pitchFamily="34" charset="0"/>
                  </a:rPr>
                  <a:t> = ??            at 25 °C</a:t>
                </a:r>
                <a:endParaRPr lang="en-US" sz="2400">
                  <a:latin typeface="Calibri" pitchFamily="34" charset="0"/>
                </a:endParaRPr>
              </a:p>
            </p:txBody>
          </p:sp>
          <p:sp>
            <p:nvSpPr>
              <p:cNvPr id="613387" name="Line 10"/>
              <p:cNvSpPr>
                <a:spLocks noChangeShapeType="1"/>
              </p:cNvSpPr>
              <p:nvPr/>
            </p:nvSpPr>
            <p:spPr bwMode="auto">
              <a:xfrm>
                <a:off x="691" y="1499"/>
                <a:ext cx="528" cy="0"/>
              </a:xfrm>
              <a:prstGeom prst="line">
                <a:avLst/>
              </a:prstGeom>
              <a:noFill/>
              <a:ln w="28575">
                <a:solidFill>
                  <a:srgbClr val="000080"/>
                </a:solidFill>
                <a:round/>
                <a:headEnd/>
                <a:tailEnd type="triangle" w="med" len="med"/>
              </a:ln>
            </p:spPr>
            <p:txBody>
              <a:bodyPr wrap="none" anchor="ctr"/>
              <a:lstStyle/>
              <a:p>
                <a:endParaRPr lang="en-US"/>
              </a:p>
            </p:txBody>
          </p:sp>
        </p:grpSp>
        <p:sp>
          <p:nvSpPr>
            <p:cNvPr id="613385" name="Rectangle 12"/>
            <p:cNvSpPr>
              <a:spLocks noChangeArrowheads="1"/>
            </p:cNvSpPr>
            <p:nvPr/>
          </p:nvSpPr>
          <p:spPr bwMode="auto">
            <a:xfrm>
              <a:off x="-503" y="909"/>
              <a:ext cx="4578" cy="816"/>
            </a:xfrm>
            <a:prstGeom prst="rect">
              <a:avLst/>
            </a:prstGeom>
            <a:noFill/>
            <a:ln w="38100">
              <a:solidFill>
                <a:srgbClr val="FF0000"/>
              </a:solidFill>
              <a:miter lim="800000"/>
              <a:headEnd/>
              <a:tailEnd/>
            </a:ln>
          </p:spPr>
          <p:txBody>
            <a:bodyPr wrap="none" anchor="ctr"/>
            <a:lstStyle/>
            <a:p>
              <a:pPr algn="l" rtl="0"/>
              <a:endParaRPr lang="en-US" sz="2400">
                <a:latin typeface="Calibri" pitchFamily="34" charset="0"/>
              </a:endParaRPr>
            </a:p>
          </p:txBody>
        </p:sp>
      </p:grpSp>
      <p:sp>
        <p:nvSpPr>
          <p:cNvPr id="613382" name="Slide Number Placeholder 12"/>
          <p:cNvSpPr>
            <a:spLocks noGrp="1"/>
          </p:cNvSpPr>
          <p:nvPr>
            <p:ph type="sldNum" sz="quarter" idx="12"/>
          </p:nvPr>
        </p:nvSpPr>
        <p:spPr>
          <a:noFill/>
        </p:spPr>
        <p:txBody>
          <a:bodyPr/>
          <a:lstStyle/>
          <a:p>
            <a:fld id="{D55B92A6-89F2-46DD-AB63-C4A4095D9C39}" type="slidenum">
              <a:rPr lang="ar-SA" smtClean="0">
                <a:latin typeface="Arial" pitchFamily="34" charset="0"/>
                <a:cs typeface="Arial" pitchFamily="34" charset="0"/>
              </a:rPr>
              <a:pPr/>
              <a:t>561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2" name="Content Placeholder 2"/>
          <p:cNvSpPr>
            <a:spLocks noGrp="1"/>
          </p:cNvSpPr>
          <p:nvPr>
            <p:ph idx="1"/>
          </p:nvPr>
        </p:nvSpPr>
        <p:spPr>
          <a:xfrm>
            <a:off x="457200" y="304800"/>
            <a:ext cx="8229600" cy="4525963"/>
          </a:xfrm>
        </p:spPr>
        <p:txBody>
          <a:bodyPr/>
          <a:lstStyle/>
          <a:p>
            <a:pPr algn="l" rtl="0" eaLnBrk="1" hangingPunct="1"/>
            <a:r>
              <a:rPr lang="en-US" smtClean="0"/>
              <a:t>Write the equilibrium expression for </a:t>
            </a:r>
            <a:r>
              <a:rPr lang="en-US" i="1" smtClean="0"/>
              <a:t>K</a:t>
            </a:r>
            <a:r>
              <a:rPr lang="en-US" i="1" baseline="-25000" smtClean="0"/>
              <a:t>c</a:t>
            </a:r>
            <a:r>
              <a:rPr lang="en-US" i="1" smtClean="0"/>
              <a:t> </a:t>
            </a:r>
            <a:r>
              <a:rPr lang="en-US" smtClean="0"/>
              <a:t>for the following reactions:</a:t>
            </a:r>
          </a:p>
          <a:p>
            <a:pPr algn="l" rtl="0" eaLnBrk="1" hangingPunct="1"/>
            <a:endParaRPr lang="en-US" smtClean="0"/>
          </a:p>
        </p:txBody>
      </p:sp>
      <p:pic>
        <p:nvPicPr>
          <p:cNvPr id="614403" name="Picture 68" descr="15"/>
          <p:cNvPicPr>
            <a:picLocks noChangeAspect="1" noChangeArrowheads="1"/>
          </p:cNvPicPr>
          <p:nvPr/>
        </p:nvPicPr>
        <p:blipFill>
          <a:blip r:embed="rId3" cstate="print"/>
          <a:srcRect/>
          <a:stretch>
            <a:fillRect/>
          </a:stretch>
        </p:blipFill>
        <p:spPr bwMode="auto">
          <a:xfrm>
            <a:off x="457200" y="2362200"/>
            <a:ext cx="8077200" cy="1790700"/>
          </a:xfrm>
          <a:prstGeom prst="rect">
            <a:avLst/>
          </a:prstGeom>
          <a:noFill/>
          <a:ln w="9525">
            <a:noFill/>
            <a:miter lim="800000"/>
            <a:headEnd/>
            <a:tailEnd/>
          </a:ln>
        </p:spPr>
      </p:pic>
      <p:pic>
        <p:nvPicPr>
          <p:cNvPr id="614404" name="Picture 69" descr="15"/>
          <p:cNvPicPr>
            <a:picLocks noChangeAspect="1" noChangeArrowheads="1"/>
          </p:cNvPicPr>
          <p:nvPr/>
        </p:nvPicPr>
        <p:blipFill>
          <a:blip r:embed="rId4" cstate="print"/>
          <a:srcRect/>
          <a:stretch>
            <a:fillRect/>
          </a:stretch>
        </p:blipFill>
        <p:spPr bwMode="auto">
          <a:xfrm>
            <a:off x="250825" y="4941888"/>
            <a:ext cx="8388350" cy="1065212"/>
          </a:xfrm>
          <a:prstGeom prst="rect">
            <a:avLst/>
          </a:prstGeom>
          <a:noFill/>
          <a:ln w="9525">
            <a:noFill/>
            <a:miter lim="800000"/>
            <a:headEnd/>
            <a:tailEnd/>
          </a:ln>
        </p:spPr>
      </p:pic>
      <p:sp>
        <p:nvSpPr>
          <p:cNvPr id="614405" name="Slide Number Placeholder 4"/>
          <p:cNvSpPr>
            <a:spLocks noGrp="1"/>
          </p:cNvSpPr>
          <p:nvPr>
            <p:ph type="sldNum" sz="quarter" idx="12"/>
          </p:nvPr>
        </p:nvSpPr>
        <p:spPr>
          <a:noFill/>
        </p:spPr>
        <p:txBody>
          <a:bodyPr/>
          <a:lstStyle/>
          <a:p>
            <a:fld id="{2D9CB1B1-CE6C-4D1C-AF05-FC3031B3DC67}" type="slidenum">
              <a:rPr lang="ar-SA" smtClean="0">
                <a:latin typeface="Arial" pitchFamily="34" charset="0"/>
                <a:cs typeface="Arial" pitchFamily="34" charset="0"/>
              </a:rPr>
              <a:pPr/>
              <a:t>562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6"/>
          <p:cNvGrpSpPr>
            <a:grpSpLocks noGrp="1"/>
          </p:cNvGrpSpPr>
          <p:nvPr/>
        </p:nvGrpSpPr>
        <p:grpSpPr bwMode="auto">
          <a:xfrm>
            <a:off x="179388" y="620713"/>
            <a:ext cx="9067800" cy="4298950"/>
            <a:chOff x="336" y="2801"/>
            <a:chExt cx="5088" cy="800"/>
          </a:xfrm>
        </p:grpSpPr>
        <p:sp>
          <p:nvSpPr>
            <p:cNvPr id="615428" name="Text Box 15"/>
            <p:cNvSpPr txBox="1">
              <a:spLocks noChangeArrowheads="1"/>
            </p:cNvSpPr>
            <p:nvPr/>
          </p:nvSpPr>
          <p:spPr bwMode="auto">
            <a:xfrm>
              <a:off x="336" y="2832"/>
              <a:ext cx="5088" cy="192"/>
            </a:xfrm>
            <a:prstGeom prst="rect">
              <a:avLst/>
            </a:prstGeom>
            <a:noFill/>
            <a:ln w="9525">
              <a:noFill/>
              <a:miter lim="800000"/>
              <a:headEnd/>
              <a:tailEnd/>
            </a:ln>
          </p:spPr>
          <p:txBody>
            <a:bodyPr>
              <a:spAutoFit/>
            </a:bodyPr>
            <a:lstStyle/>
            <a:p>
              <a:endParaRPr lang="en-US" u="sng">
                <a:latin typeface="Calibri" pitchFamily="34" charset="0"/>
              </a:endParaRPr>
            </a:p>
          </p:txBody>
        </p:sp>
        <p:pic>
          <p:nvPicPr>
            <p:cNvPr id="615429" name="Picture 70" descr="15"/>
            <p:cNvPicPr>
              <a:picLocks noChangeAspect="1" noChangeArrowheads="1"/>
            </p:cNvPicPr>
            <p:nvPr/>
          </p:nvPicPr>
          <p:blipFill>
            <a:blip r:embed="rId3" cstate="print"/>
            <a:srcRect/>
            <a:stretch>
              <a:fillRect/>
            </a:stretch>
          </p:blipFill>
          <p:spPr bwMode="auto">
            <a:xfrm>
              <a:off x="1508" y="3310"/>
              <a:ext cx="2293" cy="291"/>
            </a:xfrm>
            <a:prstGeom prst="rect">
              <a:avLst/>
            </a:prstGeom>
            <a:noFill/>
            <a:ln w="9525">
              <a:noFill/>
              <a:miter lim="800000"/>
              <a:headEnd/>
              <a:tailEnd/>
            </a:ln>
          </p:spPr>
        </p:pic>
        <p:pic>
          <p:nvPicPr>
            <p:cNvPr id="615430" name="Picture 75" descr="Picture 4"/>
            <p:cNvPicPr>
              <a:picLocks noChangeAspect="1" noChangeArrowheads="1"/>
            </p:cNvPicPr>
            <p:nvPr/>
          </p:nvPicPr>
          <p:blipFill>
            <a:blip r:embed="rId4" cstate="print"/>
            <a:srcRect/>
            <a:stretch>
              <a:fillRect/>
            </a:stretch>
          </p:blipFill>
          <p:spPr bwMode="auto">
            <a:xfrm>
              <a:off x="336" y="2801"/>
              <a:ext cx="4222" cy="244"/>
            </a:xfrm>
            <a:prstGeom prst="rect">
              <a:avLst/>
            </a:prstGeom>
            <a:noFill/>
            <a:ln w="9525">
              <a:noFill/>
              <a:miter lim="800000"/>
              <a:headEnd/>
              <a:tailEnd/>
            </a:ln>
          </p:spPr>
        </p:pic>
      </p:grpSp>
      <p:sp>
        <p:nvSpPr>
          <p:cNvPr id="615427" name="Slide Number Placeholder 8"/>
          <p:cNvSpPr>
            <a:spLocks noGrp="1"/>
          </p:cNvSpPr>
          <p:nvPr>
            <p:ph type="sldNum" sz="quarter" idx="12"/>
          </p:nvPr>
        </p:nvSpPr>
        <p:spPr>
          <a:noFill/>
        </p:spPr>
        <p:txBody>
          <a:bodyPr/>
          <a:lstStyle/>
          <a:p>
            <a:fld id="{C02E18B3-7328-48A4-8DD7-8B76C42B94E4}" type="slidenum">
              <a:rPr lang="ar-SA" smtClean="0">
                <a:latin typeface="Arial" pitchFamily="34" charset="0"/>
                <a:cs typeface="Arial" pitchFamily="34" charset="0"/>
              </a:rPr>
              <a:pPr/>
              <a:t>563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450" name="Content Placeholder 2"/>
          <p:cNvSpPr>
            <a:spLocks noGrp="1"/>
          </p:cNvSpPr>
          <p:nvPr>
            <p:ph idx="1"/>
          </p:nvPr>
        </p:nvSpPr>
        <p:spPr>
          <a:xfrm>
            <a:off x="395288" y="549275"/>
            <a:ext cx="8229600" cy="4525963"/>
          </a:xfrm>
        </p:spPr>
        <p:txBody>
          <a:bodyPr/>
          <a:lstStyle/>
          <a:p>
            <a:pPr algn="l" rtl="0" eaLnBrk="1" hangingPunct="1">
              <a:buFontTx/>
              <a:buNone/>
            </a:pPr>
            <a:r>
              <a:rPr lang="en-US" smtClean="0"/>
              <a:t>Ex: In the synthesis of ammonia from nitrogen and hydrogen,</a:t>
            </a:r>
          </a:p>
          <a:p>
            <a:pPr algn="l" rtl="0" eaLnBrk="1" hangingPunct="1">
              <a:buFontTx/>
              <a:buNone/>
            </a:pPr>
            <a:r>
              <a:rPr lang="en-US" smtClean="0"/>
              <a:t>		</a:t>
            </a:r>
          </a:p>
          <a:p>
            <a:pPr algn="l" rtl="0" eaLnBrk="1" hangingPunct="1">
              <a:buFontTx/>
              <a:buNone/>
            </a:pPr>
            <a:endParaRPr lang="en-US" b="1" smtClean="0"/>
          </a:p>
          <a:p>
            <a:pPr algn="l" rtl="0" eaLnBrk="1" hangingPunct="1">
              <a:buFontTx/>
              <a:buNone/>
            </a:pPr>
            <a:r>
              <a:rPr lang="en-US" i="1" smtClean="0"/>
              <a:t>K</a:t>
            </a:r>
            <a:r>
              <a:rPr lang="en-US" i="1" baseline="-25000" smtClean="0"/>
              <a:t>c</a:t>
            </a:r>
            <a:r>
              <a:rPr lang="en-US" smtClean="0"/>
              <a:t> = 9.60 at 300 °C. Calculate </a:t>
            </a:r>
            <a:r>
              <a:rPr lang="en-US" i="1" smtClean="0"/>
              <a:t>K</a:t>
            </a:r>
            <a:r>
              <a:rPr lang="en-US" i="1" baseline="-25000" smtClean="0"/>
              <a:t>p</a:t>
            </a:r>
            <a:r>
              <a:rPr lang="en-US" i="1" smtClean="0"/>
              <a:t> </a:t>
            </a:r>
            <a:r>
              <a:rPr lang="en-US" smtClean="0"/>
              <a:t>for this reaction at this temperature.</a:t>
            </a:r>
          </a:p>
          <a:p>
            <a:pPr algn="l" rtl="0" eaLnBrk="1" hangingPunct="1">
              <a:buFontTx/>
              <a:buNone/>
            </a:pPr>
            <a:endParaRPr lang="en-US" smtClean="0"/>
          </a:p>
        </p:txBody>
      </p:sp>
      <p:pic>
        <p:nvPicPr>
          <p:cNvPr id="616451" name="Picture 12" descr="15"/>
          <p:cNvPicPr>
            <a:picLocks noChangeAspect="1" noChangeArrowheads="1"/>
          </p:cNvPicPr>
          <p:nvPr/>
        </p:nvPicPr>
        <p:blipFill>
          <a:blip r:embed="rId3" cstate="print"/>
          <a:srcRect/>
          <a:stretch>
            <a:fillRect/>
          </a:stretch>
        </p:blipFill>
        <p:spPr bwMode="auto">
          <a:xfrm>
            <a:off x="1476375" y="1773238"/>
            <a:ext cx="5867400" cy="638175"/>
          </a:xfrm>
          <a:prstGeom prst="rect">
            <a:avLst/>
          </a:prstGeom>
          <a:noFill/>
          <a:ln w="9525">
            <a:noFill/>
            <a:miter lim="800000"/>
            <a:headEnd/>
            <a:tailEnd/>
          </a:ln>
        </p:spPr>
      </p:pic>
      <p:pic>
        <p:nvPicPr>
          <p:cNvPr id="616452" name="Picture 13" descr="15"/>
          <p:cNvPicPr>
            <a:picLocks noChangeAspect="1" noChangeArrowheads="1"/>
          </p:cNvPicPr>
          <p:nvPr/>
        </p:nvPicPr>
        <p:blipFill>
          <a:blip r:embed="rId4" cstate="print"/>
          <a:srcRect/>
          <a:stretch>
            <a:fillRect/>
          </a:stretch>
        </p:blipFill>
        <p:spPr bwMode="auto">
          <a:xfrm>
            <a:off x="250825" y="3933825"/>
            <a:ext cx="8281988" cy="873125"/>
          </a:xfrm>
          <a:prstGeom prst="rect">
            <a:avLst/>
          </a:prstGeom>
          <a:noFill/>
          <a:ln w="9525">
            <a:noFill/>
            <a:miter lim="800000"/>
            <a:headEnd/>
            <a:tailEnd/>
          </a:ln>
        </p:spPr>
      </p:pic>
      <p:pic>
        <p:nvPicPr>
          <p:cNvPr id="616453" name="Picture 14" descr="Picture 2"/>
          <p:cNvPicPr>
            <a:picLocks noChangeAspect="1" noChangeArrowheads="1"/>
          </p:cNvPicPr>
          <p:nvPr/>
        </p:nvPicPr>
        <p:blipFill>
          <a:blip r:embed="rId5" cstate="print"/>
          <a:srcRect/>
          <a:stretch>
            <a:fillRect/>
          </a:stretch>
        </p:blipFill>
        <p:spPr bwMode="auto">
          <a:xfrm>
            <a:off x="468313" y="5084763"/>
            <a:ext cx="7991475" cy="1498600"/>
          </a:xfrm>
          <a:prstGeom prst="rect">
            <a:avLst/>
          </a:prstGeom>
          <a:noFill/>
          <a:ln w="9525">
            <a:noFill/>
            <a:miter lim="800000"/>
            <a:headEnd/>
            <a:tailEnd/>
          </a:ln>
        </p:spPr>
      </p:pic>
      <p:sp>
        <p:nvSpPr>
          <p:cNvPr id="616454" name="Slide Number Placeholder 6"/>
          <p:cNvSpPr>
            <a:spLocks noGrp="1"/>
          </p:cNvSpPr>
          <p:nvPr>
            <p:ph type="sldNum" sz="quarter" idx="12"/>
          </p:nvPr>
        </p:nvSpPr>
        <p:spPr>
          <a:xfrm>
            <a:off x="0" y="6381750"/>
            <a:ext cx="2133600" cy="476250"/>
          </a:xfrm>
          <a:noFill/>
        </p:spPr>
        <p:txBody>
          <a:bodyPr/>
          <a:lstStyle/>
          <a:p>
            <a:fld id="{EDCD28CB-E01A-4328-8F0A-7EB21D75A0C1}" type="slidenum">
              <a:rPr lang="ar-SA" smtClean="0">
                <a:latin typeface="Arial" pitchFamily="34" charset="0"/>
                <a:cs typeface="Arial" pitchFamily="34" charset="0"/>
              </a:rPr>
              <a:pPr/>
              <a:t>564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33400"/>
            <a:ext cx="8229600" cy="4525963"/>
          </a:xfrm>
        </p:spPr>
        <p:txBody>
          <a:bodyPr rtlCol="0">
            <a:normAutofit fontScale="85000" lnSpcReduction="20000"/>
          </a:bodyPr>
          <a:lstStyle/>
          <a:p>
            <a:pPr algn="l" rtl="0" eaLnBrk="1" fontAlgn="auto" hangingPunct="1">
              <a:spcAft>
                <a:spcPts val="0"/>
              </a:spcAft>
              <a:buFontTx/>
              <a:buNone/>
              <a:defRPr/>
            </a:pPr>
            <a:r>
              <a:rPr lang="en-US" sz="4300" dirty="0" smtClean="0">
                <a:latin typeface="Calibri" pitchFamily="34" charset="0"/>
                <a:cs typeface="Calibri" pitchFamily="34" charset="0"/>
              </a:rPr>
              <a:t>Ex: The following diagrams represent three different systems at equilibrium, all in the same size containers.</a:t>
            </a:r>
          </a:p>
          <a:p>
            <a:pPr algn="l" rtl="0" eaLnBrk="1" fontAlgn="auto" hangingPunct="1">
              <a:spcAft>
                <a:spcPts val="0"/>
              </a:spcAft>
              <a:buFontTx/>
              <a:buNone/>
              <a:defRPr/>
            </a:pPr>
            <a:r>
              <a:rPr lang="en-US" sz="4300" dirty="0" smtClean="0">
                <a:latin typeface="Calibri" pitchFamily="34" charset="0"/>
                <a:cs typeface="Calibri" pitchFamily="34" charset="0"/>
              </a:rPr>
              <a:t> </a:t>
            </a:r>
            <a:r>
              <a:rPr lang="en-US" sz="4300" b="1" dirty="0" smtClean="0">
                <a:latin typeface="Calibri" pitchFamily="34" charset="0"/>
                <a:cs typeface="Calibri" pitchFamily="34" charset="0"/>
              </a:rPr>
              <a:t>(a) </a:t>
            </a:r>
            <a:r>
              <a:rPr lang="en-US" sz="4300" dirty="0" smtClean="0">
                <a:latin typeface="Calibri" pitchFamily="34" charset="0"/>
                <a:cs typeface="Calibri" pitchFamily="34" charset="0"/>
              </a:rPr>
              <a:t>Without doing any calculations, rank the three systems in order of increasing equilibrium constant, </a:t>
            </a:r>
            <a:r>
              <a:rPr lang="en-US" sz="4300" i="1" dirty="0" smtClean="0">
                <a:latin typeface="Calibri" pitchFamily="34" charset="0"/>
                <a:cs typeface="Calibri" pitchFamily="34" charset="0"/>
              </a:rPr>
              <a:t>K</a:t>
            </a:r>
            <a:r>
              <a:rPr lang="en-US" sz="4300" i="1" baseline="-25000" dirty="0" smtClean="0">
                <a:latin typeface="Calibri" pitchFamily="34" charset="0"/>
                <a:cs typeface="Calibri" pitchFamily="34" charset="0"/>
              </a:rPr>
              <a:t>c</a:t>
            </a:r>
            <a:r>
              <a:rPr lang="en-US" sz="4300" dirty="0" smtClean="0">
                <a:latin typeface="Calibri" pitchFamily="34" charset="0"/>
                <a:cs typeface="Calibri" pitchFamily="34" charset="0"/>
              </a:rPr>
              <a:t>.</a:t>
            </a:r>
          </a:p>
          <a:p>
            <a:pPr algn="l" rtl="0" eaLnBrk="1" fontAlgn="auto" hangingPunct="1">
              <a:spcAft>
                <a:spcPts val="0"/>
              </a:spcAft>
              <a:buFontTx/>
              <a:buNone/>
              <a:defRPr/>
            </a:pPr>
            <a:r>
              <a:rPr lang="en-US" sz="4300" dirty="0" smtClean="0">
                <a:latin typeface="Calibri" pitchFamily="34" charset="0"/>
                <a:cs typeface="Calibri" pitchFamily="34" charset="0"/>
              </a:rPr>
              <a:t> </a:t>
            </a:r>
            <a:r>
              <a:rPr lang="en-US" sz="4300" b="1" dirty="0" smtClean="0">
                <a:latin typeface="Calibri" pitchFamily="34" charset="0"/>
                <a:cs typeface="Calibri" pitchFamily="34" charset="0"/>
              </a:rPr>
              <a:t>(b) </a:t>
            </a:r>
            <a:r>
              <a:rPr lang="en-US" sz="4300" dirty="0" smtClean="0">
                <a:latin typeface="Calibri" pitchFamily="34" charset="0"/>
                <a:cs typeface="Calibri" pitchFamily="34" charset="0"/>
              </a:rPr>
              <a:t>If the volume of the containers is 1.0 L and each sphere represents 0.10 mol, calculate </a:t>
            </a:r>
            <a:r>
              <a:rPr lang="en-US" sz="4300" i="1" dirty="0" err="1" smtClean="0">
                <a:latin typeface="Calibri" pitchFamily="34" charset="0"/>
                <a:cs typeface="Calibri" pitchFamily="34" charset="0"/>
              </a:rPr>
              <a:t>K</a:t>
            </a:r>
            <a:r>
              <a:rPr lang="en-US" sz="4300" i="1" baseline="-25000" dirty="0" err="1" smtClean="0">
                <a:latin typeface="Calibri" pitchFamily="34" charset="0"/>
                <a:cs typeface="Calibri" pitchFamily="34" charset="0"/>
              </a:rPr>
              <a:t>c</a:t>
            </a:r>
            <a:r>
              <a:rPr lang="en-US" sz="4300" i="1" dirty="0" smtClean="0">
                <a:latin typeface="Calibri" pitchFamily="34" charset="0"/>
                <a:cs typeface="Calibri" pitchFamily="34" charset="0"/>
              </a:rPr>
              <a:t> </a:t>
            </a:r>
            <a:r>
              <a:rPr lang="en-US" sz="4300" dirty="0" smtClean="0">
                <a:latin typeface="Calibri" pitchFamily="34" charset="0"/>
                <a:cs typeface="Calibri" pitchFamily="34" charset="0"/>
              </a:rPr>
              <a:t>for each system.</a:t>
            </a:r>
          </a:p>
          <a:p>
            <a:pPr algn="l" rtl="0" eaLnBrk="1" fontAlgn="auto" hangingPunct="1">
              <a:spcAft>
                <a:spcPts val="0"/>
              </a:spcAft>
              <a:defRPr/>
            </a:pPr>
            <a:endParaRPr lang="en-US" dirty="0" smtClean="0">
              <a:latin typeface="Calibri" pitchFamily="34" charset="0"/>
              <a:cs typeface="Calibri" pitchFamily="34" charset="0"/>
            </a:endParaRPr>
          </a:p>
        </p:txBody>
      </p:sp>
      <p:sp>
        <p:nvSpPr>
          <p:cNvPr id="617475" name="Slide Number Placeholder 3"/>
          <p:cNvSpPr>
            <a:spLocks noGrp="1"/>
          </p:cNvSpPr>
          <p:nvPr>
            <p:ph type="sldNum" sz="quarter" idx="12"/>
          </p:nvPr>
        </p:nvSpPr>
        <p:spPr>
          <a:noFill/>
        </p:spPr>
        <p:txBody>
          <a:bodyPr/>
          <a:lstStyle/>
          <a:p>
            <a:fld id="{24BE78F5-11E0-4DB0-B7AE-DB6783E680FF}" type="slidenum">
              <a:rPr lang="ar-SA" smtClean="0">
                <a:latin typeface="Arial" pitchFamily="34" charset="0"/>
                <a:cs typeface="Arial" pitchFamily="34" charset="0"/>
              </a:rPr>
              <a:pPr/>
              <a:t>565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8498" name="Picture 12" descr="15"/>
          <p:cNvPicPr>
            <a:picLocks noGrp="1" noChangeAspect="1" noChangeArrowheads="1"/>
          </p:cNvPicPr>
          <p:nvPr>
            <p:ph idx="1"/>
          </p:nvPr>
        </p:nvPicPr>
        <p:blipFill>
          <a:blip r:embed="rId3" cstate="print"/>
          <a:srcRect/>
          <a:stretch>
            <a:fillRect/>
          </a:stretch>
        </p:blipFill>
        <p:spPr>
          <a:xfrm>
            <a:off x="2133600" y="4248150"/>
            <a:ext cx="4540250" cy="2609850"/>
          </a:xfrm>
          <a:noFill/>
        </p:spPr>
      </p:pic>
      <p:sp>
        <p:nvSpPr>
          <p:cNvPr id="618499" name="Rectangle 4"/>
          <p:cNvSpPr>
            <a:spLocks noChangeArrowheads="1"/>
          </p:cNvSpPr>
          <p:nvPr/>
        </p:nvSpPr>
        <p:spPr bwMode="auto">
          <a:xfrm>
            <a:off x="381000" y="0"/>
            <a:ext cx="8763000" cy="4154488"/>
          </a:xfrm>
          <a:prstGeom prst="rect">
            <a:avLst/>
          </a:prstGeom>
          <a:noFill/>
          <a:ln w="9525">
            <a:noFill/>
            <a:miter lim="800000"/>
            <a:headEnd/>
            <a:tailEnd/>
          </a:ln>
        </p:spPr>
        <p:txBody>
          <a:bodyPr>
            <a:spAutoFit/>
          </a:bodyPr>
          <a:lstStyle/>
          <a:p>
            <a:pPr algn="l"/>
            <a:r>
              <a:rPr lang="en-US" sz="2400" b="1">
                <a:latin typeface="Calibri" pitchFamily="34" charset="0"/>
              </a:rPr>
              <a:t>a) </a:t>
            </a:r>
            <a:r>
              <a:rPr lang="en-US" sz="2400">
                <a:latin typeface="Calibri" pitchFamily="34" charset="0"/>
              </a:rPr>
              <a:t>Each box contains 10 spheres. The amount of product in each varies as follows: (i) 6, (ii) 1, (iii) 8. Thus, the equilibrium constant varies in the order (ii) &lt; (i) &lt; (iii).</a:t>
            </a:r>
          </a:p>
          <a:p>
            <a:pPr algn="l"/>
            <a:r>
              <a:rPr lang="en-US" sz="2400" b="1">
                <a:latin typeface="Calibri" pitchFamily="34" charset="0"/>
              </a:rPr>
              <a:t>(b) </a:t>
            </a:r>
            <a:r>
              <a:rPr lang="en-US" sz="2400">
                <a:latin typeface="Calibri" pitchFamily="34" charset="0"/>
              </a:rPr>
              <a:t>In (i) we have 0.60 mol/L product and 0.40 mol/L reactant, giving </a:t>
            </a:r>
            <a:r>
              <a:rPr lang="en-US" sz="2400" i="1">
                <a:latin typeface="Calibri" pitchFamily="34" charset="0"/>
              </a:rPr>
              <a:t>K</a:t>
            </a:r>
            <a:r>
              <a:rPr lang="en-US" sz="2400" i="1" baseline="-25000">
                <a:latin typeface="Calibri" pitchFamily="34" charset="0"/>
              </a:rPr>
              <a:t>c</a:t>
            </a:r>
            <a:r>
              <a:rPr lang="en-US" sz="2400">
                <a:latin typeface="Calibri" pitchFamily="34" charset="0"/>
              </a:rPr>
              <a:t> = 0.60/0.40 = 1.5. (You will get the same result by merely dividing the number of spheres of each kind: 6 spheres/4 spheres = 1.5.) In (ii) we have 0.10 mol/L product and 0.90 mol/L reactant, giving </a:t>
            </a:r>
            <a:r>
              <a:rPr lang="en-US" sz="2400" i="1">
                <a:latin typeface="Calibri" pitchFamily="34" charset="0"/>
              </a:rPr>
              <a:t>K</a:t>
            </a:r>
            <a:r>
              <a:rPr lang="en-US" sz="2400" i="1" baseline="-25000">
                <a:latin typeface="Calibri" pitchFamily="34" charset="0"/>
              </a:rPr>
              <a:t>c</a:t>
            </a:r>
            <a:r>
              <a:rPr lang="en-US" sz="2400">
                <a:latin typeface="Calibri" pitchFamily="34" charset="0"/>
              </a:rPr>
              <a:t> = 0.10/0.90 = 0.11  (or 1 sphere/9 spheres = 0.11). In (ii) we have 0.80 mol/L product and 0.29 mol/L reactant, giving </a:t>
            </a:r>
            <a:r>
              <a:rPr lang="en-US" sz="2400" i="1">
                <a:latin typeface="Calibri" pitchFamily="34" charset="0"/>
              </a:rPr>
              <a:t>K</a:t>
            </a:r>
            <a:r>
              <a:rPr lang="en-US" sz="2400" i="1" baseline="-25000">
                <a:latin typeface="Calibri" pitchFamily="34" charset="0"/>
              </a:rPr>
              <a:t>c</a:t>
            </a:r>
            <a:r>
              <a:rPr lang="en-US" sz="2400">
                <a:latin typeface="Calibri" pitchFamily="34" charset="0"/>
              </a:rPr>
              <a:t> = 0.80/0.20 = 4.0 </a:t>
            </a:r>
          </a:p>
          <a:p>
            <a:pPr algn="l"/>
            <a:r>
              <a:rPr lang="en-US" sz="2400">
                <a:latin typeface="Calibri" pitchFamily="34" charset="0"/>
              </a:rPr>
              <a:t>(or 8 spheres/2 spheres = 4.0). These calculations verify the order in (a).</a:t>
            </a:r>
          </a:p>
        </p:txBody>
      </p:sp>
      <p:sp>
        <p:nvSpPr>
          <p:cNvPr id="618500" name="Slide Number Placeholder 3"/>
          <p:cNvSpPr>
            <a:spLocks noGrp="1"/>
          </p:cNvSpPr>
          <p:nvPr>
            <p:ph type="sldNum" sz="quarter" idx="12"/>
          </p:nvPr>
        </p:nvSpPr>
        <p:spPr>
          <a:noFill/>
        </p:spPr>
        <p:txBody>
          <a:bodyPr/>
          <a:lstStyle/>
          <a:p>
            <a:fld id="{46C32F1B-B907-4BD8-9BE9-056647F0168A}" type="slidenum">
              <a:rPr lang="ar-SA" smtClean="0">
                <a:latin typeface="Arial" pitchFamily="34" charset="0"/>
                <a:cs typeface="Arial" pitchFamily="34" charset="0"/>
              </a:rPr>
              <a:pPr/>
              <a:t>566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Content Placeholder 2"/>
          <p:cNvSpPr>
            <a:spLocks noGrp="1"/>
          </p:cNvSpPr>
          <p:nvPr>
            <p:ph idx="1"/>
          </p:nvPr>
        </p:nvSpPr>
        <p:spPr>
          <a:xfrm>
            <a:off x="0" y="1557338"/>
            <a:ext cx="9144000" cy="4525962"/>
          </a:xfrm>
        </p:spPr>
        <p:txBody>
          <a:bodyPr/>
          <a:lstStyle/>
          <a:p>
            <a:pPr algn="l" rtl="0" eaLnBrk="1" hangingPunct="1">
              <a:buFontTx/>
              <a:buNone/>
            </a:pPr>
            <a:r>
              <a:rPr lang="en-US" smtClean="0"/>
              <a:t>  The equilibrium constant for the reaction of N</a:t>
            </a:r>
            <a:r>
              <a:rPr lang="en-US" baseline="-25000" smtClean="0"/>
              <a:t>2</a:t>
            </a:r>
            <a:r>
              <a:rPr lang="en-US" smtClean="0"/>
              <a:t> with O</a:t>
            </a:r>
            <a:r>
              <a:rPr lang="en-US" baseline="-25000" smtClean="0"/>
              <a:t>2</a:t>
            </a:r>
            <a:r>
              <a:rPr lang="en-US" smtClean="0"/>
              <a:t> to form NO equals </a:t>
            </a:r>
            <a:r>
              <a:rPr lang="en-US" i="1" smtClean="0"/>
              <a:t>K</a:t>
            </a:r>
            <a:r>
              <a:rPr lang="en-US" i="1" baseline="-25000" smtClean="0"/>
              <a:t>c</a:t>
            </a:r>
            <a:r>
              <a:rPr lang="en-US" smtClean="0"/>
              <a:t> = 1 × 10</a:t>
            </a:r>
            <a:r>
              <a:rPr lang="en-US" baseline="30000" smtClean="0"/>
              <a:t>–30</a:t>
            </a:r>
            <a:r>
              <a:rPr lang="en-US" smtClean="0"/>
              <a:t> at 25 °C:</a:t>
            </a:r>
          </a:p>
          <a:p>
            <a:pPr algn="l" rtl="0" eaLnBrk="1" hangingPunct="1">
              <a:buFontTx/>
              <a:buNone/>
            </a:pPr>
            <a:r>
              <a:rPr lang="en-US" smtClean="0"/>
              <a:t>		</a:t>
            </a:r>
            <a:endParaRPr lang="en-US" b="1" smtClean="0"/>
          </a:p>
          <a:p>
            <a:pPr algn="l" rtl="0" eaLnBrk="1" hangingPunct="1">
              <a:buFontTx/>
              <a:buNone/>
            </a:pPr>
            <a:r>
              <a:rPr lang="en-US" smtClean="0"/>
              <a:t>  Using this information, write the equilibrium constant expression and calculate the equilibrium constant for the following reaction:</a:t>
            </a:r>
          </a:p>
          <a:p>
            <a:pPr algn="l" rtl="0" eaLnBrk="1" hangingPunct="1"/>
            <a:endParaRPr lang="en-US" smtClean="0"/>
          </a:p>
        </p:txBody>
      </p:sp>
      <p:pic>
        <p:nvPicPr>
          <p:cNvPr id="619523" name="Picture 15" descr="15"/>
          <p:cNvPicPr>
            <a:picLocks noChangeAspect="1" noChangeArrowheads="1"/>
          </p:cNvPicPr>
          <p:nvPr/>
        </p:nvPicPr>
        <p:blipFill>
          <a:blip r:embed="rId3" cstate="print"/>
          <a:srcRect/>
          <a:stretch>
            <a:fillRect/>
          </a:stretch>
        </p:blipFill>
        <p:spPr bwMode="auto">
          <a:xfrm>
            <a:off x="611188" y="3141663"/>
            <a:ext cx="8077200" cy="636587"/>
          </a:xfrm>
          <a:prstGeom prst="rect">
            <a:avLst/>
          </a:prstGeom>
          <a:noFill/>
          <a:ln w="9525">
            <a:noFill/>
            <a:miter lim="800000"/>
            <a:headEnd/>
            <a:tailEnd/>
          </a:ln>
        </p:spPr>
      </p:pic>
      <p:pic>
        <p:nvPicPr>
          <p:cNvPr id="619524" name="Picture 16" descr="15"/>
          <p:cNvPicPr>
            <a:picLocks noChangeAspect="1" noChangeArrowheads="1"/>
          </p:cNvPicPr>
          <p:nvPr/>
        </p:nvPicPr>
        <p:blipFill>
          <a:blip r:embed="rId4" cstate="print"/>
          <a:srcRect/>
          <a:stretch>
            <a:fillRect/>
          </a:stretch>
        </p:blipFill>
        <p:spPr bwMode="auto">
          <a:xfrm>
            <a:off x="1042988" y="5661025"/>
            <a:ext cx="7239000" cy="881063"/>
          </a:xfrm>
          <a:prstGeom prst="rect">
            <a:avLst/>
          </a:prstGeom>
          <a:noFill/>
          <a:ln w="9525">
            <a:noFill/>
            <a:miter lim="800000"/>
            <a:headEnd/>
            <a:tailEnd/>
          </a:ln>
        </p:spPr>
      </p:pic>
      <p:pic>
        <p:nvPicPr>
          <p:cNvPr id="619525" name="Picture 12" descr="Picture 3"/>
          <p:cNvPicPr>
            <a:picLocks noChangeAspect="1" noChangeArrowheads="1"/>
          </p:cNvPicPr>
          <p:nvPr/>
        </p:nvPicPr>
        <p:blipFill>
          <a:blip r:embed="rId5" cstate="print"/>
          <a:srcRect/>
          <a:stretch>
            <a:fillRect/>
          </a:stretch>
        </p:blipFill>
        <p:spPr bwMode="auto">
          <a:xfrm>
            <a:off x="0" y="188913"/>
            <a:ext cx="9013825" cy="1111250"/>
          </a:xfrm>
          <a:prstGeom prst="rect">
            <a:avLst/>
          </a:prstGeom>
          <a:noFill/>
          <a:ln w="9525">
            <a:noFill/>
            <a:miter lim="800000"/>
            <a:headEnd/>
            <a:tailEnd/>
          </a:ln>
        </p:spPr>
      </p:pic>
      <p:sp>
        <p:nvSpPr>
          <p:cNvPr id="619526" name="Slide Number Placeholder 5"/>
          <p:cNvSpPr>
            <a:spLocks noGrp="1"/>
          </p:cNvSpPr>
          <p:nvPr>
            <p:ph type="sldNum" sz="quarter" idx="12"/>
          </p:nvPr>
        </p:nvSpPr>
        <p:spPr>
          <a:noFill/>
        </p:spPr>
        <p:txBody>
          <a:bodyPr/>
          <a:lstStyle/>
          <a:p>
            <a:fld id="{DA495C0C-B228-43F7-AB58-D8D2316AC67B}" type="slidenum">
              <a:rPr lang="ar-SA" smtClean="0">
                <a:latin typeface="Arial" pitchFamily="34" charset="0"/>
                <a:cs typeface="Arial" pitchFamily="34" charset="0"/>
              </a:rPr>
              <a:pPr/>
              <a:t>567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0546" name="Picture 17" descr="15"/>
          <p:cNvPicPr>
            <a:picLocks noGrp="1" noChangeAspect="1" noChangeArrowheads="1"/>
          </p:cNvPicPr>
          <p:nvPr>
            <p:ph idx="1"/>
          </p:nvPr>
        </p:nvPicPr>
        <p:blipFill>
          <a:blip r:embed="rId3" cstate="print"/>
          <a:srcRect/>
          <a:stretch>
            <a:fillRect/>
          </a:stretch>
        </p:blipFill>
        <p:spPr>
          <a:xfrm>
            <a:off x="395288" y="620713"/>
            <a:ext cx="8039100" cy="3214687"/>
          </a:xfrm>
          <a:noFill/>
        </p:spPr>
      </p:pic>
      <p:pic>
        <p:nvPicPr>
          <p:cNvPr id="620547" name="Picture 12" descr="Picture 4"/>
          <p:cNvPicPr>
            <a:picLocks noChangeAspect="1" noChangeArrowheads="1"/>
          </p:cNvPicPr>
          <p:nvPr/>
        </p:nvPicPr>
        <p:blipFill>
          <a:blip r:embed="rId4" cstate="print"/>
          <a:srcRect/>
          <a:stretch>
            <a:fillRect/>
          </a:stretch>
        </p:blipFill>
        <p:spPr bwMode="auto">
          <a:xfrm>
            <a:off x="539750" y="4724400"/>
            <a:ext cx="7920038" cy="1171575"/>
          </a:xfrm>
          <a:prstGeom prst="rect">
            <a:avLst/>
          </a:prstGeom>
          <a:noFill/>
          <a:ln w="9525">
            <a:noFill/>
            <a:miter lim="800000"/>
            <a:headEnd/>
            <a:tailEnd/>
          </a:ln>
        </p:spPr>
      </p:pic>
      <p:sp>
        <p:nvSpPr>
          <p:cNvPr id="620548" name="Slide Number Placeholder 3"/>
          <p:cNvSpPr>
            <a:spLocks noGrp="1"/>
          </p:cNvSpPr>
          <p:nvPr>
            <p:ph type="sldNum" sz="quarter" idx="12"/>
          </p:nvPr>
        </p:nvSpPr>
        <p:spPr>
          <a:noFill/>
        </p:spPr>
        <p:txBody>
          <a:bodyPr/>
          <a:lstStyle/>
          <a:p>
            <a:fld id="{BB4806F8-79FF-42B2-88B7-F63912AC484D}" type="slidenum">
              <a:rPr lang="ar-SA" smtClean="0">
                <a:latin typeface="Arial" pitchFamily="34" charset="0"/>
                <a:cs typeface="Arial" pitchFamily="34" charset="0"/>
              </a:rPr>
              <a:pPr/>
              <a:t>568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570" name="Content Placeholder 2"/>
          <p:cNvSpPr>
            <a:spLocks noGrp="1"/>
          </p:cNvSpPr>
          <p:nvPr>
            <p:ph idx="1"/>
          </p:nvPr>
        </p:nvSpPr>
        <p:spPr>
          <a:xfrm>
            <a:off x="457200" y="304800"/>
            <a:ext cx="8229600" cy="4525963"/>
          </a:xfrm>
        </p:spPr>
        <p:txBody>
          <a:bodyPr/>
          <a:lstStyle/>
          <a:p>
            <a:pPr algn="l" rtl="0" eaLnBrk="1" hangingPunct="1">
              <a:buFontTx/>
              <a:buNone/>
            </a:pPr>
            <a:r>
              <a:rPr lang="en-US" smtClean="0"/>
              <a:t>Ex: Given the following information,</a:t>
            </a:r>
          </a:p>
          <a:p>
            <a:pPr algn="l" rtl="0" eaLnBrk="1" hangingPunct="1"/>
            <a:r>
              <a:rPr lang="en-US" smtClean="0"/>
              <a:t>		</a:t>
            </a:r>
            <a:endParaRPr lang="en-US" b="1" smtClean="0"/>
          </a:p>
          <a:p>
            <a:pPr algn="l" rtl="0" eaLnBrk="1" hangingPunct="1">
              <a:buFontTx/>
              <a:buNone/>
            </a:pPr>
            <a:endParaRPr lang="en-US" smtClean="0"/>
          </a:p>
          <a:p>
            <a:pPr algn="l" rtl="0" eaLnBrk="1" hangingPunct="1">
              <a:buFontTx/>
              <a:buNone/>
            </a:pPr>
            <a:r>
              <a:rPr lang="en-US" smtClean="0"/>
              <a:t> determine the value of </a:t>
            </a:r>
            <a:r>
              <a:rPr lang="en-US" i="1" smtClean="0"/>
              <a:t>K</a:t>
            </a:r>
            <a:r>
              <a:rPr lang="en-US" i="1" baseline="-25000" smtClean="0"/>
              <a:t>c</a:t>
            </a:r>
            <a:r>
              <a:rPr lang="en-US" i="1" smtClean="0"/>
              <a:t> </a:t>
            </a:r>
            <a:r>
              <a:rPr lang="en-US" smtClean="0"/>
              <a:t>for the reaction</a:t>
            </a:r>
            <a:endParaRPr lang="en-US" b="1" smtClean="0"/>
          </a:p>
          <a:p>
            <a:pPr algn="l" rtl="0" eaLnBrk="1" hangingPunct="1"/>
            <a:endParaRPr lang="en-US" smtClean="0"/>
          </a:p>
        </p:txBody>
      </p:sp>
      <p:pic>
        <p:nvPicPr>
          <p:cNvPr id="621571" name="Picture 14" descr="15"/>
          <p:cNvPicPr>
            <a:picLocks noChangeAspect="1" noChangeArrowheads="1"/>
          </p:cNvPicPr>
          <p:nvPr/>
        </p:nvPicPr>
        <p:blipFill>
          <a:blip r:embed="rId3" cstate="print"/>
          <a:srcRect/>
          <a:stretch>
            <a:fillRect/>
          </a:stretch>
        </p:blipFill>
        <p:spPr bwMode="auto">
          <a:xfrm>
            <a:off x="0" y="1066800"/>
            <a:ext cx="8686800" cy="1087438"/>
          </a:xfrm>
          <a:prstGeom prst="rect">
            <a:avLst/>
          </a:prstGeom>
          <a:noFill/>
          <a:ln w="9525">
            <a:noFill/>
            <a:miter lim="800000"/>
            <a:headEnd/>
            <a:tailEnd/>
          </a:ln>
        </p:spPr>
      </p:pic>
      <p:pic>
        <p:nvPicPr>
          <p:cNvPr id="621572" name="Picture 15" descr="15"/>
          <p:cNvPicPr>
            <a:picLocks noChangeAspect="1" noChangeArrowheads="1"/>
          </p:cNvPicPr>
          <p:nvPr/>
        </p:nvPicPr>
        <p:blipFill>
          <a:blip r:embed="rId4" cstate="print"/>
          <a:srcRect/>
          <a:stretch>
            <a:fillRect/>
          </a:stretch>
        </p:blipFill>
        <p:spPr bwMode="auto">
          <a:xfrm>
            <a:off x="684213" y="2852738"/>
            <a:ext cx="7848600" cy="523875"/>
          </a:xfrm>
          <a:prstGeom prst="rect">
            <a:avLst/>
          </a:prstGeom>
          <a:noFill/>
          <a:ln w="9525">
            <a:noFill/>
            <a:miter lim="800000"/>
            <a:headEnd/>
            <a:tailEnd/>
          </a:ln>
        </p:spPr>
      </p:pic>
      <p:pic>
        <p:nvPicPr>
          <p:cNvPr id="621573" name="Picture 17" descr="15"/>
          <p:cNvPicPr>
            <a:picLocks noChangeAspect="1" noChangeArrowheads="1"/>
          </p:cNvPicPr>
          <p:nvPr/>
        </p:nvPicPr>
        <p:blipFill>
          <a:blip r:embed="rId5" cstate="print"/>
          <a:srcRect/>
          <a:stretch>
            <a:fillRect/>
          </a:stretch>
        </p:blipFill>
        <p:spPr bwMode="auto">
          <a:xfrm>
            <a:off x="323850" y="3500438"/>
            <a:ext cx="8235950" cy="474662"/>
          </a:xfrm>
          <a:prstGeom prst="rect">
            <a:avLst/>
          </a:prstGeom>
          <a:noFill/>
          <a:ln w="9525">
            <a:noFill/>
            <a:miter lim="800000"/>
            <a:headEnd/>
            <a:tailEnd/>
          </a:ln>
        </p:spPr>
      </p:pic>
      <p:pic>
        <p:nvPicPr>
          <p:cNvPr id="621574" name="Picture 14" descr="15"/>
          <p:cNvPicPr>
            <a:picLocks noChangeAspect="1" noChangeArrowheads="1"/>
          </p:cNvPicPr>
          <p:nvPr/>
        </p:nvPicPr>
        <p:blipFill>
          <a:blip r:embed="rId6" cstate="print"/>
          <a:srcRect/>
          <a:stretch>
            <a:fillRect/>
          </a:stretch>
        </p:blipFill>
        <p:spPr bwMode="auto">
          <a:xfrm>
            <a:off x="179388" y="4292600"/>
            <a:ext cx="8672512" cy="2192338"/>
          </a:xfrm>
          <a:prstGeom prst="rect">
            <a:avLst/>
          </a:prstGeom>
          <a:noFill/>
          <a:ln w="9525">
            <a:noFill/>
            <a:miter lim="800000"/>
            <a:headEnd/>
            <a:tailEnd/>
          </a:ln>
        </p:spPr>
      </p:pic>
      <p:sp>
        <p:nvSpPr>
          <p:cNvPr id="621575" name="Slide Number Placeholder 6"/>
          <p:cNvSpPr>
            <a:spLocks noGrp="1"/>
          </p:cNvSpPr>
          <p:nvPr>
            <p:ph type="sldNum" sz="quarter" idx="12"/>
          </p:nvPr>
        </p:nvSpPr>
        <p:spPr>
          <a:xfrm>
            <a:off x="0" y="6381750"/>
            <a:ext cx="2133600" cy="476250"/>
          </a:xfrm>
          <a:noFill/>
        </p:spPr>
        <p:txBody>
          <a:bodyPr/>
          <a:lstStyle/>
          <a:p>
            <a:fld id="{6B368415-BAEC-4F43-925D-D7FE79225309}" type="slidenum">
              <a:rPr lang="ar-SA" smtClean="0">
                <a:latin typeface="Arial" pitchFamily="34" charset="0"/>
                <a:cs typeface="Arial" pitchFamily="34" charset="0"/>
              </a:rPr>
              <a:pPr/>
              <a:t>569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a:xfrm>
            <a:off x="0" y="609600"/>
            <a:ext cx="9144000" cy="685800"/>
          </a:xfrm>
        </p:spPr>
        <p:txBody>
          <a:bodyPr/>
          <a:lstStyle/>
          <a:p>
            <a:r>
              <a:rPr lang="en-US" sz="3600" smtClean="0">
                <a:solidFill>
                  <a:schemeClr val="tx1"/>
                </a:solidFill>
              </a:rPr>
              <a:t>How to “Read” Chemical Equations</a:t>
            </a:r>
          </a:p>
        </p:txBody>
      </p:sp>
      <p:sp>
        <p:nvSpPr>
          <p:cNvPr id="190467" name="Text Box 3"/>
          <p:cNvSpPr txBox="1">
            <a:spLocks noChangeArrowheads="1"/>
          </p:cNvSpPr>
          <p:nvPr/>
        </p:nvSpPr>
        <p:spPr bwMode="auto">
          <a:xfrm>
            <a:off x="2590800" y="1828800"/>
            <a:ext cx="3844925" cy="519113"/>
          </a:xfrm>
          <a:prstGeom prst="rect">
            <a:avLst/>
          </a:prstGeom>
          <a:noFill/>
          <a:ln w="9525">
            <a:noFill/>
            <a:miter lim="800000"/>
            <a:headEnd/>
            <a:tailEnd/>
          </a:ln>
        </p:spPr>
        <p:txBody>
          <a:bodyPr wrap="none">
            <a:spAutoFit/>
          </a:bodyPr>
          <a:lstStyle/>
          <a:p>
            <a:r>
              <a:rPr lang="en-US" sz="2800"/>
              <a:t>2 Mg + O</a:t>
            </a:r>
            <a:r>
              <a:rPr lang="en-US" sz="2800" baseline="-25000"/>
              <a:t>2</a:t>
            </a:r>
            <a:r>
              <a:rPr lang="en-US" sz="2800"/>
              <a:t>          2 MgO</a:t>
            </a:r>
          </a:p>
        </p:txBody>
      </p:sp>
      <p:sp>
        <p:nvSpPr>
          <p:cNvPr id="190468" name="Line 4"/>
          <p:cNvSpPr>
            <a:spLocks noChangeShapeType="1"/>
          </p:cNvSpPr>
          <p:nvPr/>
        </p:nvSpPr>
        <p:spPr bwMode="auto">
          <a:xfrm>
            <a:off x="4371975" y="2090738"/>
            <a:ext cx="762000" cy="0"/>
          </a:xfrm>
          <a:prstGeom prst="line">
            <a:avLst/>
          </a:prstGeom>
          <a:noFill/>
          <a:ln w="38100">
            <a:solidFill>
              <a:schemeClr val="tx1"/>
            </a:solidFill>
            <a:round/>
            <a:headEnd/>
            <a:tailEnd type="triangle" w="med" len="med"/>
          </a:ln>
        </p:spPr>
        <p:txBody>
          <a:bodyPr wrap="none" anchor="ctr"/>
          <a:lstStyle/>
          <a:p>
            <a:endParaRPr lang="en-US"/>
          </a:p>
        </p:txBody>
      </p:sp>
      <p:sp>
        <p:nvSpPr>
          <p:cNvPr id="24583" name="Text Box 7"/>
          <p:cNvSpPr txBox="1">
            <a:spLocks noChangeArrowheads="1"/>
          </p:cNvSpPr>
          <p:nvPr/>
        </p:nvSpPr>
        <p:spPr bwMode="auto">
          <a:xfrm>
            <a:off x="0" y="2971800"/>
            <a:ext cx="9144000" cy="1801813"/>
          </a:xfrm>
          <a:prstGeom prst="rect">
            <a:avLst/>
          </a:prstGeom>
          <a:noFill/>
          <a:ln w="9525">
            <a:noFill/>
            <a:miter lim="800000"/>
            <a:headEnd/>
            <a:tailEnd/>
          </a:ln>
        </p:spPr>
        <p:txBody>
          <a:bodyPr>
            <a:spAutoFit/>
          </a:bodyPr>
          <a:lstStyle/>
          <a:p>
            <a:pPr>
              <a:spcBef>
                <a:spcPct val="50000"/>
              </a:spcBef>
            </a:pPr>
            <a:r>
              <a:rPr lang="en-US" sz="2800"/>
              <a:t>2 atoms Mg + 1 molecule O</a:t>
            </a:r>
            <a:r>
              <a:rPr lang="en-US" sz="2800" baseline="-25000"/>
              <a:t>2</a:t>
            </a:r>
            <a:r>
              <a:rPr lang="en-US" sz="2800"/>
              <a:t> makes 2 formula units MgO</a:t>
            </a:r>
          </a:p>
          <a:p>
            <a:pPr>
              <a:spcBef>
                <a:spcPct val="50000"/>
              </a:spcBef>
            </a:pPr>
            <a:r>
              <a:rPr lang="en-US" sz="2800"/>
              <a:t>2 moles Mg + 1 mole O</a:t>
            </a:r>
            <a:r>
              <a:rPr lang="en-US" sz="2800" baseline="-25000"/>
              <a:t>2</a:t>
            </a:r>
            <a:r>
              <a:rPr lang="en-US" sz="2800"/>
              <a:t> makes 2 moles MgO</a:t>
            </a:r>
          </a:p>
          <a:p>
            <a:pPr>
              <a:spcBef>
                <a:spcPct val="50000"/>
              </a:spcBef>
            </a:pPr>
            <a:r>
              <a:rPr lang="en-US" sz="2800"/>
              <a:t>48.6 grams Mg + 32.0 grams O</a:t>
            </a:r>
            <a:r>
              <a:rPr lang="en-US" sz="2800" baseline="-25000"/>
              <a:t>2</a:t>
            </a:r>
            <a:r>
              <a:rPr lang="en-US" sz="2800"/>
              <a:t> makes 80.6 g MgO</a:t>
            </a:r>
          </a:p>
        </p:txBody>
      </p:sp>
      <p:sp>
        <p:nvSpPr>
          <p:cNvPr id="190470" name="Slide Number Placeholder 8"/>
          <p:cNvSpPr>
            <a:spLocks noGrp="1"/>
          </p:cNvSpPr>
          <p:nvPr>
            <p:ph type="sldNum" sz="quarter" idx="12"/>
          </p:nvPr>
        </p:nvSpPr>
        <p:spPr>
          <a:noFill/>
        </p:spPr>
        <p:txBody>
          <a:bodyPr/>
          <a:lstStyle/>
          <a:p>
            <a:fld id="{E1AA4996-8259-49CB-8188-A0A105A5711E}" type="slidenum">
              <a:rPr lang="ar-SA" smtClean="0">
                <a:latin typeface="Arial" pitchFamily="34" charset="0"/>
                <a:cs typeface="Arial" pitchFamily="34" charset="0"/>
              </a:rPr>
              <a:pPr/>
              <a:t>57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83">
                                            <p:txEl>
                                              <p:pRg st="0" end="0"/>
                                            </p:txEl>
                                          </p:spTgt>
                                        </p:tgtEl>
                                        <p:attrNameLst>
                                          <p:attrName>style.visibility</p:attrName>
                                        </p:attrNameLst>
                                      </p:cBhvr>
                                      <p:to>
                                        <p:strVal val="visible"/>
                                      </p:to>
                                    </p:set>
                                    <p:anim calcmode="lin" valueType="num">
                                      <p:cBhvr additive="base">
                                        <p:cTn id="7" dur="500" fill="hold"/>
                                        <p:tgtEl>
                                          <p:spTgt spid="2458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458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4583">
                                            <p:txEl>
                                              <p:pRg st="1" end="1"/>
                                            </p:txEl>
                                          </p:spTgt>
                                        </p:tgtEl>
                                        <p:attrNameLst>
                                          <p:attrName>style.visibility</p:attrName>
                                        </p:attrNameLst>
                                      </p:cBhvr>
                                      <p:to>
                                        <p:strVal val="visible"/>
                                      </p:to>
                                    </p:set>
                                    <p:anim calcmode="lin" valueType="num">
                                      <p:cBhvr additive="base">
                                        <p:cTn id="13" dur="500" fill="hold"/>
                                        <p:tgtEl>
                                          <p:spTgt spid="2458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458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4583">
                                            <p:txEl>
                                              <p:pRg st="2" end="2"/>
                                            </p:txEl>
                                          </p:spTgt>
                                        </p:tgtEl>
                                        <p:attrNameLst>
                                          <p:attrName>style.visibility</p:attrName>
                                        </p:attrNameLst>
                                      </p:cBhvr>
                                      <p:to>
                                        <p:strVal val="visible"/>
                                      </p:to>
                                    </p:set>
                                    <p:anim calcmode="lin" valueType="num">
                                      <p:cBhvr additive="base">
                                        <p:cTn id="19" dur="500" fill="hold"/>
                                        <p:tgtEl>
                                          <p:spTgt spid="2458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458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build="p" autoUpdateAnimBg="0"/>
    </p:bldLst>
  </p:timing>
</p:sld>
</file>

<file path=ppt/slides/slide5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594" name="Content Placeholder 2"/>
          <p:cNvSpPr>
            <a:spLocks noGrp="1"/>
          </p:cNvSpPr>
          <p:nvPr>
            <p:ph idx="1"/>
          </p:nvPr>
        </p:nvSpPr>
        <p:spPr>
          <a:xfrm>
            <a:off x="0" y="304800"/>
            <a:ext cx="9144000" cy="4525963"/>
          </a:xfrm>
        </p:spPr>
        <p:txBody>
          <a:bodyPr/>
          <a:lstStyle/>
          <a:p>
            <a:pPr algn="l" rtl="0" eaLnBrk="1" hangingPunct="1">
              <a:buFontTx/>
              <a:buNone/>
            </a:pPr>
            <a:r>
              <a:rPr lang="en-US" smtClean="0"/>
              <a:t>Ex: Write the equilibrium-constant expression for </a:t>
            </a:r>
            <a:r>
              <a:rPr lang="en-US" i="1" smtClean="0"/>
              <a:t>K</a:t>
            </a:r>
            <a:r>
              <a:rPr lang="en-US" i="1" baseline="-25000" smtClean="0"/>
              <a:t>c</a:t>
            </a:r>
            <a:r>
              <a:rPr lang="en-US" i="1" smtClean="0"/>
              <a:t> </a:t>
            </a:r>
            <a:r>
              <a:rPr lang="en-US" smtClean="0"/>
              <a:t>for each of the following reactions:</a:t>
            </a:r>
          </a:p>
          <a:p>
            <a:pPr algn="l" rtl="0" eaLnBrk="1" hangingPunct="1"/>
            <a:endParaRPr lang="en-US" smtClean="0"/>
          </a:p>
        </p:txBody>
      </p:sp>
      <p:pic>
        <p:nvPicPr>
          <p:cNvPr id="622595" name="Picture 12" descr="15"/>
          <p:cNvPicPr>
            <a:picLocks noChangeAspect="1" noChangeArrowheads="1"/>
          </p:cNvPicPr>
          <p:nvPr/>
        </p:nvPicPr>
        <p:blipFill>
          <a:blip r:embed="rId3" cstate="print"/>
          <a:srcRect/>
          <a:stretch>
            <a:fillRect/>
          </a:stretch>
        </p:blipFill>
        <p:spPr bwMode="auto">
          <a:xfrm>
            <a:off x="609600" y="1828800"/>
            <a:ext cx="7605713" cy="1204913"/>
          </a:xfrm>
          <a:prstGeom prst="rect">
            <a:avLst/>
          </a:prstGeom>
          <a:noFill/>
          <a:ln w="9525">
            <a:noFill/>
            <a:miter lim="800000"/>
            <a:headEnd/>
            <a:tailEnd/>
          </a:ln>
        </p:spPr>
      </p:pic>
      <p:pic>
        <p:nvPicPr>
          <p:cNvPr id="622596" name="Picture 13" descr="15"/>
          <p:cNvPicPr>
            <a:picLocks noChangeAspect="1" noChangeArrowheads="1"/>
          </p:cNvPicPr>
          <p:nvPr/>
        </p:nvPicPr>
        <p:blipFill>
          <a:blip r:embed="rId4" cstate="print"/>
          <a:srcRect/>
          <a:stretch>
            <a:fillRect/>
          </a:stretch>
        </p:blipFill>
        <p:spPr bwMode="auto">
          <a:xfrm>
            <a:off x="2209800" y="3048000"/>
            <a:ext cx="3505200" cy="1431925"/>
          </a:xfrm>
          <a:prstGeom prst="rect">
            <a:avLst/>
          </a:prstGeom>
          <a:noFill/>
          <a:ln w="9525">
            <a:noFill/>
            <a:miter lim="800000"/>
            <a:headEnd/>
            <a:tailEnd/>
          </a:ln>
        </p:spPr>
      </p:pic>
      <p:pic>
        <p:nvPicPr>
          <p:cNvPr id="622597" name="Picture 14" descr="15"/>
          <p:cNvPicPr>
            <a:picLocks noChangeAspect="1" noChangeArrowheads="1"/>
          </p:cNvPicPr>
          <p:nvPr/>
        </p:nvPicPr>
        <p:blipFill>
          <a:blip r:embed="rId5" cstate="print"/>
          <a:srcRect/>
          <a:stretch>
            <a:fillRect/>
          </a:stretch>
        </p:blipFill>
        <p:spPr bwMode="auto">
          <a:xfrm>
            <a:off x="2209800" y="4572000"/>
            <a:ext cx="3505200" cy="1990725"/>
          </a:xfrm>
          <a:prstGeom prst="rect">
            <a:avLst/>
          </a:prstGeom>
          <a:noFill/>
          <a:ln w="9525">
            <a:noFill/>
            <a:miter lim="800000"/>
            <a:headEnd/>
            <a:tailEnd/>
          </a:ln>
        </p:spPr>
      </p:pic>
      <p:sp>
        <p:nvSpPr>
          <p:cNvPr id="622598" name="Slide Number Placeholder 5"/>
          <p:cNvSpPr>
            <a:spLocks noGrp="1"/>
          </p:cNvSpPr>
          <p:nvPr>
            <p:ph type="sldNum" sz="quarter" idx="12"/>
          </p:nvPr>
        </p:nvSpPr>
        <p:spPr>
          <a:noFill/>
        </p:spPr>
        <p:txBody>
          <a:bodyPr/>
          <a:lstStyle/>
          <a:p>
            <a:fld id="{B39B5512-E772-4868-9F5D-56BED0A9C9EC}" type="slidenum">
              <a:rPr lang="ar-SA" smtClean="0">
                <a:latin typeface="Arial" pitchFamily="34" charset="0"/>
                <a:cs typeface="Arial" pitchFamily="34" charset="0"/>
              </a:rPr>
              <a:pPr/>
              <a:t>570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3618" name="Picture 12" descr="15"/>
          <p:cNvPicPr>
            <a:picLocks noGrp="1" noChangeAspect="1" noChangeArrowheads="1"/>
          </p:cNvPicPr>
          <p:nvPr>
            <p:ph idx="1"/>
          </p:nvPr>
        </p:nvPicPr>
        <p:blipFill>
          <a:blip r:embed="rId3" cstate="print"/>
          <a:srcRect/>
          <a:stretch>
            <a:fillRect/>
          </a:stretch>
        </p:blipFill>
        <p:spPr>
          <a:xfrm>
            <a:off x="323850" y="333375"/>
            <a:ext cx="8496300" cy="3168650"/>
          </a:xfrm>
          <a:noFill/>
        </p:spPr>
      </p:pic>
      <p:pic>
        <p:nvPicPr>
          <p:cNvPr id="623619" name="Picture 19" descr="Picture 4"/>
          <p:cNvPicPr>
            <a:picLocks noChangeAspect="1" noChangeArrowheads="1"/>
          </p:cNvPicPr>
          <p:nvPr/>
        </p:nvPicPr>
        <p:blipFill>
          <a:blip r:embed="rId4" cstate="print"/>
          <a:srcRect/>
          <a:stretch>
            <a:fillRect/>
          </a:stretch>
        </p:blipFill>
        <p:spPr bwMode="auto">
          <a:xfrm>
            <a:off x="323850" y="4046538"/>
            <a:ext cx="8280400" cy="2190750"/>
          </a:xfrm>
          <a:prstGeom prst="rect">
            <a:avLst/>
          </a:prstGeom>
          <a:noFill/>
          <a:ln w="9525">
            <a:noFill/>
            <a:miter lim="800000"/>
            <a:headEnd/>
            <a:tailEnd/>
          </a:ln>
        </p:spPr>
      </p:pic>
      <p:sp>
        <p:nvSpPr>
          <p:cNvPr id="623620" name="Slide Number Placeholder 3"/>
          <p:cNvSpPr>
            <a:spLocks noGrp="1"/>
          </p:cNvSpPr>
          <p:nvPr>
            <p:ph type="sldNum" sz="quarter" idx="12"/>
          </p:nvPr>
        </p:nvSpPr>
        <p:spPr>
          <a:noFill/>
        </p:spPr>
        <p:txBody>
          <a:bodyPr/>
          <a:lstStyle/>
          <a:p>
            <a:fld id="{D67348CA-79A0-4DB2-8036-9A97E9FB997F}" type="slidenum">
              <a:rPr lang="ar-SA" smtClean="0">
                <a:latin typeface="Arial" pitchFamily="34" charset="0"/>
                <a:cs typeface="Arial" pitchFamily="34" charset="0"/>
              </a:rPr>
              <a:pPr/>
              <a:t>571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3" descr="Picture 4"/>
          <p:cNvPicPr>
            <a:picLocks noGrp="1" noChangeAspect="1" noChangeArrowheads="1"/>
          </p:cNvPicPr>
          <p:nvPr>
            <p:ph idx="1"/>
          </p:nvPr>
        </p:nvPicPr>
        <p:blipFill>
          <a:blip r:embed="rId3" cstate="print"/>
          <a:srcRect/>
          <a:stretch>
            <a:fillRect/>
          </a:stretch>
        </p:blipFill>
        <p:spPr>
          <a:xfrm>
            <a:off x="395288" y="188913"/>
            <a:ext cx="8443912" cy="1146175"/>
          </a:xfrm>
          <a:noFill/>
        </p:spPr>
      </p:pic>
      <p:sp>
        <p:nvSpPr>
          <p:cNvPr id="638979" name="Rectangle 4"/>
          <p:cNvSpPr>
            <a:spLocks noChangeArrowheads="1"/>
          </p:cNvSpPr>
          <p:nvPr/>
        </p:nvSpPr>
        <p:spPr bwMode="auto">
          <a:xfrm>
            <a:off x="0" y="1484313"/>
            <a:ext cx="8964613" cy="4894262"/>
          </a:xfrm>
          <a:prstGeom prst="rect">
            <a:avLst/>
          </a:prstGeom>
          <a:noFill/>
          <a:ln w="9525">
            <a:noFill/>
            <a:miter lim="800000"/>
            <a:headEnd/>
            <a:tailEnd/>
          </a:ln>
        </p:spPr>
        <p:txBody>
          <a:bodyPr>
            <a:spAutoFit/>
          </a:bodyPr>
          <a:lstStyle/>
          <a:p>
            <a:pPr algn="l" rtl="0">
              <a:defRPr/>
            </a:pPr>
            <a:r>
              <a:rPr lang="en-US" sz="2400" b="1" dirty="0">
                <a:latin typeface="Calibri" pitchFamily="34" charset="0"/>
              </a:rPr>
              <a:t> </a:t>
            </a:r>
            <a:r>
              <a:rPr lang="en-US" sz="2400" dirty="0">
                <a:latin typeface="Calibri" pitchFamily="34" charset="0"/>
              </a:rPr>
              <a:t>Equilibrium can be reached in all cases except (c) as long as sufficient quantities of solids are present. </a:t>
            </a:r>
          </a:p>
          <a:p>
            <a:pPr marL="457200" indent="-457200" algn="l" rtl="0">
              <a:buFontTx/>
              <a:buAutoNum type="alphaLcParenBoth"/>
              <a:defRPr/>
            </a:pPr>
            <a:r>
              <a:rPr lang="en-US" sz="2400" dirty="0">
                <a:latin typeface="Calibri" pitchFamily="34" charset="0"/>
              </a:rPr>
              <a:t>CaCO</a:t>
            </a:r>
            <a:r>
              <a:rPr lang="en-US" sz="2400" baseline="-25000" dirty="0">
                <a:latin typeface="Calibri" pitchFamily="34" charset="0"/>
              </a:rPr>
              <a:t>3</a:t>
            </a:r>
            <a:r>
              <a:rPr lang="en-US" sz="2400" dirty="0">
                <a:latin typeface="Calibri" pitchFamily="34" charset="0"/>
              </a:rPr>
              <a:t> simply decomposes, forming </a:t>
            </a:r>
            <a:r>
              <a:rPr lang="en-US" sz="2400" dirty="0" err="1">
                <a:latin typeface="Calibri" pitchFamily="34" charset="0"/>
              </a:rPr>
              <a:t>CaO</a:t>
            </a:r>
            <a:r>
              <a:rPr lang="en-US" sz="2400" dirty="0">
                <a:latin typeface="Calibri" pitchFamily="34" charset="0"/>
              </a:rPr>
              <a:t>(</a:t>
            </a:r>
            <a:r>
              <a:rPr lang="en-US" sz="2400" i="1" dirty="0">
                <a:latin typeface="Calibri" pitchFamily="34" charset="0"/>
              </a:rPr>
              <a:t>s</a:t>
            </a:r>
            <a:r>
              <a:rPr lang="en-US" sz="2400" dirty="0">
                <a:latin typeface="Calibri" pitchFamily="34" charset="0"/>
              </a:rPr>
              <a:t>) and CO</a:t>
            </a:r>
            <a:r>
              <a:rPr lang="en-US" sz="2400" baseline="-25000" dirty="0">
                <a:latin typeface="Calibri" pitchFamily="34" charset="0"/>
              </a:rPr>
              <a:t>2</a:t>
            </a:r>
            <a:r>
              <a:rPr lang="en-US" sz="2400" dirty="0">
                <a:latin typeface="Calibri" pitchFamily="34" charset="0"/>
              </a:rPr>
              <a:t>(</a:t>
            </a:r>
            <a:r>
              <a:rPr lang="en-US" sz="2400" i="1" dirty="0">
                <a:latin typeface="Calibri" pitchFamily="34" charset="0"/>
              </a:rPr>
              <a:t>g</a:t>
            </a:r>
            <a:r>
              <a:rPr lang="en-US" sz="2400" dirty="0">
                <a:latin typeface="Calibri" pitchFamily="34" charset="0"/>
              </a:rPr>
              <a:t>) until the equilibrium pressure of CO</a:t>
            </a:r>
            <a:r>
              <a:rPr lang="en-US" sz="2400" baseline="-25000" dirty="0">
                <a:latin typeface="Calibri" pitchFamily="34" charset="0"/>
              </a:rPr>
              <a:t>2</a:t>
            </a:r>
            <a:r>
              <a:rPr lang="en-US" sz="2400" dirty="0">
                <a:latin typeface="Calibri" pitchFamily="34" charset="0"/>
              </a:rPr>
              <a:t> is attained. There must be enough CaCO</a:t>
            </a:r>
            <a:r>
              <a:rPr lang="en-US" sz="2400" baseline="-25000" dirty="0">
                <a:latin typeface="Calibri" pitchFamily="34" charset="0"/>
              </a:rPr>
              <a:t>3</a:t>
            </a:r>
            <a:r>
              <a:rPr lang="en-US" sz="2400" dirty="0">
                <a:latin typeface="Calibri" pitchFamily="34" charset="0"/>
              </a:rPr>
              <a:t>, however, to allow the CO</a:t>
            </a:r>
            <a:r>
              <a:rPr lang="en-US" sz="2400" baseline="-25000" dirty="0">
                <a:latin typeface="Calibri" pitchFamily="34" charset="0"/>
              </a:rPr>
              <a:t>2</a:t>
            </a:r>
            <a:r>
              <a:rPr lang="en-US" sz="2400" dirty="0">
                <a:latin typeface="Calibri" pitchFamily="34" charset="0"/>
              </a:rPr>
              <a:t> pressure to reach equilibrium.</a:t>
            </a:r>
          </a:p>
          <a:p>
            <a:pPr marL="457200" indent="-457200" algn="l" rtl="0">
              <a:defRPr/>
            </a:pPr>
            <a:r>
              <a:rPr lang="en-US" sz="2400" dirty="0">
                <a:latin typeface="Calibri" pitchFamily="34" charset="0"/>
              </a:rPr>
              <a:t> </a:t>
            </a:r>
            <a:r>
              <a:rPr lang="en-US" sz="2400" b="1" dirty="0">
                <a:latin typeface="Calibri" pitchFamily="34" charset="0"/>
              </a:rPr>
              <a:t>(b) </a:t>
            </a:r>
            <a:r>
              <a:rPr lang="en-US" sz="2400" dirty="0">
                <a:latin typeface="Calibri" pitchFamily="34" charset="0"/>
              </a:rPr>
              <a:t>CO</a:t>
            </a:r>
            <a:r>
              <a:rPr lang="en-US" sz="2400" baseline="-25000" dirty="0">
                <a:latin typeface="Calibri" pitchFamily="34" charset="0"/>
              </a:rPr>
              <a:t>2</a:t>
            </a:r>
            <a:r>
              <a:rPr lang="en-US" sz="2400" dirty="0">
                <a:latin typeface="Calibri" pitchFamily="34" charset="0"/>
              </a:rPr>
              <a:t> continues to combine with </a:t>
            </a:r>
            <a:r>
              <a:rPr lang="en-US" sz="2400" dirty="0" err="1">
                <a:latin typeface="Calibri" pitchFamily="34" charset="0"/>
              </a:rPr>
              <a:t>CaO</a:t>
            </a:r>
            <a:r>
              <a:rPr lang="en-US" sz="2400" dirty="0">
                <a:latin typeface="Calibri" pitchFamily="34" charset="0"/>
              </a:rPr>
              <a:t> until the partial pressure of the CO</a:t>
            </a:r>
            <a:r>
              <a:rPr lang="en-US" sz="2400" baseline="-25000" dirty="0">
                <a:latin typeface="Calibri" pitchFamily="34" charset="0"/>
              </a:rPr>
              <a:t>2</a:t>
            </a:r>
            <a:r>
              <a:rPr lang="en-US" sz="2400" dirty="0">
                <a:latin typeface="Calibri" pitchFamily="34" charset="0"/>
              </a:rPr>
              <a:t> decreases to the equilibrium value. </a:t>
            </a:r>
          </a:p>
          <a:p>
            <a:pPr marL="457200" indent="-457200" algn="l" rtl="0">
              <a:defRPr/>
            </a:pPr>
            <a:r>
              <a:rPr lang="en-US" sz="2400" b="1" dirty="0">
                <a:latin typeface="Calibri" pitchFamily="34" charset="0"/>
              </a:rPr>
              <a:t>(c) </a:t>
            </a:r>
            <a:r>
              <a:rPr lang="en-US" sz="2400" dirty="0">
                <a:latin typeface="Calibri" pitchFamily="34" charset="0"/>
              </a:rPr>
              <a:t>There is no </a:t>
            </a:r>
            <a:r>
              <a:rPr lang="en-US" sz="2400" dirty="0" err="1">
                <a:latin typeface="Calibri" pitchFamily="34" charset="0"/>
              </a:rPr>
              <a:t>CaO</a:t>
            </a:r>
            <a:r>
              <a:rPr lang="en-US" sz="2400" dirty="0">
                <a:latin typeface="Calibri" pitchFamily="34" charset="0"/>
              </a:rPr>
              <a:t> present, so equilibrium cannot be attained because there is no way the CO</a:t>
            </a:r>
            <a:r>
              <a:rPr lang="en-US" sz="2400" baseline="-25000" dirty="0">
                <a:latin typeface="Calibri" pitchFamily="34" charset="0"/>
              </a:rPr>
              <a:t>2</a:t>
            </a:r>
            <a:r>
              <a:rPr lang="en-US" sz="2400" dirty="0">
                <a:latin typeface="Calibri" pitchFamily="34" charset="0"/>
              </a:rPr>
              <a:t> pressure can decrease to its equilibrium value (which would require some of the CO</a:t>
            </a:r>
            <a:r>
              <a:rPr lang="en-US" sz="2400" baseline="-25000" dirty="0">
                <a:latin typeface="Calibri" pitchFamily="34" charset="0"/>
              </a:rPr>
              <a:t>2</a:t>
            </a:r>
            <a:r>
              <a:rPr lang="en-US" sz="2400" dirty="0">
                <a:latin typeface="Calibri" pitchFamily="34" charset="0"/>
              </a:rPr>
              <a:t> to react with </a:t>
            </a:r>
            <a:r>
              <a:rPr lang="en-US" sz="2400" dirty="0" err="1">
                <a:latin typeface="Calibri" pitchFamily="34" charset="0"/>
              </a:rPr>
              <a:t>CaO</a:t>
            </a:r>
            <a:r>
              <a:rPr lang="en-US" sz="2400" dirty="0">
                <a:latin typeface="Calibri" pitchFamily="34" charset="0"/>
              </a:rPr>
              <a:t>). </a:t>
            </a:r>
          </a:p>
          <a:p>
            <a:pPr marL="457200" indent="-457200" algn="l" rtl="0">
              <a:defRPr/>
            </a:pPr>
            <a:r>
              <a:rPr lang="en-US" sz="2400" b="1" dirty="0">
                <a:latin typeface="Calibri" pitchFamily="34" charset="0"/>
              </a:rPr>
              <a:t>(d) </a:t>
            </a:r>
            <a:r>
              <a:rPr lang="en-US" sz="2400" dirty="0">
                <a:latin typeface="Calibri" pitchFamily="34" charset="0"/>
              </a:rPr>
              <a:t>The situation is essentially the same as in (a): CaCO</a:t>
            </a:r>
            <a:r>
              <a:rPr lang="en-US" sz="2400" baseline="-25000" dirty="0">
                <a:latin typeface="Calibri" pitchFamily="34" charset="0"/>
              </a:rPr>
              <a:t>3</a:t>
            </a:r>
            <a:r>
              <a:rPr lang="en-US" sz="2400" dirty="0">
                <a:latin typeface="Calibri" pitchFamily="34" charset="0"/>
              </a:rPr>
              <a:t> decomposes until equilibrium is attained. The presence of </a:t>
            </a:r>
            <a:r>
              <a:rPr lang="en-US" sz="2400" dirty="0" err="1">
                <a:latin typeface="Calibri" pitchFamily="34" charset="0"/>
              </a:rPr>
              <a:t>CaO</a:t>
            </a:r>
            <a:r>
              <a:rPr lang="en-US" sz="2400" dirty="0">
                <a:latin typeface="Calibri" pitchFamily="34" charset="0"/>
              </a:rPr>
              <a:t> initially makes no difference.</a:t>
            </a:r>
          </a:p>
        </p:txBody>
      </p:sp>
      <p:sp>
        <p:nvSpPr>
          <p:cNvPr id="624644" name="Slide Number Placeholder 4"/>
          <p:cNvSpPr>
            <a:spLocks noGrp="1"/>
          </p:cNvSpPr>
          <p:nvPr>
            <p:ph type="sldNum" sz="quarter" idx="12"/>
          </p:nvPr>
        </p:nvSpPr>
        <p:spPr>
          <a:xfrm>
            <a:off x="0" y="6381750"/>
            <a:ext cx="2133600" cy="476250"/>
          </a:xfrm>
          <a:noFill/>
        </p:spPr>
        <p:txBody>
          <a:bodyPr/>
          <a:lstStyle/>
          <a:p>
            <a:fld id="{B7C0F991-EA57-4518-A772-F39EE99A8B7B}" type="slidenum">
              <a:rPr lang="ar-SA" smtClean="0">
                <a:latin typeface="Arial" pitchFamily="34" charset="0"/>
                <a:cs typeface="Arial" pitchFamily="34" charset="0"/>
              </a:rPr>
              <a:pPr/>
              <a:t>572</a:t>
            </a:fld>
            <a:endParaRPr lang="en-US" smtClean="0">
              <a:latin typeface="Arial" pitchFamily="34" charset="0"/>
              <a:cs typeface="Arial" pitchFamily="34" charset="0"/>
            </a:endParaRPr>
          </a:p>
        </p:txBody>
      </p:sp>
      <p:sp>
        <p:nvSpPr>
          <p:cNvPr id="624645" name="Rectangle 4"/>
          <p:cNvSpPr>
            <a:spLocks noChangeArrowheads="1"/>
          </p:cNvSpPr>
          <p:nvPr/>
        </p:nvSpPr>
        <p:spPr bwMode="auto">
          <a:xfrm>
            <a:off x="-28575" y="115888"/>
            <a:ext cx="549275" cy="461962"/>
          </a:xfrm>
          <a:prstGeom prst="rect">
            <a:avLst/>
          </a:prstGeom>
          <a:noFill/>
          <a:ln w="9525">
            <a:noFill/>
            <a:miter lim="800000"/>
            <a:headEnd/>
            <a:tailEnd/>
          </a:ln>
        </p:spPr>
        <p:txBody>
          <a:bodyPr wrap="none">
            <a:spAutoFit/>
          </a:bodyPr>
          <a:lstStyle/>
          <a:p>
            <a:r>
              <a:rPr lang="en-US" sz="2400">
                <a:latin typeface="Calibri" pitchFamily="34" charset="0"/>
              </a:rPr>
              <a:t>Ex:</a:t>
            </a:r>
            <a:endParaRPr 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6" name="Content Placeholder 2"/>
          <p:cNvSpPr>
            <a:spLocks noGrp="1"/>
          </p:cNvSpPr>
          <p:nvPr>
            <p:ph idx="1"/>
          </p:nvPr>
        </p:nvSpPr>
        <p:spPr>
          <a:xfrm>
            <a:off x="0" y="404813"/>
            <a:ext cx="8893175" cy="4525962"/>
          </a:xfrm>
        </p:spPr>
        <p:txBody>
          <a:bodyPr/>
          <a:lstStyle/>
          <a:p>
            <a:pPr algn="l" rtl="0" eaLnBrk="1" hangingPunct="1">
              <a:buFontTx/>
              <a:buNone/>
            </a:pPr>
            <a:r>
              <a:rPr lang="en-US" smtClean="0">
                <a:latin typeface="Calibri" pitchFamily="34" charset="0"/>
                <a:cs typeface="Calibri" pitchFamily="34" charset="0"/>
              </a:rPr>
              <a:t>Ex: A mixture of hydrogen and nitrogen in a reaction vessel is allowed to attain equilibrium at 472 °C. The equilibrium mixture of gases was analyzed and found to contain 7.38 atm H</a:t>
            </a:r>
            <a:r>
              <a:rPr lang="en-US" baseline="-25000" smtClean="0">
                <a:latin typeface="Calibri" pitchFamily="34" charset="0"/>
                <a:cs typeface="Calibri" pitchFamily="34" charset="0"/>
              </a:rPr>
              <a:t>2</a:t>
            </a:r>
            <a:r>
              <a:rPr lang="en-US" smtClean="0">
                <a:latin typeface="Calibri" pitchFamily="34" charset="0"/>
                <a:cs typeface="Calibri" pitchFamily="34" charset="0"/>
              </a:rPr>
              <a:t>, 2.46 atm N</a:t>
            </a:r>
            <a:r>
              <a:rPr lang="en-US" baseline="-25000" smtClean="0">
                <a:latin typeface="Calibri" pitchFamily="34" charset="0"/>
                <a:cs typeface="Calibri" pitchFamily="34" charset="0"/>
              </a:rPr>
              <a:t>2</a:t>
            </a:r>
            <a:r>
              <a:rPr lang="en-US" smtClean="0">
                <a:latin typeface="Calibri" pitchFamily="34" charset="0"/>
                <a:cs typeface="Calibri" pitchFamily="34" charset="0"/>
              </a:rPr>
              <a:t>, and 0.166 atm NH</a:t>
            </a:r>
            <a:r>
              <a:rPr lang="en-US" baseline="-25000" smtClean="0">
                <a:latin typeface="Calibri" pitchFamily="34" charset="0"/>
                <a:cs typeface="Calibri" pitchFamily="34" charset="0"/>
              </a:rPr>
              <a:t>3</a:t>
            </a:r>
            <a:r>
              <a:rPr lang="en-US" smtClean="0">
                <a:latin typeface="Calibri" pitchFamily="34" charset="0"/>
                <a:cs typeface="Calibri" pitchFamily="34" charset="0"/>
              </a:rPr>
              <a:t>. From these data, calculate the equilibrium constant </a:t>
            </a:r>
            <a:r>
              <a:rPr lang="en-US" i="1" smtClean="0">
                <a:latin typeface="Calibri" pitchFamily="34" charset="0"/>
                <a:cs typeface="Calibri" pitchFamily="34" charset="0"/>
              </a:rPr>
              <a:t>K</a:t>
            </a:r>
            <a:r>
              <a:rPr lang="en-US" i="1" baseline="-25000" smtClean="0">
                <a:latin typeface="Calibri" pitchFamily="34" charset="0"/>
                <a:cs typeface="Calibri" pitchFamily="34" charset="0"/>
              </a:rPr>
              <a:t>p</a:t>
            </a:r>
            <a:r>
              <a:rPr lang="en-US" i="1" smtClean="0">
                <a:latin typeface="Calibri" pitchFamily="34" charset="0"/>
                <a:cs typeface="Calibri" pitchFamily="34" charset="0"/>
              </a:rPr>
              <a:t> </a:t>
            </a:r>
            <a:r>
              <a:rPr lang="en-US" smtClean="0">
                <a:latin typeface="Calibri" pitchFamily="34" charset="0"/>
                <a:cs typeface="Calibri" pitchFamily="34" charset="0"/>
              </a:rPr>
              <a:t>for the reaction</a:t>
            </a:r>
          </a:p>
          <a:p>
            <a:pPr algn="l" rtl="0" eaLnBrk="1" hangingPunct="1"/>
            <a:endParaRPr lang="en-US" smtClean="0">
              <a:latin typeface="Calibri" pitchFamily="34" charset="0"/>
              <a:cs typeface="Calibri" pitchFamily="34" charset="0"/>
            </a:endParaRPr>
          </a:p>
        </p:txBody>
      </p:sp>
      <p:pic>
        <p:nvPicPr>
          <p:cNvPr id="625667" name="Picture 12" descr="15"/>
          <p:cNvPicPr>
            <a:picLocks noChangeAspect="1" noChangeArrowheads="1"/>
          </p:cNvPicPr>
          <p:nvPr/>
        </p:nvPicPr>
        <p:blipFill>
          <a:blip r:embed="rId3" cstate="print"/>
          <a:srcRect/>
          <a:stretch>
            <a:fillRect/>
          </a:stretch>
        </p:blipFill>
        <p:spPr bwMode="auto">
          <a:xfrm>
            <a:off x="685800" y="4114800"/>
            <a:ext cx="7208838" cy="752475"/>
          </a:xfrm>
          <a:prstGeom prst="rect">
            <a:avLst/>
          </a:prstGeom>
          <a:noFill/>
          <a:ln w="9525">
            <a:noFill/>
            <a:miter lim="800000"/>
            <a:headEnd/>
            <a:tailEnd/>
          </a:ln>
        </p:spPr>
      </p:pic>
      <p:pic>
        <p:nvPicPr>
          <p:cNvPr id="625668" name="Picture 13" descr="15"/>
          <p:cNvPicPr>
            <a:picLocks noChangeAspect="1" noChangeArrowheads="1"/>
          </p:cNvPicPr>
          <p:nvPr/>
        </p:nvPicPr>
        <p:blipFill>
          <a:blip r:embed="rId4" cstate="print"/>
          <a:srcRect/>
          <a:stretch>
            <a:fillRect/>
          </a:stretch>
        </p:blipFill>
        <p:spPr bwMode="auto">
          <a:xfrm>
            <a:off x="533400" y="5181600"/>
            <a:ext cx="7772400" cy="1258888"/>
          </a:xfrm>
          <a:prstGeom prst="rect">
            <a:avLst/>
          </a:prstGeom>
          <a:noFill/>
          <a:ln w="9525">
            <a:noFill/>
            <a:miter lim="800000"/>
            <a:headEnd/>
            <a:tailEnd/>
          </a:ln>
        </p:spPr>
      </p:pic>
      <p:sp>
        <p:nvSpPr>
          <p:cNvPr id="625669" name="Slide Number Placeholder 4"/>
          <p:cNvSpPr>
            <a:spLocks noGrp="1"/>
          </p:cNvSpPr>
          <p:nvPr>
            <p:ph type="sldNum" sz="quarter" idx="12"/>
          </p:nvPr>
        </p:nvSpPr>
        <p:spPr>
          <a:noFill/>
        </p:spPr>
        <p:txBody>
          <a:bodyPr/>
          <a:lstStyle/>
          <a:p>
            <a:fld id="{946BC787-E079-4914-8CBE-FE7B0D9FF6E4}" type="slidenum">
              <a:rPr lang="ar-SA" smtClean="0">
                <a:latin typeface="Arial" pitchFamily="34" charset="0"/>
                <a:cs typeface="Arial" pitchFamily="34" charset="0"/>
              </a:rPr>
              <a:pPr/>
              <a:t>573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690" name="Text Box 5"/>
          <p:cNvSpPr>
            <a:spLocks noGrp="1" noChangeArrowheads="1"/>
          </p:cNvSpPr>
          <p:nvPr>
            <p:ph idx="1"/>
          </p:nvPr>
        </p:nvSpPr>
        <p:spPr>
          <a:xfrm>
            <a:off x="179388" y="115888"/>
            <a:ext cx="8713787" cy="3638550"/>
          </a:xfrm>
        </p:spPr>
        <p:txBody>
          <a:bodyPr>
            <a:spAutoFit/>
          </a:bodyPr>
          <a:lstStyle/>
          <a:p>
            <a:pPr algn="l" rtl="0" eaLnBrk="1" hangingPunct="1">
              <a:buFontTx/>
              <a:buNone/>
            </a:pPr>
            <a:r>
              <a:rPr lang="en-US" smtClean="0">
                <a:latin typeface="Calibri" pitchFamily="34" charset="0"/>
                <a:cs typeface="Calibri" pitchFamily="34" charset="0"/>
              </a:rPr>
              <a:t>Ex: An aqueous solution of acetic acid is found to have the following equilibrium concentrations at 25 °C: [HC</a:t>
            </a:r>
            <a:r>
              <a:rPr lang="en-US" baseline="-25000" smtClean="0">
                <a:latin typeface="Calibri" pitchFamily="34" charset="0"/>
                <a:cs typeface="Calibri" pitchFamily="34" charset="0"/>
              </a:rPr>
              <a:t>2</a:t>
            </a:r>
            <a:r>
              <a:rPr lang="en-US" smtClean="0">
                <a:latin typeface="Calibri" pitchFamily="34" charset="0"/>
                <a:cs typeface="Calibri" pitchFamily="34" charset="0"/>
              </a:rPr>
              <a:t>H</a:t>
            </a:r>
            <a:r>
              <a:rPr lang="en-US" baseline="-25000" smtClean="0">
                <a:latin typeface="Calibri" pitchFamily="34" charset="0"/>
                <a:cs typeface="Calibri" pitchFamily="34" charset="0"/>
              </a:rPr>
              <a:t>3</a:t>
            </a:r>
            <a:r>
              <a:rPr lang="en-US" smtClean="0">
                <a:latin typeface="Calibri" pitchFamily="34" charset="0"/>
                <a:cs typeface="Calibri" pitchFamily="34" charset="0"/>
              </a:rPr>
              <a:t>O</a:t>
            </a:r>
            <a:r>
              <a:rPr lang="en-US" baseline="-25000" smtClean="0">
                <a:latin typeface="Calibri" pitchFamily="34" charset="0"/>
                <a:cs typeface="Calibri" pitchFamily="34" charset="0"/>
              </a:rPr>
              <a:t>2</a:t>
            </a:r>
            <a:r>
              <a:rPr lang="en-US" smtClean="0">
                <a:latin typeface="Calibri" pitchFamily="34" charset="0"/>
                <a:cs typeface="Calibri" pitchFamily="34" charset="0"/>
              </a:rPr>
              <a:t>] = 1.65 × 10</a:t>
            </a:r>
            <a:r>
              <a:rPr lang="en-US" baseline="30000" smtClean="0">
                <a:latin typeface="Calibri" pitchFamily="34" charset="0"/>
                <a:cs typeface="Calibri" pitchFamily="34" charset="0"/>
              </a:rPr>
              <a:t>–2</a:t>
            </a:r>
            <a:r>
              <a:rPr lang="en-US" smtClean="0">
                <a:latin typeface="Calibri" pitchFamily="34" charset="0"/>
                <a:cs typeface="Calibri" pitchFamily="34" charset="0"/>
              </a:rPr>
              <a:t> </a:t>
            </a:r>
            <a:r>
              <a:rPr lang="en-US" i="1" smtClean="0">
                <a:latin typeface="Calibri" pitchFamily="34" charset="0"/>
                <a:cs typeface="Calibri" pitchFamily="34" charset="0"/>
              </a:rPr>
              <a:t>M</a:t>
            </a:r>
            <a:r>
              <a:rPr lang="en-US" smtClean="0">
                <a:latin typeface="Calibri" pitchFamily="34" charset="0"/>
                <a:cs typeface="Calibri" pitchFamily="34" charset="0"/>
              </a:rPr>
              <a:t>; [H</a:t>
            </a:r>
            <a:r>
              <a:rPr lang="en-US" baseline="30000" smtClean="0">
                <a:latin typeface="Calibri" pitchFamily="34" charset="0"/>
                <a:cs typeface="Calibri" pitchFamily="34" charset="0"/>
              </a:rPr>
              <a:t>+</a:t>
            </a:r>
            <a:r>
              <a:rPr lang="en-US" smtClean="0">
                <a:latin typeface="Calibri" pitchFamily="34" charset="0"/>
                <a:cs typeface="Calibri" pitchFamily="34" charset="0"/>
              </a:rPr>
              <a:t>] = 5.44 × 10</a:t>
            </a:r>
            <a:r>
              <a:rPr lang="en-US" baseline="30000" smtClean="0">
                <a:latin typeface="Calibri" pitchFamily="34" charset="0"/>
                <a:cs typeface="Calibri" pitchFamily="34" charset="0"/>
              </a:rPr>
              <a:t>–4</a:t>
            </a:r>
            <a:r>
              <a:rPr lang="en-US" smtClean="0">
                <a:latin typeface="Calibri" pitchFamily="34" charset="0"/>
                <a:cs typeface="Calibri" pitchFamily="34" charset="0"/>
              </a:rPr>
              <a:t> </a:t>
            </a:r>
            <a:r>
              <a:rPr lang="en-US" i="1" smtClean="0">
                <a:latin typeface="Calibri" pitchFamily="34" charset="0"/>
                <a:cs typeface="Calibri" pitchFamily="34" charset="0"/>
              </a:rPr>
              <a:t>M; </a:t>
            </a:r>
            <a:r>
              <a:rPr lang="en-US" smtClean="0">
                <a:latin typeface="Calibri" pitchFamily="34" charset="0"/>
                <a:cs typeface="Calibri" pitchFamily="34" charset="0"/>
              </a:rPr>
              <a:t>and [C</a:t>
            </a:r>
            <a:r>
              <a:rPr lang="en-US" baseline="-25000" smtClean="0">
                <a:latin typeface="Calibri" pitchFamily="34" charset="0"/>
                <a:cs typeface="Calibri" pitchFamily="34" charset="0"/>
              </a:rPr>
              <a:t>2</a:t>
            </a:r>
            <a:r>
              <a:rPr lang="en-US" smtClean="0">
                <a:latin typeface="Calibri" pitchFamily="34" charset="0"/>
                <a:cs typeface="Calibri" pitchFamily="34" charset="0"/>
              </a:rPr>
              <a:t>H</a:t>
            </a:r>
            <a:r>
              <a:rPr lang="en-US" baseline="-25000" smtClean="0">
                <a:latin typeface="Calibri" pitchFamily="34" charset="0"/>
                <a:cs typeface="Calibri" pitchFamily="34" charset="0"/>
              </a:rPr>
              <a:t>3</a:t>
            </a:r>
            <a:r>
              <a:rPr lang="en-US" smtClean="0">
                <a:latin typeface="Calibri" pitchFamily="34" charset="0"/>
                <a:cs typeface="Calibri" pitchFamily="34" charset="0"/>
              </a:rPr>
              <a:t>O</a:t>
            </a:r>
            <a:r>
              <a:rPr lang="en-US" baseline="-25000" smtClean="0">
                <a:latin typeface="Calibri" pitchFamily="34" charset="0"/>
                <a:cs typeface="Calibri" pitchFamily="34" charset="0"/>
              </a:rPr>
              <a:t>2</a:t>
            </a:r>
            <a:r>
              <a:rPr lang="en-US" baseline="30000" smtClean="0">
                <a:latin typeface="Calibri" pitchFamily="34" charset="0"/>
                <a:cs typeface="Calibri" pitchFamily="34" charset="0"/>
              </a:rPr>
              <a:t>–</a:t>
            </a:r>
            <a:r>
              <a:rPr lang="en-US" smtClean="0">
                <a:latin typeface="Calibri" pitchFamily="34" charset="0"/>
                <a:cs typeface="Calibri" pitchFamily="34" charset="0"/>
              </a:rPr>
              <a:t>] = 5.44 × 10</a:t>
            </a:r>
            <a:r>
              <a:rPr lang="en-US" baseline="30000" smtClean="0">
                <a:latin typeface="Calibri" pitchFamily="34" charset="0"/>
                <a:cs typeface="Calibri" pitchFamily="34" charset="0"/>
              </a:rPr>
              <a:t>–4</a:t>
            </a:r>
            <a:r>
              <a:rPr lang="en-US" smtClean="0">
                <a:latin typeface="Calibri" pitchFamily="34" charset="0"/>
                <a:cs typeface="Calibri" pitchFamily="34" charset="0"/>
              </a:rPr>
              <a:t> </a:t>
            </a:r>
            <a:r>
              <a:rPr lang="en-US" i="1" smtClean="0">
                <a:latin typeface="Calibri" pitchFamily="34" charset="0"/>
                <a:cs typeface="Calibri" pitchFamily="34" charset="0"/>
              </a:rPr>
              <a:t>M</a:t>
            </a:r>
            <a:r>
              <a:rPr lang="en-US" smtClean="0">
                <a:latin typeface="Calibri" pitchFamily="34" charset="0"/>
                <a:cs typeface="Calibri" pitchFamily="34" charset="0"/>
              </a:rPr>
              <a:t>. Calculate the equilibrium constant </a:t>
            </a:r>
            <a:r>
              <a:rPr lang="en-US" i="1" smtClean="0">
                <a:latin typeface="Calibri" pitchFamily="34" charset="0"/>
                <a:cs typeface="Calibri" pitchFamily="34" charset="0"/>
              </a:rPr>
              <a:t>K</a:t>
            </a:r>
            <a:r>
              <a:rPr lang="en-US" i="1" baseline="-25000" smtClean="0">
                <a:latin typeface="Calibri" pitchFamily="34" charset="0"/>
                <a:cs typeface="Calibri" pitchFamily="34" charset="0"/>
              </a:rPr>
              <a:t>c</a:t>
            </a:r>
            <a:r>
              <a:rPr lang="en-US" i="1" smtClean="0">
                <a:latin typeface="Calibri" pitchFamily="34" charset="0"/>
                <a:cs typeface="Calibri" pitchFamily="34" charset="0"/>
              </a:rPr>
              <a:t> </a:t>
            </a:r>
            <a:r>
              <a:rPr lang="en-US" smtClean="0">
                <a:latin typeface="Calibri" pitchFamily="34" charset="0"/>
                <a:cs typeface="Calibri" pitchFamily="34" charset="0"/>
              </a:rPr>
              <a:t>for the ionization of acetic acid at 25 °C. The reaction is</a:t>
            </a:r>
          </a:p>
          <a:p>
            <a:pPr algn="l" rtl="0" eaLnBrk="1" hangingPunct="1">
              <a:buFontTx/>
              <a:buNone/>
            </a:pPr>
            <a:r>
              <a:rPr lang="en-US" b="1" i="1" smtClean="0">
                <a:latin typeface="Calibri" pitchFamily="34" charset="0"/>
                <a:cs typeface="Calibri" pitchFamily="34" charset="0"/>
              </a:rPr>
              <a:t>Answer: </a:t>
            </a:r>
            <a:r>
              <a:rPr lang="en-US" smtClean="0">
                <a:latin typeface="Calibri" pitchFamily="34" charset="0"/>
                <a:cs typeface="Calibri" pitchFamily="34" charset="0"/>
              </a:rPr>
              <a:t>1.79 × 10</a:t>
            </a:r>
            <a:r>
              <a:rPr lang="en-US" baseline="30000" smtClean="0">
                <a:latin typeface="Calibri" pitchFamily="34" charset="0"/>
                <a:cs typeface="Calibri" pitchFamily="34" charset="0"/>
              </a:rPr>
              <a:t>–5</a:t>
            </a:r>
          </a:p>
        </p:txBody>
      </p:sp>
      <p:pic>
        <p:nvPicPr>
          <p:cNvPr id="626691" name="Picture 14" descr="15"/>
          <p:cNvPicPr>
            <a:picLocks noChangeAspect="1" noChangeArrowheads="1"/>
          </p:cNvPicPr>
          <p:nvPr/>
        </p:nvPicPr>
        <p:blipFill>
          <a:blip r:embed="rId3" cstate="print"/>
          <a:srcRect/>
          <a:stretch>
            <a:fillRect/>
          </a:stretch>
        </p:blipFill>
        <p:spPr bwMode="auto">
          <a:xfrm>
            <a:off x="1403350" y="3716338"/>
            <a:ext cx="6553200" cy="476250"/>
          </a:xfrm>
          <a:prstGeom prst="rect">
            <a:avLst/>
          </a:prstGeom>
          <a:noFill/>
          <a:ln w="9525">
            <a:noFill/>
            <a:miter lim="800000"/>
            <a:headEnd/>
            <a:tailEnd/>
          </a:ln>
        </p:spPr>
      </p:pic>
      <p:pic>
        <p:nvPicPr>
          <p:cNvPr id="626692" name="Picture 12" descr="Picture 7"/>
          <p:cNvPicPr>
            <a:picLocks noChangeAspect="1" noChangeArrowheads="1"/>
          </p:cNvPicPr>
          <p:nvPr/>
        </p:nvPicPr>
        <p:blipFill>
          <a:blip r:embed="rId4" cstate="print"/>
          <a:srcRect/>
          <a:stretch>
            <a:fillRect/>
          </a:stretch>
        </p:blipFill>
        <p:spPr bwMode="auto">
          <a:xfrm>
            <a:off x="755650" y="4437063"/>
            <a:ext cx="7335838" cy="2101850"/>
          </a:xfrm>
          <a:prstGeom prst="rect">
            <a:avLst/>
          </a:prstGeom>
          <a:noFill/>
          <a:ln w="9525">
            <a:noFill/>
            <a:miter lim="800000"/>
            <a:headEnd/>
            <a:tailEnd/>
          </a:ln>
        </p:spPr>
      </p:pic>
      <p:sp>
        <p:nvSpPr>
          <p:cNvPr id="626693" name="Slide Number Placeholder 4"/>
          <p:cNvSpPr>
            <a:spLocks noGrp="1"/>
          </p:cNvSpPr>
          <p:nvPr>
            <p:ph type="sldNum" sz="quarter" idx="12"/>
          </p:nvPr>
        </p:nvSpPr>
        <p:spPr>
          <a:xfrm>
            <a:off x="0" y="6381750"/>
            <a:ext cx="2133600" cy="476250"/>
          </a:xfrm>
          <a:noFill/>
        </p:spPr>
        <p:txBody>
          <a:bodyPr/>
          <a:lstStyle/>
          <a:p>
            <a:fld id="{518679FA-23CA-4008-B4EC-81B491613F61}" type="slidenum">
              <a:rPr lang="ar-SA" smtClean="0">
                <a:latin typeface="Arial" pitchFamily="34" charset="0"/>
                <a:cs typeface="Arial" pitchFamily="34" charset="0"/>
              </a:rPr>
              <a:pPr/>
              <a:t>574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4" name="Content Placeholder 2"/>
          <p:cNvSpPr>
            <a:spLocks noGrp="1"/>
          </p:cNvSpPr>
          <p:nvPr>
            <p:ph idx="1"/>
          </p:nvPr>
        </p:nvSpPr>
        <p:spPr>
          <a:xfrm>
            <a:off x="250825" y="620713"/>
            <a:ext cx="8229600" cy="4525962"/>
          </a:xfrm>
        </p:spPr>
        <p:txBody>
          <a:bodyPr/>
          <a:lstStyle/>
          <a:p>
            <a:pPr algn="l" rtl="0" eaLnBrk="1" hangingPunct="1">
              <a:buFontTx/>
              <a:buNone/>
            </a:pPr>
            <a:r>
              <a:rPr lang="en-US" smtClean="0"/>
              <a:t>Ex: A closed system initially containing 1.000 × 10</a:t>
            </a:r>
            <a:r>
              <a:rPr lang="en-US" baseline="30000" smtClean="0"/>
              <a:t>–3</a:t>
            </a:r>
            <a:r>
              <a:rPr lang="en-US" smtClean="0"/>
              <a:t> </a:t>
            </a:r>
            <a:r>
              <a:rPr lang="en-US" i="1" smtClean="0"/>
              <a:t>M</a:t>
            </a:r>
            <a:r>
              <a:rPr lang="en-US" smtClean="0"/>
              <a:t> H</a:t>
            </a:r>
            <a:r>
              <a:rPr lang="en-US" baseline="-25000" smtClean="0"/>
              <a:t>2</a:t>
            </a:r>
            <a:r>
              <a:rPr lang="en-US" smtClean="0"/>
              <a:t> and 2.000 × 10</a:t>
            </a:r>
            <a:r>
              <a:rPr lang="en-US" baseline="30000" smtClean="0"/>
              <a:t>–3</a:t>
            </a:r>
            <a:r>
              <a:rPr lang="en-US" smtClean="0"/>
              <a:t> M I</a:t>
            </a:r>
            <a:r>
              <a:rPr lang="en-US" baseline="-25000" smtClean="0"/>
              <a:t>2</a:t>
            </a:r>
            <a:r>
              <a:rPr lang="en-US" smtClean="0"/>
              <a:t> at 448 °C is allowed to reach equilibrium. Analysis of the equilibrium mixture shows that the concentration of HI is 1.87 × 10</a:t>
            </a:r>
            <a:r>
              <a:rPr lang="en-US" baseline="30000" smtClean="0"/>
              <a:t>–3</a:t>
            </a:r>
            <a:r>
              <a:rPr lang="en-US" smtClean="0"/>
              <a:t> </a:t>
            </a:r>
            <a:r>
              <a:rPr lang="en-US" i="1" smtClean="0"/>
              <a:t>M</a:t>
            </a:r>
            <a:r>
              <a:rPr lang="en-US" smtClean="0"/>
              <a:t>. Calculate </a:t>
            </a:r>
            <a:r>
              <a:rPr lang="en-US" i="1" smtClean="0"/>
              <a:t>K</a:t>
            </a:r>
            <a:r>
              <a:rPr lang="en-US" i="1" baseline="-25000" smtClean="0"/>
              <a:t>c</a:t>
            </a:r>
            <a:r>
              <a:rPr lang="en-US" i="1" smtClean="0"/>
              <a:t> </a:t>
            </a:r>
            <a:r>
              <a:rPr lang="en-US" smtClean="0"/>
              <a:t>at 448 °C for the reaction taking place, which is</a:t>
            </a:r>
          </a:p>
          <a:p>
            <a:pPr algn="l" rtl="0" eaLnBrk="1" hangingPunct="1"/>
            <a:endParaRPr lang="en-US" smtClean="0"/>
          </a:p>
        </p:txBody>
      </p:sp>
      <p:pic>
        <p:nvPicPr>
          <p:cNvPr id="627715" name="Picture 14" descr="15"/>
          <p:cNvPicPr>
            <a:picLocks noChangeAspect="1" noChangeArrowheads="1"/>
          </p:cNvPicPr>
          <p:nvPr/>
        </p:nvPicPr>
        <p:blipFill>
          <a:blip r:embed="rId3" cstate="print"/>
          <a:srcRect/>
          <a:stretch>
            <a:fillRect/>
          </a:stretch>
        </p:blipFill>
        <p:spPr bwMode="auto">
          <a:xfrm>
            <a:off x="1476375" y="4437063"/>
            <a:ext cx="6400800" cy="896937"/>
          </a:xfrm>
          <a:prstGeom prst="rect">
            <a:avLst/>
          </a:prstGeom>
          <a:noFill/>
          <a:ln w="9525">
            <a:noFill/>
            <a:miter lim="800000"/>
            <a:headEnd/>
            <a:tailEnd/>
          </a:ln>
        </p:spPr>
      </p:pic>
      <p:sp>
        <p:nvSpPr>
          <p:cNvPr id="627716" name="Slide Number Placeholder 4"/>
          <p:cNvSpPr>
            <a:spLocks noGrp="1"/>
          </p:cNvSpPr>
          <p:nvPr>
            <p:ph type="sldNum" sz="quarter" idx="12"/>
          </p:nvPr>
        </p:nvSpPr>
        <p:spPr>
          <a:noFill/>
        </p:spPr>
        <p:txBody>
          <a:bodyPr/>
          <a:lstStyle/>
          <a:p>
            <a:fld id="{F673896E-6B2F-419A-B46D-E293A3123359}" type="slidenum">
              <a:rPr lang="ar-SA" smtClean="0">
                <a:latin typeface="Arial" pitchFamily="34" charset="0"/>
                <a:cs typeface="Arial" pitchFamily="34" charset="0"/>
              </a:rPr>
              <a:pPr/>
              <a:t>575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8738" name="Picture 15" descr="15"/>
          <p:cNvPicPr>
            <a:picLocks noGrp="1" noChangeAspect="1" noChangeArrowheads="1"/>
          </p:cNvPicPr>
          <p:nvPr>
            <p:ph idx="1"/>
          </p:nvPr>
        </p:nvPicPr>
        <p:blipFill>
          <a:blip r:embed="rId3" cstate="print"/>
          <a:srcRect/>
          <a:stretch>
            <a:fillRect/>
          </a:stretch>
        </p:blipFill>
        <p:spPr>
          <a:xfrm>
            <a:off x="0" y="762000"/>
            <a:ext cx="8991600" cy="1836738"/>
          </a:xfrm>
          <a:noFill/>
        </p:spPr>
      </p:pic>
      <p:pic>
        <p:nvPicPr>
          <p:cNvPr id="628739" name="Picture 18" descr="15"/>
          <p:cNvPicPr>
            <a:picLocks noChangeAspect="1" noChangeArrowheads="1"/>
          </p:cNvPicPr>
          <p:nvPr/>
        </p:nvPicPr>
        <p:blipFill>
          <a:blip r:embed="rId4" cstate="print"/>
          <a:srcRect/>
          <a:stretch>
            <a:fillRect/>
          </a:stretch>
        </p:blipFill>
        <p:spPr bwMode="auto">
          <a:xfrm>
            <a:off x="304800" y="3124200"/>
            <a:ext cx="8839200" cy="2765425"/>
          </a:xfrm>
          <a:prstGeom prst="rect">
            <a:avLst/>
          </a:prstGeom>
          <a:noFill/>
          <a:ln w="9525">
            <a:noFill/>
            <a:miter lim="800000"/>
            <a:headEnd/>
            <a:tailEnd/>
          </a:ln>
        </p:spPr>
      </p:pic>
      <p:sp>
        <p:nvSpPr>
          <p:cNvPr id="628740" name="Slide Number Placeholder 3"/>
          <p:cNvSpPr>
            <a:spLocks noGrp="1"/>
          </p:cNvSpPr>
          <p:nvPr>
            <p:ph type="sldNum" sz="quarter" idx="12"/>
          </p:nvPr>
        </p:nvSpPr>
        <p:spPr>
          <a:noFill/>
        </p:spPr>
        <p:txBody>
          <a:bodyPr/>
          <a:lstStyle/>
          <a:p>
            <a:fld id="{F55C2814-9DE6-4C16-837C-28DD5BB9D81E}" type="slidenum">
              <a:rPr lang="ar-SA" smtClean="0">
                <a:latin typeface="Arial" pitchFamily="34" charset="0"/>
                <a:cs typeface="Arial" pitchFamily="34" charset="0"/>
              </a:rPr>
              <a:pPr/>
              <a:t>576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9762" name="Picture 15" descr="15"/>
          <p:cNvPicPr>
            <a:picLocks noGrp="1" noChangeAspect="1" noChangeArrowheads="1"/>
          </p:cNvPicPr>
          <p:nvPr>
            <p:ph idx="1"/>
          </p:nvPr>
        </p:nvPicPr>
        <p:blipFill>
          <a:blip r:embed="rId3" cstate="print"/>
          <a:srcRect/>
          <a:stretch>
            <a:fillRect/>
          </a:stretch>
        </p:blipFill>
        <p:spPr>
          <a:xfrm>
            <a:off x="0" y="781050"/>
            <a:ext cx="9144000" cy="1162050"/>
          </a:xfrm>
          <a:noFill/>
        </p:spPr>
      </p:pic>
      <p:pic>
        <p:nvPicPr>
          <p:cNvPr id="629763" name="Picture 16" descr="15"/>
          <p:cNvPicPr>
            <a:picLocks noChangeAspect="1" noChangeArrowheads="1"/>
          </p:cNvPicPr>
          <p:nvPr/>
        </p:nvPicPr>
        <p:blipFill>
          <a:blip r:embed="rId4" cstate="print"/>
          <a:srcRect/>
          <a:stretch>
            <a:fillRect/>
          </a:stretch>
        </p:blipFill>
        <p:spPr bwMode="auto">
          <a:xfrm>
            <a:off x="0" y="2895600"/>
            <a:ext cx="8839200" cy="1774825"/>
          </a:xfrm>
          <a:prstGeom prst="rect">
            <a:avLst/>
          </a:prstGeom>
          <a:noFill/>
          <a:ln w="9525">
            <a:noFill/>
            <a:miter lim="800000"/>
            <a:headEnd/>
            <a:tailEnd/>
          </a:ln>
        </p:spPr>
      </p:pic>
      <p:pic>
        <p:nvPicPr>
          <p:cNvPr id="629764" name="Picture 16" descr="15"/>
          <p:cNvPicPr>
            <a:picLocks noChangeAspect="1" noChangeArrowheads="1"/>
          </p:cNvPicPr>
          <p:nvPr/>
        </p:nvPicPr>
        <p:blipFill>
          <a:blip r:embed="rId5" cstate="print"/>
          <a:srcRect/>
          <a:stretch>
            <a:fillRect/>
          </a:stretch>
        </p:blipFill>
        <p:spPr bwMode="auto">
          <a:xfrm>
            <a:off x="914400" y="5334000"/>
            <a:ext cx="7467600" cy="1066800"/>
          </a:xfrm>
          <a:prstGeom prst="rect">
            <a:avLst/>
          </a:prstGeom>
          <a:noFill/>
          <a:ln w="9525">
            <a:noFill/>
            <a:miter lim="800000"/>
            <a:headEnd/>
            <a:tailEnd/>
          </a:ln>
        </p:spPr>
      </p:pic>
      <p:sp>
        <p:nvSpPr>
          <p:cNvPr id="629765" name="Slide Number Placeholder 4"/>
          <p:cNvSpPr>
            <a:spLocks noGrp="1"/>
          </p:cNvSpPr>
          <p:nvPr>
            <p:ph type="sldNum" sz="quarter" idx="12"/>
          </p:nvPr>
        </p:nvSpPr>
        <p:spPr>
          <a:noFill/>
        </p:spPr>
        <p:txBody>
          <a:bodyPr/>
          <a:lstStyle/>
          <a:p>
            <a:fld id="{1B3437BF-182D-4FBD-8D3B-FB1EF1CD3D2F}" type="slidenum">
              <a:rPr lang="ar-SA" smtClean="0">
                <a:latin typeface="Arial" pitchFamily="34" charset="0"/>
                <a:cs typeface="Arial" pitchFamily="34" charset="0"/>
              </a:rPr>
              <a:pPr/>
              <a:t>577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0786" name="Content Placeholder 2"/>
          <p:cNvSpPr>
            <a:spLocks noGrp="1"/>
          </p:cNvSpPr>
          <p:nvPr>
            <p:ph idx="1"/>
          </p:nvPr>
        </p:nvSpPr>
        <p:spPr>
          <a:xfrm>
            <a:off x="179388" y="304800"/>
            <a:ext cx="8964612" cy="4525963"/>
          </a:xfrm>
        </p:spPr>
        <p:txBody>
          <a:bodyPr/>
          <a:lstStyle/>
          <a:p>
            <a:pPr algn="l" rtl="0" eaLnBrk="1" hangingPunct="1">
              <a:buFontTx/>
              <a:buNone/>
            </a:pPr>
            <a:r>
              <a:rPr lang="en-US" smtClean="0"/>
              <a:t>Ex: Sulfur trioxide decomposes at high temperature in a sealed container:</a:t>
            </a:r>
          </a:p>
          <a:p>
            <a:pPr algn="l" rtl="0" eaLnBrk="1" hangingPunct="1">
              <a:buFontTx/>
              <a:buNone/>
            </a:pPr>
            <a:r>
              <a:rPr lang="en-US" smtClean="0"/>
              <a:t> 	</a:t>
            </a:r>
          </a:p>
          <a:p>
            <a:pPr algn="l" rtl="0" eaLnBrk="1" hangingPunct="1">
              <a:buFontTx/>
              <a:buNone/>
            </a:pPr>
            <a:r>
              <a:rPr lang="en-US" smtClean="0"/>
              <a:t>Initially, the vessel is charged at 1000 K with SO</a:t>
            </a:r>
            <a:r>
              <a:rPr lang="en-US" baseline="-25000" smtClean="0"/>
              <a:t>3</a:t>
            </a:r>
            <a:r>
              <a:rPr lang="en-US" smtClean="0"/>
              <a:t>(</a:t>
            </a:r>
            <a:r>
              <a:rPr lang="en-US" i="1" smtClean="0"/>
              <a:t>g</a:t>
            </a:r>
            <a:r>
              <a:rPr lang="en-US" smtClean="0"/>
              <a:t>) at a partial pressure of 0.500 atm. At equilibrium the SO</a:t>
            </a:r>
            <a:r>
              <a:rPr lang="en-US" baseline="-25000" smtClean="0"/>
              <a:t>3</a:t>
            </a:r>
            <a:r>
              <a:rPr lang="en-US" smtClean="0"/>
              <a:t> partial pressure is 0.200 atm. Calculate the value of </a:t>
            </a:r>
            <a:r>
              <a:rPr lang="en-US" i="1" smtClean="0"/>
              <a:t>K</a:t>
            </a:r>
            <a:r>
              <a:rPr lang="en-US" i="1" baseline="-25000" smtClean="0"/>
              <a:t>p</a:t>
            </a:r>
            <a:r>
              <a:rPr lang="en-US" i="1" smtClean="0"/>
              <a:t> </a:t>
            </a:r>
            <a:r>
              <a:rPr lang="en-US" smtClean="0"/>
              <a:t>at 1000 K.</a:t>
            </a:r>
          </a:p>
          <a:p>
            <a:pPr algn="l" rtl="0" eaLnBrk="1" hangingPunct="1">
              <a:buFontTx/>
              <a:buNone/>
            </a:pPr>
            <a:r>
              <a:rPr lang="en-US" b="1" i="1" smtClean="0"/>
              <a:t>Answer: </a:t>
            </a:r>
            <a:r>
              <a:rPr lang="en-US" smtClean="0"/>
              <a:t>0.338</a:t>
            </a:r>
          </a:p>
          <a:p>
            <a:pPr algn="l" rtl="0" eaLnBrk="1" hangingPunct="1"/>
            <a:endParaRPr lang="en-US" smtClean="0"/>
          </a:p>
        </p:txBody>
      </p:sp>
      <p:pic>
        <p:nvPicPr>
          <p:cNvPr id="630787" name="Picture 19" descr="Picture 9"/>
          <p:cNvPicPr>
            <a:picLocks noChangeAspect="1" noChangeArrowheads="1"/>
          </p:cNvPicPr>
          <p:nvPr/>
        </p:nvPicPr>
        <p:blipFill>
          <a:blip r:embed="rId3" cstate="print"/>
          <a:srcRect/>
          <a:stretch>
            <a:fillRect/>
          </a:stretch>
        </p:blipFill>
        <p:spPr bwMode="auto">
          <a:xfrm>
            <a:off x="1371600" y="1371600"/>
            <a:ext cx="6019800" cy="527050"/>
          </a:xfrm>
          <a:prstGeom prst="rect">
            <a:avLst/>
          </a:prstGeom>
          <a:noFill/>
          <a:ln w="9525">
            <a:noFill/>
            <a:miter lim="800000"/>
            <a:headEnd/>
            <a:tailEnd/>
          </a:ln>
        </p:spPr>
      </p:pic>
      <p:sp>
        <p:nvSpPr>
          <p:cNvPr id="630788" name="Slide Number Placeholder 3"/>
          <p:cNvSpPr>
            <a:spLocks noGrp="1"/>
          </p:cNvSpPr>
          <p:nvPr>
            <p:ph type="sldNum" sz="quarter" idx="12"/>
          </p:nvPr>
        </p:nvSpPr>
        <p:spPr>
          <a:noFill/>
        </p:spPr>
        <p:txBody>
          <a:bodyPr/>
          <a:lstStyle/>
          <a:p>
            <a:fld id="{27954085-C2F8-45E2-A304-7193723FA0B8}" type="slidenum">
              <a:rPr lang="ar-SA" smtClean="0">
                <a:latin typeface="Arial" pitchFamily="34" charset="0"/>
                <a:cs typeface="Arial" pitchFamily="34" charset="0"/>
              </a:rPr>
              <a:pPr/>
              <a:t>578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388" y="685800"/>
            <a:ext cx="8856662" cy="4525963"/>
          </a:xfrm>
        </p:spPr>
        <p:txBody>
          <a:bodyPr rtlCol="0">
            <a:normAutofit lnSpcReduction="10000"/>
          </a:bodyPr>
          <a:lstStyle/>
          <a:p>
            <a:pPr algn="l" rtl="0" eaLnBrk="1" fontAlgn="auto" hangingPunct="1">
              <a:spcAft>
                <a:spcPts val="0"/>
              </a:spcAft>
              <a:buFont typeface="Arial" pitchFamily="34" charset="0"/>
              <a:buNone/>
              <a:defRPr/>
            </a:pPr>
            <a:r>
              <a:rPr lang="en-US" dirty="0" smtClean="0"/>
              <a:t>Ex: At 448 °C the equilibrium constant </a:t>
            </a:r>
            <a:r>
              <a:rPr lang="en-US" i="1" dirty="0" err="1" smtClean="0"/>
              <a:t>K</a:t>
            </a:r>
            <a:r>
              <a:rPr lang="en-US" i="1" baseline="-25000" dirty="0" err="1" smtClean="0"/>
              <a:t>c</a:t>
            </a:r>
            <a:r>
              <a:rPr lang="en-US" i="1" dirty="0" smtClean="0"/>
              <a:t> </a:t>
            </a:r>
            <a:r>
              <a:rPr lang="en-US" dirty="0" smtClean="0"/>
              <a:t>for the reaction	</a:t>
            </a:r>
          </a:p>
          <a:p>
            <a:pPr algn="l" rtl="0" eaLnBrk="1" fontAlgn="auto" hangingPunct="1">
              <a:spcAft>
                <a:spcPts val="0"/>
              </a:spcAft>
              <a:buFont typeface="Arial" pitchFamily="34" charset="0"/>
              <a:buNone/>
              <a:defRPr/>
            </a:pPr>
            <a:r>
              <a:rPr lang="en-US" dirty="0" smtClean="0"/>
              <a:t>	</a:t>
            </a:r>
            <a:endParaRPr lang="en-US" b="1" dirty="0" smtClean="0"/>
          </a:p>
          <a:p>
            <a:pPr algn="l" rtl="0" eaLnBrk="1" fontAlgn="auto" hangingPunct="1">
              <a:spcAft>
                <a:spcPts val="0"/>
              </a:spcAft>
              <a:buFont typeface="Arial" pitchFamily="34" charset="0"/>
              <a:buNone/>
              <a:defRPr/>
            </a:pPr>
            <a:endParaRPr lang="en-US" b="1" dirty="0" smtClean="0"/>
          </a:p>
          <a:p>
            <a:pPr algn="l" rtl="0" eaLnBrk="1" fontAlgn="auto" hangingPunct="1">
              <a:spcAft>
                <a:spcPts val="0"/>
              </a:spcAft>
              <a:buFont typeface="Arial" pitchFamily="34" charset="0"/>
              <a:buNone/>
              <a:defRPr/>
            </a:pPr>
            <a:r>
              <a:rPr lang="en-US" dirty="0" smtClean="0"/>
              <a:t>is 50.5. Predict in which direction the reaction will proceed to reach equilibrium at 448 °C if we start with 2.0 × 10</a:t>
            </a:r>
            <a:r>
              <a:rPr lang="en-US" baseline="30000" dirty="0" smtClean="0"/>
              <a:t>–2</a:t>
            </a:r>
            <a:r>
              <a:rPr lang="en-US" dirty="0" smtClean="0"/>
              <a:t> mol of HI, 1.0 × 10</a:t>
            </a:r>
            <a:r>
              <a:rPr lang="en-US" baseline="30000" dirty="0" smtClean="0"/>
              <a:t>–2</a:t>
            </a:r>
            <a:r>
              <a:rPr lang="en-US" dirty="0" smtClean="0"/>
              <a:t> mol of H</a:t>
            </a:r>
            <a:r>
              <a:rPr lang="en-US" baseline="-25000" dirty="0" smtClean="0"/>
              <a:t>2</a:t>
            </a:r>
            <a:r>
              <a:rPr lang="en-US" dirty="0" smtClean="0"/>
              <a:t>, and 3.0 × 10</a:t>
            </a:r>
            <a:r>
              <a:rPr lang="en-US" baseline="30000" dirty="0" smtClean="0"/>
              <a:t>–2</a:t>
            </a:r>
            <a:r>
              <a:rPr lang="en-US" dirty="0" smtClean="0"/>
              <a:t> mol of I</a:t>
            </a:r>
            <a:r>
              <a:rPr lang="en-US" baseline="-25000" dirty="0" smtClean="0"/>
              <a:t>2</a:t>
            </a:r>
            <a:r>
              <a:rPr lang="en-US" dirty="0" smtClean="0"/>
              <a:t> in a 2.00-L container.</a:t>
            </a:r>
          </a:p>
          <a:p>
            <a:pPr algn="l" rtl="0" eaLnBrk="1" fontAlgn="auto" hangingPunct="1">
              <a:spcAft>
                <a:spcPts val="0"/>
              </a:spcAft>
              <a:defRPr/>
            </a:pPr>
            <a:endParaRPr lang="en-US" dirty="0" smtClean="0"/>
          </a:p>
        </p:txBody>
      </p:sp>
      <p:pic>
        <p:nvPicPr>
          <p:cNvPr id="631811" name="Picture 15" descr="15"/>
          <p:cNvPicPr>
            <a:picLocks noChangeAspect="1" noChangeArrowheads="1"/>
          </p:cNvPicPr>
          <p:nvPr/>
        </p:nvPicPr>
        <p:blipFill>
          <a:blip r:embed="rId3" cstate="print"/>
          <a:srcRect/>
          <a:stretch>
            <a:fillRect/>
          </a:stretch>
        </p:blipFill>
        <p:spPr bwMode="auto">
          <a:xfrm>
            <a:off x="1219200" y="1828800"/>
            <a:ext cx="5715000" cy="690563"/>
          </a:xfrm>
          <a:prstGeom prst="rect">
            <a:avLst/>
          </a:prstGeom>
          <a:noFill/>
          <a:ln w="9525">
            <a:noFill/>
            <a:miter lim="800000"/>
            <a:headEnd/>
            <a:tailEnd/>
          </a:ln>
        </p:spPr>
      </p:pic>
      <p:sp>
        <p:nvSpPr>
          <p:cNvPr id="631812" name="Slide Number Placeholder 3"/>
          <p:cNvSpPr>
            <a:spLocks noGrp="1"/>
          </p:cNvSpPr>
          <p:nvPr>
            <p:ph type="sldNum" sz="quarter" idx="12"/>
          </p:nvPr>
        </p:nvSpPr>
        <p:spPr>
          <a:noFill/>
        </p:spPr>
        <p:txBody>
          <a:bodyPr/>
          <a:lstStyle/>
          <a:p>
            <a:fld id="{C2F92C30-BDD2-4696-A795-BC9B0F72B0E2}" type="slidenum">
              <a:rPr lang="ar-SA" smtClean="0">
                <a:latin typeface="Arial" pitchFamily="34" charset="0"/>
                <a:cs typeface="Arial" pitchFamily="34" charset="0"/>
              </a:rPr>
              <a:pPr/>
              <a:t>579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US" smtClean="0"/>
              <a:t>Stoichiometric Calculations</a:t>
            </a:r>
          </a:p>
        </p:txBody>
      </p:sp>
      <p:pic>
        <p:nvPicPr>
          <p:cNvPr id="56323" name="Picture 12" descr="03_12-01UNT03"/>
          <p:cNvPicPr>
            <a:picLocks noGrp="1" noChangeAspect="1" noChangeArrowheads="1"/>
          </p:cNvPicPr>
          <p:nvPr>
            <p:ph type="body" idx="1"/>
          </p:nvPr>
        </p:nvPicPr>
        <p:blipFill>
          <a:blip r:embed="rId2" cstate="print"/>
          <a:srcRect t="19176" b="6598"/>
          <a:stretch>
            <a:fillRect/>
          </a:stretch>
        </p:blipFill>
        <p:spPr>
          <a:xfrm>
            <a:off x="395288" y="1412875"/>
            <a:ext cx="8229600" cy="3230563"/>
          </a:xfrm>
          <a:noFill/>
        </p:spPr>
      </p:pic>
      <p:sp>
        <p:nvSpPr>
          <p:cNvPr id="56324" name="Rectangle 4"/>
          <p:cNvSpPr>
            <a:spLocks noChangeArrowheads="1"/>
          </p:cNvSpPr>
          <p:nvPr/>
        </p:nvSpPr>
        <p:spPr bwMode="auto">
          <a:xfrm>
            <a:off x="271463" y="4581525"/>
            <a:ext cx="8872537" cy="1739900"/>
          </a:xfrm>
          <a:prstGeom prst="rect">
            <a:avLst/>
          </a:prstGeom>
          <a:noFill/>
          <a:ln w="9525">
            <a:noFill/>
            <a:miter lim="800000"/>
            <a:headEnd/>
            <a:tailEnd/>
          </a:ln>
        </p:spPr>
        <p:txBody>
          <a:bodyPr>
            <a:spAutoFit/>
          </a:bodyPr>
          <a:lstStyle/>
          <a:p>
            <a:pPr algn="l"/>
            <a:r>
              <a:rPr lang="en-US" sz="3600"/>
              <a:t>The coefficients in the balanced equation give the ratio of </a:t>
            </a:r>
            <a:r>
              <a:rPr lang="en-US" sz="3600" i="1"/>
              <a:t>moles</a:t>
            </a:r>
            <a:r>
              <a:rPr lang="en-US" sz="3600"/>
              <a:t> of reactants and products.</a:t>
            </a:r>
          </a:p>
        </p:txBody>
      </p:sp>
      <p:sp>
        <p:nvSpPr>
          <p:cNvPr id="191493" name="Slide Number Placeholder 7"/>
          <p:cNvSpPr>
            <a:spLocks noGrp="1"/>
          </p:cNvSpPr>
          <p:nvPr>
            <p:ph type="sldNum" sz="quarter" idx="12"/>
          </p:nvPr>
        </p:nvSpPr>
        <p:spPr>
          <a:noFill/>
        </p:spPr>
        <p:txBody>
          <a:bodyPr/>
          <a:lstStyle/>
          <a:p>
            <a:fld id="{20F4FCE1-46A6-45D0-AB8E-E290F32D4C76}" type="slidenum">
              <a:rPr lang="ar-SA" smtClean="0">
                <a:latin typeface="Arial" pitchFamily="34" charset="0"/>
                <a:cs typeface="Arial" pitchFamily="34" charset="0"/>
              </a:rPr>
              <a:pPr/>
              <a:t>58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7586"/>
                                        </p:tgtEl>
                                        <p:attrNameLst>
                                          <p:attrName>style.visibility</p:attrName>
                                        </p:attrNameLst>
                                      </p:cBhvr>
                                      <p:to>
                                        <p:strVal val="visible"/>
                                      </p:to>
                                    </p:set>
                                    <p:anim calcmode="lin" valueType="num">
                                      <p:cBhvr additive="base">
                                        <p:cTn id="7" dur="500" fill="hold"/>
                                        <p:tgtEl>
                                          <p:spTgt spid="67586"/>
                                        </p:tgtEl>
                                        <p:attrNameLst>
                                          <p:attrName>ppt_x</p:attrName>
                                        </p:attrNameLst>
                                      </p:cBhvr>
                                      <p:tavLst>
                                        <p:tav tm="0">
                                          <p:val>
                                            <p:strVal val="#ppt_x"/>
                                          </p:val>
                                        </p:tav>
                                        <p:tav tm="100000">
                                          <p:val>
                                            <p:strVal val="#ppt_x"/>
                                          </p:val>
                                        </p:tav>
                                      </p:tavLst>
                                    </p:anim>
                                    <p:anim calcmode="lin" valueType="num">
                                      <p:cBhvr additive="base">
                                        <p:cTn id="8" dur="500" fill="hold"/>
                                        <p:tgtEl>
                                          <p:spTgt spid="675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6323"/>
                                        </p:tgtEl>
                                        <p:attrNameLst>
                                          <p:attrName>style.visibility</p:attrName>
                                        </p:attrNameLst>
                                      </p:cBhvr>
                                      <p:to>
                                        <p:strVal val="visible"/>
                                      </p:to>
                                    </p:set>
                                    <p:anim calcmode="lin" valueType="num">
                                      <p:cBhvr additive="base">
                                        <p:cTn id="13" dur="500" fill="hold"/>
                                        <p:tgtEl>
                                          <p:spTgt spid="56323"/>
                                        </p:tgtEl>
                                        <p:attrNameLst>
                                          <p:attrName>ppt_x</p:attrName>
                                        </p:attrNameLst>
                                      </p:cBhvr>
                                      <p:tavLst>
                                        <p:tav tm="0">
                                          <p:val>
                                            <p:strVal val="#ppt_x"/>
                                          </p:val>
                                        </p:tav>
                                        <p:tav tm="100000">
                                          <p:val>
                                            <p:strVal val="#ppt_x"/>
                                          </p:val>
                                        </p:tav>
                                      </p:tavLst>
                                    </p:anim>
                                    <p:anim calcmode="lin" valueType="num">
                                      <p:cBhvr additive="base">
                                        <p:cTn id="14" dur="500" fill="hold"/>
                                        <p:tgtEl>
                                          <p:spTgt spid="563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6324"/>
                                        </p:tgtEl>
                                        <p:attrNameLst>
                                          <p:attrName>style.visibility</p:attrName>
                                        </p:attrNameLst>
                                      </p:cBhvr>
                                      <p:to>
                                        <p:strVal val="visible"/>
                                      </p:to>
                                    </p:set>
                                    <p:anim calcmode="lin" valueType="num">
                                      <p:cBhvr additive="base">
                                        <p:cTn id="19" dur="500" fill="hold"/>
                                        <p:tgtEl>
                                          <p:spTgt spid="56324"/>
                                        </p:tgtEl>
                                        <p:attrNameLst>
                                          <p:attrName>ppt_x</p:attrName>
                                        </p:attrNameLst>
                                      </p:cBhvr>
                                      <p:tavLst>
                                        <p:tav tm="0">
                                          <p:val>
                                            <p:strVal val="#ppt_x"/>
                                          </p:val>
                                        </p:tav>
                                        <p:tav tm="100000">
                                          <p:val>
                                            <p:strVal val="#ppt_x"/>
                                          </p:val>
                                        </p:tav>
                                      </p:tavLst>
                                    </p:anim>
                                    <p:anim calcmode="lin" valueType="num">
                                      <p:cBhvr additive="base">
                                        <p:cTn id="20" dur="500" fill="hold"/>
                                        <p:tgtEl>
                                          <p:spTgt spid="563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P spid="56324" grpId="0"/>
    </p:bldLst>
  </p:timing>
</p:sld>
</file>

<file path=ppt/slides/slide5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2834" name="Picture 16" descr="15"/>
          <p:cNvPicPr>
            <a:picLocks noGrp="1" noChangeAspect="1" noChangeArrowheads="1"/>
          </p:cNvPicPr>
          <p:nvPr>
            <p:ph idx="1"/>
          </p:nvPr>
        </p:nvPicPr>
        <p:blipFill>
          <a:blip r:embed="rId3" cstate="print"/>
          <a:srcRect/>
          <a:stretch>
            <a:fillRect/>
          </a:stretch>
        </p:blipFill>
        <p:spPr>
          <a:xfrm>
            <a:off x="762000" y="381000"/>
            <a:ext cx="7586663" cy="3233738"/>
          </a:xfrm>
          <a:noFill/>
        </p:spPr>
      </p:pic>
      <p:sp>
        <p:nvSpPr>
          <p:cNvPr id="632835" name="Rectangle 4"/>
          <p:cNvSpPr>
            <a:spLocks noChangeArrowheads="1"/>
          </p:cNvSpPr>
          <p:nvPr/>
        </p:nvSpPr>
        <p:spPr bwMode="auto">
          <a:xfrm>
            <a:off x="323850" y="3716338"/>
            <a:ext cx="8534400" cy="2554287"/>
          </a:xfrm>
          <a:prstGeom prst="rect">
            <a:avLst/>
          </a:prstGeom>
          <a:noFill/>
          <a:ln w="9525">
            <a:noFill/>
            <a:miter lim="800000"/>
            <a:headEnd/>
            <a:tailEnd/>
          </a:ln>
        </p:spPr>
        <p:txBody>
          <a:bodyPr>
            <a:spAutoFit/>
          </a:bodyPr>
          <a:lstStyle/>
          <a:p>
            <a:pPr algn="l" rtl="0"/>
            <a:r>
              <a:rPr lang="en-US">
                <a:latin typeface="Calibri" pitchFamily="34" charset="0"/>
              </a:rPr>
              <a:t>Because </a:t>
            </a:r>
            <a:r>
              <a:rPr lang="en-US" i="1">
                <a:latin typeface="Calibri" pitchFamily="34" charset="0"/>
              </a:rPr>
              <a:t>Q</a:t>
            </a:r>
            <a:r>
              <a:rPr lang="en-US" i="1" baseline="-25000">
                <a:latin typeface="Calibri" pitchFamily="34" charset="0"/>
              </a:rPr>
              <a:t>c</a:t>
            </a:r>
            <a:r>
              <a:rPr lang="en-US">
                <a:latin typeface="Calibri" pitchFamily="34" charset="0"/>
              </a:rPr>
              <a:t> &lt; </a:t>
            </a:r>
            <a:r>
              <a:rPr lang="en-US" i="1">
                <a:latin typeface="Calibri" pitchFamily="34" charset="0"/>
              </a:rPr>
              <a:t>K</a:t>
            </a:r>
            <a:r>
              <a:rPr lang="en-US" i="1" baseline="-25000">
                <a:latin typeface="Calibri" pitchFamily="34" charset="0"/>
              </a:rPr>
              <a:t>c</a:t>
            </a:r>
            <a:r>
              <a:rPr lang="en-US">
                <a:latin typeface="Calibri" pitchFamily="34" charset="0"/>
              </a:rPr>
              <a:t>, the concentration of HI must increase and the concentrations of H</a:t>
            </a:r>
            <a:r>
              <a:rPr lang="en-US" baseline="-25000">
                <a:latin typeface="Calibri" pitchFamily="34" charset="0"/>
              </a:rPr>
              <a:t>2</a:t>
            </a:r>
            <a:r>
              <a:rPr lang="en-US">
                <a:latin typeface="Calibri" pitchFamily="34" charset="0"/>
              </a:rPr>
              <a:t> and I</a:t>
            </a:r>
            <a:r>
              <a:rPr lang="en-US" baseline="-25000">
                <a:latin typeface="Calibri" pitchFamily="34" charset="0"/>
              </a:rPr>
              <a:t>2</a:t>
            </a:r>
            <a:r>
              <a:rPr lang="en-US">
                <a:latin typeface="Calibri" pitchFamily="34" charset="0"/>
              </a:rPr>
              <a:t> must decrease to reach equilibrium; the reaction will proceed from left to right as it moves toward equilibrium.</a:t>
            </a:r>
          </a:p>
        </p:txBody>
      </p:sp>
      <p:sp>
        <p:nvSpPr>
          <p:cNvPr id="632836" name="Slide Number Placeholder 3"/>
          <p:cNvSpPr>
            <a:spLocks noGrp="1"/>
          </p:cNvSpPr>
          <p:nvPr>
            <p:ph type="sldNum" sz="quarter" idx="12"/>
          </p:nvPr>
        </p:nvSpPr>
        <p:spPr>
          <a:noFill/>
        </p:spPr>
        <p:txBody>
          <a:bodyPr/>
          <a:lstStyle/>
          <a:p>
            <a:fld id="{6CA0E6AF-4ECC-499A-962F-B369FA2D7531}" type="slidenum">
              <a:rPr lang="ar-SA" smtClean="0">
                <a:latin typeface="Arial" pitchFamily="34" charset="0"/>
                <a:cs typeface="Arial" pitchFamily="34" charset="0"/>
              </a:rPr>
              <a:pPr/>
              <a:t>580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descr="Picture 12"/>
          <p:cNvPicPr>
            <a:picLocks noGrp="1" noChangeAspect="1" noChangeArrowheads="1"/>
          </p:cNvPicPr>
          <p:nvPr>
            <p:ph idx="1"/>
          </p:nvPr>
        </p:nvPicPr>
        <p:blipFill>
          <a:blip r:embed="rId3" cstate="print"/>
          <a:srcRect/>
          <a:stretch>
            <a:fillRect/>
          </a:stretch>
        </p:blipFill>
        <p:spPr>
          <a:xfrm>
            <a:off x="395288" y="333375"/>
            <a:ext cx="8223250" cy="1493838"/>
          </a:xfrm>
          <a:noFill/>
        </p:spPr>
      </p:pic>
      <p:pic>
        <p:nvPicPr>
          <p:cNvPr id="633859" name="Picture 15" descr="15"/>
          <p:cNvPicPr>
            <a:picLocks noChangeAspect="1" noChangeArrowheads="1"/>
          </p:cNvPicPr>
          <p:nvPr/>
        </p:nvPicPr>
        <p:blipFill>
          <a:blip r:embed="rId4" cstate="print"/>
          <a:srcRect/>
          <a:stretch>
            <a:fillRect/>
          </a:stretch>
        </p:blipFill>
        <p:spPr bwMode="auto">
          <a:xfrm>
            <a:off x="0" y="1905000"/>
            <a:ext cx="8763000" cy="912813"/>
          </a:xfrm>
          <a:prstGeom prst="rect">
            <a:avLst/>
          </a:prstGeom>
          <a:noFill/>
          <a:ln w="9525">
            <a:noFill/>
            <a:miter lim="800000"/>
            <a:headEnd/>
            <a:tailEnd/>
          </a:ln>
        </p:spPr>
      </p:pic>
      <p:pic>
        <p:nvPicPr>
          <p:cNvPr id="633860" name="Picture 16" descr="15"/>
          <p:cNvPicPr>
            <a:picLocks noChangeAspect="1" noChangeArrowheads="1"/>
          </p:cNvPicPr>
          <p:nvPr/>
        </p:nvPicPr>
        <p:blipFill>
          <a:blip r:embed="rId5" cstate="print"/>
          <a:srcRect/>
          <a:stretch>
            <a:fillRect/>
          </a:stretch>
        </p:blipFill>
        <p:spPr bwMode="auto">
          <a:xfrm>
            <a:off x="1066800" y="2960688"/>
            <a:ext cx="6934200" cy="3897312"/>
          </a:xfrm>
          <a:prstGeom prst="rect">
            <a:avLst/>
          </a:prstGeom>
          <a:noFill/>
          <a:ln w="9525">
            <a:noFill/>
            <a:miter lim="800000"/>
            <a:headEnd/>
            <a:tailEnd/>
          </a:ln>
        </p:spPr>
      </p:pic>
      <p:sp>
        <p:nvSpPr>
          <p:cNvPr id="633861" name="Slide Number Placeholder 4"/>
          <p:cNvSpPr>
            <a:spLocks noGrp="1"/>
          </p:cNvSpPr>
          <p:nvPr>
            <p:ph type="sldNum" sz="quarter" idx="12"/>
          </p:nvPr>
        </p:nvSpPr>
        <p:spPr>
          <a:noFill/>
        </p:spPr>
        <p:txBody>
          <a:bodyPr/>
          <a:lstStyle/>
          <a:p>
            <a:fld id="{EBECD9A1-E2BE-4335-A34C-236D9073A466}" type="slidenum">
              <a:rPr lang="ar-SA" smtClean="0">
                <a:latin typeface="Arial" pitchFamily="34" charset="0"/>
                <a:cs typeface="Arial" pitchFamily="34" charset="0"/>
              </a:rPr>
              <a:pPr/>
              <a:t>581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Content Placeholder 2"/>
          <p:cNvSpPr>
            <a:spLocks noGrp="1"/>
          </p:cNvSpPr>
          <p:nvPr>
            <p:ph idx="1"/>
          </p:nvPr>
        </p:nvSpPr>
        <p:spPr>
          <a:xfrm>
            <a:off x="0" y="609600"/>
            <a:ext cx="9144000" cy="4525963"/>
          </a:xfrm>
        </p:spPr>
        <p:txBody>
          <a:bodyPr/>
          <a:lstStyle/>
          <a:p>
            <a:pPr algn="l" rtl="0" eaLnBrk="1" hangingPunct="1">
              <a:buFontTx/>
              <a:buNone/>
            </a:pPr>
            <a:r>
              <a:rPr lang="en-US" smtClean="0">
                <a:latin typeface="Calibri" pitchFamily="34" charset="0"/>
                <a:cs typeface="Calibri" pitchFamily="34" charset="0"/>
              </a:rPr>
              <a:t>Ex:  At 500 K the reaction has </a:t>
            </a:r>
            <a:r>
              <a:rPr lang="en-US" i="1" smtClean="0">
                <a:latin typeface="Calibri" pitchFamily="34" charset="0"/>
                <a:cs typeface="Calibri" pitchFamily="34" charset="0"/>
              </a:rPr>
              <a:t>K</a:t>
            </a:r>
            <a:r>
              <a:rPr lang="en-US" i="1" baseline="-25000" smtClean="0">
                <a:latin typeface="Calibri" pitchFamily="34" charset="0"/>
                <a:cs typeface="Calibri" pitchFamily="34" charset="0"/>
              </a:rPr>
              <a:t>p</a:t>
            </a:r>
            <a:r>
              <a:rPr lang="en-US" smtClean="0">
                <a:latin typeface="Calibri" pitchFamily="34" charset="0"/>
                <a:cs typeface="Calibri" pitchFamily="34" charset="0"/>
              </a:rPr>
              <a:t> = 0.497. In an equilibrium mixture at 500 K, the partial pressure of PCl</a:t>
            </a:r>
            <a:r>
              <a:rPr lang="en-US" baseline="-25000" smtClean="0">
                <a:latin typeface="Calibri" pitchFamily="34" charset="0"/>
                <a:cs typeface="Calibri" pitchFamily="34" charset="0"/>
              </a:rPr>
              <a:t>5</a:t>
            </a:r>
            <a:r>
              <a:rPr lang="en-US" smtClean="0">
                <a:latin typeface="Calibri" pitchFamily="34" charset="0"/>
                <a:cs typeface="Calibri" pitchFamily="34" charset="0"/>
              </a:rPr>
              <a:t> is 0.860 atm and that of PCl</a:t>
            </a:r>
            <a:r>
              <a:rPr lang="en-US" baseline="-25000" smtClean="0">
                <a:latin typeface="Calibri" pitchFamily="34" charset="0"/>
                <a:cs typeface="Calibri" pitchFamily="34" charset="0"/>
              </a:rPr>
              <a:t>3</a:t>
            </a:r>
            <a:r>
              <a:rPr lang="en-US" smtClean="0">
                <a:latin typeface="Calibri" pitchFamily="34" charset="0"/>
                <a:cs typeface="Calibri" pitchFamily="34" charset="0"/>
              </a:rPr>
              <a:t> is 0.350 atm. What is the partial pressure of Cl</a:t>
            </a:r>
            <a:r>
              <a:rPr lang="en-US" baseline="-25000" smtClean="0">
                <a:latin typeface="Calibri" pitchFamily="34" charset="0"/>
                <a:cs typeface="Calibri" pitchFamily="34" charset="0"/>
              </a:rPr>
              <a:t>2</a:t>
            </a:r>
            <a:r>
              <a:rPr lang="en-US" smtClean="0">
                <a:latin typeface="Calibri" pitchFamily="34" charset="0"/>
                <a:cs typeface="Calibri" pitchFamily="34" charset="0"/>
              </a:rPr>
              <a:t> in the equilibrium mixture?</a:t>
            </a:r>
          </a:p>
          <a:p>
            <a:pPr algn="l" rtl="0" eaLnBrk="1" hangingPunct="1">
              <a:buFontTx/>
              <a:buNone/>
            </a:pPr>
            <a:endParaRPr lang="en-US" b="1" i="1" smtClean="0">
              <a:latin typeface="Calibri" pitchFamily="34" charset="0"/>
              <a:cs typeface="Calibri" pitchFamily="34" charset="0"/>
            </a:endParaRPr>
          </a:p>
          <a:p>
            <a:pPr algn="l" rtl="0" eaLnBrk="1" hangingPunct="1">
              <a:buFontTx/>
              <a:buNone/>
            </a:pPr>
            <a:endParaRPr lang="en-US" b="1" i="1" smtClean="0">
              <a:latin typeface="Calibri" pitchFamily="34" charset="0"/>
              <a:cs typeface="Calibri" pitchFamily="34" charset="0"/>
            </a:endParaRPr>
          </a:p>
          <a:p>
            <a:pPr algn="l" rtl="0" eaLnBrk="1" hangingPunct="1">
              <a:buFontTx/>
              <a:buNone/>
            </a:pPr>
            <a:r>
              <a:rPr lang="en-US" b="1" i="1" smtClean="0">
                <a:latin typeface="Calibri" pitchFamily="34" charset="0"/>
                <a:cs typeface="Calibri" pitchFamily="34" charset="0"/>
              </a:rPr>
              <a:t>Answer: </a:t>
            </a:r>
            <a:r>
              <a:rPr lang="en-US" smtClean="0">
                <a:latin typeface="Calibri" pitchFamily="34" charset="0"/>
                <a:cs typeface="Calibri" pitchFamily="34" charset="0"/>
              </a:rPr>
              <a:t>1.22 atm</a:t>
            </a:r>
          </a:p>
          <a:p>
            <a:pPr algn="l" rtl="0" eaLnBrk="1" hangingPunct="1"/>
            <a:endParaRPr lang="en-US" smtClean="0">
              <a:latin typeface="Calibri" pitchFamily="34" charset="0"/>
              <a:cs typeface="Calibri" pitchFamily="34" charset="0"/>
            </a:endParaRPr>
          </a:p>
        </p:txBody>
      </p:sp>
      <p:pic>
        <p:nvPicPr>
          <p:cNvPr id="634883" name="Picture 12" descr="Picture 1"/>
          <p:cNvPicPr>
            <a:picLocks noChangeAspect="1" noChangeArrowheads="1"/>
          </p:cNvPicPr>
          <p:nvPr/>
        </p:nvPicPr>
        <p:blipFill>
          <a:blip r:embed="rId3" cstate="print"/>
          <a:srcRect/>
          <a:stretch>
            <a:fillRect/>
          </a:stretch>
        </p:blipFill>
        <p:spPr bwMode="auto">
          <a:xfrm>
            <a:off x="1524000" y="3657600"/>
            <a:ext cx="6172200" cy="561975"/>
          </a:xfrm>
          <a:prstGeom prst="rect">
            <a:avLst/>
          </a:prstGeom>
          <a:noFill/>
          <a:ln w="9525">
            <a:noFill/>
            <a:miter lim="800000"/>
            <a:headEnd/>
            <a:tailEnd/>
          </a:ln>
        </p:spPr>
      </p:pic>
      <p:sp>
        <p:nvSpPr>
          <p:cNvPr id="634884" name="Slide Number Placeholder 3"/>
          <p:cNvSpPr>
            <a:spLocks noGrp="1"/>
          </p:cNvSpPr>
          <p:nvPr>
            <p:ph type="sldNum" sz="quarter" idx="12"/>
          </p:nvPr>
        </p:nvSpPr>
        <p:spPr>
          <a:noFill/>
        </p:spPr>
        <p:txBody>
          <a:bodyPr/>
          <a:lstStyle/>
          <a:p>
            <a:fld id="{9BEE663F-DA37-4E4F-B433-254568DDC1B1}" type="slidenum">
              <a:rPr lang="ar-SA" smtClean="0">
                <a:latin typeface="Arial" pitchFamily="34" charset="0"/>
                <a:cs typeface="Arial" pitchFamily="34" charset="0"/>
              </a:rPr>
              <a:pPr/>
              <a:t>582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6" name="Content Placeholder 2"/>
          <p:cNvSpPr>
            <a:spLocks noGrp="1"/>
          </p:cNvSpPr>
          <p:nvPr>
            <p:ph idx="1"/>
          </p:nvPr>
        </p:nvSpPr>
        <p:spPr>
          <a:xfrm>
            <a:off x="0" y="381000"/>
            <a:ext cx="9324975" cy="4525963"/>
          </a:xfrm>
        </p:spPr>
        <p:txBody>
          <a:bodyPr/>
          <a:lstStyle/>
          <a:p>
            <a:pPr algn="l" rtl="0" eaLnBrk="1" hangingPunct="1">
              <a:buFontTx/>
              <a:buNone/>
            </a:pPr>
            <a:r>
              <a:rPr lang="en-US" smtClean="0"/>
              <a:t>Ex: A 1.000-L flask is filled with 1.000 mol of H</a:t>
            </a:r>
            <a:r>
              <a:rPr lang="en-US" baseline="-25000" smtClean="0"/>
              <a:t>2</a:t>
            </a:r>
            <a:r>
              <a:rPr lang="en-US" smtClean="0"/>
              <a:t> and 2.000 mol of I</a:t>
            </a:r>
            <a:r>
              <a:rPr lang="en-US" baseline="-25000" smtClean="0"/>
              <a:t>2</a:t>
            </a:r>
            <a:r>
              <a:rPr lang="en-US" smtClean="0"/>
              <a:t> at 448 °C. The value of the equilibrium constant </a:t>
            </a:r>
            <a:r>
              <a:rPr lang="en-US" i="1" smtClean="0"/>
              <a:t>K</a:t>
            </a:r>
            <a:r>
              <a:rPr lang="en-US" i="1" baseline="-25000" smtClean="0"/>
              <a:t>c</a:t>
            </a:r>
            <a:r>
              <a:rPr lang="en-US" i="1" smtClean="0"/>
              <a:t> </a:t>
            </a:r>
            <a:r>
              <a:rPr lang="en-US" smtClean="0"/>
              <a:t>for the reaction	at 448 °C is 50.5. What are the equilibrium concentrations of H</a:t>
            </a:r>
            <a:r>
              <a:rPr lang="en-US" baseline="-25000" smtClean="0"/>
              <a:t>2</a:t>
            </a:r>
            <a:r>
              <a:rPr lang="en-US" smtClean="0"/>
              <a:t>, I</a:t>
            </a:r>
            <a:r>
              <a:rPr lang="en-US" baseline="-25000" smtClean="0"/>
              <a:t>2</a:t>
            </a:r>
            <a:r>
              <a:rPr lang="en-US" smtClean="0"/>
              <a:t>, and HI in moles per liter?</a:t>
            </a:r>
          </a:p>
          <a:p>
            <a:pPr algn="l" rtl="0" eaLnBrk="1" hangingPunct="1"/>
            <a:endParaRPr lang="en-US" smtClean="0"/>
          </a:p>
        </p:txBody>
      </p:sp>
      <p:pic>
        <p:nvPicPr>
          <p:cNvPr id="635907" name="Picture 14" descr="15"/>
          <p:cNvPicPr>
            <a:picLocks noChangeAspect="1" noChangeArrowheads="1"/>
          </p:cNvPicPr>
          <p:nvPr/>
        </p:nvPicPr>
        <p:blipFill>
          <a:blip r:embed="rId3" cstate="print"/>
          <a:srcRect/>
          <a:stretch>
            <a:fillRect/>
          </a:stretch>
        </p:blipFill>
        <p:spPr bwMode="auto">
          <a:xfrm>
            <a:off x="1187450" y="3141663"/>
            <a:ext cx="6553200" cy="800100"/>
          </a:xfrm>
          <a:prstGeom prst="rect">
            <a:avLst/>
          </a:prstGeom>
          <a:noFill/>
          <a:ln w="9525">
            <a:noFill/>
            <a:miter lim="800000"/>
            <a:headEnd/>
            <a:tailEnd/>
          </a:ln>
        </p:spPr>
      </p:pic>
      <p:pic>
        <p:nvPicPr>
          <p:cNvPr id="635908" name="Picture 15" descr="15"/>
          <p:cNvPicPr>
            <a:picLocks noChangeAspect="1" noChangeArrowheads="1"/>
          </p:cNvPicPr>
          <p:nvPr/>
        </p:nvPicPr>
        <p:blipFill>
          <a:blip r:embed="rId4" cstate="print"/>
          <a:srcRect/>
          <a:stretch>
            <a:fillRect/>
          </a:stretch>
        </p:blipFill>
        <p:spPr bwMode="auto">
          <a:xfrm>
            <a:off x="395288" y="4149725"/>
            <a:ext cx="8220075" cy="2060575"/>
          </a:xfrm>
          <a:prstGeom prst="rect">
            <a:avLst/>
          </a:prstGeom>
          <a:noFill/>
          <a:ln w="9525">
            <a:noFill/>
            <a:miter lim="800000"/>
            <a:headEnd/>
            <a:tailEnd/>
          </a:ln>
        </p:spPr>
      </p:pic>
      <p:sp>
        <p:nvSpPr>
          <p:cNvPr id="635909" name="Slide Number Placeholder 4"/>
          <p:cNvSpPr>
            <a:spLocks noGrp="1"/>
          </p:cNvSpPr>
          <p:nvPr>
            <p:ph type="sldNum" sz="quarter" idx="12"/>
          </p:nvPr>
        </p:nvSpPr>
        <p:spPr>
          <a:noFill/>
        </p:spPr>
        <p:txBody>
          <a:bodyPr/>
          <a:lstStyle/>
          <a:p>
            <a:fld id="{650AB0B9-E084-4208-964E-87431B6F4AB8}" type="slidenum">
              <a:rPr lang="ar-SA" smtClean="0">
                <a:latin typeface="Arial" pitchFamily="34" charset="0"/>
                <a:cs typeface="Arial" pitchFamily="34" charset="0"/>
              </a:rPr>
              <a:pPr/>
              <a:t>583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6930" name="Picture 14" descr="15"/>
          <p:cNvPicPr>
            <a:picLocks noGrp="1" noChangeAspect="1" noChangeArrowheads="1"/>
          </p:cNvPicPr>
          <p:nvPr>
            <p:ph idx="1"/>
          </p:nvPr>
        </p:nvPicPr>
        <p:blipFill>
          <a:blip r:embed="rId3" cstate="print"/>
          <a:srcRect/>
          <a:stretch>
            <a:fillRect/>
          </a:stretch>
        </p:blipFill>
        <p:spPr>
          <a:xfrm>
            <a:off x="914400" y="609600"/>
            <a:ext cx="7667625" cy="4048125"/>
          </a:xfrm>
          <a:noFill/>
        </p:spPr>
      </p:pic>
      <p:pic>
        <p:nvPicPr>
          <p:cNvPr id="636931" name="Picture 15" descr="15"/>
          <p:cNvPicPr>
            <a:picLocks noChangeAspect="1" noChangeArrowheads="1"/>
          </p:cNvPicPr>
          <p:nvPr/>
        </p:nvPicPr>
        <p:blipFill>
          <a:blip r:embed="rId4" cstate="print"/>
          <a:srcRect/>
          <a:stretch>
            <a:fillRect/>
          </a:stretch>
        </p:blipFill>
        <p:spPr bwMode="auto">
          <a:xfrm>
            <a:off x="609600" y="5334000"/>
            <a:ext cx="7315200" cy="1136650"/>
          </a:xfrm>
          <a:prstGeom prst="rect">
            <a:avLst/>
          </a:prstGeom>
          <a:noFill/>
          <a:ln w="9525">
            <a:noFill/>
            <a:miter lim="800000"/>
            <a:headEnd/>
            <a:tailEnd/>
          </a:ln>
        </p:spPr>
      </p:pic>
      <p:sp>
        <p:nvSpPr>
          <p:cNvPr id="636932" name="Slide Number Placeholder 3"/>
          <p:cNvSpPr>
            <a:spLocks noGrp="1"/>
          </p:cNvSpPr>
          <p:nvPr>
            <p:ph type="sldNum" sz="quarter" idx="12"/>
          </p:nvPr>
        </p:nvSpPr>
        <p:spPr>
          <a:noFill/>
        </p:spPr>
        <p:txBody>
          <a:bodyPr/>
          <a:lstStyle/>
          <a:p>
            <a:fld id="{857B5582-08EA-4CB5-8A0F-148C37281EA3}" type="slidenum">
              <a:rPr lang="ar-SA" smtClean="0">
                <a:latin typeface="Arial" pitchFamily="34" charset="0"/>
                <a:cs typeface="Arial" pitchFamily="34" charset="0"/>
              </a:rPr>
              <a:pPr/>
              <a:t>584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7954" name="Picture 16" descr="15"/>
          <p:cNvPicPr>
            <a:picLocks noGrp="1" noChangeAspect="1" noChangeArrowheads="1"/>
          </p:cNvPicPr>
          <p:nvPr>
            <p:ph idx="1"/>
          </p:nvPr>
        </p:nvPicPr>
        <p:blipFill>
          <a:blip r:embed="rId3" cstate="print"/>
          <a:srcRect/>
          <a:stretch>
            <a:fillRect/>
          </a:stretch>
        </p:blipFill>
        <p:spPr>
          <a:xfrm>
            <a:off x="381000" y="609600"/>
            <a:ext cx="8229600" cy="1716088"/>
          </a:xfrm>
          <a:noFill/>
        </p:spPr>
      </p:pic>
      <p:pic>
        <p:nvPicPr>
          <p:cNvPr id="637955" name="Picture 17" descr="15"/>
          <p:cNvPicPr>
            <a:picLocks noChangeAspect="1" noChangeArrowheads="1"/>
          </p:cNvPicPr>
          <p:nvPr/>
        </p:nvPicPr>
        <p:blipFill>
          <a:blip r:embed="rId4" cstate="print"/>
          <a:srcRect/>
          <a:stretch>
            <a:fillRect/>
          </a:stretch>
        </p:blipFill>
        <p:spPr bwMode="auto">
          <a:xfrm>
            <a:off x="838200" y="2667000"/>
            <a:ext cx="7010400" cy="784225"/>
          </a:xfrm>
          <a:prstGeom prst="rect">
            <a:avLst/>
          </a:prstGeom>
          <a:noFill/>
          <a:ln w="9525">
            <a:noFill/>
            <a:miter lim="800000"/>
            <a:headEnd/>
            <a:tailEnd/>
          </a:ln>
        </p:spPr>
      </p:pic>
      <p:pic>
        <p:nvPicPr>
          <p:cNvPr id="637956" name="Picture 18" descr="15"/>
          <p:cNvPicPr>
            <a:picLocks noChangeAspect="1" noChangeArrowheads="1"/>
          </p:cNvPicPr>
          <p:nvPr/>
        </p:nvPicPr>
        <p:blipFill>
          <a:blip r:embed="rId5" cstate="print"/>
          <a:srcRect/>
          <a:stretch>
            <a:fillRect/>
          </a:stretch>
        </p:blipFill>
        <p:spPr bwMode="auto">
          <a:xfrm>
            <a:off x="1371600" y="3962400"/>
            <a:ext cx="6553200" cy="2208213"/>
          </a:xfrm>
          <a:prstGeom prst="rect">
            <a:avLst/>
          </a:prstGeom>
          <a:noFill/>
          <a:ln w="9525">
            <a:noFill/>
            <a:miter lim="800000"/>
            <a:headEnd/>
            <a:tailEnd/>
          </a:ln>
        </p:spPr>
      </p:pic>
      <p:sp>
        <p:nvSpPr>
          <p:cNvPr id="637957" name="Slide Number Placeholder 4"/>
          <p:cNvSpPr>
            <a:spLocks noGrp="1"/>
          </p:cNvSpPr>
          <p:nvPr>
            <p:ph type="sldNum" sz="quarter" idx="12"/>
          </p:nvPr>
        </p:nvSpPr>
        <p:spPr>
          <a:noFill/>
        </p:spPr>
        <p:txBody>
          <a:bodyPr/>
          <a:lstStyle/>
          <a:p>
            <a:fld id="{62BDB946-71E1-423F-800F-215DA28D8A1E}" type="slidenum">
              <a:rPr lang="ar-SA" smtClean="0">
                <a:latin typeface="Arial" pitchFamily="34" charset="0"/>
                <a:cs typeface="Arial" pitchFamily="34" charset="0"/>
              </a:rPr>
              <a:pPr/>
              <a:t>585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8978" name="Picture 16" descr="15"/>
          <p:cNvPicPr>
            <a:picLocks noGrp="1" noChangeAspect="1" noChangeArrowheads="1"/>
          </p:cNvPicPr>
          <p:nvPr>
            <p:ph idx="1"/>
          </p:nvPr>
        </p:nvPicPr>
        <p:blipFill>
          <a:blip r:embed="rId3" cstate="print"/>
          <a:srcRect/>
          <a:stretch>
            <a:fillRect/>
          </a:stretch>
        </p:blipFill>
        <p:spPr>
          <a:xfrm>
            <a:off x="1042988" y="2420938"/>
            <a:ext cx="6677025" cy="1295400"/>
          </a:xfrm>
          <a:noFill/>
        </p:spPr>
      </p:pic>
      <p:sp>
        <p:nvSpPr>
          <p:cNvPr id="638979" name="Rectangle 4"/>
          <p:cNvSpPr>
            <a:spLocks noChangeArrowheads="1"/>
          </p:cNvSpPr>
          <p:nvPr/>
        </p:nvSpPr>
        <p:spPr bwMode="auto">
          <a:xfrm>
            <a:off x="323850" y="404813"/>
            <a:ext cx="8496300" cy="1816100"/>
          </a:xfrm>
          <a:prstGeom prst="rect">
            <a:avLst/>
          </a:prstGeom>
          <a:noFill/>
          <a:ln w="9525">
            <a:noFill/>
            <a:miter lim="800000"/>
            <a:headEnd/>
            <a:tailEnd/>
          </a:ln>
        </p:spPr>
        <p:txBody>
          <a:bodyPr>
            <a:spAutoFit/>
          </a:bodyPr>
          <a:lstStyle/>
          <a:p>
            <a:pPr algn="l" rtl="0"/>
            <a:r>
              <a:rPr lang="en-US" sz="2800" b="1">
                <a:latin typeface="Calibri" pitchFamily="34" charset="0"/>
              </a:rPr>
              <a:t>Check: </a:t>
            </a:r>
            <a:r>
              <a:rPr lang="en-US" sz="2800">
                <a:latin typeface="Calibri" pitchFamily="34" charset="0"/>
              </a:rPr>
              <a:t>We can check our solution by putting these numbers into the equilibrium-constant expression to assure that we correctly calculate the equilibrium constant:</a:t>
            </a:r>
          </a:p>
        </p:txBody>
      </p:sp>
      <p:pic>
        <p:nvPicPr>
          <p:cNvPr id="638980" name="Picture 18" descr="Picture 2"/>
          <p:cNvPicPr>
            <a:picLocks noChangeAspect="1" noChangeArrowheads="1"/>
          </p:cNvPicPr>
          <p:nvPr/>
        </p:nvPicPr>
        <p:blipFill>
          <a:blip r:embed="rId4" cstate="print"/>
          <a:srcRect/>
          <a:stretch>
            <a:fillRect/>
          </a:stretch>
        </p:blipFill>
        <p:spPr bwMode="auto">
          <a:xfrm>
            <a:off x="250825" y="4076700"/>
            <a:ext cx="8497888" cy="2035175"/>
          </a:xfrm>
          <a:prstGeom prst="rect">
            <a:avLst/>
          </a:prstGeom>
          <a:noFill/>
          <a:ln w="9525">
            <a:noFill/>
            <a:miter lim="800000"/>
            <a:headEnd/>
            <a:tailEnd/>
          </a:ln>
        </p:spPr>
      </p:pic>
      <p:sp>
        <p:nvSpPr>
          <p:cNvPr id="638981" name="Slide Number Placeholder 4"/>
          <p:cNvSpPr>
            <a:spLocks noGrp="1"/>
          </p:cNvSpPr>
          <p:nvPr>
            <p:ph type="sldNum" sz="quarter" idx="12"/>
          </p:nvPr>
        </p:nvSpPr>
        <p:spPr>
          <a:noFill/>
        </p:spPr>
        <p:txBody>
          <a:bodyPr/>
          <a:lstStyle/>
          <a:p>
            <a:fld id="{E720D377-086F-4BEC-9BD6-D076517A9B60}" type="slidenum">
              <a:rPr lang="ar-SA" smtClean="0">
                <a:latin typeface="Arial" pitchFamily="34" charset="0"/>
                <a:cs typeface="Arial" pitchFamily="34" charset="0"/>
              </a:rPr>
              <a:pPr/>
              <a:t>586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Content Placeholder 2"/>
          <p:cNvSpPr>
            <a:spLocks noGrp="1"/>
          </p:cNvSpPr>
          <p:nvPr>
            <p:ph idx="1"/>
          </p:nvPr>
        </p:nvSpPr>
        <p:spPr>
          <a:xfrm>
            <a:off x="0" y="533400"/>
            <a:ext cx="9144000" cy="4525963"/>
          </a:xfrm>
        </p:spPr>
        <p:txBody>
          <a:bodyPr/>
          <a:lstStyle/>
          <a:p>
            <a:pPr algn="l" rtl="0" eaLnBrk="1" hangingPunct="1">
              <a:buFontTx/>
              <a:buNone/>
            </a:pPr>
            <a:r>
              <a:rPr lang="en-US" smtClean="0"/>
              <a:t>Ex: Consider the equilibrium</a:t>
            </a:r>
          </a:p>
          <a:p>
            <a:pPr algn="l" rtl="0" eaLnBrk="1" hangingPunct="1">
              <a:buFontTx/>
              <a:buNone/>
            </a:pPr>
            <a:r>
              <a:rPr lang="en-US" smtClean="0"/>
              <a:t>		</a:t>
            </a:r>
          </a:p>
          <a:p>
            <a:pPr algn="l" rtl="0" eaLnBrk="1" hangingPunct="1">
              <a:buFontTx/>
              <a:buNone/>
            </a:pPr>
            <a:endParaRPr lang="en-US" b="1" smtClean="0"/>
          </a:p>
          <a:p>
            <a:pPr algn="l" rtl="0" eaLnBrk="1" hangingPunct="1">
              <a:buFontTx/>
              <a:buNone/>
            </a:pPr>
            <a:r>
              <a:rPr lang="en-US" smtClean="0"/>
              <a:t>In which direction will the equilibrium shift when </a:t>
            </a:r>
            <a:r>
              <a:rPr lang="en-US" b="1" smtClean="0"/>
              <a:t>(a) </a:t>
            </a:r>
            <a:r>
              <a:rPr lang="en-US" smtClean="0"/>
              <a:t>N</a:t>
            </a:r>
            <a:r>
              <a:rPr lang="en-US" baseline="-25000" smtClean="0"/>
              <a:t>2</a:t>
            </a:r>
            <a:r>
              <a:rPr lang="en-US" smtClean="0"/>
              <a:t>O</a:t>
            </a:r>
            <a:r>
              <a:rPr lang="en-US" baseline="-25000" smtClean="0"/>
              <a:t>4</a:t>
            </a:r>
            <a:r>
              <a:rPr lang="en-US" smtClean="0"/>
              <a:t> is added,</a:t>
            </a:r>
          </a:p>
          <a:p>
            <a:pPr algn="l" rtl="0" eaLnBrk="1" hangingPunct="1">
              <a:buFontTx/>
              <a:buNone/>
            </a:pPr>
            <a:r>
              <a:rPr lang="en-US" smtClean="0"/>
              <a:t>   </a:t>
            </a:r>
            <a:r>
              <a:rPr lang="en-US" b="1" smtClean="0"/>
              <a:t>(b) </a:t>
            </a:r>
            <a:r>
              <a:rPr lang="en-US" smtClean="0"/>
              <a:t>NO</a:t>
            </a:r>
            <a:r>
              <a:rPr lang="en-US" baseline="-25000" smtClean="0"/>
              <a:t>2</a:t>
            </a:r>
            <a:r>
              <a:rPr lang="en-US" smtClean="0"/>
              <a:t> is removed, </a:t>
            </a:r>
          </a:p>
          <a:p>
            <a:pPr algn="l" rtl="0" eaLnBrk="1" hangingPunct="1">
              <a:buFontTx/>
              <a:buNone/>
            </a:pPr>
            <a:r>
              <a:rPr lang="en-US" b="1" smtClean="0"/>
              <a:t>   (c) </a:t>
            </a:r>
            <a:r>
              <a:rPr lang="en-US" smtClean="0"/>
              <a:t>the total pressure is increased by addition of N</a:t>
            </a:r>
            <a:r>
              <a:rPr lang="en-US" baseline="-25000" smtClean="0"/>
              <a:t>2</a:t>
            </a:r>
            <a:r>
              <a:rPr lang="en-US" smtClean="0"/>
              <a:t>(</a:t>
            </a:r>
            <a:r>
              <a:rPr lang="en-US" i="1" smtClean="0"/>
              <a:t>g</a:t>
            </a:r>
            <a:r>
              <a:rPr lang="en-US" smtClean="0"/>
              <a:t>), </a:t>
            </a:r>
          </a:p>
          <a:p>
            <a:pPr algn="l" rtl="0" eaLnBrk="1" hangingPunct="1">
              <a:buFontTx/>
              <a:buNone/>
            </a:pPr>
            <a:r>
              <a:rPr lang="en-US" b="1" smtClean="0"/>
              <a:t>  (d) </a:t>
            </a:r>
            <a:r>
              <a:rPr lang="en-US" smtClean="0"/>
              <a:t>the volume is increased, </a:t>
            </a:r>
          </a:p>
          <a:p>
            <a:pPr algn="l" rtl="0" eaLnBrk="1" hangingPunct="1">
              <a:buFontTx/>
              <a:buNone/>
            </a:pPr>
            <a:r>
              <a:rPr lang="en-US" b="1" smtClean="0"/>
              <a:t>  (e) </a:t>
            </a:r>
            <a:r>
              <a:rPr lang="en-US" smtClean="0"/>
              <a:t>the temperature is decreased?</a:t>
            </a:r>
          </a:p>
          <a:p>
            <a:pPr algn="l" rtl="0" eaLnBrk="1" hangingPunct="1"/>
            <a:endParaRPr lang="en-US" smtClean="0"/>
          </a:p>
        </p:txBody>
      </p:sp>
      <p:pic>
        <p:nvPicPr>
          <p:cNvPr id="640003" name="Picture 12" descr="15"/>
          <p:cNvPicPr>
            <a:picLocks noChangeAspect="1" noChangeArrowheads="1"/>
          </p:cNvPicPr>
          <p:nvPr/>
        </p:nvPicPr>
        <p:blipFill>
          <a:blip r:embed="rId3" cstate="print"/>
          <a:srcRect/>
          <a:stretch>
            <a:fillRect/>
          </a:stretch>
        </p:blipFill>
        <p:spPr bwMode="auto">
          <a:xfrm>
            <a:off x="1066800" y="1447800"/>
            <a:ext cx="6705600" cy="523875"/>
          </a:xfrm>
          <a:prstGeom prst="rect">
            <a:avLst/>
          </a:prstGeom>
          <a:noFill/>
          <a:ln w="9525">
            <a:noFill/>
            <a:miter lim="800000"/>
            <a:headEnd/>
            <a:tailEnd/>
          </a:ln>
        </p:spPr>
      </p:pic>
      <p:sp>
        <p:nvSpPr>
          <p:cNvPr id="640004" name="Slide Number Placeholder 3"/>
          <p:cNvSpPr>
            <a:spLocks noGrp="1"/>
          </p:cNvSpPr>
          <p:nvPr>
            <p:ph type="sldNum" sz="quarter" idx="12"/>
          </p:nvPr>
        </p:nvSpPr>
        <p:spPr>
          <a:noFill/>
        </p:spPr>
        <p:txBody>
          <a:bodyPr/>
          <a:lstStyle/>
          <a:p>
            <a:fld id="{B58D4410-D6DE-4ED6-AED2-39B53C4CBAA4}" type="slidenum">
              <a:rPr lang="ar-SA" smtClean="0">
                <a:latin typeface="Arial" pitchFamily="34" charset="0"/>
                <a:cs typeface="Arial" pitchFamily="34" charset="0"/>
              </a:rPr>
              <a:pPr/>
              <a:t>587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026" name="Content Placeholder 2"/>
          <p:cNvSpPr>
            <a:spLocks noGrp="1"/>
          </p:cNvSpPr>
          <p:nvPr>
            <p:ph idx="1"/>
          </p:nvPr>
        </p:nvSpPr>
        <p:spPr>
          <a:xfrm>
            <a:off x="0" y="692150"/>
            <a:ext cx="9144000" cy="6629400"/>
          </a:xfrm>
        </p:spPr>
        <p:txBody>
          <a:bodyPr/>
          <a:lstStyle/>
          <a:p>
            <a:pPr algn="l" rtl="0" eaLnBrk="1" hangingPunct="1">
              <a:buFontTx/>
              <a:buNone/>
            </a:pPr>
            <a:r>
              <a:rPr lang="en-US" sz="2000" b="1" smtClean="0"/>
              <a:t>(a) </a:t>
            </a:r>
            <a:r>
              <a:rPr lang="en-US" sz="2000" smtClean="0"/>
              <a:t>The system will adjust to decrease the concentration of the added N</a:t>
            </a:r>
            <a:r>
              <a:rPr lang="en-US" sz="2000" baseline="-25000" smtClean="0"/>
              <a:t>2</a:t>
            </a:r>
            <a:r>
              <a:rPr lang="en-US" sz="2000" smtClean="0"/>
              <a:t>O</a:t>
            </a:r>
            <a:r>
              <a:rPr lang="en-US" sz="2000" baseline="-25000" smtClean="0"/>
              <a:t>4</a:t>
            </a:r>
            <a:r>
              <a:rPr lang="en-US" sz="2000" smtClean="0"/>
              <a:t>, so the equilibrium shifts to the right, in the direction of products.</a:t>
            </a:r>
          </a:p>
          <a:p>
            <a:pPr algn="l" rtl="0" eaLnBrk="1" hangingPunct="1">
              <a:buFontTx/>
              <a:buNone/>
            </a:pPr>
            <a:r>
              <a:rPr lang="en-US" sz="2000" b="1" smtClean="0"/>
              <a:t>(b) </a:t>
            </a:r>
            <a:r>
              <a:rPr lang="en-US" sz="2000" smtClean="0"/>
              <a:t>The system will adjust to the removal of NO</a:t>
            </a:r>
            <a:r>
              <a:rPr lang="en-US" sz="2000" baseline="-25000" smtClean="0"/>
              <a:t>2</a:t>
            </a:r>
            <a:r>
              <a:rPr lang="en-US" sz="2000" smtClean="0"/>
              <a:t> by shifting to the side that produces more NO</a:t>
            </a:r>
            <a:r>
              <a:rPr lang="en-US" sz="2000" baseline="-25000" smtClean="0"/>
              <a:t>2</a:t>
            </a:r>
            <a:r>
              <a:rPr lang="en-US" sz="2000" smtClean="0"/>
              <a:t>; thus, the equilibrium shifts to the right.</a:t>
            </a:r>
          </a:p>
          <a:p>
            <a:pPr algn="l" rtl="0" eaLnBrk="1" hangingPunct="1">
              <a:buFontTx/>
              <a:buNone/>
            </a:pPr>
            <a:r>
              <a:rPr lang="en-US" sz="2000" b="1" smtClean="0"/>
              <a:t>(c) </a:t>
            </a:r>
            <a:r>
              <a:rPr lang="en-US" sz="2000" smtClean="0"/>
              <a:t>Adding N</a:t>
            </a:r>
            <a:r>
              <a:rPr lang="en-US" sz="2000" baseline="-25000" smtClean="0"/>
              <a:t>2</a:t>
            </a:r>
            <a:r>
              <a:rPr lang="en-US" sz="2000" smtClean="0"/>
              <a:t> will increase the total pressure of the system, but N</a:t>
            </a:r>
            <a:r>
              <a:rPr lang="en-US" sz="2000" baseline="-25000" smtClean="0"/>
              <a:t>2</a:t>
            </a:r>
            <a:r>
              <a:rPr lang="en-US" sz="2000" smtClean="0"/>
              <a:t> is not involved in the reaction. The partial pressures of NO</a:t>
            </a:r>
            <a:r>
              <a:rPr lang="en-US" sz="2000" baseline="-25000" smtClean="0"/>
              <a:t>2</a:t>
            </a:r>
            <a:r>
              <a:rPr lang="en-US" sz="2000" smtClean="0"/>
              <a:t> and N</a:t>
            </a:r>
            <a:r>
              <a:rPr lang="en-US" sz="2000" baseline="-25000" smtClean="0"/>
              <a:t>2</a:t>
            </a:r>
            <a:r>
              <a:rPr lang="en-US" sz="2000" smtClean="0"/>
              <a:t>O</a:t>
            </a:r>
            <a:r>
              <a:rPr lang="en-US" sz="2000" baseline="-25000" smtClean="0"/>
              <a:t>4</a:t>
            </a:r>
            <a:r>
              <a:rPr lang="en-US" sz="2000" smtClean="0"/>
              <a:t> are therefore unchanged, and there is no shift in the position of the equilibrium.</a:t>
            </a:r>
          </a:p>
          <a:p>
            <a:pPr algn="l" rtl="0" eaLnBrk="1" hangingPunct="1">
              <a:buFontTx/>
              <a:buNone/>
            </a:pPr>
            <a:r>
              <a:rPr lang="en-US" sz="2000" b="1" smtClean="0"/>
              <a:t>(d) </a:t>
            </a:r>
            <a:r>
              <a:rPr lang="en-US" sz="2000" smtClean="0"/>
              <a:t>If the volume is increased, the system will shift in the direction that occupies a larger volume (more gas molecules); thus, the equilibrium shifts to the right. (This is the opposite of the effect observed in Figure 15.13, where the volume was decreased.)</a:t>
            </a:r>
          </a:p>
          <a:p>
            <a:pPr algn="l" rtl="0" eaLnBrk="1" hangingPunct="1">
              <a:buFontTx/>
              <a:buNone/>
            </a:pPr>
            <a:r>
              <a:rPr lang="en-US" sz="2000" b="1" smtClean="0"/>
              <a:t>(e) </a:t>
            </a:r>
            <a:r>
              <a:rPr lang="en-US" sz="2000" smtClean="0"/>
              <a:t>The reaction is endothermic, so we can imagine heat as a reagent on the reactant side of the equation. Decreasing the temperature will shift the equilibrium in the direction that produces heat, so the equilibrium shifts to the left, toward the formation of more N</a:t>
            </a:r>
            <a:r>
              <a:rPr lang="en-US" sz="2000" baseline="-25000" smtClean="0"/>
              <a:t>2</a:t>
            </a:r>
            <a:r>
              <a:rPr lang="en-US" sz="2000" smtClean="0"/>
              <a:t>O</a:t>
            </a:r>
            <a:r>
              <a:rPr lang="en-US" sz="2000" baseline="-25000" smtClean="0"/>
              <a:t>4</a:t>
            </a:r>
            <a:r>
              <a:rPr lang="en-US" sz="2000" smtClean="0"/>
              <a:t>. Note that only this last change also affects the value of the equilibrium constant, </a:t>
            </a:r>
            <a:r>
              <a:rPr lang="en-US" sz="2000" i="1" smtClean="0"/>
              <a:t>K</a:t>
            </a:r>
            <a:r>
              <a:rPr lang="en-US" sz="2000" smtClean="0"/>
              <a:t>.</a:t>
            </a:r>
          </a:p>
          <a:p>
            <a:pPr algn="l" rtl="0" eaLnBrk="1" hangingPunct="1">
              <a:buFontTx/>
              <a:buNone/>
            </a:pPr>
            <a:endParaRPr lang="en-US" sz="2000" smtClean="0"/>
          </a:p>
        </p:txBody>
      </p:sp>
      <p:sp>
        <p:nvSpPr>
          <p:cNvPr id="641027" name="Slide Number Placeholder 3"/>
          <p:cNvSpPr>
            <a:spLocks noGrp="1"/>
          </p:cNvSpPr>
          <p:nvPr>
            <p:ph type="sldNum" sz="quarter" idx="12"/>
          </p:nvPr>
        </p:nvSpPr>
        <p:spPr>
          <a:noFill/>
        </p:spPr>
        <p:txBody>
          <a:bodyPr/>
          <a:lstStyle/>
          <a:p>
            <a:fld id="{37FB0C06-ACFF-4B13-A8B1-C92AA61D0D0B}" type="slidenum">
              <a:rPr lang="ar-SA" smtClean="0">
                <a:latin typeface="Arial" pitchFamily="34" charset="0"/>
                <a:cs typeface="Arial" pitchFamily="34" charset="0"/>
              </a:rPr>
              <a:pPr/>
              <a:t>588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388" y="609600"/>
            <a:ext cx="8659812" cy="5267325"/>
          </a:xfrm>
        </p:spPr>
        <p:txBody>
          <a:bodyPr rtlCol="0">
            <a:normAutofit fontScale="85000" lnSpcReduction="10000"/>
          </a:bodyPr>
          <a:lstStyle/>
          <a:p>
            <a:pPr algn="l" rtl="0" eaLnBrk="1" fontAlgn="auto" hangingPunct="1">
              <a:spcAft>
                <a:spcPts val="0"/>
              </a:spcAft>
              <a:buFont typeface="Arial" pitchFamily="34" charset="0"/>
              <a:buNone/>
              <a:defRPr/>
            </a:pPr>
            <a:r>
              <a:rPr lang="en-US" dirty="0" smtClean="0"/>
              <a:t>Ex: For the reaction</a:t>
            </a:r>
          </a:p>
          <a:p>
            <a:pPr algn="l" rtl="0" eaLnBrk="1" fontAlgn="auto" hangingPunct="1">
              <a:spcAft>
                <a:spcPts val="0"/>
              </a:spcAft>
              <a:buFont typeface="Arial" pitchFamily="34" charset="0"/>
              <a:buNone/>
              <a:defRPr/>
            </a:pPr>
            <a:r>
              <a:rPr lang="en-US" dirty="0" smtClean="0"/>
              <a:t>	</a:t>
            </a:r>
            <a:endParaRPr lang="en-US" b="1" dirty="0" smtClean="0"/>
          </a:p>
          <a:p>
            <a:pPr algn="l" rtl="0" eaLnBrk="1" fontAlgn="auto" hangingPunct="1">
              <a:spcAft>
                <a:spcPts val="0"/>
              </a:spcAft>
              <a:buFont typeface="Arial" pitchFamily="34" charset="0"/>
              <a:buNone/>
              <a:defRPr/>
            </a:pPr>
            <a:endParaRPr lang="en-US" dirty="0" smtClean="0"/>
          </a:p>
          <a:p>
            <a:pPr algn="l" rtl="0" eaLnBrk="1" fontAlgn="auto" hangingPunct="1">
              <a:spcAft>
                <a:spcPts val="0"/>
              </a:spcAft>
              <a:buFont typeface="Arial" pitchFamily="34" charset="0"/>
              <a:buNone/>
              <a:defRPr/>
            </a:pPr>
            <a:r>
              <a:rPr lang="en-US" dirty="0" smtClean="0"/>
              <a:t>in which direction will the equilibrium shift when</a:t>
            </a:r>
          </a:p>
          <a:p>
            <a:pPr algn="l" rtl="0" eaLnBrk="1" fontAlgn="auto" hangingPunct="1">
              <a:spcAft>
                <a:spcPts val="0"/>
              </a:spcAft>
              <a:buFont typeface="Arial" pitchFamily="34" charset="0"/>
              <a:buNone/>
              <a:defRPr/>
            </a:pPr>
            <a:r>
              <a:rPr lang="en-US" dirty="0" smtClean="0"/>
              <a:t> </a:t>
            </a:r>
          </a:p>
          <a:p>
            <a:pPr marL="514350" indent="-514350" algn="l" rtl="0" eaLnBrk="1" fontAlgn="auto" hangingPunct="1">
              <a:spcAft>
                <a:spcPts val="0"/>
              </a:spcAft>
              <a:buFont typeface="Arial" pitchFamily="34" charset="0"/>
              <a:buAutoNum type="alphaLcParenBoth"/>
              <a:defRPr/>
            </a:pPr>
            <a:r>
              <a:rPr lang="en-US" dirty="0" smtClean="0"/>
              <a:t>Cl</a:t>
            </a:r>
            <a:r>
              <a:rPr lang="en-US" baseline="-25000" dirty="0" smtClean="0"/>
              <a:t>2</a:t>
            </a:r>
            <a:r>
              <a:rPr lang="en-US" dirty="0" smtClean="0"/>
              <a:t>(</a:t>
            </a:r>
            <a:r>
              <a:rPr lang="en-US" i="1" dirty="0" smtClean="0"/>
              <a:t>g</a:t>
            </a:r>
            <a:r>
              <a:rPr lang="en-US" dirty="0" smtClean="0"/>
              <a:t>) is removed, </a:t>
            </a:r>
          </a:p>
          <a:p>
            <a:pPr marL="514350" indent="-514350" algn="l" rtl="0" eaLnBrk="1" fontAlgn="auto" hangingPunct="1">
              <a:spcAft>
                <a:spcPts val="0"/>
              </a:spcAft>
              <a:buFontTx/>
              <a:buNone/>
              <a:defRPr/>
            </a:pPr>
            <a:r>
              <a:rPr lang="en-US" b="1" dirty="0" smtClean="0"/>
              <a:t> (b) </a:t>
            </a:r>
            <a:r>
              <a:rPr lang="en-US" dirty="0" smtClean="0"/>
              <a:t>the temperature is decreased,</a:t>
            </a:r>
          </a:p>
          <a:p>
            <a:pPr marL="514350" indent="-514350" algn="l" rtl="0" eaLnBrk="1" fontAlgn="auto" hangingPunct="1">
              <a:spcAft>
                <a:spcPts val="0"/>
              </a:spcAft>
              <a:buFontTx/>
              <a:buNone/>
              <a:defRPr/>
            </a:pPr>
            <a:r>
              <a:rPr lang="en-US" dirty="0" smtClean="0"/>
              <a:t> </a:t>
            </a:r>
            <a:r>
              <a:rPr lang="en-US" b="1" dirty="0" smtClean="0"/>
              <a:t>(c) </a:t>
            </a:r>
            <a:r>
              <a:rPr lang="en-US" dirty="0" smtClean="0"/>
              <a:t>the volume of the reaction system is increased,</a:t>
            </a:r>
          </a:p>
          <a:p>
            <a:pPr marL="514350" indent="-514350" algn="l" rtl="0" eaLnBrk="1" fontAlgn="auto" hangingPunct="1">
              <a:spcAft>
                <a:spcPts val="0"/>
              </a:spcAft>
              <a:buFontTx/>
              <a:buNone/>
              <a:defRPr/>
            </a:pPr>
            <a:r>
              <a:rPr lang="en-US" dirty="0" smtClean="0"/>
              <a:t> </a:t>
            </a:r>
            <a:r>
              <a:rPr lang="en-US" b="1" dirty="0" smtClean="0"/>
              <a:t>(d) </a:t>
            </a:r>
            <a:r>
              <a:rPr lang="en-US" dirty="0" smtClean="0"/>
              <a:t>PCl</a:t>
            </a:r>
            <a:r>
              <a:rPr lang="en-US" baseline="-25000" dirty="0" smtClean="0"/>
              <a:t>3</a:t>
            </a:r>
            <a:r>
              <a:rPr lang="en-US" dirty="0" smtClean="0"/>
              <a:t>(</a:t>
            </a:r>
            <a:r>
              <a:rPr lang="en-US" i="1" dirty="0" smtClean="0"/>
              <a:t>g</a:t>
            </a:r>
            <a:r>
              <a:rPr lang="en-US" dirty="0" smtClean="0"/>
              <a:t>) is added?</a:t>
            </a:r>
          </a:p>
          <a:p>
            <a:pPr marL="514350" indent="-514350" algn="l" rtl="0" eaLnBrk="1" fontAlgn="auto" hangingPunct="1">
              <a:spcAft>
                <a:spcPts val="0"/>
              </a:spcAft>
              <a:buFontTx/>
              <a:buNone/>
              <a:defRPr/>
            </a:pPr>
            <a:endParaRPr lang="en-US" dirty="0" smtClean="0"/>
          </a:p>
          <a:p>
            <a:pPr algn="l" rtl="0" eaLnBrk="1" fontAlgn="auto" hangingPunct="1">
              <a:spcAft>
                <a:spcPts val="0"/>
              </a:spcAft>
              <a:buFont typeface="Arial" pitchFamily="34" charset="0"/>
              <a:buNone/>
              <a:defRPr/>
            </a:pPr>
            <a:r>
              <a:rPr lang="en-US" b="1" i="1" dirty="0" smtClean="0"/>
              <a:t>Answer: </a:t>
            </a:r>
            <a:r>
              <a:rPr lang="en-US" b="1" dirty="0" smtClean="0"/>
              <a:t>(a) </a:t>
            </a:r>
            <a:r>
              <a:rPr lang="en-US" dirty="0" smtClean="0"/>
              <a:t>right, </a:t>
            </a:r>
            <a:r>
              <a:rPr lang="en-US" b="1" dirty="0" smtClean="0"/>
              <a:t>(b) </a:t>
            </a:r>
            <a:r>
              <a:rPr lang="en-US" dirty="0" smtClean="0"/>
              <a:t>left, </a:t>
            </a:r>
            <a:r>
              <a:rPr lang="en-US" b="1" dirty="0" smtClean="0"/>
              <a:t>(c) </a:t>
            </a:r>
            <a:r>
              <a:rPr lang="en-US" dirty="0" smtClean="0"/>
              <a:t>right, </a:t>
            </a:r>
            <a:r>
              <a:rPr lang="en-US" b="1" dirty="0" smtClean="0"/>
              <a:t>(d) </a:t>
            </a:r>
            <a:r>
              <a:rPr lang="en-US" dirty="0" smtClean="0"/>
              <a:t>left</a:t>
            </a:r>
          </a:p>
          <a:p>
            <a:pPr algn="l" rtl="0" eaLnBrk="1" fontAlgn="auto" hangingPunct="1">
              <a:spcAft>
                <a:spcPts val="0"/>
              </a:spcAft>
              <a:defRPr/>
            </a:pPr>
            <a:endParaRPr lang="en-US" dirty="0" smtClean="0"/>
          </a:p>
        </p:txBody>
      </p:sp>
      <p:pic>
        <p:nvPicPr>
          <p:cNvPr id="642051" name="Picture 12" descr="15"/>
          <p:cNvPicPr>
            <a:picLocks noChangeAspect="1" noChangeArrowheads="1"/>
          </p:cNvPicPr>
          <p:nvPr/>
        </p:nvPicPr>
        <p:blipFill>
          <a:blip r:embed="rId3" cstate="print"/>
          <a:srcRect/>
          <a:stretch>
            <a:fillRect/>
          </a:stretch>
        </p:blipFill>
        <p:spPr bwMode="auto">
          <a:xfrm>
            <a:off x="762000" y="1447800"/>
            <a:ext cx="7620000" cy="487363"/>
          </a:xfrm>
          <a:prstGeom prst="rect">
            <a:avLst/>
          </a:prstGeom>
          <a:noFill/>
          <a:ln w="9525">
            <a:noFill/>
            <a:miter lim="800000"/>
            <a:headEnd/>
            <a:tailEnd/>
          </a:ln>
        </p:spPr>
      </p:pic>
      <p:sp>
        <p:nvSpPr>
          <p:cNvPr id="642052" name="Slide Number Placeholder 3"/>
          <p:cNvSpPr>
            <a:spLocks noGrp="1"/>
          </p:cNvSpPr>
          <p:nvPr>
            <p:ph type="sldNum" sz="quarter" idx="12"/>
          </p:nvPr>
        </p:nvSpPr>
        <p:spPr>
          <a:noFill/>
        </p:spPr>
        <p:txBody>
          <a:bodyPr/>
          <a:lstStyle/>
          <a:p>
            <a:fld id="{B2F8CBCB-58AD-40EF-BE1A-496559EFBCB1}" type="slidenum">
              <a:rPr lang="ar-SA" smtClean="0">
                <a:latin typeface="Arial" pitchFamily="34" charset="0"/>
                <a:cs typeface="Arial" pitchFamily="34" charset="0"/>
              </a:rPr>
              <a:pPr/>
              <a:t>589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a:xfrm>
            <a:off x="457200" y="0"/>
            <a:ext cx="8229600" cy="560388"/>
          </a:xfrm>
        </p:spPr>
        <p:txBody>
          <a:bodyPr/>
          <a:lstStyle/>
          <a:p>
            <a:pPr eaLnBrk="1" hangingPunct="1"/>
            <a:r>
              <a:rPr lang="en-US" sz="3600" smtClean="0"/>
              <a:t>Stoichiometry in Chemical Equations</a:t>
            </a:r>
          </a:p>
        </p:txBody>
      </p:sp>
      <p:sp>
        <p:nvSpPr>
          <p:cNvPr id="62467" name="Rectangle 3"/>
          <p:cNvSpPr>
            <a:spLocks noGrp="1" noChangeArrowheads="1"/>
          </p:cNvSpPr>
          <p:nvPr>
            <p:ph idx="1"/>
          </p:nvPr>
        </p:nvSpPr>
        <p:spPr>
          <a:xfrm>
            <a:off x="323850" y="981075"/>
            <a:ext cx="8229600" cy="4525963"/>
          </a:xfrm>
        </p:spPr>
        <p:txBody>
          <a:bodyPr/>
          <a:lstStyle/>
          <a:p>
            <a:pPr algn="l" rtl="0" eaLnBrk="1" hangingPunct="1">
              <a:lnSpc>
                <a:spcPts val="2500"/>
              </a:lnSpc>
            </a:pPr>
            <a:r>
              <a:rPr lang="en-US" sz="2400" b="1" dirty="0" smtClean="0">
                <a:solidFill>
                  <a:schemeClr val="tx2"/>
                </a:solidFill>
                <a:latin typeface="Times New Roman" pitchFamily="18" charset="0"/>
                <a:cs typeface="Times New Roman" pitchFamily="18" charset="0"/>
              </a:rPr>
              <a:t>Stoichiometry</a:t>
            </a:r>
            <a:r>
              <a:rPr lang="en-US" sz="2400" dirty="0" smtClean="0">
                <a:solidFill>
                  <a:schemeClr val="tx2"/>
                </a:solidFill>
                <a:latin typeface="Times New Roman" pitchFamily="18" charset="0"/>
                <a:cs typeface="Times New Roman" pitchFamily="18" charset="0"/>
              </a:rPr>
              <a:t> – calculation of the quantities of reactants and products in a chemical reaction</a:t>
            </a:r>
          </a:p>
          <a:p>
            <a:pPr algn="l" rtl="0" eaLnBrk="1" hangingPunct="1">
              <a:lnSpc>
                <a:spcPts val="2500"/>
              </a:lnSpc>
              <a:buFont typeface="Wingdings" pitchFamily="2" charset="2"/>
              <a:buNone/>
            </a:pPr>
            <a:r>
              <a:rPr lang="en-US" sz="2400" dirty="0" smtClean="0">
                <a:solidFill>
                  <a:schemeClr val="tx2"/>
                </a:solidFill>
                <a:latin typeface="Times New Roman" pitchFamily="18" charset="0"/>
                <a:cs typeface="Times New Roman" pitchFamily="18" charset="0"/>
              </a:rPr>
              <a:t>   Example: air oxidation of methane to form ozone (pollutant) and hydroxyl radical (OH</a:t>
            </a:r>
            <a:r>
              <a:rPr lang="en-US" sz="1600" baseline="30000" dirty="0" smtClean="0">
                <a:solidFill>
                  <a:schemeClr val="tx2"/>
                </a:solidFill>
                <a:latin typeface="Times New Roman" pitchFamily="18" charset="0"/>
                <a:cs typeface="Times New Roman" pitchFamily="18" charset="0"/>
                <a:sym typeface="Symbol" pitchFamily="18" charset="2"/>
              </a:rPr>
              <a:t></a:t>
            </a:r>
            <a:r>
              <a:rPr lang="en-US" sz="2400" dirty="0" smtClean="0">
                <a:solidFill>
                  <a:schemeClr val="tx2"/>
                </a:solidFill>
                <a:latin typeface="Times New Roman" pitchFamily="18" charset="0"/>
                <a:cs typeface="Times New Roman" pitchFamily="18" charset="0"/>
              </a:rPr>
              <a:t>)</a:t>
            </a:r>
          </a:p>
          <a:p>
            <a:pPr algn="l" rtl="0" eaLnBrk="1" hangingPunct="1">
              <a:lnSpc>
                <a:spcPts val="2500"/>
              </a:lnSpc>
              <a:spcBef>
                <a:spcPts val="1200"/>
              </a:spcBef>
              <a:spcAft>
                <a:spcPts val="1200"/>
              </a:spcAft>
              <a:buFont typeface="Wingdings" pitchFamily="2" charset="2"/>
              <a:buNone/>
            </a:pPr>
            <a:r>
              <a:rPr lang="en-US" sz="2400" dirty="0" smtClean="0">
                <a:solidFill>
                  <a:schemeClr val="tx2"/>
                </a:solidFill>
                <a:latin typeface="Times New Roman" pitchFamily="18" charset="0"/>
                <a:cs typeface="Times New Roman" pitchFamily="18" charset="0"/>
              </a:rPr>
              <a:t>                     CH</a:t>
            </a:r>
            <a:r>
              <a:rPr lang="en-US" sz="2400" baseline="-25000" dirty="0" smtClean="0">
                <a:solidFill>
                  <a:schemeClr val="tx2"/>
                </a:solidFill>
                <a:latin typeface="Times New Roman" pitchFamily="18" charset="0"/>
                <a:cs typeface="Times New Roman" pitchFamily="18" charset="0"/>
              </a:rPr>
              <a:t>4</a:t>
            </a:r>
            <a:r>
              <a:rPr lang="en-US" sz="2400" dirty="0" smtClean="0">
                <a:solidFill>
                  <a:schemeClr val="tx2"/>
                </a:solidFill>
                <a:latin typeface="Times New Roman" pitchFamily="18" charset="0"/>
                <a:cs typeface="Times New Roman" pitchFamily="18" charset="0"/>
              </a:rPr>
              <a:t>  + 10 O</a:t>
            </a:r>
            <a:r>
              <a:rPr lang="en-US" sz="2400" baseline="-25000" dirty="0" smtClean="0">
                <a:solidFill>
                  <a:schemeClr val="tx2"/>
                </a:solidFill>
                <a:latin typeface="Times New Roman" pitchFamily="18" charset="0"/>
                <a:cs typeface="Times New Roman" pitchFamily="18" charset="0"/>
              </a:rPr>
              <a:t>2</a:t>
            </a:r>
            <a:r>
              <a:rPr lang="en-US" sz="2400" dirty="0" smtClean="0">
                <a:solidFill>
                  <a:schemeClr val="tx2"/>
                </a:solidFill>
                <a:latin typeface="Times New Roman" pitchFamily="18" charset="0"/>
                <a:cs typeface="Times New Roman" pitchFamily="18" charset="0"/>
              </a:rPr>
              <a:t>  →  CO</a:t>
            </a:r>
            <a:r>
              <a:rPr lang="en-US" sz="2400" baseline="-25000" dirty="0" smtClean="0">
                <a:solidFill>
                  <a:schemeClr val="tx2"/>
                </a:solidFill>
                <a:latin typeface="Times New Roman" pitchFamily="18" charset="0"/>
                <a:cs typeface="Times New Roman" pitchFamily="18" charset="0"/>
              </a:rPr>
              <a:t>2</a:t>
            </a:r>
            <a:r>
              <a:rPr lang="en-US" sz="2400" dirty="0" smtClean="0">
                <a:solidFill>
                  <a:schemeClr val="tx2"/>
                </a:solidFill>
                <a:latin typeface="Times New Roman" pitchFamily="18" charset="0"/>
                <a:cs typeface="Times New Roman" pitchFamily="18" charset="0"/>
              </a:rPr>
              <a:t>  +  H</a:t>
            </a:r>
            <a:r>
              <a:rPr lang="en-US" sz="2400" baseline="-25000" dirty="0" smtClean="0">
                <a:solidFill>
                  <a:schemeClr val="tx2"/>
                </a:solidFill>
                <a:latin typeface="Times New Roman" pitchFamily="18" charset="0"/>
                <a:cs typeface="Times New Roman" pitchFamily="18" charset="0"/>
              </a:rPr>
              <a:t>2</a:t>
            </a:r>
            <a:r>
              <a:rPr lang="en-US" sz="2400" dirty="0" smtClean="0">
                <a:solidFill>
                  <a:schemeClr val="tx2"/>
                </a:solidFill>
                <a:latin typeface="Times New Roman" pitchFamily="18" charset="0"/>
                <a:cs typeface="Times New Roman" pitchFamily="18" charset="0"/>
              </a:rPr>
              <a:t>O  +  5 O</a:t>
            </a:r>
            <a:r>
              <a:rPr lang="en-US" sz="2400" baseline="-25000" dirty="0" smtClean="0">
                <a:solidFill>
                  <a:schemeClr val="tx2"/>
                </a:solidFill>
                <a:latin typeface="Times New Roman" pitchFamily="18" charset="0"/>
                <a:cs typeface="Times New Roman" pitchFamily="18" charset="0"/>
              </a:rPr>
              <a:t>3 </a:t>
            </a:r>
            <a:r>
              <a:rPr lang="en-US" sz="2400" dirty="0" smtClean="0">
                <a:solidFill>
                  <a:schemeClr val="tx2"/>
                </a:solidFill>
                <a:latin typeface="Times New Roman" pitchFamily="18" charset="0"/>
                <a:cs typeface="Times New Roman" pitchFamily="18" charset="0"/>
              </a:rPr>
              <a:t> +  2 OH</a:t>
            </a:r>
            <a:r>
              <a:rPr lang="en-US" sz="1200" baseline="30000" dirty="0" smtClean="0">
                <a:solidFill>
                  <a:schemeClr val="tx2"/>
                </a:solidFill>
                <a:latin typeface="Times New Roman" pitchFamily="18" charset="0"/>
                <a:cs typeface="Times New Roman" pitchFamily="18" charset="0"/>
                <a:sym typeface="Symbol" pitchFamily="18" charset="2"/>
              </a:rPr>
              <a:t></a:t>
            </a:r>
            <a:endParaRPr lang="en-US" sz="1200" baseline="30000" dirty="0" smtClean="0">
              <a:solidFill>
                <a:schemeClr val="tx2"/>
              </a:solidFill>
              <a:latin typeface="Times New Roman" pitchFamily="18" charset="0"/>
              <a:cs typeface="Times New Roman" pitchFamily="18" charset="0"/>
            </a:endParaRPr>
          </a:p>
          <a:p>
            <a:pPr algn="l" rtl="0" eaLnBrk="1" hangingPunct="1">
              <a:lnSpc>
                <a:spcPts val="2500"/>
              </a:lnSpc>
              <a:spcBef>
                <a:spcPts val="1200"/>
              </a:spcBef>
              <a:spcAft>
                <a:spcPts val="1200"/>
              </a:spcAft>
              <a:buFont typeface="Wingdings" pitchFamily="2" charset="2"/>
              <a:buNone/>
            </a:pPr>
            <a:r>
              <a:rPr lang="en-US" sz="2400" dirty="0" smtClean="0">
                <a:solidFill>
                  <a:schemeClr val="tx2"/>
                </a:solidFill>
                <a:latin typeface="Times New Roman" pitchFamily="18" charset="0"/>
                <a:cs typeface="Times New Roman" pitchFamily="18" charset="0"/>
              </a:rPr>
              <a:t>molecules      1           10              1             1            5              2</a:t>
            </a:r>
          </a:p>
          <a:p>
            <a:pPr algn="l" rtl="0" eaLnBrk="1" hangingPunct="1">
              <a:lnSpc>
                <a:spcPts val="2500"/>
              </a:lnSpc>
              <a:spcBef>
                <a:spcPts val="1200"/>
              </a:spcBef>
              <a:spcAft>
                <a:spcPts val="1200"/>
              </a:spcAft>
              <a:buFont typeface="Wingdings" pitchFamily="2" charset="2"/>
              <a:buNone/>
            </a:pPr>
            <a:r>
              <a:rPr lang="en-US" sz="2400" dirty="0" smtClean="0">
                <a:solidFill>
                  <a:schemeClr val="tx2"/>
                </a:solidFill>
                <a:latin typeface="Times New Roman" pitchFamily="18" charset="0"/>
                <a:cs typeface="Times New Roman" pitchFamily="18" charset="0"/>
              </a:rPr>
              <a:t>moles            1           10              1             1            5              2</a:t>
            </a:r>
          </a:p>
          <a:p>
            <a:pPr algn="l" rtl="0" eaLnBrk="1" hangingPunct="1">
              <a:lnSpc>
                <a:spcPts val="2500"/>
              </a:lnSpc>
              <a:spcBef>
                <a:spcPts val="1200"/>
              </a:spcBef>
              <a:spcAft>
                <a:spcPts val="1200"/>
              </a:spcAft>
              <a:buFont typeface="Wingdings" pitchFamily="2" charset="2"/>
              <a:buNone/>
            </a:pPr>
            <a:r>
              <a:rPr lang="en-US" sz="2400" dirty="0" smtClean="0">
                <a:solidFill>
                  <a:schemeClr val="tx2"/>
                </a:solidFill>
                <a:latin typeface="Times New Roman" pitchFamily="18" charset="0"/>
                <a:cs typeface="Times New Roman" pitchFamily="18" charset="0"/>
              </a:rPr>
              <a:t>1 mole  =  </a:t>
            </a:r>
            <a:r>
              <a:rPr lang="en-US" sz="2400" dirty="0" smtClean="0">
                <a:solidFill>
                  <a:schemeClr val="tx2"/>
                </a:solidFill>
                <a:latin typeface="Times New Roman" pitchFamily="18" charset="0"/>
                <a:cs typeface="Times New Roman" pitchFamily="18" charset="0"/>
              </a:rPr>
              <a:t>6.022 </a:t>
            </a:r>
            <a:r>
              <a:rPr lang="en-US" sz="2400" dirty="0" smtClean="0">
                <a:solidFill>
                  <a:schemeClr val="tx2"/>
                </a:solidFill>
                <a:latin typeface="Times New Roman" pitchFamily="18" charset="0"/>
                <a:cs typeface="Times New Roman" pitchFamily="18" charset="0"/>
              </a:rPr>
              <a:t>x 10</a:t>
            </a:r>
            <a:r>
              <a:rPr lang="en-US" sz="2400" baseline="30000" dirty="0" smtClean="0">
                <a:solidFill>
                  <a:schemeClr val="tx2"/>
                </a:solidFill>
                <a:latin typeface="Times New Roman" pitchFamily="18" charset="0"/>
                <a:cs typeface="Times New Roman" pitchFamily="18" charset="0"/>
              </a:rPr>
              <a:t>23</a:t>
            </a:r>
            <a:r>
              <a:rPr lang="en-US" sz="2400" dirty="0" smtClean="0">
                <a:solidFill>
                  <a:schemeClr val="tx2"/>
                </a:solidFill>
                <a:latin typeface="Times New Roman" pitchFamily="18" charset="0"/>
                <a:cs typeface="Times New Roman" pitchFamily="18" charset="0"/>
              </a:rPr>
              <a:t> molecules  </a:t>
            </a:r>
          </a:p>
          <a:p>
            <a:pPr algn="l" rtl="0" eaLnBrk="1" hangingPunct="1">
              <a:lnSpc>
                <a:spcPts val="2500"/>
              </a:lnSpc>
              <a:spcBef>
                <a:spcPts val="1200"/>
              </a:spcBef>
              <a:spcAft>
                <a:spcPts val="1200"/>
              </a:spcAft>
              <a:buFont typeface="Wingdings" pitchFamily="2" charset="2"/>
              <a:buNone/>
            </a:pPr>
            <a:r>
              <a:rPr lang="en-US" sz="2400" dirty="0" smtClean="0">
                <a:solidFill>
                  <a:schemeClr val="tx2"/>
                </a:solidFill>
                <a:latin typeface="Times New Roman" pitchFamily="18" charset="0"/>
                <a:cs typeface="Times New Roman" pitchFamily="18" charset="0"/>
              </a:rPr>
              <a:t>Mass/</a:t>
            </a:r>
            <a:r>
              <a:rPr lang="en-US" sz="2400" dirty="0" err="1" smtClean="0">
                <a:solidFill>
                  <a:schemeClr val="tx2"/>
                </a:solidFill>
                <a:latin typeface="Times New Roman" pitchFamily="18" charset="0"/>
                <a:cs typeface="Times New Roman" pitchFamily="18" charset="0"/>
              </a:rPr>
              <a:t>mol</a:t>
            </a:r>
            <a:r>
              <a:rPr lang="en-US" sz="2400" dirty="0" smtClean="0">
                <a:solidFill>
                  <a:schemeClr val="tx2"/>
                </a:solidFill>
                <a:latin typeface="Times New Roman" pitchFamily="18" charset="0"/>
                <a:cs typeface="Times New Roman" pitchFamily="18" charset="0"/>
              </a:rPr>
              <a:t>  16.0g      320g   →   44.0g       18.0g    240g    34.0g </a:t>
            </a:r>
          </a:p>
          <a:p>
            <a:pPr algn="l" rtl="0" eaLnBrk="1" hangingPunct="1">
              <a:lnSpc>
                <a:spcPts val="2500"/>
              </a:lnSpc>
              <a:spcBef>
                <a:spcPts val="1200"/>
              </a:spcBef>
              <a:spcAft>
                <a:spcPts val="1200"/>
              </a:spcAft>
              <a:buFont typeface="Wingdings" pitchFamily="2" charset="2"/>
              <a:buNone/>
            </a:pPr>
            <a:r>
              <a:rPr lang="en-US" sz="2400" dirty="0" smtClean="0">
                <a:solidFill>
                  <a:schemeClr val="tx2"/>
                </a:solidFill>
                <a:latin typeface="Times New Roman" pitchFamily="18" charset="0"/>
                <a:cs typeface="Times New Roman" pitchFamily="18" charset="0"/>
              </a:rPr>
              <a:t>                         336g           →                 336g</a:t>
            </a:r>
          </a:p>
          <a:p>
            <a:pPr algn="l" rtl="0" eaLnBrk="1" hangingPunct="1">
              <a:lnSpc>
                <a:spcPts val="2500"/>
              </a:lnSpc>
              <a:spcBef>
                <a:spcPts val="1200"/>
              </a:spcBef>
              <a:spcAft>
                <a:spcPts val="1200"/>
              </a:spcAft>
              <a:buFont typeface="Wingdings" pitchFamily="2" charset="2"/>
              <a:buNone/>
            </a:pPr>
            <a:r>
              <a:rPr lang="en-US" sz="2400" dirty="0" smtClean="0">
                <a:solidFill>
                  <a:schemeClr val="tx2"/>
                </a:solidFill>
                <a:latin typeface="Times New Roman" pitchFamily="18" charset="0"/>
                <a:cs typeface="Times New Roman" pitchFamily="18" charset="0"/>
              </a:rPr>
              <a:t>             </a:t>
            </a:r>
          </a:p>
        </p:txBody>
      </p:sp>
      <p:sp>
        <p:nvSpPr>
          <p:cNvPr id="192516" name="Slide Number Placeholder 6"/>
          <p:cNvSpPr>
            <a:spLocks noGrp="1"/>
          </p:cNvSpPr>
          <p:nvPr>
            <p:ph type="sldNum" sz="quarter" idx="12"/>
          </p:nvPr>
        </p:nvSpPr>
        <p:spPr>
          <a:noFill/>
        </p:spPr>
        <p:txBody>
          <a:bodyPr/>
          <a:lstStyle/>
          <a:p>
            <a:fld id="{05CEBA81-C874-4908-B685-12459E0A18FD}" type="slidenum">
              <a:rPr lang="ar-SA" smtClean="0">
                <a:latin typeface="Arial" pitchFamily="34" charset="0"/>
                <a:cs typeface="Arial" pitchFamily="34" charset="0"/>
              </a:rPr>
              <a:pPr/>
              <a:t>59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2467">
                                            <p:txEl>
                                              <p:pRg st="3" end="3"/>
                                            </p:txEl>
                                          </p:spTgt>
                                        </p:tgtEl>
                                        <p:attrNameLst>
                                          <p:attrName>style.visibility</p:attrName>
                                        </p:attrNameLst>
                                      </p:cBhvr>
                                      <p:to>
                                        <p:strVal val="visible"/>
                                      </p:to>
                                    </p:set>
                                    <p:anim calcmode="lin" valueType="num">
                                      <p:cBhvr additive="base">
                                        <p:cTn id="7" dur="500" fill="hold"/>
                                        <p:tgtEl>
                                          <p:spTgt spid="62467">
                                            <p:txEl>
                                              <p:pRg st="3" end="3"/>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246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2467">
                                            <p:txEl>
                                              <p:pRg st="4" end="4"/>
                                            </p:txEl>
                                          </p:spTgt>
                                        </p:tgtEl>
                                        <p:attrNameLst>
                                          <p:attrName>style.visibility</p:attrName>
                                        </p:attrNameLst>
                                      </p:cBhvr>
                                      <p:to>
                                        <p:strVal val="visible"/>
                                      </p:to>
                                    </p:set>
                                    <p:anim calcmode="lin" valueType="num">
                                      <p:cBhvr additive="base">
                                        <p:cTn id="13" dur="500" fill="hold"/>
                                        <p:tgtEl>
                                          <p:spTgt spid="62467">
                                            <p:txEl>
                                              <p:pRg st="4" end="4"/>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246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2467">
                                            <p:txEl>
                                              <p:pRg st="5" end="5"/>
                                            </p:txEl>
                                          </p:spTgt>
                                        </p:tgtEl>
                                        <p:attrNameLst>
                                          <p:attrName>style.visibility</p:attrName>
                                        </p:attrNameLst>
                                      </p:cBhvr>
                                      <p:to>
                                        <p:strVal val="visible"/>
                                      </p:to>
                                    </p:set>
                                    <p:anim calcmode="lin" valueType="num">
                                      <p:cBhvr additive="base">
                                        <p:cTn id="19" dur="500" fill="hold"/>
                                        <p:tgtEl>
                                          <p:spTgt spid="62467">
                                            <p:txEl>
                                              <p:pRg st="5" end="5"/>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246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62467">
                                            <p:txEl>
                                              <p:pRg st="6" end="6"/>
                                            </p:txEl>
                                          </p:spTgt>
                                        </p:tgtEl>
                                        <p:attrNameLst>
                                          <p:attrName>style.visibility</p:attrName>
                                        </p:attrNameLst>
                                      </p:cBhvr>
                                      <p:to>
                                        <p:strVal val="visible"/>
                                      </p:to>
                                    </p:set>
                                    <p:anim calcmode="lin" valueType="num">
                                      <p:cBhvr additive="base">
                                        <p:cTn id="25" dur="500" fill="hold"/>
                                        <p:tgtEl>
                                          <p:spTgt spid="62467">
                                            <p:txEl>
                                              <p:pRg st="6" end="6"/>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2467">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62467">
                                            <p:txEl>
                                              <p:pRg st="7" end="7"/>
                                            </p:txEl>
                                          </p:spTgt>
                                        </p:tgtEl>
                                        <p:attrNameLst>
                                          <p:attrName>style.visibility</p:attrName>
                                        </p:attrNameLst>
                                      </p:cBhvr>
                                      <p:to>
                                        <p:strVal val="visible"/>
                                      </p:to>
                                    </p:set>
                                    <p:anim calcmode="lin" valueType="num">
                                      <p:cBhvr additive="base">
                                        <p:cTn id="31" dur="500" fill="hold"/>
                                        <p:tgtEl>
                                          <p:spTgt spid="62467">
                                            <p:txEl>
                                              <p:pRg st="7" end="7"/>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62467">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62467">
                                            <p:txEl>
                                              <p:pRg st="8" end="8"/>
                                            </p:txEl>
                                          </p:spTgt>
                                        </p:tgtEl>
                                        <p:attrNameLst>
                                          <p:attrName>style.visibility</p:attrName>
                                        </p:attrNameLst>
                                      </p:cBhvr>
                                      <p:to>
                                        <p:strVal val="visible"/>
                                      </p:to>
                                    </p:set>
                                    <p:anim calcmode="lin" valueType="num">
                                      <p:cBhvr additive="base">
                                        <p:cTn id="37" dur="500" fill="hold"/>
                                        <p:tgtEl>
                                          <p:spTgt spid="62467">
                                            <p:txEl>
                                              <p:pRg st="8" end="8"/>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62467">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74" name="Content Placeholder 2"/>
          <p:cNvSpPr>
            <a:spLocks noGrp="1"/>
          </p:cNvSpPr>
          <p:nvPr>
            <p:ph idx="1"/>
          </p:nvPr>
        </p:nvSpPr>
        <p:spPr>
          <a:xfrm>
            <a:off x="107950" y="381000"/>
            <a:ext cx="9036050" cy="4525963"/>
          </a:xfrm>
        </p:spPr>
        <p:txBody>
          <a:bodyPr/>
          <a:lstStyle/>
          <a:p>
            <a:pPr algn="l" rtl="0" eaLnBrk="1" hangingPunct="1">
              <a:buFontTx/>
              <a:buNone/>
            </a:pPr>
            <a:r>
              <a:rPr lang="en-US" b="1" smtClean="0"/>
              <a:t>EX: (a) </a:t>
            </a:r>
            <a:r>
              <a:rPr lang="en-US" smtClean="0"/>
              <a:t>Using the standard heat of formation data in Appendix C, determine the standard enthalpy change for the reaction</a:t>
            </a:r>
          </a:p>
          <a:p>
            <a:pPr algn="l" rtl="0" eaLnBrk="1" hangingPunct="1">
              <a:buFontTx/>
              <a:buNone/>
            </a:pPr>
            <a:r>
              <a:rPr lang="en-US" smtClean="0"/>
              <a:t>		</a:t>
            </a:r>
            <a:endParaRPr lang="en-US" b="1" smtClean="0"/>
          </a:p>
          <a:p>
            <a:pPr algn="l" rtl="0" eaLnBrk="1" hangingPunct="1">
              <a:buFontTx/>
              <a:buNone/>
            </a:pPr>
            <a:endParaRPr lang="en-US" b="1" smtClean="0"/>
          </a:p>
          <a:p>
            <a:pPr algn="l" rtl="0" eaLnBrk="1" hangingPunct="1">
              <a:buFontTx/>
              <a:buNone/>
            </a:pPr>
            <a:r>
              <a:rPr lang="en-US" b="1" smtClean="0"/>
              <a:t>(b) </a:t>
            </a:r>
            <a:r>
              <a:rPr lang="en-US" smtClean="0"/>
              <a:t>Determine how the equilibrium constant for this reaction should change with temperature.</a:t>
            </a:r>
          </a:p>
          <a:p>
            <a:pPr algn="l" rtl="0" eaLnBrk="1" hangingPunct="1">
              <a:buFontTx/>
              <a:buNone/>
            </a:pPr>
            <a:r>
              <a:rPr lang="en-US" smtClean="0"/>
              <a:t>At 25 °C, </a:t>
            </a:r>
            <a:r>
              <a:rPr lang="el-GR" smtClean="0"/>
              <a:t>Δ</a:t>
            </a:r>
            <a:r>
              <a:rPr lang="en-US" i="1" smtClean="0"/>
              <a:t>H</a:t>
            </a:r>
            <a:r>
              <a:rPr lang="en-US" smtClean="0"/>
              <a:t>°</a:t>
            </a:r>
            <a:r>
              <a:rPr lang="en-US" i="1" baseline="-25000" smtClean="0"/>
              <a:t>f</a:t>
            </a:r>
            <a:r>
              <a:rPr lang="en-US" smtClean="0"/>
              <a:t> for NH</a:t>
            </a:r>
            <a:r>
              <a:rPr lang="en-US" baseline="-25000" smtClean="0"/>
              <a:t>3</a:t>
            </a:r>
            <a:r>
              <a:rPr lang="en-US" smtClean="0"/>
              <a:t>(</a:t>
            </a:r>
            <a:r>
              <a:rPr lang="en-US" i="1" smtClean="0"/>
              <a:t>g</a:t>
            </a:r>
            <a:r>
              <a:rPr lang="en-US" smtClean="0"/>
              <a:t>) is –46.19 kJ/mol</a:t>
            </a:r>
          </a:p>
          <a:p>
            <a:pPr algn="l" rtl="0" eaLnBrk="1" hangingPunct="1"/>
            <a:endParaRPr lang="en-US" smtClean="0"/>
          </a:p>
        </p:txBody>
      </p:sp>
      <p:pic>
        <p:nvPicPr>
          <p:cNvPr id="643075" name="Picture 12" descr="15"/>
          <p:cNvPicPr>
            <a:picLocks noChangeAspect="1" noChangeArrowheads="1"/>
          </p:cNvPicPr>
          <p:nvPr/>
        </p:nvPicPr>
        <p:blipFill>
          <a:blip r:embed="rId3" cstate="print"/>
          <a:srcRect/>
          <a:stretch>
            <a:fillRect/>
          </a:stretch>
        </p:blipFill>
        <p:spPr bwMode="auto">
          <a:xfrm>
            <a:off x="900113" y="2133600"/>
            <a:ext cx="6705600" cy="744538"/>
          </a:xfrm>
          <a:prstGeom prst="rect">
            <a:avLst/>
          </a:prstGeom>
          <a:noFill/>
          <a:ln w="9525">
            <a:noFill/>
            <a:miter lim="800000"/>
            <a:headEnd/>
            <a:tailEnd/>
          </a:ln>
        </p:spPr>
      </p:pic>
      <p:pic>
        <p:nvPicPr>
          <p:cNvPr id="643076" name="Picture 13" descr="15"/>
          <p:cNvPicPr>
            <a:picLocks noChangeAspect="1" noChangeArrowheads="1"/>
          </p:cNvPicPr>
          <p:nvPr/>
        </p:nvPicPr>
        <p:blipFill>
          <a:blip r:embed="rId4" cstate="print"/>
          <a:srcRect/>
          <a:stretch>
            <a:fillRect/>
          </a:stretch>
        </p:blipFill>
        <p:spPr bwMode="auto">
          <a:xfrm>
            <a:off x="250825" y="5013325"/>
            <a:ext cx="7575550" cy="498475"/>
          </a:xfrm>
          <a:prstGeom prst="rect">
            <a:avLst/>
          </a:prstGeom>
          <a:noFill/>
          <a:ln w="9525">
            <a:noFill/>
            <a:miter lim="800000"/>
            <a:headEnd/>
            <a:tailEnd/>
          </a:ln>
        </p:spPr>
      </p:pic>
      <p:sp>
        <p:nvSpPr>
          <p:cNvPr id="643077" name="Slide Number Placeholder 4"/>
          <p:cNvSpPr>
            <a:spLocks noGrp="1"/>
          </p:cNvSpPr>
          <p:nvPr>
            <p:ph type="sldNum" sz="quarter" idx="12"/>
          </p:nvPr>
        </p:nvSpPr>
        <p:spPr>
          <a:noFill/>
        </p:spPr>
        <p:txBody>
          <a:bodyPr/>
          <a:lstStyle/>
          <a:p>
            <a:fld id="{740E017F-C480-4C92-BDD6-ADB2D2DCE7DD}" type="slidenum">
              <a:rPr lang="ar-SA" smtClean="0">
                <a:latin typeface="Arial" pitchFamily="34" charset="0"/>
                <a:cs typeface="Arial" pitchFamily="34" charset="0"/>
              </a:rPr>
              <a:pPr/>
              <a:t>590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8" name="Content Placeholder 2"/>
          <p:cNvSpPr>
            <a:spLocks noGrp="1"/>
          </p:cNvSpPr>
          <p:nvPr>
            <p:ph idx="1"/>
          </p:nvPr>
        </p:nvSpPr>
        <p:spPr>
          <a:xfrm>
            <a:off x="107950" y="685800"/>
            <a:ext cx="9036050" cy="4525963"/>
          </a:xfrm>
        </p:spPr>
        <p:txBody>
          <a:bodyPr/>
          <a:lstStyle/>
          <a:p>
            <a:pPr algn="l" rtl="0" eaLnBrk="1" hangingPunct="1">
              <a:buFontTx/>
              <a:buNone/>
            </a:pPr>
            <a:r>
              <a:rPr lang="en-US" b="1" smtClean="0"/>
              <a:t> (b) </a:t>
            </a:r>
            <a:r>
              <a:rPr lang="en-US" smtClean="0"/>
              <a:t>Because the reaction in the forward direction is exothermic, we can consider heat a product of the reaction. An increase in temperature causes the reaction to shift in the direction of less NH</a:t>
            </a:r>
            <a:r>
              <a:rPr lang="en-US" baseline="-25000" smtClean="0"/>
              <a:t>3</a:t>
            </a:r>
            <a:r>
              <a:rPr lang="en-US" smtClean="0"/>
              <a:t> and more N</a:t>
            </a:r>
            <a:r>
              <a:rPr lang="en-US" baseline="-25000" smtClean="0"/>
              <a:t>2</a:t>
            </a:r>
            <a:r>
              <a:rPr lang="en-US" smtClean="0"/>
              <a:t> and H</a:t>
            </a:r>
            <a:r>
              <a:rPr lang="en-US" baseline="-25000" smtClean="0"/>
              <a:t>2</a:t>
            </a:r>
            <a:r>
              <a:rPr lang="en-US" smtClean="0"/>
              <a:t>. This effect is seen in the values for </a:t>
            </a:r>
            <a:r>
              <a:rPr lang="en-US" i="1" smtClean="0"/>
              <a:t>K</a:t>
            </a:r>
            <a:r>
              <a:rPr lang="en-US" i="1" baseline="-25000" smtClean="0"/>
              <a:t>p</a:t>
            </a:r>
            <a:r>
              <a:rPr lang="en-US" i="1" smtClean="0"/>
              <a:t> </a:t>
            </a:r>
            <a:r>
              <a:rPr lang="en-US" smtClean="0"/>
              <a:t>presented in Table 15.2. Notice that </a:t>
            </a:r>
            <a:r>
              <a:rPr lang="en-US" i="1" smtClean="0"/>
              <a:t>K</a:t>
            </a:r>
            <a:r>
              <a:rPr lang="en-US" i="1" baseline="-25000" smtClean="0"/>
              <a:t>p</a:t>
            </a:r>
            <a:r>
              <a:rPr lang="en-US" i="1" smtClean="0"/>
              <a:t> </a:t>
            </a:r>
            <a:r>
              <a:rPr lang="en-US" smtClean="0"/>
              <a:t>changes markedly with changes in temperature and that it is larger at lower temperatures.</a:t>
            </a:r>
          </a:p>
          <a:p>
            <a:pPr algn="l" rtl="0" eaLnBrk="1" hangingPunct="1"/>
            <a:endParaRPr lang="en-US" smtClean="0"/>
          </a:p>
        </p:txBody>
      </p:sp>
      <p:sp>
        <p:nvSpPr>
          <p:cNvPr id="644099" name="Slide Number Placeholder 2"/>
          <p:cNvSpPr>
            <a:spLocks noGrp="1"/>
          </p:cNvSpPr>
          <p:nvPr>
            <p:ph type="sldNum" sz="quarter" idx="12"/>
          </p:nvPr>
        </p:nvSpPr>
        <p:spPr>
          <a:noFill/>
        </p:spPr>
        <p:txBody>
          <a:bodyPr/>
          <a:lstStyle/>
          <a:p>
            <a:fld id="{5837C550-96E5-4C12-A5B5-9C67A465FC16}" type="slidenum">
              <a:rPr lang="ar-SA" smtClean="0">
                <a:latin typeface="Arial" pitchFamily="34" charset="0"/>
                <a:cs typeface="Arial" pitchFamily="34" charset="0"/>
              </a:rPr>
              <a:pPr/>
              <a:t>591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Content Placeholder 2"/>
          <p:cNvSpPr>
            <a:spLocks noGrp="1"/>
          </p:cNvSpPr>
          <p:nvPr>
            <p:ph idx="1"/>
          </p:nvPr>
        </p:nvSpPr>
        <p:spPr>
          <a:xfrm>
            <a:off x="0" y="457200"/>
            <a:ext cx="9144000" cy="4525963"/>
          </a:xfrm>
        </p:spPr>
        <p:txBody>
          <a:bodyPr/>
          <a:lstStyle/>
          <a:p>
            <a:pPr algn="l" rtl="0" eaLnBrk="1" hangingPunct="1"/>
            <a:r>
              <a:rPr lang="en-US" b="1" smtClean="0"/>
              <a:t>Comment: </a:t>
            </a:r>
            <a:r>
              <a:rPr lang="en-US" smtClean="0"/>
              <a:t>The fact that </a:t>
            </a:r>
            <a:r>
              <a:rPr lang="en-US" i="1" smtClean="0"/>
              <a:t>K</a:t>
            </a:r>
            <a:r>
              <a:rPr lang="en-US" i="1" baseline="-25000" smtClean="0"/>
              <a:t>p</a:t>
            </a:r>
            <a:r>
              <a:rPr lang="en-US" i="1" smtClean="0"/>
              <a:t> </a:t>
            </a:r>
            <a:r>
              <a:rPr lang="en-US" smtClean="0"/>
              <a:t>for the formation of NH</a:t>
            </a:r>
            <a:r>
              <a:rPr lang="en-US" baseline="-25000" smtClean="0"/>
              <a:t>3</a:t>
            </a:r>
            <a:r>
              <a:rPr lang="en-US" smtClean="0"/>
              <a:t> from N</a:t>
            </a:r>
            <a:r>
              <a:rPr lang="en-US" baseline="-25000" smtClean="0"/>
              <a:t>2</a:t>
            </a:r>
            <a:r>
              <a:rPr lang="en-US" smtClean="0"/>
              <a:t> and H</a:t>
            </a:r>
            <a:r>
              <a:rPr lang="en-US" baseline="-25000" smtClean="0"/>
              <a:t>2</a:t>
            </a:r>
            <a:r>
              <a:rPr lang="en-US" smtClean="0"/>
              <a:t> decreases with increasing temperature is a matter of great practical importance. To form NH</a:t>
            </a:r>
            <a:r>
              <a:rPr lang="en-US" baseline="-25000" smtClean="0"/>
              <a:t>3</a:t>
            </a:r>
            <a:r>
              <a:rPr lang="en-US" smtClean="0"/>
              <a:t> at a reasonable rate requires higher temperatures. At higher temperatures, however, the equilibrium constant is smaller, and so the percentage conversion to NH</a:t>
            </a:r>
            <a:r>
              <a:rPr lang="en-US" baseline="-25000" smtClean="0"/>
              <a:t>3</a:t>
            </a:r>
            <a:r>
              <a:rPr lang="en-US" smtClean="0"/>
              <a:t> is smaller. To compensate for this, higher pressures are needed because high pressure favors NH</a:t>
            </a:r>
            <a:r>
              <a:rPr lang="en-US" baseline="-25000" smtClean="0"/>
              <a:t>3</a:t>
            </a:r>
            <a:r>
              <a:rPr lang="en-US" smtClean="0"/>
              <a:t> formation.</a:t>
            </a:r>
          </a:p>
          <a:p>
            <a:pPr algn="l" rtl="0" eaLnBrk="1" hangingPunct="1"/>
            <a:endParaRPr lang="en-US" smtClean="0"/>
          </a:p>
        </p:txBody>
      </p:sp>
      <p:sp>
        <p:nvSpPr>
          <p:cNvPr id="645123" name="Slide Number Placeholder 3"/>
          <p:cNvSpPr>
            <a:spLocks noGrp="1"/>
          </p:cNvSpPr>
          <p:nvPr>
            <p:ph type="sldNum" sz="quarter" idx="12"/>
          </p:nvPr>
        </p:nvSpPr>
        <p:spPr>
          <a:noFill/>
        </p:spPr>
        <p:txBody>
          <a:bodyPr/>
          <a:lstStyle/>
          <a:p>
            <a:fld id="{88A01DA2-C456-41D9-99E3-1B3B14A159A3}" type="slidenum">
              <a:rPr lang="ar-SA" smtClean="0">
                <a:latin typeface="Arial" pitchFamily="34" charset="0"/>
                <a:cs typeface="Arial" pitchFamily="34" charset="0"/>
              </a:rPr>
              <a:pPr/>
              <a:t>592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p:cNvGrpSpPr>
            <a:grpSpLocks/>
          </p:cNvGrpSpPr>
          <p:nvPr/>
        </p:nvGrpSpPr>
        <p:grpSpPr bwMode="auto">
          <a:xfrm>
            <a:off x="685800" y="304800"/>
            <a:ext cx="8077200" cy="5324475"/>
            <a:chOff x="288" y="-192"/>
            <a:chExt cx="5088" cy="3354"/>
          </a:xfrm>
        </p:grpSpPr>
        <p:sp>
          <p:nvSpPr>
            <p:cNvPr id="660489" name="Text Box 3"/>
            <p:cNvSpPr txBox="1">
              <a:spLocks noChangeArrowheads="1"/>
            </p:cNvSpPr>
            <p:nvPr/>
          </p:nvSpPr>
          <p:spPr bwMode="auto">
            <a:xfrm>
              <a:off x="288" y="-192"/>
              <a:ext cx="5088" cy="3354"/>
            </a:xfrm>
            <a:prstGeom prst="rect">
              <a:avLst/>
            </a:prstGeom>
            <a:noFill/>
            <a:ln w="9525">
              <a:noFill/>
              <a:miter lim="800000"/>
              <a:headEnd/>
              <a:tailEnd/>
            </a:ln>
          </p:spPr>
          <p:txBody>
            <a:bodyPr>
              <a:spAutoFit/>
            </a:bodyPr>
            <a:lstStyle/>
            <a:p>
              <a:pPr algn="l" rtl="0">
                <a:defRPr/>
              </a:pPr>
              <a:r>
                <a:rPr lang="en-US" sz="2000" dirty="0">
                  <a:latin typeface="Calibri" pitchFamily="34" charset="0"/>
                </a:rPr>
                <a:t>Ex: At temperatures near 800 °C, steam passed over hot coke (a form of carbon obtained from coal) reacts to form CO and H</a:t>
              </a:r>
              <a:r>
                <a:rPr lang="en-US" sz="2000" baseline="-25000" dirty="0">
                  <a:latin typeface="Calibri" pitchFamily="34" charset="0"/>
                </a:rPr>
                <a:t>2</a:t>
              </a:r>
              <a:r>
                <a:rPr lang="en-US" sz="2000" dirty="0">
                  <a:latin typeface="Calibri" pitchFamily="34" charset="0"/>
                </a:rPr>
                <a:t>:		</a:t>
              </a:r>
            </a:p>
            <a:p>
              <a:pPr algn="l" rtl="0">
                <a:defRPr/>
              </a:pPr>
              <a:r>
                <a:rPr lang="en-US" sz="2000" dirty="0">
                  <a:latin typeface="Calibri" pitchFamily="34" charset="0"/>
                </a:rPr>
                <a:t>		</a:t>
              </a:r>
              <a:endParaRPr lang="en-US" sz="2000" b="1" dirty="0">
                <a:latin typeface="Calibri" pitchFamily="34" charset="0"/>
              </a:endParaRPr>
            </a:p>
            <a:p>
              <a:pPr algn="l" rtl="0">
                <a:defRPr/>
              </a:pPr>
              <a:endParaRPr lang="en-US" sz="2000" b="1" dirty="0">
                <a:latin typeface="Calibri" pitchFamily="34" charset="0"/>
              </a:endParaRPr>
            </a:p>
            <a:p>
              <a:pPr algn="l" rtl="0">
                <a:defRPr/>
              </a:pPr>
              <a:r>
                <a:rPr lang="en-US" sz="2000" dirty="0">
                  <a:latin typeface="Calibri" pitchFamily="34" charset="0"/>
                </a:rPr>
                <a:t>The mixture of gases that results is an important industrial fuel called </a:t>
              </a:r>
              <a:r>
                <a:rPr lang="en-US" sz="2000" i="1" dirty="0">
                  <a:latin typeface="Calibri" pitchFamily="34" charset="0"/>
                </a:rPr>
                <a:t>water gas</a:t>
              </a:r>
              <a:r>
                <a:rPr lang="en-US" sz="2000" dirty="0">
                  <a:latin typeface="Calibri" pitchFamily="34" charset="0"/>
                </a:rPr>
                <a:t>. </a:t>
              </a:r>
            </a:p>
            <a:p>
              <a:pPr marL="457200" indent="-457200" algn="l" rtl="0">
                <a:buFontTx/>
                <a:buAutoNum type="alphaLcParenBoth"/>
                <a:defRPr/>
              </a:pPr>
              <a:r>
                <a:rPr lang="en-US" sz="2000" dirty="0">
                  <a:latin typeface="Calibri" pitchFamily="34" charset="0"/>
                </a:rPr>
                <a:t>At 800 °C the equilibrium constant for this reaction is </a:t>
              </a:r>
              <a:r>
                <a:rPr lang="en-US" sz="2000" i="1" dirty="0" err="1">
                  <a:latin typeface="Calibri" pitchFamily="34" charset="0"/>
                </a:rPr>
                <a:t>K</a:t>
              </a:r>
              <a:r>
                <a:rPr lang="en-US" sz="2000" i="1" baseline="-25000" dirty="0" err="1">
                  <a:latin typeface="Calibri" pitchFamily="34" charset="0"/>
                </a:rPr>
                <a:t>p</a:t>
              </a:r>
              <a:r>
                <a:rPr lang="en-US" sz="2000" dirty="0">
                  <a:latin typeface="Calibri" pitchFamily="34" charset="0"/>
                </a:rPr>
                <a:t> = 14.1. What are the equilibrium partial pressures of H</a:t>
              </a:r>
              <a:r>
                <a:rPr lang="en-US" sz="2000" baseline="-25000" dirty="0">
                  <a:latin typeface="Calibri" pitchFamily="34" charset="0"/>
                </a:rPr>
                <a:t>2</a:t>
              </a:r>
              <a:r>
                <a:rPr lang="en-US" sz="2000" dirty="0">
                  <a:latin typeface="Calibri" pitchFamily="34" charset="0"/>
                </a:rPr>
                <a:t>O, CO, and H</a:t>
              </a:r>
              <a:r>
                <a:rPr lang="en-US" sz="2000" baseline="-25000" dirty="0">
                  <a:latin typeface="Calibri" pitchFamily="34" charset="0"/>
                </a:rPr>
                <a:t>2</a:t>
              </a:r>
              <a:r>
                <a:rPr lang="en-US" sz="2000" dirty="0">
                  <a:latin typeface="Calibri" pitchFamily="34" charset="0"/>
                </a:rPr>
                <a:t> in the equilibrium mixture at this temperature  if we start with solid carbon and 0.100 mol of H</a:t>
              </a:r>
              <a:r>
                <a:rPr lang="en-US" sz="2000" baseline="-25000" dirty="0">
                  <a:latin typeface="Calibri" pitchFamily="34" charset="0"/>
                </a:rPr>
                <a:t>2</a:t>
              </a:r>
              <a:r>
                <a:rPr lang="en-US" sz="2000" dirty="0">
                  <a:latin typeface="Calibri" pitchFamily="34" charset="0"/>
                </a:rPr>
                <a:t>O in a 1.00-L vessel?</a:t>
              </a:r>
            </a:p>
            <a:p>
              <a:pPr marL="457200" indent="-457200" algn="l" rtl="0">
                <a:buFontTx/>
                <a:buAutoNum type="alphaLcParenBoth"/>
                <a:defRPr/>
              </a:pPr>
              <a:r>
                <a:rPr lang="en-US" sz="2000" dirty="0">
                  <a:latin typeface="Calibri" pitchFamily="34" charset="0"/>
                </a:rPr>
                <a:t> </a:t>
              </a:r>
              <a:r>
                <a:rPr lang="en-US" sz="2000" b="1" dirty="0">
                  <a:latin typeface="Calibri" pitchFamily="34" charset="0"/>
                </a:rPr>
                <a:t>(b) </a:t>
              </a:r>
              <a:r>
                <a:rPr lang="en-US" sz="2000" dirty="0">
                  <a:latin typeface="Calibri" pitchFamily="34" charset="0"/>
                </a:rPr>
                <a:t>What is the minimum amount of carbon required to achieve equilibrium under these conditions?</a:t>
              </a:r>
            </a:p>
            <a:p>
              <a:pPr marL="457200" indent="-457200" algn="l" rtl="0">
                <a:buFontTx/>
                <a:buAutoNum type="alphaLcParenBoth"/>
                <a:defRPr/>
              </a:pPr>
              <a:r>
                <a:rPr lang="en-US" sz="2000" dirty="0">
                  <a:latin typeface="Calibri" pitchFamily="34" charset="0"/>
                </a:rPr>
                <a:t> </a:t>
              </a:r>
              <a:r>
                <a:rPr lang="en-US" sz="2000" b="1" dirty="0">
                  <a:latin typeface="Calibri" pitchFamily="34" charset="0"/>
                </a:rPr>
                <a:t>(c) </a:t>
              </a:r>
              <a:r>
                <a:rPr lang="en-US" sz="2000" dirty="0">
                  <a:latin typeface="Calibri" pitchFamily="34" charset="0"/>
                </a:rPr>
                <a:t>What is the total pressure in the vessel at equilibrium?</a:t>
              </a:r>
            </a:p>
            <a:p>
              <a:pPr marL="457200" indent="-457200" algn="l" rtl="0">
                <a:buFontTx/>
                <a:buAutoNum type="alphaLcParenBoth"/>
                <a:defRPr/>
              </a:pPr>
              <a:r>
                <a:rPr lang="en-US" sz="2000" dirty="0">
                  <a:latin typeface="Calibri" pitchFamily="34" charset="0"/>
                </a:rPr>
                <a:t> </a:t>
              </a:r>
              <a:r>
                <a:rPr lang="en-US" sz="2000" b="1" dirty="0">
                  <a:latin typeface="Calibri" pitchFamily="34" charset="0"/>
                </a:rPr>
                <a:t>(d) </a:t>
              </a:r>
              <a:r>
                <a:rPr lang="en-US" sz="2000" dirty="0">
                  <a:latin typeface="Calibri" pitchFamily="34" charset="0"/>
                </a:rPr>
                <a:t>At 25 °C the value of </a:t>
              </a:r>
              <a:r>
                <a:rPr lang="en-US" sz="2000" i="1" dirty="0" err="1">
                  <a:latin typeface="Calibri" pitchFamily="34" charset="0"/>
                </a:rPr>
                <a:t>K</a:t>
              </a:r>
              <a:r>
                <a:rPr lang="en-US" sz="2000" i="1" baseline="-25000" dirty="0" err="1">
                  <a:latin typeface="Calibri" pitchFamily="34" charset="0"/>
                </a:rPr>
                <a:t>p</a:t>
              </a:r>
              <a:r>
                <a:rPr lang="en-US" sz="2000" i="1" dirty="0">
                  <a:latin typeface="Calibri" pitchFamily="34" charset="0"/>
                </a:rPr>
                <a:t> </a:t>
              </a:r>
              <a:r>
                <a:rPr lang="en-US" sz="2000" dirty="0">
                  <a:latin typeface="Calibri" pitchFamily="34" charset="0"/>
                </a:rPr>
                <a:t>for this reaction is 1.7 × 10</a:t>
              </a:r>
              <a:r>
                <a:rPr lang="en-US" sz="2000" baseline="30000" dirty="0">
                  <a:latin typeface="Calibri" pitchFamily="34" charset="0"/>
                </a:rPr>
                <a:t>–21</a:t>
              </a:r>
              <a:r>
                <a:rPr lang="en-US" sz="2000" dirty="0">
                  <a:latin typeface="Calibri" pitchFamily="34" charset="0"/>
                </a:rPr>
                <a:t>. Is the reaction exothermic or endothermic? </a:t>
              </a:r>
            </a:p>
            <a:p>
              <a:pPr marL="457200" indent="-457200" algn="l" rtl="0">
                <a:buFontTx/>
                <a:buAutoNum type="alphaLcParenBoth"/>
                <a:defRPr/>
              </a:pPr>
              <a:r>
                <a:rPr lang="en-US" sz="2000" b="1" dirty="0">
                  <a:latin typeface="Calibri" pitchFamily="34" charset="0"/>
                </a:rPr>
                <a:t>(e) </a:t>
              </a:r>
              <a:r>
                <a:rPr lang="en-US" sz="2000" dirty="0">
                  <a:latin typeface="Calibri" pitchFamily="34" charset="0"/>
                </a:rPr>
                <a:t>To produce the maximum amount of CO and H</a:t>
              </a:r>
              <a:r>
                <a:rPr lang="en-US" sz="2000" baseline="-25000" dirty="0">
                  <a:latin typeface="Calibri" pitchFamily="34" charset="0"/>
                </a:rPr>
                <a:t>2</a:t>
              </a:r>
              <a:r>
                <a:rPr lang="en-US" sz="2000" dirty="0">
                  <a:latin typeface="Calibri" pitchFamily="34" charset="0"/>
                </a:rPr>
                <a:t> at equilibrium, should the pressure of the system be increased or decreased?</a:t>
              </a:r>
            </a:p>
          </p:txBody>
        </p:sp>
        <p:pic>
          <p:nvPicPr>
            <p:cNvPr id="646149" name="Picture 12" descr="15"/>
            <p:cNvPicPr>
              <a:picLocks noChangeAspect="1" noChangeArrowheads="1"/>
            </p:cNvPicPr>
            <p:nvPr/>
          </p:nvPicPr>
          <p:blipFill>
            <a:blip r:embed="rId3" cstate="print"/>
            <a:srcRect/>
            <a:stretch>
              <a:fillRect/>
            </a:stretch>
          </p:blipFill>
          <p:spPr bwMode="auto">
            <a:xfrm>
              <a:off x="1824" y="240"/>
              <a:ext cx="2004" cy="192"/>
            </a:xfrm>
            <a:prstGeom prst="rect">
              <a:avLst/>
            </a:prstGeom>
            <a:noFill/>
            <a:ln w="9525">
              <a:noFill/>
              <a:miter lim="800000"/>
              <a:headEnd/>
              <a:tailEnd/>
            </a:ln>
          </p:spPr>
        </p:pic>
      </p:grpSp>
      <p:sp>
        <p:nvSpPr>
          <p:cNvPr id="646147" name="Slide Number Placeholder 9"/>
          <p:cNvSpPr>
            <a:spLocks noGrp="1"/>
          </p:cNvSpPr>
          <p:nvPr>
            <p:ph type="sldNum" sz="quarter" idx="12"/>
          </p:nvPr>
        </p:nvSpPr>
        <p:spPr>
          <a:noFill/>
        </p:spPr>
        <p:txBody>
          <a:bodyPr/>
          <a:lstStyle/>
          <a:p>
            <a:fld id="{78490EE4-AF4C-46A7-8306-1C12D333E908}" type="slidenum">
              <a:rPr lang="ar-SA" smtClean="0">
                <a:latin typeface="Arial" pitchFamily="34" charset="0"/>
                <a:cs typeface="Arial" pitchFamily="34" charset="0"/>
              </a:rPr>
              <a:pPr/>
              <a:t>593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170" name="Line 7"/>
          <p:cNvSpPr>
            <a:spLocks noChangeShapeType="1"/>
          </p:cNvSpPr>
          <p:nvPr/>
        </p:nvSpPr>
        <p:spPr bwMode="auto">
          <a:xfrm>
            <a:off x="304800" y="304800"/>
            <a:ext cx="8439150" cy="0"/>
          </a:xfrm>
          <a:prstGeom prst="line">
            <a:avLst/>
          </a:prstGeom>
          <a:noFill/>
          <a:ln w="28575">
            <a:solidFill>
              <a:schemeClr val="bg2"/>
            </a:solidFill>
            <a:round/>
            <a:headEnd/>
            <a:tailEnd/>
          </a:ln>
        </p:spPr>
        <p:txBody>
          <a:bodyPr wrap="none" anchor="ctr"/>
          <a:lstStyle/>
          <a:p>
            <a:endParaRPr lang="en-US"/>
          </a:p>
        </p:txBody>
      </p:sp>
      <p:grpSp>
        <p:nvGrpSpPr>
          <p:cNvPr id="2" name="Group 12"/>
          <p:cNvGrpSpPr>
            <a:grpSpLocks/>
          </p:cNvGrpSpPr>
          <p:nvPr/>
        </p:nvGrpSpPr>
        <p:grpSpPr bwMode="auto">
          <a:xfrm>
            <a:off x="-252413" y="620713"/>
            <a:ext cx="9444038" cy="7419975"/>
            <a:chOff x="-30" y="435"/>
            <a:chExt cx="5129" cy="4674"/>
          </a:xfrm>
        </p:grpSpPr>
        <p:grpSp>
          <p:nvGrpSpPr>
            <p:cNvPr id="647175" name="Group 4"/>
            <p:cNvGrpSpPr>
              <a:grpSpLocks/>
            </p:cNvGrpSpPr>
            <p:nvPr/>
          </p:nvGrpSpPr>
          <p:grpSpPr bwMode="auto">
            <a:xfrm>
              <a:off x="-30" y="435"/>
              <a:ext cx="5129" cy="4674"/>
              <a:chOff x="-30" y="1107"/>
              <a:chExt cx="5129" cy="4674"/>
            </a:xfrm>
          </p:grpSpPr>
          <p:sp>
            <p:nvSpPr>
              <p:cNvPr id="647179" name="Text Box 5"/>
              <p:cNvSpPr txBox="1">
                <a:spLocks noChangeArrowheads="1"/>
              </p:cNvSpPr>
              <p:nvPr/>
            </p:nvSpPr>
            <p:spPr bwMode="auto">
              <a:xfrm>
                <a:off x="-30" y="1107"/>
                <a:ext cx="4200" cy="252"/>
              </a:xfrm>
              <a:prstGeom prst="rect">
                <a:avLst/>
              </a:prstGeom>
              <a:noFill/>
              <a:ln w="9525">
                <a:noFill/>
                <a:miter lim="800000"/>
                <a:headEnd/>
                <a:tailEnd/>
              </a:ln>
            </p:spPr>
            <p:txBody>
              <a:bodyPr>
                <a:spAutoFit/>
              </a:bodyPr>
              <a:lstStyle/>
              <a:p>
                <a:pPr algn="l" rtl="0">
                  <a:spcBef>
                    <a:spcPct val="50000"/>
                  </a:spcBef>
                </a:pPr>
                <a:endParaRPr lang="en-US" sz="2000" b="1">
                  <a:solidFill>
                    <a:schemeClr val="accent2"/>
                  </a:solidFill>
                </a:endParaRPr>
              </a:p>
            </p:txBody>
          </p:sp>
          <p:sp>
            <p:nvSpPr>
              <p:cNvPr id="647180" name="Text Box 6"/>
              <p:cNvSpPr txBox="1">
                <a:spLocks noChangeArrowheads="1"/>
              </p:cNvSpPr>
              <p:nvPr/>
            </p:nvSpPr>
            <p:spPr bwMode="auto">
              <a:xfrm>
                <a:off x="107" y="1651"/>
                <a:ext cx="4992" cy="4130"/>
              </a:xfrm>
              <a:prstGeom prst="rect">
                <a:avLst/>
              </a:prstGeom>
              <a:noFill/>
              <a:ln w="9525">
                <a:noFill/>
                <a:miter lim="800000"/>
                <a:headEnd/>
                <a:tailEnd/>
              </a:ln>
            </p:spPr>
            <p:txBody>
              <a:bodyPr>
                <a:spAutoFit/>
              </a:bodyPr>
              <a:lstStyle/>
              <a:p>
                <a:pPr algn="l" rtl="0"/>
                <a:r>
                  <a:rPr lang="en-US" sz="2000">
                    <a:latin typeface="Calibri" pitchFamily="34" charset="0"/>
                  </a:rPr>
                  <a:t>We then construct a table of starting partial pressures and their changes as equilibrium is achieved:</a:t>
                </a:r>
              </a:p>
              <a:p>
                <a:pPr algn="l" rtl="0"/>
                <a:r>
                  <a:rPr lang="en-US" sz="2000" b="1">
                    <a:latin typeface="Calibri" pitchFamily="34" charset="0"/>
                  </a:rPr>
                  <a:t>		</a:t>
                </a:r>
              </a:p>
              <a:p>
                <a:pPr algn="l" rtl="0"/>
                <a:endParaRPr lang="en-US" sz="2000" b="1">
                  <a:latin typeface="Calibri" pitchFamily="34" charset="0"/>
                </a:endParaRPr>
              </a:p>
              <a:p>
                <a:pPr algn="l" rtl="0"/>
                <a:endParaRPr lang="en-US" sz="2000" b="1">
                  <a:latin typeface="Calibri" pitchFamily="34" charset="0"/>
                </a:endParaRPr>
              </a:p>
              <a:p>
                <a:pPr algn="l" rtl="0"/>
                <a:endParaRPr lang="en-US" sz="2000" b="1">
                  <a:latin typeface="Calibri" pitchFamily="34" charset="0"/>
                </a:endParaRPr>
              </a:p>
              <a:p>
                <a:pPr algn="l" rtl="0"/>
                <a:endParaRPr lang="en-US" sz="2000" b="1">
                  <a:latin typeface="Calibri" pitchFamily="34" charset="0"/>
                </a:endParaRPr>
              </a:p>
              <a:p>
                <a:pPr algn="l" rtl="0"/>
                <a:endParaRPr lang="en-US" sz="2000" b="1">
                  <a:latin typeface="Calibri" pitchFamily="34" charset="0"/>
                </a:endParaRPr>
              </a:p>
              <a:p>
                <a:pPr algn="l" rtl="0"/>
                <a:endParaRPr lang="en-US" sz="2000" b="1">
                  <a:latin typeface="Calibri" pitchFamily="34" charset="0"/>
                </a:endParaRPr>
              </a:p>
              <a:p>
                <a:pPr algn="l" rtl="0"/>
                <a:endParaRPr lang="en-US" sz="2000">
                  <a:latin typeface="Calibri" pitchFamily="34" charset="0"/>
                </a:endParaRPr>
              </a:p>
              <a:p>
                <a:pPr algn="l" rtl="0"/>
                <a:r>
                  <a:rPr lang="en-US" sz="2000">
                    <a:latin typeface="Calibri" pitchFamily="34" charset="0"/>
                  </a:rPr>
                  <a:t>There are no entries in the table under C(</a:t>
                </a:r>
                <a:r>
                  <a:rPr lang="en-US" sz="2000" i="1">
                    <a:latin typeface="Calibri" pitchFamily="34" charset="0"/>
                  </a:rPr>
                  <a:t>s</a:t>
                </a:r>
                <a:r>
                  <a:rPr lang="en-US" sz="2000">
                    <a:latin typeface="Calibri" pitchFamily="34" charset="0"/>
                  </a:rPr>
                  <a:t>) because the reactant, being a solid, does not appear in the equilibrium-constant expression. Substituting the equilibrium partial pressures of the other species into the equilibrium-constant expression for the reaction gives</a:t>
                </a:r>
              </a:p>
              <a:p>
                <a:pPr algn="l" rtl="0"/>
                <a:r>
                  <a:rPr lang="en-US" sz="2000">
                    <a:latin typeface="Calibri" pitchFamily="34" charset="0"/>
                  </a:rPr>
                  <a:t>		</a:t>
                </a:r>
                <a:endParaRPr lang="en-US" sz="2000" b="1">
                  <a:latin typeface="Calibri" pitchFamily="34" charset="0"/>
                </a:endParaRPr>
              </a:p>
              <a:p>
                <a:pPr algn="l" rtl="0"/>
                <a:endParaRPr lang="en-US" sz="2000" b="1">
                  <a:latin typeface="Calibri" pitchFamily="34" charset="0"/>
                </a:endParaRPr>
              </a:p>
              <a:p>
                <a:pPr algn="l" rtl="0"/>
                <a:r>
                  <a:rPr lang="en-US" sz="2000">
                    <a:latin typeface="Calibri" pitchFamily="34" charset="0"/>
                  </a:rPr>
                  <a:t>Multiplying through by the denominator gives a quadratic equation in </a:t>
                </a:r>
                <a:r>
                  <a:rPr lang="en-US" sz="2000" i="1">
                    <a:latin typeface="Calibri" pitchFamily="34" charset="0"/>
                  </a:rPr>
                  <a:t>x</a:t>
                </a:r>
                <a:r>
                  <a:rPr lang="en-US" sz="2000">
                    <a:latin typeface="Calibri" pitchFamily="34" charset="0"/>
                  </a:rPr>
                  <a:t>:</a:t>
                </a:r>
              </a:p>
              <a:p>
                <a:pPr algn="l" rtl="0"/>
                <a:r>
                  <a:rPr lang="en-US" sz="2000">
                    <a:latin typeface="Calibri" pitchFamily="34" charset="0"/>
                  </a:rPr>
                  <a:t>		</a:t>
                </a:r>
                <a:endParaRPr lang="en-US" sz="2000" b="1">
                  <a:latin typeface="Calibri" pitchFamily="34" charset="0"/>
                </a:endParaRPr>
              </a:p>
              <a:p>
                <a:pPr algn="l" rtl="0"/>
                <a:endParaRPr lang="en-US" sz="2000" b="1">
                  <a:latin typeface="Calibri" pitchFamily="34" charset="0"/>
                </a:endParaRPr>
              </a:p>
              <a:p>
                <a:pPr algn="l" rtl="0"/>
                <a:endParaRPr lang="en-US" sz="2000" b="1">
                  <a:latin typeface="Calibri" pitchFamily="34" charset="0"/>
                </a:endParaRPr>
              </a:p>
              <a:p>
                <a:pPr algn="l" rtl="0"/>
                <a:endParaRPr lang="en-US" sz="2000" b="1">
                  <a:latin typeface="Calibri" pitchFamily="34" charset="0"/>
                </a:endParaRPr>
              </a:p>
            </p:txBody>
          </p:sp>
        </p:grpSp>
        <p:pic>
          <p:nvPicPr>
            <p:cNvPr id="647176" name="Picture 9" descr="15"/>
            <p:cNvPicPr>
              <a:picLocks noChangeAspect="1" noChangeArrowheads="1"/>
            </p:cNvPicPr>
            <p:nvPr/>
          </p:nvPicPr>
          <p:blipFill>
            <a:blip r:embed="rId3" cstate="print"/>
            <a:srcRect/>
            <a:stretch>
              <a:fillRect/>
            </a:stretch>
          </p:blipFill>
          <p:spPr bwMode="auto">
            <a:xfrm>
              <a:off x="548" y="1478"/>
              <a:ext cx="3733" cy="766"/>
            </a:xfrm>
            <a:prstGeom prst="rect">
              <a:avLst/>
            </a:prstGeom>
            <a:noFill/>
            <a:ln w="9525">
              <a:noFill/>
              <a:miter lim="800000"/>
              <a:headEnd/>
              <a:tailEnd/>
            </a:ln>
          </p:spPr>
        </p:pic>
        <p:pic>
          <p:nvPicPr>
            <p:cNvPr id="647177" name="Picture 10" descr="15"/>
            <p:cNvPicPr>
              <a:picLocks noChangeAspect="1" noChangeArrowheads="1"/>
            </p:cNvPicPr>
            <p:nvPr/>
          </p:nvPicPr>
          <p:blipFill>
            <a:blip r:embed="rId4" cstate="print"/>
            <a:srcRect/>
            <a:stretch>
              <a:fillRect/>
            </a:stretch>
          </p:blipFill>
          <p:spPr bwMode="auto">
            <a:xfrm>
              <a:off x="1251" y="2385"/>
              <a:ext cx="1896" cy="378"/>
            </a:xfrm>
            <a:prstGeom prst="rect">
              <a:avLst/>
            </a:prstGeom>
            <a:noFill/>
            <a:ln w="9525">
              <a:noFill/>
              <a:miter lim="800000"/>
              <a:headEnd/>
              <a:tailEnd/>
            </a:ln>
          </p:spPr>
        </p:pic>
        <p:pic>
          <p:nvPicPr>
            <p:cNvPr id="647178" name="Picture 11" descr="15"/>
            <p:cNvPicPr>
              <a:picLocks noChangeAspect="1" noChangeArrowheads="1"/>
            </p:cNvPicPr>
            <p:nvPr/>
          </p:nvPicPr>
          <p:blipFill>
            <a:blip r:embed="rId5" cstate="print"/>
            <a:srcRect/>
            <a:stretch>
              <a:fillRect/>
            </a:stretch>
          </p:blipFill>
          <p:spPr bwMode="auto">
            <a:xfrm>
              <a:off x="2160" y="3701"/>
              <a:ext cx="2166" cy="366"/>
            </a:xfrm>
            <a:prstGeom prst="rect">
              <a:avLst/>
            </a:prstGeom>
            <a:noFill/>
            <a:ln w="9525">
              <a:noFill/>
              <a:miter lim="800000"/>
              <a:headEnd/>
              <a:tailEnd/>
            </a:ln>
          </p:spPr>
        </p:pic>
      </p:grpSp>
      <p:sp>
        <p:nvSpPr>
          <p:cNvPr id="647172" name="Slide Number Placeholder 10"/>
          <p:cNvSpPr>
            <a:spLocks noGrp="1"/>
          </p:cNvSpPr>
          <p:nvPr>
            <p:ph type="sldNum" sz="quarter" idx="12"/>
          </p:nvPr>
        </p:nvSpPr>
        <p:spPr>
          <a:xfrm>
            <a:off x="0" y="6165850"/>
            <a:ext cx="2133600" cy="476250"/>
          </a:xfrm>
          <a:noFill/>
        </p:spPr>
        <p:txBody>
          <a:bodyPr/>
          <a:lstStyle/>
          <a:p>
            <a:fld id="{14A2595F-36E3-4FC2-9A2C-B5F3A5B8D731}" type="slidenum">
              <a:rPr lang="ar-SA" smtClean="0">
                <a:latin typeface="Arial" pitchFamily="34" charset="0"/>
                <a:cs typeface="Arial" pitchFamily="34" charset="0"/>
              </a:rPr>
              <a:pPr/>
              <a:t>594</a:t>
            </a:fld>
            <a:endParaRPr lang="en-US" smtClean="0">
              <a:latin typeface="Arial" pitchFamily="34" charset="0"/>
              <a:cs typeface="Arial" pitchFamily="34" charset="0"/>
            </a:endParaRPr>
          </a:p>
        </p:txBody>
      </p:sp>
      <p:sp>
        <p:nvSpPr>
          <p:cNvPr id="647173" name="Text Box 9"/>
          <p:cNvSpPr txBox="1">
            <a:spLocks noChangeArrowheads="1"/>
          </p:cNvSpPr>
          <p:nvPr/>
        </p:nvSpPr>
        <p:spPr bwMode="auto">
          <a:xfrm>
            <a:off x="179388" y="260350"/>
            <a:ext cx="7924800" cy="1938338"/>
          </a:xfrm>
          <a:prstGeom prst="rect">
            <a:avLst/>
          </a:prstGeom>
          <a:noFill/>
          <a:ln w="9525">
            <a:noFill/>
            <a:miter lim="800000"/>
            <a:headEnd/>
            <a:tailEnd/>
          </a:ln>
        </p:spPr>
        <p:txBody>
          <a:bodyPr>
            <a:spAutoFit/>
          </a:bodyPr>
          <a:lstStyle/>
          <a:p>
            <a:pPr rtl="0"/>
            <a:r>
              <a:rPr lang="en-US" sz="2000" b="1">
                <a:latin typeface="Calibri" pitchFamily="34" charset="0"/>
              </a:rPr>
              <a:t>(a) </a:t>
            </a:r>
            <a:r>
              <a:rPr lang="en-US" sz="2000">
                <a:latin typeface="Calibri" pitchFamily="34" charset="0"/>
              </a:rPr>
              <a:t>To determine the equilibrium partial pressures, we use the ideal gas equation, first determining the starting partial pressure of hydrogen.</a:t>
            </a:r>
            <a:r>
              <a:rPr lang="en-US" sz="2000" b="1">
                <a:latin typeface="Calibri" pitchFamily="34" charset="0"/>
              </a:rPr>
              <a:t>	</a:t>
            </a:r>
          </a:p>
          <a:p>
            <a:pPr rtl="0"/>
            <a:r>
              <a:rPr lang="en-US" sz="2000" b="1">
                <a:latin typeface="Calibri" pitchFamily="34" charset="0"/>
              </a:rPr>
              <a:t>	</a:t>
            </a:r>
          </a:p>
          <a:p>
            <a:pPr rtl="0"/>
            <a:endParaRPr lang="en-US" sz="2000" b="1">
              <a:latin typeface="Calibri" pitchFamily="34" charset="0"/>
            </a:endParaRPr>
          </a:p>
          <a:p>
            <a:pPr rtl="0"/>
            <a:endParaRPr lang="en-US" sz="2000" b="1">
              <a:latin typeface="Calibri" pitchFamily="34" charset="0"/>
            </a:endParaRPr>
          </a:p>
          <a:p>
            <a:pPr rtl="0"/>
            <a:endParaRPr lang="en-US" sz="2000" b="1">
              <a:latin typeface="Calibri" pitchFamily="34" charset="0"/>
            </a:endParaRPr>
          </a:p>
        </p:txBody>
      </p:sp>
      <p:pic>
        <p:nvPicPr>
          <p:cNvPr id="647174" name="Picture 14" descr="15"/>
          <p:cNvPicPr>
            <a:picLocks noChangeAspect="1" noChangeArrowheads="1"/>
          </p:cNvPicPr>
          <p:nvPr/>
        </p:nvPicPr>
        <p:blipFill>
          <a:blip r:embed="rId6" cstate="print"/>
          <a:srcRect/>
          <a:stretch>
            <a:fillRect/>
          </a:stretch>
        </p:blipFill>
        <p:spPr bwMode="auto">
          <a:xfrm>
            <a:off x="1331913" y="1052513"/>
            <a:ext cx="6335712" cy="5143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8194" name="Picture 9" descr="15"/>
          <p:cNvPicPr>
            <a:picLocks noGrp="1" noChangeAspect="1" noChangeArrowheads="1"/>
          </p:cNvPicPr>
          <p:nvPr>
            <p:ph idx="1"/>
          </p:nvPr>
        </p:nvPicPr>
        <p:blipFill>
          <a:blip r:embed="rId3" cstate="print"/>
          <a:srcRect/>
          <a:stretch>
            <a:fillRect/>
          </a:stretch>
        </p:blipFill>
        <p:spPr>
          <a:xfrm>
            <a:off x="304800" y="2971800"/>
            <a:ext cx="8382000" cy="931863"/>
          </a:xfrm>
          <a:noFill/>
        </p:spPr>
      </p:pic>
      <p:pic>
        <p:nvPicPr>
          <p:cNvPr id="648195" name="Picture 10" descr="15"/>
          <p:cNvPicPr>
            <a:picLocks noChangeAspect="1" noChangeArrowheads="1"/>
          </p:cNvPicPr>
          <p:nvPr/>
        </p:nvPicPr>
        <p:blipFill>
          <a:blip r:embed="rId4" cstate="print"/>
          <a:srcRect/>
          <a:stretch>
            <a:fillRect/>
          </a:stretch>
        </p:blipFill>
        <p:spPr bwMode="auto">
          <a:xfrm>
            <a:off x="0" y="5661025"/>
            <a:ext cx="8686800" cy="455613"/>
          </a:xfrm>
          <a:prstGeom prst="rect">
            <a:avLst/>
          </a:prstGeom>
          <a:noFill/>
          <a:ln w="9525">
            <a:noFill/>
            <a:miter lim="800000"/>
            <a:headEnd/>
            <a:tailEnd/>
          </a:ln>
        </p:spPr>
      </p:pic>
      <p:sp>
        <p:nvSpPr>
          <p:cNvPr id="648196" name="Rectangle 5"/>
          <p:cNvSpPr>
            <a:spLocks noChangeArrowheads="1"/>
          </p:cNvSpPr>
          <p:nvPr/>
        </p:nvSpPr>
        <p:spPr bwMode="auto">
          <a:xfrm>
            <a:off x="468313" y="4292600"/>
            <a:ext cx="7696200" cy="830263"/>
          </a:xfrm>
          <a:prstGeom prst="rect">
            <a:avLst/>
          </a:prstGeom>
          <a:noFill/>
          <a:ln w="9525">
            <a:noFill/>
            <a:miter lim="800000"/>
            <a:headEnd/>
            <a:tailEnd/>
          </a:ln>
        </p:spPr>
        <p:txBody>
          <a:bodyPr>
            <a:spAutoFit/>
          </a:bodyPr>
          <a:lstStyle/>
          <a:p>
            <a:pPr algn="l" rtl="0"/>
            <a:r>
              <a:rPr lang="en-US" sz="2400" b="1">
                <a:latin typeface="Calibri" pitchFamily="34" charset="0"/>
              </a:rPr>
              <a:t>(c) </a:t>
            </a:r>
            <a:r>
              <a:rPr lang="en-US" sz="2400">
                <a:latin typeface="Calibri" pitchFamily="34" charset="0"/>
              </a:rPr>
              <a:t>The total pressure in the vessel at equilibrium is simply the sum of the equilibrium partial pressures:</a:t>
            </a:r>
          </a:p>
        </p:txBody>
      </p:sp>
      <p:sp>
        <p:nvSpPr>
          <p:cNvPr id="648197" name="Rectangle 6"/>
          <p:cNvSpPr>
            <a:spLocks noChangeArrowheads="1"/>
          </p:cNvSpPr>
          <p:nvPr/>
        </p:nvSpPr>
        <p:spPr bwMode="auto">
          <a:xfrm>
            <a:off x="611188" y="692150"/>
            <a:ext cx="7924800" cy="1816100"/>
          </a:xfrm>
          <a:prstGeom prst="rect">
            <a:avLst/>
          </a:prstGeom>
          <a:noFill/>
          <a:ln w="9525">
            <a:noFill/>
            <a:miter lim="800000"/>
            <a:headEnd/>
            <a:tailEnd/>
          </a:ln>
        </p:spPr>
        <p:txBody>
          <a:bodyPr>
            <a:spAutoFit/>
          </a:bodyPr>
          <a:lstStyle/>
          <a:p>
            <a:pPr algn="l" rtl="0"/>
            <a:r>
              <a:rPr lang="en-US" sz="2800" b="1">
                <a:latin typeface="Calibri" pitchFamily="34" charset="0"/>
              </a:rPr>
              <a:t>(b) </a:t>
            </a:r>
            <a:r>
              <a:rPr lang="en-US" sz="2800">
                <a:latin typeface="Calibri" pitchFamily="34" charset="0"/>
              </a:rPr>
              <a:t>Part (a) shows that </a:t>
            </a:r>
            <a:r>
              <a:rPr lang="en-US" sz="2800" i="1">
                <a:latin typeface="Calibri" pitchFamily="34" charset="0"/>
              </a:rPr>
              <a:t>x</a:t>
            </a:r>
            <a:r>
              <a:rPr lang="en-US" sz="2800">
                <a:latin typeface="Calibri" pitchFamily="34" charset="0"/>
              </a:rPr>
              <a:t> = 6.14 atm of H</a:t>
            </a:r>
            <a:r>
              <a:rPr lang="en-US" sz="2800" baseline="-25000">
                <a:latin typeface="Calibri" pitchFamily="34" charset="0"/>
              </a:rPr>
              <a:t>2</a:t>
            </a:r>
            <a:r>
              <a:rPr lang="en-US" sz="2800">
                <a:latin typeface="Calibri" pitchFamily="34" charset="0"/>
              </a:rPr>
              <a:t>O must react for the system to achieve equilibrium. We can use the ideal-gas equation to convert this partial pressure into a mole amount.</a:t>
            </a:r>
          </a:p>
        </p:txBody>
      </p:sp>
      <p:sp>
        <p:nvSpPr>
          <p:cNvPr id="648198" name="Slide Number Placeholder 5"/>
          <p:cNvSpPr>
            <a:spLocks noGrp="1"/>
          </p:cNvSpPr>
          <p:nvPr>
            <p:ph type="sldNum" sz="quarter" idx="12"/>
          </p:nvPr>
        </p:nvSpPr>
        <p:spPr>
          <a:noFill/>
        </p:spPr>
        <p:txBody>
          <a:bodyPr/>
          <a:lstStyle/>
          <a:p>
            <a:fld id="{48373236-C8C5-4B82-A6C4-8A9EFEEBF9F6}" type="slidenum">
              <a:rPr lang="ar-SA" smtClean="0">
                <a:latin typeface="Arial" pitchFamily="34" charset="0"/>
                <a:cs typeface="Arial" pitchFamily="34" charset="0"/>
              </a:rPr>
              <a:pPr/>
              <a:t>595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218" name="Content Placeholder 2"/>
          <p:cNvSpPr>
            <a:spLocks noGrp="1"/>
          </p:cNvSpPr>
          <p:nvPr>
            <p:ph idx="1"/>
          </p:nvPr>
        </p:nvSpPr>
        <p:spPr>
          <a:xfrm>
            <a:off x="179388" y="457200"/>
            <a:ext cx="8964612" cy="4525963"/>
          </a:xfrm>
        </p:spPr>
        <p:txBody>
          <a:bodyPr/>
          <a:lstStyle/>
          <a:p>
            <a:pPr algn="l" rtl="0" eaLnBrk="1" hangingPunct="1"/>
            <a:r>
              <a:rPr lang="en-US" sz="2800" b="1" smtClean="0">
                <a:latin typeface="Calibri" pitchFamily="34" charset="0"/>
                <a:cs typeface="Calibri" pitchFamily="34" charset="0"/>
              </a:rPr>
              <a:t>(d) </a:t>
            </a:r>
            <a:r>
              <a:rPr lang="en-US" sz="2800" smtClean="0">
                <a:latin typeface="Calibri" pitchFamily="34" charset="0"/>
                <a:cs typeface="Calibri" pitchFamily="34" charset="0"/>
              </a:rPr>
              <a:t>In discussing Le Châtelier’s principle, we saw that endothermic reactions exhibit an increase in </a:t>
            </a:r>
            <a:r>
              <a:rPr lang="en-US" sz="2800" i="1" smtClean="0">
                <a:latin typeface="Calibri" pitchFamily="34" charset="0"/>
                <a:cs typeface="Calibri" pitchFamily="34" charset="0"/>
              </a:rPr>
              <a:t>K</a:t>
            </a:r>
            <a:r>
              <a:rPr lang="en-US" sz="2800" i="1" baseline="-25000" smtClean="0">
                <a:latin typeface="Calibri" pitchFamily="34" charset="0"/>
                <a:cs typeface="Calibri" pitchFamily="34" charset="0"/>
              </a:rPr>
              <a:t>p</a:t>
            </a:r>
            <a:r>
              <a:rPr lang="en-US" sz="2800" i="1" smtClean="0">
                <a:latin typeface="Calibri" pitchFamily="34" charset="0"/>
                <a:cs typeface="Calibri" pitchFamily="34" charset="0"/>
              </a:rPr>
              <a:t> </a:t>
            </a:r>
            <a:r>
              <a:rPr lang="en-US" sz="2800" smtClean="0">
                <a:latin typeface="Calibri" pitchFamily="34" charset="0"/>
                <a:cs typeface="Calibri" pitchFamily="34" charset="0"/>
              </a:rPr>
              <a:t>with increasing temperature. Because the equilibrium constant for this reaction increases as temperature increases, the reaction must be endothermic. From the enthalpies of formation given in Appendix C, we can verify our prediction by calculating the enthalpy change for the reaction, </a:t>
            </a:r>
          </a:p>
          <a:p>
            <a:pPr algn="l" rtl="0" eaLnBrk="1" hangingPunct="1">
              <a:buFontTx/>
              <a:buNone/>
            </a:pPr>
            <a:r>
              <a:rPr lang="el-GR" sz="2800" smtClean="0">
                <a:latin typeface="Calibri" pitchFamily="34" charset="0"/>
                <a:cs typeface="Calibri" pitchFamily="34" charset="0"/>
              </a:rPr>
              <a:t>Δ</a:t>
            </a:r>
            <a:r>
              <a:rPr lang="en-US" sz="2800" i="1" smtClean="0">
                <a:latin typeface="Calibri" pitchFamily="34" charset="0"/>
                <a:cs typeface="Calibri" pitchFamily="34" charset="0"/>
              </a:rPr>
              <a:t>H</a:t>
            </a:r>
            <a:r>
              <a:rPr lang="en-US" sz="2800" smtClean="0">
                <a:latin typeface="Calibri" pitchFamily="34" charset="0"/>
                <a:cs typeface="Calibri" pitchFamily="34" charset="0"/>
              </a:rPr>
              <a:t>° = </a:t>
            </a:r>
            <a:r>
              <a:rPr lang="el-GR" sz="2800" smtClean="0">
                <a:latin typeface="Calibri" pitchFamily="34" charset="0"/>
                <a:cs typeface="Calibri" pitchFamily="34" charset="0"/>
              </a:rPr>
              <a:t>Δ</a:t>
            </a:r>
            <a:r>
              <a:rPr lang="en-US" sz="2800" i="1" smtClean="0">
                <a:latin typeface="Calibri" pitchFamily="34" charset="0"/>
                <a:cs typeface="Calibri" pitchFamily="34" charset="0"/>
              </a:rPr>
              <a:t>H</a:t>
            </a:r>
            <a:r>
              <a:rPr lang="en-US" sz="2800" smtClean="0">
                <a:latin typeface="Calibri" pitchFamily="34" charset="0"/>
                <a:cs typeface="Calibri" pitchFamily="34" charset="0"/>
              </a:rPr>
              <a:t>°</a:t>
            </a:r>
            <a:r>
              <a:rPr lang="en-US" sz="2800" i="1" baseline="-25000" smtClean="0">
                <a:latin typeface="Calibri" pitchFamily="34" charset="0"/>
                <a:cs typeface="Calibri" pitchFamily="34" charset="0"/>
              </a:rPr>
              <a:t>f</a:t>
            </a:r>
            <a:r>
              <a:rPr lang="en-US" sz="2800" smtClean="0">
                <a:latin typeface="Calibri" pitchFamily="34" charset="0"/>
                <a:cs typeface="Calibri" pitchFamily="34" charset="0"/>
              </a:rPr>
              <a:t>(CO) + </a:t>
            </a:r>
            <a:r>
              <a:rPr lang="el-GR" sz="2800" smtClean="0">
                <a:latin typeface="Calibri" pitchFamily="34" charset="0"/>
                <a:cs typeface="Calibri" pitchFamily="34" charset="0"/>
              </a:rPr>
              <a:t>Δ</a:t>
            </a:r>
            <a:r>
              <a:rPr lang="en-US" sz="2800" i="1" smtClean="0">
                <a:latin typeface="Calibri" pitchFamily="34" charset="0"/>
                <a:cs typeface="Calibri" pitchFamily="34" charset="0"/>
              </a:rPr>
              <a:t>H</a:t>
            </a:r>
            <a:r>
              <a:rPr lang="en-US" sz="2800" smtClean="0">
                <a:latin typeface="Calibri" pitchFamily="34" charset="0"/>
                <a:cs typeface="Calibri" pitchFamily="34" charset="0"/>
              </a:rPr>
              <a:t>°</a:t>
            </a:r>
            <a:r>
              <a:rPr lang="en-US" sz="2800" i="1" baseline="-25000" smtClean="0">
                <a:latin typeface="Calibri" pitchFamily="34" charset="0"/>
                <a:cs typeface="Calibri" pitchFamily="34" charset="0"/>
              </a:rPr>
              <a:t>f</a:t>
            </a:r>
            <a:r>
              <a:rPr lang="en-US" sz="2800" smtClean="0">
                <a:latin typeface="Calibri" pitchFamily="34" charset="0"/>
                <a:cs typeface="Calibri" pitchFamily="34" charset="0"/>
              </a:rPr>
              <a:t>(H</a:t>
            </a:r>
            <a:r>
              <a:rPr lang="en-US" sz="2800" baseline="-25000" smtClean="0">
                <a:latin typeface="Calibri" pitchFamily="34" charset="0"/>
                <a:cs typeface="Calibri" pitchFamily="34" charset="0"/>
              </a:rPr>
              <a:t>2</a:t>
            </a:r>
            <a:r>
              <a:rPr lang="en-US" sz="2800" smtClean="0">
                <a:latin typeface="Calibri" pitchFamily="34" charset="0"/>
                <a:cs typeface="Calibri" pitchFamily="34" charset="0"/>
              </a:rPr>
              <a:t>) – </a:t>
            </a:r>
            <a:r>
              <a:rPr lang="el-GR" sz="2800" smtClean="0">
                <a:latin typeface="Calibri" pitchFamily="34" charset="0"/>
                <a:cs typeface="Calibri" pitchFamily="34" charset="0"/>
              </a:rPr>
              <a:t>Δ</a:t>
            </a:r>
            <a:r>
              <a:rPr lang="en-US" sz="2800" i="1" smtClean="0">
                <a:latin typeface="Calibri" pitchFamily="34" charset="0"/>
                <a:cs typeface="Calibri" pitchFamily="34" charset="0"/>
              </a:rPr>
              <a:t>H</a:t>
            </a:r>
            <a:r>
              <a:rPr lang="en-US" sz="2800" smtClean="0">
                <a:latin typeface="Calibri" pitchFamily="34" charset="0"/>
                <a:cs typeface="Calibri" pitchFamily="34" charset="0"/>
              </a:rPr>
              <a:t>° (C) – </a:t>
            </a:r>
            <a:r>
              <a:rPr lang="el-GR" sz="2800" smtClean="0">
                <a:latin typeface="Calibri" pitchFamily="34" charset="0"/>
                <a:cs typeface="Calibri" pitchFamily="34" charset="0"/>
              </a:rPr>
              <a:t>Δ</a:t>
            </a:r>
            <a:r>
              <a:rPr lang="en-US" sz="2800" i="1" smtClean="0">
                <a:latin typeface="Calibri" pitchFamily="34" charset="0"/>
                <a:cs typeface="Calibri" pitchFamily="34" charset="0"/>
              </a:rPr>
              <a:t>H</a:t>
            </a:r>
            <a:r>
              <a:rPr lang="en-US" sz="2800" smtClean="0">
                <a:latin typeface="Calibri" pitchFamily="34" charset="0"/>
                <a:cs typeface="Calibri" pitchFamily="34" charset="0"/>
              </a:rPr>
              <a:t>°</a:t>
            </a:r>
            <a:r>
              <a:rPr lang="en-US" sz="2800" i="1" baseline="-25000" smtClean="0">
                <a:latin typeface="Calibri" pitchFamily="34" charset="0"/>
                <a:cs typeface="Calibri" pitchFamily="34" charset="0"/>
              </a:rPr>
              <a:t>f</a:t>
            </a:r>
            <a:r>
              <a:rPr lang="en-US" sz="2800" smtClean="0">
                <a:latin typeface="Calibri" pitchFamily="34" charset="0"/>
                <a:cs typeface="Calibri" pitchFamily="34" charset="0"/>
              </a:rPr>
              <a:t>(H</a:t>
            </a:r>
            <a:r>
              <a:rPr lang="en-US" sz="2800" baseline="-25000" smtClean="0">
                <a:latin typeface="Calibri" pitchFamily="34" charset="0"/>
                <a:cs typeface="Calibri" pitchFamily="34" charset="0"/>
              </a:rPr>
              <a:t>2</a:t>
            </a:r>
            <a:r>
              <a:rPr lang="en-US" sz="2800" smtClean="0">
                <a:latin typeface="Calibri" pitchFamily="34" charset="0"/>
                <a:cs typeface="Calibri" pitchFamily="34" charset="0"/>
              </a:rPr>
              <a:t>O) = +131.3 kJ. The positive sign for </a:t>
            </a:r>
            <a:r>
              <a:rPr lang="el-GR" sz="2800" smtClean="0">
                <a:latin typeface="Calibri" pitchFamily="34" charset="0"/>
                <a:cs typeface="Calibri" pitchFamily="34" charset="0"/>
              </a:rPr>
              <a:t>Δ</a:t>
            </a:r>
            <a:r>
              <a:rPr lang="en-US" sz="2800" i="1" smtClean="0">
                <a:latin typeface="Calibri" pitchFamily="34" charset="0"/>
                <a:cs typeface="Calibri" pitchFamily="34" charset="0"/>
              </a:rPr>
              <a:t>H</a:t>
            </a:r>
            <a:r>
              <a:rPr lang="en-US" sz="2800" smtClean="0">
                <a:latin typeface="Calibri" pitchFamily="34" charset="0"/>
                <a:cs typeface="Calibri" pitchFamily="34" charset="0"/>
              </a:rPr>
              <a:t>° indicates that the reaction is endothermic.</a:t>
            </a:r>
          </a:p>
          <a:p>
            <a:pPr algn="l" rtl="0" eaLnBrk="1" hangingPunct="1"/>
            <a:endParaRPr lang="en-US" sz="2800" smtClean="0">
              <a:latin typeface="Calibri" pitchFamily="34" charset="0"/>
              <a:cs typeface="Calibri" pitchFamily="34" charset="0"/>
            </a:endParaRPr>
          </a:p>
        </p:txBody>
      </p:sp>
      <p:sp>
        <p:nvSpPr>
          <p:cNvPr id="649219" name="Slide Number Placeholder 3"/>
          <p:cNvSpPr>
            <a:spLocks noGrp="1"/>
          </p:cNvSpPr>
          <p:nvPr>
            <p:ph type="sldNum" sz="quarter" idx="12"/>
          </p:nvPr>
        </p:nvSpPr>
        <p:spPr>
          <a:noFill/>
        </p:spPr>
        <p:txBody>
          <a:bodyPr/>
          <a:lstStyle/>
          <a:p>
            <a:fld id="{4DA1F446-6904-461D-994F-CD832339FCCC}" type="slidenum">
              <a:rPr lang="ar-SA" smtClean="0">
                <a:latin typeface="Arial" pitchFamily="34" charset="0"/>
                <a:cs typeface="Arial" pitchFamily="34" charset="0"/>
              </a:rPr>
              <a:pPr/>
              <a:t>596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2" name="Content Placeholder 2"/>
          <p:cNvSpPr>
            <a:spLocks noGrp="1"/>
          </p:cNvSpPr>
          <p:nvPr>
            <p:ph idx="1"/>
          </p:nvPr>
        </p:nvSpPr>
        <p:spPr>
          <a:xfrm>
            <a:off x="457200" y="609600"/>
            <a:ext cx="8229600" cy="4525963"/>
          </a:xfrm>
        </p:spPr>
        <p:txBody>
          <a:bodyPr/>
          <a:lstStyle/>
          <a:p>
            <a:pPr algn="l" rtl="0" eaLnBrk="1" hangingPunct="1"/>
            <a:r>
              <a:rPr lang="en-US" b="1" smtClean="0">
                <a:latin typeface="Calibri" pitchFamily="34" charset="0"/>
                <a:cs typeface="Calibri" pitchFamily="34" charset="0"/>
              </a:rPr>
              <a:t>(e) </a:t>
            </a:r>
            <a:r>
              <a:rPr lang="en-US" smtClean="0">
                <a:latin typeface="Calibri" pitchFamily="34" charset="0"/>
                <a:cs typeface="Calibri" pitchFamily="34" charset="0"/>
              </a:rPr>
              <a:t>According to Le Châtelier’s principle, a decrease in the pressure causes a gaseous equilibrium to shift toward the side of the equation with the greater number of moles of gas. In this case there are two moles of gas on the product side and only one on the reactant side. Therefore, the pressure should be reduced to maximize the yield of the CO and H</a:t>
            </a:r>
            <a:r>
              <a:rPr lang="en-US" baseline="-25000" smtClean="0">
                <a:latin typeface="Calibri" pitchFamily="34" charset="0"/>
                <a:cs typeface="Calibri" pitchFamily="34" charset="0"/>
              </a:rPr>
              <a:t>2</a:t>
            </a:r>
            <a:r>
              <a:rPr lang="en-US" smtClean="0">
                <a:latin typeface="Calibri" pitchFamily="34" charset="0"/>
                <a:cs typeface="Calibri" pitchFamily="34" charset="0"/>
              </a:rPr>
              <a:t>.</a:t>
            </a:r>
          </a:p>
        </p:txBody>
      </p:sp>
      <p:sp>
        <p:nvSpPr>
          <p:cNvPr id="650243" name="Slide Number Placeholder 2"/>
          <p:cNvSpPr>
            <a:spLocks noGrp="1"/>
          </p:cNvSpPr>
          <p:nvPr>
            <p:ph type="sldNum" sz="quarter" idx="12"/>
          </p:nvPr>
        </p:nvSpPr>
        <p:spPr>
          <a:noFill/>
        </p:spPr>
        <p:txBody>
          <a:bodyPr/>
          <a:lstStyle/>
          <a:p>
            <a:fld id="{A14914F3-2444-42EE-A950-6B134B267A95}" type="slidenum">
              <a:rPr lang="ar-SA" smtClean="0">
                <a:latin typeface="Arial" pitchFamily="34" charset="0"/>
                <a:cs typeface="Arial" pitchFamily="34" charset="0"/>
              </a:rPr>
              <a:pPr/>
              <a:t>597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684213" y="3500438"/>
            <a:ext cx="7772400" cy="1143000"/>
          </a:xfrm>
        </p:spPr>
        <p:txBody>
          <a:bodyPr/>
          <a:lstStyle/>
          <a:p>
            <a:pPr eaLnBrk="1" hangingPunct="1">
              <a:defRPr/>
            </a:pPr>
            <a:r>
              <a:rPr lang="en-US" sz="7200" b="1" dirty="0" smtClean="0">
                <a:solidFill>
                  <a:srgbClr val="FF0000"/>
                </a:solidFill>
                <a:effectLst>
                  <a:outerShdw blurRad="38100" dist="38100" dir="2700000" algn="tl">
                    <a:srgbClr val="000000">
                      <a:alpha val="43137"/>
                    </a:srgbClr>
                  </a:outerShdw>
                </a:effectLst>
              </a:rPr>
              <a:t/>
            </a:r>
            <a:br>
              <a:rPr lang="en-US" sz="7200" b="1" dirty="0" smtClean="0">
                <a:solidFill>
                  <a:srgbClr val="FF0000"/>
                </a:solidFill>
                <a:effectLst>
                  <a:outerShdw blurRad="38100" dist="38100" dir="2700000" algn="tl">
                    <a:srgbClr val="000000">
                      <a:alpha val="43137"/>
                    </a:srgbClr>
                  </a:outerShdw>
                </a:effectLst>
              </a:rPr>
            </a:br>
            <a:r>
              <a:rPr lang="en-US" sz="7200" b="1" dirty="0" smtClean="0">
                <a:solidFill>
                  <a:srgbClr val="FF0000"/>
                </a:solidFill>
                <a:effectLst>
                  <a:outerShdw blurRad="38100" dist="38100" dir="2700000" algn="tl">
                    <a:srgbClr val="000000">
                      <a:alpha val="43137"/>
                    </a:srgbClr>
                  </a:outerShdw>
                </a:effectLst>
              </a:rPr>
              <a:t>Acids and Bases</a:t>
            </a:r>
          </a:p>
        </p:txBody>
      </p:sp>
      <p:sp>
        <p:nvSpPr>
          <p:cNvPr id="3" name="Rectangle 2"/>
          <p:cNvSpPr/>
          <p:nvPr/>
        </p:nvSpPr>
        <p:spPr>
          <a:xfrm>
            <a:off x="2124075" y="1628775"/>
            <a:ext cx="4675188" cy="1108075"/>
          </a:xfrm>
          <a:prstGeom prst="rect">
            <a:avLst/>
          </a:prstGeom>
        </p:spPr>
        <p:txBody>
          <a:bodyPr wrap="none">
            <a:spAutoFit/>
          </a:bodyPr>
          <a:lstStyle/>
          <a:p>
            <a:pPr>
              <a:defRPr/>
            </a:pPr>
            <a:r>
              <a:rPr lang="en-US" sz="6600" kern="10" dirty="0">
                <a:ln w="9525">
                  <a:noFill/>
                  <a:round/>
                  <a:headEnd/>
                  <a:tailEnd/>
                </a:ln>
                <a:solidFill>
                  <a:srgbClr val="336699"/>
                </a:solidFill>
                <a:effectLst>
                  <a:outerShdw blurRad="38100" dist="38100" dir="2700000" algn="tl">
                    <a:srgbClr val="000000">
                      <a:alpha val="43137"/>
                    </a:srgbClr>
                  </a:outerShdw>
                </a:effectLst>
                <a:latin typeface="Times New Roman"/>
                <a:cs typeface="Times New Roman"/>
              </a:rPr>
              <a:t>CHAPTER 7</a:t>
            </a:r>
            <a:endParaRPr lang="en-US" sz="6600" dirty="0">
              <a:effectLst>
                <a:outerShdw blurRad="38100" dist="38100" dir="2700000" algn="tl">
                  <a:srgbClr val="000000">
                    <a:alpha val="43137"/>
                  </a:srgbClr>
                </a:outerShdw>
              </a:effectLst>
            </a:endParaRPr>
          </a:p>
        </p:txBody>
      </p:sp>
      <p:sp>
        <p:nvSpPr>
          <p:cNvPr id="651268" name="Slide Number Placeholder 3"/>
          <p:cNvSpPr>
            <a:spLocks noGrp="1"/>
          </p:cNvSpPr>
          <p:nvPr>
            <p:ph type="sldNum" sz="quarter" idx="12"/>
          </p:nvPr>
        </p:nvSpPr>
        <p:spPr>
          <a:noFill/>
        </p:spPr>
        <p:txBody>
          <a:bodyPr/>
          <a:lstStyle/>
          <a:p>
            <a:fld id="{B6477252-AD18-4ACA-98AD-1B3860370CB9}" type="slidenum">
              <a:rPr lang="ar-SA" smtClean="0">
                <a:latin typeface="Arial" pitchFamily="34" charset="0"/>
                <a:cs typeface="Arial" pitchFamily="34" charset="0"/>
              </a:rPr>
              <a:pPr/>
              <a:t>598</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5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0" name="Title 1"/>
          <p:cNvSpPr>
            <a:spLocks noGrp="1"/>
          </p:cNvSpPr>
          <p:nvPr>
            <p:ph type="title"/>
          </p:nvPr>
        </p:nvSpPr>
        <p:spPr>
          <a:xfrm>
            <a:off x="539750" y="115888"/>
            <a:ext cx="8229600" cy="1143000"/>
          </a:xfrm>
        </p:spPr>
        <p:txBody>
          <a:bodyPr/>
          <a:lstStyle/>
          <a:p>
            <a:r>
              <a:rPr lang="en-US" b="1" smtClean="0">
                <a:solidFill>
                  <a:schemeClr val="tx1"/>
                </a:solidFill>
                <a:cs typeface="Times New Roman" pitchFamily="18" charset="0"/>
              </a:rPr>
              <a:t>Ionic Equilibrium</a:t>
            </a:r>
            <a:endParaRPr lang="en-US" smtClean="0"/>
          </a:p>
        </p:txBody>
      </p:sp>
      <p:sp>
        <p:nvSpPr>
          <p:cNvPr id="652291" name="Content Placeholder 2"/>
          <p:cNvSpPr>
            <a:spLocks noGrp="1"/>
          </p:cNvSpPr>
          <p:nvPr>
            <p:ph idx="1"/>
          </p:nvPr>
        </p:nvSpPr>
        <p:spPr>
          <a:xfrm>
            <a:off x="468313" y="836613"/>
            <a:ext cx="8229600" cy="4525962"/>
          </a:xfrm>
        </p:spPr>
        <p:txBody>
          <a:bodyPr/>
          <a:lstStyle/>
          <a:p>
            <a:pPr marL="0" indent="0" rtl="0">
              <a:spcBef>
                <a:spcPct val="0"/>
              </a:spcBef>
              <a:buFontTx/>
              <a:buNone/>
            </a:pPr>
            <a:r>
              <a:rPr lang="en-US" sz="2400" b="1" smtClean="0">
                <a:cs typeface="Times New Roman" pitchFamily="18" charset="0"/>
              </a:rPr>
              <a:t>                </a:t>
            </a:r>
            <a:endParaRPr lang="en-US" sz="2400" smtClean="0"/>
          </a:p>
          <a:p>
            <a:pPr marL="0" indent="0" algn="justLow" rtl="0">
              <a:spcBef>
                <a:spcPct val="0"/>
              </a:spcBef>
              <a:buFontTx/>
              <a:buNone/>
            </a:pPr>
            <a:r>
              <a:rPr lang="en-US" sz="2400" b="1" smtClean="0">
                <a:cs typeface="Times New Roman" pitchFamily="18" charset="0"/>
              </a:rPr>
              <a:t> 7- Ionic Equilibrium                                      (5 Lectures)  </a:t>
            </a:r>
          </a:p>
          <a:p>
            <a:pPr marL="0" indent="0" algn="justLow" rtl="0">
              <a:spcBef>
                <a:spcPct val="0"/>
              </a:spcBef>
              <a:buFontTx/>
              <a:buNone/>
            </a:pPr>
            <a:r>
              <a:rPr lang="en-US" sz="2400" b="1" smtClean="0">
                <a:cs typeface="Times New Roman" pitchFamily="18" charset="0"/>
              </a:rPr>
              <a:t>               </a:t>
            </a:r>
            <a:endParaRPr lang="en-US" sz="2400" smtClean="0"/>
          </a:p>
          <a:p>
            <a:pPr marL="0" indent="0" algn="justLow" rtl="0">
              <a:spcBef>
                <a:spcPct val="0"/>
              </a:spcBef>
              <a:buFontTx/>
              <a:buNone/>
            </a:pPr>
            <a:r>
              <a:rPr lang="en-US" sz="2400" b="1" smtClean="0">
                <a:cs typeface="Times New Roman" pitchFamily="18" charset="0"/>
              </a:rPr>
              <a:t>Chp.16 Acid-Base Equilibria</a:t>
            </a:r>
            <a:endParaRPr lang="en-US" sz="2400" b="1" smtClean="0"/>
          </a:p>
          <a:p>
            <a:pPr marL="0" indent="0" algn="justLow" rtl="0">
              <a:spcBef>
                <a:spcPct val="0"/>
              </a:spcBef>
              <a:buFontTx/>
              <a:buNone/>
            </a:pPr>
            <a:r>
              <a:rPr lang="en-US" sz="2400" smtClean="0">
                <a:cs typeface="Times New Roman" pitchFamily="18" charset="0"/>
              </a:rPr>
              <a:t>Acids and Bases: A Brief Review</a:t>
            </a:r>
            <a:endParaRPr lang="en-US" sz="2400" smtClean="0"/>
          </a:p>
          <a:p>
            <a:pPr marL="0" indent="0" algn="justLow" rtl="0">
              <a:spcBef>
                <a:spcPct val="0"/>
              </a:spcBef>
              <a:buFontTx/>
              <a:buNone/>
            </a:pPr>
            <a:r>
              <a:rPr lang="en-US" sz="2400" smtClean="0">
                <a:cs typeface="Times New Roman" pitchFamily="18" charset="0"/>
              </a:rPr>
              <a:t>Bronsted-Lowry Acids and Bases</a:t>
            </a:r>
            <a:endParaRPr lang="en-US" sz="2400" smtClean="0"/>
          </a:p>
          <a:p>
            <a:pPr marL="0" indent="0" algn="justLow" rtl="0">
              <a:spcBef>
                <a:spcPct val="0"/>
              </a:spcBef>
              <a:buFontTx/>
              <a:buNone/>
            </a:pPr>
            <a:r>
              <a:rPr lang="en-US" sz="2400" smtClean="0">
                <a:cs typeface="Times New Roman" pitchFamily="18" charset="0"/>
              </a:rPr>
              <a:t>The Autoionization of Water</a:t>
            </a:r>
            <a:endParaRPr lang="en-US" sz="2400" smtClean="0"/>
          </a:p>
          <a:p>
            <a:pPr marL="0" indent="0" algn="justLow" rtl="0">
              <a:spcBef>
                <a:spcPct val="0"/>
              </a:spcBef>
              <a:buFontTx/>
              <a:buNone/>
            </a:pPr>
            <a:r>
              <a:rPr lang="en-US" sz="2400" smtClean="0">
                <a:cs typeface="Times New Roman" pitchFamily="18" charset="0"/>
              </a:rPr>
              <a:t>The pH Scale</a:t>
            </a:r>
            <a:endParaRPr lang="en-US" sz="2400" smtClean="0"/>
          </a:p>
          <a:p>
            <a:pPr marL="0" indent="0" algn="justLow" rtl="0">
              <a:spcBef>
                <a:spcPct val="0"/>
              </a:spcBef>
              <a:buFontTx/>
              <a:buNone/>
            </a:pPr>
            <a:r>
              <a:rPr lang="en-US" sz="2400" smtClean="0">
                <a:cs typeface="Times New Roman" pitchFamily="18" charset="0"/>
              </a:rPr>
              <a:t>Strong Acids and Bases</a:t>
            </a:r>
            <a:endParaRPr lang="en-US" sz="2400" smtClean="0"/>
          </a:p>
          <a:p>
            <a:pPr marL="0" indent="0" algn="justLow" rtl="0">
              <a:spcBef>
                <a:spcPct val="0"/>
              </a:spcBef>
              <a:buFontTx/>
              <a:buNone/>
            </a:pPr>
            <a:r>
              <a:rPr lang="en-US" sz="2400" smtClean="0">
                <a:cs typeface="Times New Roman" pitchFamily="18" charset="0"/>
              </a:rPr>
              <a:t>Weak Acids</a:t>
            </a:r>
            <a:endParaRPr lang="en-US" sz="2400" smtClean="0"/>
          </a:p>
          <a:p>
            <a:pPr marL="0" indent="0" algn="justLow" rtl="0">
              <a:spcBef>
                <a:spcPct val="0"/>
              </a:spcBef>
              <a:buFontTx/>
              <a:buNone/>
            </a:pPr>
            <a:r>
              <a:rPr lang="en-US" sz="2400" smtClean="0">
                <a:cs typeface="Times New Roman" pitchFamily="18" charset="0"/>
              </a:rPr>
              <a:t>Weak Bases</a:t>
            </a:r>
            <a:endParaRPr lang="en-US" sz="2400" smtClean="0"/>
          </a:p>
          <a:p>
            <a:pPr marL="0" indent="0" algn="justLow" rtl="0">
              <a:spcBef>
                <a:spcPct val="0"/>
              </a:spcBef>
              <a:buFontTx/>
              <a:buNone/>
            </a:pPr>
            <a:r>
              <a:rPr lang="en-US" sz="2400" smtClean="0">
                <a:cs typeface="Times New Roman" pitchFamily="18" charset="0"/>
              </a:rPr>
              <a:t>Relationship Between K</a:t>
            </a:r>
            <a:r>
              <a:rPr lang="en-US" sz="2400" baseline="-30000" smtClean="0">
                <a:cs typeface="Times New Roman" pitchFamily="18" charset="0"/>
              </a:rPr>
              <a:t>a</a:t>
            </a:r>
            <a:r>
              <a:rPr lang="en-US" sz="2400" smtClean="0">
                <a:cs typeface="Times New Roman" pitchFamily="18" charset="0"/>
              </a:rPr>
              <a:t> and K</a:t>
            </a:r>
            <a:r>
              <a:rPr lang="en-US" sz="2400" baseline="-30000" smtClean="0">
                <a:cs typeface="Times New Roman" pitchFamily="18" charset="0"/>
              </a:rPr>
              <a:t>b</a:t>
            </a:r>
            <a:endParaRPr lang="en-US" sz="2400" smtClean="0"/>
          </a:p>
          <a:p>
            <a:pPr marL="0" indent="0" algn="justLow" rtl="0">
              <a:spcBef>
                <a:spcPct val="0"/>
              </a:spcBef>
              <a:buFontTx/>
              <a:buNone/>
            </a:pPr>
            <a:r>
              <a:rPr lang="en-US" sz="2400" smtClean="0">
                <a:cs typeface="Times New Roman" pitchFamily="18" charset="0"/>
              </a:rPr>
              <a:t>Lewis Acids and Bases</a:t>
            </a:r>
            <a:endParaRPr lang="en-US" sz="2400" smtClean="0"/>
          </a:p>
          <a:p>
            <a:pPr marL="0" indent="0" algn="justLow" rtl="0">
              <a:spcBef>
                <a:spcPct val="0"/>
              </a:spcBef>
              <a:buFontTx/>
              <a:buNone/>
            </a:pPr>
            <a:r>
              <a:rPr lang="en-US" sz="2400" b="1" smtClean="0">
                <a:cs typeface="Times New Roman" pitchFamily="18" charset="0"/>
              </a:rPr>
              <a:t>Chp.17 Additional Aspects of Aqueous Equilibria </a:t>
            </a:r>
            <a:endParaRPr lang="en-US" sz="2400" b="1" smtClean="0"/>
          </a:p>
          <a:p>
            <a:pPr marL="0" indent="0" algn="justLow" rtl="0">
              <a:spcBef>
                <a:spcPct val="0"/>
              </a:spcBef>
              <a:buFontTx/>
              <a:buNone/>
            </a:pPr>
            <a:r>
              <a:rPr lang="en-US" sz="2400" smtClean="0">
                <a:cs typeface="Times New Roman" pitchFamily="18" charset="0"/>
              </a:rPr>
              <a:t>The Common-Ion Effect</a:t>
            </a:r>
            <a:endParaRPr lang="en-US" sz="2400" smtClean="0"/>
          </a:p>
          <a:p>
            <a:pPr marL="0" indent="0" algn="justLow" rtl="0">
              <a:spcBef>
                <a:spcPct val="0"/>
              </a:spcBef>
              <a:buFontTx/>
              <a:buNone/>
            </a:pPr>
            <a:r>
              <a:rPr lang="en-US" sz="2400" smtClean="0">
                <a:cs typeface="Times New Roman" pitchFamily="18" charset="0"/>
              </a:rPr>
              <a:t>Buffered Solution</a:t>
            </a:r>
            <a:endParaRPr lang="en-US" sz="2400" smtClean="0"/>
          </a:p>
        </p:txBody>
      </p:sp>
      <p:sp>
        <p:nvSpPr>
          <p:cNvPr id="652292" name="Slide Number Placeholder 3"/>
          <p:cNvSpPr>
            <a:spLocks noGrp="1"/>
          </p:cNvSpPr>
          <p:nvPr>
            <p:ph type="sldNum" sz="quarter" idx="12"/>
          </p:nvPr>
        </p:nvSpPr>
        <p:spPr>
          <a:xfrm>
            <a:off x="0" y="6381750"/>
            <a:ext cx="2133600" cy="476250"/>
          </a:xfrm>
          <a:noFill/>
        </p:spPr>
        <p:txBody>
          <a:bodyPr/>
          <a:lstStyle/>
          <a:p>
            <a:fld id="{72EBFD8A-C19C-43DF-B5C9-C4F99A9CA509}" type="slidenum">
              <a:rPr lang="ar-SA" smtClean="0">
                <a:latin typeface="Arial" pitchFamily="34" charset="0"/>
                <a:cs typeface="Arial" pitchFamily="34" charset="0"/>
              </a:rPr>
              <a:pPr/>
              <a:t>599</a:t>
            </a:fld>
            <a:endParaRPr lang="en-US" smtClean="0">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Number Placeholder 1"/>
          <p:cNvSpPr>
            <a:spLocks noGrp="1"/>
          </p:cNvSpPr>
          <p:nvPr>
            <p:ph type="sldNum" sz="quarter" idx="12"/>
          </p:nvPr>
        </p:nvSpPr>
        <p:spPr>
          <a:xfrm>
            <a:off x="0" y="6381750"/>
            <a:ext cx="2133600" cy="476250"/>
          </a:xfrm>
          <a:noFill/>
        </p:spPr>
        <p:txBody>
          <a:bodyPr/>
          <a:lstStyle/>
          <a:p>
            <a:fld id="{C4B6950E-86A8-4BFE-AB3E-3CDC6FA63CF6}" type="slidenum">
              <a:rPr lang="ar-SA" smtClean="0">
                <a:latin typeface="Arial" pitchFamily="34" charset="0"/>
                <a:cs typeface="Arial" pitchFamily="34" charset="0"/>
              </a:rPr>
              <a:pPr/>
              <a:t>6</a:t>
            </a:fld>
            <a:endParaRPr lang="en-US" smtClean="0">
              <a:latin typeface="Arial" pitchFamily="34" charset="0"/>
              <a:cs typeface="Arial" pitchFamily="34" charset="0"/>
            </a:endParaRPr>
          </a:p>
        </p:txBody>
      </p:sp>
      <p:sp>
        <p:nvSpPr>
          <p:cNvPr id="139267" name="Rectangle 1"/>
          <p:cNvSpPr>
            <a:spLocks noChangeArrowheads="1"/>
          </p:cNvSpPr>
          <p:nvPr/>
        </p:nvSpPr>
        <p:spPr bwMode="auto">
          <a:xfrm>
            <a:off x="323850" y="0"/>
            <a:ext cx="8675688" cy="6740525"/>
          </a:xfrm>
          <a:prstGeom prst="rect">
            <a:avLst/>
          </a:prstGeom>
          <a:noFill/>
          <a:ln w="9525">
            <a:noFill/>
            <a:miter lim="800000"/>
            <a:headEnd/>
            <a:tailEnd/>
          </a:ln>
        </p:spPr>
        <p:txBody>
          <a:bodyPr anchor="ctr">
            <a:spAutoFit/>
          </a:bodyPr>
          <a:lstStyle/>
          <a:p>
            <a:pPr algn="justLow" rtl="0" eaLnBrk="0" hangingPunct="0"/>
            <a:r>
              <a:rPr lang="en-US" sz="1800" b="1" dirty="0">
                <a:cs typeface="Times New Roman" pitchFamily="18" charset="0"/>
              </a:rPr>
              <a:t>                                       </a:t>
            </a:r>
            <a:r>
              <a:rPr lang="en-US" sz="1800" b="1" dirty="0">
                <a:solidFill>
                  <a:srgbClr val="FF0000"/>
                </a:solidFill>
                <a:cs typeface="Times New Roman" pitchFamily="18" charset="0"/>
              </a:rPr>
              <a:t>6- Chemical Equilibrium                           (5 Lectures)</a:t>
            </a:r>
            <a:endParaRPr lang="en-US" sz="1800" dirty="0">
              <a:solidFill>
                <a:srgbClr val="FF0000"/>
              </a:solidFill>
            </a:endParaRPr>
          </a:p>
          <a:p>
            <a:pPr algn="justLow" rtl="0" eaLnBrk="0" hangingPunct="0"/>
            <a:r>
              <a:rPr lang="en-US" sz="1800" b="1" dirty="0">
                <a:cs typeface="Times New Roman" pitchFamily="18" charset="0"/>
              </a:rPr>
              <a:t>Chp.15 Chemical Equilibrium </a:t>
            </a:r>
            <a:endParaRPr lang="en-US" sz="1800" b="1" dirty="0"/>
          </a:p>
          <a:p>
            <a:pPr algn="justLow" rtl="0" eaLnBrk="0" hangingPunct="0"/>
            <a:r>
              <a:rPr lang="en-US" sz="1800" dirty="0">
                <a:cs typeface="Times New Roman" pitchFamily="18" charset="0"/>
              </a:rPr>
              <a:t>The concept of Equilibrium</a:t>
            </a:r>
            <a:endParaRPr lang="en-US" sz="1800" dirty="0"/>
          </a:p>
          <a:p>
            <a:pPr algn="justLow" rtl="0" eaLnBrk="0" hangingPunct="0"/>
            <a:r>
              <a:rPr lang="en-US" sz="1800" dirty="0">
                <a:cs typeface="Times New Roman" pitchFamily="18" charset="0"/>
              </a:rPr>
              <a:t>The Equilibrium Constant</a:t>
            </a:r>
            <a:endParaRPr lang="en-US" sz="1800" dirty="0"/>
          </a:p>
          <a:p>
            <a:pPr algn="justLow" rtl="0" eaLnBrk="0" hangingPunct="0"/>
            <a:r>
              <a:rPr lang="en-US" sz="1800" dirty="0">
                <a:cs typeface="Times New Roman" pitchFamily="18" charset="0"/>
              </a:rPr>
              <a:t> Interpreting &amp; working with Equilibrium Constants</a:t>
            </a:r>
            <a:endParaRPr lang="en-US" sz="1800" dirty="0"/>
          </a:p>
          <a:p>
            <a:pPr algn="justLow" rtl="0" eaLnBrk="0" hangingPunct="0"/>
            <a:r>
              <a:rPr lang="en-US" sz="1800" dirty="0">
                <a:cs typeface="Times New Roman" pitchFamily="18" charset="0"/>
              </a:rPr>
              <a:t>Heterogeneous </a:t>
            </a:r>
            <a:r>
              <a:rPr lang="en-US" sz="1800" dirty="0" err="1">
                <a:cs typeface="Times New Roman" pitchFamily="18" charset="0"/>
              </a:rPr>
              <a:t>Equilibria</a:t>
            </a:r>
            <a:endParaRPr lang="en-US" sz="1800" dirty="0"/>
          </a:p>
          <a:p>
            <a:pPr algn="justLow" rtl="0" eaLnBrk="0" hangingPunct="0"/>
            <a:r>
              <a:rPr lang="en-US" sz="1800" dirty="0">
                <a:cs typeface="Times New Roman" pitchFamily="18" charset="0"/>
              </a:rPr>
              <a:t>Calculating Equilibrium Constants</a:t>
            </a:r>
            <a:endParaRPr lang="en-US" sz="1800" dirty="0"/>
          </a:p>
          <a:p>
            <a:pPr algn="justLow" rtl="0" eaLnBrk="0" hangingPunct="0"/>
            <a:r>
              <a:rPr lang="en-US" sz="1800" dirty="0">
                <a:cs typeface="Times New Roman" pitchFamily="18" charset="0"/>
              </a:rPr>
              <a:t>Applications of Equilibrium Constants</a:t>
            </a:r>
            <a:endParaRPr lang="en-US" sz="1800" dirty="0"/>
          </a:p>
          <a:p>
            <a:pPr algn="justLow" rtl="0" eaLnBrk="0" hangingPunct="0"/>
            <a:r>
              <a:rPr lang="en-US" sz="1800" dirty="0">
                <a:cs typeface="Times New Roman" pitchFamily="18" charset="0"/>
              </a:rPr>
              <a:t>Le </a:t>
            </a:r>
            <a:r>
              <a:rPr lang="en-US" sz="1800" dirty="0" err="1">
                <a:cs typeface="Times New Roman" pitchFamily="18" charset="0"/>
              </a:rPr>
              <a:t>Chatelier's</a:t>
            </a:r>
            <a:r>
              <a:rPr lang="en-US" sz="1800" dirty="0">
                <a:cs typeface="Times New Roman" pitchFamily="18" charset="0"/>
              </a:rPr>
              <a:t> Principle</a:t>
            </a:r>
            <a:endParaRPr lang="en-US" sz="1800" dirty="0"/>
          </a:p>
          <a:p>
            <a:pPr algn="justLow" rtl="0" eaLnBrk="0" hangingPunct="0"/>
            <a:r>
              <a:rPr lang="en-US" sz="1800" dirty="0">
                <a:cs typeface="Times New Roman" pitchFamily="18" charset="0"/>
              </a:rPr>
              <a:t> </a:t>
            </a:r>
            <a:endParaRPr lang="en-US" sz="1800" dirty="0"/>
          </a:p>
          <a:p>
            <a:pPr algn="justLow" rtl="0" eaLnBrk="0" hangingPunct="0"/>
            <a:r>
              <a:rPr lang="en-US" sz="1800" b="1" dirty="0">
                <a:solidFill>
                  <a:srgbClr val="FF0000"/>
                </a:solidFill>
                <a:cs typeface="Times New Roman" pitchFamily="18" charset="0"/>
              </a:rPr>
              <a:t>                                         7- Ionic Equilibrium                                  (5 Lectures)                 </a:t>
            </a:r>
            <a:endParaRPr lang="en-US" sz="1800" dirty="0">
              <a:solidFill>
                <a:srgbClr val="FF0000"/>
              </a:solidFill>
            </a:endParaRPr>
          </a:p>
          <a:p>
            <a:pPr algn="justLow" rtl="0" eaLnBrk="0" hangingPunct="0"/>
            <a:r>
              <a:rPr lang="en-US" sz="1800" b="1" dirty="0">
                <a:cs typeface="Times New Roman" pitchFamily="18" charset="0"/>
              </a:rPr>
              <a:t>Chp.16 Acid-Base </a:t>
            </a:r>
            <a:r>
              <a:rPr lang="en-US" sz="1800" b="1" dirty="0" err="1">
                <a:cs typeface="Times New Roman" pitchFamily="18" charset="0"/>
              </a:rPr>
              <a:t>Equilibria</a:t>
            </a:r>
            <a:endParaRPr lang="en-US" sz="1800" b="1" dirty="0"/>
          </a:p>
          <a:p>
            <a:pPr algn="justLow" rtl="0" eaLnBrk="0" hangingPunct="0"/>
            <a:r>
              <a:rPr lang="en-US" sz="1800" dirty="0">
                <a:cs typeface="Times New Roman" pitchFamily="18" charset="0"/>
              </a:rPr>
              <a:t>Acids and Bases: A Brief Review</a:t>
            </a:r>
            <a:endParaRPr lang="en-US" sz="1800" dirty="0"/>
          </a:p>
          <a:p>
            <a:pPr algn="justLow" rtl="0" eaLnBrk="0" hangingPunct="0"/>
            <a:r>
              <a:rPr lang="en-US" sz="1800" dirty="0" err="1">
                <a:cs typeface="Times New Roman" pitchFamily="18" charset="0"/>
              </a:rPr>
              <a:t>Bronsted</a:t>
            </a:r>
            <a:r>
              <a:rPr lang="en-US" sz="1800" dirty="0">
                <a:cs typeface="Times New Roman" pitchFamily="18" charset="0"/>
              </a:rPr>
              <a:t>-Lowry Acids and Bases</a:t>
            </a:r>
            <a:endParaRPr lang="en-US" sz="1800" dirty="0"/>
          </a:p>
          <a:p>
            <a:pPr algn="justLow" rtl="0" eaLnBrk="0" hangingPunct="0"/>
            <a:r>
              <a:rPr lang="en-US" sz="1800" dirty="0">
                <a:cs typeface="Times New Roman" pitchFamily="18" charset="0"/>
              </a:rPr>
              <a:t>The </a:t>
            </a:r>
            <a:r>
              <a:rPr lang="en-US" sz="1800" dirty="0" err="1">
                <a:cs typeface="Times New Roman" pitchFamily="18" charset="0"/>
              </a:rPr>
              <a:t>Autoionization</a:t>
            </a:r>
            <a:r>
              <a:rPr lang="en-US" sz="1800" dirty="0">
                <a:cs typeface="Times New Roman" pitchFamily="18" charset="0"/>
              </a:rPr>
              <a:t> of Water</a:t>
            </a:r>
            <a:endParaRPr lang="en-US" sz="1800" dirty="0"/>
          </a:p>
          <a:p>
            <a:pPr algn="justLow" rtl="0" eaLnBrk="0" hangingPunct="0"/>
            <a:r>
              <a:rPr lang="en-US" sz="1800" dirty="0">
                <a:cs typeface="Times New Roman" pitchFamily="18" charset="0"/>
              </a:rPr>
              <a:t>The pH Scale</a:t>
            </a:r>
            <a:endParaRPr lang="en-US" sz="1800" dirty="0"/>
          </a:p>
          <a:p>
            <a:pPr algn="justLow" rtl="0" eaLnBrk="0" hangingPunct="0"/>
            <a:r>
              <a:rPr lang="en-US" sz="1800" dirty="0">
                <a:cs typeface="Times New Roman" pitchFamily="18" charset="0"/>
              </a:rPr>
              <a:t>Strong Acids and Bases</a:t>
            </a:r>
            <a:endParaRPr lang="en-US" sz="1800" dirty="0"/>
          </a:p>
          <a:p>
            <a:pPr algn="justLow" rtl="0" eaLnBrk="0" hangingPunct="0"/>
            <a:r>
              <a:rPr lang="en-US" sz="1800" dirty="0">
                <a:cs typeface="Times New Roman" pitchFamily="18" charset="0"/>
              </a:rPr>
              <a:t>Weak Acids</a:t>
            </a:r>
            <a:endParaRPr lang="en-US" sz="1800" dirty="0"/>
          </a:p>
          <a:p>
            <a:pPr algn="justLow" rtl="0" eaLnBrk="0" hangingPunct="0"/>
            <a:r>
              <a:rPr lang="en-US" sz="1800" dirty="0">
                <a:cs typeface="Times New Roman" pitchFamily="18" charset="0"/>
              </a:rPr>
              <a:t>Weak Bases</a:t>
            </a:r>
            <a:endParaRPr lang="en-US" sz="1800" dirty="0"/>
          </a:p>
          <a:p>
            <a:pPr algn="justLow" rtl="0" eaLnBrk="0" hangingPunct="0"/>
            <a:r>
              <a:rPr lang="en-US" sz="1800" dirty="0">
                <a:cs typeface="Times New Roman" pitchFamily="18" charset="0"/>
              </a:rPr>
              <a:t>Relationship Between K</a:t>
            </a:r>
            <a:r>
              <a:rPr lang="en-US" sz="1800" baseline="-30000" dirty="0">
                <a:cs typeface="Times New Roman" pitchFamily="18" charset="0"/>
              </a:rPr>
              <a:t>a</a:t>
            </a:r>
            <a:r>
              <a:rPr lang="en-US" sz="1800" dirty="0">
                <a:cs typeface="Times New Roman" pitchFamily="18" charset="0"/>
              </a:rPr>
              <a:t> and K</a:t>
            </a:r>
            <a:r>
              <a:rPr lang="en-US" sz="1800" baseline="-30000" dirty="0">
                <a:cs typeface="Times New Roman" pitchFamily="18" charset="0"/>
              </a:rPr>
              <a:t>b</a:t>
            </a:r>
            <a:endParaRPr lang="en-US" sz="1800" dirty="0"/>
          </a:p>
          <a:p>
            <a:pPr algn="justLow" rtl="0" eaLnBrk="0" hangingPunct="0"/>
            <a:r>
              <a:rPr lang="en-US" sz="1800" dirty="0">
                <a:cs typeface="Times New Roman" pitchFamily="18" charset="0"/>
              </a:rPr>
              <a:t>Lewis Acids and </a:t>
            </a:r>
            <a:r>
              <a:rPr lang="en-US" sz="1800" dirty="0" smtClean="0">
                <a:cs typeface="Times New Roman" pitchFamily="18" charset="0"/>
              </a:rPr>
              <a:t>Bases</a:t>
            </a:r>
          </a:p>
          <a:p>
            <a:pPr algn="justLow" rtl="0" eaLnBrk="0" hangingPunct="0"/>
            <a:r>
              <a:rPr lang="en-US" sz="1800" b="1" dirty="0" smtClean="0">
                <a:cs typeface="Times New Roman" pitchFamily="18" charset="0"/>
              </a:rPr>
              <a:t>Chp.17 Additional Aspects of Aqueous </a:t>
            </a:r>
            <a:r>
              <a:rPr lang="en-US" sz="1800" b="1" dirty="0" err="1" smtClean="0">
                <a:cs typeface="Times New Roman" pitchFamily="18" charset="0"/>
              </a:rPr>
              <a:t>Equilibria</a:t>
            </a:r>
            <a:r>
              <a:rPr lang="en-US" sz="1800" b="1" dirty="0" smtClean="0">
                <a:cs typeface="Times New Roman" pitchFamily="18" charset="0"/>
              </a:rPr>
              <a:t> </a:t>
            </a:r>
            <a:endParaRPr lang="en-US" sz="1800" b="1" dirty="0" smtClean="0"/>
          </a:p>
          <a:p>
            <a:pPr algn="justLow" rtl="0" eaLnBrk="0" hangingPunct="0"/>
            <a:r>
              <a:rPr lang="en-US" sz="1800" dirty="0" smtClean="0">
                <a:cs typeface="Times New Roman" pitchFamily="18" charset="0"/>
              </a:rPr>
              <a:t>The Common-Ion Effect</a:t>
            </a:r>
            <a:endParaRPr lang="en-US" sz="1800" dirty="0" smtClean="0"/>
          </a:p>
          <a:p>
            <a:pPr algn="justLow" rtl="0" eaLnBrk="0" hangingPunct="0"/>
            <a:r>
              <a:rPr lang="en-US" sz="1800" dirty="0" smtClean="0">
                <a:cs typeface="Times New Roman" pitchFamily="18" charset="0"/>
              </a:rPr>
              <a:t>Buffered Solution</a:t>
            </a:r>
            <a:endParaRPr lang="en-US" sz="18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1027" descr="C:\Chang Powerpoint\Figures\cng7ch03\cha56011_0307.jpeg"/>
          <p:cNvPicPr>
            <a:picLocks noChangeAspect="1" noChangeArrowheads="1"/>
          </p:cNvPicPr>
          <p:nvPr/>
        </p:nvPicPr>
        <p:blipFill>
          <a:blip r:embed="rId2" cstate="print"/>
          <a:srcRect/>
          <a:stretch>
            <a:fillRect/>
          </a:stretch>
        </p:blipFill>
        <p:spPr bwMode="auto">
          <a:xfrm>
            <a:off x="152400" y="838200"/>
            <a:ext cx="8839200" cy="3044825"/>
          </a:xfrm>
          <a:prstGeom prst="rect">
            <a:avLst/>
          </a:prstGeom>
          <a:noFill/>
          <a:ln w="9525">
            <a:noFill/>
            <a:miter lim="800000"/>
            <a:headEnd/>
            <a:tailEnd/>
          </a:ln>
        </p:spPr>
      </p:pic>
      <p:sp>
        <p:nvSpPr>
          <p:cNvPr id="11268" name="Text Box 1028"/>
          <p:cNvSpPr txBox="1">
            <a:spLocks noChangeArrowheads="1"/>
          </p:cNvSpPr>
          <p:nvPr/>
        </p:nvSpPr>
        <p:spPr bwMode="auto">
          <a:xfrm>
            <a:off x="533400" y="4114800"/>
            <a:ext cx="8077200" cy="2492375"/>
          </a:xfrm>
          <a:prstGeom prst="rect">
            <a:avLst/>
          </a:prstGeom>
          <a:noFill/>
          <a:ln w="9525">
            <a:noFill/>
            <a:miter lim="800000"/>
            <a:headEnd/>
            <a:tailEnd/>
          </a:ln>
        </p:spPr>
        <p:txBody>
          <a:bodyPr>
            <a:spAutoFit/>
          </a:bodyPr>
          <a:lstStyle/>
          <a:p>
            <a:pPr marL="457200" indent="-457200" algn="l" rtl="0">
              <a:spcBef>
                <a:spcPct val="50000"/>
              </a:spcBef>
              <a:buFontTx/>
              <a:buAutoNum type="arabicPeriod"/>
            </a:pPr>
            <a:r>
              <a:rPr lang="en-US" sz="2400"/>
              <a:t>Write balanced chemical equation</a:t>
            </a:r>
          </a:p>
          <a:p>
            <a:pPr marL="457200" indent="-457200" algn="l" rtl="0">
              <a:spcBef>
                <a:spcPct val="50000"/>
              </a:spcBef>
              <a:buFontTx/>
              <a:buAutoNum type="arabicPeriod"/>
            </a:pPr>
            <a:r>
              <a:rPr lang="en-US" sz="2400"/>
              <a:t>Convert quantities of known substances into moles</a:t>
            </a:r>
          </a:p>
          <a:p>
            <a:pPr marL="457200" indent="-457200" algn="l" rtl="0">
              <a:spcBef>
                <a:spcPct val="50000"/>
              </a:spcBef>
              <a:buFontTx/>
              <a:buAutoNum type="arabicPeriod"/>
            </a:pPr>
            <a:r>
              <a:rPr lang="en-US" sz="2400"/>
              <a:t>Use coefficients in balanced equation to calculate the number of moles of the sought quantity</a:t>
            </a:r>
          </a:p>
          <a:p>
            <a:pPr marL="457200" indent="-457200" algn="l" rtl="0">
              <a:spcBef>
                <a:spcPct val="50000"/>
              </a:spcBef>
              <a:buFontTx/>
              <a:buAutoNum type="arabicPeriod"/>
            </a:pPr>
            <a:r>
              <a:rPr lang="en-US" sz="2400"/>
              <a:t>Convert moles of sought quantity into desired units</a:t>
            </a:r>
          </a:p>
        </p:txBody>
      </p:sp>
      <p:sp>
        <p:nvSpPr>
          <p:cNvPr id="66564" name="Text Box 1029"/>
          <p:cNvSpPr txBox="1">
            <a:spLocks noChangeArrowheads="1"/>
          </p:cNvSpPr>
          <p:nvPr/>
        </p:nvSpPr>
        <p:spPr bwMode="auto">
          <a:xfrm>
            <a:off x="620713" y="103188"/>
            <a:ext cx="7905750" cy="641350"/>
          </a:xfrm>
          <a:prstGeom prst="rect">
            <a:avLst/>
          </a:prstGeom>
          <a:noFill/>
          <a:ln w="9525">
            <a:noFill/>
            <a:miter lim="800000"/>
            <a:headEnd/>
            <a:tailEnd/>
          </a:ln>
        </p:spPr>
        <p:txBody>
          <a:bodyPr>
            <a:spAutoFit/>
          </a:bodyPr>
          <a:lstStyle/>
          <a:p>
            <a:pPr>
              <a:defRPr/>
            </a:pPr>
            <a:r>
              <a:rPr lang="en-US" sz="3600" dirty="0">
                <a:effectLst>
                  <a:outerShdw blurRad="38100" dist="38100" dir="2700000" algn="tl">
                    <a:srgbClr val="000000">
                      <a:alpha val="43137"/>
                    </a:srgbClr>
                  </a:outerShdw>
                </a:effectLst>
              </a:rPr>
              <a:t>Mass Changes in Chemical Reactions</a:t>
            </a:r>
          </a:p>
        </p:txBody>
      </p:sp>
      <p:sp>
        <p:nvSpPr>
          <p:cNvPr id="193541" name="Slide Number Placeholder 7"/>
          <p:cNvSpPr>
            <a:spLocks noGrp="1"/>
          </p:cNvSpPr>
          <p:nvPr>
            <p:ph type="sldNum" sz="quarter" idx="12"/>
          </p:nvPr>
        </p:nvSpPr>
        <p:spPr>
          <a:xfrm>
            <a:off x="0" y="6237288"/>
            <a:ext cx="2133600" cy="476250"/>
          </a:xfrm>
          <a:noFill/>
        </p:spPr>
        <p:txBody>
          <a:bodyPr/>
          <a:lstStyle/>
          <a:p>
            <a:fld id="{9894F4E7-AC43-4E52-91BD-91CDA112AF19}" type="slidenum">
              <a:rPr lang="ar-SA" smtClean="0">
                <a:latin typeface="Arial" pitchFamily="34" charset="0"/>
                <a:cs typeface="Arial" pitchFamily="34" charset="0"/>
              </a:rPr>
              <a:pPr/>
              <a:t>60</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268">
                                            <p:txEl>
                                              <p:pRg st="0" end="0"/>
                                            </p:txEl>
                                          </p:spTgt>
                                        </p:tgtEl>
                                        <p:attrNameLst>
                                          <p:attrName>style.visibility</p:attrName>
                                        </p:attrNameLst>
                                      </p:cBhvr>
                                      <p:to>
                                        <p:strVal val="visible"/>
                                      </p:to>
                                    </p:set>
                                    <p:anim calcmode="lin" valueType="num">
                                      <p:cBhvr>
                                        <p:cTn id="7" dur="500" fill="hold"/>
                                        <p:tgtEl>
                                          <p:spTgt spid="1126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268">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1268">
                                            <p:txEl>
                                              <p:pRg st="1" end="1"/>
                                            </p:txEl>
                                          </p:spTgt>
                                        </p:tgtEl>
                                        <p:attrNameLst>
                                          <p:attrName>style.visibility</p:attrName>
                                        </p:attrNameLst>
                                      </p:cBhvr>
                                      <p:to>
                                        <p:strVal val="visible"/>
                                      </p:to>
                                    </p:set>
                                    <p:anim calcmode="lin" valueType="num">
                                      <p:cBhvr>
                                        <p:cTn id="13" dur="500" fill="hold"/>
                                        <p:tgtEl>
                                          <p:spTgt spid="11268">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11268">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1268">
                                            <p:txEl>
                                              <p:pRg st="2" end="2"/>
                                            </p:txEl>
                                          </p:spTgt>
                                        </p:tgtEl>
                                        <p:attrNameLst>
                                          <p:attrName>style.visibility</p:attrName>
                                        </p:attrNameLst>
                                      </p:cBhvr>
                                      <p:to>
                                        <p:strVal val="visible"/>
                                      </p:to>
                                    </p:set>
                                    <p:anim calcmode="lin" valueType="num">
                                      <p:cBhvr>
                                        <p:cTn id="19" dur="500" fill="hold"/>
                                        <p:tgtEl>
                                          <p:spTgt spid="11268">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11268">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1268">
                                            <p:txEl>
                                              <p:pRg st="3" end="3"/>
                                            </p:txEl>
                                          </p:spTgt>
                                        </p:tgtEl>
                                        <p:attrNameLst>
                                          <p:attrName>style.visibility</p:attrName>
                                        </p:attrNameLst>
                                      </p:cBhvr>
                                      <p:to>
                                        <p:strVal val="visible"/>
                                      </p:to>
                                    </p:set>
                                    <p:anim calcmode="lin" valueType="num">
                                      <p:cBhvr>
                                        <p:cTn id="25" dur="500" fill="hold"/>
                                        <p:tgtEl>
                                          <p:spTgt spid="11268">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11268">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uild="p" autoUpdateAnimBg="0"/>
    </p:bldLst>
  </p:timing>
</p:sld>
</file>

<file path=ppt/slides/slide6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314" name="Title 1"/>
          <p:cNvSpPr>
            <a:spLocks noGrp="1"/>
          </p:cNvSpPr>
          <p:nvPr>
            <p:ph type="title"/>
          </p:nvPr>
        </p:nvSpPr>
        <p:spPr>
          <a:xfrm>
            <a:off x="457200" y="-152400"/>
            <a:ext cx="8229600" cy="1143000"/>
          </a:xfrm>
        </p:spPr>
        <p:txBody>
          <a:bodyPr/>
          <a:lstStyle/>
          <a:p>
            <a:pPr rtl="0" eaLnBrk="1" hangingPunct="1"/>
            <a:r>
              <a:rPr lang="en-US" sz="3600" smtClean="0"/>
              <a:t>Arrhenius concept Acids &amp; Bases</a:t>
            </a:r>
          </a:p>
        </p:txBody>
      </p:sp>
      <p:sp>
        <p:nvSpPr>
          <p:cNvPr id="5" name="Rectangle 3"/>
          <p:cNvSpPr txBox="1">
            <a:spLocks noChangeArrowheads="1"/>
          </p:cNvSpPr>
          <p:nvPr/>
        </p:nvSpPr>
        <p:spPr bwMode="auto">
          <a:xfrm>
            <a:off x="685800" y="838200"/>
            <a:ext cx="7772400" cy="5715000"/>
          </a:xfrm>
          <a:prstGeom prst="rect">
            <a:avLst/>
          </a:prstGeom>
          <a:noFill/>
          <a:ln w="28575">
            <a:noFill/>
            <a:miter lim="800000"/>
            <a:headEnd/>
            <a:tailEnd/>
          </a:ln>
          <a:effectLst/>
        </p:spPr>
        <p:txBody>
          <a:bodyPr/>
          <a:lstStyle/>
          <a:p>
            <a:pPr marL="342900" indent="-342900" algn="l" rtl="0" eaLnBrk="0" hangingPunct="0">
              <a:lnSpc>
                <a:spcPts val="3200"/>
              </a:lnSpc>
              <a:spcBef>
                <a:spcPts val="600"/>
              </a:spcBef>
              <a:spcAft>
                <a:spcPts val="1200"/>
              </a:spcAft>
              <a:buClr>
                <a:srgbClr val="FF9966"/>
              </a:buClr>
              <a:buSzPct val="80000"/>
              <a:buFont typeface="Wingdings" pitchFamily="2" charset="2"/>
              <a:buChar char="n"/>
              <a:defRPr/>
            </a:pPr>
            <a:r>
              <a:rPr lang="en-US" sz="2800" kern="0" dirty="0">
                <a:latin typeface="Calibri" pitchFamily="34" charset="0"/>
                <a:cs typeface="Calibri" pitchFamily="34" charset="0"/>
              </a:rPr>
              <a:t>According to the </a:t>
            </a:r>
            <a:r>
              <a:rPr lang="en-US" sz="2800" u="sng" kern="0" dirty="0">
                <a:latin typeface="Calibri" pitchFamily="34" charset="0"/>
                <a:cs typeface="Calibri" pitchFamily="34" charset="0"/>
              </a:rPr>
              <a:t>Arrhenius</a:t>
            </a:r>
            <a:r>
              <a:rPr lang="en-US" sz="2800" kern="0" dirty="0">
                <a:latin typeface="Calibri" pitchFamily="34" charset="0"/>
                <a:cs typeface="Calibri" pitchFamily="34" charset="0"/>
              </a:rPr>
              <a:t> concept of acids and bases</a:t>
            </a:r>
          </a:p>
          <a:p>
            <a:pPr lvl="1" algn="l" rtl="0" eaLnBrk="0" hangingPunct="0">
              <a:lnSpc>
                <a:spcPts val="3200"/>
              </a:lnSpc>
              <a:spcBef>
                <a:spcPts val="600"/>
              </a:spcBef>
              <a:spcAft>
                <a:spcPts val="1200"/>
              </a:spcAft>
              <a:buClr>
                <a:srgbClr val="92D050"/>
              </a:buClr>
              <a:buSzPct val="80000"/>
              <a:defRPr/>
            </a:pPr>
            <a:r>
              <a:rPr lang="en-US" sz="2800" b="1" kern="0" dirty="0">
                <a:latin typeface="Calibri" pitchFamily="34" charset="0"/>
                <a:cs typeface="Calibri" pitchFamily="34" charset="0"/>
              </a:rPr>
              <a:t>An</a:t>
            </a:r>
            <a:r>
              <a:rPr lang="en-US" sz="2800" kern="0" dirty="0">
                <a:latin typeface="Calibri" pitchFamily="34" charset="0"/>
                <a:cs typeface="Calibri" pitchFamily="34" charset="0"/>
              </a:rPr>
              <a:t> </a:t>
            </a:r>
            <a:r>
              <a:rPr lang="en-US" sz="2800" b="1" kern="0" dirty="0">
                <a:latin typeface="Calibri" pitchFamily="34" charset="0"/>
                <a:cs typeface="Calibri" pitchFamily="34" charset="0"/>
              </a:rPr>
              <a:t>acid</a:t>
            </a:r>
            <a:r>
              <a:rPr lang="en-US" sz="2800" kern="0" dirty="0">
                <a:latin typeface="Calibri" pitchFamily="34" charset="0"/>
                <a:cs typeface="Calibri" pitchFamily="34" charset="0"/>
              </a:rPr>
              <a:t> </a:t>
            </a:r>
            <a:r>
              <a:rPr lang="en-US" sz="2800" b="1" kern="0" dirty="0">
                <a:latin typeface="Calibri" pitchFamily="34" charset="0"/>
                <a:cs typeface="Calibri" pitchFamily="34" charset="0"/>
              </a:rPr>
              <a:t>is</a:t>
            </a:r>
            <a:r>
              <a:rPr lang="en-US" sz="2800" kern="0" dirty="0">
                <a:latin typeface="Calibri" pitchFamily="34" charset="0"/>
                <a:cs typeface="Calibri" pitchFamily="34" charset="0"/>
              </a:rPr>
              <a:t> </a:t>
            </a:r>
            <a:r>
              <a:rPr lang="en-US" sz="2800" b="1" kern="0" dirty="0">
                <a:latin typeface="Calibri" pitchFamily="34" charset="0"/>
                <a:cs typeface="Calibri" pitchFamily="34" charset="0"/>
              </a:rPr>
              <a:t>a substance that, when dissolved in water, increases the concentration of Hydrogen ion, H</a:t>
            </a:r>
            <a:r>
              <a:rPr lang="en-US" sz="2800" b="1" kern="0" baseline="30000" dirty="0">
                <a:latin typeface="Calibri" pitchFamily="34" charset="0"/>
                <a:cs typeface="Calibri" pitchFamily="34" charset="0"/>
              </a:rPr>
              <a:t>+</a:t>
            </a:r>
            <a:r>
              <a:rPr lang="en-US" sz="2800" b="1" kern="0" dirty="0">
                <a:latin typeface="Calibri" pitchFamily="34" charset="0"/>
                <a:cs typeface="Calibri" pitchFamily="34" charset="0"/>
              </a:rPr>
              <a:t>(aq)</a:t>
            </a:r>
          </a:p>
          <a:p>
            <a:pPr marL="342900" indent="-342900" algn="l" rtl="0">
              <a:lnSpc>
                <a:spcPts val="3200"/>
              </a:lnSpc>
              <a:spcBef>
                <a:spcPts val="600"/>
              </a:spcBef>
              <a:spcAft>
                <a:spcPts val="1200"/>
              </a:spcAft>
              <a:buClr>
                <a:srgbClr val="FF9966"/>
              </a:buClr>
              <a:buSzPct val="80000"/>
              <a:buFont typeface="Wingdings" pitchFamily="2" charset="2"/>
              <a:buChar char="n"/>
              <a:defRPr/>
            </a:pPr>
            <a:r>
              <a:rPr lang="en-US" sz="2800" kern="0" dirty="0">
                <a:latin typeface="Calibri" pitchFamily="34" charset="0"/>
                <a:cs typeface="Calibri" pitchFamily="34" charset="0"/>
              </a:rPr>
              <a:t>The H</a:t>
            </a:r>
            <a:r>
              <a:rPr lang="en-US" sz="2800" kern="0" baseline="30000" dirty="0">
                <a:latin typeface="Calibri" pitchFamily="34" charset="0"/>
                <a:cs typeface="Calibri" pitchFamily="34" charset="0"/>
              </a:rPr>
              <a:t>+</a:t>
            </a:r>
            <a:r>
              <a:rPr lang="en-US" sz="2800" kern="0" dirty="0">
                <a:latin typeface="Calibri" pitchFamily="34" charset="0"/>
                <a:cs typeface="Calibri" pitchFamily="34" charset="0"/>
              </a:rPr>
              <a:t>(aq) ion, called the Hydrogen ion is actually chemically bonded to water, that is, H</a:t>
            </a:r>
            <a:r>
              <a:rPr lang="en-US" sz="2800" kern="0" baseline="-25000" dirty="0">
                <a:latin typeface="Calibri" pitchFamily="34" charset="0"/>
                <a:cs typeface="Calibri" pitchFamily="34" charset="0"/>
              </a:rPr>
              <a:t>3</a:t>
            </a:r>
            <a:r>
              <a:rPr lang="en-US" sz="2800" kern="0" dirty="0">
                <a:latin typeface="Calibri" pitchFamily="34" charset="0"/>
                <a:cs typeface="Calibri" pitchFamily="34" charset="0"/>
              </a:rPr>
              <a:t>O</a:t>
            </a:r>
            <a:r>
              <a:rPr lang="en-US" sz="2800" kern="0" baseline="30000" dirty="0">
                <a:latin typeface="Calibri" pitchFamily="34" charset="0"/>
                <a:cs typeface="Calibri" pitchFamily="34" charset="0"/>
              </a:rPr>
              <a:t>+</a:t>
            </a:r>
            <a:r>
              <a:rPr lang="en-US" sz="2800" dirty="0">
                <a:latin typeface="Calibri" pitchFamily="34" charset="0"/>
                <a:cs typeface="Calibri" pitchFamily="34" charset="0"/>
              </a:rPr>
              <a:t>, called the Hydronium ion</a:t>
            </a:r>
            <a:endParaRPr lang="en-US" sz="2800" kern="0" dirty="0">
              <a:latin typeface="Calibri" pitchFamily="34" charset="0"/>
              <a:cs typeface="Calibri" pitchFamily="34" charset="0"/>
            </a:endParaRPr>
          </a:p>
          <a:p>
            <a:pPr lvl="1" algn="l" rtl="0">
              <a:lnSpc>
                <a:spcPts val="3200"/>
              </a:lnSpc>
              <a:spcBef>
                <a:spcPts val="600"/>
              </a:spcBef>
              <a:spcAft>
                <a:spcPts val="1200"/>
              </a:spcAft>
              <a:buClr>
                <a:schemeClr val="tx1"/>
              </a:buClr>
              <a:buSzPct val="80000"/>
              <a:defRPr/>
            </a:pPr>
            <a:r>
              <a:rPr lang="en-US" sz="2800" b="1" kern="0" dirty="0">
                <a:latin typeface="Calibri" pitchFamily="34" charset="0"/>
                <a:cs typeface="Calibri" pitchFamily="34" charset="0"/>
              </a:rPr>
              <a:t>A</a:t>
            </a:r>
            <a:r>
              <a:rPr lang="en-US" sz="2800" kern="0" dirty="0">
                <a:latin typeface="Calibri" pitchFamily="34" charset="0"/>
                <a:cs typeface="Calibri" pitchFamily="34" charset="0"/>
              </a:rPr>
              <a:t> </a:t>
            </a:r>
            <a:r>
              <a:rPr lang="en-US" sz="2800" b="1" kern="0" dirty="0">
                <a:latin typeface="Calibri" pitchFamily="34" charset="0"/>
                <a:cs typeface="Calibri" pitchFamily="34" charset="0"/>
              </a:rPr>
              <a:t>base</a:t>
            </a:r>
            <a:r>
              <a:rPr lang="en-US" sz="2800" kern="0" dirty="0">
                <a:latin typeface="Calibri" pitchFamily="34" charset="0"/>
                <a:cs typeface="Calibri" pitchFamily="34" charset="0"/>
              </a:rPr>
              <a:t> </a:t>
            </a:r>
            <a:r>
              <a:rPr lang="en-US" sz="2800" b="1" kern="0" dirty="0">
                <a:latin typeface="Calibri" pitchFamily="34" charset="0"/>
                <a:cs typeface="Calibri" pitchFamily="34" charset="0"/>
              </a:rPr>
              <a:t>is</a:t>
            </a:r>
            <a:r>
              <a:rPr lang="en-US" sz="2800" kern="0" dirty="0">
                <a:latin typeface="Calibri" pitchFamily="34" charset="0"/>
                <a:cs typeface="Calibri" pitchFamily="34" charset="0"/>
              </a:rPr>
              <a:t> </a:t>
            </a:r>
            <a:r>
              <a:rPr lang="en-US" sz="2800" b="1" kern="0" dirty="0">
                <a:latin typeface="Calibri" pitchFamily="34" charset="0"/>
                <a:cs typeface="Calibri" pitchFamily="34" charset="0"/>
              </a:rPr>
              <a:t>a substance that when dissolved in water increases the concentration of the Hydroxide ion, </a:t>
            </a:r>
            <a:br>
              <a:rPr lang="en-US" sz="2800" b="1" kern="0" dirty="0">
                <a:latin typeface="Calibri" pitchFamily="34" charset="0"/>
                <a:cs typeface="Calibri" pitchFamily="34" charset="0"/>
              </a:rPr>
            </a:br>
            <a:r>
              <a:rPr lang="en-US" sz="2800" b="1" kern="0" dirty="0">
                <a:latin typeface="Calibri" pitchFamily="34" charset="0"/>
                <a:cs typeface="Calibri" pitchFamily="34" charset="0"/>
              </a:rPr>
              <a:t>OH</a:t>
            </a:r>
            <a:r>
              <a:rPr lang="en-US" b="1" kern="0" baseline="30000" dirty="0">
                <a:latin typeface="Calibri" pitchFamily="34" charset="0"/>
                <a:cs typeface="Calibri" pitchFamily="34" charset="0"/>
              </a:rPr>
              <a:t>-</a:t>
            </a:r>
            <a:r>
              <a:rPr lang="en-US" sz="2800" b="1" kern="0" dirty="0">
                <a:latin typeface="Calibri" pitchFamily="34" charset="0"/>
                <a:cs typeface="Calibri" pitchFamily="34" charset="0"/>
              </a:rPr>
              <a:t>(aq)</a:t>
            </a:r>
          </a:p>
        </p:txBody>
      </p:sp>
      <p:sp>
        <p:nvSpPr>
          <p:cNvPr id="653316" name="Slide Number Placeholder 3"/>
          <p:cNvSpPr>
            <a:spLocks noGrp="1"/>
          </p:cNvSpPr>
          <p:nvPr>
            <p:ph type="sldNum" sz="quarter" idx="12"/>
          </p:nvPr>
        </p:nvSpPr>
        <p:spPr>
          <a:noFill/>
        </p:spPr>
        <p:txBody>
          <a:bodyPr/>
          <a:lstStyle/>
          <a:p>
            <a:fld id="{EC11A120-09E4-4FC8-8858-08E71BE9180C}" type="slidenum">
              <a:rPr lang="ar-SA" smtClean="0">
                <a:latin typeface="Arial" pitchFamily="34" charset="0"/>
                <a:cs typeface="Arial" pitchFamily="34" charset="0"/>
              </a:rPr>
              <a:pPr/>
              <a:t>600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8" name="Text Box 1026"/>
          <p:cNvSpPr txBox="1">
            <a:spLocks noChangeArrowheads="1"/>
          </p:cNvSpPr>
          <p:nvPr/>
        </p:nvSpPr>
        <p:spPr bwMode="auto">
          <a:xfrm>
            <a:off x="304800" y="304800"/>
            <a:ext cx="8848725" cy="457200"/>
          </a:xfrm>
          <a:prstGeom prst="rect">
            <a:avLst/>
          </a:prstGeom>
          <a:noFill/>
          <a:ln w="9525">
            <a:noFill/>
            <a:miter lim="800000"/>
            <a:headEnd/>
            <a:tailEnd/>
          </a:ln>
        </p:spPr>
        <p:txBody>
          <a:bodyPr wrap="none">
            <a:spAutoFit/>
          </a:bodyPr>
          <a:lstStyle/>
          <a:p>
            <a:r>
              <a:rPr lang="en-US" sz="2400"/>
              <a:t>_________ acid is a substance that produces H</a:t>
            </a:r>
            <a:r>
              <a:rPr lang="en-US" sz="2400" baseline="30000"/>
              <a:t>+ </a:t>
            </a:r>
            <a:r>
              <a:rPr lang="en-US" sz="2400"/>
              <a:t>(H</a:t>
            </a:r>
            <a:r>
              <a:rPr lang="en-US" sz="2400" baseline="-25000"/>
              <a:t>3</a:t>
            </a:r>
            <a:r>
              <a:rPr lang="en-US" sz="2400"/>
              <a:t>O</a:t>
            </a:r>
            <a:r>
              <a:rPr lang="en-US" sz="2400" baseline="30000"/>
              <a:t>+</a:t>
            </a:r>
            <a:r>
              <a:rPr lang="en-US" sz="2400"/>
              <a:t>) in water</a:t>
            </a:r>
          </a:p>
        </p:txBody>
      </p:sp>
      <p:pic>
        <p:nvPicPr>
          <p:cNvPr id="654339" name="Picture 1027" descr="C:\Chang Powerpoint\Figures\cng7ch04\cha56011_0407L.jpeg"/>
          <p:cNvPicPr>
            <a:picLocks noChangeAspect="1" noChangeArrowheads="1"/>
          </p:cNvPicPr>
          <p:nvPr/>
        </p:nvPicPr>
        <p:blipFill>
          <a:blip r:embed="rId3" cstate="print"/>
          <a:srcRect/>
          <a:stretch>
            <a:fillRect/>
          </a:stretch>
        </p:blipFill>
        <p:spPr bwMode="auto">
          <a:xfrm>
            <a:off x="228600" y="838200"/>
            <a:ext cx="8686800" cy="1812925"/>
          </a:xfrm>
          <a:prstGeom prst="rect">
            <a:avLst/>
          </a:prstGeom>
          <a:noFill/>
          <a:ln w="9525">
            <a:noFill/>
            <a:miter lim="800000"/>
            <a:headEnd/>
            <a:tailEnd/>
          </a:ln>
        </p:spPr>
      </p:pic>
      <p:pic>
        <p:nvPicPr>
          <p:cNvPr id="654340" name="Picture 1028" descr="C:\Chang Powerpoint\Figures\cng7ch04\cha56011_0408L.jpeg"/>
          <p:cNvPicPr>
            <a:picLocks noChangeAspect="1" noChangeArrowheads="1"/>
          </p:cNvPicPr>
          <p:nvPr/>
        </p:nvPicPr>
        <p:blipFill>
          <a:blip r:embed="rId4" cstate="print"/>
          <a:srcRect/>
          <a:stretch>
            <a:fillRect/>
          </a:stretch>
        </p:blipFill>
        <p:spPr bwMode="auto">
          <a:xfrm>
            <a:off x="228600" y="3886200"/>
            <a:ext cx="8686800" cy="2117725"/>
          </a:xfrm>
          <a:prstGeom prst="rect">
            <a:avLst/>
          </a:prstGeom>
          <a:noFill/>
          <a:ln w="9525">
            <a:noFill/>
            <a:miter lim="800000"/>
            <a:headEnd/>
            <a:tailEnd/>
          </a:ln>
        </p:spPr>
      </p:pic>
      <p:sp>
        <p:nvSpPr>
          <p:cNvPr id="654341" name="Text Box 1029"/>
          <p:cNvSpPr txBox="1">
            <a:spLocks noChangeArrowheads="1"/>
          </p:cNvSpPr>
          <p:nvPr/>
        </p:nvSpPr>
        <p:spPr bwMode="auto">
          <a:xfrm>
            <a:off x="304800" y="3352800"/>
            <a:ext cx="8159750" cy="457200"/>
          </a:xfrm>
          <a:prstGeom prst="rect">
            <a:avLst/>
          </a:prstGeom>
          <a:noFill/>
          <a:ln w="9525">
            <a:noFill/>
            <a:miter lim="800000"/>
            <a:headEnd/>
            <a:tailEnd/>
          </a:ln>
        </p:spPr>
        <p:txBody>
          <a:bodyPr wrap="none">
            <a:spAutoFit/>
          </a:bodyPr>
          <a:lstStyle/>
          <a:p>
            <a:r>
              <a:rPr lang="en-US" sz="2400"/>
              <a:t>_________ base is a substance that produces OH</a:t>
            </a:r>
            <a:r>
              <a:rPr lang="en-US" sz="2400" baseline="30000"/>
              <a:t>- </a:t>
            </a:r>
            <a:r>
              <a:rPr lang="en-US" sz="2400"/>
              <a:t>in water</a:t>
            </a:r>
          </a:p>
        </p:txBody>
      </p:sp>
      <p:sp>
        <p:nvSpPr>
          <p:cNvPr id="654342" name="Slide Number Placeholder 5"/>
          <p:cNvSpPr>
            <a:spLocks noGrp="1"/>
          </p:cNvSpPr>
          <p:nvPr>
            <p:ph type="sldNum" sz="quarter" idx="12"/>
          </p:nvPr>
        </p:nvSpPr>
        <p:spPr>
          <a:noFill/>
        </p:spPr>
        <p:txBody>
          <a:bodyPr/>
          <a:lstStyle/>
          <a:p>
            <a:fld id="{0FDC2E17-3AA7-40B6-8465-25CB1385B291}" type="slidenum">
              <a:rPr lang="ar-SA" smtClean="0">
                <a:latin typeface="Arial" pitchFamily="34" charset="0"/>
                <a:cs typeface="Arial" pitchFamily="34" charset="0"/>
              </a:rPr>
              <a:pPr/>
              <a:t>601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2" name="Title 1"/>
          <p:cNvSpPr>
            <a:spLocks noGrp="1"/>
          </p:cNvSpPr>
          <p:nvPr>
            <p:ph type="title"/>
          </p:nvPr>
        </p:nvSpPr>
        <p:spPr>
          <a:xfrm>
            <a:off x="457200" y="0"/>
            <a:ext cx="8229600" cy="1143000"/>
          </a:xfrm>
        </p:spPr>
        <p:txBody>
          <a:bodyPr/>
          <a:lstStyle/>
          <a:p>
            <a:pPr eaLnBrk="1" hangingPunct="1"/>
            <a:r>
              <a:rPr lang="en-US" smtClean="0"/>
              <a:t>Bronsted-Lowry Acids &amp; Bases</a:t>
            </a:r>
          </a:p>
        </p:txBody>
      </p:sp>
      <p:sp>
        <p:nvSpPr>
          <p:cNvPr id="80899" name="Content Placeholder 2"/>
          <p:cNvSpPr>
            <a:spLocks noGrp="1"/>
          </p:cNvSpPr>
          <p:nvPr>
            <p:ph idx="1"/>
          </p:nvPr>
        </p:nvSpPr>
        <p:spPr>
          <a:xfrm>
            <a:off x="457200" y="1219200"/>
            <a:ext cx="8229600" cy="4525963"/>
          </a:xfrm>
        </p:spPr>
        <p:txBody>
          <a:bodyPr/>
          <a:lstStyle/>
          <a:p>
            <a:pPr algn="l" rtl="0" eaLnBrk="1" hangingPunct="1">
              <a:lnSpc>
                <a:spcPts val="3000"/>
              </a:lnSpc>
              <a:defRPr/>
            </a:pPr>
            <a:r>
              <a:rPr lang="en-US" sz="2800" dirty="0" smtClean="0"/>
              <a:t>Brønsted-Lowry Concept of Acids and Bases</a:t>
            </a:r>
          </a:p>
          <a:p>
            <a:pPr lvl="1" algn="l" rtl="0" eaLnBrk="1" hangingPunct="1">
              <a:lnSpc>
                <a:spcPts val="3000"/>
              </a:lnSpc>
              <a:defRPr/>
            </a:pPr>
            <a:r>
              <a:rPr lang="en-US" sz="2600" dirty="0" smtClean="0"/>
              <a:t>In the Brønsted-Lowry concept:</a:t>
            </a:r>
          </a:p>
          <a:p>
            <a:pPr marL="1038226" lvl="2" indent="-339725" algn="l" rtl="0">
              <a:lnSpc>
                <a:spcPts val="2700"/>
              </a:lnSpc>
              <a:defRPr/>
            </a:pPr>
            <a:r>
              <a:rPr lang="en-US" sz="2600" dirty="0" smtClean="0"/>
              <a:t>An Acid is a species that </a:t>
            </a:r>
            <a:r>
              <a:rPr lang="en-US" sz="2600" u="sng" dirty="0" smtClean="0"/>
              <a:t>donates protons</a:t>
            </a:r>
            <a:endParaRPr lang="en-US" sz="2600" dirty="0" smtClean="0">
              <a:sym typeface="Symbol" pitchFamily="-112" charset="2"/>
            </a:endParaRPr>
          </a:p>
          <a:p>
            <a:pPr lvl="2" algn="l" rtl="0" eaLnBrk="1" hangingPunct="1">
              <a:lnSpc>
                <a:spcPts val="3000"/>
              </a:lnSpc>
              <a:defRPr/>
            </a:pPr>
            <a:r>
              <a:rPr lang="en-US" sz="2600" dirty="0" smtClean="0"/>
              <a:t>A Base is a species that </a:t>
            </a:r>
            <a:r>
              <a:rPr lang="en-US" sz="2600" u="sng" dirty="0" smtClean="0"/>
              <a:t>accepts protons</a:t>
            </a:r>
            <a:endParaRPr lang="en-US" sz="2600" dirty="0" smtClean="0"/>
          </a:p>
          <a:p>
            <a:pPr lvl="2" algn="l" rtl="0" eaLnBrk="1" hangingPunct="1">
              <a:lnSpc>
                <a:spcPts val="3000"/>
              </a:lnSpc>
              <a:defRPr/>
            </a:pPr>
            <a:r>
              <a:rPr lang="en-US" sz="2600" dirty="0" smtClean="0"/>
              <a:t>Acids and bases can be ions as well as molecular substances</a:t>
            </a:r>
          </a:p>
          <a:p>
            <a:pPr lvl="2" algn="l" rtl="0" eaLnBrk="1" hangingPunct="1">
              <a:lnSpc>
                <a:spcPts val="3000"/>
              </a:lnSpc>
              <a:defRPr/>
            </a:pPr>
            <a:r>
              <a:rPr lang="en-US" sz="2600" dirty="0" smtClean="0"/>
              <a:t>Acid-base reactions are not restricted to aqueous solution</a:t>
            </a:r>
          </a:p>
          <a:p>
            <a:pPr lvl="2" algn="l" rtl="0" eaLnBrk="1" hangingPunct="1">
              <a:lnSpc>
                <a:spcPts val="3000"/>
              </a:lnSpc>
              <a:defRPr/>
            </a:pPr>
            <a:r>
              <a:rPr lang="en-US" sz="2600" dirty="0" smtClean="0"/>
              <a:t>Some species can act as either acids or bases (Amphoteric species) depending on what the other reactant is</a:t>
            </a:r>
          </a:p>
        </p:txBody>
      </p:sp>
      <p:sp>
        <p:nvSpPr>
          <p:cNvPr id="655364" name="Slide Number Placeholder 3"/>
          <p:cNvSpPr>
            <a:spLocks noGrp="1"/>
          </p:cNvSpPr>
          <p:nvPr>
            <p:ph type="sldNum" sz="quarter" idx="12"/>
          </p:nvPr>
        </p:nvSpPr>
        <p:spPr>
          <a:noFill/>
        </p:spPr>
        <p:txBody>
          <a:bodyPr/>
          <a:lstStyle/>
          <a:p>
            <a:fld id="{E9B0C2BD-CAC8-42E5-920B-477C1609AE13}" type="slidenum">
              <a:rPr lang="ar-SA" smtClean="0">
                <a:latin typeface="Arial" pitchFamily="34" charset="0"/>
                <a:cs typeface="Arial" pitchFamily="34" charset="0"/>
              </a:rPr>
              <a:pPr/>
              <a:t>602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152400" y="304800"/>
            <a:ext cx="8991600" cy="2362200"/>
          </a:xfrm>
        </p:spPr>
        <p:txBody>
          <a:bodyPr/>
          <a:lstStyle/>
          <a:p>
            <a:pPr algn="l" rtl="0" eaLnBrk="1" hangingPunct="1">
              <a:buFontTx/>
              <a:buNone/>
            </a:pPr>
            <a:r>
              <a:rPr lang="en-US" smtClean="0"/>
              <a:t>A Brønsted-Lowry acid…</a:t>
            </a:r>
          </a:p>
          <a:p>
            <a:pPr algn="l" rtl="0" eaLnBrk="1" hangingPunct="1">
              <a:buFontTx/>
              <a:buNone/>
            </a:pPr>
            <a:r>
              <a:rPr lang="en-US" smtClean="0"/>
              <a:t>…must have a removable (acidic) proton.</a:t>
            </a:r>
          </a:p>
          <a:p>
            <a:pPr algn="l" rtl="0" eaLnBrk="1" hangingPunct="1">
              <a:buFontTx/>
              <a:buNone/>
            </a:pPr>
            <a:r>
              <a:rPr lang="en-US" smtClean="0"/>
              <a:t>A Brønsted-Lowry base…</a:t>
            </a:r>
          </a:p>
          <a:p>
            <a:pPr algn="l" rtl="0" eaLnBrk="1" hangingPunct="1">
              <a:buFontTx/>
              <a:buNone/>
            </a:pPr>
            <a:r>
              <a:rPr lang="en-US" smtClean="0"/>
              <a:t>…must have a pair of nonbonding electrons.</a:t>
            </a:r>
          </a:p>
        </p:txBody>
      </p:sp>
      <p:sp>
        <p:nvSpPr>
          <p:cNvPr id="3" name="Rectangle 3"/>
          <p:cNvSpPr txBox="1">
            <a:spLocks noChangeArrowheads="1"/>
          </p:cNvSpPr>
          <p:nvPr/>
        </p:nvSpPr>
        <p:spPr bwMode="auto">
          <a:xfrm>
            <a:off x="457200" y="2895600"/>
            <a:ext cx="8229600" cy="2895600"/>
          </a:xfrm>
          <a:prstGeom prst="rect">
            <a:avLst/>
          </a:prstGeom>
          <a:noFill/>
          <a:ln w="9525">
            <a:noFill/>
            <a:miter lim="800000"/>
            <a:headEnd/>
            <a:tailEnd/>
          </a:ln>
        </p:spPr>
        <p:txBody>
          <a:bodyPr/>
          <a:lstStyle/>
          <a:p>
            <a:pPr marL="342900" indent="-342900" rtl="0">
              <a:spcBef>
                <a:spcPct val="20000"/>
              </a:spcBef>
              <a:defRPr/>
            </a:pPr>
            <a:r>
              <a:rPr lang="en-US" sz="2800" dirty="0">
                <a:latin typeface="+mn-lt"/>
                <a:cs typeface="+mn-cs"/>
              </a:rPr>
              <a:t>                                 </a:t>
            </a:r>
          </a:p>
          <a:p>
            <a:pPr marL="342900" indent="-342900" rtl="0">
              <a:spcBef>
                <a:spcPct val="20000"/>
              </a:spcBef>
              <a:defRPr/>
            </a:pPr>
            <a:r>
              <a:rPr lang="en-US" sz="2800" dirty="0">
                <a:latin typeface="+mn-lt"/>
                <a:cs typeface="+mn-cs"/>
              </a:rPr>
              <a:t>                                        …it is </a:t>
            </a:r>
            <a:r>
              <a:rPr lang="en-US" sz="2800" dirty="0" err="1">
                <a:solidFill>
                  <a:srgbClr val="00006C"/>
                </a:solidFill>
                <a:latin typeface="+mn-lt"/>
                <a:cs typeface="+mn-cs"/>
              </a:rPr>
              <a:t>amphiprotic</a:t>
            </a:r>
            <a:r>
              <a:rPr lang="en-US" sz="2800" dirty="0">
                <a:latin typeface="+mn-lt"/>
                <a:cs typeface="+mn-cs"/>
              </a:rPr>
              <a:t>.</a:t>
            </a:r>
          </a:p>
          <a:p>
            <a:pPr marL="342900" indent="-342900" rtl="0">
              <a:spcBef>
                <a:spcPct val="20000"/>
              </a:spcBef>
              <a:defRPr/>
            </a:pPr>
            <a:r>
              <a:rPr lang="en-US" sz="2800" dirty="0">
                <a:latin typeface="+mn-lt"/>
                <a:cs typeface="+mn-cs"/>
              </a:rPr>
              <a:t>HCO</a:t>
            </a:r>
            <a:r>
              <a:rPr lang="en-US" sz="2800" baseline="-25000" dirty="0">
                <a:latin typeface="+mn-lt"/>
                <a:cs typeface="+mn-cs"/>
              </a:rPr>
              <a:t>3</a:t>
            </a:r>
            <a:r>
              <a:rPr lang="en-US" sz="2800" baseline="30000" dirty="0">
                <a:latin typeface="+mn-lt"/>
                <a:cs typeface="+mn-cs"/>
              </a:rPr>
              <a:t>-</a:t>
            </a:r>
          </a:p>
          <a:p>
            <a:pPr marL="342900" indent="-342900" rtl="0">
              <a:spcBef>
                <a:spcPct val="20000"/>
              </a:spcBef>
              <a:defRPr/>
            </a:pPr>
            <a:r>
              <a:rPr lang="en-US" sz="2800" dirty="0">
                <a:latin typeface="+mn-lt"/>
                <a:cs typeface="+mn-cs"/>
              </a:rPr>
              <a:t>HSO</a:t>
            </a:r>
            <a:r>
              <a:rPr lang="en-US" sz="2800" baseline="-25000" dirty="0">
                <a:latin typeface="+mn-lt"/>
                <a:cs typeface="+mn-cs"/>
              </a:rPr>
              <a:t>4</a:t>
            </a:r>
            <a:r>
              <a:rPr lang="en-US" sz="2800" baseline="30000" dirty="0">
                <a:latin typeface="+mn-lt"/>
                <a:cs typeface="+mn-cs"/>
              </a:rPr>
              <a:t>-</a:t>
            </a:r>
            <a:endParaRPr lang="en-US" sz="2800" dirty="0">
              <a:latin typeface="+mn-lt"/>
              <a:cs typeface="+mn-cs"/>
            </a:endParaRPr>
          </a:p>
          <a:p>
            <a:pPr marL="342900" indent="-342900" rtl="0">
              <a:spcBef>
                <a:spcPct val="20000"/>
              </a:spcBef>
              <a:defRPr/>
            </a:pPr>
            <a:r>
              <a:rPr lang="en-US" sz="2800" dirty="0">
                <a:latin typeface="+mn-lt"/>
                <a:cs typeface="+mn-cs"/>
              </a:rPr>
              <a:t>H</a:t>
            </a:r>
            <a:r>
              <a:rPr lang="en-US" sz="2800" baseline="-25000" dirty="0">
                <a:latin typeface="+mn-lt"/>
                <a:cs typeface="+mn-cs"/>
              </a:rPr>
              <a:t>2</a:t>
            </a:r>
            <a:r>
              <a:rPr lang="en-US" sz="2800" dirty="0">
                <a:latin typeface="+mn-lt"/>
                <a:cs typeface="+mn-cs"/>
              </a:rPr>
              <a:t>O</a:t>
            </a:r>
          </a:p>
        </p:txBody>
      </p:sp>
      <p:sp>
        <p:nvSpPr>
          <p:cNvPr id="656388" name="Rectangle 2"/>
          <p:cNvSpPr>
            <a:spLocks noGrp="1" noChangeArrowheads="1"/>
          </p:cNvSpPr>
          <p:nvPr>
            <p:ph type="title"/>
          </p:nvPr>
        </p:nvSpPr>
        <p:spPr>
          <a:xfrm>
            <a:off x="228600" y="2743200"/>
            <a:ext cx="7772400" cy="1143000"/>
          </a:xfrm>
        </p:spPr>
        <p:txBody>
          <a:bodyPr/>
          <a:lstStyle/>
          <a:p>
            <a:pPr algn="r" rtl="0" eaLnBrk="1" hangingPunct="1"/>
            <a:r>
              <a:rPr lang="en-US" sz="3200" smtClean="0"/>
              <a:t>If it can be either…</a:t>
            </a:r>
          </a:p>
        </p:txBody>
      </p:sp>
      <p:sp>
        <p:nvSpPr>
          <p:cNvPr id="656389" name="Slide Number Placeholder 4"/>
          <p:cNvSpPr>
            <a:spLocks noGrp="1"/>
          </p:cNvSpPr>
          <p:nvPr>
            <p:ph type="sldNum" sz="quarter" idx="12"/>
          </p:nvPr>
        </p:nvSpPr>
        <p:spPr>
          <a:noFill/>
        </p:spPr>
        <p:txBody>
          <a:bodyPr/>
          <a:lstStyle/>
          <a:p>
            <a:fld id="{571B282F-8D2C-49CA-BE6D-AA9AE041A3D2}" type="slidenum">
              <a:rPr lang="ar-SA" smtClean="0">
                <a:latin typeface="Arial" pitchFamily="34" charset="0"/>
                <a:cs typeface="Arial" pitchFamily="34" charset="0"/>
              </a:rPr>
              <a:pPr/>
              <a:t>603</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fade">
                                      <p:cBhvr>
                                        <p:cTn id="7" dur="20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23">
                                            <p:txEl>
                                              <p:pRg st="2" end="2"/>
                                            </p:txEl>
                                          </p:spTgt>
                                        </p:tgtEl>
                                        <p:attrNameLst>
                                          <p:attrName>style.visibility</p:attrName>
                                        </p:attrNameLst>
                                      </p:cBhvr>
                                      <p:to>
                                        <p:strVal val="visible"/>
                                      </p:to>
                                    </p:set>
                                    <p:animEffect transition="in" filter="fade">
                                      <p:cBhvr>
                                        <p:cTn id="12" dur="2000"/>
                                        <p:tgtEl>
                                          <p:spTgt spid="5123">
                                            <p:txEl>
                                              <p:pRg st="2" end="2"/>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5123">
                                            <p:txEl>
                                              <p:pRg st="3" end="3"/>
                                            </p:txEl>
                                          </p:spTgt>
                                        </p:tgtEl>
                                        <p:attrNameLst>
                                          <p:attrName>style.visibility</p:attrName>
                                        </p:attrNameLst>
                                      </p:cBhvr>
                                      <p:to>
                                        <p:strVal val="visible"/>
                                      </p:to>
                                    </p:set>
                                    <p:animEffect transition="in" filter="fade">
                                      <p:cBhvr>
                                        <p:cTn id="16" dur="2000"/>
                                        <p:tgtEl>
                                          <p:spTgt spid="5123">
                                            <p:txEl>
                                              <p:pRg st="3" end="3"/>
                                            </p:txEl>
                                          </p:spTgt>
                                        </p:tgtEl>
                                      </p:cBhvr>
                                    </p:animEffect>
                                  </p:childTnLst>
                                </p:cTn>
                              </p:par>
                            </p:childTnLst>
                          </p:cTn>
                        </p:par>
                        <p:par>
                          <p:cTn id="17" fill="hold">
                            <p:stCondLst>
                              <p:cond delay="4000"/>
                            </p:stCondLst>
                            <p:childTnLst>
                              <p:par>
                                <p:cTn id="18" presetID="10" presetClass="entr" presetSubtype="0" fill="hold" grpId="0" nodeType="after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2000"/>
                                        <p:tgtEl>
                                          <p:spTgt spid="3">
                                            <p:txEl>
                                              <p:pRg st="0" end="0"/>
                                            </p:txEl>
                                          </p:spTgt>
                                        </p:tgtEl>
                                      </p:cBhvr>
                                    </p:animEffect>
                                  </p:childTnLst>
                                </p:cTn>
                              </p:par>
                            </p:childTnLst>
                          </p:cTn>
                        </p:par>
                        <p:par>
                          <p:cTn id="21" fill="hold">
                            <p:stCondLst>
                              <p:cond delay="6000"/>
                            </p:stCondLst>
                            <p:childTnLst>
                              <p:par>
                                <p:cTn id="22" presetID="10" presetClass="entr" presetSubtype="0" fill="hold" grpId="0" nodeType="after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2000"/>
                                        <p:tgtEl>
                                          <p:spTgt spid="3">
                                            <p:txEl>
                                              <p:pRg st="1" end="1"/>
                                            </p:txEl>
                                          </p:spTgt>
                                        </p:tgtEl>
                                      </p:cBhvr>
                                    </p:animEffect>
                                  </p:childTnLst>
                                </p:cTn>
                              </p:par>
                            </p:childTnLst>
                          </p:cTn>
                        </p:par>
                        <p:par>
                          <p:cTn id="25" fill="hold">
                            <p:stCondLst>
                              <p:cond delay="8000"/>
                            </p:stCondLst>
                            <p:childTnLst>
                              <p:par>
                                <p:cTn id="26" presetID="10" presetClass="entr" presetSubtype="0" fill="hold" grpId="0" nodeType="after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2000"/>
                                        <p:tgtEl>
                                          <p:spTgt spid="3">
                                            <p:txEl>
                                              <p:pRg st="2" end="2"/>
                                            </p:txEl>
                                          </p:spTgt>
                                        </p:tgtEl>
                                      </p:cBhvr>
                                    </p:animEffect>
                                  </p:childTnLst>
                                </p:cTn>
                              </p:par>
                            </p:childTnLst>
                          </p:cTn>
                        </p:par>
                        <p:par>
                          <p:cTn id="29" fill="hold">
                            <p:stCondLst>
                              <p:cond delay="10000"/>
                            </p:stCondLst>
                            <p:childTnLst>
                              <p:par>
                                <p:cTn id="30" presetID="10" presetClass="entr" presetSubtype="0" fill="hold" grpId="0" nodeType="after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2000"/>
                                        <p:tgtEl>
                                          <p:spTgt spid="3">
                                            <p:txEl>
                                              <p:pRg st="3" end="3"/>
                                            </p:txEl>
                                          </p:spTgt>
                                        </p:tgtEl>
                                      </p:cBhvr>
                                    </p:animEffect>
                                  </p:childTnLst>
                                </p:cTn>
                              </p:par>
                            </p:childTnLst>
                          </p:cTn>
                        </p:par>
                        <p:par>
                          <p:cTn id="33" fill="hold">
                            <p:stCondLst>
                              <p:cond delay="12000"/>
                            </p:stCondLst>
                            <p:childTnLst>
                              <p:par>
                                <p:cTn id="34" presetID="10" presetClass="entr" presetSubtype="0" fill="hold" grpId="0" nodeType="after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P spid="3" grpId="0" build="p"/>
    </p:bldLst>
  </p:timing>
</p:sld>
</file>

<file path=ppt/slides/slide6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Title 1"/>
          <p:cNvSpPr>
            <a:spLocks noGrp="1"/>
          </p:cNvSpPr>
          <p:nvPr>
            <p:ph type="title"/>
          </p:nvPr>
        </p:nvSpPr>
        <p:spPr>
          <a:xfrm>
            <a:off x="533400" y="0"/>
            <a:ext cx="8229600" cy="609600"/>
          </a:xfrm>
        </p:spPr>
        <p:txBody>
          <a:bodyPr/>
          <a:lstStyle/>
          <a:p>
            <a:pPr eaLnBrk="1" hangingPunct="1"/>
            <a:r>
              <a:rPr lang="en-US" smtClean="0"/>
              <a:t>Bronsted-Lowry Acids &amp; Bases</a:t>
            </a:r>
          </a:p>
        </p:txBody>
      </p:sp>
      <p:sp>
        <p:nvSpPr>
          <p:cNvPr id="97285" name="Content Placeholder 2"/>
          <p:cNvSpPr>
            <a:spLocks noGrp="1"/>
          </p:cNvSpPr>
          <p:nvPr>
            <p:ph idx="1"/>
          </p:nvPr>
        </p:nvSpPr>
        <p:spPr>
          <a:xfrm>
            <a:off x="457200" y="762000"/>
            <a:ext cx="8229600" cy="4525963"/>
          </a:xfrm>
        </p:spPr>
        <p:txBody>
          <a:bodyPr/>
          <a:lstStyle/>
          <a:p>
            <a:pPr algn="l" rtl="0" eaLnBrk="1" hangingPunct="1">
              <a:lnSpc>
                <a:spcPts val="2400"/>
              </a:lnSpc>
              <a:spcBef>
                <a:spcPts val="300"/>
              </a:spcBef>
              <a:spcAft>
                <a:spcPts val="300"/>
              </a:spcAft>
            </a:pPr>
            <a:r>
              <a:rPr lang="en-US" sz="2400" smtClean="0"/>
              <a:t>Amphoteric Species</a:t>
            </a:r>
          </a:p>
          <a:p>
            <a:pPr lvl="1" algn="l" rtl="0" eaLnBrk="1" hangingPunct="1">
              <a:lnSpc>
                <a:spcPts val="2400"/>
              </a:lnSpc>
              <a:spcBef>
                <a:spcPts val="300"/>
              </a:spcBef>
              <a:spcAft>
                <a:spcPts val="300"/>
              </a:spcAft>
            </a:pPr>
            <a:r>
              <a:rPr lang="en-US" sz="2400" smtClean="0"/>
              <a:t>A species that can act as either an acid or base is:</a:t>
            </a:r>
          </a:p>
          <a:p>
            <a:pPr lvl="1" algn="ctr" rtl="0" eaLnBrk="1" hangingPunct="1">
              <a:lnSpc>
                <a:spcPts val="2400"/>
              </a:lnSpc>
              <a:spcBef>
                <a:spcPts val="300"/>
              </a:spcBef>
              <a:spcAft>
                <a:spcPts val="300"/>
              </a:spcAft>
              <a:buFont typeface="Wingdings" pitchFamily="2" charset="2"/>
              <a:buNone/>
            </a:pPr>
            <a:r>
              <a:rPr lang="en-US" sz="2400" b="1" smtClean="0"/>
              <a:t>Amphoteric</a:t>
            </a:r>
            <a:endParaRPr lang="en-US" sz="2400" smtClean="0"/>
          </a:p>
          <a:p>
            <a:pPr lvl="1" algn="l" rtl="0" eaLnBrk="1" hangingPunct="1">
              <a:lnSpc>
                <a:spcPts val="2400"/>
              </a:lnSpc>
              <a:spcBef>
                <a:spcPts val="300"/>
              </a:spcBef>
              <a:spcAft>
                <a:spcPts val="300"/>
              </a:spcAft>
            </a:pPr>
            <a:r>
              <a:rPr lang="en-US" sz="2400" smtClean="0"/>
              <a:t>Water is an important amphoteric species in the acid-base properties of aqueous solutions</a:t>
            </a:r>
          </a:p>
          <a:p>
            <a:pPr lvl="2" algn="l" rtl="0" eaLnBrk="1" hangingPunct="1">
              <a:lnSpc>
                <a:spcPts val="2400"/>
              </a:lnSpc>
              <a:spcBef>
                <a:spcPts val="300"/>
              </a:spcBef>
              <a:spcAft>
                <a:spcPts val="300"/>
              </a:spcAft>
            </a:pPr>
            <a:r>
              <a:rPr lang="en-US" smtClean="0"/>
              <a:t>Water can react as an acid by donating a proton to a base</a:t>
            </a:r>
            <a:r>
              <a:rPr lang="en-US" baseline="-25000" smtClean="0"/>
              <a:t> </a:t>
            </a:r>
            <a:endParaRPr lang="en-US" smtClean="0"/>
          </a:p>
          <a:p>
            <a:pPr lvl="2" algn="l" rtl="0" eaLnBrk="1" hangingPunct="1">
              <a:lnSpc>
                <a:spcPts val="2400"/>
              </a:lnSpc>
              <a:spcBef>
                <a:spcPts val="300"/>
              </a:spcBef>
              <a:spcAft>
                <a:spcPts val="300"/>
              </a:spcAft>
            </a:pPr>
            <a:endParaRPr lang="en-US" smtClean="0"/>
          </a:p>
          <a:p>
            <a:pPr lvl="2" algn="l" rtl="0" eaLnBrk="1" hangingPunct="1">
              <a:lnSpc>
                <a:spcPts val="2000"/>
              </a:lnSpc>
              <a:spcBef>
                <a:spcPct val="0"/>
              </a:spcBef>
              <a:buFont typeface="Wingdings" pitchFamily="2" charset="2"/>
              <a:buNone/>
            </a:pPr>
            <a:endParaRPr lang="en-US" smtClean="0"/>
          </a:p>
          <a:p>
            <a:pPr lvl="2" algn="l" rtl="0" eaLnBrk="1" hangingPunct="1">
              <a:lnSpc>
                <a:spcPts val="2400"/>
              </a:lnSpc>
              <a:spcBef>
                <a:spcPts val="300"/>
              </a:spcBef>
              <a:spcAft>
                <a:spcPts val="300"/>
              </a:spcAft>
              <a:buFont typeface="Wingdings" pitchFamily="2" charset="2"/>
              <a:buNone/>
            </a:pPr>
            <a:endParaRPr lang="en-US" smtClean="0"/>
          </a:p>
          <a:p>
            <a:pPr lvl="2" algn="l" rtl="0" eaLnBrk="1" hangingPunct="1">
              <a:lnSpc>
                <a:spcPts val="2400"/>
              </a:lnSpc>
              <a:spcBef>
                <a:spcPts val="300"/>
              </a:spcBef>
              <a:spcAft>
                <a:spcPts val="300"/>
              </a:spcAft>
              <a:buFont typeface="Wingdings" pitchFamily="2" charset="2"/>
              <a:buNone/>
            </a:pPr>
            <a:endParaRPr lang="en-US" smtClean="0"/>
          </a:p>
          <a:p>
            <a:pPr lvl="2" algn="l" rtl="0" eaLnBrk="1" hangingPunct="1">
              <a:lnSpc>
                <a:spcPts val="2400"/>
              </a:lnSpc>
              <a:spcBef>
                <a:spcPts val="300"/>
              </a:spcBef>
              <a:spcAft>
                <a:spcPts val="300"/>
              </a:spcAft>
            </a:pPr>
            <a:r>
              <a:rPr lang="en-US" smtClean="0"/>
              <a:t>Water can also react as a base by accepting a proton from an acid</a:t>
            </a:r>
          </a:p>
        </p:txBody>
      </p:sp>
      <p:graphicFrame>
        <p:nvGraphicFramePr>
          <p:cNvPr id="97282" name="Object 2" descr="Walnut"/>
          <p:cNvGraphicFramePr>
            <a:graphicFrameLocks noChangeAspect="1"/>
          </p:cNvGraphicFramePr>
          <p:nvPr/>
        </p:nvGraphicFramePr>
        <p:xfrm>
          <a:off x="990600" y="3276600"/>
          <a:ext cx="7643813" cy="569913"/>
        </p:xfrm>
        <a:graphic>
          <a:graphicData uri="http://schemas.openxmlformats.org/presentationml/2006/ole">
            <mc:AlternateContent xmlns:mc="http://schemas.openxmlformats.org/markup-compatibility/2006">
              <mc:Choice xmlns:v="urn:schemas-microsoft-com:vml" Requires="v">
                <p:oleObj spid="_x0000_s97286" name="Equation" r:id="rId4" imgW="5956200" imgH="444240" progId="">
                  <p:embed/>
                </p:oleObj>
              </mc:Choice>
              <mc:Fallback>
                <p:oleObj name="Equation" r:id="rId4" imgW="5956200" imgH="444240" progId="">
                  <p:embed/>
                  <p:pic>
                    <p:nvPicPr>
                      <p:cNvPr id="0" name="Object 2" descr="Waln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00" y="3276600"/>
                        <a:ext cx="7643813" cy="569913"/>
                      </a:xfrm>
                      <a:prstGeom prst="rect">
                        <a:avLst/>
                      </a:prstGeom>
                      <a:blipFill dpi="0" rotWithShape="0">
                        <a:blip r:embed="rId6"/>
                        <a:srcRect/>
                        <a:tile tx="0" ty="0" sx="100000" sy="100000" flip="none" algn="tl"/>
                      </a:blipFill>
                    </p:spPr>
                  </p:pic>
                </p:oleObj>
              </mc:Fallback>
            </mc:AlternateContent>
          </a:graphicData>
        </a:graphic>
      </p:graphicFrame>
      <p:sp>
        <p:nvSpPr>
          <p:cNvPr id="1032" name="Text Box 9"/>
          <p:cNvSpPr txBox="1">
            <a:spLocks noChangeArrowheads="1"/>
          </p:cNvSpPr>
          <p:nvPr/>
        </p:nvSpPr>
        <p:spPr bwMode="auto">
          <a:xfrm>
            <a:off x="2209800" y="4114800"/>
            <a:ext cx="658813" cy="584200"/>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wrap="none">
            <a:spAutoFit/>
          </a:bodyPr>
          <a:lstStyle/>
          <a:p>
            <a:pPr>
              <a:defRPr/>
            </a:pPr>
            <a:r>
              <a:rPr lang="en-US" b="1" dirty="0">
                <a:solidFill>
                  <a:srgbClr val="FFFF00"/>
                </a:solidFill>
                <a:latin typeface="Times New Roman" pitchFamily="18" charset="0"/>
                <a:cs typeface="Times New Roman" pitchFamily="18" charset="0"/>
              </a:rPr>
              <a:t>H</a:t>
            </a:r>
            <a:r>
              <a:rPr lang="en-US" b="1" baseline="30000" dirty="0">
                <a:solidFill>
                  <a:srgbClr val="FFFF00"/>
                </a:solidFill>
                <a:latin typeface="Times New Roman" pitchFamily="18" charset="0"/>
                <a:cs typeface="Times New Roman" pitchFamily="18" charset="0"/>
              </a:rPr>
              <a:t>+</a:t>
            </a:r>
          </a:p>
        </p:txBody>
      </p:sp>
      <p:sp>
        <p:nvSpPr>
          <p:cNvPr id="1033" name="AutoShape 7"/>
          <p:cNvSpPr>
            <a:spLocks noChangeArrowheads="1"/>
          </p:cNvSpPr>
          <p:nvPr/>
        </p:nvSpPr>
        <p:spPr bwMode="auto">
          <a:xfrm rot="10245943">
            <a:off x="1713956" y="3565671"/>
            <a:ext cx="1752600" cy="6096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7 w 21600"/>
              <a:gd name="T19" fmla="*/ 3150 h 21600"/>
              <a:gd name="T20" fmla="*/ 18433 w 21600"/>
              <a:gd name="T21" fmla="*/ 1845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592" y="10800"/>
                </a:moveTo>
                <a:cubicBezTo>
                  <a:pt x="19592" y="5944"/>
                  <a:pt x="15655" y="2008"/>
                  <a:pt x="10800" y="2008"/>
                </a:cubicBezTo>
                <a:cubicBezTo>
                  <a:pt x="5995" y="2007"/>
                  <a:pt x="2080" y="5864"/>
                  <a:pt x="2008" y="10668"/>
                </a:cubicBezTo>
                <a:lnTo>
                  <a:pt x="1" y="10638"/>
                </a:lnTo>
                <a:cubicBezTo>
                  <a:pt x="89" y="4737"/>
                  <a:pt x="4898" y="-1"/>
                  <a:pt x="10800" y="0"/>
                </a:cubicBezTo>
                <a:cubicBezTo>
                  <a:pt x="16764" y="0"/>
                  <a:pt x="21599" y="4835"/>
                  <a:pt x="21599" y="10799"/>
                </a:cubicBezTo>
                <a:lnTo>
                  <a:pt x="21600" y="10800"/>
                </a:lnTo>
                <a:lnTo>
                  <a:pt x="24300" y="10800"/>
                </a:lnTo>
                <a:lnTo>
                  <a:pt x="20596" y="14504"/>
                </a:lnTo>
                <a:lnTo>
                  <a:pt x="16892" y="10800"/>
                </a:lnTo>
                <a:lnTo>
                  <a:pt x="19592" y="10800"/>
                </a:lnTo>
                <a:close/>
              </a:path>
            </a:pathLst>
          </a:custGeom>
          <a:ln>
            <a:headEnd/>
            <a:tailEnd/>
          </a:ln>
        </p:spPr>
        <p:style>
          <a:lnRef idx="0">
            <a:schemeClr val="accent2"/>
          </a:lnRef>
          <a:fillRef idx="3">
            <a:schemeClr val="accent2"/>
          </a:fillRef>
          <a:effectRef idx="3">
            <a:schemeClr val="accent2"/>
          </a:effectRef>
          <a:fontRef idx="minor">
            <a:schemeClr val="lt1"/>
          </a:fontRef>
        </p:style>
        <p:txBody>
          <a:bodyPr rot="10800000" wrap="none" anchor="ctr"/>
          <a:lstStyle/>
          <a:p>
            <a:pPr>
              <a:defRPr/>
            </a:pPr>
            <a:endParaRPr lang="en-US"/>
          </a:p>
        </p:txBody>
      </p:sp>
      <p:graphicFrame>
        <p:nvGraphicFramePr>
          <p:cNvPr id="97283" name="Object 7" descr="Walnut"/>
          <p:cNvGraphicFramePr>
            <a:graphicFrameLocks noChangeAspect="1"/>
          </p:cNvGraphicFramePr>
          <p:nvPr/>
        </p:nvGraphicFramePr>
        <p:xfrm>
          <a:off x="1143000" y="5486400"/>
          <a:ext cx="7253288" cy="569913"/>
        </p:xfrm>
        <a:graphic>
          <a:graphicData uri="http://schemas.openxmlformats.org/presentationml/2006/ole">
            <mc:AlternateContent xmlns:mc="http://schemas.openxmlformats.org/markup-compatibility/2006">
              <mc:Choice xmlns:v="urn:schemas-microsoft-com:vml" Requires="v">
                <p:oleObj spid="_x0000_s97287" name="Equation" r:id="rId7" imgW="5651280" imgH="444240" progId="">
                  <p:embed/>
                </p:oleObj>
              </mc:Choice>
              <mc:Fallback>
                <p:oleObj name="Equation" r:id="rId7" imgW="5651280" imgH="444240" progId="">
                  <p:embed/>
                  <p:pic>
                    <p:nvPicPr>
                      <p:cNvPr id="0" name="Object 7" descr="Walnu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43000" y="5486400"/>
                        <a:ext cx="7253288" cy="569913"/>
                      </a:xfrm>
                      <a:prstGeom prst="rect">
                        <a:avLst/>
                      </a:prstGeom>
                      <a:blipFill dpi="0" rotWithShape="0">
                        <a:blip r:embed="rId6"/>
                        <a:srcRect/>
                        <a:tile tx="0" ty="0" sx="100000" sy="100000" flip="none" algn="tl"/>
                      </a:blipFill>
                    </p:spPr>
                  </p:pic>
                </p:oleObj>
              </mc:Fallback>
            </mc:AlternateContent>
          </a:graphicData>
        </a:graphic>
      </p:graphicFrame>
      <p:sp>
        <p:nvSpPr>
          <p:cNvPr id="1034" name="Text Box 9"/>
          <p:cNvSpPr txBox="1">
            <a:spLocks noChangeArrowheads="1"/>
          </p:cNvSpPr>
          <p:nvPr/>
        </p:nvSpPr>
        <p:spPr bwMode="auto">
          <a:xfrm>
            <a:off x="2133600" y="6273800"/>
            <a:ext cx="658813" cy="584200"/>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wrap="none">
            <a:spAutoFit/>
          </a:bodyPr>
          <a:lstStyle/>
          <a:p>
            <a:pPr>
              <a:defRPr/>
            </a:pPr>
            <a:r>
              <a:rPr lang="en-US" b="1" dirty="0">
                <a:solidFill>
                  <a:srgbClr val="FFFF00"/>
                </a:solidFill>
                <a:latin typeface="Times New Roman" pitchFamily="18" charset="0"/>
                <a:cs typeface="Times New Roman" pitchFamily="18" charset="0"/>
              </a:rPr>
              <a:t>H</a:t>
            </a:r>
            <a:r>
              <a:rPr lang="en-US" b="1" baseline="30000" dirty="0">
                <a:solidFill>
                  <a:srgbClr val="FFFF00"/>
                </a:solidFill>
                <a:latin typeface="Times New Roman" pitchFamily="18" charset="0"/>
                <a:cs typeface="Times New Roman" pitchFamily="18" charset="0"/>
              </a:rPr>
              <a:t>+</a:t>
            </a:r>
          </a:p>
        </p:txBody>
      </p:sp>
      <p:sp>
        <p:nvSpPr>
          <p:cNvPr id="1035" name="AutoShape 7"/>
          <p:cNvSpPr>
            <a:spLocks noChangeArrowheads="1"/>
          </p:cNvSpPr>
          <p:nvPr/>
        </p:nvSpPr>
        <p:spPr bwMode="auto">
          <a:xfrm rot="213798" flipV="1">
            <a:off x="1540460" y="5692699"/>
            <a:ext cx="1752600" cy="5842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7 w 21600"/>
              <a:gd name="T19" fmla="*/ 3150 h 21600"/>
              <a:gd name="T20" fmla="*/ 18433 w 21600"/>
              <a:gd name="T21" fmla="*/ 1845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592" y="10800"/>
                </a:moveTo>
                <a:cubicBezTo>
                  <a:pt x="19592" y="5944"/>
                  <a:pt x="15655" y="2008"/>
                  <a:pt x="10800" y="2008"/>
                </a:cubicBezTo>
                <a:cubicBezTo>
                  <a:pt x="5995" y="2007"/>
                  <a:pt x="2080" y="5864"/>
                  <a:pt x="2008" y="10668"/>
                </a:cubicBezTo>
                <a:lnTo>
                  <a:pt x="1" y="10638"/>
                </a:lnTo>
                <a:cubicBezTo>
                  <a:pt x="89" y="4737"/>
                  <a:pt x="4898" y="-1"/>
                  <a:pt x="10800" y="0"/>
                </a:cubicBezTo>
                <a:cubicBezTo>
                  <a:pt x="16764" y="0"/>
                  <a:pt x="21599" y="4835"/>
                  <a:pt x="21599" y="10799"/>
                </a:cubicBezTo>
                <a:lnTo>
                  <a:pt x="21600" y="10800"/>
                </a:lnTo>
                <a:lnTo>
                  <a:pt x="24300" y="10800"/>
                </a:lnTo>
                <a:lnTo>
                  <a:pt x="20596" y="14504"/>
                </a:lnTo>
                <a:lnTo>
                  <a:pt x="16892" y="10800"/>
                </a:lnTo>
                <a:lnTo>
                  <a:pt x="19592" y="10800"/>
                </a:lnTo>
                <a:close/>
              </a:path>
            </a:pathLst>
          </a:custGeom>
          <a:ln>
            <a:headEnd/>
            <a:tailEnd/>
          </a:ln>
        </p:spPr>
        <p:style>
          <a:lnRef idx="0">
            <a:schemeClr val="accent2"/>
          </a:lnRef>
          <a:fillRef idx="3">
            <a:schemeClr val="accent2"/>
          </a:fillRef>
          <a:effectRef idx="3">
            <a:schemeClr val="accent2"/>
          </a:effectRef>
          <a:fontRef idx="minor">
            <a:schemeClr val="lt1"/>
          </a:fontRef>
        </p:style>
        <p:txBody>
          <a:bodyPr rot="10800000" wrap="none" anchor="ctr"/>
          <a:lstStyle/>
          <a:p>
            <a:pPr>
              <a:defRPr/>
            </a:pPr>
            <a:endParaRPr lang="en-US"/>
          </a:p>
        </p:txBody>
      </p:sp>
      <p:sp>
        <p:nvSpPr>
          <p:cNvPr id="97294" name="Slide Number Placeholder 9"/>
          <p:cNvSpPr>
            <a:spLocks noGrp="1"/>
          </p:cNvSpPr>
          <p:nvPr>
            <p:ph type="sldNum" sz="quarter" idx="12"/>
          </p:nvPr>
        </p:nvSpPr>
        <p:spPr>
          <a:noFill/>
        </p:spPr>
        <p:txBody>
          <a:bodyPr/>
          <a:lstStyle/>
          <a:p>
            <a:fld id="{B5D293EB-E3CB-4E61-8D4E-3C147855C2D7}" type="slidenum">
              <a:rPr lang="ar-SA" smtClean="0">
                <a:latin typeface="Arial" pitchFamily="34" charset="0"/>
                <a:cs typeface="Arial" pitchFamily="34" charset="0"/>
              </a:rPr>
              <a:pPr/>
              <a:t>604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dirty="0" smtClean="0"/>
              <a:t>What Happens When an Acid Dissolves in Water?</a:t>
            </a:r>
          </a:p>
        </p:txBody>
      </p:sp>
      <p:sp>
        <p:nvSpPr>
          <p:cNvPr id="7172" name="Rectangle 4"/>
          <p:cNvSpPr>
            <a:spLocks noGrp="1" noChangeArrowheads="1"/>
          </p:cNvSpPr>
          <p:nvPr>
            <p:ph type="body" sz="half" idx="2"/>
          </p:nvPr>
        </p:nvSpPr>
        <p:spPr>
          <a:xfrm>
            <a:off x="4648200" y="1981200"/>
            <a:ext cx="4191000" cy="4114800"/>
          </a:xfrm>
        </p:spPr>
        <p:txBody>
          <a:bodyPr/>
          <a:lstStyle/>
          <a:p>
            <a:pPr algn="l" rtl="0" eaLnBrk="1" hangingPunct="1"/>
            <a:r>
              <a:rPr lang="en-US" sz="2800" smtClean="0"/>
              <a:t>Water acts as a Brønsted-Lowry base and abstracts a proton (H</a:t>
            </a:r>
            <a:r>
              <a:rPr lang="en-US" sz="2800" baseline="30000" smtClean="0"/>
              <a:t>+</a:t>
            </a:r>
            <a:r>
              <a:rPr lang="en-US" sz="2800" smtClean="0"/>
              <a:t>) from the acid.</a:t>
            </a:r>
          </a:p>
          <a:p>
            <a:pPr algn="l" rtl="0" eaLnBrk="1" hangingPunct="1"/>
            <a:r>
              <a:rPr lang="en-US" sz="2800" smtClean="0"/>
              <a:t>As a result, the </a:t>
            </a:r>
            <a:r>
              <a:rPr lang="en-US" sz="2800" smtClean="0">
                <a:solidFill>
                  <a:srgbClr val="00006C"/>
                </a:solidFill>
              </a:rPr>
              <a:t>conjugate base</a:t>
            </a:r>
            <a:r>
              <a:rPr lang="en-US" sz="2800" smtClean="0"/>
              <a:t> of the acid and a </a:t>
            </a:r>
            <a:r>
              <a:rPr lang="en-US" sz="2800" smtClean="0">
                <a:solidFill>
                  <a:srgbClr val="00006C"/>
                </a:solidFill>
              </a:rPr>
              <a:t>hydronium ion</a:t>
            </a:r>
            <a:r>
              <a:rPr lang="en-US" sz="2800" smtClean="0"/>
              <a:t> are formed.</a:t>
            </a:r>
          </a:p>
        </p:txBody>
      </p:sp>
      <p:pic>
        <p:nvPicPr>
          <p:cNvPr id="657412" name="Picture 5" descr="16_02"/>
          <p:cNvPicPr>
            <a:picLocks noGrp="1" noChangeAspect="1" noChangeArrowheads="1"/>
          </p:cNvPicPr>
          <p:nvPr>
            <p:ph sz="half" idx="1"/>
          </p:nvPr>
        </p:nvPicPr>
        <p:blipFill>
          <a:blip r:embed="rId3" cstate="print"/>
          <a:srcRect b="3360"/>
          <a:stretch>
            <a:fillRect/>
          </a:stretch>
        </p:blipFill>
        <p:spPr>
          <a:xfrm>
            <a:off x="304800" y="2190750"/>
            <a:ext cx="3894138" cy="3649663"/>
          </a:xfrm>
        </p:spPr>
      </p:pic>
      <p:sp>
        <p:nvSpPr>
          <p:cNvPr id="657413" name="Slide Number Placeholder 4"/>
          <p:cNvSpPr>
            <a:spLocks noGrp="1"/>
          </p:cNvSpPr>
          <p:nvPr>
            <p:ph type="sldNum" sz="quarter" idx="11"/>
          </p:nvPr>
        </p:nvSpPr>
        <p:spPr>
          <a:xfrm>
            <a:off x="179388" y="6092825"/>
            <a:ext cx="1905000" cy="457200"/>
          </a:xfrm>
          <a:noFill/>
        </p:spPr>
        <p:txBody>
          <a:bodyPr/>
          <a:lstStyle/>
          <a:p>
            <a:fld id="{29267590-033C-44CC-AB98-1CFF12EE41AC}" type="slidenum">
              <a:rPr lang="ar-SA" smtClean="0">
                <a:latin typeface="Arial" pitchFamily="34" charset="0"/>
                <a:cs typeface="Arial" pitchFamily="34" charset="0"/>
              </a:rPr>
              <a:pPr/>
              <a:t>605</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7172">
                                            <p:txEl>
                                              <p:pRg st="1" end="1"/>
                                            </p:txEl>
                                          </p:spTgt>
                                        </p:tgtEl>
                                        <p:attrNameLst>
                                          <p:attrName>style.visibility</p:attrName>
                                        </p:attrNameLst>
                                      </p:cBhvr>
                                      <p:to>
                                        <p:strVal val="visible"/>
                                      </p:to>
                                    </p:set>
                                    <p:animEffect transition="in" filter="fade">
                                      <p:cBhvr>
                                        <p:cTn id="7" dur="2000"/>
                                        <p:tgtEl>
                                          <p:spTgt spid="717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uild="p"/>
    </p:bldLst>
  </p:timing>
</p:sld>
</file>

<file path=ppt/slides/slide6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Title 1"/>
          <p:cNvSpPr>
            <a:spLocks noGrp="1"/>
          </p:cNvSpPr>
          <p:nvPr>
            <p:ph type="title"/>
          </p:nvPr>
        </p:nvSpPr>
        <p:spPr>
          <a:xfrm>
            <a:off x="533400" y="0"/>
            <a:ext cx="8229600" cy="1143000"/>
          </a:xfrm>
        </p:spPr>
        <p:txBody>
          <a:bodyPr/>
          <a:lstStyle/>
          <a:p>
            <a:pPr eaLnBrk="1" hangingPunct="1"/>
            <a:r>
              <a:rPr lang="en-US" smtClean="0"/>
              <a:t>Acids &amp; Bases</a:t>
            </a:r>
          </a:p>
        </p:txBody>
      </p:sp>
      <p:sp>
        <p:nvSpPr>
          <p:cNvPr id="5" name="Rectangle 3"/>
          <p:cNvSpPr txBox="1">
            <a:spLocks noChangeArrowheads="1"/>
          </p:cNvSpPr>
          <p:nvPr/>
        </p:nvSpPr>
        <p:spPr bwMode="auto">
          <a:xfrm>
            <a:off x="381000" y="914400"/>
            <a:ext cx="8305800" cy="5715000"/>
          </a:xfrm>
          <a:prstGeom prst="rect">
            <a:avLst/>
          </a:prstGeom>
          <a:noFill/>
          <a:ln w="28575">
            <a:noFill/>
            <a:miter lim="800000"/>
            <a:headEnd/>
            <a:tailEnd/>
          </a:ln>
          <a:effectLst/>
        </p:spPr>
        <p:txBody>
          <a:bodyPr/>
          <a:lstStyle/>
          <a:p>
            <a:pPr marL="342900" indent="-342900" rtl="0" eaLnBrk="0" hangingPunct="0">
              <a:lnSpc>
                <a:spcPts val="2700"/>
              </a:lnSpc>
              <a:spcBef>
                <a:spcPts val="600"/>
              </a:spcBef>
              <a:spcAft>
                <a:spcPts val="600"/>
              </a:spcAft>
              <a:buClr>
                <a:srgbClr val="92D050"/>
              </a:buClr>
              <a:buSzPct val="80000"/>
              <a:buFont typeface="Wingdings" pitchFamily="2" charset="2"/>
              <a:buChar char="n"/>
              <a:defRPr/>
            </a:pPr>
            <a:r>
              <a:rPr lang="en-US" sz="2400" b="1" kern="0" dirty="0">
                <a:latin typeface="+mn-lt"/>
                <a:sym typeface="Symbol" pitchFamily="-112" charset="2"/>
              </a:rPr>
              <a:t>Bronsted-Lowery Concept – Conjugate Pairs</a:t>
            </a:r>
          </a:p>
          <a:p>
            <a:pPr marL="685800" lvl="1" indent="-342900" rtl="0" eaLnBrk="0" hangingPunct="0">
              <a:lnSpc>
                <a:spcPts val="2700"/>
              </a:lnSpc>
              <a:spcBef>
                <a:spcPts val="600"/>
              </a:spcBef>
              <a:spcAft>
                <a:spcPts val="600"/>
              </a:spcAft>
              <a:buClr>
                <a:srgbClr val="92D050"/>
              </a:buClr>
              <a:buSzPct val="80000"/>
              <a:buFont typeface="Wingdings" pitchFamily="2" charset="2"/>
              <a:buChar char="Ø"/>
              <a:defRPr/>
            </a:pPr>
            <a:r>
              <a:rPr lang="en-US" sz="2400" kern="0" dirty="0">
                <a:latin typeface="Arial" charset="0"/>
                <a:sym typeface="Symbol" pitchFamily="-112" charset="2"/>
              </a:rPr>
              <a:t>In Bronsted theory, acid and base reactants form:</a:t>
            </a:r>
          </a:p>
          <a:p>
            <a:pPr marL="685800" lvl="1" indent="-342900" rtl="0" eaLnBrk="0" hangingPunct="0">
              <a:lnSpc>
                <a:spcPts val="2700"/>
              </a:lnSpc>
              <a:spcBef>
                <a:spcPts val="600"/>
              </a:spcBef>
              <a:spcAft>
                <a:spcPts val="600"/>
              </a:spcAft>
              <a:buClr>
                <a:srgbClr val="92D050"/>
              </a:buClr>
              <a:buSzPct val="80000"/>
              <a:defRPr/>
            </a:pPr>
            <a:r>
              <a:rPr lang="en-US" u="sng" kern="0" dirty="0">
                <a:latin typeface="Arial" charset="0"/>
                <a:sym typeface="Symbol" pitchFamily="-112" charset="2"/>
              </a:rPr>
              <a:t>Conjugate Pairs</a:t>
            </a:r>
          </a:p>
          <a:p>
            <a:pPr marL="690563" lvl="1" indent="-339725" rtl="0" eaLnBrk="0" hangingPunct="0">
              <a:lnSpc>
                <a:spcPts val="2700"/>
              </a:lnSpc>
              <a:spcBef>
                <a:spcPts val="600"/>
              </a:spcBef>
              <a:spcAft>
                <a:spcPts val="600"/>
              </a:spcAft>
              <a:buClr>
                <a:srgbClr val="92D050"/>
              </a:buClr>
              <a:buSzPct val="80000"/>
              <a:buFont typeface="Wingdings" pitchFamily="2" charset="2"/>
              <a:buChar char="Ø"/>
              <a:defRPr/>
            </a:pPr>
            <a:r>
              <a:rPr lang="en-US" sz="2400" kern="0" dirty="0">
                <a:latin typeface="Arial" charset="0"/>
                <a:sym typeface="Symbol" pitchFamily="-112" charset="2"/>
              </a:rPr>
              <a:t>The acid (HA) donates a proton to water leaving the conjugate Base (A</a:t>
            </a:r>
            <a:r>
              <a:rPr lang="en-US" kern="0" baseline="30000" dirty="0">
                <a:latin typeface="Arial" charset="0"/>
                <a:sym typeface="Symbol" pitchFamily="-112" charset="2"/>
              </a:rPr>
              <a:t>-</a:t>
            </a:r>
            <a:r>
              <a:rPr lang="en-US" sz="2400" kern="0" dirty="0">
                <a:latin typeface="Arial" charset="0"/>
                <a:sym typeface="Symbol" pitchFamily="-112" charset="2"/>
              </a:rPr>
              <a:t>)</a:t>
            </a:r>
          </a:p>
          <a:p>
            <a:pPr marL="690563" lvl="1" indent="-339725" rtl="0" eaLnBrk="0" hangingPunct="0">
              <a:lnSpc>
                <a:spcPts val="2700"/>
              </a:lnSpc>
              <a:spcBef>
                <a:spcPts val="600"/>
              </a:spcBef>
              <a:spcAft>
                <a:spcPts val="600"/>
              </a:spcAft>
              <a:buClr>
                <a:srgbClr val="92D050"/>
              </a:buClr>
              <a:buSzPct val="80000"/>
              <a:buFont typeface="Wingdings" pitchFamily="2" charset="2"/>
              <a:buChar char="Ø"/>
              <a:defRPr/>
            </a:pPr>
            <a:r>
              <a:rPr lang="en-US" sz="2400" kern="0" dirty="0">
                <a:latin typeface="Arial" charset="0"/>
                <a:sym typeface="Symbol" pitchFamily="-112" charset="2"/>
              </a:rPr>
              <a:t>The base (H</a:t>
            </a:r>
            <a:r>
              <a:rPr lang="en-US" sz="2400" kern="0" baseline="-25000" dirty="0">
                <a:latin typeface="Arial" charset="0"/>
                <a:sym typeface="Symbol" pitchFamily="-112" charset="2"/>
              </a:rPr>
              <a:t>2</a:t>
            </a:r>
            <a:r>
              <a:rPr lang="en-US" sz="2400" kern="0" dirty="0">
                <a:latin typeface="Arial" charset="0"/>
                <a:sym typeface="Symbol" pitchFamily="-112" charset="2"/>
              </a:rPr>
              <a:t>O) accepts a proton to form the conjugate acid (H</a:t>
            </a:r>
            <a:r>
              <a:rPr lang="en-US" sz="2400" kern="0" baseline="-25000" dirty="0">
                <a:latin typeface="Arial" charset="0"/>
                <a:sym typeface="Symbol" pitchFamily="-112" charset="2"/>
              </a:rPr>
              <a:t>3</a:t>
            </a:r>
            <a:r>
              <a:rPr lang="en-US" sz="2400" kern="0" dirty="0">
                <a:latin typeface="Arial" charset="0"/>
                <a:sym typeface="Symbol" pitchFamily="-112" charset="2"/>
              </a:rPr>
              <a:t>O</a:t>
            </a:r>
            <a:r>
              <a:rPr lang="en-US" sz="2800" kern="0" baseline="30000" dirty="0">
                <a:latin typeface="Arial" charset="0"/>
                <a:sym typeface="Symbol" pitchFamily="-112" charset="2"/>
              </a:rPr>
              <a:t>+</a:t>
            </a:r>
            <a:r>
              <a:rPr lang="en-US" sz="2400" kern="0" dirty="0">
                <a:latin typeface="Arial" charset="0"/>
                <a:sym typeface="Symbol" pitchFamily="-112" charset="2"/>
              </a:rPr>
              <a:t>)</a:t>
            </a:r>
            <a:endParaRPr lang="en-US" sz="2400" kern="0" dirty="0">
              <a:latin typeface="+mn-lt"/>
              <a:sym typeface="Symbol" pitchFamily="-112" charset="2"/>
            </a:endParaRPr>
          </a:p>
          <a:p>
            <a:pPr marL="690563" lvl="1" indent="-339725" rtl="0" eaLnBrk="0" hangingPunct="0">
              <a:lnSpc>
                <a:spcPts val="2500"/>
              </a:lnSpc>
              <a:spcBef>
                <a:spcPts val="1200"/>
              </a:spcBef>
              <a:spcAft>
                <a:spcPts val="600"/>
              </a:spcAft>
              <a:buClr>
                <a:srgbClr val="92D050"/>
              </a:buClr>
              <a:buSzPct val="80000"/>
              <a:defRPr/>
            </a:pPr>
            <a:r>
              <a:rPr lang="en-US" sz="2400" dirty="0">
                <a:latin typeface="Arial" charset="0"/>
              </a:rPr>
              <a:t>    HA(aq)    +    H</a:t>
            </a:r>
            <a:r>
              <a:rPr lang="en-US" sz="2400" baseline="-25000" dirty="0">
                <a:latin typeface="Arial" charset="0"/>
              </a:rPr>
              <a:t>2</a:t>
            </a:r>
            <a:r>
              <a:rPr lang="en-US" sz="2400" dirty="0">
                <a:latin typeface="Arial" charset="0"/>
              </a:rPr>
              <a:t>O(l)    ⇌        A</a:t>
            </a:r>
            <a:r>
              <a:rPr lang="en-US" sz="2400" baseline="30000" dirty="0">
                <a:latin typeface="Arial" charset="0"/>
              </a:rPr>
              <a:t>−</a:t>
            </a:r>
            <a:r>
              <a:rPr lang="en-US" sz="2400" dirty="0">
                <a:latin typeface="Arial" charset="0"/>
              </a:rPr>
              <a:t>(aq)      +       H</a:t>
            </a:r>
            <a:r>
              <a:rPr lang="en-US" sz="2400" baseline="-25000" dirty="0">
                <a:latin typeface="Arial" charset="0"/>
              </a:rPr>
              <a:t>3</a:t>
            </a:r>
            <a:r>
              <a:rPr lang="en-US" sz="2400" dirty="0">
                <a:latin typeface="Arial" charset="0"/>
              </a:rPr>
              <a:t>O</a:t>
            </a:r>
            <a:r>
              <a:rPr lang="en-US" sz="2400" baseline="30000" dirty="0">
                <a:latin typeface="Arial" charset="0"/>
              </a:rPr>
              <a:t>+</a:t>
            </a:r>
            <a:r>
              <a:rPr lang="en-US" sz="2400" dirty="0">
                <a:latin typeface="Arial" charset="0"/>
              </a:rPr>
              <a:t>(aq)</a:t>
            </a:r>
            <a:endParaRPr lang="en-US" sz="2400" i="1" kern="0" dirty="0">
              <a:latin typeface="+mn-lt"/>
              <a:sym typeface="Symbol" pitchFamily="-112" charset="2"/>
            </a:endParaRPr>
          </a:p>
          <a:p>
            <a:pPr marL="690563" lvl="1" indent="-339725" rtl="0" eaLnBrk="0" hangingPunct="0">
              <a:lnSpc>
                <a:spcPts val="2700"/>
              </a:lnSpc>
              <a:spcBef>
                <a:spcPts val="600"/>
              </a:spcBef>
              <a:spcAft>
                <a:spcPts val="600"/>
              </a:spcAft>
              <a:buClr>
                <a:srgbClr val="92D050"/>
              </a:buClr>
              <a:buSzPct val="80000"/>
              <a:defRPr/>
            </a:pPr>
            <a:r>
              <a:rPr lang="en-US" sz="2400" kern="0" dirty="0">
                <a:latin typeface="Arial" charset="0"/>
                <a:sym typeface="Symbol" pitchFamily="-112" charset="2"/>
              </a:rPr>
              <a:t>      Acid              Base            Conjugate          Conjugate</a:t>
            </a:r>
            <a:br>
              <a:rPr lang="en-US" sz="2400" kern="0" dirty="0">
                <a:latin typeface="Arial" charset="0"/>
                <a:sym typeface="Symbol" pitchFamily="-112" charset="2"/>
              </a:rPr>
            </a:br>
            <a:r>
              <a:rPr lang="en-US" sz="2400" kern="0" dirty="0">
                <a:latin typeface="Arial" charset="0"/>
                <a:sym typeface="Symbol" pitchFamily="-112" charset="2"/>
              </a:rPr>
              <a:t>                                                Base                  Acid</a:t>
            </a:r>
          </a:p>
        </p:txBody>
      </p:sp>
      <p:sp>
        <p:nvSpPr>
          <p:cNvPr id="658436" name="Slide Number Placeholder 3"/>
          <p:cNvSpPr>
            <a:spLocks noGrp="1"/>
          </p:cNvSpPr>
          <p:nvPr>
            <p:ph type="sldNum" sz="quarter" idx="12"/>
          </p:nvPr>
        </p:nvSpPr>
        <p:spPr>
          <a:noFill/>
        </p:spPr>
        <p:txBody>
          <a:bodyPr/>
          <a:lstStyle/>
          <a:p>
            <a:fld id="{E87F38E3-7C93-4473-B0A1-28E28E9E1AD3}" type="slidenum">
              <a:rPr lang="ar-SA" smtClean="0">
                <a:latin typeface="Arial" pitchFamily="34" charset="0"/>
                <a:cs typeface="Arial" pitchFamily="34" charset="0"/>
              </a:rPr>
              <a:pPr/>
              <a:t>606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458" name="Content Placeholder 2"/>
          <p:cNvSpPr>
            <a:spLocks noGrp="1"/>
          </p:cNvSpPr>
          <p:nvPr>
            <p:ph idx="1"/>
          </p:nvPr>
        </p:nvSpPr>
        <p:spPr>
          <a:xfrm>
            <a:off x="762000" y="152400"/>
            <a:ext cx="8229600" cy="4953000"/>
          </a:xfrm>
        </p:spPr>
        <p:txBody>
          <a:bodyPr/>
          <a:lstStyle/>
          <a:p>
            <a:pPr algn="l" rtl="0" eaLnBrk="1" hangingPunct="1">
              <a:spcBef>
                <a:spcPts val="1800"/>
              </a:spcBef>
            </a:pPr>
            <a:r>
              <a:rPr lang="en-US" sz="2800" smtClean="0"/>
              <a:t>Bronsted-Lowery Acid-Base Conjugate Pairs</a:t>
            </a:r>
            <a:endParaRPr lang="en-US" smtClean="0"/>
          </a:p>
          <a:p>
            <a:pPr algn="ctr" rtl="0" eaLnBrk="1" hangingPunct="1">
              <a:spcBef>
                <a:spcPct val="0"/>
              </a:spcBef>
              <a:buFontTx/>
              <a:buNone/>
            </a:pPr>
            <a:r>
              <a:rPr lang="en-US" b="1" smtClean="0"/>
              <a:t>  </a:t>
            </a:r>
          </a:p>
          <a:p>
            <a:pPr algn="ctr" rtl="0" eaLnBrk="1" hangingPunct="1">
              <a:spcBef>
                <a:spcPts val="1800"/>
              </a:spcBef>
              <a:buFontTx/>
              <a:buNone/>
            </a:pPr>
            <a:r>
              <a:rPr lang="en-US" sz="2800" b="1" smtClean="0">
                <a:latin typeface="Times New Roman" pitchFamily="18" charset="0"/>
                <a:cs typeface="Times New Roman" pitchFamily="18" charset="0"/>
              </a:rPr>
              <a:t>NH</a:t>
            </a:r>
            <a:r>
              <a:rPr lang="en-US" sz="2800" b="1" baseline="-25000" smtClean="0">
                <a:latin typeface="Times New Roman" pitchFamily="18" charset="0"/>
                <a:cs typeface="Times New Roman" pitchFamily="18" charset="0"/>
              </a:rPr>
              <a:t>3</a:t>
            </a:r>
            <a:r>
              <a:rPr lang="en-US" sz="2800" b="1" i="1" smtClean="0">
                <a:latin typeface="Times New Roman" pitchFamily="18" charset="0"/>
                <a:cs typeface="Times New Roman" pitchFamily="18" charset="0"/>
              </a:rPr>
              <a:t>(aq)   </a:t>
            </a:r>
            <a:r>
              <a:rPr lang="en-US" sz="2800" b="1" smtClean="0">
                <a:latin typeface="Times New Roman" pitchFamily="18" charset="0"/>
                <a:cs typeface="Times New Roman" pitchFamily="18" charset="0"/>
              </a:rPr>
              <a:t>+   H</a:t>
            </a:r>
            <a:r>
              <a:rPr lang="en-US" sz="2800" b="1" baseline="-25000" smtClean="0">
                <a:latin typeface="Times New Roman" pitchFamily="18" charset="0"/>
                <a:cs typeface="Times New Roman" pitchFamily="18" charset="0"/>
              </a:rPr>
              <a:t>2</a:t>
            </a:r>
            <a:r>
              <a:rPr lang="en-US" sz="2800" b="1" smtClean="0">
                <a:latin typeface="Times New Roman" pitchFamily="18" charset="0"/>
                <a:cs typeface="Times New Roman" pitchFamily="18" charset="0"/>
              </a:rPr>
              <a:t>O</a:t>
            </a:r>
            <a:r>
              <a:rPr lang="en-US" sz="2800" b="1" i="1" smtClean="0">
                <a:latin typeface="Times New Roman" pitchFamily="18" charset="0"/>
                <a:cs typeface="Times New Roman" pitchFamily="18" charset="0"/>
              </a:rPr>
              <a:t>(l)    </a:t>
            </a:r>
            <a:r>
              <a:rPr lang="en-US" sz="2800" b="1" i="1" smtClean="0">
                <a:latin typeface="Times New Roman" pitchFamily="18" charset="0"/>
                <a:cs typeface="Times New Roman" pitchFamily="18" charset="0"/>
                <a:sym typeface="Wingdings 3" pitchFamily="18" charset="2"/>
              </a:rPr>
              <a:t>    </a:t>
            </a:r>
            <a:r>
              <a:rPr lang="en-US" sz="2800" b="1" smtClean="0">
                <a:latin typeface="Times New Roman" pitchFamily="18" charset="0"/>
                <a:cs typeface="Times New Roman" pitchFamily="18" charset="0"/>
              </a:rPr>
              <a:t>NH</a:t>
            </a:r>
            <a:r>
              <a:rPr lang="en-US" sz="2800" b="1" baseline="-25000" smtClean="0">
                <a:latin typeface="Times New Roman" pitchFamily="18" charset="0"/>
                <a:cs typeface="Times New Roman" pitchFamily="18" charset="0"/>
              </a:rPr>
              <a:t>4</a:t>
            </a:r>
            <a:r>
              <a:rPr lang="en-US" sz="2800" b="1" baseline="30000" smtClean="0">
                <a:latin typeface="Times New Roman" pitchFamily="18" charset="0"/>
                <a:cs typeface="Times New Roman" pitchFamily="18" charset="0"/>
              </a:rPr>
              <a:t>+</a:t>
            </a:r>
            <a:r>
              <a:rPr lang="en-US" sz="2800" b="1" i="1" smtClean="0">
                <a:latin typeface="Times New Roman" pitchFamily="18" charset="0"/>
                <a:cs typeface="Times New Roman" pitchFamily="18" charset="0"/>
              </a:rPr>
              <a:t>aq)    </a:t>
            </a:r>
            <a:r>
              <a:rPr lang="en-US" sz="2800" b="1" smtClean="0">
                <a:latin typeface="Times New Roman" pitchFamily="18" charset="0"/>
                <a:cs typeface="Times New Roman" pitchFamily="18" charset="0"/>
              </a:rPr>
              <a:t>+   OH</a:t>
            </a:r>
            <a:r>
              <a:rPr lang="en-US" sz="4000" b="1" baseline="30000" smtClean="0">
                <a:latin typeface="Times New Roman" pitchFamily="18" charset="0"/>
                <a:cs typeface="Times New Roman" pitchFamily="18" charset="0"/>
              </a:rPr>
              <a:t>-</a:t>
            </a:r>
            <a:r>
              <a:rPr lang="en-US" sz="2800" b="1" i="1" smtClean="0">
                <a:latin typeface="Times New Roman" pitchFamily="18" charset="0"/>
                <a:cs typeface="Times New Roman" pitchFamily="18" charset="0"/>
              </a:rPr>
              <a:t>(aq)</a:t>
            </a:r>
            <a:endParaRPr lang="en-US" sz="2800" b="1" smtClean="0">
              <a:latin typeface="Times New Roman" pitchFamily="18" charset="0"/>
              <a:cs typeface="Times New Roman" pitchFamily="18" charset="0"/>
            </a:endParaRPr>
          </a:p>
          <a:p>
            <a:pPr algn="l" rtl="0" eaLnBrk="1" hangingPunct="1">
              <a:buFont typeface="Wingdings" pitchFamily="2" charset="2"/>
              <a:buNone/>
            </a:pPr>
            <a:endParaRPr lang="en-US" sz="2800" smtClean="0">
              <a:latin typeface="Times New Roman" pitchFamily="18" charset="0"/>
              <a:cs typeface="Times New Roman" pitchFamily="18" charset="0"/>
            </a:endParaRPr>
          </a:p>
        </p:txBody>
      </p:sp>
      <p:sp>
        <p:nvSpPr>
          <p:cNvPr id="4" name="Text Box 4"/>
          <p:cNvSpPr txBox="1">
            <a:spLocks noChangeArrowheads="1"/>
          </p:cNvSpPr>
          <p:nvPr/>
        </p:nvSpPr>
        <p:spPr bwMode="auto">
          <a:xfrm>
            <a:off x="1201738" y="2047875"/>
            <a:ext cx="852487" cy="461963"/>
          </a:xfrm>
          <a:prstGeom prst="rect">
            <a:avLst/>
          </a:prstGeom>
          <a:solidFill>
            <a:srgbClr val="00B050"/>
          </a:solidFill>
          <a:ln>
            <a:headEnd/>
            <a:tailEnd/>
          </a:ln>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pPr>
              <a:defRPr/>
            </a:pPr>
            <a:r>
              <a:rPr lang="en-US" sz="2400" dirty="0">
                <a:solidFill>
                  <a:srgbClr val="FF0000"/>
                </a:solidFill>
              </a:rPr>
              <a:t>base</a:t>
            </a:r>
          </a:p>
        </p:txBody>
      </p:sp>
      <p:sp>
        <p:nvSpPr>
          <p:cNvPr id="5" name="Text Box 5"/>
          <p:cNvSpPr txBox="1">
            <a:spLocks noChangeArrowheads="1"/>
          </p:cNvSpPr>
          <p:nvPr/>
        </p:nvSpPr>
        <p:spPr bwMode="auto">
          <a:xfrm>
            <a:off x="5116513" y="2047875"/>
            <a:ext cx="750887" cy="460375"/>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wrap="none">
            <a:spAutoFit/>
          </a:bodyPr>
          <a:lstStyle/>
          <a:p>
            <a:pPr>
              <a:defRPr/>
            </a:pPr>
            <a:r>
              <a:rPr lang="en-US" sz="2400" dirty="0">
                <a:solidFill>
                  <a:srgbClr val="FFFF00"/>
                </a:solidFill>
              </a:rPr>
              <a:t>acid</a:t>
            </a:r>
          </a:p>
        </p:txBody>
      </p:sp>
      <p:sp>
        <p:nvSpPr>
          <p:cNvPr id="6" name="Text Box 6"/>
          <p:cNvSpPr txBox="1">
            <a:spLocks noChangeArrowheads="1"/>
          </p:cNvSpPr>
          <p:nvPr/>
        </p:nvSpPr>
        <p:spPr bwMode="auto">
          <a:xfrm>
            <a:off x="2982913" y="2047875"/>
            <a:ext cx="750887" cy="460375"/>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spAutoFit/>
          </a:bodyPr>
          <a:lstStyle/>
          <a:p>
            <a:pPr>
              <a:defRPr/>
            </a:pPr>
            <a:r>
              <a:rPr lang="en-US" sz="2400" dirty="0">
                <a:solidFill>
                  <a:srgbClr val="FFFF00"/>
                </a:solidFill>
              </a:rPr>
              <a:t>acid</a:t>
            </a:r>
          </a:p>
        </p:txBody>
      </p:sp>
      <p:sp>
        <p:nvSpPr>
          <p:cNvPr id="7" name="Text Box 7"/>
          <p:cNvSpPr txBox="1">
            <a:spLocks noChangeArrowheads="1"/>
          </p:cNvSpPr>
          <p:nvPr/>
        </p:nvSpPr>
        <p:spPr bwMode="auto">
          <a:xfrm>
            <a:off x="7242175" y="2047875"/>
            <a:ext cx="852488" cy="461963"/>
          </a:xfrm>
          <a:prstGeom prst="rect">
            <a:avLst/>
          </a:prstGeom>
          <a:solidFill>
            <a:srgbClr val="00B050"/>
          </a:solidFill>
          <a:ln>
            <a:headEnd/>
            <a:tailEnd/>
          </a:ln>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pPr>
              <a:defRPr/>
            </a:pPr>
            <a:r>
              <a:rPr lang="en-US" sz="2400" dirty="0">
                <a:solidFill>
                  <a:srgbClr val="FF0000"/>
                </a:solidFill>
              </a:rPr>
              <a:t>base</a:t>
            </a:r>
          </a:p>
        </p:txBody>
      </p:sp>
      <p:sp>
        <p:nvSpPr>
          <p:cNvPr id="85002" name="TextBox 27"/>
          <p:cNvSpPr txBox="1">
            <a:spLocks noChangeArrowheads="1"/>
          </p:cNvSpPr>
          <p:nvPr/>
        </p:nvSpPr>
        <p:spPr bwMode="auto">
          <a:xfrm>
            <a:off x="4449763" y="3429000"/>
            <a:ext cx="2189162" cy="708025"/>
          </a:xfrm>
          <a:prstGeom prst="rect">
            <a:avLst/>
          </a:prstGeom>
          <a:solidFill>
            <a:srgbClr val="0070C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spAutoFit/>
          </a:bodyPr>
          <a:lstStyle/>
          <a:p>
            <a:pPr>
              <a:defRPr/>
            </a:pPr>
            <a:r>
              <a:rPr lang="en-US" sz="2000" dirty="0">
                <a:solidFill>
                  <a:srgbClr val="FFFF00"/>
                </a:solidFill>
              </a:rPr>
              <a:t>NH</a:t>
            </a:r>
            <a:r>
              <a:rPr lang="en-US" sz="2000" baseline="-25000" dirty="0">
                <a:solidFill>
                  <a:srgbClr val="FFFF00"/>
                </a:solidFill>
              </a:rPr>
              <a:t>4</a:t>
            </a:r>
            <a:r>
              <a:rPr lang="en-US" sz="2000" baseline="30000" dirty="0">
                <a:solidFill>
                  <a:srgbClr val="FFFF00"/>
                </a:solidFill>
              </a:rPr>
              <a:t>+</a:t>
            </a:r>
            <a:r>
              <a:rPr lang="en-US" sz="2000" dirty="0">
                <a:solidFill>
                  <a:srgbClr val="FFFF00"/>
                </a:solidFill>
              </a:rPr>
              <a:t> is conjugate</a:t>
            </a:r>
          </a:p>
          <a:p>
            <a:pPr>
              <a:defRPr/>
            </a:pPr>
            <a:r>
              <a:rPr lang="en-US" sz="2000" dirty="0">
                <a:solidFill>
                  <a:srgbClr val="FFFF00"/>
                </a:solidFill>
              </a:rPr>
              <a:t>acid of base NH</a:t>
            </a:r>
            <a:r>
              <a:rPr lang="en-US" sz="2000" baseline="-25000" dirty="0">
                <a:solidFill>
                  <a:srgbClr val="FFFF00"/>
                </a:solidFill>
              </a:rPr>
              <a:t>3</a:t>
            </a:r>
            <a:endParaRPr lang="en-US" sz="2000" dirty="0">
              <a:solidFill>
                <a:srgbClr val="FFFF00"/>
              </a:solidFill>
            </a:endParaRPr>
          </a:p>
        </p:txBody>
      </p:sp>
      <p:sp>
        <p:nvSpPr>
          <p:cNvPr id="85003" name="TextBox 28"/>
          <p:cNvSpPr txBox="1">
            <a:spLocks noChangeArrowheads="1"/>
          </p:cNvSpPr>
          <p:nvPr/>
        </p:nvSpPr>
        <p:spPr bwMode="auto">
          <a:xfrm>
            <a:off x="6645275" y="3429000"/>
            <a:ext cx="2116138" cy="708025"/>
          </a:xfrm>
          <a:prstGeom prst="rect">
            <a:avLst/>
          </a:prstGeom>
          <a:solidFill>
            <a:srgbClr val="0070C0"/>
          </a:solidFill>
          <a:ln>
            <a:headEnd/>
            <a:tailEnd/>
          </a:ln>
        </p:spPr>
        <p:style>
          <a:lnRef idx="3">
            <a:schemeClr val="lt1"/>
          </a:lnRef>
          <a:fillRef idx="1">
            <a:schemeClr val="accent1"/>
          </a:fillRef>
          <a:effectRef idx="1">
            <a:schemeClr val="accent1"/>
          </a:effectRef>
          <a:fontRef idx="minor">
            <a:schemeClr val="lt1"/>
          </a:fontRef>
        </p:style>
        <p:txBody>
          <a:bodyPr wrap="none">
            <a:spAutoFit/>
          </a:bodyPr>
          <a:lstStyle/>
          <a:p>
            <a:pPr>
              <a:defRPr/>
            </a:pPr>
            <a:r>
              <a:rPr lang="en-US" sz="2000" dirty="0">
                <a:solidFill>
                  <a:srgbClr val="FFFF00"/>
                </a:solidFill>
              </a:rPr>
              <a:t>OH</a:t>
            </a:r>
            <a:r>
              <a:rPr lang="en-US" sz="2000" baseline="30000" dirty="0">
                <a:solidFill>
                  <a:srgbClr val="FFFF00"/>
                </a:solidFill>
              </a:rPr>
              <a:t>-</a:t>
            </a:r>
            <a:r>
              <a:rPr lang="en-US" sz="2000" dirty="0">
                <a:solidFill>
                  <a:srgbClr val="FFFF00"/>
                </a:solidFill>
              </a:rPr>
              <a:t> is conjugate</a:t>
            </a:r>
          </a:p>
          <a:p>
            <a:pPr>
              <a:defRPr/>
            </a:pPr>
            <a:r>
              <a:rPr lang="en-US" sz="2000" dirty="0">
                <a:solidFill>
                  <a:srgbClr val="FFFF00"/>
                </a:solidFill>
              </a:rPr>
              <a:t>base of acid H</a:t>
            </a:r>
            <a:r>
              <a:rPr lang="en-US" sz="2000" baseline="-25000" dirty="0">
                <a:solidFill>
                  <a:srgbClr val="FFFF00"/>
                </a:solidFill>
              </a:rPr>
              <a:t>2</a:t>
            </a:r>
            <a:r>
              <a:rPr lang="en-US" sz="2000" dirty="0">
                <a:solidFill>
                  <a:srgbClr val="FFFF00"/>
                </a:solidFill>
              </a:rPr>
              <a:t>O</a:t>
            </a:r>
            <a:endParaRPr lang="en-US" sz="2000" baseline="-25000" dirty="0">
              <a:solidFill>
                <a:srgbClr val="FFFF00"/>
              </a:solidFill>
            </a:endParaRPr>
          </a:p>
        </p:txBody>
      </p:sp>
      <p:sp>
        <p:nvSpPr>
          <p:cNvPr id="85004" name="TextBox 29"/>
          <p:cNvSpPr txBox="1">
            <a:spLocks noChangeArrowheads="1"/>
          </p:cNvSpPr>
          <p:nvPr/>
        </p:nvSpPr>
        <p:spPr bwMode="auto">
          <a:xfrm>
            <a:off x="1203325" y="3429000"/>
            <a:ext cx="1209675" cy="708025"/>
          </a:xfrm>
          <a:prstGeom prst="rect">
            <a:avLst/>
          </a:prstGeom>
          <a:ln>
            <a:headEnd/>
            <a:tailEnd/>
          </a:ln>
        </p:spPr>
        <p:style>
          <a:lnRef idx="3">
            <a:schemeClr val="lt1"/>
          </a:lnRef>
          <a:fillRef idx="1">
            <a:schemeClr val="accent4"/>
          </a:fillRef>
          <a:effectRef idx="1">
            <a:schemeClr val="accent4"/>
          </a:effectRef>
          <a:fontRef idx="minor">
            <a:schemeClr val="lt1"/>
          </a:fontRef>
        </p:style>
        <p:txBody>
          <a:bodyPr wrap="none">
            <a:spAutoFit/>
          </a:bodyPr>
          <a:lstStyle/>
          <a:p>
            <a:pPr>
              <a:defRPr/>
            </a:pPr>
            <a:r>
              <a:rPr lang="en-US" sz="2000" dirty="0" err="1">
                <a:solidFill>
                  <a:srgbClr val="FFFF00"/>
                </a:solidFill>
              </a:rPr>
              <a:t>Bronsted</a:t>
            </a:r>
            <a:r>
              <a:rPr lang="en-US" sz="2000" dirty="0">
                <a:solidFill>
                  <a:srgbClr val="FFFF00"/>
                </a:solidFill>
              </a:rPr>
              <a:t/>
            </a:r>
            <a:br>
              <a:rPr lang="en-US" sz="2000" dirty="0">
                <a:solidFill>
                  <a:srgbClr val="FFFF00"/>
                </a:solidFill>
              </a:rPr>
            </a:br>
            <a:r>
              <a:rPr lang="en-US" sz="2000" dirty="0">
                <a:solidFill>
                  <a:srgbClr val="FFFF00"/>
                </a:solidFill>
              </a:rPr>
              <a:t>Base</a:t>
            </a:r>
          </a:p>
        </p:txBody>
      </p:sp>
      <p:sp>
        <p:nvSpPr>
          <p:cNvPr id="85005" name="TextBox 30"/>
          <p:cNvSpPr txBox="1">
            <a:spLocks noChangeArrowheads="1"/>
          </p:cNvSpPr>
          <p:nvPr/>
        </p:nvSpPr>
        <p:spPr bwMode="auto">
          <a:xfrm>
            <a:off x="2768600" y="3429000"/>
            <a:ext cx="1209675" cy="708025"/>
          </a:xfrm>
          <a:prstGeom prst="rect">
            <a:avLst/>
          </a:prstGeom>
          <a:ln>
            <a:headEnd/>
            <a:tailEnd/>
          </a:ln>
        </p:spPr>
        <p:style>
          <a:lnRef idx="3">
            <a:schemeClr val="lt1"/>
          </a:lnRef>
          <a:fillRef idx="1">
            <a:schemeClr val="accent4"/>
          </a:fillRef>
          <a:effectRef idx="1">
            <a:schemeClr val="accent4"/>
          </a:effectRef>
          <a:fontRef idx="minor">
            <a:schemeClr val="lt1"/>
          </a:fontRef>
        </p:style>
        <p:txBody>
          <a:bodyPr wrap="none">
            <a:spAutoFit/>
          </a:bodyPr>
          <a:lstStyle/>
          <a:p>
            <a:pPr>
              <a:defRPr/>
            </a:pPr>
            <a:r>
              <a:rPr lang="en-US" sz="2000" dirty="0" err="1">
                <a:solidFill>
                  <a:srgbClr val="FFFF00"/>
                </a:solidFill>
              </a:rPr>
              <a:t>Bronsted</a:t>
            </a:r>
            <a:r>
              <a:rPr lang="en-US" sz="2000" dirty="0">
                <a:solidFill>
                  <a:srgbClr val="FFFF00"/>
                </a:solidFill>
              </a:rPr>
              <a:t/>
            </a:r>
            <a:br>
              <a:rPr lang="en-US" sz="2000" dirty="0">
                <a:solidFill>
                  <a:srgbClr val="FFFF00"/>
                </a:solidFill>
              </a:rPr>
            </a:br>
            <a:r>
              <a:rPr lang="en-US" sz="2000" dirty="0">
                <a:solidFill>
                  <a:srgbClr val="FFFF00"/>
                </a:solidFill>
              </a:rPr>
              <a:t>Acid</a:t>
            </a:r>
          </a:p>
        </p:txBody>
      </p:sp>
      <p:sp>
        <p:nvSpPr>
          <p:cNvPr id="16" name="TextBox 15"/>
          <p:cNvSpPr txBox="1"/>
          <p:nvPr/>
        </p:nvSpPr>
        <p:spPr>
          <a:xfrm>
            <a:off x="2768600" y="4265613"/>
            <a:ext cx="1209675" cy="708025"/>
          </a:xfrm>
          <a:prstGeom prst="rect">
            <a:avLst/>
          </a:prstGeom>
          <a:solidFill>
            <a:schemeClr val="accent6">
              <a:lumMod val="60000"/>
              <a:lumOff val="40000"/>
            </a:schemeClr>
          </a:solidFill>
        </p:spPr>
        <p:style>
          <a:lnRef idx="2">
            <a:schemeClr val="accent6">
              <a:shade val="50000"/>
            </a:schemeClr>
          </a:lnRef>
          <a:fillRef idx="1">
            <a:schemeClr val="accent6"/>
          </a:fillRef>
          <a:effectRef idx="0">
            <a:schemeClr val="accent6"/>
          </a:effectRef>
          <a:fontRef idx="minor">
            <a:schemeClr val="lt1"/>
          </a:fontRef>
        </p:style>
        <p:txBody>
          <a:bodyPr wrap="none">
            <a:spAutoFit/>
          </a:bodyPr>
          <a:lstStyle/>
          <a:p>
            <a:pPr>
              <a:defRPr/>
            </a:pPr>
            <a:r>
              <a:rPr lang="en-US" sz="2000" dirty="0">
                <a:solidFill>
                  <a:srgbClr val="FFFF00"/>
                </a:solidFill>
              </a:rPr>
              <a:t>Donates</a:t>
            </a:r>
            <a:r>
              <a:rPr lang="en-US" sz="2000" dirty="0">
                <a:solidFill>
                  <a:srgbClr val="FF0000"/>
                </a:solidFill>
              </a:rPr>
              <a:t> </a:t>
            </a:r>
          </a:p>
          <a:p>
            <a:pPr>
              <a:defRPr/>
            </a:pPr>
            <a:r>
              <a:rPr lang="en-US" sz="2000" dirty="0">
                <a:solidFill>
                  <a:srgbClr val="FFFF00"/>
                </a:solidFill>
              </a:rPr>
              <a:t>Proton</a:t>
            </a:r>
          </a:p>
        </p:txBody>
      </p:sp>
      <p:sp>
        <p:nvSpPr>
          <p:cNvPr id="17" name="TextBox 16"/>
          <p:cNvSpPr txBox="1"/>
          <p:nvPr/>
        </p:nvSpPr>
        <p:spPr>
          <a:xfrm>
            <a:off x="1260475" y="4265613"/>
            <a:ext cx="1095375" cy="708025"/>
          </a:xfrm>
          <a:prstGeom prst="rect">
            <a:avLst/>
          </a:prstGeom>
          <a:solidFill>
            <a:schemeClr val="accent6">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pPr>
              <a:defRPr/>
            </a:pPr>
            <a:r>
              <a:rPr lang="en-US" sz="2000" dirty="0">
                <a:solidFill>
                  <a:srgbClr val="FF0000"/>
                </a:solidFill>
              </a:rPr>
              <a:t>Accepts</a:t>
            </a:r>
          </a:p>
          <a:p>
            <a:pPr>
              <a:defRPr/>
            </a:pPr>
            <a:r>
              <a:rPr lang="en-US" sz="2000" dirty="0">
                <a:solidFill>
                  <a:srgbClr val="FF0000"/>
                </a:solidFill>
              </a:rPr>
              <a:t>Proton</a:t>
            </a:r>
          </a:p>
        </p:txBody>
      </p:sp>
      <p:grpSp>
        <p:nvGrpSpPr>
          <p:cNvPr id="659469" name="Group 21"/>
          <p:cNvGrpSpPr>
            <a:grpSpLocks/>
          </p:cNvGrpSpPr>
          <p:nvPr/>
        </p:nvGrpSpPr>
        <p:grpSpPr bwMode="auto">
          <a:xfrm>
            <a:off x="3267075" y="2438400"/>
            <a:ext cx="4429125" cy="762000"/>
            <a:chOff x="3267075" y="2589212"/>
            <a:chExt cx="4429125" cy="762000"/>
          </a:xfrm>
        </p:grpSpPr>
        <p:cxnSp>
          <p:nvCxnSpPr>
            <p:cNvPr id="85013" name="Straight Connector 27"/>
            <p:cNvCxnSpPr>
              <a:cxnSpLocks noChangeShapeType="1"/>
            </p:cNvCxnSpPr>
            <p:nvPr/>
          </p:nvCxnSpPr>
          <p:spPr bwMode="auto">
            <a:xfrm>
              <a:off x="3267075" y="3351212"/>
              <a:ext cx="4429125" cy="0"/>
            </a:xfrm>
            <a:prstGeom prst="line">
              <a:avLst/>
            </a:prstGeom>
            <a:ln>
              <a:headEnd/>
              <a:tailEnd/>
            </a:ln>
          </p:spPr>
          <p:style>
            <a:lnRef idx="3">
              <a:schemeClr val="accent2"/>
            </a:lnRef>
            <a:fillRef idx="0">
              <a:schemeClr val="accent2"/>
            </a:fillRef>
            <a:effectRef idx="2">
              <a:schemeClr val="accent2"/>
            </a:effectRef>
            <a:fontRef idx="minor">
              <a:schemeClr val="tx1"/>
            </a:fontRef>
          </p:style>
        </p:cxnSp>
        <p:cxnSp>
          <p:nvCxnSpPr>
            <p:cNvPr id="85014" name="Straight Arrow Connector 37"/>
            <p:cNvCxnSpPr>
              <a:cxnSpLocks noChangeShapeType="1"/>
            </p:cNvCxnSpPr>
            <p:nvPr/>
          </p:nvCxnSpPr>
          <p:spPr bwMode="auto">
            <a:xfrm rot="5400000" flipH="1" flipV="1">
              <a:off x="7316788" y="2971800"/>
              <a:ext cx="757237" cy="1587"/>
            </a:xfrm>
            <a:prstGeom prst="straightConnector1">
              <a:avLst/>
            </a:prstGeom>
            <a:ln>
              <a:headEnd/>
              <a:tailEnd type="arrow" w="med" len="med"/>
            </a:ln>
          </p:spPr>
          <p:style>
            <a:lnRef idx="3">
              <a:schemeClr val="accent2"/>
            </a:lnRef>
            <a:fillRef idx="0">
              <a:schemeClr val="accent2"/>
            </a:fillRef>
            <a:effectRef idx="2">
              <a:schemeClr val="accent2"/>
            </a:effectRef>
            <a:fontRef idx="minor">
              <a:schemeClr val="tx1"/>
            </a:fontRef>
          </p:style>
        </p:cxnSp>
        <p:cxnSp>
          <p:nvCxnSpPr>
            <p:cNvPr id="85015" name="Straight Arrow Connector 40"/>
            <p:cNvCxnSpPr>
              <a:cxnSpLocks noChangeShapeType="1"/>
            </p:cNvCxnSpPr>
            <p:nvPr/>
          </p:nvCxnSpPr>
          <p:spPr bwMode="auto">
            <a:xfrm rot="5400000" flipH="1" flipV="1">
              <a:off x="2897188" y="2967037"/>
              <a:ext cx="757238" cy="1587"/>
            </a:xfrm>
            <a:prstGeom prst="straightConnector1">
              <a:avLst/>
            </a:prstGeom>
            <a:ln>
              <a:headEnd/>
              <a:tailEnd type="arrow" w="med" len="med"/>
            </a:ln>
          </p:spPr>
          <p:style>
            <a:lnRef idx="3">
              <a:schemeClr val="accent2"/>
            </a:lnRef>
            <a:fillRef idx="0">
              <a:schemeClr val="accent2"/>
            </a:fillRef>
            <a:effectRef idx="2">
              <a:schemeClr val="accent2"/>
            </a:effectRef>
            <a:fontRef idx="minor">
              <a:schemeClr val="tx1"/>
            </a:fontRef>
          </p:style>
        </p:cxnSp>
      </p:grpSp>
      <p:grpSp>
        <p:nvGrpSpPr>
          <p:cNvPr id="659470" name="Group 34"/>
          <p:cNvGrpSpPr>
            <a:grpSpLocks/>
          </p:cNvGrpSpPr>
          <p:nvPr/>
        </p:nvGrpSpPr>
        <p:grpSpPr bwMode="auto">
          <a:xfrm>
            <a:off x="1609725" y="2438400"/>
            <a:ext cx="3886200" cy="609600"/>
            <a:chOff x="1609725" y="2438400"/>
            <a:chExt cx="3886200" cy="609600"/>
          </a:xfrm>
        </p:grpSpPr>
        <p:cxnSp>
          <p:nvCxnSpPr>
            <p:cNvPr id="85010" name="Straight Connector 27"/>
            <p:cNvCxnSpPr>
              <a:cxnSpLocks noChangeShapeType="1"/>
            </p:cNvCxnSpPr>
            <p:nvPr/>
          </p:nvCxnSpPr>
          <p:spPr bwMode="auto">
            <a:xfrm>
              <a:off x="1609725" y="3048000"/>
              <a:ext cx="3886200" cy="0"/>
            </a:xfrm>
            <a:prstGeom prst="line">
              <a:avLst/>
            </a:prstGeom>
            <a:ln>
              <a:headEnd/>
              <a:tailEnd/>
            </a:ln>
          </p:spPr>
          <p:style>
            <a:lnRef idx="3">
              <a:schemeClr val="accent2"/>
            </a:lnRef>
            <a:fillRef idx="0">
              <a:schemeClr val="accent2"/>
            </a:fillRef>
            <a:effectRef idx="2">
              <a:schemeClr val="accent2"/>
            </a:effectRef>
            <a:fontRef idx="minor">
              <a:schemeClr val="tx1"/>
            </a:fontRef>
          </p:style>
        </p:cxnSp>
        <p:cxnSp>
          <p:nvCxnSpPr>
            <p:cNvPr id="85011" name="Straight Arrow Connector 40"/>
            <p:cNvCxnSpPr>
              <a:cxnSpLocks noChangeShapeType="1"/>
            </p:cNvCxnSpPr>
            <p:nvPr/>
          </p:nvCxnSpPr>
          <p:spPr bwMode="auto">
            <a:xfrm rot="5400000" flipH="1" flipV="1">
              <a:off x="1316038" y="2741613"/>
              <a:ext cx="604837" cy="1587"/>
            </a:xfrm>
            <a:prstGeom prst="straightConnector1">
              <a:avLst/>
            </a:prstGeom>
            <a:ln>
              <a:headEnd/>
              <a:tailEnd type="arrow" w="med" len="med"/>
            </a:ln>
          </p:spPr>
          <p:style>
            <a:lnRef idx="3">
              <a:schemeClr val="accent2"/>
            </a:lnRef>
            <a:fillRef idx="0">
              <a:schemeClr val="accent2"/>
            </a:fillRef>
            <a:effectRef idx="2">
              <a:schemeClr val="accent2"/>
            </a:effectRef>
            <a:fontRef idx="minor">
              <a:schemeClr val="tx1"/>
            </a:fontRef>
          </p:style>
        </p:cxnSp>
        <p:cxnSp>
          <p:nvCxnSpPr>
            <p:cNvPr id="85012" name="Straight Arrow Connector 40"/>
            <p:cNvCxnSpPr>
              <a:cxnSpLocks noChangeShapeType="1"/>
            </p:cNvCxnSpPr>
            <p:nvPr/>
          </p:nvCxnSpPr>
          <p:spPr bwMode="auto">
            <a:xfrm rot="5400000" flipH="1" flipV="1">
              <a:off x="5183188" y="2740025"/>
              <a:ext cx="604838" cy="1587"/>
            </a:xfrm>
            <a:prstGeom prst="straightConnector1">
              <a:avLst/>
            </a:prstGeom>
            <a:ln>
              <a:headEnd/>
              <a:tailEnd type="arrow" w="med" len="med"/>
            </a:ln>
          </p:spPr>
          <p:style>
            <a:lnRef idx="3">
              <a:schemeClr val="accent2"/>
            </a:lnRef>
            <a:fillRef idx="0">
              <a:schemeClr val="accent2"/>
            </a:fillRef>
            <a:effectRef idx="2">
              <a:schemeClr val="accent2"/>
            </a:effectRef>
            <a:fontRef idx="minor">
              <a:schemeClr val="tx1"/>
            </a:fontRef>
          </p:style>
        </p:cxnSp>
      </p:grpSp>
      <p:sp>
        <p:nvSpPr>
          <p:cNvPr id="659471" name="Slide Number Placeholder 20"/>
          <p:cNvSpPr>
            <a:spLocks noGrp="1"/>
          </p:cNvSpPr>
          <p:nvPr>
            <p:ph type="sldNum" sz="quarter" idx="12"/>
          </p:nvPr>
        </p:nvSpPr>
        <p:spPr>
          <a:noFill/>
        </p:spPr>
        <p:txBody>
          <a:bodyPr/>
          <a:lstStyle/>
          <a:p>
            <a:fld id="{FFFED869-541B-4EC8-B390-7E9660220D2A}" type="slidenum">
              <a:rPr lang="ar-SA" smtClean="0">
                <a:latin typeface="Arial" pitchFamily="34" charset="0"/>
                <a:cs typeface="Arial" pitchFamily="34" charset="0"/>
              </a:rPr>
              <a:pPr/>
              <a:t>607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11" name="Content Placeholder 2"/>
          <p:cNvSpPr>
            <a:spLocks noGrp="1"/>
          </p:cNvSpPr>
          <p:nvPr>
            <p:ph idx="1"/>
          </p:nvPr>
        </p:nvSpPr>
        <p:spPr>
          <a:xfrm>
            <a:off x="457200" y="228600"/>
            <a:ext cx="8229600" cy="990600"/>
          </a:xfrm>
        </p:spPr>
        <p:txBody>
          <a:bodyPr/>
          <a:lstStyle/>
          <a:p>
            <a:pPr algn="l" rtl="0" eaLnBrk="1" hangingPunct="1">
              <a:buFontTx/>
              <a:buNone/>
            </a:pPr>
            <a:r>
              <a:rPr lang="en-US" smtClean="0"/>
              <a:t>Ex: 1- Identify the conjugate acid-base pairs in the following:</a:t>
            </a:r>
          </a:p>
        </p:txBody>
      </p:sp>
      <p:graphicFrame>
        <p:nvGraphicFramePr>
          <p:cNvPr id="98306" name="Object 2" descr="Walnut"/>
          <p:cNvGraphicFramePr>
            <a:graphicFrameLocks noChangeAspect="1"/>
          </p:cNvGraphicFramePr>
          <p:nvPr/>
        </p:nvGraphicFramePr>
        <p:xfrm>
          <a:off x="882650" y="1295400"/>
          <a:ext cx="7607300" cy="393700"/>
        </p:xfrm>
        <a:graphic>
          <a:graphicData uri="http://schemas.openxmlformats.org/presentationml/2006/ole">
            <mc:AlternateContent xmlns:mc="http://schemas.openxmlformats.org/markup-compatibility/2006">
              <mc:Choice xmlns:v="urn:schemas-microsoft-com:vml" Requires="v">
                <p:oleObj spid="_x0000_s98316" name="Equation" r:id="rId4" imgW="7607160" imgH="393480" progId="">
                  <p:embed/>
                </p:oleObj>
              </mc:Choice>
              <mc:Fallback>
                <p:oleObj name="Equation" r:id="rId4" imgW="7607160" imgH="393480" progId="">
                  <p:embed/>
                  <p:pic>
                    <p:nvPicPr>
                      <p:cNvPr id="0" name="Object 2" descr="Walnu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2650" y="1295400"/>
                        <a:ext cx="7607300" cy="3937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 name="Object 3" descr="Brown marble"/>
          <p:cNvGraphicFramePr>
            <a:graphicFrameLocks noChangeAspect="1"/>
          </p:cNvGraphicFramePr>
          <p:nvPr/>
        </p:nvGraphicFramePr>
        <p:xfrm>
          <a:off x="1924050" y="3124200"/>
          <a:ext cx="5524500" cy="889000"/>
        </p:xfrm>
        <a:graphic>
          <a:graphicData uri="http://schemas.openxmlformats.org/presentationml/2006/ole">
            <mc:AlternateContent xmlns:mc="http://schemas.openxmlformats.org/markup-compatibility/2006">
              <mc:Choice xmlns:v="urn:schemas-microsoft-com:vml" Requires="v">
                <p:oleObj spid="_x0000_s98317" name="Equation" r:id="rId7" imgW="5524200" imgH="888840" progId="">
                  <p:embed/>
                </p:oleObj>
              </mc:Choice>
              <mc:Fallback>
                <p:oleObj name="Equation" r:id="rId7" imgW="5524200" imgH="88884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24050" y="3124200"/>
                        <a:ext cx="5524500" cy="889000"/>
                      </a:xfrm>
                      <a:prstGeom prst="rect">
                        <a:avLst/>
                      </a:prstGeom>
                      <a:blipFill dpi="0" rotWithShape="0">
                        <a:blip r:embed="rId9"/>
                        <a:srcRect/>
                        <a:tile tx="0" ty="0" sx="100000" sy="100000" flip="none" algn="tl"/>
                      </a:blipFill>
                    </p:spPr>
                  </p:pic>
                </p:oleObj>
              </mc:Fallback>
            </mc:AlternateContent>
          </a:graphicData>
        </a:graphic>
      </p:graphicFrame>
      <p:graphicFrame>
        <p:nvGraphicFramePr>
          <p:cNvPr id="8" name="Object 4" descr="Brown marble"/>
          <p:cNvGraphicFramePr>
            <a:graphicFrameLocks noChangeAspect="1"/>
          </p:cNvGraphicFramePr>
          <p:nvPr/>
        </p:nvGraphicFramePr>
        <p:xfrm>
          <a:off x="2819400" y="4419600"/>
          <a:ext cx="3733800" cy="889000"/>
        </p:xfrm>
        <a:graphic>
          <a:graphicData uri="http://schemas.openxmlformats.org/presentationml/2006/ole">
            <mc:AlternateContent xmlns:mc="http://schemas.openxmlformats.org/markup-compatibility/2006">
              <mc:Choice xmlns:v="urn:schemas-microsoft-com:vml" Requires="v">
                <p:oleObj spid="_x0000_s98318" name="Equation" r:id="rId10" imgW="3733560" imgH="888840" progId="">
                  <p:embed/>
                </p:oleObj>
              </mc:Choice>
              <mc:Fallback>
                <p:oleObj name="Equation" r:id="rId10" imgW="3733560" imgH="888840" progId="">
                  <p:embed/>
                  <p:pic>
                    <p:nvPicPr>
                      <p:cNvPr id="0" name="Object 4" descr="Brown marbl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19400" y="4419600"/>
                        <a:ext cx="3733800" cy="889000"/>
                      </a:xfrm>
                      <a:prstGeom prst="rect">
                        <a:avLst/>
                      </a:prstGeom>
                      <a:blipFill dpi="0" rotWithShape="0">
                        <a:blip r:embed="rId9"/>
                        <a:srcRect/>
                        <a:tile tx="0" ty="0" sx="100000" sy="100000" flip="none" algn="tl"/>
                      </a:blipFill>
                    </p:spPr>
                  </p:pic>
                </p:oleObj>
              </mc:Fallback>
            </mc:AlternateContent>
          </a:graphicData>
        </a:graphic>
      </p:graphicFrame>
      <p:graphicFrame>
        <p:nvGraphicFramePr>
          <p:cNvPr id="9" name="Object 5" descr="Brown marble"/>
          <p:cNvGraphicFramePr>
            <a:graphicFrameLocks noChangeAspect="1"/>
          </p:cNvGraphicFramePr>
          <p:nvPr/>
        </p:nvGraphicFramePr>
        <p:xfrm>
          <a:off x="1625600" y="5702300"/>
          <a:ext cx="6121400" cy="393700"/>
        </p:xfrm>
        <a:graphic>
          <a:graphicData uri="http://schemas.openxmlformats.org/presentationml/2006/ole">
            <mc:AlternateContent xmlns:mc="http://schemas.openxmlformats.org/markup-compatibility/2006">
              <mc:Choice xmlns:v="urn:schemas-microsoft-com:vml" Requires="v">
                <p:oleObj spid="_x0000_s98319" name="Equation" r:id="rId12" imgW="6121080" imgH="393480" progId="">
                  <p:embed/>
                </p:oleObj>
              </mc:Choice>
              <mc:Fallback>
                <p:oleObj name="Equation" r:id="rId12" imgW="6121080" imgH="393480" progId="">
                  <p:embed/>
                  <p:pic>
                    <p:nvPicPr>
                      <p:cNvPr id="0" name="Object 5" descr="Brown marbl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625600" y="5702300"/>
                        <a:ext cx="6121400" cy="393700"/>
                      </a:xfrm>
                      <a:prstGeom prst="rect">
                        <a:avLst/>
                      </a:prstGeom>
                      <a:blipFill dpi="0" rotWithShape="0">
                        <a:blip r:embed="rId9"/>
                        <a:srcRect/>
                        <a:tile tx="0" ty="0" sx="100000" sy="100000" flip="none" algn="tl"/>
                      </a:blipFill>
                    </p:spPr>
                  </p:pic>
                </p:oleObj>
              </mc:Fallback>
            </mc:AlternateContent>
          </a:graphicData>
        </a:graphic>
      </p:graphicFrame>
      <p:graphicFrame>
        <p:nvGraphicFramePr>
          <p:cNvPr id="83974" name="Object 6" descr="Brown marble"/>
          <p:cNvGraphicFramePr>
            <a:graphicFrameLocks noChangeAspect="1"/>
          </p:cNvGraphicFramePr>
          <p:nvPr/>
        </p:nvGraphicFramePr>
        <p:xfrm>
          <a:off x="1828800" y="6324600"/>
          <a:ext cx="5829300" cy="393700"/>
        </p:xfrm>
        <a:graphic>
          <a:graphicData uri="http://schemas.openxmlformats.org/presentationml/2006/ole">
            <mc:AlternateContent xmlns:mc="http://schemas.openxmlformats.org/markup-compatibility/2006">
              <mc:Choice xmlns:v="urn:schemas-microsoft-com:vml" Requires="v">
                <p:oleObj spid="_x0000_s98320" name="Equation" r:id="rId14" imgW="5829120" imgH="393480" progId="">
                  <p:embed/>
                </p:oleObj>
              </mc:Choice>
              <mc:Fallback>
                <p:oleObj name="Equation" r:id="rId14" imgW="5829120" imgH="393480" progId="">
                  <p:embed/>
                  <p:pic>
                    <p:nvPicPr>
                      <p:cNvPr id="0" name="Object 6" descr="Brown marbl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828800" y="6324600"/>
                        <a:ext cx="5829300" cy="393700"/>
                      </a:xfrm>
                      <a:prstGeom prst="rect">
                        <a:avLst/>
                      </a:prstGeom>
                      <a:blipFill dpi="0" rotWithShape="0">
                        <a:blip r:embed="rId9"/>
                        <a:srcRect/>
                        <a:tile tx="0" ty="0" sx="100000" sy="100000" flip="none" algn="tl"/>
                      </a:blipFill>
                    </p:spPr>
                  </p:pic>
                </p:oleObj>
              </mc:Fallback>
            </mc:AlternateContent>
          </a:graphicData>
        </a:graphic>
      </p:graphicFrame>
      <p:grpSp>
        <p:nvGrpSpPr>
          <p:cNvPr id="2" name="Group 27"/>
          <p:cNvGrpSpPr>
            <a:grpSpLocks/>
          </p:cNvGrpSpPr>
          <p:nvPr/>
        </p:nvGrpSpPr>
        <p:grpSpPr bwMode="auto">
          <a:xfrm>
            <a:off x="1143000" y="1905000"/>
            <a:ext cx="7115175" cy="990600"/>
            <a:chOff x="1143000" y="1905000"/>
            <a:chExt cx="7114940" cy="990600"/>
          </a:xfrm>
          <a:solidFill>
            <a:schemeClr val="accent2"/>
          </a:solidFill>
        </p:grpSpPr>
        <p:grpSp>
          <p:nvGrpSpPr>
            <p:cNvPr id="3" name="Group 21"/>
            <p:cNvGrpSpPr>
              <a:grpSpLocks/>
            </p:cNvGrpSpPr>
            <p:nvPr/>
          </p:nvGrpSpPr>
          <p:grpSpPr bwMode="auto">
            <a:xfrm>
              <a:off x="1524000" y="1905000"/>
              <a:ext cx="5943600" cy="609600"/>
              <a:chOff x="1752600" y="1828800"/>
              <a:chExt cx="5943600" cy="609600"/>
            </a:xfrm>
            <a:grpFill/>
          </p:grpSpPr>
          <p:cxnSp>
            <p:nvCxnSpPr>
              <p:cNvPr id="2070" name="Straight Connector 11"/>
              <p:cNvCxnSpPr>
                <a:cxnSpLocks noChangeShapeType="1"/>
              </p:cNvCxnSpPr>
              <p:nvPr/>
            </p:nvCxnSpPr>
            <p:spPr bwMode="auto">
              <a:xfrm>
                <a:off x="1752600" y="2438400"/>
                <a:ext cx="5943600" cy="0"/>
              </a:xfrm>
              <a:prstGeom prst="line">
                <a:avLst/>
              </a:prstGeom>
              <a:ln>
                <a:headEnd/>
                <a:tailEnd/>
              </a:ln>
            </p:spPr>
            <p:style>
              <a:lnRef idx="3">
                <a:schemeClr val="accent5"/>
              </a:lnRef>
              <a:fillRef idx="0">
                <a:schemeClr val="accent5"/>
              </a:fillRef>
              <a:effectRef idx="2">
                <a:schemeClr val="accent5"/>
              </a:effectRef>
              <a:fontRef idx="minor">
                <a:schemeClr val="tx1"/>
              </a:fontRef>
            </p:style>
          </p:cxnSp>
          <p:cxnSp>
            <p:nvCxnSpPr>
              <p:cNvPr id="2071" name="Straight Connector 15"/>
              <p:cNvCxnSpPr>
                <a:cxnSpLocks noChangeShapeType="1"/>
              </p:cNvCxnSpPr>
              <p:nvPr/>
            </p:nvCxnSpPr>
            <p:spPr bwMode="auto">
              <a:xfrm rot="5400000">
                <a:off x="7391400" y="2133600"/>
                <a:ext cx="609600" cy="0"/>
              </a:xfrm>
              <a:prstGeom prst="line">
                <a:avLst/>
              </a:prstGeom>
              <a:ln>
                <a:headEnd/>
                <a:tailEnd/>
              </a:ln>
            </p:spPr>
            <p:style>
              <a:lnRef idx="3">
                <a:schemeClr val="accent5"/>
              </a:lnRef>
              <a:fillRef idx="0">
                <a:schemeClr val="accent5"/>
              </a:fillRef>
              <a:effectRef idx="2">
                <a:schemeClr val="accent5"/>
              </a:effectRef>
              <a:fontRef idx="minor">
                <a:schemeClr val="tx1"/>
              </a:fontRef>
            </p:style>
          </p:cxnSp>
          <p:cxnSp>
            <p:nvCxnSpPr>
              <p:cNvPr id="2072" name="Straight Connector 16"/>
              <p:cNvCxnSpPr>
                <a:cxnSpLocks noChangeShapeType="1"/>
              </p:cNvCxnSpPr>
              <p:nvPr/>
            </p:nvCxnSpPr>
            <p:spPr bwMode="auto">
              <a:xfrm rot="5400000">
                <a:off x="1447800" y="2133600"/>
                <a:ext cx="609600" cy="0"/>
              </a:xfrm>
              <a:prstGeom prst="line">
                <a:avLst/>
              </a:prstGeom>
              <a:ln>
                <a:headEnd/>
                <a:tailEnd/>
              </a:ln>
            </p:spPr>
            <p:style>
              <a:lnRef idx="3">
                <a:schemeClr val="accent5"/>
              </a:lnRef>
              <a:fillRef idx="0">
                <a:schemeClr val="accent5"/>
              </a:fillRef>
              <a:effectRef idx="2">
                <a:schemeClr val="accent5"/>
              </a:effectRef>
              <a:fontRef idx="minor">
                <a:schemeClr val="tx1"/>
              </a:fontRef>
            </p:style>
          </p:cxnSp>
        </p:grpSp>
        <p:sp>
          <p:nvSpPr>
            <p:cNvPr id="23" name="Text Box 6"/>
            <p:cNvSpPr txBox="1">
              <a:spLocks noChangeArrowheads="1"/>
            </p:cNvSpPr>
            <p:nvPr/>
          </p:nvSpPr>
          <p:spPr bwMode="auto">
            <a:xfrm>
              <a:off x="1143000" y="2495550"/>
              <a:ext cx="657203" cy="400050"/>
            </a:xfrm>
            <a:prstGeom prst="rect">
              <a:avLst/>
            </a:prstGeom>
            <a:solidFill>
              <a:schemeClr val="accent6">
                <a:lumMod val="40000"/>
                <a:lumOff val="60000"/>
              </a:schemeClr>
            </a:solidFill>
            <a:ln>
              <a:headEnd/>
              <a:tailEnd/>
            </a:ln>
          </p:spPr>
          <p:style>
            <a:lnRef idx="3">
              <a:schemeClr val="lt1"/>
            </a:lnRef>
            <a:fillRef idx="1">
              <a:schemeClr val="accent5"/>
            </a:fillRef>
            <a:effectRef idx="1">
              <a:schemeClr val="accent5"/>
            </a:effectRef>
            <a:fontRef idx="minor">
              <a:schemeClr val="lt1"/>
            </a:fontRef>
          </p:style>
          <p:txBody>
            <a:bodyPr wrap="none">
              <a:spAutoFit/>
            </a:bodyPr>
            <a:lstStyle/>
            <a:p>
              <a:pPr>
                <a:defRPr/>
              </a:pPr>
              <a:r>
                <a:rPr lang="en-US" sz="2000" dirty="0">
                  <a:solidFill>
                    <a:srgbClr val="FFFF00"/>
                  </a:solidFill>
                </a:rPr>
                <a:t>Acid</a:t>
              </a:r>
            </a:p>
          </p:txBody>
        </p:sp>
        <p:sp>
          <p:nvSpPr>
            <p:cNvPr id="25" name="Text Box 4"/>
            <p:cNvSpPr txBox="1">
              <a:spLocks noChangeArrowheads="1"/>
            </p:cNvSpPr>
            <p:nvPr/>
          </p:nvSpPr>
          <p:spPr bwMode="auto">
            <a:xfrm>
              <a:off x="6321254" y="2495550"/>
              <a:ext cx="1936686" cy="400050"/>
            </a:xfrm>
            <a:prstGeom prst="rect">
              <a:avLst/>
            </a:prstGeom>
            <a:solidFill>
              <a:srgbClr val="FF0000"/>
            </a:solidFill>
            <a:ln>
              <a:headEnd/>
              <a:tailEnd/>
            </a:ln>
          </p:spPr>
          <p:style>
            <a:lnRef idx="3">
              <a:schemeClr val="lt1"/>
            </a:lnRef>
            <a:fillRef idx="1">
              <a:schemeClr val="accent5"/>
            </a:fillRef>
            <a:effectRef idx="1">
              <a:schemeClr val="accent5"/>
            </a:effectRef>
            <a:fontRef idx="minor">
              <a:schemeClr val="lt1"/>
            </a:fontRef>
          </p:style>
          <p:txBody>
            <a:bodyPr wrap="none">
              <a:spAutoFit/>
            </a:bodyPr>
            <a:lstStyle/>
            <a:p>
              <a:pPr>
                <a:defRPr/>
              </a:pPr>
              <a:r>
                <a:rPr lang="en-US" sz="2000" dirty="0">
                  <a:solidFill>
                    <a:srgbClr val="FFFF00"/>
                  </a:solidFill>
                </a:rPr>
                <a:t>Conjugate base</a:t>
              </a:r>
            </a:p>
          </p:txBody>
        </p:sp>
      </p:grpSp>
      <p:grpSp>
        <p:nvGrpSpPr>
          <p:cNvPr id="4" name="Group 26"/>
          <p:cNvGrpSpPr>
            <a:grpSpLocks/>
          </p:cNvGrpSpPr>
          <p:nvPr/>
        </p:nvGrpSpPr>
        <p:grpSpPr bwMode="auto">
          <a:xfrm>
            <a:off x="2687638" y="1752600"/>
            <a:ext cx="4227512" cy="628650"/>
            <a:chOff x="2687637" y="1752600"/>
            <a:chExt cx="4227016" cy="628710"/>
          </a:xfrm>
        </p:grpSpPr>
        <p:grpSp>
          <p:nvGrpSpPr>
            <p:cNvPr id="98317" name="Group 20"/>
            <p:cNvGrpSpPr>
              <a:grpSpLocks/>
            </p:cNvGrpSpPr>
            <p:nvPr/>
          </p:nvGrpSpPr>
          <p:grpSpPr bwMode="auto">
            <a:xfrm>
              <a:off x="3124200" y="1752600"/>
              <a:ext cx="2286000" cy="304800"/>
              <a:chOff x="3429000" y="1752600"/>
              <a:chExt cx="2286000" cy="304800"/>
            </a:xfrm>
          </p:grpSpPr>
          <p:cxnSp>
            <p:nvCxnSpPr>
              <p:cNvPr id="2064" name="Straight Connector 13"/>
              <p:cNvCxnSpPr>
                <a:cxnSpLocks noChangeShapeType="1"/>
              </p:cNvCxnSpPr>
              <p:nvPr/>
            </p:nvCxnSpPr>
            <p:spPr bwMode="auto">
              <a:xfrm>
                <a:off x="3428948" y="2057429"/>
                <a:ext cx="2285732" cy="0"/>
              </a:xfrm>
              <a:prstGeom prst="line">
                <a:avLst/>
              </a:prstGeom>
              <a:ln>
                <a:headEnd/>
                <a:tailEnd/>
              </a:ln>
            </p:spPr>
            <p:style>
              <a:lnRef idx="2">
                <a:schemeClr val="accent5">
                  <a:shade val="50000"/>
                </a:schemeClr>
              </a:lnRef>
              <a:fillRef idx="1">
                <a:schemeClr val="accent5"/>
              </a:fillRef>
              <a:effectRef idx="0">
                <a:schemeClr val="accent5"/>
              </a:effectRef>
              <a:fontRef idx="minor">
                <a:schemeClr val="lt1"/>
              </a:fontRef>
            </p:style>
          </p:cxnSp>
          <p:cxnSp>
            <p:nvCxnSpPr>
              <p:cNvPr id="2065" name="Straight Connector 18"/>
              <p:cNvCxnSpPr>
                <a:cxnSpLocks noChangeShapeType="1"/>
              </p:cNvCxnSpPr>
              <p:nvPr/>
            </p:nvCxnSpPr>
            <p:spPr bwMode="auto">
              <a:xfrm rot="5400000">
                <a:off x="5562266" y="1905015"/>
                <a:ext cx="304829" cy="0"/>
              </a:xfrm>
              <a:prstGeom prst="line">
                <a:avLst/>
              </a:prstGeom>
              <a:ln>
                <a:headEnd/>
                <a:tailEnd/>
              </a:ln>
            </p:spPr>
            <p:style>
              <a:lnRef idx="2">
                <a:schemeClr val="accent5">
                  <a:shade val="50000"/>
                </a:schemeClr>
              </a:lnRef>
              <a:fillRef idx="1">
                <a:schemeClr val="accent5"/>
              </a:fillRef>
              <a:effectRef idx="0">
                <a:schemeClr val="accent5"/>
              </a:effectRef>
              <a:fontRef idx="minor">
                <a:schemeClr val="lt1"/>
              </a:fontRef>
            </p:style>
          </p:cxnSp>
          <p:cxnSp>
            <p:nvCxnSpPr>
              <p:cNvPr id="2066" name="Straight Connector 19"/>
              <p:cNvCxnSpPr>
                <a:cxnSpLocks noChangeShapeType="1"/>
              </p:cNvCxnSpPr>
              <p:nvPr/>
            </p:nvCxnSpPr>
            <p:spPr bwMode="auto">
              <a:xfrm rot="5400000">
                <a:off x="3276534" y="1905015"/>
                <a:ext cx="304829" cy="0"/>
              </a:xfrm>
              <a:prstGeom prst="line">
                <a:avLst/>
              </a:prstGeom>
              <a:ln>
                <a:headEnd/>
                <a:tailEnd/>
              </a:ln>
            </p:spPr>
            <p:style>
              <a:lnRef idx="2">
                <a:schemeClr val="accent5">
                  <a:shade val="50000"/>
                </a:schemeClr>
              </a:lnRef>
              <a:fillRef idx="1">
                <a:schemeClr val="accent5"/>
              </a:fillRef>
              <a:effectRef idx="0">
                <a:schemeClr val="accent5"/>
              </a:effectRef>
              <a:fontRef idx="minor">
                <a:schemeClr val="lt1"/>
              </a:fontRef>
            </p:style>
          </p:cxnSp>
        </p:grpSp>
        <p:sp>
          <p:nvSpPr>
            <p:cNvPr id="24" name="Text Box 4"/>
            <p:cNvSpPr txBox="1">
              <a:spLocks noChangeArrowheads="1"/>
            </p:cNvSpPr>
            <p:nvPr/>
          </p:nvSpPr>
          <p:spPr bwMode="auto">
            <a:xfrm>
              <a:off x="2687637" y="1981222"/>
              <a:ext cx="719053" cy="400088"/>
            </a:xfrm>
            <a:prstGeom prst="rect">
              <a:avLst/>
            </a:prstGeom>
            <a:solidFill>
              <a:srgbClr val="FF0000"/>
            </a:solidFill>
            <a:ln>
              <a:headEnd/>
              <a:tailEnd/>
            </a:ln>
          </p:spPr>
          <p:style>
            <a:lnRef idx="2">
              <a:schemeClr val="accent5">
                <a:shade val="50000"/>
              </a:schemeClr>
            </a:lnRef>
            <a:fillRef idx="1">
              <a:schemeClr val="accent5"/>
            </a:fillRef>
            <a:effectRef idx="0">
              <a:schemeClr val="accent5"/>
            </a:effectRef>
            <a:fontRef idx="minor">
              <a:schemeClr val="lt1"/>
            </a:fontRef>
          </p:style>
          <p:txBody>
            <a:bodyPr wrap="none">
              <a:spAutoFit/>
            </a:bodyPr>
            <a:lstStyle/>
            <a:p>
              <a:pPr>
                <a:defRPr/>
              </a:pPr>
              <a:r>
                <a:rPr lang="en-US" sz="2000" dirty="0">
                  <a:solidFill>
                    <a:srgbClr val="FFFF00"/>
                  </a:solidFill>
                </a:rPr>
                <a:t>Base</a:t>
              </a:r>
            </a:p>
          </p:txBody>
        </p:sp>
        <p:sp>
          <p:nvSpPr>
            <p:cNvPr id="26" name="Text Box 6"/>
            <p:cNvSpPr txBox="1">
              <a:spLocks noChangeArrowheads="1"/>
            </p:cNvSpPr>
            <p:nvPr/>
          </p:nvSpPr>
          <p:spPr bwMode="auto">
            <a:xfrm>
              <a:off x="5028924" y="1981222"/>
              <a:ext cx="1885729" cy="400088"/>
            </a:xfrm>
            <a:prstGeom prst="rect">
              <a:avLst/>
            </a:prstGeom>
            <a:solidFill>
              <a:schemeClr val="accent6">
                <a:lumMod val="40000"/>
                <a:lumOff val="60000"/>
              </a:schemeClr>
            </a:solidFill>
            <a:ln>
              <a:headEnd/>
              <a:tailEnd/>
            </a:ln>
          </p:spPr>
          <p:style>
            <a:lnRef idx="2">
              <a:schemeClr val="accent5">
                <a:shade val="50000"/>
              </a:schemeClr>
            </a:lnRef>
            <a:fillRef idx="1">
              <a:schemeClr val="accent5"/>
            </a:fillRef>
            <a:effectRef idx="0">
              <a:schemeClr val="accent5"/>
            </a:effectRef>
            <a:fontRef idx="minor">
              <a:schemeClr val="lt1"/>
            </a:fontRef>
          </p:style>
          <p:txBody>
            <a:bodyPr wrap="none">
              <a:spAutoFit/>
            </a:bodyPr>
            <a:lstStyle/>
            <a:p>
              <a:pPr>
                <a:defRPr/>
              </a:pPr>
              <a:r>
                <a:rPr lang="en-US" sz="2000" dirty="0">
                  <a:solidFill>
                    <a:srgbClr val="FFFF00"/>
                  </a:solidFill>
                </a:rPr>
                <a:t>Conjugate Acid</a:t>
              </a:r>
            </a:p>
          </p:txBody>
        </p:sp>
      </p:grpSp>
      <p:sp>
        <p:nvSpPr>
          <p:cNvPr id="98314" name="Slide Number Placeholder 21"/>
          <p:cNvSpPr>
            <a:spLocks noGrp="1"/>
          </p:cNvSpPr>
          <p:nvPr>
            <p:ph type="sldNum" sz="quarter" idx="12"/>
          </p:nvPr>
        </p:nvSpPr>
        <p:spPr>
          <a:noFill/>
        </p:spPr>
        <p:txBody>
          <a:bodyPr/>
          <a:lstStyle/>
          <a:p>
            <a:fld id="{3B581542-94B4-44FD-BD8D-FDD93054BE77}" type="slidenum">
              <a:rPr lang="ar-SA" smtClean="0">
                <a:latin typeface="Arial" pitchFamily="34" charset="0"/>
                <a:cs typeface="Arial" pitchFamily="34" charset="0"/>
              </a:rPr>
              <a:pPr/>
              <a:t>608</a:t>
            </a:fld>
            <a:endParaRPr lang="en-US" smtClean="0">
              <a:latin typeface="Arial" pitchFamily="34" charset="0"/>
              <a:cs typeface="Arial" pitchFamily="34" charset="0"/>
            </a:endParaRPr>
          </a:p>
        </p:txBody>
      </p:sp>
      <p:sp>
        <p:nvSpPr>
          <p:cNvPr id="98315" name="Rectangle 4"/>
          <p:cNvSpPr>
            <a:spLocks noChangeArrowheads="1"/>
          </p:cNvSpPr>
          <p:nvPr/>
        </p:nvSpPr>
        <p:spPr bwMode="auto">
          <a:xfrm>
            <a:off x="4211638" y="1268413"/>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
        <p:nvSpPr>
          <p:cNvPr id="98316" name="Rectangle 4"/>
          <p:cNvSpPr>
            <a:spLocks noChangeArrowheads="1"/>
          </p:cNvSpPr>
          <p:nvPr/>
        </p:nvSpPr>
        <p:spPr bwMode="auto">
          <a:xfrm rot="10800000">
            <a:off x="4140200" y="1341438"/>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amond(i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83974"/>
                                        </p:tgtEl>
                                        <p:attrNameLst>
                                          <p:attrName>style.visibility</p:attrName>
                                        </p:attrNameLst>
                                      </p:cBhvr>
                                      <p:to>
                                        <p:strVal val="visible"/>
                                      </p:to>
                                    </p:set>
                                    <p:animEffect transition="in" filter="diamond(in)">
                                      <p:cBhvr>
                                        <p:cTn id="22" dur="500"/>
                                        <p:tgtEl>
                                          <p:spTgt spid="8397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dissolve">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dissolve">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482" name="Text Box 2"/>
          <p:cNvSpPr txBox="1">
            <a:spLocks noChangeArrowheads="1"/>
          </p:cNvSpPr>
          <p:nvPr/>
        </p:nvSpPr>
        <p:spPr bwMode="auto">
          <a:xfrm>
            <a:off x="685800" y="228600"/>
            <a:ext cx="7675563" cy="1884363"/>
          </a:xfrm>
          <a:prstGeom prst="rect">
            <a:avLst/>
          </a:prstGeom>
          <a:noFill/>
          <a:ln w="9525">
            <a:noFill/>
            <a:miter lim="800000"/>
            <a:headEnd/>
            <a:tailEnd/>
          </a:ln>
        </p:spPr>
        <p:txBody>
          <a:bodyPr wrap="none">
            <a:spAutoFit/>
          </a:bodyPr>
          <a:lstStyle/>
          <a:p>
            <a:pPr>
              <a:lnSpc>
                <a:spcPct val="160000"/>
              </a:lnSpc>
            </a:pPr>
            <a:r>
              <a:rPr lang="en-US" sz="2800"/>
              <a:t>A </a:t>
            </a:r>
            <a:r>
              <a:rPr lang="en-US"/>
              <a:t>__________________</a:t>
            </a:r>
            <a:r>
              <a:rPr lang="en-US" sz="2800"/>
              <a:t> </a:t>
            </a:r>
            <a:r>
              <a:rPr lang="en-US" sz="2800">
                <a:solidFill>
                  <a:srgbClr val="FF0000"/>
                </a:solidFill>
              </a:rPr>
              <a:t>acid</a:t>
            </a:r>
            <a:r>
              <a:rPr lang="en-US" sz="2800"/>
              <a:t> is a proton donor</a:t>
            </a:r>
          </a:p>
          <a:p>
            <a:pPr>
              <a:lnSpc>
                <a:spcPct val="160000"/>
              </a:lnSpc>
            </a:pPr>
            <a:endParaRPr lang="en-US" sz="2800"/>
          </a:p>
          <a:p>
            <a:r>
              <a:rPr lang="en-US" sz="2800"/>
              <a:t>A </a:t>
            </a:r>
            <a:r>
              <a:rPr lang="en-US"/>
              <a:t>__________________</a:t>
            </a:r>
            <a:r>
              <a:rPr lang="en-US" sz="2800"/>
              <a:t> </a:t>
            </a:r>
            <a:r>
              <a:rPr lang="en-US" sz="2800">
                <a:solidFill>
                  <a:schemeClr val="accent2"/>
                </a:solidFill>
              </a:rPr>
              <a:t>base</a:t>
            </a:r>
            <a:r>
              <a:rPr lang="en-US" sz="2800"/>
              <a:t> is a proton acceptor</a:t>
            </a:r>
          </a:p>
        </p:txBody>
      </p:sp>
      <p:pic>
        <p:nvPicPr>
          <p:cNvPr id="660483" name="Picture 3" descr="C:\Chang Powerpoint\Figures\cng7ch04\cha56011_0408L.jpeg"/>
          <p:cNvPicPr>
            <a:picLocks noChangeAspect="1" noChangeArrowheads="1"/>
          </p:cNvPicPr>
          <p:nvPr/>
        </p:nvPicPr>
        <p:blipFill>
          <a:blip r:embed="rId3" cstate="print"/>
          <a:srcRect/>
          <a:stretch>
            <a:fillRect/>
          </a:stretch>
        </p:blipFill>
        <p:spPr bwMode="auto">
          <a:xfrm>
            <a:off x="-25400" y="2259013"/>
            <a:ext cx="9144000" cy="2228850"/>
          </a:xfrm>
          <a:prstGeom prst="rect">
            <a:avLst/>
          </a:prstGeom>
          <a:noFill/>
          <a:ln w="9525">
            <a:noFill/>
            <a:miter lim="800000"/>
            <a:headEnd/>
            <a:tailEnd/>
          </a:ln>
        </p:spPr>
      </p:pic>
      <p:sp>
        <p:nvSpPr>
          <p:cNvPr id="6148" name="Text Box 4"/>
          <p:cNvSpPr txBox="1">
            <a:spLocks noChangeArrowheads="1"/>
          </p:cNvSpPr>
          <p:nvPr/>
        </p:nvSpPr>
        <p:spPr bwMode="auto">
          <a:xfrm>
            <a:off x="3040063" y="4537075"/>
            <a:ext cx="744537" cy="457200"/>
          </a:xfrm>
          <a:prstGeom prst="rect">
            <a:avLst/>
          </a:prstGeom>
          <a:noFill/>
          <a:ln w="9525">
            <a:noFill/>
            <a:miter lim="800000"/>
            <a:headEnd/>
            <a:tailEnd/>
          </a:ln>
        </p:spPr>
        <p:txBody>
          <a:bodyPr wrap="none">
            <a:spAutoFit/>
          </a:bodyPr>
          <a:lstStyle/>
          <a:p>
            <a:pPr eaLnBrk="0" hangingPunct="0"/>
            <a:r>
              <a:rPr lang="en-US">
                <a:solidFill>
                  <a:srgbClr val="FF0000"/>
                </a:solidFill>
              </a:rPr>
              <a:t>acid</a:t>
            </a:r>
          </a:p>
        </p:txBody>
      </p:sp>
      <p:sp>
        <p:nvSpPr>
          <p:cNvPr id="6149" name="Text Box 5"/>
          <p:cNvSpPr txBox="1">
            <a:spLocks noChangeArrowheads="1"/>
          </p:cNvSpPr>
          <p:nvPr/>
        </p:nvSpPr>
        <p:spPr bwMode="auto">
          <a:xfrm>
            <a:off x="508000" y="4537075"/>
            <a:ext cx="846138" cy="457200"/>
          </a:xfrm>
          <a:prstGeom prst="rect">
            <a:avLst/>
          </a:prstGeom>
          <a:noFill/>
          <a:ln w="9525">
            <a:noFill/>
            <a:miter lim="800000"/>
            <a:headEnd/>
            <a:tailEnd/>
          </a:ln>
        </p:spPr>
        <p:txBody>
          <a:bodyPr wrap="none">
            <a:spAutoFit/>
          </a:bodyPr>
          <a:lstStyle/>
          <a:p>
            <a:pPr eaLnBrk="0" hangingPunct="0"/>
            <a:r>
              <a:rPr lang="en-US">
                <a:solidFill>
                  <a:schemeClr val="accent2"/>
                </a:solidFill>
              </a:rPr>
              <a:t>base</a:t>
            </a:r>
          </a:p>
        </p:txBody>
      </p:sp>
      <p:sp>
        <p:nvSpPr>
          <p:cNvPr id="6150" name="Text Box 6"/>
          <p:cNvSpPr txBox="1">
            <a:spLocks noChangeArrowheads="1"/>
          </p:cNvSpPr>
          <p:nvPr/>
        </p:nvSpPr>
        <p:spPr bwMode="auto">
          <a:xfrm>
            <a:off x="5994400" y="4537075"/>
            <a:ext cx="744538" cy="457200"/>
          </a:xfrm>
          <a:prstGeom prst="rect">
            <a:avLst/>
          </a:prstGeom>
          <a:noFill/>
          <a:ln w="9525">
            <a:noFill/>
            <a:miter lim="800000"/>
            <a:headEnd/>
            <a:tailEnd/>
          </a:ln>
        </p:spPr>
        <p:txBody>
          <a:bodyPr wrap="none">
            <a:spAutoFit/>
          </a:bodyPr>
          <a:lstStyle/>
          <a:p>
            <a:pPr eaLnBrk="0" hangingPunct="0"/>
            <a:r>
              <a:rPr lang="en-US">
                <a:solidFill>
                  <a:srgbClr val="FF0000"/>
                </a:solidFill>
              </a:rPr>
              <a:t>acid</a:t>
            </a:r>
          </a:p>
        </p:txBody>
      </p:sp>
      <p:sp>
        <p:nvSpPr>
          <p:cNvPr id="6151" name="Text Box 7"/>
          <p:cNvSpPr txBox="1">
            <a:spLocks noChangeArrowheads="1"/>
          </p:cNvSpPr>
          <p:nvPr/>
        </p:nvSpPr>
        <p:spPr bwMode="auto">
          <a:xfrm>
            <a:off x="8051800" y="4537075"/>
            <a:ext cx="846138" cy="457200"/>
          </a:xfrm>
          <a:prstGeom prst="rect">
            <a:avLst/>
          </a:prstGeom>
          <a:noFill/>
          <a:ln w="9525">
            <a:noFill/>
            <a:miter lim="800000"/>
            <a:headEnd/>
            <a:tailEnd/>
          </a:ln>
        </p:spPr>
        <p:txBody>
          <a:bodyPr wrap="none">
            <a:spAutoFit/>
          </a:bodyPr>
          <a:lstStyle/>
          <a:p>
            <a:pPr eaLnBrk="0" hangingPunct="0"/>
            <a:r>
              <a:rPr lang="en-US">
                <a:solidFill>
                  <a:schemeClr val="accent2"/>
                </a:solidFill>
              </a:rPr>
              <a:t>base</a:t>
            </a:r>
          </a:p>
        </p:txBody>
      </p:sp>
      <p:sp>
        <p:nvSpPr>
          <p:cNvPr id="6157" name="Text Box 13"/>
          <p:cNvSpPr txBox="1">
            <a:spLocks noChangeArrowheads="1"/>
          </p:cNvSpPr>
          <p:nvPr/>
        </p:nvSpPr>
        <p:spPr bwMode="auto">
          <a:xfrm>
            <a:off x="2984500" y="5210175"/>
            <a:ext cx="846138" cy="523875"/>
          </a:xfrm>
          <a:prstGeom prst="rect">
            <a:avLst/>
          </a:prstGeom>
          <a:noFill/>
          <a:ln w="9525">
            <a:noFill/>
            <a:miter lim="800000"/>
            <a:headEnd/>
            <a:tailEnd/>
          </a:ln>
        </p:spPr>
        <p:txBody>
          <a:bodyPr wrap="none">
            <a:spAutoFit/>
          </a:bodyPr>
          <a:lstStyle/>
          <a:p>
            <a:r>
              <a:rPr lang="en-US" sz="2800">
                <a:solidFill>
                  <a:srgbClr val="FF0000"/>
                </a:solidFill>
              </a:rPr>
              <a:t>acid</a:t>
            </a:r>
          </a:p>
        </p:txBody>
      </p:sp>
      <p:sp>
        <p:nvSpPr>
          <p:cNvPr id="6158" name="Text Box 14"/>
          <p:cNvSpPr txBox="1">
            <a:spLocks noChangeArrowheads="1"/>
          </p:cNvSpPr>
          <p:nvPr/>
        </p:nvSpPr>
        <p:spPr bwMode="auto">
          <a:xfrm>
            <a:off x="7604125" y="5032375"/>
            <a:ext cx="1616075" cy="830263"/>
          </a:xfrm>
          <a:prstGeom prst="rect">
            <a:avLst/>
          </a:prstGeom>
          <a:noFill/>
          <a:ln w="9525">
            <a:noFill/>
            <a:miter lim="800000"/>
            <a:headEnd/>
            <a:tailEnd/>
          </a:ln>
        </p:spPr>
        <p:txBody>
          <a:bodyPr>
            <a:spAutoFit/>
          </a:bodyPr>
          <a:lstStyle/>
          <a:p>
            <a:r>
              <a:rPr lang="en-US" sz="2400">
                <a:solidFill>
                  <a:schemeClr val="accent2"/>
                </a:solidFill>
              </a:rPr>
              <a:t>conjugate base</a:t>
            </a:r>
          </a:p>
        </p:txBody>
      </p:sp>
      <p:sp>
        <p:nvSpPr>
          <p:cNvPr id="6160" name="Text Box 16"/>
          <p:cNvSpPr txBox="1">
            <a:spLocks noChangeArrowheads="1"/>
          </p:cNvSpPr>
          <p:nvPr/>
        </p:nvSpPr>
        <p:spPr bwMode="auto">
          <a:xfrm>
            <a:off x="447675" y="5210175"/>
            <a:ext cx="966788" cy="523875"/>
          </a:xfrm>
          <a:prstGeom prst="rect">
            <a:avLst/>
          </a:prstGeom>
          <a:noFill/>
          <a:ln w="9525">
            <a:noFill/>
            <a:miter lim="800000"/>
            <a:headEnd/>
            <a:tailEnd/>
          </a:ln>
        </p:spPr>
        <p:txBody>
          <a:bodyPr wrap="none">
            <a:spAutoFit/>
          </a:bodyPr>
          <a:lstStyle/>
          <a:p>
            <a:pPr eaLnBrk="0" hangingPunct="0"/>
            <a:r>
              <a:rPr lang="en-US" sz="2800">
                <a:solidFill>
                  <a:schemeClr val="accent2"/>
                </a:solidFill>
              </a:rPr>
              <a:t>base</a:t>
            </a:r>
          </a:p>
        </p:txBody>
      </p:sp>
      <p:sp>
        <p:nvSpPr>
          <p:cNvPr id="6162" name="Text Box 18"/>
          <p:cNvSpPr txBox="1">
            <a:spLocks noChangeArrowheads="1"/>
          </p:cNvSpPr>
          <p:nvPr/>
        </p:nvSpPr>
        <p:spPr bwMode="auto">
          <a:xfrm>
            <a:off x="5651500" y="5084763"/>
            <a:ext cx="1616075" cy="831850"/>
          </a:xfrm>
          <a:prstGeom prst="rect">
            <a:avLst/>
          </a:prstGeom>
          <a:noFill/>
          <a:ln w="9525">
            <a:noFill/>
            <a:miter lim="800000"/>
            <a:headEnd/>
            <a:tailEnd/>
          </a:ln>
        </p:spPr>
        <p:txBody>
          <a:bodyPr>
            <a:spAutoFit/>
          </a:bodyPr>
          <a:lstStyle/>
          <a:p>
            <a:r>
              <a:rPr lang="en-US" sz="2400">
                <a:solidFill>
                  <a:srgbClr val="FF0000"/>
                </a:solidFill>
              </a:rPr>
              <a:t>conjugate acid</a:t>
            </a:r>
          </a:p>
        </p:txBody>
      </p:sp>
      <p:sp>
        <p:nvSpPr>
          <p:cNvPr id="660492" name="Slide Number Placeholder 11"/>
          <p:cNvSpPr>
            <a:spLocks noGrp="1"/>
          </p:cNvSpPr>
          <p:nvPr>
            <p:ph type="sldNum" sz="quarter" idx="12"/>
          </p:nvPr>
        </p:nvSpPr>
        <p:spPr>
          <a:noFill/>
        </p:spPr>
        <p:txBody>
          <a:bodyPr/>
          <a:lstStyle/>
          <a:p>
            <a:fld id="{0DDB7C1C-4F2B-4B22-8608-0EF323A15EAB}" type="slidenum">
              <a:rPr lang="ar-SA" smtClean="0">
                <a:latin typeface="Arial" pitchFamily="34" charset="0"/>
                <a:cs typeface="Arial" pitchFamily="34" charset="0"/>
              </a:rPr>
              <a:pPr/>
              <a:t>609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1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1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1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15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157"/>
                                        </p:tgtEl>
                                        <p:attrNameLst>
                                          <p:attrName>style.visibility</p:attrName>
                                        </p:attrNameLst>
                                      </p:cBhvr>
                                      <p:to>
                                        <p:strVal val="visible"/>
                                      </p:to>
                                    </p:set>
                                    <p:anim calcmode="lin" valueType="num">
                                      <p:cBhvr additive="base">
                                        <p:cTn id="23" dur="500" fill="hold"/>
                                        <p:tgtEl>
                                          <p:spTgt spid="6157"/>
                                        </p:tgtEl>
                                        <p:attrNameLst>
                                          <p:attrName>ppt_x</p:attrName>
                                        </p:attrNameLst>
                                      </p:cBhvr>
                                      <p:tavLst>
                                        <p:tav tm="0">
                                          <p:val>
                                            <p:strVal val="0-#ppt_w/2"/>
                                          </p:val>
                                        </p:tav>
                                        <p:tav tm="100000">
                                          <p:val>
                                            <p:strVal val="#ppt_x"/>
                                          </p:val>
                                        </p:tav>
                                      </p:tavLst>
                                    </p:anim>
                                    <p:anim calcmode="lin" valueType="num">
                                      <p:cBhvr additive="base">
                                        <p:cTn id="24" dur="500" fill="hold"/>
                                        <p:tgtEl>
                                          <p:spTgt spid="6157"/>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6158"/>
                                        </p:tgtEl>
                                        <p:attrNameLst>
                                          <p:attrName>style.visibility</p:attrName>
                                        </p:attrNameLst>
                                      </p:cBhvr>
                                      <p:to>
                                        <p:strVal val="visible"/>
                                      </p:to>
                                    </p:set>
                                    <p:anim calcmode="lin" valueType="num">
                                      <p:cBhvr additive="base">
                                        <p:cTn id="29" dur="500" fill="hold"/>
                                        <p:tgtEl>
                                          <p:spTgt spid="6158"/>
                                        </p:tgtEl>
                                        <p:attrNameLst>
                                          <p:attrName>ppt_x</p:attrName>
                                        </p:attrNameLst>
                                      </p:cBhvr>
                                      <p:tavLst>
                                        <p:tav tm="0">
                                          <p:val>
                                            <p:strVal val="1+#ppt_w/2"/>
                                          </p:val>
                                        </p:tav>
                                        <p:tav tm="100000">
                                          <p:val>
                                            <p:strVal val="#ppt_x"/>
                                          </p:val>
                                        </p:tav>
                                      </p:tavLst>
                                    </p:anim>
                                    <p:anim calcmode="lin" valueType="num">
                                      <p:cBhvr additive="base">
                                        <p:cTn id="30" dur="500" fill="hold"/>
                                        <p:tgtEl>
                                          <p:spTgt spid="6158"/>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6160"/>
                                        </p:tgtEl>
                                        <p:attrNameLst>
                                          <p:attrName>style.visibility</p:attrName>
                                        </p:attrNameLst>
                                      </p:cBhvr>
                                      <p:to>
                                        <p:strVal val="visible"/>
                                      </p:to>
                                    </p:set>
                                    <p:anim calcmode="lin" valueType="num">
                                      <p:cBhvr additive="base">
                                        <p:cTn id="35" dur="500" fill="hold"/>
                                        <p:tgtEl>
                                          <p:spTgt spid="6160"/>
                                        </p:tgtEl>
                                        <p:attrNameLst>
                                          <p:attrName>ppt_x</p:attrName>
                                        </p:attrNameLst>
                                      </p:cBhvr>
                                      <p:tavLst>
                                        <p:tav tm="0">
                                          <p:val>
                                            <p:strVal val="0-#ppt_w/2"/>
                                          </p:val>
                                        </p:tav>
                                        <p:tav tm="100000">
                                          <p:val>
                                            <p:strVal val="#ppt_x"/>
                                          </p:val>
                                        </p:tav>
                                      </p:tavLst>
                                    </p:anim>
                                    <p:anim calcmode="lin" valueType="num">
                                      <p:cBhvr additive="base">
                                        <p:cTn id="36" dur="500" fill="hold"/>
                                        <p:tgtEl>
                                          <p:spTgt spid="616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6162"/>
                                        </p:tgtEl>
                                        <p:attrNameLst>
                                          <p:attrName>style.visibility</p:attrName>
                                        </p:attrNameLst>
                                      </p:cBhvr>
                                      <p:to>
                                        <p:strVal val="visible"/>
                                      </p:to>
                                    </p:set>
                                    <p:anim calcmode="lin" valueType="num">
                                      <p:cBhvr additive="base">
                                        <p:cTn id="41" dur="500" fill="hold"/>
                                        <p:tgtEl>
                                          <p:spTgt spid="6162"/>
                                        </p:tgtEl>
                                        <p:attrNameLst>
                                          <p:attrName>ppt_x</p:attrName>
                                        </p:attrNameLst>
                                      </p:cBhvr>
                                      <p:tavLst>
                                        <p:tav tm="0">
                                          <p:val>
                                            <p:strVal val="1+#ppt_w/2"/>
                                          </p:val>
                                        </p:tav>
                                        <p:tav tm="100000">
                                          <p:val>
                                            <p:strVal val="#ppt_x"/>
                                          </p:val>
                                        </p:tav>
                                      </p:tavLst>
                                    </p:anim>
                                    <p:anim calcmode="lin" valueType="num">
                                      <p:cBhvr additive="base">
                                        <p:cTn id="42" dur="500" fill="hold"/>
                                        <p:tgtEl>
                                          <p:spTgt spid="61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utoUpdateAnimBg="0"/>
      <p:bldP spid="6149" grpId="0" autoUpdateAnimBg="0"/>
      <p:bldP spid="6150" grpId="0" autoUpdateAnimBg="0"/>
      <p:bldP spid="6151" grpId="0" autoUpdateAnimBg="0"/>
      <p:bldP spid="6157" grpId="0" autoUpdateAnimBg="0"/>
      <p:bldP spid="6158" grpId="0" autoUpdateAnimBg="0"/>
      <p:bldP spid="6160" grpId="0" autoUpdateAnimBg="0"/>
      <p:bldP spid="6162"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pPr eaLnBrk="1" hangingPunct="1"/>
            <a:r>
              <a:rPr lang="en-US" smtClean="0"/>
              <a:t>Stoichiometric Calculations</a:t>
            </a:r>
          </a:p>
        </p:txBody>
      </p:sp>
      <p:pic>
        <p:nvPicPr>
          <p:cNvPr id="58371" name="Picture 1029" descr="03_13-01UN"/>
          <p:cNvPicPr>
            <a:picLocks noGrp="1" noChangeAspect="1" noChangeArrowheads="1"/>
          </p:cNvPicPr>
          <p:nvPr>
            <p:ph type="body" idx="1"/>
          </p:nvPr>
        </p:nvPicPr>
        <p:blipFill>
          <a:blip r:embed="rId2" cstate="print"/>
          <a:srcRect b="8220"/>
          <a:stretch>
            <a:fillRect/>
          </a:stretch>
        </p:blipFill>
        <p:spPr>
          <a:xfrm>
            <a:off x="468313" y="2060575"/>
            <a:ext cx="8229600" cy="3028950"/>
          </a:xfrm>
          <a:noFill/>
        </p:spPr>
      </p:pic>
      <p:sp>
        <p:nvSpPr>
          <p:cNvPr id="58372" name="Rectangle 4"/>
          <p:cNvSpPr>
            <a:spLocks noChangeArrowheads="1"/>
          </p:cNvSpPr>
          <p:nvPr/>
        </p:nvSpPr>
        <p:spPr bwMode="auto">
          <a:xfrm>
            <a:off x="179388" y="1412875"/>
            <a:ext cx="8640762" cy="641350"/>
          </a:xfrm>
          <a:prstGeom prst="rect">
            <a:avLst/>
          </a:prstGeom>
          <a:noFill/>
          <a:ln w="9525">
            <a:noFill/>
            <a:miter lim="800000"/>
            <a:headEnd/>
            <a:tailEnd/>
          </a:ln>
        </p:spPr>
        <p:txBody>
          <a:bodyPr>
            <a:spAutoFit/>
          </a:bodyPr>
          <a:lstStyle/>
          <a:p>
            <a:pPr algn="l"/>
            <a:r>
              <a:rPr lang="en-US" sz="3600"/>
              <a:t>C</a:t>
            </a:r>
            <a:r>
              <a:rPr lang="en-US" sz="3600" baseline="-25000"/>
              <a:t>6</a:t>
            </a:r>
            <a:r>
              <a:rPr lang="en-US" sz="3600"/>
              <a:t>H</a:t>
            </a:r>
            <a:r>
              <a:rPr lang="en-US" sz="3600" baseline="-25000"/>
              <a:t>12</a:t>
            </a:r>
            <a:r>
              <a:rPr lang="en-US" sz="3600"/>
              <a:t>O</a:t>
            </a:r>
            <a:r>
              <a:rPr lang="en-US" sz="3600" baseline="-25000"/>
              <a:t>6</a:t>
            </a:r>
            <a:r>
              <a:rPr lang="en-US" sz="3600"/>
              <a:t> + 6 O</a:t>
            </a:r>
            <a:r>
              <a:rPr lang="en-US" sz="3600" baseline="-25000"/>
              <a:t>2</a:t>
            </a:r>
            <a:r>
              <a:rPr lang="en-US" sz="3600"/>
              <a:t>  </a:t>
            </a:r>
            <a:r>
              <a:rPr lang="en-US" sz="3600">
                <a:sym typeface="Symbol" pitchFamily="18" charset="2"/>
              </a:rPr>
              <a:t>  6 CO</a:t>
            </a:r>
            <a:r>
              <a:rPr lang="en-US" sz="3600" baseline="-25000"/>
              <a:t>2</a:t>
            </a:r>
            <a:r>
              <a:rPr lang="en-US" sz="3600">
                <a:sym typeface="Symbol" pitchFamily="18" charset="2"/>
              </a:rPr>
              <a:t> + 6 H</a:t>
            </a:r>
            <a:r>
              <a:rPr lang="en-US" sz="3600" baseline="-25000">
                <a:sym typeface="Symbol" pitchFamily="18" charset="2"/>
              </a:rPr>
              <a:t>2</a:t>
            </a:r>
            <a:r>
              <a:rPr lang="en-US" sz="3600">
                <a:sym typeface="Symbol" pitchFamily="18" charset="2"/>
              </a:rPr>
              <a:t>O</a:t>
            </a:r>
          </a:p>
        </p:txBody>
      </p:sp>
      <p:sp>
        <p:nvSpPr>
          <p:cNvPr id="58373" name="Rectangle 5"/>
          <p:cNvSpPr>
            <a:spLocks noChangeArrowheads="1"/>
          </p:cNvSpPr>
          <p:nvPr/>
        </p:nvSpPr>
        <p:spPr bwMode="auto">
          <a:xfrm>
            <a:off x="684213" y="5084763"/>
            <a:ext cx="7704137" cy="1570037"/>
          </a:xfrm>
          <a:prstGeom prst="rect">
            <a:avLst/>
          </a:prstGeom>
          <a:noFill/>
          <a:ln w="9525">
            <a:noFill/>
            <a:miter lim="800000"/>
            <a:headEnd/>
            <a:tailEnd/>
          </a:ln>
        </p:spPr>
        <p:txBody>
          <a:bodyPr>
            <a:spAutoFit/>
          </a:bodyPr>
          <a:lstStyle/>
          <a:p>
            <a:pPr algn="l" rtl="0"/>
            <a:r>
              <a:rPr lang="en-US" sz="2400"/>
              <a:t>Starting with 1.00 g of </a:t>
            </a:r>
            <a:r>
              <a:rPr lang="en-US" sz="2400">
                <a:solidFill>
                  <a:srgbClr val="C82E32"/>
                </a:solidFill>
              </a:rPr>
              <a:t>C</a:t>
            </a:r>
            <a:r>
              <a:rPr lang="en-US" sz="2400" baseline="-25000">
                <a:solidFill>
                  <a:srgbClr val="C82E32"/>
                </a:solidFill>
              </a:rPr>
              <a:t>6</a:t>
            </a:r>
            <a:r>
              <a:rPr lang="en-US" sz="2400">
                <a:solidFill>
                  <a:srgbClr val="C82E32"/>
                </a:solidFill>
              </a:rPr>
              <a:t>H</a:t>
            </a:r>
            <a:r>
              <a:rPr lang="en-US" sz="2400" baseline="-25000">
                <a:solidFill>
                  <a:srgbClr val="C82E32"/>
                </a:solidFill>
              </a:rPr>
              <a:t>12</a:t>
            </a:r>
            <a:r>
              <a:rPr lang="en-US" sz="2400">
                <a:solidFill>
                  <a:srgbClr val="C82E32"/>
                </a:solidFill>
              </a:rPr>
              <a:t>O</a:t>
            </a:r>
            <a:r>
              <a:rPr lang="en-US" sz="2400" baseline="-25000">
                <a:solidFill>
                  <a:srgbClr val="C82E32"/>
                </a:solidFill>
              </a:rPr>
              <a:t>6 </a:t>
            </a:r>
            <a:r>
              <a:rPr lang="en-US" sz="2400"/>
              <a:t>… </a:t>
            </a:r>
          </a:p>
          <a:p>
            <a:pPr algn="l" rtl="0"/>
            <a:r>
              <a:rPr lang="en-US" sz="2400"/>
              <a:t>	we calculate the moles of </a:t>
            </a:r>
            <a:r>
              <a:rPr lang="en-US" sz="2400">
                <a:solidFill>
                  <a:srgbClr val="C82E32"/>
                </a:solidFill>
              </a:rPr>
              <a:t>C</a:t>
            </a:r>
            <a:r>
              <a:rPr lang="en-US" sz="2400" baseline="-25000">
                <a:solidFill>
                  <a:srgbClr val="C82E32"/>
                </a:solidFill>
              </a:rPr>
              <a:t>6</a:t>
            </a:r>
            <a:r>
              <a:rPr lang="en-US" sz="2400">
                <a:solidFill>
                  <a:srgbClr val="C82E32"/>
                </a:solidFill>
              </a:rPr>
              <a:t>H</a:t>
            </a:r>
            <a:r>
              <a:rPr lang="en-US" sz="2400" baseline="-25000">
                <a:solidFill>
                  <a:srgbClr val="C82E32"/>
                </a:solidFill>
              </a:rPr>
              <a:t>12</a:t>
            </a:r>
            <a:r>
              <a:rPr lang="en-US" sz="2400">
                <a:solidFill>
                  <a:srgbClr val="C82E32"/>
                </a:solidFill>
              </a:rPr>
              <a:t>O</a:t>
            </a:r>
            <a:r>
              <a:rPr lang="en-US" sz="2400" baseline="-25000">
                <a:solidFill>
                  <a:srgbClr val="C82E32"/>
                </a:solidFill>
              </a:rPr>
              <a:t>6 </a:t>
            </a:r>
            <a:r>
              <a:rPr lang="en-US" sz="2400"/>
              <a:t>…</a:t>
            </a:r>
          </a:p>
          <a:p>
            <a:pPr algn="l" rtl="0"/>
            <a:r>
              <a:rPr lang="en-US" sz="2400"/>
              <a:t>	use the coefficients to find the moles of H</a:t>
            </a:r>
            <a:r>
              <a:rPr lang="en-US" sz="2400" baseline="-25000"/>
              <a:t>2</a:t>
            </a:r>
            <a:r>
              <a:rPr lang="en-US" sz="2400"/>
              <a:t>O…</a:t>
            </a:r>
          </a:p>
          <a:p>
            <a:pPr algn="l" rtl="0"/>
            <a:r>
              <a:rPr lang="en-US" sz="2400"/>
              <a:t>	and then turn the moles of water to grams.</a:t>
            </a:r>
          </a:p>
        </p:txBody>
      </p:sp>
      <p:sp>
        <p:nvSpPr>
          <p:cNvPr id="194566" name="Slide Number Placeholder 8"/>
          <p:cNvSpPr>
            <a:spLocks noGrp="1"/>
          </p:cNvSpPr>
          <p:nvPr>
            <p:ph type="sldNum" sz="quarter" idx="12"/>
          </p:nvPr>
        </p:nvSpPr>
        <p:spPr>
          <a:noFill/>
        </p:spPr>
        <p:txBody>
          <a:bodyPr/>
          <a:lstStyle/>
          <a:p>
            <a:fld id="{31725F99-8DC2-4FF1-B986-95F59AFF439F}" type="slidenum">
              <a:rPr lang="ar-SA" smtClean="0">
                <a:latin typeface="Arial" pitchFamily="34" charset="0"/>
                <a:cs typeface="Arial" pitchFamily="34" charset="0"/>
              </a:rPr>
              <a:pPr/>
              <a:t>61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 calcmode="lin" valueType="num">
                                      <p:cBhvr additive="base">
                                        <p:cTn id="7" dur="500" fill="hold"/>
                                        <p:tgtEl>
                                          <p:spTgt spid="58372"/>
                                        </p:tgtEl>
                                        <p:attrNameLst>
                                          <p:attrName>ppt_x</p:attrName>
                                        </p:attrNameLst>
                                      </p:cBhvr>
                                      <p:tavLst>
                                        <p:tav tm="0">
                                          <p:val>
                                            <p:strVal val="#ppt_x"/>
                                          </p:val>
                                        </p:tav>
                                        <p:tav tm="100000">
                                          <p:val>
                                            <p:strVal val="#ppt_x"/>
                                          </p:val>
                                        </p:tav>
                                      </p:tavLst>
                                    </p:anim>
                                    <p:anim calcmode="lin" valueType="num">
                                      <p:cBhvr additive="base">
                                        <p:cTn id="8" dur="500" fill="hold"/>
                                        <p:tgtEl>
                                          <p:spTgt spid="5837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8371"/>
                                        </p:tgtEl>
                                        <p:attrNameLst>
                                          <p:attrName>style.visibility</p:attrName>
                                        </p:attrNameLst>
                                      </p:cBhvr>
                                      <p:to>
                                        <p:strVal val="visible"/>
                                      </p:to>
                                    </p:set>
                                    <p:anim calcmode="lin" valueType="num">
                                      <p:cBhvr additive="base">
                                        <p:cTn id="13" dur="500" fill="hold"/>
                                        <p:tgtEl>
                                          <p:spTgt spid="58371"/>
                                        </p:tgtEl>
                                        <p:attrNameLst>
                                          <p:attrName>ppt_x</p:attrName>
                                        </p:attrNameLst>
                                      </p:cBhvr>
                                      <p:tavLst>
                                        <p:tav tm="0">
                                          <p:val>
                                            <p:strVal val="#ppt_x"/>
                                          </p:val>
                                        </p:tav>
                                        <p:tav tm="100000">
                                          <p:val>
                                            <p:strVal val="#ppt_x"/>
                                          </p:val>
                                        </p:tav>
                                      </p:tavLst>
                                    </p:anim>
                                    <p:anim calcmode="lin" valueType="num">
                                      <p:cBhvr additive="base">
                                        <p:cTn id="14" dur="500" fill="hold"/>
                                        <p:tgtEl>
                                          <p:spTgt spid="5837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8373">
                                            <p:txEl>
                                              <p:pRg st="0" end="0"/>
                                            </p:txEl>
                                          </p:spTgt>
                                        </p:tgtEl>
                                        <p:attrNameLst>
                                          <p:attrName>style.visibility</p:attrName>
                                        </p:attrNameLst>
                                      </p:cBhvr>
                                      <p:to>
                                        <p:strVal val="visible"/>
                                      </p:to>
                                    </p:set>
                                    <p:anim calcmode="lin" valueType="num">
                                      <p:cBhvr additive="base">
                                        <p:cTn id="19" dur="500" fill="hold"/>
                                        <p:tgtEl>
                                          <p:spTgt spid="5837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837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8373">
                                            <p:txEl>
                                              <p:pRg st="1" end="1"/>
                                            </p:txEl>
                                          </p:spTgt>
                                        </p:tgtEl>
                                        <p:attrNameLst>
                                          <p:attrName>style.visibility</p:attrName>
                                        </p:attrNameLst>
                                      </p:cBhvr>
                                      <p:to>
                                        <p:strVal val="visible"/>
                                      </p:to>
                                    </p:set>
                                    <p:anim calcmode="lin" valueType="num">
                                      <p:cBhvr additive="base">
                                        <p:cTn id="25" dur="500" fill="hold"/>
                                        <p:tgtEl>
                                          <p:spTgt spid="5837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837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8373">
                                            <p:txEl>
                                              <p:pRg st="2" end="2"/>
                                            </p:txEl>
                                          </p:spTgt>
                                        </p:tgtEl>
                                        <p:attrNameLst>
                                          <p:attrName>style.visibility</p:attrName>
                                        </p:attrNameLst>
                                      </p:cBhvr>
                                      <p:to>
                                        <p:strVal val="visible"/>
                                      </p:to>
                                    </p:set>
                                    <p:anim calcmode="lin" valueType="num">
                                      <p:cBhvr additive="base">
                                        <p:cTn id="31" dur="500" fill="hold"/>
                                        <p:tgtEl>
                                          <p:spTgt spid="5837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837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8373">
                                            <p:txEl>
                                              <p:pRg st="3" end="3"/>
                                            </p:txEl>
                                          </p:spTgt>
                                        </p:tgtEl>
                                        <p:attrNameLst>
                                          <p:attrName>style.visibility</p:attrName>
                                        </p:attrNameLst>
                                      </p:cBhvr>
                                      <p:to>
                                        <p:strVal val="visible"/>
                                      </p:to>
                                    </p:set>
                                    <p:anim calcmode="lin" valueType="num">
                                      <p:cBhvr additive="base">
                                        <p:cTn id="37" dur="500" fill="hold"/>
                                        <p:tgtEl>
                                          <p:spTgt spid="58373">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837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p:bldLst>
  </p:timing>
</p:sld>
</file>

<file path=ppt/slides/slide6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506" name="Rectangle 2"/>
          <p:cNvSpPr>
            <a:spLocks noGrp="1" noChangeArrowheads="1"/>
          </p:cNvSpPr>
          <p:nvPr>
            <p:ph type="title"/>
          </p:nvPr>
        </p:nvSpPr>
        <p:spPr/>
        <p:txBody>
          <a:bodyPr/>
          <a:lstStyle/>
          <a:p>
            <a:pPr eaLnBrk="1" hangingPunct="1"/>
            <a:r>
              <a:rPr lang="en-US" smtClean="0"/>
              <a:t>Acid and Base Strength</a:t>
            </a:r>
          </a:p>
        </p:txBody>
      </p:sp>
      <p:sp>
        <p:nvSpPr>
          <p:cNvPr id="18436" name="Rectangle 4"/>
          <p:cNvSpPr>
            <a:spLocks noGrp="1" noChangeArrowheads="1"/>
          </p:cNvSpPr>
          <p:nvPr>
            <p:ph type="body" sz="half" idx="2"/>
          </p:nvPr>
        </p:nvSpPr>
        <p:spPr>
          <a:xfrm>
            <a:off x="4114800" y="1752600"/>
            <a:ext cx="4648200" cy="4343400"/>
          </a:xfrm>
        </p:spPr>
        <p:txBody>
          <a:bodyPr/>
          <a:lstStyle/>
          <a:p>
            <a:pPr algn="l" rtl="0" eaLnBrk="1" hangingPunct="1">
              <a:lnSpc>
                <a:spcPct val="90000"/>
              </a:lnSpc>
            </a:pPr>
            <a:r>
              <a:rPr lang="en-US" sz="2800" smtClean="0"/>
              <a:t>Strong acids are completely dissociated in water.</a:t>
            </a:r>
          </a:p>
          <a:p>
            <a:pPr lvl="1" algn="l" rtl="0" eaLnBrk="1" hangingPunct="1">
              <a:lnSpc>
                <a:spcPct val="90000"/>
              </a:lnSpc>
            </a:pPr>
            <a:r>
              <a:rPr lang="en-US" sz="2400" smtClean="0"/>
              <a:t>Their conjugate bases are quite weak.</a:t>
            </a:r>
          </a:p>
          <a:p>
            <a:pPr algn="l" rtl="0" eaLnBrk="1" hangingPunct="1">
              <a:lnSpc>
                <a:spcPct val="90000"/>
              </a:lnSpc>
            </a:pPr>
            <a:r>
              <a:rPr lang="en-US" sz="2800" smtClean="0"/>
              <a:t>Weak acids only dissociate partially in water.</a:t>
            </a:r>
          </a:p>
          <a:p>
            <a:pPr lvl="1" algn="l" rtl="0" eaLnBrk="1" hangingPunct="1">
              <a:lnSpc>
                <a:spcPct val="90000"/>
              </a:lnSpc>
            </a:pPr>
            <a:r>
              <a:rPr lang="en-US" sz="2400" smtClean="0"/>
              <a:t>Their conjugate bases are weak bases.</a:t>
            </a:r>
          </a:p>
        </p:txBody>
      </p:sp>
      <p:pic>
        <p:nvPicPr>
          <p:cNvPr id="661508" name="Picture 5" descr="16_04"/>
          <p:cNvPicPr>
            <a:picLocks noGrp="1" noChangeAspect="1" noChangeArrowheads="1"/>
          </p:cNvPicPr>
          <p:nvPr>
            <p:ph sz="half" idx="1"/>
          </p:nvPr>
        </p:nvPicPr>
        <p:blipFill>
          <a:blip r:embed="rId3" cstate="print"/>
          <a:srcRect b="3076"/>
          <a:stretch>
            <a:fillRect/>
          </a:stretch>
        </p:blipFill>
        <p:spPr>
          <a:xfrm>
            <a:off x="176213" y="1752600"/>
            <a:ext cx="3671887" cy="4267200"/>
          </a:xfrm>
        </p:spPr>
      </p:pic>
      <p:sp>
        <p:nvSpPr>
          <p:cNvPr id="661509" name="Slide Number Placeholder 4"/>
          <p:cNvSpPr>
            <a:spLocks noGrp="1"/>
          </p:cNvSpPr>
          <p:nvPr>
            <p:ph type="sldNum" sz="quarter" idx="11"/>
          </p:nvPr>
        </p:nvSpPr>
        <p:spPr>
          <a:xfrm>
            <a:off x="323850" y="6092825"/>
            <a:ext cx="1905000" cy="457200"/>
          </a:xfrm>
          <a:noFill/>
        </p:spPr>
        <p:txBody>
          <a:bodyPr/>
          <a:lstStyle/>
          <a:p>
            <a:fld id="{20D3EC47-40A9-4963-BE4A-877DF7380674}" type="slidenum">
              <a:rPr lang="ar-SA" smtClean="0">
                <a:latin typeface="Arial" pitchFamily="34" charset="0"/>
                <a:cs typeface="Arial" pitchFamily="34" charset="0"/>
              </a:rPr>
              <a:pPr/>
              <a:t>610</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8436">
                                            <p:txEl>
                                              <p:pRg st="1" end="1"/>
                                            </p:txEl>
                                          </p:spTgt>
                                        </p:tgtEl>
                                        <p:attrNameLst>
                                          <p:attrName>style.visibility</p:attrName>
                                        </p:attrNameLst>
                                      </p:cBhvr>
                                      <p:to>
                                        <p:strVal val="visible"/>
                                      </p:to>
                                    </p:set>
                                    <p:animEffect transition="in" filter="fade">
                                      <p:cBhvr>
                                        <p:cTn id="7" dur="2000"/>
                                        <p:tgtEl>
                                          <p:spTgt spid="1843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436">
                                            <p:txEl>
                                              <p:pRg st="2" end="2"/>
                                            </p:txEl>
                                          </p:spTgt>
                                        </p:tgtEl>
                                        <p:attrNameLst>
                                          <p:attrName>style.visibility</p:attrName>
                                        </p:attrNameLst>
                                      </p:cBhvr>
                                      <p:to>
                                        <p:strVal val="visible"/>
                                      </p:to>
                                    </p:set>
                                    <p:animEffect transition="in" filter="fade">
                                      <p:cBhvr>
                                        <p:cTn id="12" dur="2000"/>
                                        <p:tgtEl>
                                          <p:spTgt spid="18436">
                                            <p:txEl>
                                              <p:pRg st="2" end="2"/>
                                            </p:txEl>
                                          </p:spTgt>
                                        </p:tgtEl>
                                      </p:cBhvr>
                                    </p:animEffect>
                                  </p:childTnLst>
                                </p:cTn>
                              </p:par>
                            </p:childTnLst>
                          </p:cTn>
                        </p:par>
                        <p:par>
                          <p:cTn id="13" fill="hold">
                            <p:stCondLst>
                              <p:cond delay="2000"/>
                            </p:stCondLst>
                            <p:childTnLst>
                              <p:par>
                                <p:cTn id="14" presetID="10" presetClass="entr" presetSubtype="0" fill="hold" grpId="0" nodeType="afterEffect">
                                  <p:stCondLst>
                                    <p:cond delay="1000"/>
                                  </p:stCondLst>
                                  <p:childTnLst>
                                    <p:set>
                                      <p:cBhvr>
                                        <p:cTn id="15" dur="1" fill="hold">
                                          <p:stCondLst>
                                            <p:cond delay="0"/>
                                          </p:stCondLst>
                                        </p:cTn>
                                        <p:tgtEl>
                                          <p:spTgt spid="18436">
                                            <p:txEl>
                                              <p:pRg st="3" end="3"/>
                                            </p:txEl>
                                          </p:spTgt>
                                        </p:tgtEl>
                                        <p:attrNameLst>
                                          <p:attrName>style.visibility</p:attrName>
                                        </p:attrNameLst>
                                      </p:cBhvr>
                                      <p:to>
                                        <p:strVal val="visible"/>
                                      </p:to>
                                    </p:set>
                                    <p:animEffect transition="in" filter="fade">
                                      <p:cBhvr>
                                        <p:cTn id="16" dur="2000"/>
                                        <p:tgtEl>
                                          <p:spTgt spid="184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uild="p"/>
    </p:bldLst>
  </p:timing>
</p:sld>
</file>

<file path=ppt/slides/slide6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30" name="Rectangle 2"/>
          <p:cNvSpPr>
            <a:spLocks noGrp="1" noChangeArrowheads="1"/>
          </p:cNvSpPr>
          <p:nvPr>
            <p:ph type="title"/>
          </p:nvPr>
        </p:nvSpPr>
        <p:spPr/>
        <p:txBody>
          <a:bodyPr/>
          <a:lstStyle/>
          <a:p>
            <a:pPr eaLnBrk="1" hangingPunct="1"/>
            <a:r>
              <a:rPr lang="en-US" smtClean="0"/>
              <a:t>Acid and Base Strength</a:t>
            </a:r>
          </a:p>
        </p:txBody>
      </p:sp>
      <p:sp>
        <p:nvSpPr>
          <p:cNvPr id="19459" name="Rectangle 3"/>
          <p:cNvSpPr>
            <a:spLocks noGrp="1" noChangeArrowheads="1"/>
          </p:cNvSpPr>
          <p:nvPr>
            <p:ph type="body" sz="half" idx="2"/>
          </p:nvPr>
        </p:nvSpPr>
        <p:spPr>
          <a:xfrm>
            <a:off x="4114800" y="1752600"/>
            <a:ext cx="4648200" cy="4343400"/>
          </a:xfrm>
        </p:spPr>
        <p:txBody>
          <a:bodyPr/>
          <a:lstStyle/>
          <a:p>
            <a:pPr algn="l" rtl="0" eaLnBrk="1" hangingPunct="1">
              <a:lnSpc>
                <a:spcPct val="90000"/>
              </a:lnSpc>
            </a:pPr>
            <a:r>
              <a:rPr lang="en-US" sz="2800" smtClean="0"/>
              <a:t>Substances with negligible acidity do not dissociate in water.</a:t>
            </a:r>
          </a:p>
          <a:p>
            <a:pPr lvl="1" algn="l" rtl="0" eaLnBrk="1" hangingPunct="1">
              <a:lnSpc>
                <a:spcPct val="90000"/>
              </a:lnSpc>
            </a:pPr>
            <a:r>
              <a:rPr lang="en-US" sz="2400" smtClean="0"/>
              <a:t>Their conjugate bases are exceedingly strong.</a:t>
            </a:r>
          </a:p>
        </p:txBody>
      </p:sp>
      <p:pic>
        <p:nvPicPr>
          <p:cNvPr id="662532" name="Picture 4" descr="16_04"/>
          <p:cNvPicPr>
            <a:picLocks noGrp="1" noChangeAspect="1" noChangeArrowheads="1"/>
          </p:cNvPicPr>
          <p:nvPr>
            <p:ph sz="half" idx="1"/>
          </p:nvPr>
        </p:nvPicPr>
        <p:blipFill>
          <a:blip r:embed="rId3" cstate="print"/>
          <a:srcRect b="3076"/>
          <a:stretch>
            <a:fillRect/>
          </a:stretch>
        </p:blipFill>
        <p:spPr>
          <a:xfrm>
            <a:off x="176213" y="1752600"/>
            <a:ext cx="3671887" cy="4267200"/>
          </a:xfrm>
        </p:spPr>
      </p:pic>
      <p:sp>
        <p:nvSpPr>
          <p:cNvPr id="662533" name="Slide Number Placeholder 4"/>
          <p:cNvSpPr>
            <a:spLocks noGrp="1"/>
          </p:cNvSpPr>
          <p:nvPr>
            <p:ph type="sldNum" sz="quarter" idx="11"/>
          </p:nvPr>
        </p:nvSpPr>
        <p:spPr>
          <a:xfrm>
            <a:off x="323850" y="6165850"/>
            <a:ext cx="1905000" cy="457200"/>
          </a:xfrm>
          <a:noFill/>
        </p:spPr>
        <p:txBody>
          <a:bodyPr/>
          <a:lstStyle/>
          <a:p>
            <a:fld id="{18B683AB-79E3-4D61-8092-B3B7223095E4}" type="slidenum">
              <a:rPr lang="ar-SA" smtClean="0">
                <a:latin typeface="Arial" pitchFamily="34" charset="0"/>
                <a:cs typeface="Arial" pitchFamily="34" charset="0"/>
              </a:rPr>
              <a:pPr/>
              <a:t>611</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9459">
                                            <p:txEl>
                                              <p:pRg st="1" end="1"/>
                                            </p:txEl>
                                          </p:spTgt>
                                        </p:tgtEl>
                                        <p:attrNameLst>
                                          <p:attrName>style.visibility</p:attrName>
                                        </p:attrNameLst>
                                      </p:cBhvr>
                                      <p:to>
                                        <p:strVal val="visible"/>
                                      </p:to>
                                    </p:set>
                                    <p:animEffect transition="in" filter="fade">
                                      <p:cBhvr>
                                        <p:cTn id="7" dur="2000"/>
                                        <p:tgtEl>
                                          <p:spTgt spid="1945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6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4" name="Rectangle 2"/>
          <p:cNvSpPr>
            <a:spLocks noGrp="1" noChangeArrowheads="1"/>
          </p:cNvSpPr>
          <p:nvPr>
            <p:ph type="title"/>
          </p:nvPr>
        </p:nvSpPr>
        <p:spPr/>
        <p:txBody>
          <a:bodyPr/>
          <a:lstStyle/>
          <a:p>
            <a:pPr eaLnBrk="1" hangingPunct="1"/>
            <a:r>
              <a:rPr lang="en-US" smtClean="0"/>
              <a:t>Acid and Base Strength</a:t>
            </a:r>
          </a:p>
        </p:txBody>
      </p:sp>
      <p:sp>
        <p:nvSpPr>
          <p:cNvPr id="663555" name="Rectangle 3"/>
          <p:cNvSpPr>
            <a:spLocks noGrp="1" noChangeArrowheads="1"/>
          </p:cNvSpPr>
          <p:nvPr>
            <p:ph type="body" idx="1"/>
          </p:nvPr>
        </p:nvSpPr>
        <p:spPr/>
        <p:txBody>
          <a:bodyPr/>
          <a:lstStyle/>
          <a:p>
            <a:pPr algn="l" rtl="0" eaLnBrk="1" hangingPunct="1"/>
            <a:r>
              <a:rPr lang="en-US" sz="2800" smtClean="0"/>
              <a:t>In any acid-base reaction, the equilibrium will favor the reaction that moves the proton to the stronger base.</a:t>
            </a:r>
            <a:endParaRPr lang="en-US" smtClean="0"/>
          </a:p>
        </p:txBody>
      </p:sp>
      <p:sp>
        <p:nvSpPr>
          <p:cNvPr id="20484" name="Rectangle 4"/>
          <p:cNvSpPr>
            <a:spLocks noChangeArrowheads="1"/>
          </p:cNvSpPr>
          <p:nvPr/>
        </p:nvSpPr>
        <p:spPr bwMode="auto">
          <a:xfrm>
            <a:off x="1004888" y="3810000"/>
            <a:ext cx="6715125" cy="519113"/>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HCl </a:t>
            </a:r>
            <a:r>
              <a:rPr lang="en-US" sz="2000">
                <a:solidFill>
                  <a:srgbClr val="C82E32"/>
                </a:solidFill>
                <a:latin typeface="Calibri" pitchFamily="34" charset="0"/>
              </a:rPr>
              <a:t>(</a:t>
            </a:r>
            <a:r>
              <a:rPr lang="en-US" sz="2000" i="1">
                <a:solidFill>
                  <a:srgbClr val="C82E32"/>
                </a:solidFill>
                <a:latin typeface="Calibri" pitchFamily="34" charset="0"/>
              </a:rPr>
              <a:t>aq</a:t>
            </a:r>
            <a:r>
              <a:rPr lang="en-US" sz="2000">
                <a:solidFill>
                  <a:srgbClr val="C82E32"/>
                </a:solidFill>
                <a:latin typeface="Calibri" pitchFamily="34" charset="0"/>
              </a:rPr>
              <a:t>)</a:t>
            </a:r>
            <a:r>
              <a:rPr lang="en-US" sz="2800">
                <a:solidFill>
                  <a:srgbClr val="C82E32"/>
                </a:solidFill>
                <a:latin typeface="Calibri" pitchFamily="34" charset="0"/>
              </a:rPr>
              <a:t> + H</a:t>
            </a:r>
            <a:r>
              <a:rPr lang="en-US" sz="2800" baseline="-25000">
                <a:solidFill>
                  <a:srgbClr val="C82E32"/>
                </a:solidFill>
                <a:latin typeface="Calibri" pitchFamily="34" charset="0"/>
              </a:rPr>
              <a:t>2</a:t>
            </a:r>
            <a:r>
              <a:rPr lang="en-US" sz="2800">
                <a:solidFill>
                  <a:srgbClr val="C82E32"/>
                </a:solidFill>
                <a:latin typeface="Calibri" pitchFamily="34" charset="0"/>
              </a:rPr>
              <a:t>O </a:t>
            </a:r>
            <a:r>
              <a:rPr lang="en-US" sz="2000">
                <a:solidFill>
                  <a:srgbClr val="C82E32"/>
                </a:solidFill>
                <a:latin typeface="Calibri" pitchFamily="34" charset="0"/>
              </a:rPr>
              <a:t>(</a:t>
            </a:r>
            <a:r>
              <a:rPr lang="en-US" sz="2000" i="1">
                <a:solidFill>
                  <a:srgbClr val="C82E32"/>
                </a:solidFill>
                <a:latin typeface="Calibri" pitchFamily="34" charset="0"/>
              </a:rPr>
              <a:t>l</a:t>
            </a:r>
            <a:r>
              <a:rPr lang="en-US" sz="2000">
                <a:solidFill>
                  <a:srgbClr val="C82E32"/>
                </a:solidFill>
                <a:latin typeface="Calibri" pitchFamily="34" charset="0"/>
              </a:rPr>
              <a:t>)</a:t>
            </a:r>
            <a:r>
              <a:rPr lang="en-US" sz="2800">
                <a:solidFill>
                  <a:srgbClr val="C82E32"/>
                </a:solidFill>
                <a:latin typeface="Calibri" pitchFamily="34" charset="0"/>
              </a:rPr>
              <a:t> </a:t>
            </a:r>
            <a:r>
              <a:rPr lang="en-US" sz="2800">
                <a:solidFill>
                  <a:srgbClr val="C82E32"/>
                </a:solidFill>
                <a:latin typeface="Calibri" pitchFamily="34" charset="0"/>
                <a:sym typeface="Symbol" pitchFamily="18" charset="2"/>
              </a:rPr>
              <a:t> H</a:t>
            </a:r>
            <a:r>
              <a:rPr lang="en-US" sz="2800" baseline="-25000">
                <a:solidFill>
                  <a:srgbClr val="C82E32"/>
                </a:solidFill>
                <a:latin typeface="Calibri" pitchFamily="34" charset="0"/>
                <a:sym typeface="Symbol" pitchFamily="18" charset="2"/>
              </a:rPr>
              <a:t>3</a:t>
            </a:r>
            <a:r>
              <a:rPr lang="en-US" sz="2800">
                <a:solidFill>
                  <a:srgbClr val="C82E32"/>
                </a:solidFill>
                <a:latin typeface="Calibri" pitchFamily="34" charset="0"/>
                <a:sym typeface="Symbol" pitchFamily="18" charset="2"/>
              </a:rPr>
              <a:t>O</a:t>
            </a:r>
            <a:r>
              <a:rPr lang="en-US" sz="2800" baseline="30000">
                <a:solidFill>
                  <a:srgbClr val="C82E32"/>
                </a:solidFill>
                <a:latin typeface="Calibri" pitchFamily="34" charset="0"/>
                <a:sym typeface="Symbol" pitchFamily="18" charset="2"/>
              </a:rPr>
              <a:t>+</a:t>
            </a:r>
            <a:r>
              <a:rPr lang="en-US" sz="2800">
                <a:solidFill>
                  <a:srgbClr val="C82E32"/>
                </a:solidFill>
                <a:latin typeface="Calibri" pitchFamily="34" charset="0"/>
                <a:sym typeface="Symbol" pitchFamily="18" charset="2"/>
              </a:rPr>
              <a:t> </a:t>
            </a:r>
            <a:r>
              <a:rPr lang="en-US" sz="2000">
                <a:solidFill>
                  <a:srgbClr val="C82E32"/>
                </a:solidFill>
                <a:latin typeface="Calibri" pitchFamily="34" charset="0"/>
                <a:sym typeface="Symbol" pitchFamily="18" charset="2"/>
              </a:rPr>
              <a:t>(</a:t>
            </a:r>
            <a:r>
              <a:rPr lang="en-US" sz="2000" i="1">
                <a:solidFill>
                  <a:srgbClr val="C82E32"/>
                </a:solidFill>
                <a:latin typeface="Calibri" pitchFamily="34" charset="0"/>
                <a:sym typeface="Symbol" pitchFamily="18" charset="2"/>
              </a:rPr>
              <a:t>aq</a:t>
            </a:r>
            <a:r>
              <a:rPr lang="en-US" sz="2000">
                <a:solidFill>
                  <a:srgbClr val="C82E32"/>
                </a:solidFill>
                <a:latin typeface="Calibri" pitchFamily="34" charset="0"/>
                <a:sym typeface="Symbol" pitchFamily="18" charset="2"/>
              </a:rPr>
              <a:t>)</a:t>
            </a:r>
            <a:r>
              <a:rPr lang="en-US" sz="2800">
                <a:solidFill>
                  <a:srgbClr val="C82E32"/>
                </a:solidFill>
                <a:latin typeface="Calibri" pitchFamily="34" charset="0"/>
                <a:sym typeface="Symbol" pitchFamily="18" charset="2"/>
              </a:rPr>
              <a:t> + Cl</a:t>
            </a:r>
            <a:r>
              <a:rPr lang="en-US" sz="2800" baseline="30000">
                <a:solidFill>
                  <a:srgbClr val="C82E32"/>
                </a:solidFill>
                <a:latin typeface="Calibri" pitchFamily="34" charset="0"/>
                <a:sym typeface="Symbol" pitchFamily="18" charset="2"/>
              </a:rPr>
              <a:t>-</a:t>
            </a:r>
            <a:r>
              <a:rPr lang="en-US" sz="2800">
                <a:solidFill>
                  <a:srgbClr val="C82E32"/>
                </a:solidFill>
                <a:latin typeface="Calibri" pitchFamily="34" charset="0"/>
                <a:sym typeface="Symbol" pitchFamily="18" charset="2"/>
              </a:rPr>
              <a:t> </a:t>
            </a:r>
            <a:r>
              <a:rPr lang="en-US" sz="2000">
                <a:solidFill>
                  <a:srgbClr val="C82E32"/>
                </a:solidFill>
                <a:latin typeface="Calibri" pitchFamily="34" charset="0"/>
                <a:sym typeface="Symbol" pitchFamily="18" charset="2"/>
              </a:rPr>
              <a:t>(</a:t>
            </a:r>
            <a:r>
              <a:rPr lang="en-US" sz="2000" i="1">
                <a:solidFill>
                  <a:srgbClr val="C82E32"/>
                </a:solidFill>
                <a:latin typeface="Calibri" pitchFamily="34" charset="0"/>
                <a:sym typeface="Symbol" pitchFamily="18" charset="2"/>
              </a:rPr>
              <a:t>aq</a:t>
            </a:r>
            <a:r>
              <a:rPr lang="en-US" sz="2000">
                <a:solidFill>
                  <a:srgbClr val="C82E32"/>
                </a:solidFill>
                <a:latin typeface="Calibri" pitchFamily="34" charset="0"/>
                <a:sym typeface="Symbol" pitchFamily="18" charset="2"/>
              </a:rPr>
              <a:t>)</a:t>
            </a:r>
            <a:endParaRPr lang="en-US">
              <a:solidFill>
                <a:srgbClr val="C82E32"/>
              </a:solidFill>
              <a:latin typeface="Calibri" pitchFamily="34" charset="0"/>
              <a:sym typeface="Symbol" pitchFamily="18" charset="2"/>
            </a:endParaRPr>
          </a:p>
        </p:txBody>
      </p:sp>
      <p:sp>
        <p:nvSpPr>
          <p:cNvPr id="20485" name="Rectangle 5"/>
          <p:cNvSpPr>
            <a:spLocks noChangeArrowheads="1"/>
          </p:cNvSpPr>
          <p:nvPr/>
        </p:nvSpPr>
        <p:spPr bwMode="auto">
          <a:xfrm>
            <a:off x="685800" y="4724400"/>
            <a:ext cx="8153400" cy="1373188"/>
          </a:xfrm>
          <a:prstGeom prst="rect">
            <a:avLst/>
          </a:prstGeom>
          <a:noFill/>
          <a:ln w="9525">
            <a:noFill/>
            <a:miter lim="800000"/>
            <a:headEnd/>
            <a:tailEnd/>
          </a:ln>
        </p:spPr>
        <p:txBody>
          <a:bodyPr>
            <a:spAutoFit/>
          </a:bodyPr>
          <a:lstStyle/>
          <a:p>
            <a:pPr marL="344488" indent="-344488" algn="l" rtl="0">
              <a:buFontTx/>
              <a:buChar char="•"/>
            </a:pPr>
            <a:r>
              <a:rPr lang="en-US" sz="2800">
                <a:solidFill>
                  <a:srgbClr val="C82E32"/>
                </a:solidFill>
                <a:latin typeface="Calibri" pitchFamily="34" charset="0"/>
              </a:rPr>
              <a:t>H</a:t>
            </a:r>
            <a:r>
              <a:rPr lang="en-US" sz="2800" baseline="-25000">
                <a:solidFill>
                  <a:srgbClr val="C82E32"/>
                </a:solidFill>
                <a:latin typeface="Calibri" pitchFamily="34" charset="0"/>
              </a:rPr>
              <a:t>2</a:t>
            </a:r>
            <a:r>
              <a:rPr lang="en-US" sz="2800">
                <a:solidFill>
                  <a:srgbClr val="C82E32"/>
                </a:solidFill>
                <a:latin typeface="Calibri" pitchFamily="34" charset="0"/>
              </a:rPr>
              <a:t>O is a much stronger base than Cl</a:t>
            </a:r>
            <a:r>
              <a:rPr lang="en-US" sz="2800" baseline="30000">
                <a:solidFill>
                  <a:srgbClr val="C82E32"/>
                </a:solidFill>
                <a:latin typeface="Calibri" pitchFamily="34" charset="0"/>
              </a:rPr>
              <a:t>-</a:t>
            </a:r>
            <a:r>
              <a:rPr lang="en-US" sz="2800">
                <a:solidFill>
                  <a:srgbClr val="C82E32"/>
                </a:solidFill>
                <a:latin typeface="Calibri" pitchFamily="34" charset="0"/>
              </a:rPr>
              <a:t>, so the equilibrium lies so far to the right that </a:t>
            </a:r>
            <a:r>
              <a:rPr lang="en-US" sz="2800" i="1">
                <a:solidFill>
                  <a:srgbClr val="C82E32"/>
                </a:solidFill>
                <a:latin typeface="Calibri" pitchFamily="34" charset="0"/>
              </a:rPr>
              <a:t>K</a:t>
            </a:r>
            <a:r>
              <a:rPr lang="en-US" sz="2800">
                <a:solidFill>
                  <a:srgbClr val="C82E32"/>
                </a:solidFill>
                <a:latin typeface="Calibri" pitchFamily="34" charset="0"/>
              </a:rPr>
              <a:t> is not measured (</a:t>
            </a:r>
            <a:r>
              <a:rPr lang="en-US" sz="2800" i="1">
                <a:solidFill>
                  <a:srgbClr val="C82E32"/>
                </a:solidFill>
                <a:latin typeface="Calibri" pitchFamily="34" charset="0"/>
              </a:rPr>
              <a:t>K</a:t>
            </a:r>
            <a:r>
              <a:rPr lang="en-US" sz="2800">
                <a:solidFill>
                  <a:srgbClr val="C82E32"/>
                </a:solidFill>
                <a:latin typeface="Calibri" pitchFamily="34" charset="0"/>
              </a:rPr>
              <a:t>&gt;&gt;1).</a:t>
            </a:r>
          </a:p>
        </p:txBody>
      </p:sp>
      <p:sp>
        <p:nvSpPr>
          <p:cNvPr id="663558" name="Slide Number Placeholder 5"/>
          <p:cNvSpPr>
            <a:spLocks noGrp="1"/>
          </p:cNvSpPr>
          <p:nvPr>
            <p:ph type="sldNum" sz="quarter" idx="12"/>
          </p:nvPr>
        </p:nvSpPr>
        <p:spPr>
          <a:noFill/>
        </p:spPr>
        <p:txBody>
          <a:bodyPr/>
          <a:lstStyle/>
          <a:p>
            <a:fld id="{16E72963-B69C-4DF5-ABEA-F7A0598E8519}" type="slidenum">
              <a:rPr lang="ar-SA" smtClean="0">
                <a:latin typeface="Arial" pitchFamily="34" charset="0"/>
                <a:cs typeface="Arial" pitchFamily="34" charset="0"/>
              </a:rPr>
              <a:pPr/>
              <a:t>612</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fade">
                                      <p:cBhvr>
                                        <p:cTn id="7" dur="2000"/>
                                        <p:tgtEl>
                                          <p:spTgt spid="2048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20485"/>
                                        </p:tgtEl>
                                        <p:attrNameLst>
                                          <p:attrName>style.visibility</p:attrName>
                                        </p:attrNameLst>
                                      </p:cBhvr>
                                      <p:to>
                                        <p:strVal val="visible"/>
                                      </p:to>
                                    </p:set>
                                    <p:animEffect transition="in" filter="fade">
                                      <p:cBhvr>
                                        <p:cTn id="11" dur="2000"/>
                                        <p:tgtEl>
                                          <p:spTgt spid="20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5" grpId="0"/>
    </p:bldLst>
  </p:timing>
</p:sld>
</file>

<file path=ppt/slides/slide6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Rectangle 2"/>
          <p:cNvSpPr>
            <a:spLocks noGrp="1" noChangeArrowheads="1"/>
          </p:cNvSpPr>
          <p:nvPr>
            <p:ph type="title"/>
          </p:nvPr>
        </p:nvSpPr>
        <p:spPr/>
        <p:txBody>
          <a:bodyPr/>
          <a:lstStyle/>
          <a:p>
            <a:pPr eaLnBrk="1" hangingPunct="1"/>
            <a:r>
              <a:rPr lang="en-US" smtClean="0"/>
              <a:t>Acid and Base Strength</a:t>
            </a:r>
          </a:p>
        </p:txBody>
      </p:sp>
      <p:sp>
        <p:nvSpPr>
          <p:cNvPr id="664579" name="Rectangle 3"/>
          <p:cNvSpPr>
            <a:spLocks noGrp="1" noChangeArrowheads="1"/>
          </p:cNvSpPr>
          <p:nvPr>
            <p:ph type="body" idx="1"/>
          </p:nvPr>
        </p:nvSpPr>
        <p:spPr/>
        <p:txBody>
          <a:bodyPr/>
          <a:lstStyle/>
          <a:p>
            <a:pPr algn="l" rtl="0" eaLnBrk="1" hangingPunct="1"/>
            <a:r>
              <a:rPr lang="en-US" sz="2800" smtClean="0"/>
              <a:t>In any acid-base reaction, the equilibrium will favor the reaction that moves the proton to the stronger base.</a:t>
            </a:r>
          </a:p>
        </p:txBody>
      </p:sp>
      <p:sp>
        <p:nvSpPr>
          <p:cNvPr id="21509" name="Rectangle 5"/>
          <p:cNvSpPr>
            <a:spLocks noChangeArrowheads="1"/>
          </p:cNvSpPr>
          <p:nvPr/>
        </p:nvSpPr>
        <p:spPr bwMode="auto">
          <a:xfrm>
            <a:off x="685800" y="4724400"/>
            <a:ext cx="7391400" cy="946150"/>
          </a:xfrm>
          <a:prstGeom prst="rect">
            <a:avLst/>
          </a:prstGeom>
          <a:noFill/>
          <a:ln w="9525">
            <a:noFill/>
            <a:miter lim="800000"/>
            <a:headEnd/>
            <a:tailEnd/>
          </a:ln>
        </p:spPr>
        <p:txBody>
          <a:bodyPr>
            <a:spAutoFit/>
          </a:bodyPr>
          <a:lstStyle/>
          <a:p>
            <a:pPr marL="344488" indent="-344488" algn="l" rtl="0">
              <a:buFontTx/>
              <a:buChar char="•"/>
            </a:pPr>
            <a:r>
              <a:rPr lang="en-US" sz="2800">
                <a:solidFill>
                  <a:srgbClr val="C82E32"/>
                </a:solidFill>
                <a:latin typeface="Calibri" pitchFamily="34" charset="0"/>
              </a:rPr>
              <a:t>Acetate is a stronger base than H</a:t>
            </a:r>
            <a:r>
              <a:rPr lang="en-US" sz="2800" baseline="-25000">
                <a:solidFill>
                  <a:srgbClr val="C82E32"/>
                </a:solidFill>
                <a:latin typeface="Calibri" pitchFamily="34" charset="0"/>
              </a:rPr>
              <a:t>2</a:t>
            </a:r>
            <a:r>
              <a:rPr lang="en-US" sz="2800">
                <a:solidFill>
                  <a:srgbClr val="C82E32"/>
                </a:solidFill>
                <a:latin typeface="Calibri" pitchFamily="34" charset="0"/>
              </a:rPr>
              <a:t>O, so the equilibrium favors the left side (</a:t>
            </a:r>
            <a:r>
              <a:rPr lang="en-US" sz="2800" i="1">
                <a:solidFill>
                  <a:srgbClr val="C82E32"/>
                </a:solidFill>
                <a:latin typeface="Calibri" pitchFamily="34" charset="0"/>
              </a:rPr>
              <a:t>K&lt;</a:t>
            </a:r>
            <a:r>
              <a:rPr lang="en-US" sz="2800">
                <a:solidFill>
                  <a:srgbClr val="C82E32"/>
                </a:solidFill>
                <a:latin typeface="Calibri" pitchFamily="34" charset="0"/>
              </a:rPr>
              <a:t>1).</a:t>
            </a:r>
          </a:p>
        </p:txBody>
      </p:sp>
      <p:grpSp>
        <p:nvGrpSpPr>
          <p:cNvPr id="664581" name="Group 12"/>
          <p:cNvGrpSpPr>
            <a:grpSpLocks/>
          </p:cNvGrpSpPr>
          <p:nvPr/>
        </p:nvGrpSpPr>
        <p:grpSpPr bwMode="auto">
          <a:xfrm>
            <a:off x="609600" y="3886200"/>
            <a:ext cx="8089900" cy="461963"/>
            <a:chOff x="-23" y="2448"/>
            <a:chExt cx="4612" cy="291"/>
          </a:xfrm>
        </p:grpSpPr>
        <p:sp>
          <p:nvSpPr>
            <p:cNvPr id="664583" name="Rectangle 4"/>
            <p:cNvSpPr>
              <a:spLocks noChangeArrowheads="1"/>
            </p:cNvSpPr>
            <p:nvPr/>
          </p:nvSpPr>
          <p:spPr bwMode="auto">
            <a:xfrm>
              <a:off x="-23" y="2448"/>
              <a:ext cx="1707" cy="291"/>
            </a:xfrm>
            <a:prstGeom prst="rect">
              <a:avLst/>
            </a:prstGeom>
            <a:noFill/>
            <a:ln w="9525">
              <a:noFill/>
              <a:miter lim="800000"/>
              <a:headEnd/>
              <a:tailEnd/>
            </a:ln>
          </p:spPr>
          <p:txBody>
            <a:bodyPr wrap="none">
              <a:spAutoFit/>
            </a:bodyPr>
            <a:lstStyle/>
            <a:p>
              <a:r>
                <a:rPr lang="en-US" sz="2400">
                  <a:solidFill>
                    <a:srgbClr val="C82E32"/>
                  </a:solidFill>
                  <a:latin typeface="Calibri" pitchFamily="34" charset="0"/>
                </a:rPr>
                <a:t>CH</a:t>
              </a:r>
              <a:r>
                <a:rPr lang="en-US" sz="2400" baseline="-25000">
                  <a:solidFill>
                    <a:srgbClr val="C82E32"/>
                  </a:solidFill>
                  <a:latin typeface="Calibri" pitchFamily="34" charset="0"/>
                </a:rPr>
                <a:t>3</a:t>
              </a:r>
              <a:r>
                <a:rPr lang="en-US" sz="2400">
                  <a:solidFill>
                    <a:srgbClr val="C82E32"/>
                  </a:solidFill>
                  <a:latin typeface="Calibri" pitchFamily="34" charset="0"/>
                </a:rPr>
                <a:t>CO</a:t>
              </a:r>
              <a:r>
                <a:rPr lang="en-US" sz="2400" baseline="-25000">
                  <a:solidFill>
                    <a:srgbClr val="C82E32"/>
                  </a:solidFill>
                  <a:latin typeface="Calibri" pitchFamily="34" charset="0"/>
                </a:rPr>
                <a:t>2</a:t>
              </a:r>
              <a:r>
                <a:rPr lang="en-US" sz="2400">
                  <a:solidFill>
                    <a:srgbClr val="C82E32"/>
                  </a:solidFill>
                  <a:latin typeface="Calibri" pitchFamily="34" charset="0"/>
                </a:rPr>
                <a:t>H (</a:t>
              </a:r>
              <a:r>
                <a:rPr lang="en-US" sz="2400" i="1">
                  <a:solidFill>
                    <a:srgbClr val="C82E32"/>
                  </a:solidFill>
                  <a:latin typeface="Calibri" pitchFamily="34" charset="0"/>
                </a:rPr>
                <a:t>aq</a:t>
              </a:r>
              <a:r>
                <a:rPr lang="en-US" sz="2400">
                  <a:solidFill>
                    <a:srgbClr val="C82E32"/>
                  </a:solidFill>
                  <a:latin typeface="Calibri" pitchFamily="34" charset="0"/>
                </a:rPr>
                <a:t>) + H</a:t>
              </a:r>
              <a:r>
                <a:rPr lang="en-US" sz="2400" baseline="-25000">
                  <a:solidFill>
                    <a:srgbClr val="C82E32"/>
                  </a:solidFill>
                  <a:latin typeface="Calibri" pitchFamily="34" charset="0"/>
                </a:rPr>
                <a:t>2</a:t>
              </a:r>
              <a:r>
                <a:rPr lang="en-US" sz="2400">
                  <a:solidFill>
                    <a:srgbClr val="C82E32"/>
                  </a:solidFill>
                  <a:latin typeface="Calibri" pitchFamily="34" charset="0"/>
                </a:rPr>
                <a:t>O (</a:t>
              </a:r>
              <a:r>
                <a:rPr lang="en-US" sz="2400" i="1">
                  <a:solidFill>
                    <a:srgbClr val="C82E32"/>
                  </a:solidFill>
                  <a:latin typeface="Calibri" pitchFamily="34" charset="0"/>
                </a:rPr>
                <a:t>l</a:t>
              </a:r>
              <a:r>
                <a:rPr lang="en-US" sz="2400">
                  <a:solidFill>
                    <a:srgbClr val="C82E32"/>
                  </a:solidFill>
                  <a:latin typeface="Calibri" pitchFamily="34" charset="0"/>
                </a:rPr>
                <a:t>)</a:t>
              </a:r>
              <a:endParaRPr lang="en-US" sz="2400">
                <a:solidFill>
                  <a:srgbClr val="C82E32"/>
                </a:solidFill>
                <a:latin typeface="Calibri" pitchFamily="34" charset="0"/>
                <a:sym typeface="Symbol" pitchFamily="18" charset="2"/>
              </a:endParaRPr>
            </a:p>
          </p:txBody>
        </p:sp>
        <p:sp>
          <p:nvSpPr>
            <p:cNvPr id="664584" name="Rectangle 7"/>
            <p:cNvSpPr>
              <a:spLocks noChangeArrowheads="1"/>
            </p:cNvSpPr>
            <p:nvPr/>
          </p:nvSpPr>
          <p:spPr bwMode="auto">
            <a:xfrm>
              <a:off x="2757" y="2448"/>
              <a:ext cx="1832" cy="291"/>
            </a:xfrm>
            <a:prstGeom prst="rect">
              <a:avLst/>
            </a:prstGeom>
            <a:noFill/>
            <a:ln w="9525">
              <a:noFill/>
              <a:miter lim="800000"/>
              <a:headEnd/>
              <a:tailEnd/>
            </a:ln>
          </p:spPr>
          <p:txBody>
            <a:bodyPr wrap="none">
              <a:spAutoFit/>
            </a:bodyPr>
            <a:lstStyle/>
            <a:p>
              <a:r>
                <a:rPr lang="en-US" sz="2400">
                  <a:solidFill>
                    <a:srgbClr val="C82E32"/>
                  </a:solidFill>
                  <a:latin typeface="Calibri" pitchFamily="34" charset="0"/>
                  <a:sym typeface="Symbol" pitchFamily="18" charset="2"/>
                </a:rPr>
                <a:t>H</a:t>
              </a:r>
              <a:r>
                <a:rPr lang="en-US" sz="2400" baseline="-25000">
                  <a:solidFill>
                    <a:srgbClr val="C82E32"/>
                  </a:solidFill>
                  <a:latin typeface="Calibri" pitchFamily="34" charset="0"/>
                  <a:sym typeface="Symbol" pitchFamily="18" charset="2"/>
                </a:rPr>
                <a:t>3</a:t>
              </a:r>
              <a:r>
                <a:rPr lang="en-US" sz="2400">
                  <a:solidFill>
                    <a:srgbClr val="C82E32"/>
                  </a:solidFill>
                  <a:latin typeface="Calibri" pitchFamily="34" charset="0"/>
                  <a:sym typeface="Symbol" pitchFamily="18" charset="2"/>
                </a:rPr>
                <a:t>O</a:t>
              </a:r>
              <a:r>
                <a:rPr lang="en-US" sz="2400" baseline="30000">
                  <a:solidFill>
                    <a:srgbClr val="C82E32"/>
                  </a:solidFill>
                  <a:latin typeface="Calibri" pitchFamily="34" charset="0"/>
                  <a:sym typeface="Symbol" pitchFamily="18" charset="2"/>
                </a:rPr>
                <a:t>+</a:t>
              </a:r>
              <a:r>
                <a:rPr lang="en-US" sz="2400">
                  <a:solidFill>
                    <a:srgbClr val="C82E32"/>
                  </a:solidFill>
                  <a:latin typeface="Calibri" pitchFamily="34" charset="0"/>
                  <a:sym typeface="Symbol" pitchFamily="18" charset="2"/>
                </a:rPr>
                <a:t> (</a:t>
              </a:r>
              <a:r>
                <a:rPr lang="en-US" sz="2400" i="1">
                  <a:solidFill>
                    <a:srgbClr val="C82E32"/>
                  </a:solidFill>
                  <a:latin typeface="Calibri" pitchFamily="34" charset="0"/>
                  <a:sym typeface="Symbol" pitchFamily="18" charset="2"/>
                </a:rPr>
                <a:t>aq</a:t>
              </a:r>
              <a:r>
                <a:rPr lang="en-US" sz="2400">
                  <a:solidFill>
                    <a:srgbClr val="C82E32"/>
                  </a:solidFill>
                  <a:latin typeface="Calibri" pitchFamily="34" charset="0"/>
                  <a:sym typeface="Symbol" pitchFamily="18" charset="2"/>
                </a:rPr>
                <a:t>) + CH</a:t>
              </a:r>
              <a:r>
                <a:rPr lang="en-US" sz="2400" baseline="-25000">
                  <a:solidFill>
                    <a:srgbClr val="C82E32"/>
                  </a:solidFill>
                  <a:latin typeface="Calibri" pitchFamily="34" charset="0"/>
                  <a:sym typeface="Symbol" pitchFamily="18" charset="2"/>
                </a:rPr>
                <a:t>3</a:t>
              </a:r>
              <a:r>
                <a:rPr lang="en-US" sz="2400">
                  <a:solidFill>
                    <a:srgbClr val="C82E32"/>
                  </a:solidFill>
                  <a:latin typeface="Calibri" pitchFamily="34" charset="0"/>
                  <a:sym typeface="Symbol" pitchFamily="18" charset="2"/>
                </a:rPr>
                <a:t>CO</a:t>
              </a:r>
              <a:r>
                <a:rPr lang="en-US" sz="2400" baseline="-25000">
                  <a:solidFill>
                    <a:srgbClr val="C82E32"/>
                  </a:solidFill>
                  <a:latin typeface="Calibri" pitchFamily="34" charset="0"/>
                  <a:sym typeface="Symbol" pitchFamily="18" charset="2"/>
                </a:rPr>
                <a:t>2</a:t>
              </a:r>
              <a:r>
                <a:rPr lang="en-US" sz="2400" baseline="30000">
                  <a:solidFill>
                    <a:srgbClr val="C82E32"/>
                  </a:solidFill>
                  <a:latin typeface="Calibri" pitchFamily="34" charset="0"/>
                  <a:sym typeface="Symbol" pitchFamily="18" charset="2"/>
                </a:rPr>
                <a:t>-</a:t>
              </a:r>
              <a:r>
                <a:rPr lang="en-US" sz="2400">
                  <a:solidFill>
                    <a:srgbClr val="C82E32"/>
                  </a:solidFill>
                  <a:latin typeface="Calibri" pitchFamily="34" charset="0"/>
                  <a:sym typeface="Symbol" pitchFamily="18" charset="2"/>
                </a:rPr>
                <a:t> (</a:t>
              </a:r>
              <a:r>
                <a:rPr lang="en-US" sz="2400" i="1">
                  <a:solidFill>
                    <a:srgbClr val="C82E32"/>
                  </a:solidFill>
                  <a:latin typeface="Calibri" pitchFamily="34" charset="0"/>
                  <a:sym typeface="Symbol" pitchFamily="18" charset="2"/>
                </a:rPr>
                <a:t>aq</a:t>
              </a:r>
              <a:r>
                <a:rPr lang="en-US" sz="2400">
                  <a:solidFill>
                    <a:srgbClr val="C82E32"/>
                  </a:solidFill>
                  <a:latin typeface="Calibri" pitchFamily="34" charset="0"/>
                  <a:sym typeface="Symbol" pitchFamily="18" charset="2"/>
                </a:rPr>
                <a:t>)</a:t>
              </a:r>
            </a:p>
          </p:txBody>
        </p:sp>
        <p:pic>
          <p:nvPicPr>
            <p:cNvPr id="664585" name="Picture 9" descr="equilibrium"/>
            <p:cNvPicPr>
              <a:picLocks noChangeAspect="1" noChangeArrowheads="1"/>
            </p:cNvPicPr>
            <p:nvPr/>
          </p:nvPicPr>
          <p:blipFill>
            <a:blip r:embed="rId3" cstate="print"/>
            <a:srcRect/>
            <a:stretch>
              <a:fillRect/>
            </a:stretch>
          </p:blipFill>
          <p:spPr bwMode="auto">
            <a:xfrm>
              <a:off x="1671" y="2544"/>
              <a:ext cx="1000" cy="152"/>
            </a:xfrm>
            <a:prstGeom prst="rect">
              <a:avLst/>
            </a:prstGeom>
            <a:noFill/>
            <a:ln w="9525">
              <a:noFill/>
              <a:miter lim="800000"/>
              <a:headEnd/>
              <a:tailEnd/>
            </a:ln>
          </p:spPr>
        </p:pic>
      </p:grpSp>
      <p:sp>
        <p:nvSpPr>
          <p:cNvPr id="664582" name="Slide Number Placeholder 8"/>
          <p:cNvSpPr>
            <a:spLocks noGrp="1"/>
          </p:cNvSpPr>
          <p:nvPr>
            <p:ph type="sldNum" sz="quarter" idx="12"/>
          </p:nvPr>
        </p:nvSpPr>
        <p:spPr>
          <a:noFill/>
        </p:spPr>
        <p:txBody>
          <a:bodyPr/>
          <a:lstStyle/>
          <a:p>
            <a:fld id="{E282EE70-A936-4112-B557-A4C0B2694CDA}" type="slidenum">
              <a:rPr lang="ar-SA" smtClean="0">
                <a:latin typeface="Arial" pitchFamily="34" charset="0"/>
                <a:cs typeface="Arial" pitchFamily="34" charset="0"/>
              </a:rPr>
              <a:pPr/>
              <a:t>613</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09"/>
                                        </p:tgtEl>
                                        <p:attrNameLst>
                                          <p:attrName>style.visibility</p:attrName>
                                        </p:attrNameLst>
                                      </p:cBhvr>
                                      <p:to>
                                        <p:strVal val="visible"/>
                                      </p:to>
                                    </p:set>
                                    <p:animEffect transition="in" filter="fade">
                                      <p:cBhvr>
                                        <p:cTn id="7" dur="2000"/>
                                        <p:tgtEl>
                                          <p:spTgt spid="21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p:bldLst>
  </p:timing>
</p:sld>
</file>

<file path=ppt/slides/slide6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Title 1"/>
          <p:cNvSpPr>
            <a:spLocks noGrp="1"/>
          </p:cNvSpPr>
          <p:nvPr>
            <p:ph type="title"/>
          </p:nvPr>
        </p:nvSpPr>
        <p:spPr>
          <a:xfrm>
            <a:off x="609600" y="-152400"/>
            <a:ext cx="8229600" cy="1143000"/>
          </a:xfrm>
        </p:spPr>
        <p:txBody>
          <a:bodyPr/>
          <a:lstStyle/>
          <a:p>
            <a:pPr eaLnBrk="1" hangingPunct="1"/>
            <a:r>
              <a:rPr lang="en-US" smtClean="0"/>
              <a:t>Acids &amp; Bases</a:t>
            </a:r>
          </a:p>
        </p:txBody>
      </p:sp>
      <p:sp>
        <p:nvSpPr>
          <p:cNvPr id="99332" name="Content Placeholder 2"/>
          <p:cNvSpPr>
            <a:spLocks noGrp="1"/>
          </p:cNvSpPr>
          <p:nvPr>
            <p:ph idx="1"/>
          </p:nvPr>
        </p:nvSpPr>
        <p:spPr>
          <a:xfrm>
            <a:off x="533400" y="762000"/>
            <a:ext cx="8229600" cy="5715000"/>
          </a:xfrm>
        </p:spPr>
        <p:txBody>
          <a:bodyPr/>
          <a:lstStyle/>
          <a:p>
            <a:pPr algn="l" rtl="0" eaLnBrk="1" hangingPunct="1"/>
            <a:r>
              <a:rPr lang="en-US" sz="2800" smtClean="0"/>
              <a:t>Self Ionization of Water</a:t>
            </a:r>
          </a:p>
          <a:p>
            <a:pPr algn="l" rtl="0" eaLnBrk="1" hangingPunct="1"/>
            <a:r>
              <a:rPr lang="en-US" sz="2800" smtClean="0">
                <a:sym typeface="Symbol" pitchFamily="18" charset="2"/>
              </a:rPr>
              <a:t>Pure water undergoes auto-ionization to produce Hydronium and Hydroxide ions </a:t>
            </a:r>
          </a:p>
          <a:p>
            <a:pPr algn="ctr" rtl="0" eaLnBrk="1" hangingPunct="1">
              <a:buFontTx/>
              <a:buNone/>
            </a:pPr>
            <a:r>
              <a:rPr lang="en-US" sz="2800" b="1" smtClean="0">
                <a:latin typeface="Times New Roman" pitchFamily="18" charset="0"/>
                <a:cs typeface="Times New Roman" pitchFamily="18" charset="0"/>
                <a:sym typeface="Symbol" pitchFamily="18" charset="2"/>
              </a:rPr>
              <a:t>2 H</a:t>
            </a:r>
            <a:r>
              <a:rPr lang="en-US" sz="2800" b="1" baseline="-25000" smtClean="0">
                <a:latin typeface="Times New Roman" pitchFamily="18" charset="0"/>
                <a:cs typeface="Times New Roman" pitchFamily="18" charset="0"/>
                <a:sym typeface="Symbol" pitchFamily="18" charset="2"/>
              </a:rPr>
              <a:t>2</a:t>
            </a:r>
            <a:r>
              <a:rPr lang="en-US" sz="2800" b="1" smtClean="0">
                <a:latin typeface="Times New Roman" pitchFamily="18" charset="0"/>
                <a:cs typeface="Times New Roman" pitchFamily="18" charset="0"/>
                <a:sym typeface="Symbol" pitchFamily="18" charset="2"/>
              </a:rPr>
              <a:t>O(l)           H</a:t>
            </a:r>
            <a:r>
              <a:rPr lang="en-US" sz="2800" b="1" baseline="-25000" smtClean="0">
                <a:latin typeface="Times New Roman" pitchFamily="18" charset="0"/>
                <a:cs typeface="Times New Roman" pitchFamily="18" charset="0"/>
                <a:sym typeface="Symbol" pitchFamily="18" charset="2"/>
              </a:rPr>
              <a:t>3</a:t>
            </a:r>
            <a:r>
              <a:rPr lang="en-US" sz="2800" b="1" smtClean="0">
                <a:latin typeface="Times New Roman" pitchFamily="18" charset="0"/>
                <a:cs typeface="Times New Roman" pitchFamily="18" charset="0"/>
                <a:sym typeface="Symbol" pitchFamily="18" charset="2"/>
              </a:rPr>
              <a:t>O</a:t>
            </a:r>
            <a:r>
              <a:rPr lang="en-US" sz="2800" b="1" baseline="30000" smtClean="0">
                <a:latin typeface="Times New Roman" pitchFamily="18" charset="0"/>
                <a:cs typeface="Times New Roman" pitchFamily="18" charset="0"/>
                <a:sym typeface="Symbol" pitchFamily="18" charset="2"/>
              </a:rPr>
              <a:t>+</a:t>
            </a:r>
            <a:r>
              <a:rPr lang="en-US" sz="2800" b="1" smtClean="0">
                <a:latin typeface="Times New Roman" pitchFamily="18" charset="0"/>
                <a:cs typeface="Times New Roman" pitchFamily="18" charset="0"/>
                <a:sym typeface="Symbol" pitchFamily="18" charset="2"/>
              </a:rPr>
              <a:t>(aq)    +    OH</a:t>
            </a:r>
            <a:r>
              <a:rPr lang="en-US" sz="2800" b="1" baseline="30000" smtClean="0">
                <a:latin typeface="Times New Roman" pitchFamily="18" charset="0"/>
                <a:cs typeface="Times New Roman" pitchFamily="18" charset="0"/>
                <a:sym typeface="Symbol" pitchFamily="18" charset="2"/>
              </a:rPr>
              <a:t>-</a:t>
            </a:r>
            <a:r>
              <a:rPr lang="en-US" sz="2800" b="1" smtClean="0">
                <a:latin typeface="Times New Roman" pitchFamily="18" charset="0"/>
                <a:cs typeface="Times New Roman" pitchFamily="18" charset="0"/>
                <a:sym typeface="Symbol" pitchFamily="18" charset="2"/>
              </a:rPr>
              <a:t>(aq) </a:t>
            </a:r>
          </a:p>
          <a:p>
            <a:pPr algn="l" rtl="0" eaLnBrk="1" hangingPunct="1"/>
            <a:r>
              <a:rPr lang="en-US" sz="2800" smtClean="0">
                <a:sym typeface="Symbol" pitchFamily="18" charset="2"/>
              </a:rPr>
              <a:t>The extent of this process is described by an auto-ionization (ion-product) constant, K</a:t>
            </a:r>
            <a:r>
              <a:rPr lang="en-US" sz="2800" baseline="-25000" smtClean="0">
                <a:sym typeface="Symbol" pitchFamily="18" charset="2"/>
              </a:rPr>
              <a:t>w</a:t>
            </a:r>
            <a:endParaRPr lang="en-US" sz="2800" smtClean="0">
              <a:sym typeface="Symbol" pitchFamily="18" charset="2"/>
            </a:endParaRPr>
          </a:p>
          <a:p>
            <a:pPr algn="l" rtl="0" eaLnBrk="1" hangingPunct="1">
              <a:buFont typeface="Wingdings" pitchFamily="2" charset="2"/>
              <a:buNone/>
            </a:pPr>
            <a:endParaRPr lang="en-US" sz="2800" smtClean="0">
              <a:sym typeface="Symbol" pitchFamily="18" charset="2"/>
            </a:endParaRPr>
          </a:p>
          <a:p>
            <a:pPr algn="l" rtl="0" eaLnBrk="1" hangingPunct="1"/>
            <a:endParaRPr lang="en-US" sz="2800" smtClean="0">
              <a:sym typeface="Symbol" pitchFamily="18" charset="2"/>
            </a:endParaRPr>
          </a:p>
          <a:p>
            <a:pPr algn="l" rtl="0" eaLnBrk="1" hangingPunct="1"/>
            <a:r>
              <a:rPr lang="en-US" sz="2800" smtClean="0">
                <a:sym typeface="Symbol" pitchFamily="18" charset="2"/>
              </a:rPr>
              <a:t>The concentrations of Hydronium and Hydroxide ions in any aqueous solution must obey the auto-ionization equilibrium</a:t>
            </a:r>
          </a:p>
        </p:txBody>
      </p:sp>
      <p:graphicFrame>
        <p:nvGraphicFramePr>
          <p:cNvPr id="99330" name="Object 2" descr="Brown marble"/>
          <p:cNvGraphicFramePr>
            <a:graphicFrameLocks noChangeAspect="1"/>
          </p:cNvGraphicFramePr>
          <p:nvPr/>
        </p:nvGraphicFramePr>
        <p:xfrm>
          <a:off x="1524000" y="3962400"/>
          <a:ext cx="5483225" cy="533400"/>
        </p:xfrm>
        <a:graphic>
          <a:graphicData uri="http://schemas.openxmlformats.org/presentationml/2006/ole">
            <mc:AlternateContent xmlns:mc="http://schemas.openxmlformats.org/markup-compatibility/2006">
              <mc:Choice xmlns:v="urn:schemas-microsoft-com:vml" Requires="v">
                <p:oleObj spid="_x0000_s99332" name="Equation" r:id="rId4" imgW="4520880" imgH="444240" progId="">
                  <p:embed/>
                </p:oleObj>
              </mc:Choice>
              <mc:Fallback>
                <p:oleObj name="Equation" r:id="rId4" imgW="4520880" imgH="44424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3962400"/>
                        <a:ext cx="5483225" cy="533400"/>
                      </a:xfrm>
                      <a:prstGeom prst="rect">
                        <a:avLst/>
                      </a:prstGeom>
                      <a:blipFill dpi="0" rotWithShape="0">
                        <a:blip r:embed="rId6"/>
                        <a:srcRect/>
                        <a:tile tx="0" ty="0" sx="100000" sy="100000" flip="none" algn="tl"/>
                      </a:blipFill>
                    </p:spPr>
                  </p:pic>
                </p:oleObj>
              </mc:Fallback>
            </mc:AlternateContent>
          </a:graphicData>
        </a:graphic>
      </p:graphicFrame>
      <p:sp>
        <p:nvSpPr>
          <p:cNvPr id="99333" name="Slide Number Placeholder 4"/>
          <p:cNvSpPr>
            <a:spLocks noGrp="1"/>
          </p:cNvSpPr>
          <p:nvPr>
            <p:ph type="sldNum" sz="quarter" idx="12"/>
          </p:nvPr>
        </p:nvSpPr>
        <p:spPr>
          <a:noFill/>
        </p:spPr>
        <p:txBody>
          <a:bodyPr/>
          <a:lstStyle/>
          <a:p>
            <a:fld id="{D6A2EBE3-0283-4D57-B223-8EB6CB4606B9}" type="slidenum">
              <a:rPr lang="ar-SA" smtClean="0">
                <a:latin typeface="Arial" pitchFamily="34" charset="0"/>
                <a:cs typeface="Arial" pitchFamily="34" charset="0"/>
              </a:rPr>
              <a:pPr/>
              <a:t>614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60" name="Title 1"/>
          <p:cNvSpPr>
            <a:spLocks noGrp="1"/>
          </p:cNvSpPr>
          <p:nvPr>
            <p:ph type="title"/>
          </p:nvPr>
        </p:nvSpPr>
        <p:spPr>
          <a:xfrm>
            <a:off x="381000" y="-381000"/>
            <a:ext cx="8229600" cy="1143000"/>
          </a:xfrm>
        </p:spPr>
        <p:txBody>
          <a:bodyPr/>
          <a:lstStyle/>
          <a:p>
            <a:pPr eaLnBrk="1" hangingPunct="1"/>
            <a:r>
              <a:rPr lang="en-US" sz="3600" smtClean="0"/>
              <a:t>Acids &amp; Bases</a:t>
            </a:r>
          </a:p>
        </p:txBody>
      </p:sp>
      <p:sp>
        <p:nvSpPr>
          <p:cNvPr id="6151" name="Content Placeholder 2"/>
          <p:cNvSpPr>
            <a:spLocks noGrp="1"/>
          </p:cNvSpPr>
          <p:nvPr>
            <p:ph idx="1"/>
          </p:nvPr>
        </p:nvSpPr>
        <p:spPr>
          <a:xfrm>
            <a:off x="533400" y="533400"/>
            <a:ext cx="8229600" cy="6096000"/>
          </a:xfrm>
        </p:spPr>
        <p:txBody>
          <a:bodyPr/>
          <a:lstStyle/>
          <a:p>
            <a:pPr marL="352425" algn="l" rtl="0" eaLnBrk="1" hangingPunct="1">
              <a:lnSpc>
                <a:spcPts val="2400"/>
              </a:lnSpc>
              <a:defRPr/>
            </a:pPr>
            <a:r>
              <a:rPr lang="en-US" sz="2000" dirty="0" smtClean="0">
                <a:sym typeface="Symbol" pitchFamily="18" charset="2"/>
              </a:rPr>
              <a:t>Because of the auto-ionization constant of water, the amounts of </a:t>
            </a:r>
            <a:r>
              <a:rPr lang="en-US" sz="2000" dirty="0" err="1" smtClean="0">
                <a:sym typeface="Symbol" pitchFamily="18" charset="2"/>
              </a:rPr>
              <a:t>Hydronium</a:t>
            </a:r>
            <a:r>
              <a:rPr lang="en-US" sz="2000" dirty="0" smtClean="0">
                <a:sym typeface="Symbol" pitchFamily="18" charset="2"/>
              </a:rPr>
              <a:t> and Hydroxide ions are always related</a:t>
            </a:r>
          </a:p>
          <a:p>
            <a:pPr marL="692150" lvl="1" algn="l" rtl="0" eaLnBrk="1" hangingPunct="1">
              <a:lnSpc>
                <a:spcPts val="2400"/>
              </a:lnSpc>
              <a:defRPr/>
            </a:pPr>
            <a:r>
              <a:rPr lang="en-US" sz="2000" dirty="0" smtClean="0">
                <a:sym typeface="Symbol" pitchFamily="18" charset="2"/>
              </a:rPr>
              <a:t>For example, pure water at 25 </a:t>
            </a:r>
            <a:r>
              <a:rPr lang="en-US" sz="2000" baseline="30000" dirty="0" err="1" smtClean="0">
                <a:sym typeface="Symbol" pitchFamily="18" charset="2"/>
              </a:rPr>
              <a:t>o</a:t>
            </a:r>
            <a:r>
              <a:rPr lang="en-US" sz="2000" dirty="0" err="1" smtClean="0">
                <a:sym typeface="Symbol" pitchFamily="18" charset="2"/>
              </a:rPr>
              <a:t>C</a:t>
            </a:r>
            <a:r>
              <a:rPr lang="en-US" sz="2000" dirty="0" smtClean="0">
                <a:sym typeface="Symbol" pitchFamily="18" charset="2"/>
              </a:rPr>
              <a:t>, </a:t>
            </a:r>
          </a:p>
          <a:p>
            <a:pPr marL="692150" lvl="1" algn="l" rtl="0" eaLnBrk="1" hangingPunct="1">
              <a:lnSpc>
                <a:spcPts val="2400"/>
              </a:lnSpc>
              <a:buFont typeface="Wingdings" pitchFamily="2" charset="2"/>
              <a:buNone/>
              <a:defRPr/>
            </a:pPr>
            <a:endParaRPr lang="en-US" sz="2000" dirty="0" smtClean="0">
              <a:sym typeface="Symbol" pitchFamily="18" charset="2"/>
            </a:endParaRPr>
          </a:p>
          <a:p>
            <a:pPr marL="692150" lvl="1" algn="l" rtl="0" eaLnBrk="1" hangingPunct="1">
              <a:lnSpc>
                <a:spcPts val="2400"/>
              </a:lnSpc>
              <a:buFont typeface="Wingdings" pitchFamily="2" charset="2"/>
              <a:buNone/>
              <a:defRPr/>
            </a:pPr>
            <a:r>
              <a:rPr lang="en-US" sz="2000" dirty="0" smtClean="0">
                <a:sym typeface="Symbol" pitchFamily="18" charset="2"/>
              </a:rPr>
              <a:t>	  </a:t>
            </a:r>
            <a:endParaRPr lang="en-US" sz="2000" dirty="0" smtClean="0">
              <a:solidFill>
                <a:srgbClr val="FFFF00"/>
              </a:solidFill>
              <a:sym typeface="Symbol" pitchFamily="18" charset="2"/>
            </a:endParaRPr>
          </a:p>
          <a:p>
            <a:pPr marL="352425" algn="l" rtl="0" eaLnBrk="1" hangingPunct="1">
              <a:lnSpc>
                <a:spcPts val="2400"/>
              </a:lnSpc>
              <a:defRPr/>
            </a:pPr>
            <a:endParaRPr lang="en-US" sz="2000" dirty="0" smtClean="0"/>
          </a:p>
          <a:p>
            <a:pPr marL="352425" algn="l" rtl="0" eaLnBrk="1" hangingPunct="1">
              <a:lnSpc>
                <a:spcPts val="2400"/>
              </a:lnSpc>
              <a:defRPr/>
            </a:pPr>
            <a:r>
              <a:rPr lang="en-US" sz="2000" dirty="0" smtClean="0"/>
              <a:t>The Definition of pH</a:t>
            </a:r>
            <a:endParaRPr lang="en-US" sz="2000" dirty="0" smtClean="0">
              <a:sym typeface="Symbol" pitchFamily="18" charset="2"/>
            </a:endParaRPr>
          </a:p>
          <a:p>
            <a:pPr marL="692150" lvl="1" algn="l" rtl="0" eaLnBrk="1" hangingPunct="1">
              <a:lnSpc>
                <a:spcPts val="2400"/>
              </a:lnSpc>
              <a:defRPr/>
            </a:pPr>
            <a:r>
              <a:rPr lang="en-US" sz="2000" dirty="0" smtClean="0">
                <a:sym typeface="Symbol" pitchFamily="18" charset="2"/>
              </a:rPr>
              <a:t>The amount of Hydronium ion (H</a:t>
            </a:r>
            <a:r>
              <a:rPr lang="en-US" sz="2000" baseline="-25000" dirty="0" smtClean="0">
                <a:sym typeface="Symbol" pitchFamily="18" charset="2"/>
              </a:rPr>
              <a:t>3</a:t>
            </a:r>
            <a:r>
              <a:rPr lang="en-US" sz="2000" dirty="0" smtClean="0">
                <a:sym typeface="Symbol" pitchFamily="18" charset="2"/>
              </a:rPr>
              <a:t>O</a:t>
            </a:r>
            <a:r>
              <a:rPr lang="en-US" sz="2000" baseline="30000" dirty="0" smtClean="0">
                <a:sym typeface="Symbol" pitchFamily="18" charset="2"/>
              </a:rPr>
              <a:t>+</a:t>
            </a:r>
            <a:r>
              <a:rPr lang="en-US" sz="2000" dirty="0" smtClean="0">
                <a:sym typeface="Symbol" pitchFamily="18" charset="2"/>
              </a:rPr>
              <a:t>) in solution is often described by the pH of the solution</a:t>
            </a:r>
            <a:br>
              <a:rPr lang="en-US" sz="2000" dirty="0" smtClean="0">
                <a:sym typeface="Symbol" pitchFamily="18" charset="2"/>
              </a:rPr>
            </a:br>
            <a:r>
              <a:rPr lang="en-US" sz="2000" dirty="0" smtClean="0">
                <a:sym typeface="Symbol" pitchFamily="18" charset="2"/>
              </a:rPr>
              <a:t/>
            </a:r>
            <a:br>
              <a:rPr lang="en-US" sz="2000" dirty="0" smtClean="0">
                <a:sym typeface="Symbol" pitchFamily="18" charset="2"/>
              </a:rPr>
            </a:br>
            <a:r>
              <a:rPr lang="en-US" sz="2000" dirty="0" smtClean="0">
                <a:sym typeface="Symbol" pitchFamily="18" charset="2"/>
              </a:rPr>
              <a:t/>
            </a:r>
            <a:br>
              <a:rPr lang="en-US" sz="2000" dirty="0" smtClean="0">
                <a:sym typeface="Symbol" pitchFamily="18" charset="2"/>
              </a:rPr>
            </a:br>
            <a:endParaRPr lang="en-US" sz="2000" dirty="0" smtClean="0">
              <a:sym typeface="Symbol" pitchFamily="18" charset="2"/>
            </a:endParaRPr>
          </a:p>
          <a:p>
            <a:pPr algn="l" rtl="0" eaLnBrk="1" hangingPunct="1">
              <a:lnSpc>
                <a:spcPts val="2300"/>
              </a:lnSpc>
              <a:buFont typeface="Arial" pitchFamily="34" charset="0"/>
              <a:buNone/>
              <a:defRPr/>
            </a:pPr>
            <a:endParaRPr lang="en-US" sz="2000" dirty="0" smtClean="0"/>
          </a:p>
          <a:p>
            <a:pPr algn="l" rtl="0" eaLnBrk="1" hangingPunct="1">
              <a:lnSpc>
                <a:spcPts val="2300"/>
              </a:lnSpc>
              <a:defRPr/>
            </a:pPr>
            <a:r>
              <a:rPr lang="en-US" sz="2000" dirty="0" smtClean="0"/>
              <a:t>The Definition of </a:t>
            </a:r>
            <a:r>
              <a:rPr lang="en-US" sz="2000" dirty="0" err="1" smtClean="0"/>
              <a:t>pOH</a:t>
            </a:r>
            <a:endParaRPr lang="en-US" sz="2000" dirty="0" smtClean="0"/>
          </a:p>
          <a:p>
            <a:pPr lvl="1" algn="l" rtl="0" eaLnBrk="1" hangingPunct="1">
              <a:lnSpc>
                <a:spcPts val="2300"/>
              </a:lnSpc>
              <a:defRPr/>
            </a:pPr>
            <a:r>
              <a:rPr lang="en-US" sz="2000" dirty="0" smtClean="0"/>
              <a:t>Hydroxide (OH</a:t>
            </a:r>
            <a:r>
              <a:rPr lang="en-US" sz="2000" baseline="30000" dirty="0" smtClean="0"/>
              <a:t>-</a:t>
            </a:r>
            <a:r>
              <a:rPr lang="en-US" sz="2000" dirty="0" smtClean="0"/>
              <a:t>) can be expressed as </a:t>
            </a:r>
            <a:r>
              <a:rPr lang="en-US" sz="2000" dirty="0" err="1" smtClean="0"/>
              <a:t>pOH</a:t>
            </a:r>
            <a:endParaRPr lang="en-US" sz="2000" dirty="0" smtClean="0"/>
          </a:p>
          <a:p>
            <a:pPr lvl="1" algn="l" rtl="0" eaLnBrk="1" hangingPunct="1">
              <a:lnSpc>
                <a:spcPts val="2400"/>
              </a:lnSpc>
              <a:defRPr/>
            </a:pPr>
            <a:endParaRPr lang="en-US" sz="2000" dirty="0" smtClean="0"/>
          </a:p>
        </p:txBody>
      </p:sp>
      <p:graphicFrame>
        <p:nvGraphicFramePr>
          <p:cNvPr id="100354" name="Object 6" descr="Brown marble"/>
          <p:cNvGraphicFramePr>
            <a:graphicFrameLocks noChangeAspect="1"/>
          </p:cNvGraphicFramePr>
          <p:nvPr/>
        </p:nvGraphicFramePr>
        <p:xfrm>
          <a:off x="2514600" y="4419600"/>
          <a:ext cx="2768600" cy="457200"/>
        </p:xfrm>
        <a:graphic>
          <a:graphicData uri="http://schemas.openxmlformats.org/presentationml/2006/ole">
            <mc:AlternateContent xmlns:mc="http://schemas.openxmlformats.org/markup-compatibility/2006">
              <mc:Choice xmlns:v="urn:schemas-microsoft-com:vml" Requires="v">
                <p:oleObj spid="_x0000_s100366" name="Equation" r:id="rId4" imgW="2692080" imgH="444240" progId="">
                  <p:embed/>
                </p:oleObj>
              </mc:Choice>
              <mc:Fallback>
                <p:oleObj name="Equation" r:id="rId4" imgW="2692080" imgH="44424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600" y="4419600"/>
                        <a:ext cx="2768600" cy="4572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0355" name="Object 7" descr="Brown marble"/>
          <p:cNvGraphicFramePr>
            <a:graphicFrameLocks noChangeAspect="1"/>
          </p:cNvGraphicFramePr>
          <p:nvPr/>
        </p:nvGraphicFramePr>
        <p:xfrm>
          <a:off x="2133600" y="1752600"/>
          <a:ext cx="4622800" cy="444500"/>
        </p:xfrm>
        <a:graphic>
          <a:graphicData uri="http://schemas.openxmlformats.org/presentationml/2006/ole">
            <mc:AlternateContent xmlns:mc="http://schemas.openxmlformats.org/markup-compatibility/2006">
              <mc:Choice xmlns:v="urn:schemas-microsoft-com:vml" Requires="v">
                <p:oleObj spid="_x0000_s100367" name="Equation" r:id="rId7" imgW="4622760" imgH="444240" progId="">
                  <p:embed/>
                </p:oleObj>
              </mc:Choice>
              <mc:Fallback>
                <p:oleObj name="Equation" r:id="rId7" imgW="4622760" imgH="444240" progId="">
                  <p:embed/>
                  <p:pic>
                    <p:nvPicPr>
                      <p:cNvPr id="0" name="Object 7"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33600" y="1752600"/>
                        <a:ext cx="46228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0356" name="Object 8" descr="Brown marble"/>
          <p:cNvGraphicFramePr>
            <a:graphicFrameLocks noChangeAspect="1"/>
          </p:cNvGraphicFramePr>
          <p:nvPr/>
        </p:nvGraphicFramePr>
        <p:xfrm>
          <a:off x="2514600" y="3886200"/>
          <a:ext cx="2925763" cy="449263"/>
        </p:xfrm>
        <a:graphic>
          <a:graphicData uri="http://schemas.openxmlformats.org/presentationml/2006/ole">
            <mc:AlternateContent xmlns:mc="http://schemas.openxmlformats.org/markup-compatibility/2006">
              <mc:Choice xmlns:v="urn:schemas-microsoft-com:vml" Requires="v">
                <p:oleObj spid="_x0000_s100368" name="Equation" r:id="rId9" imgW="2895480" imgH="444240" progId="">
                  <p:embed/>
                </p:oleObj>
              </mc:Choice>
              <mc:Fallback>
                <p:oleObj name="Equation" r:id="rId9" imgW="2895480" imgH="444240" progId="">
                  <p:embed/>
                  <p:pic>
                    <p:nvPicPr>
                      <p:cNvPr id="0" name="Object 8"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14600" y="3886200"/>
                        <a:ext cx="2925763" cy="44926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0357" name="Object 9" descr="Brown marble"/>
          <p:cNvGraphicFramePr>
            <a:graphicFrameLocks noChangeAspect="1"/>
          </p:cNvGraphicFramePr>
          <p:nvPr/>
        </p:nvGraphicFramePr>
        <p:xfrm>
          <a:off x="2438400" y="2286000"/>
          <a:ext cx="3771900" cy="409575"/>
        </p:xfrm>
        <a:graphic>
          <a:graphicData uri="http://schemas.openxmlformats.org/presentationml/2006/ole">
            <mc:AlternateContent xmlns:mc="http://schemas.openxmlformats.org/markup-compatibility/2006">
              <mc:Choice xmlns:v="urn:schemas-microsoft-com:vml" Requires="v">
                <p:oleObj spid="_x0000_s100369" name="Equation" r:id="rId11" imgW="4101840" imgH="444240" progId="">
                  <p:embed/>
                </p:oleObj>
              </mc:Choice>
              <mc:Fallback>
                <p:oleObj name="Equation" r:id="rId11" imgW="4101840" imgH="444240" progId="">
                  <p:embed/>
                  <p:pic>
                    <p:nvPicPr>
                      <p:cNvPr id="0" name="Object 9"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38400" y="2286000"/>
                        <a:ext cx="3771900" cy="4095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0358" name="Object 2" descr="Brown marble"/>
          <p:cNvGraphicFramePr>
            <a:graphicFrameLocks noChangeAspect="1"/>
          </p:cNvGraphicFramePr>
          <p:nvPr/>
        </p:nvGraphicFramePr>
        <p:xfrm>
          <a:off x="2590800" y="6248400"/>
          <a:ext cx="2771775" cy="425450"/>
        </p:xfrm>
        <a:graphic>
          <a:graphicData uri="http://schemas.openxmlformats.org/presentationml/2006/ole">
            <mc:AlternateContent xmlns:mc="http://schemas.openxmlformats.org/markup-compatibility/2006">
              <mc:Choice xmlns:v="urn:schemas-microsoft-com:vml" Requires="v">
                <p:oleObj spid="_x0000_s100370" name="Equation" r:id="rId13" imgW="2895480" imgH="444240" progId="">
                  <p:embed/>
                </p:oleObj>
              </mc:Choice>
              <mc:Fallback>
                <p:oleObj name="Equation" r:id="rId13" imgW="2895480" imgH="444240" progId="">
                  <p:embed/>
                  <p:pic>
                    <p:nvPicPr>
                      <p:cNvPr id="0" name="Object 2"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90800" y="6248400"/>
                        <a:ext cx="2771775" cy="425450"/>
                      </a:xfrm>
                      <a:prstGeom prst="rect">
                        <a:avLst/>
                      </a:prstGeom>
                      <a:blipFill dpi="0" rotWithShape="0">
                        <a:blip r:embed="rId6"/>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0359" name="Object 7" descr="Brown marble"/>
          <p:cNvGraphicFramePr>
            <a:graphicFrameLocks noChangeAspect="1"/>
          </p:cNvGraphicFramePr>
          <p:nvPr/>
        </p:nvGraphicFramePr>
        <p:xfrm>
          <a:off x="2819400" y="5791200"/>
          <a:ext cx="2419350" cy="392113"/>
        </p:xfrm>
        <a:graphic>
          <a:graphicData uri="http://schemas.openxmlformats.org/presentationml/2006/ole">
            <mc:AlternateContent xmlns:mc="http://schemas.openxmlformats.org/markup-compatibility/2006">
              <mc:Choice xmlns:v="urn:schemas-microsoft-com:vml" Requires="v">
                <p:oleObj spid="_x0000_s100371" name="Equation" r:id="rId15" imgW="2590560" imgH="419040" progId="">
                  <p:embed/>
                </p:oleObj>
              </mc:Choice>
              <mc:Fallback>
                <p:oleObj name="Equation" r:id="rId15" imgW="2590560" imgH="419040" progId="">
                  <p:embed/>
                  <p:pic>
                    <p:nvPicPr>
                      <p:cNvPr id="0" name="Picture 7"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819400" y="5791200"/>
                        <a:ext cx="2419350" cy="392113"/>
                      </a:xfrm>
                      <a:prstGeom prst="rect">
                        <a:avLst/>
                      </a:prstGeom>
                      <a:blipFill dpi="0" rotWithShape="0">
                        <a:blip r:embed="rId6"/>
                        <a:srcRect/>
                        <a:tile tx="0" ty="0" sx="100000" sy="100000" flip="none" algn="tl"/>
                      </a:blipFill>
                    </p:spPr>
                  </p:pic>
                </p:oleObj>
              </mc:Fallback>
            </mc:AlternateContent>
          </a:graphicData>
        </a:graphic>
      </p:graphicFrame>
      <p:sp>
        <p:nvSpPr>
          <p:cNvPr id="100362" name="Slide Number Placeholder 9"/>
          <p:cNvSpPr>
            <a:spLocks noGrp="1"/>
          </p:cNvSpPr>
          <p:nvPr>
            <p:ph type="sldNum" sz="quarter" idx="12"/>
          </p:nvPr>
        </p:nvSpPr>
        <p:spPr>
          <a:noFill/>
        </p:spPr>
        <p:txBody>
          <a:bodyPr/>
          <a:lstStyle/>
          <a:p>
            <a:fld id="{28D62F6B-0CFD-4789-8A76-E2028870D79D}" type="slidenum">
              <a:rPr lang="ar-SA" smtClean="0">
                <a:latin typeface="Arial" pitchFamily="34" charset="0"/>
                <a:cs typeface="Arial" pitchFamily="34" charset="0"/>
              </a:rPr>
              <a:pPr/>
              <a:t>615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2" name="Title 1"/>
          <p:cNvSpPr>
            <a:spLocks noGrp="1"/>
          </p:cNvSpPr>
          <p:nvPr>
            <p:ph type="title"/>
          </p:nvPr>
        </p:nvSpPr>
        <p:spPr/>
        <p:txBody>
          <a:bodyPr/>
          <a:lstStyle/>
          <a:p>
            <a:r>
              <a:rPr lang="en-US" smtClean="0"/>
              <a:t>Acids &amp; Bases</a:t>
            </a:r>
          </a:p>
        </p:txBody>
      </p:sp>
      <p:sp>
        <p:nvSpPr>
          <p:cNvPr id="101383" name="Content Placeholder 2"/>
          <p:cNvSpPr>
            <a:spLocks noGrp="1"/>
          </p:cNvSpPr>
          <p:nvPr>
            <p:ph idx="1"/>
          </p:nvPr>
        </p:nvSpPr>
        <p:spPr>
          <a:xfrm>
            <a:off x="457200" y="1447800"/>
            <a:ext cx="8229600" cy="5867400"/>
          </a:xfrm>
        </p:spPr>
        <p:txBody>
          <a:bodyPr/>
          <a:lstStyle/>
          <a:p>
            <a:pPr algn="l" rtl="0" eaLnBrk="1" hangingPunct="1"/>
            <a:r>
              <a:rPr lang="en-US" smtClean="0"/>
              <a:t>Relations among pH, pOH, and pK</a:t>
            </a:r>
            <a:r>
              <a:rPr lang="en-US" baseline="-25000" smtClean="0"/>
              <a:t>w</a:t>
            </a:r>
            <a:endParaRPr lang="en-US" smtClean="0"/>
          </a:p>
        </p:txBody>
      </p:sp>
      <p:graphicFrame>
        <p:nvGraphicFramePr>
          <p:cNvPr id="101378" name="Object 7" descr="Brown marble"/>
          <p:cNvGraphicFramePr>
            <a:graphicFrameLocks noChangeAspect="1"/>
          </p:cNvGraphicFramePr>
          <p:nvPr/>
        </p:nvGraphicFramePr>
        <p:xfrm>
          <a:off x="838200" y="5334000"/>
          <a:ext cx="7507288" cy="555625"/>
        </p:xfrm>
        <a:graphic>
          <a:graphicData uri="http://schemas.openxmlformats.org/presentationml/2006/ole">
            <mc:AlternateContent xmlns:mc="http://schemas.openxmlformats.org/markup-compatibility/2006">
              <mc:Choice xmlns:v="urn:schemas-microsoft-com:vml" Requires="v">
                <p:oleObj spid="_x0000_s101386" name="Equation" r:id="rId4" imgW="4457520" imgH="330120" progId="">
                  <p:embed/>
                </p:oleObj>
              </mc:Choice>
              <mc:Fallback>
                <p:oleObj name="Equation" r:id="rId4" imgW="4457520" imgH="330120" progId="">
                  <p:embed/>
                  <p:pic>
                    <p:nvPicPr>
                      <p:cNvPr id="0" name="Object 7"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5334000"/>
                        <a:ext cx="7507288" cy="5556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1379" name="Object 9" descr="Brown marble"/>
          <p:cNvGraphicFramePr>
            <a:graphicFrameLocks noChangeAspect="1"/>
          </p:cNvGraphicFramePr>
          <p:nvPr/>
        </p:nvGraphicFramePr>
        <p:xfrm>
          <a:off x="1981200" y="2362200"/>
          <a:ext cx="4475163" cy="458788"/>
        </p:xfrm>
        <a:graphic>
          <a:graphicData uri="http://schemas.openxmlformats.org/presentationml/2006/ole">
            <mc:AlternateContent xmlns:mc="http://schemas.openxmlformats.org/markup-compatibility/2006">
              <mc:Choice xmlns:v="urn:schemas-microsoft-com:vml" Requires="v">
                <p:oleObj spid="_x0000_s101387" name="Equation" r:id="rId7" imgW="4292280" imgH="444240" progId="">
                  <p:embed/>
                </p:oleObj>
              </mc:Choice>
              <mc:Fallback>
                <p:oleObj name="Equation" r:id="rId7" imgW="4292280" imgH="444240" progId="">
                  <p:embed/>
                  <p:pic>
                    <p:nvPicPr>
                      <p:cNvPr id="0" name="Object 9"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81200" y="2362200"/>
                        <a:ext cx="4475163" cy="45878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1380" name="Object 10" descr="Brown marble"/>
          <p:cNvGraphicFramePr>
            <a:graphicFrameLocks noChangeAspect="1"/>
          </p:cNvGraphicFramePr>
          <p:nvPr/>
        </p:nvGraphicFramePr>
        <p:xfrm>
          <a:off x="685800" y="3276600"/>
          <a:ext cx="7773988" cy="488950"/>
        </p:xfrm>
        <a:graphic>
          <a:graphicData uri="http://schemas.openxmlformats.org/presentationml/2006/ole">
            <mc:AlternateContent xmlns:mc="http://schemas.openxmlformats.org/markup-compatibility/2006">
              <mc:Choice xmlns:v="urn:schemas-microsoft-com:vml" Requires="v">
                <p:oleObj spid="_x0000_s101388" name="Equation" r:id="rId9" imgW="7048440" imgH="444240" progId="">
                  <p:embed/>
                </p:oleObj>
              </mc:Choice>
              <mc:Fallback>
                <p:oleObj name="Equation" r:id="rId9" imgW="7048440" imgH="444240" progId="">
                  <p:embed/>
                  <p:pic>
                    <p:nvPicPr>
                      <p:cNvPr id="0" name="Object 10"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5800" y="3276600"/>
                        <a:ext cx="7773988" cy="4889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1381" name="Object 11" descr="Brown marble"/>
          <p:cNvGraphicFramePr>
            <a:graphicFrameLocks noChangeAspect="1"/>
          </p:cNvGraphicFramePr>
          <p:nvPr/>
        </p:nvGraphicFramePr>
        <p:xfrm>
          <a:off x="685800" y="4386263"/>
          <a:ext cx="7758113" cy="490537"/>
        </p:xfrm>
        <a:graphic>
          <a:graphicData uri="http://schemas.openxmlformats.org/presentationml/2006/ole">
            <mc:AlternateContent xmlns:mc="http://schemas.openxmlformats.org/markup-compatibility/2006">
              <mc:Choice xmlns:v="urn:schemas-microsoft-com:vml" Requires="v">
                <p:oleObj spid="_x0000_s101389" name="Equation" r:id="rId11" imgW="7035480" imgH="444240" progId="">
                  <p:embed/>
                </p:oleObj>
              </mc:Choice>
              <mc:Fallback>
                <p:oleObj name="Equation" r:id="rId11" imgW="7035480" imgH="444240" progId="">
                  <p:embed/>
                  <p:pic>
                    <p:nvPicPr>
                      <p:cNvPr id="0" name="Object 11"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5800" y="4386263"/>
                        <a:ext cx="7758113" cy="490537"/>
                      </a:xfrm>
                      <a:prstGeom prst="rect">
                        <a:avLst/>
                      </a:prstGeom>
                      <a:blipFill dpi="0" rotWithShape="0">
                        <a:blip r:embed="rId6"/>
                        <a:srcRect/>
                        <a:tile tx="0" ty="0" sx="100000" sy="100000" flip="none" algn="tl"/>
                      </a:blipFill>
                    </p:spPr>
                  </p:pic>
                </p:oleObj>
              </mc:Fallback>
            </mc:AlternateContent>
          </a:graphicData>
        </a:graphic>
      </p:graphicFrame>
      <p:sp>
        <p:nvSpPr>
          <p:cNvPr id="101384" name="Slide Number Placeholder 7"/>
          <p:cNvSpPr>
            <a:spLocks noGrp="1"/>
          </p:cNvSpPr>
          <p:nvPr>
            <p:ph type="sldNum" sz="quarter" idx="12"/>
          </p:nvPr>
        </p:nvSpPr>
        <p:spPr>
          <a:noFill/>
        </p:spPr>
        <p:txBody>
          <a:bodyPr/>
          <a:lstStyle/>
          <a:p>
            <a:fld id="{02C1B96C-7DB1-460B-A304-1B3DC2C4FAB7}" type="slidenum">
              <a:rPr lang="ar-SA" smtClean="0">
                <a:latin typeface="Arial" pitchFamily="34" charset="0"/>
                <a:cs typeface="Arial" pitchFamily="34" charset="0"/>
              </a:rPr>
              <a:pPr/>
              <a:t>616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2" name="Title 1"/>
          <p:cNvSpPr>
            <a:spLocks noGrp="1"/>
          </p:cNvSpPr>
          <p:nvPr>
            <p:ph type="title"/>
          </p:nvPr>
        </p:nvSpPr>
        <p:spPr>
          <a:xfrm>
            <a:off x="533400" y="-228600"/>
            <a:ext cx="8229600" cy="1143000"/>
          </a:xfrm>
        </p:spPr>
        <p:txBody>
          <a:bodyPr/>
          <a:lstStyle/>
          <a:p>
            <a:pPr eaLnBrk="1" hangingPunct="1"/>
            <a:r>
              <a:rPr lang="en-US" sz="3600" smtClean="0"/>
              <a:t>Acids &amp; Bases</a:t>
            </a:r>
          </a:p>
        </p:txBody>
      </p:sp>
      <p:sp>
        <p:nvSpPr>
          <p:cNvPr id="7177" name="Content Placeholder 2"/>
          <p:cNvSpPr>
            <a:spLocks noGrp="1"/>
          </p:cNvSpPr>
          <p:nvPr>
            <p:ph idx="1"/>
          </p:nvPr>
        </p:nvSpPr>
        <p:spPr>
          <a:xfrm>
            <a:off x="533400" y="762000"/>
            <a:ext cx="8229600" cy="4495800"/>
          </a:xfrm>
        </p:spPr>
        <p:txBody>
          <a:bodyPr/>
          <a:lstStyle/>
          <a:p>
            <a:pPr marL="352425" algn="l" rtl="0" eaLnBrk="1" hangingPunct="1">
              <a:lnSpc>
                <a:spcPts val="3000"/>
              </a:lnSpc>
              <a:spcBef>
                <a:spcPts val="1200"/>
              </a:spcBef>
              <a:spcAft>
                <a:spcPts val="1200"/>
              </a:spcAft>
              <a:defRPr/>
            </a:pPr>
            <a:r>
              <a:rPr lang="en-US" dirty="0" smtClean="0">
                <a:sym typeface="Symbol" pitchFamily="18" charset="2"/>
              </a:rPr>
              <a:t>pH scale ranges from 0 to 14</a:t>
            </a:r>
          </a:p>
          <a:p>
            <a:pPr marL="692150" lvl="1" algn="l" rtl="0" eaLnBrk="1" hangingPunct="1">
              <a:lnSpc>
                <a:spcPts val="3000"/>
              </a:lnSpc>
              <a:spcBef>
                <a:spcPts val="1200"/>
              </a:spcBef>
              <a:spcAft>
                <a:spcPts val="1200"/>
              </a:spcAft>
              <a:defRPr/>
            </a:pPr>
            <a:r>
              <a:rPr lang="en-US" dirty="0" smtClean="0">
                <a:sym typeface="Symbol" pitchFamily="18" charset="2"/>
              </a:rPr>
              <a:t>The pH of pure water     =  -log(1.00 X 10</a:t>
            </a:r>
            <a:r>
              <a:rPr lang="en-US" baseline="30000" dirty="0" smtClean="0">
                <a:sym typeface="Symbol" pitchFamily="18" charset="2"/>
              </a:rPr>
              <a:t>-7</a:t>
            </a:r>
            <a:r>
              <a:rPr lang="en-US" dirty="0" smtClean="0">
                <a:sym typeface="Symbol" pitchFamily="18" charset="2"/>
              </a:rPr>
              <a:t>) = 7.00</a:t>
            </a:r>
            <a:endParaRPr lang="en-US" b="1" dirty="0" smtClean="0">
              <a:solidFill>
                <a:srgbClr val="FF0000"/>
              </a:solidFill>
              <a:sym typeface="Symbol" pitchFamily="18" charset="2"/>
            </a:endParaRPr>
          </a:p>
          <a:p>
            <a:pPr marL="692150" lvl="1" algn="l" rtl="0" eaLnBrk="1" hangingPunct="1">
              <a:lnSpc>
                <a:spcPts val="3000"/>
              </a:lnSpc>
              <a:spcBef>
                <a:spcPts val="1200"/>
              </a:spcBef>
              <a:spcAft>
                <a:spcPts val="1200"/>
              </a:spcAft>
              <a:buFont typeface="Wingdings" pitchFamily="2" charset="2"/>
              <a:buNone/>
              <a:defRPr/>
            </a:pPr>
            <a:r>
              <a:rPr lang="en-US" dirty="0" smtClean="0">
                <a:sym typeface="Symbol" pitchFamily="18" charset="2"/>
              </a:rPr>
              <a:t>		pH = 0.00   - 6.999</a:t>
            </a:r>
            <a:r>
              <a:rPr lang="en-US" baseline="30000" dirty="0" smtClean="0">
                <a:sym typeface="Symbol" pitchFamily="18" charset="2"/>
              </a:rPr>
              <a:t>+</a:t>
            </a:r>
            <a:r>
              <a:rPr lang="en-US" dirty="0" smtClean="0">
                <a:sym typeface="Symbol" pitchFamily="18" charset="2"/>
              </a:rPr>
              <a:t>    =   acidic      [H</a:t>
            </a:r>
            <a:r>
              <a:rPr lang="en-US" baseline="-25000" dirty="0" smtClean="0">
                <a:sym typeface="Symbol" pitchFamily="18" charset="2"/>
              </a:rPr>
              <a:t>3</a:t>
            </a:r>
            <a:r>
              <a:rPr lang="en-US" dirty="0" smtClean="0">
                <a:sym typeface="Symbol" pitchFamily="18" charset="2"/>
              </a:rPr>
              <a:t>O</a:t>
            </a:r>
            <a:r>
              <a:rPr lang="en-US" baseline="30000" dirty="0" smtClean="0">
                <a:sym typeface="Symbol" pitchFamily="18" charset="2"/>
              </a:rPr>
              <a:t>+</a:t>
            </a:r>
            <a:r>
              <a:rPr lang="en-US" dirty="0" smtClean="0">
                <a:sym typeface="Symbol" pitchFamily="18" charset="2"/>
              </a:rPr>
              <a:t>] &gt; [OH</a:t>
            </a:r>
            <a:r>
              <a:rPr lang="en-US" baseline="30000" dirty="0" smtClean="0">
                <a:sym typeface="Symbol" pitchFamily="18" charset="2"/>
              </a:rPr>
              <a:t>-</a:t>
            </a:r>
            <a:r>
              <a:rPr lang="en-US" dirty="0" smtClean="0">
                <a:sym typeface="Symbol" pitchFamily="18" charset="2"/>
              </a:rPr>
              <a:t>]</a:t>
            </a:r>
          </a:p>
          <a:p>
            <a:pPr lvl="1" algn="l" rtl="0" eaLnBrk="1" hangingPunct="1">
              <a:lnSpc>
                <a:spcPts val="3000"/>
              </a:lnSpc>
              <a:spcBef>
                <a:spcPts val="1200"/>
              </a:spcBef>
              <a:spcAft>
                <a:spcPts val="1200"/>
              </a:spcAft>
              <a:buFont typeface="Wingdings" pitchFamily="2" charset="2"/>
              <a:buNone/>
              <a:defRPr/>
            </a:pPr>
            <a:r>
              <a:rPr lang="en-US" dirty="0" smtClean="0">
                <a:sym typeface="Symbol" pitchFamily="18" charset="2"/>
              </a:rPr>
              <a:t>		pH = 7.00                   =   neutral    [H</a:t>
            </a:r>
            <a:r>
              <a:rPr lang="en-US" baseline="-25000" dirty="0" smtClean="0">
                <a:sym typeface="Symbol" pitchFamily="18" charset="2"/>
              </a:rPr>
              <a:t>3</a:t>
            </a:r>
            <a:r>
              <a:rPr lang="en-US" dirty="0" smtClean="0">
                <a:sym typeface="Symbol" pitchFamily="18" charset="2"/>
              </a:rPr>
              <a:t>O</a:t>
            </a:r>
            <a:r>
              <a:rPr lang="en-US" baseline="30000" dirty="0" smtClean="0">
                <a:sym typeface="Symbol" pitchFamily="18" charset="2"/>
              </a:rPr>
              <a:t>+</a:t>
            </a:r>
            <a:r>
              <a:rPr lang="en-US" dirty="0" smtClean="0">
                <a:sym typeface="Symbol" pitchFamily="18" charset="2"/>
              </a:rPr>
              <a:t>] = [OH</a:t>
            </a:r>
            <a:r>
              <a:rPr lang="en-US" baseline="30000" dirty="0" smtClean="0">
                <a:sym typeface="Symbol" pitchFamily="18" charset="2"/>
              </a:rPr>
              <a:t>-</a:t>
            </a:r>
            <a:r>
              <a:rPr lang="en-US" dirty="0" smtClean="0">
                <a:sym typeface="Symbol" pitchFamily="18" charset="2"/>
              </a:rPr>
              <a:t>]</a:t>
            </a:r>
          </a:p>
          <a:p>
            <a:pPr lvl="1" algn="l" rtl="0" eaLnBrk="1" hangingPunct="1">
              <a:lnSpc>
                <a:spcPts val="3000"/>
              </a:lnSpc>
              <a:spcBef>
                <a:spcPts val="1200"/>
              </a:spcBef>
              <a:spcAft>
                <a:spcPts val="1200"/>
              </a:spcAft>
              <a:buFont typeface="Wingdings" pitchFamily="2" charset="2"/>
              <a:buNone/>
              <a:defRPr/>
            </a:pPr>
            <a:r>
              <a:rPr lang="en-US" dirty="0" smtClean="0">
                <a:sym typeface="Symbol" pitchFamily="18" charset="2"/>
              </a:rPr>
              <a:t>		pH = 7.00</a:t>
            </a:r>
            <a:r>
              <a:rPr lang="en-US" baseline="30000" dirty="0" smtClean="0">
                <a:sym typeface="Symbol" pitchFamily="18" charset="2"/>
              </a:rPr>
              <a:t>+</a:t>
            </a:r>
            <a:r>
              <a:rPr lang="en-US" dirty="0" smtClean="0">
                <a:sym typeface="Symbol" pitchFamily="18" charset="2"/>
              </a:rPr>
              <a:t>  - 14.00     =   basic       [H</a:t>
            </a:r>
            <a:r>
              <a:rPr lang="en-US" baseline="-25000" dirty="0" smtClean="0">
                <a:sym typeface="Symbol" pitchFamily="18" charset="2"/>
              </a:rPr>
              <a:t>3</a:t>
            </a:r>
            <a:r>
              <a:rPr lang="en-US" dirty="0" smtClean="0">
                <a:sym typeface="Symbol" pitchFamily="18" charset="2"/>
              </a:rPr>
              <a:t>O</a:t>
            </a:r>
            <a:r>
              <a:rPr lang="en-US" baseline="30000" dirty="0" smtClean="0">
                <a:sym typeface="Symbol" pitchFamily="18" charset="2"/>
              </a:rPr>
              <a:t>+</a:t>
            </a:r>
            <a:r>
              <a:rPr lang="en-US" dirty="0" smtClean="0">
                <a:sym typeface="Symbol" pitchFamily="18" charset="2"/>
              </a:rPr>
              <a:t>] &lt; [OH</a:t>
            </a:r>
            <a:r>
              <a:rPr lang="en-US" baseline="30000" dirty="0" smtClean="0">
                <a:sym typeface="Symbol" pitchFamily="18" charset="2"/>
              </a:rPr>
              <a:t>-</a:t>
            </a:r>
            <a:r>
              <a:rPr lang="en-US" dirty="0" smtClean="0">
                <a:sym typeface="Symbol" pitchFamily="18" charset="2"/>
              </a:rPr>
              <a:t>]</a:t>
            </a:r>
            <a:endParaRPr lang="en-US" dirty="0" smtClean="0"/>
          </a:p>
          <a:p>
            <a:pPr lvl="1" algn="l" rtl="0" eaLnBrk="1" hangingPunct="1">
              <a:lnSpc>
                <a:spcPts val="3000"/>
              </a:lnSpc>
              <a:spcBef>
                <a:spcPts val="1200"/>
              </a:spcBef>
              <a:spcAft>
                <a:spcPts val="1200"/>
              </a:spcAft>
              <a:defRPr/>
            </a:pPr>
            <a:r>
              <a:rPr lang="en-US" dirty="0" smtClean="0"/>
              <a:t>Acidic solutions have a lower pH (higher [H</a:t>
            </a:r>
            <a:r>
              <a:rPr lang="en-US" baseline="-25000" dirty="0" smtClean="0"/>
              <a:t>3</a:t>
            </a:r>
            <a:r>
              <a:rPr lang="en-US" dirty="0" smtClean="0"/>
              <a:t>O</a:t>
            </a:r>
            <a:r>
              <a:rPr lang="en-US" baseline="30000" dirty="0" smtClean="0"/>
              <a:t>+</a:t>
            </a:r>
            <a:r>
              <a:rPr lang="en-US" dirty="0" smtClean="0"/>
              <a:t>] and a higher </a:t>
            </a:r>
            <a:r>
              <a:rPr lang="en-US" dirty="0" err="1" smtClean="0"/>
              <a:t>pOH</a:t>
            </a:r>
            <a:r>
              <a:rPr lang="en-US" dirty="0" smtClean="0"/>
              <a:t> (lower [OH</a:t>
            </a:r>
            <a:r>
              <a:rPr lang="en-US" sz="3200" baseline="30000" dirty="0" smtClean="0"/>
              <a:t>-</a:t>
            </a:r>
            <a:r>
              <a:rPr lang="en-US" dirty="0" smtClean="0"/>
              <a:t>] than basic solutions</a:t>
            </a:r>
          </a:p>
        </p:txBody>
      </p:sp>
      <p:pic>
        <p:nvPicPr>
          <p:cNvPr id="665604" name="Picture 10" descr="16_T01"/>
          <p:cNvPicPr>
            <a:picLocks noChangeAspect="1" noChangeArrowheads="1"/>
          </p:cNvPicPr>
          <p:nvPr/>
        </p:nvPicPr>
        <p:blipFill>
          <a:blip r:embed="rId3" cstate="print"/>
          <a:srcRect t="19231" b="11539"/>
          <a:stretch>
            <a:fillRect/>
          </a:stretch>
        </p:blipFill>
        <p:spPr bwMode="auto">
          <a:xfrm>
            <a:off x="1066800" y="5486400"/>
            <a:ext cx="7586663" cy="1371600"/>
          </a:xfrm>
          <a:prstGeom prst="rect">
            <a:avLst/>
          </a:prstGeom>
          <a:noFill/>
          <a:ln w="9525">
            <a:noFill/>
            <a:miter lim="800000"/>
            <a:headEnd/>
            <a:tailEnd/>
          </a:ln>
        </p:spPr>
      </p:pic>
      <p:sp>
        <p:nvSpPr>
          <p:cNvPr id="665605" name="Slide Number Placeholder 4"/>
          <p:cNvSpPr>
            <a:spLocks noGrp="1"/>
          </p:cNvSpPr>
          <p:nvPr>
            <p:ph type="sldNum" sz="quarter" idx="12"/>
          </p:nvPr>
        </p:nvSpPr>
        <p:spPr>
          <a:noFill/>
        </p:spPr>
        <p:txBody>
          <a:bodyPr/>
          <a:lstStyle/>
          <a:p>
            <a:fld id="{43515D26-7F2A-4A6C-82AA-7EEB8B072FBF}" type="slidenum">
              <a:rPr lang="ar-SA" smtClean="0">
                <a:latin typeface="Arial" pitchFamily="34" charset="0"/>
                <a:cs typeface="Arial" pitchFamily="34" charset="0"/>
              </a:rPr>
              <a:pPr/>
              <a:t>617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6" name="Rectangle 2"/>
          <p:cNvSpPr>
            <a:spLocks noGrp="1" noChangeArrowheads="1"/>
          </p:cNvSpPr>
          <p:nvPr>
            <p:ph type="title"/>
          </p:nvPr>
        </p:nvSpPr>
        <p:spPr/>
        <p:txBody>
          <a:bodyPr/>
          <a:lstStyle/>
          <a:p>
            <a:pPr eaLnBrk="1" hangingPunct="1"/>
            <a:r>
              <a:rPr lang="en-US" smtClean="0"/>
              <a:t>pH</a:t>
            </a:r>
          </a:p>
        </p:txBody>
      </p:sp>
      <p:sp>
        <p:nvSpPr>
          <p:cNvPr id="666627" name="Rectangle 3"/>
          <p:cNvSpPr>
            <a:spLocks noGrp="1" noChangeArrowheads="1"/>
          </p:cNvSpPr>
          <p:nvPr>
            <p:ph type="body" sz="half" idx="1"/>
          </p:nvPr>
        </p:nvSpPr>
        <p:spPr>
          <a:xfrm>
            <a:off x="323850" y="1916113"/>
            <a:ext cx="2667000" cy="4114800"/>
          </a:xfrm>
        </p:spPr>
        <p:txBody>
          <a:bodyPr/>
          <a:lstStyle/>
          <a:p>
            <a:pPr algn="l" rtl="0" eaLnBrk="1" hangingPunct="1">
              <a:buFontTx/>
              <a:buNone/>
            </a:pPr>
            <a:r>
              <a:rPr lang="en-US" sz="2800" smtClean="0"/>
              <a:t>	These are the pH values for several common substances.</a:t>
            </a:r>
          </a:p>
        </p:txBody>
      </p:sp>
      <p:pic>
        <p:nvPicPr>
          <p:cNvPr id="666628" name="Picture 8" descr="16_05"/>
          <p:cNvPicPr>
            <a:picLocks noGrp="1" noChangeAspect="1" noChangeArrowheads="1"/>
          </p:cNvPicPr>
          <p:nvPr>
            <p:ph sz="half" idx="2"/>
          </p:nvPr>
        </p:nvPicPr>
        <p:blipFill>
          <a:blip r:embed="rId3" cstate="print"/>
          <a:srcRect b="3668"/>
          <a:stretch>
            <a:fillRect/>
          </a:stretch>
        </p:blipFill>
        <p:spPr>
          <a:xfrm>
            <a:off x="3886200" y="1371600"/>
            <a:ext cx="4549775" cy="4419600"/>
          </a:xfrm>
        </p:spPr>
      </p:pic>
      <p:sp>
        <p:nvSpPr>
          <p:cNvPr id="666629" name="Slide Number Placeholder 4"/>
          <p:cNvSpPr>
            <a:spLocks noGrp="1"/>
          </p:cNvSpPr>
          <p:nvPr>
            <p:ph type="sldNum" sz="quarter" idx="11"/>
          </p:nvPr>
        </p:nvSpPr>
        <p:spPr>
          <a:xfrm>
            <a:off x="755650" y="5949950"/>
            <a:ext cx="1905000" cy="457200"/>
          </a:xfrm>
          <a:noFill/>
        </p:spPr>
        <p:txBody>
          <a:bodyPr/>
          <a:lstStyle/>
          <a:p>
            <a:fld id="{C360C981-9665-4799-989B-BD24D81F6DB1}" type="slidenum">
              <a:rPr lang="ar-SA" smtClean="0">
                <a:latin typeface="Arial" pitchFamily="34" charset="0"/>
                <a:cs typeface="Arial" pitchFamily="34" charset="0"/>
              </a:rPr>
              <a:pPr/>
              <a:t>618</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6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0" name="Text Box 2"/>
          <p:cNvSpPr txBox="1">
            <a:spLocks noChangeArrowheads="1"/>
          </p:cNvSpPr>
          <p:nvPr/>
        </p:nvSpPr>
        <p:spPr bwMode="auto">
          <a:xfrm>
            <a:off x="249238" y="304800"/>
            <a:ext cx="8656637" cy="519113"/>
          </a:xfrm>
          <a:prstGeom prst="rect">
            <a:avLst/>
          </a:prstGeom>
          <a:noFill/>
          <a:ln w="9525">
            <a:noFill/>
            <a:miter lim="800000"/>
            <a:headEnd/>
            <a:tailEnd/>
          </a:ln>
        </p:spPr>
        <p:txBody>
          <a:bodyPr wrap="none">
            <a:spAutoFit/>
          </a:bodyPr>
          <a:lstStyle/>
          <a:p>
            <a:pPr rtl="0"/>
            <a:r>
              <a:rPr lang="en-US" sz="2800"/>
              <a:t>Strong Electrolyte =  __________________________</a:t>
            </a:r>
          </a:p>
        </p:txBody>
      </p:sp>
      <p:grpSp>
        <p:nvGrpSpPr>
          <p:cNvPr id="2" name="Group 3"/>
          <p:cNvGrpSpPr>
            <a:grpSpLocks/>
          </p:cNvGrpSpPr>
          <p:nvPr/>
        </p:nvGrpSpPr>
        <p:grpSpPr bwMode="auto">
          <a:xfrm>
            <a:off x="1854200" y="973138"/>
            <a:ext cx="5443538" cy="600075"/>
            <a:chOff x="1224" y="1822"/>
            <a:chExt cx="3429" cy="378"/>
          </a:xfrm>
        </p:grpSpPr>
        <p:sp>
          <p:nvSpPr>
            <p:cNvPr id="667671" name="Text Box 4"/>
            <p:cNvSpPr txBox="1">
              <a:spLocks noChangeArrowheads="1"/>
            </p:cNvSpPr>
            <p:nvPr/>
          </p:nvSpPr>
          <p:spPr bwMode="auto">
            <a:xfrm>
              <a:off x="1224" y="1873"/>
              <a:ext cx="3429" cy="327"/>
            </a:xfrm>
            <a:prstGeom prst="rect">
              <a:avLst/>
            </a:prstGeom>
            <a:noFill/>
            <a:ln w="9525">
              <a:noFill/>
              <a:miter lim="800000"/>
              <a:headEnd/>
              <a:tailEnd/>
            </a:ln>
          </p:spPr>
          <p:txBody>
            <a:bodyPr wrap="none">
              <a:spAutoFit/>
            </a:bodyPr>
            <a:lstStyle/>
            <a:p>
              <a:pPr rtl="0"/>
              <a:r>
                <a:rPr lang="en-US" sz="2800"/>
                <a:t>NaCl (</a:t>
              </a:r>
              <a:r>
                <a:rPr lang="en-US" sz="2800" i="1"/>
                <a:t>s</a:t>
              </a:r>
              <a:r>
                <a:rPr lang="en-US" sz="2800"/>
                <a:t>)</a:t>
              </a:r>
              <a:r>
                <a:rPr lang="en-US" sz="2800">
                  <a:latin typeface="Times New Roman" pitchFamily="18" charset="0"/>
                </a:rPr>
                <a:t>            </a:t>
              </a:r>
              <a:r>
                <a:rPr lang="en-US" sz="2800"/>
                <a:t>Na</a:t>
              </a:r>
              <a:r>
                <a:rPr lang="en-US" sz="2800" baseline="30000"/>
                <a:t>+</a:t>
              </a:r>
              <a:r>
                <a:rPr lang="en-US" sz="2800"/>
                <a:t> (</a:t>
              </a:r>
              <a:r>
                <a:rPr lang="en-US" sz="2800" i="1"/>
                <a:t>aq</a:t>
              </a:r>
              <a:r>
                <a:rPr lang="en-US" sz="2800"/>
                <a:t>) + Cl</a:t>
              </a:r>
              <a:r>
                <a:rPr lang="en-US" sz="2800" baseline="30000"/>
                <a:t>-</a:t>
              </a:r>
              <a:r>
                <a:rPr lang="en-US" sz="2800"/>
                <a:t> (</a:t>
              </a:r>
              <a:r>
                <a:rPr lang="en-US" sz="2800" i="1"/>
                <a:t>aq</a:t>
              </a:r>
              <a:r>
                <a:rPr lang="en-US" sz="2800"/>
                <a:t>)</a:t>
              </a:r>
            </a:p>
          </p:txBody>
        </p:sp>
        <p:sp>
          <p:nvSpPr>
            <p:cNvPr id="667672" name="Line 5"/>
            <p:cNvSpPr>
              <a:spLocks noChangeShapeType="1"/>
            </p:cNvSpPr>
            <p:nvPr/>
          </p:nvSpPr>
          <p:spPr bwMode="auto">
            <a:xfrm>
              <a:off x="2184" y="2058"/>
              <a:ext cx="528" cy="0"/>
            </a:xfrm>
            <a:prstGeom prst="line">
              <a:avLst/>
            </a:prstGeom>
            <a:noFill/>
            <a:ln w="38100">
              <a:solidFill>
                <a:schemeClr val="tx1"/>
              </a:solidFill>
              <a:round/>
              <a:headEnd/>
              <a:tailEnd type="triangle" w="med" len="med"/>
            </a:ln>
          </p:spPr>
          <p:txBody>
            <a:bodyPr/>
            <a:lstStyle/>
            <a:p>
              <a:endParaRPr lang="en-US"/>
            </a:p>
          </p:txBody>
        </p:sp>
        <p:sp>
          <p:nvSpPr>
            <p:cNvPr id="667673" name="Text Box 6"/>
            <p:cNvSpPr txBox="1">
              <a:spLocks noChangeArrowheads="1"/>
            </p:cNvSpPr>
            <p:nvPr/>
          </p:nvSpPr>
          <p:spPr bwMode="auto">
            <a:xfrm>
              <a:off x="2225" y="1822"/>
              <a:ext cx="418" cy="252"/>
            </a:xfrm>
            <a:prstGeom prst="rect">
              <a:avLst/>
            </a:prstGeom>
            <a:noFill/>
            <a:ln w="9525">
              <a:noFill/>
              <a:miter lim="800000"/>
              <a:headEnd/>
              <a:tailEnd/>
            </a:ln>
          </p:spPr>
          <p:txBody>
            <a:bodyPr wrap="none">
              <a:spAutoFit/>
            </a:bodyPr>
            <a:lstStyle/>
            <a:p>
              <a:pPr rtl="0"/>
              <a:r>
                <a:rPr lang="en-US" sz="2000"/>
                <a:t>H</a:t>
              </a:r>
              <a:r>
                <a:rPr lang="en-US" sz="2000" baseline="-25000"/>
                <a:t>2</a:t>
              </a:r>
              <a:r>
                <a:rPr lang="en-US" sz="2000"/>
                <a:t>O</a:t>
              </a:r>
            </a:p>
          </p:txBody>
        </p:sp>
      </p:grpSp>
      <p:sp>
        <p:nvSpPr>
          <p:cNvPr id="13319" name="Text Box 7"/>
          <p:cNvSpPr txBox="1">
            <a:spLocks noChangeArrowheads="1"/>
          </p:cNvSpPr>
          <p:nvPr/>
        </p:nvSpPr>
        <p:spPr bwMode="auto">
          <a:xfrm>
            <a:off x="303213" y="1905000"/>
            <a:ext cx="8615362" cy="519113"/>
          </a:xfrm>
          <a:prstGeom prst="rect">
            <a:avLst/>
          </a:prstGeom>
          <a:noFill/>
          <a:ln w="9525">
            <a:noFill/>
            <a:miter lim="800000"/>
            <a:headEnd/>
            <a:tailEnd/>
          </a:ln>
        </p:spPr>
        <p:txBody>
          <a:bodyPr wrap="none">
            <a:spAutoFit/>
          </a:bodyPr>
          <a:lstStyle/>
          <a:p>
            <a:pPr rtl="0"/>
            <a:r>
              <a:rPr lang="en-US" sz="2800"/>
              <a:t>Weak Electrolyte  =  __________________________</a:t>
            </a:r>
          </a:p>
        </p:txBody>
      </p:sp>
      <p:grpSp>
        <p:nvGrpSpPr>
          <p:cNvPr id="3" name="Group 8"/>
          <p:cNvGrpSpPr>
            <a:grpSpLocks/>
          </p:cNvGrpSpPr>
          <p:nvPr/>
        </p:nvGrpSpPr>
        <p:grpSpPr bwMode="auto">
          <a:xfrm>
            <a:off x="1284288" y="2667000"/>
            <a:ext cx="6599237" cy="519113"/>
            <a:chOff x="809" y="3401"/>
            <a:chExt cx="4157" cy="327"/>
          </a:xfrm>
        </p:grpSpPr>
        <p:sp>
          <p:nvSpPr>
            <p:cNvPr id="667668" name="Text Box 9"/>
            <p:cNvSpPr txBox="1">
              <a:spLocks noChangeArrowheads="1"/>
            </p:cNvSpPr>
            <p:nvPr/>
          </p:nvSpPr>
          <p:spPr bwMode="auto">
            <a:xfrm>
              <a:off x="809" y="3401"/>
              <a:ext cx="4157" cy="327"/>
            </a:xfrm>
            <a:prstGeom prst="rect">
              <a:avLst/>
            </a:prstGeom>
            <a:noFill/>
            <a:ln w="9525">
              <a:noFill/>
              <a:miter lim="800000"/>
              <a:headEnd/>
              <a:tailEnd/>
            </a:ln>
          </p:spPr>
          <p:txBody>
            <a:bodyPr wrap="none">
              <a:spAutoFit/>
            </a:bodyPr>
            <a:lstStyle/>
            <a:p>
              <a:pPr rtl="0"/>
              <a:r>
                <a:rPr lang="en-US" sz="2800"/>
                <a:t>CH</a:t>
              </a:r>
              <a:r>
                <a:rPr lang="en-US" sz="2800" baseline="-25000"/>
                <a:t>3</a:t>
              </a:r>
              <a:r>
                <a:rPr lang="en-US" sz="2800"/>
                <a:t>COOH</a:t>
              </a:r>
              <a:r>
                <a:rPr lang="en-US" sz="2800">
                  <a:latin typeface="Times New Roman" pitchFamily="18" charset="0"/>
                </a:rPr>
                <a:t>          </a:t>
              </a:r>
              <a:r>
                <a:rPr lang="en-US" sz="2800"/>
                <a:t>CH</a:t>
              </a:r>
              <a:r>
                <a:rPr lang="en-US" sz="2800" baseline="-25000"/>
                <a:t>3</a:t>
              </a:r>
              <a:r>
                <a:rPr lang="en-US" sz="2800"/>
                <a:t>COO</a:t>
              </a:r>
              <a:r>
                <a:rPr lang="en-US" sz="2800" baseline="30000"/>
                <a:t>-</a:t>
              </a:r>
              <a:r>
                <a:rPr lang="en-US" sz="2800"/>
                <a:t> (</a:t>
              </a:r>
              <a:r>
                <a:rPr lang="en-US" sz="2800" i="1"/>
                <a:t>aq</a:t>
              </a:r>
              <a:r>
                <a:rPr lang="en-US" sz="2800"/>
                <a:t>) + H</a:t>
              </a:r>
              <a:r>
                <a:rPr lang="en-US" sz="2800" baseline="30000"/>
                <a:t>+</a:t>
              </a:r>
              <a:r>
                <a:rPr lang="en-US" sz="2800"/>
                <a:t> (</a:t>
              </a:r>
              <a:r>
                <a:rPr lang="en-US" sz="2800" i="1"/>
                <a:t>aq</a:t>
              </a:r>
              <a:r>
                <a:rPr lang="en-US" sz="2800"/>
                <a:t>)</a:t>
              </a:r>
            </a:p>
          </p:txBody>
        </p:sp>
        <p:sp>
          <p:nvSpPr>
            <p:cNvPr id="667669" name="Line 10"/>
            <p:cNvSpPr>
              <a:spLocks noChangeShapeType="1"/>
            </p:cNvSpPr>
            <p:nvPr/>
          </p:nvSpPr>
          <p:spPr bwMode="auto">
            <a:xfrm>
              <a:off x="2024" y="3545"/>
              <a:ext cx="432" cy="0"/>
            </a:xfrm>
            <a:prstGeom prst="line">
              <a:avLst/>
            </a:prstGeom>
            <a:noFill/>
            <a:ln w="28575">
              <a:solidFill>
                <a:schemeClr val="tx1"/>
              </a:solidFill>
              <a:round/>
              <a:headEnd/>
              <a:tailEnd type="triangle" w="med" len="med"/>
            </a:ln>
          </p:spPr>
          <p:txBody>
            <a:bodyPr/>
            <a:lstStyle/>
            <a:p>
              <a:endParaRPr lang="en-US"/>
            </a:p>
          </p:txBody>
        </p:sp>
        <p:sp>
          <p:nvSpPr>
            <p:cNvPr id="667670" name="Line 11"/>
            <p:cNvSpPr>
              <a:spLocks noChangeShapeType="1"/>
            </p:cNvSpPr>
            <p:nvPr/>
          </p:nvSpPr>
          <p:spPr bwMode="auto">
            <a:xfrm flipH="1">
              <a:off x="1996" y="3620"/>
              <a:ext cx="432" cy="0"/>
            </a:xfrm>
            <a:prstGeom prst="line">
              <a:avLst/>
            </a:prstGeom>
            <a:noFill/>
            <a:ln w="28575">
              <a:solidFill>
                <a:schemeClr val="tx1"/>
              </a:solidFill>
              <a:round/>
              <a:headEnd/>
              <a:tailEnd type="triangle" w="med" len="med"/>
            </a:ln>
          </p:spPr>
          <p:txBody>
            <a:bodyPr/>
            <a:lstStyle/>
            <a:p>
              <a:endParaRPr lang="en-US"/>
            </a:p>
          </p:txBody>
        </p:sp>
      </p:grpSp>
      <p:sp>
        <p:nvSpPr>
          <p:cNvPr id="13324" name="Text Box 12"/>
          <p:cNvSpPr txBox="1">
            <a:spLocks noChangeArrowheads="1"/>
          </p:cNvSpPr>
          <p:nvPr/>
        </p:nvSpPr>
        <p:spPr bwMode="auto">
          <a:xfrm>
            <a:off x="179388" y="3357563"/>
            <a:ext cx="6046787" cy="522287"/>
          </a:xfrm>
          <a:prstGeom prst="rect">
            <a:avLst/>
          </a:prstGeom>
          <a:noFill/>
          <a:ln w="9525">
            <a:noFill/>
            <a:miter lim="800000"/>
            <a:headEnd/>
            <a:tailEnd/>
          </a:ln>
        </p:spPr>
        <p:txBody>
          <a:bodyPr wrap="none">
            <a:spAutoFit/>
          </a:bodyPr>
          <a:lstStyle/>
          <a:p>
            <a:pPr rtl="0"/>
            <a:r>
              <a:rPr lang="en-US" sz="2800" b="1" i="1" u="sng"/>
              <a:t>Strong Acids</a:t>
            </a:r>
            <a:r>
              <a:rPr lang="en-US" sz="2800" u="sng"/>
              <a:t> are strong electrolytes</a:t>
            </a:r>
            <a:endParaRPr lang="en-US" sz="2800" b="1" i="1" u="sng"/>
          </a:p>
        </p:txBody>
      </p:sp>
      <p:grpSp>
        <p:nvGrpSpPr>
          <p:cNvPr id="4" name="Group 19"/>
          <p:cNvGrpSpPr>
            <a:grpSpLocks/>
          </p:cNvGrpSpPr>
          <p:nvPr/>
        </p:nvGrpSpPr>
        <p:grpSpPr bwMode="auto">
          <a:xfrm>
            <a:off x="1196975" y="4149725"/>
            <a:ext cx="6392863" cy="461963"/>
            <a:chOff x="220" y="2809"/>
            <a:chExt cx="4027" cy="291"/>
          </a:xfrm>
        </p:grpSpPr>
        <p:sp>
          <p:nvSpPr>
            <p:cNvPr id="667666" name="Text Box 13"/>
            <p:cNvSpPr txBox="1">
              <a:spLocks noChangeArrowheads="1"/>
            </p:cNvSpPr>
            <p:nvPr/>
          </p:nvSpPr>
          <p:spPr bwMode="auto">
            <a:xfrm>
              <a:off x="220" y="2809"/>
              <a:ext cx="4027" cy="291"/>
            </a:xfrm>
            <a:prstGeom prst="rect">
              <a:avLst/>
            </a:prstGeom>
            <a:noFill/>
            <a:ln w="9525">
              <a:noFill/>
              <a:miter lim="800000"/>
              <a:headEnd/>
              <a:tailEnd/>
            </a:ln>
          </p:spPr>
          <p:txBody>
            <a:bodyPr wrap="none">
              <a:spAutoFit/>
            </a:bodyPr>
            <a:lstStyle/>
            <a:p>
              <a:pPr rtl="0"/>
              <a:r>
                <a:rPr lang="en-US" sz="2400"/>
                <a:t>HCl (</a:t>
              </a:r>
              <a:r>
                <a:rPr lang="en-US" sz="2400" i="1"/>
                <a:t>aq</a:t>
              </a:r>
              <a:r>
                <a:rPr lang="en-US" sz="2400"/>
                <a:t>) + H</a:t>
              </a:r>
              <a:r>
                <a:rPr lang="en-US" sz="2400" baseline="-25000"/>
                <a:t>2</a:t>
              </a:r>
              <a:r>
                <a:rPr lang="en-US" sz="2400"/>
                <a:t>O (</a:t>
              </a:r>
              <a:r>
                <a:rPr lang="en-US" sz="2400" i="1"/>
                <a:t>l</a:t>
              </a:r>
              <a:r>
                <a:rPr lang="en-US" sz="2400"/>
                <a:t>)            H</a:t>
              </a:r>
              <a:r>
                <a:rPr lang="en-US" sz="2400" baseline="-25000"/>
                <a:t>3</a:t>
              </a:r>
              <a:r>
                <a:rPr lang="en-US" sz="2400"/>
                <a:t>O</a:t>
              </a:r>
              <a:r>
                <a:rPr lang="en-US" sz="2400" baseline="30000"/>
                <a:t>+</a:t>
              </a:r>
              <a:r>
                <a:rPr lang="en-US" sz="2400"/>
                <a:t> (</a:t>
              </a:r>
              <a:r>
                <a:rPr lang="en-US" sz="2400" i="1"/>
                <a:t>aq</a:t>
              </a:r>
              <a:r>
                <a:rPr lang="en-US" sz="2400"/>
                <a:t>) + Cl</a:t>
              </a:r>
              <a:r>
                <a:rPr lang="en-US" sz="2400" baseline="30000"/>
                <a:t>-</a:t>
              </a:r>
              <a:r>
                <a:rPr lang="en-US" sz="2400"/>
                <a:t> (</a:t>
              </a:r>
              <a:r>
                <a:rPr lang="en-US" sz="2400" i="1"/>
                <a:t>aq</a:t>
              </a:r>
              <a:r>
                <a:rPr lang="en-US" sz="2400"/>
                <a:t>)</a:t>
              </a:r>
            </a:p>
          </p:txBody>
        </p:sp>
        <p:sp>
          <p:nvSpPr>
            <p:cNvPr id="667667" name="Line 17"/>
            <p:cNvSpPr>
              <a:spLocks noChangeShapeType="1"/>
            </p:cNvSpPr>
            <p:nvPr/>
          </p:nvSpPr>
          <p:spPr bwMode="auto">
            <a:xfrm>
              <a:off x="1983" y="2990"/>
              <a:ext cx="384" cy="0"/>
            </a:xfrm>
            <a:prstGeom prst="line">
              <a:avLst/>
            </a:prstGeom>
            <a:noFill/>
            <a:ln w="28575">
              <a:solidFill>
                <a:schemeClr val="tx1"/>
              </a:solidFill>
              <a:round/>
              <a:headEnd/>
              <a:tailEnd type="triangle" w="med" len="med"/>
            </a:ln>
          </p:spPr>
          <p:txBody>
            <a:bodyPr/>
            <a:lstStyle/>
            <a:p>
              <a:endParaRPr lang="en-US"/>
            </a:p>
          </p:txBody>
        </p:sp>
      </p:grpSp>
      <p:grpSp>
        <p:nvGrpSpPr>
          <p:cNvPr id="5" name="Group 34"/>
          <p:cNvGrpSpPr>
            <a:grpSpLocks/>
          </p:cNvGrpSpPr>
          <p:nvPr/>
        </p:nvGrpSpPr>
        <p:grpSpPr bwMode="auto">
          <a:xfrm>
            <a:off x="560388" y="4652963"/>
            <a:ext cx="8201025" cy="523875"/>
            <a:chOff x="-377" y="3056"/>
            <a:chExt cx="5166" cy="330"/>
          </a:xfrm>
        </p:grpSpPr>
        <p:sp>
          <p:nvSpPr>
            <p:cNvPr id="667664" name="Text Box 21"/>
            <p:cNvSpPr txBox="1">
              <a:spLocks noChangeArrowheads="1"/>
            </p:cNvSpPr>
            <p:nvPr/>
          </p:nvSpPr>
          <p:spPr bwMode="auto">
            <a:xfrm>
              <a:off x="-377" y="3056"/>
              <a:ext cx="5166" cy="330"/>
            </a:xfrm>
            <a:prstGeom prst="rect">
              <a:avLst/>
            </a:prstGeom>
            <a:noFill/>
            <a:ln w="9525">
              <a:noFill/>
              <a:miter lim="800000"/>
              <a:headEnd/>
              <a:tailEnd/>
            </a:ln>
          </p:spPr>
          <p:txBody>
            <a:bodyPr wrap="none">
              <a:spAutoFit/>
            </a:bodyPr>
            <a:lstStyle/>
            <a:p>
              <a:r>
                <a:rPr lang="en-US" sz="2800"/>
                <a:t>HNO</a:t>
              </a:r>
              <a:r>
                <a:rPr lang="en-US" sz="2800" baseline="-25000"/>
                <a:t>3</a:t>
              </a:r>
              <a:r>
                <a:rPr lang="en-US" sz="2800"/>
                <a:t> (</a:t>
              </a:r>
              <a:r>
                <a:rPr lang="en-US" sz="2800" i="1"/>
                <a:t>aq</a:t>
              </a:r>
              <a:r>
                <a:rPr lang="en-US" sz="2800"/>
                <a:t>) + H</a:t>
              </a:r>
              <a:r>
                <a:rPr lang="en-US" sz="2800" baseline="-25000"/>
                <a:t>2</a:t>
              </a:r>
              <a:r>
                <a:rPr lang="en-US" sz="2800"/>
                <a:t>O (</a:t>
              </a:r>
              <a:r>
                <a:rPr lang="en-US" sz="2800" i="1"/>
                <a:t>l</a:t>
              </a:r>
              <a:r>
                <a:rPr lang="en-US" sz="2800"/>
                <a:t>)           H</a:t>
              </a:r>
              <a:r>
                <a:rPr lang="en-US" sz="2800" baseline="-25000"/>
                <a:t>3</a:t>
              </a:r>
              <a:r>
                <a:rPr lang="en-US" sz="2800"/>
                <a:t>O</a:t>
              </a:r>
              <a:r>
                <a:rPr lang="en-US" sz="2800" baseline="30000"/>
                <a:t>+</a:t>
              </a:r>
              <a:r>
                <a:rPr lang="en-US" sz="2800"/>
                <a:t> (</a:t>
              </a:r>
              <a:r>
                <a:rPr lang="en-US" sz="2800" i="1"/>
                <a:t>aq</a:t>
              </a:r>
              <a:r>
                <a:rPr lang="en-US" sz="2800"/>
                <a:t>) + NO</a:t>
              </a:r>
              <a:r>
                <a:rPr lang="en-US" sz="2800" baseline="-25000"/>
                <a:t>3</a:t>
              </a:r>
              <a:r>
                <a:rPr lang="en-US" sz="2800" baseline="30000"/>
                <a:t>-</a:t>
              </a:r>
              <a:r>
                <a:rPr lang="en-US" sz="2800"/>
                <a:t> (</a:t>
              </a:r>
              <a:r>
                <a:rPr lang="en-US" sz="2800" i="1"/>
                <a:t>aq</a:t>
              </a:r>
              <a:r>
                <a:rPr lang="en-US" sz="2800"/>
                <a:t>)</a:t>
              </a:r>
            </a:p>
          </p:txBody>
        </p:sp>
        <p:sp>
          <p:nvSpPr>
            <p:cNvPr id="667665" name="Line 22"/>
            <p:cNvSpPr>
              <a:spLocks noChangeShapeType="1"/>
            </p:cNvSpPr>
            <p:nvPr/>
          </p:nvSpPr>
          <p:spPr bwMode="auto">
            <a:xfrm>
              <a:off x="2014" y="3237"/>
              <a:ext cx="384" cy="0"/>
            </a:xfrm>
            <a:prstGeom prst="line">
              <a:avLst/>
            </a:prstGeom>
            <a:noFill/>
            <a:ln w="28575">
              <a:solidFill>
                <a:schemeClr val="tx1"/>
              </a:solidFill>
              <a:round/>
              <a:headEnd/>
              <a:tailEnd type="triangle" w="med" len="med"/>
            </a:ln>
          </p:spPr>
          <p:txBody>
            <a:bodyPr/>
            <a:lstStyle/>
            <a:p>
              <a:endParaRPr lang="en-US"/>
            </a:p>
          </p:txBody>
        </p:sp>
      </p:grpSp>
      <p:grpSp>
        <p:nvGrpSpPr>
          <p:cNvPr id="6" name="Group 27"/>
          <p:cNvGrpSpPr>
            <a:grpSpLocks/>
          </p:cNvGrpSpPr>
          <p:nvPr/>
        </p:nvGrpSpPr>
        <p:grpSpPr bwMode="auto">
          <a:xfrm>
            <a:off x="396875" y="5300663"/>
            <a:ext cx="8361363" cy="523875"/>
            <a:chOff x="-191" y="3504"/>
            <a:chExt cx="5267" cy="330"/>
          </a:xfrm>
        </p:grpSpPr>
        <p:sp>
          <p:nvSpPr>
            <p:cNvPr id="667662" name="Text Box 25"/>
            <p:cNvSpPr txBox="1">
              <a:spLocks noChangeArrowheads="1"/>
            </p:cNvSpPr>
            <p:nvPr/>
          </p:nvSpPr>
          <p:spPr bwMode="auto">
            <a:xfrm>
              <a:off x="-191" y="3504"/>
              <a:ext cx="5267" cy="330"/>
            </a:xfrm>
            <a:prstGeom prst="rect">
              <a:avLst/>
            </a:prstGeom>
            <a:noFill/>
            <a:ln w="9525">
              <a:noFill/>
              <a:miter lim="800000"/>
              <a:headEnd/>
              <a:tailEnd/>
            </a:ln>
          </p:spPr>
          <p:txBody>
            <a:bodyPr wrap="none">
              <a:spAutoFit/>
            </a:bodyPr>
            <a:lstStyle/>
            <a:p>
              <a:r>
                <a:rPr lang="en-US" sz="2800"/>
                <a:t>HClO</a:t>
              </a:r>
              <a:r>
                <a:rPr lang="en-US" sz="2800" baseline="-25000"/>
                <a:t>4</a:t>
              </a:r>
              <a:r>
                <a:rPr lang="en-US" sz="2800"/>
                <a:t> (</a:t>
              </a:r>
              <a:r>
                <a:rPr lang="en-US" sz="2800" i="1"/>
                <a:t>aq</a:t>
              </a:r>
              <a:r>
                <a:rPr lang="en-US" sz="2800"/>
                <a:t>) + H</a:t>
              </a:r>
              <a:r>
                <a:rPr lang="en-US" sz="2800" baseline="-25000"/>
                <a:t>2</a:t>
              </a:r>
              <a:r>
                <a:rPr lang="en-US" sz="2800"/>
                <a:t>O (</a:t>
              </a:r>
              <a:r>
                <a:rPr lang="en-US" sz="2800" i="1"/>
                <a:t>l</a:t>
              </a:r>
              <a:r>
                <a:rPr lang="en-US" sz="2800"/>
                <a:t>)           H</a:t>
              </a:r>
              <a:r>
                <a:rPr lang="en-US" sz="2800" baseline="-25000"/>
                <a:t>3</a:t>
              </a:r>
              <a:r>
                <a:rPr lang="en-US" sz="2800"/>
                <a:t>O</a:t>
              </a:r>
              <a:r>
                <a:rPr lang="en-US" sz="2800" baseline="30000"/>
                <a:t>+</a:t>
              </a:r>
              <a:r>
                <a:rPr lang="en-US" sz="2800"/>
                <a:t> (</a:t>
              </a:r>
              <a:r>
                <a:rPr lang="en-US" sz="2800" i="1"/>
                <a:t>aq</a:t>
              </a:r>
              <a:r>
                <a:rPr lang="en-US" sz="2800"/>
                <a:t>) + ClO</a:t>
              </a:r>
              <a:r>
                <a:rPr lang="en-US" sz="2800" baseline="-25000"/>
                <a:t>4</a:t>
              </a:r>
              <a:r>
                <a:rPr lang="en-US" sz="2800" baseline="30000"/>
                <a:t>-</a:t>
              </a:r>
              <a:r>
                <a:rPr lang="en-US" sz="2800"/>
                <a:t> (</a:t>
              </a:r>
              <a:r>
                <a:rPr lang="en-US" sz="2800" i="1"/>
                <a:t>aq</a:t>
              </a:r>
              <a:r>
                <a:rPr lang="en-US" sz="2800"/>
                <a:t>)</a:t>
              </a:r>
            </a:p>
          </p:txBody>
        </p:sp>
        <p:sp>
          <p:nvSpPr>
            <p:cNvPr id="667663" name="Line 26"/>
            <p:cNvSpPr>
              <a:spLocks noChangeShapeType="1"/>
            </p:cNvSpPr>
            <p:nvPr/>
          </p:nvSpPr>
          <p:spPr bwMode="auto">
            <a:xfrm>
              <a:off x="2212" y="3685"/>
              <a:ext cx="384" cy="0"/>
            </a:xfrm>
            <a:prstGeom prst="line">
              <a:avLst/>
            </a:prstGeom>
            <a:noFill/>
            <a:ln w="28575">
              <a:solidFill>
                <a:schemeClr val="tx1"/>
              </a:solidFill>
              <a:round/>
              <a:headEnd/>
              <a:tailEnd type="triangle" w="med" len="med"/>
            </a:ln>
          </p:spPr>
          <p:txBody>
            <a:bodyPr/>
            <a:lstStyle/>
            <a:p>
              <a:endParaRPr lang="en-US"/>
            </a:p>
          </p:txBody>
        </p:sp>
      </p:grpSp>
      <p:grpSp>
        <p:nvGrpSpPr>
          <p:cNvPr id="7" name="Group 31"/>
          <p:cNvGrpSpPr>
            <a:grpSpLocks/>
          </p:cNvGrpSpPr>
          <p:nvPr/>
        </p:nvGrpSpPr>
        <p:grpSpPr bwMode="auto">
          <a:xfrm>
            <a:off x="176213" y="5949950"/>
            <a:ext cx="8420100" cy="523875"/>
            <a:chOff x="-140" y="3840"/>
            <a:chExt cx="5304" cy="330"/>
          </a:xfrm>
        </p:grpSpPr>
        <p:sp>
          <p:nvSpPr>
            <p:cNvPr id="667660" name="Text Box 29"/>
            <p:cNvSpPr txBox="1">
              <a:spLocks noChangeArrowheads="1"/>
            </p:cNvSpPr>
            <p:nvPr/>
          </p:nvSpPr>
          <p:spPr bwMode="auto">
            <a:xfrm>
              <a:off x="-140" y="3840"/>
              <a:ext cx="5304" cy="330"/>
            </a:xfrm>
            <a:prstGeom prst="rect">
              <a:avLst/>
            </a:prstGeom>
            <a:noFill/>
            <a:ln w="9525">
              <a:noFill/>
              <a:miter lim="800000"/>
              <a:headEnd/>
              <a:tailEnd/>
            </a:ln>
          </p:spPr>
          <p:txBody>
            <a:bodyPr wrap="none">
              <a:spAutoFit/>
            </a:bodyPr>
            <a:lstStyle/>
            <a:p>
              <a:r>
                <a:rPr lang="en-US" sz="2800"/>
                <a:t>H</a:t>
              </a:r>
              <a:r>
                <a:rPr lang="en-US" sz="2800" baseline="-25000"/>
                <a:t>2</a:t>
              </a:r>
              <a:r>
                <a:rPr lang="en-US" sz="2800"/>
                <a:t>SO4 (</a:t>
              </a:r>
              <a:r>
                <a:rPr lang="en-US" sz="2800" i="1"/>
                <a:t>aq</a:t>
              </a:r>
              <a:r>
                <a:rPr lang="en-US" sz="2800"/>
                <a:t>) + H</a:t>
              </a:r>
              <a:r>
                <a:rPr lang="en-US" sz="2800" baseline="-25000"/>
                <a:t>2</a:t>
              </a:r>
              <a:r>
                <a:rPr lang="en-US" sz="2800"/>
                <a:t>O (</a:t>
              </a:r>
              <a:r>
                <a:rPr lang="en-US" sz="2800" i="1"/>
                <a:t>l</a:t>
              </a:r>
              <a:r>
                <a:rPr lang="en-US" sz="2800"/>
                <a:t>)            H</a:t>
              </a:r>
              <a:r>
                <a:rPr lang="en-US" sz="2800" baseline="-25000"/>
                <a:t>3</a:t>
              </a:r>
              <a:r>
                <a:rPr lang="en-US" sz="2800"/>
                <a:t>O</a:t>
              </a:r>
              <a:r>
                <a:rPr lang="en-US" sz="2800" baseline="30000"/>
                <a:t>+</a:t>
              </a:r>
              <a:r>
                <a:rPr lang="en-US" sz="2800"/>
                <a:t> (</a:t>
              </a:r>
              <a:r>
                <a:rPr lang="en-US" sz="2800" i="1"/>
                <a:t>aq</a:t>
              </a:r>
              <a:r>
                <a:rPr lang="en-US" sz="2800"/>
                <a:t>) + HSO</a:t>
              </a:r>
              <a:r>
                <a:rPr lang="en-US" sz="2800" baseline="-25000"/>
                <a:t>4</a:t>
              </a:r>
              <a:r>
                <a:rPr lang="en-US" sz="2800" baseline="30000"/>
                <a:t>-</a:t>
              </a:r>
              <a:r>
                <a:rPr lang="en-US" sz="2800"/>
                <a:t> (</a:t>
              </a:r>
              <a:r>
                <a:rPr lang="en-US" sz="2800" i="1"/>
                <a:t>aq</a:t>
              </a:r>
              <a:r>
                <a:rPr lang="en-US" sz="2800"/>
                <a:t>)</a:t>
              </a:r>
            </a:p>
          </p:txBody>
        </p:sp>
        <p:sp>
          <p:nvSpPr>
            <p:cNvPr id="667661" name="Line 30"/>
            <p:cNvSpPr>
              <a:spLocks noChangeShapeType="1"/>
            </p:cNvSpPr>
            <p:nvPr/>
          </p:nvSpPr>
          <p:spPr bwMode="auto">
            <a:xfrm>
              <a:off x="2175" y="4021"/>
              <a:ext cx="384" cy="0"/>
            </a:xfrm>
            <a:prstGeom prst="line">
              <a:avLst/>
            </a:prstGeom>
            <a:noFill/>
            <a:ln w="28575">
              <a:solidFill>
                <a:schemeClr val="tx1"/>
              </a:solidFill>
              <a:round/>
              <a:headEnd/>
              <a:tailEnd type="triangle" w="med" len="med"/>
            </a:ln>
          </p:spPr>
          <p:txBody>
            <a:bodyPr/>
            <a:lstStyle/>
            <a:p>
              <a:endParaRPr lang="en-US"/>
            </a:p>
          </p:txBody>
        </p:sp>
      </p:grpSp>
      <p:sp>
        <p:nvSpPr>
          <p:cNvPr id="667659" name="Slide Number Placeholder 24"/>
          <p:cNvSpPr>
            <a:spLocks noGrp="1"/>
          </p:cNvSpPr>
          <p:nvPr>
            <p:ph type="sldNum" sz="quarter" idx="12"/>
          </p:nvPr>
        </p:nvSpPr>
        <p:spPr>
          <a:xfrm>
            <a:off x="250825" y="6381750"/>
            <a:ext cx="2133600" cy="476250"/>
          </a:xfrm>
          <a:noFill/>
        </p:spPr>
        <p:txBody>
          <a:bodyPr/>
          <a:lstStyle/>
          <a:p>
            <a:fld id="{0EED9529-F931-4E44-988B-80450BABA44B}" type="slidenum">
              <a:rPr lang="ar-SA" smtClean="0">
                <a:latin typeface="Arial" pitchFamily="34" charset="0"/>
                <a:cs typeface="Arial" pitchFamily="34" charset="0"/>
              </a:rPr>
              <a:pPr/>
              <a:t>619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319"/>
                                        </p:tgtEl>
                                        <p:attrNameLst>
                                          <p:attrName>style.visibility</p:attrName>
                                        </p:attrNameLst>
                                      </p:cBhvr>
                                      <p:to>
                                        <p:strVal val="visible"/>
                                      </p:to>
                                    </p:set>
                                    <p:anim calcmode="lin" valueType="num">
                                      <p:cBhvr additive="base">
                                        <p:cTn id="13" dur="500" fill="hold"/>
                                        <p:tgtEl>
                                          <p:spTgt spid="13319"/>
                                        </p:tgtEl>
                                        <p:attrNameLst>
                                          <p:attrName>ppt_x</p:attrName>
                                        </p:attrNameLst>
                                      </p:cBhvr>
                                      <p:tavLst>
                                        <p:tav tm="0">
                                          <p:val>
                                            <p:strVal val="0-#ppt_w/2"/>
                                          </p:val>
                                        </p:tav>
                                        <p:tav tm="100000">
                                          <p:val>
                                            <p:strVal val="#ppt_x"/>
                                          </p:val>
                                        </p:tav>
                                      </p:tavLst>
                                    </p:anim>
                                    <p:anim calcmode="lin" valueType="num">
                                      <p:cBhvr additive="base">
                                        <p:cTn id="14" dur="500" fill="hold"/>
                                        <p:tgtEl>
                                          <p:spTgt spid="133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324"/>
                                        </p:tgtEl>
                                        <p:attrNameLst>
                                          <p:attrName>style.visibility</p:attrName>
                                        </p:attrNameLst>
                                      </p:cBhvr>
                                      <p:to>
                                        <p:strVal val="visible"/>
                                      </p:to>
                                    </p:set>
                                    <p:anim calcmode="lin" valueType="num">
                                      <p:cBhvr additive="base">
                                        <p:cTn id="25" dur="500" fill="hold"/>
                                        <p:tgtEl>
                                          <p:spTgt spid="13324"/>
                                        </p:tgtEl>
                                        <p:attrNameLst>
                                          <p:attrName>ppt_x</p:attrName>
                                        </p:attrNameLst>
                                      </p:cBhvr>
                                      <p:tavLst>
                                        <p:tav tm="0">
                                          <p:val>
                                            <p:strVal val="0-#ppt_w/2"/>
                                          </p:val>
                                        </p:tav>
                                        <p:tav tm="100000">
                                          <p:val>
                                            <p:strVal val="#ppt_x"/>
                                          </p:val>
                                        </p:tav>
                                      </p:tavLst>
                                    </p:anim>
                                    <p:anim calcmode="lin" valueType="num">
                                      <p:cBhvr additive="base">
                                        <p:cTn id="26" dur="500" fill="hold"/>
                                        <p:tgtEl>
                                          <p:spTgt spid="1332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0-#ppt_w/2"/>
                                          </p:val>
                                        </p:tav>
                                        <p:tav tm="100000">
                                          <p:val>
                                            <p:strVal val="#ppt_x"/>
                                          </p:val>
                                        </p:tav>
                                      </p:tavLst>
                                    </p:anim>
                                    <p:anim calcmode="lin" valueType="num">
                                      <p:cBhvr additive="base">
                                        <p:cTn id="4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0-#ppt_w/2"/>
                                          </p:val>
                                        </p:tav>
                                        <p:tav tm="100000">
                                          <p:val>
                                            <p:strVal val="#ppt_x"/>
                                          </p:val>
                                        </p:tav>
                                      </p:tavLst>
                                    </p:anim>
                                    <p:anim calcmode="lin" valueType="num">
                                      <p:cBhvr additive="base">
                                        <p:cTn id="5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9" grpId="0" autoUpdateAnimBg="0"/>
      <p:bldP spid="13324"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5"/>
          <p:cNvSpPr txBox="1">
            <a:spLocks noChangeArrowheads="1"/>
          </p:cNvSpPr>
          <p:nvPr/>
        </p:nvSpPr>
        <p:spPr bwMode="auto">
          <a:xfrm>
            <a:off x="1508125" y="420688"/>
            <a:ext cx="7254875" cy="457200"/>
          </a:xfrm>
          <a:prstGeom prst="rect">
            <a:avLst/>
          </a:prstGeom>
          <a:noFill/>
          <a:ln w="9525">
            <a:noFill/>
            <a:miter lim="800000"/>
            <a:headEnd/>
            <a:tailEnd/>
          </a:ln>
        </p:spPr>
        <p:txBody>
          <a:bodyPr>
            <a:spAutoFit/>
          </a:bodyPr>
          <a:lstStyle/>
          <a:p>
            <a:endParaRPr lang="en-US">
              <a:solidFill>
                <a:schemeClr val="accent2"/>
              </a:solidFill>
            </a:endParaRPr>
          </a:p>
        </p:txBody>
      </p:sp>
      <p:sp>
        <p:nvSpPr>
          <p:cNvPr id="195587" name="Text Box 6"/>
          <p:cNvSpPr txBox="1">
            <a:spLocks noChangeArrowheads="1"/>
          </p:cNvSpPr>
          <p:nvPr/>
        </p:nvSpPr>
        <p:spPr bwMode="auto">
          <a:xfrm>
            <a:off x="179388" y="404813"/>
            <a:ext cx="8964612" cy="522287"/>
          </a:xfrm>
          <a:prstGeom prst="rect">
            <a:avLst/>
          </a:prstGeom>
          <a:noFill/>
          <a:ln w="9525">
            <a:noFill/>
            <a:miter lim="800000"/>
            <a:headEnd/>
            <a:tailEnd/>
          </a:ln>
        </p:spPr>
        <p:txBody>
          <a:bodyPr>
            <a:spAutoFit/>
          </a:bodyPr>
          <a:lstStyle/>
          <a:p>
            <a:pPr>
              <a:spcBef>
                <a:spcPct val="50000"/>
              </a:spcBef>
            </a:pPr>
            <a:r>
              <a:rPr lang="en-US" sz="2800"/>
              <a:t>Ex: Methanol burns in air according to the equation</a:t>
            </a:r>
          </a:p>
        </p:txBody>
      </p:sp>
      <p:grpSp>
        <p:nvGrpSpPr>
          <p:cNvPr id="195588" name="Group 9"/>
          <p:cNvGrpSpPr>
            <a:grpSpLocks/>
          </p:cNvGrpSpPr>
          <p:nvPr/>
        </p:nvGrpSpPr>
        <p:grpSpPr bwMode="auto">
          <a:xfrm>
            <a:off x="1177925" y="941388"/>
            <a:ext cx="5743575" cy="523875"/>
            <a:chOff x="190" y="649"/>
            <a:chExt cx="3618" cy="330"/>
          </a:xfrm>
        </p:grpSpPr>
        <p:sp>
          <p:nvSpPr>
            <p:cNvPr id="195627" name="Text Box 7"/>
            <p:cNvSpPr txBox="1">
              <a:spLocks noChangeArrowheads="1"/>
            </p:cNvSpPr>
            <p:nvPr/>
          </p:nvSpPr>
          <p:spPr bwMode="auto">
            <a:xfrm>
              <a:off x="190" y="649"/>
              <a:ext cx="3618" cy="330"/>
            </a:xfrm>
            <a:prstGeom prst="rect">
              <a:avLst/>
            </a:prstGeom>
            <a:noFill/>
            <a:ln w="9525">
              <a:noFill/>
              <a:miter lim="800000"/>
              <a:headEnd/>
              <a:tailEnd/>
            </a:ln>
          </p:spPr>
          <p:txBody>
            <a:bodyPr wrap="none">
              <a:spAutoFit/>
            </a:bodyPr>
            <a:lstStyle/>
            <a:p>
              <a:pPr algn="r"/>
              <a:r>
                <a:rPr lang="en-US" sz="2800"/>
                <a:t>2CH</a:t>
              </a:r>
              <a:r>
                <a:rPr lang="en-US" sz="2800" baseline="-25000"/>
                <a:t>3</a:t>
              </a:r>
              <a:r>
                <a:rPr lang="en-US" sz="2800"/>
                <a:t>OH + 3O</a:t>
              </a:r>
              <a:r>
                <a:rPr lang="en-US" sz="2800" baseline="-25000"/>
                <a:t>2</a:t>
              </a:r>
              <a:r>
                <a:rPr lang="en-US" sz="2800"/>
                <a:t>          2CO</a:t>
              </a:r>
              <a:r>
                <a:rPr lang="en-US" sz="2800" baseline="-25000"/>
                <a:t>2</a:t>
              </a:r>
              <a:r>
                <a:rPr lang="en-US" sz="2800"/>
                <a:t> + 4H</a:t>
              </a:r>
              <a:r>
                <a:rPr lang="en-US" sz="2800" baseline="-25000"/>
                <a:t>2</a:t>
              </a:r>
              <a:r>
                <a:rPr lang="en-US" sz="2800"/>
                <a:t>O</a:t>
              </a:r>
            </a:p>
          </p:txBody>
        </p:sp>
        <p:sp>
          <p:nvSpPr>
            <p:cNvPr id="195628" name="Line 8"/>
            <p:cNvSpPr>
              <a:spLocks noChangeShapeType="1"/>
            </p:cNvSpPr>
            <p:nvPr/>
          </p:nvSpPr>
          <p:spPr bwMode="auto">
            <a:xfrm>
              <a:off x="1829" y="810"/>
              <a:ext cx="432" cy="0"/>
            </a:xfrm>
            <a:prstGeom prst="line">
              <a:avLst/>
            </a:prstGeom>
            <a:noFill/>
            <a:ln w="25400">
              <a:solidFill>
                <a:schemeClr val="accent2"/>
              </a:solidFill>
              <a:round/>
              <a:headEnd/>
              <a:tailEnd type="triangle" w="med" len="med"/>
            </a:ln>
          </p:spPr>
          <p:txBody>
            <a:bodyPr/>
            <a:lstStyle/>
            <a:p>
              <a:endParaRPr lang="en-US"/>
            </a:p>
          </p:txBody>
        </p:sp>
      </p:grpSp>
      <p:sp>
        <p:nvSpPr>
          <p:cNvPr id="195589" name="Text Box 10"/>
          <p:cNvSpPr txBox="1">
            <a:spLocks noChangeArrowheads="1"/>
          </p:cNvSpPr>
          <p:nvPr/>
        </p:nvSpPr>
        <p:spPr bwMode="auto">
          <a:xfrm>
            <a:off x="179388" y="1412875"/>
            <a:ext cx="8964612" cy="954088"/>
          </a:xfrm>
          <a:prstGeom prst="rect">
            <a:avLst/>
          </a:prstGeom>
          <a:noFill/>
          <a:ln w="9525">
            <a:noFill/>
            <a:miter lim="800000"/>
            <a:headEnd/>
            <a:tailEnd/>
          </a:ln>
        </p:spPr>
        <p:txBody>
          <a:bodyPr>
            <a:spAutoFit/>
          </a:bodyPr>
          <a:lstStyle/>
          <a:p>
            <a:pPr algn="just" rtl="0"/>
            <a:r>
              <a:rPr lang="en-US" sz="2800"/>
              <a:t>If 209 g of methanol are consumed, what mass of water is produced?</a:t>
            </a:r>
          </a:p>
        </p:txBody>
      </p:sp>
      <p:grpSp>
        <p:nvGrpSpPr>
          <p:cNvPr id="3" name="Group 18"/>
          <p:cNvGrpSpPr>
            <a:grpSpLocks/>
          </p:cNvGrpSpPr>
          <p:nvPr/>
        </p:nvGrpSpPr>
        <p:grpSpPr bwMode="auto">
          <a:xfrm>
            <a:off x="-12700" y="2362200"/>
            <a:ext cx="9196388" cy="457200"/>
            <a:chOff x="-8" y="1728"/>
            <a:chExt cx="5793" cy="288"/>
          </a:xfrm>
        </p:grpSpPr>
        <p:sp>
          <p:nvSpPr>
            <p:cNvPr id="195620" name="Text Box 11"/>
            <p:cNvSpPr txBox="1">
              <a:spLocks noChangeArrowheads="1"/>
            </p:cNvSpPr>
            <p:nvPr/>
          </p:nvSpPr>
          <p:spPr bwMode="auto">
            <a:xfrm>
              <a:off x="-8" y="1728"/>
              <a:ext cx="1340" cy="288"/>
            </a:xfrm>
            <a:prstGeom prst="rect">
              <a:avLst/>
            </a:prstGeom>
            <a:noFill/>
            <a:ln w="9525">
              <a:noFill/>
              <a:miter lim="800000"/>
              <a:headEnd/>
              <a:tailEnd/>
            </a:ln>
          </p:spPr>
          <p:txBody>
            <a:bodyPr wrap="none">
              <a:spAutoFit/>
            </a:bodyPr>
            <a:lstStyle/>
            <a:p>
              <a:r>
                <a:rPr lang="en-US" sz="2400"/>
                <a:t>grams CH</a:t>
              </a:r>
              <a:r>
                <a:rPr lang="en-US" sz="2400" baseline="-25000"/>
                <a:t>3</a:t>
              </a:r>
              <a:r>
                <a:rPr lang="en-US" sz="2400"/>
                <a:t>OH</a:t>
              </a:r>
            </a:p>
          </p:txBody>
        </p:sp>
        <p:sp>
          <p:nvSpPr>
            <p:cNvPr id="195621" name="Text Box 12"/>
            <p:cNvSpPr txBox="1">
              <a:spLocks noChangeArrowheads="1"/>
            </p:cNvSpPr>
            <p:nvPr/>
          </p:nvSpPr>
          <p:spPr bwMode="auto">
            <a:xfrm>
              <a:off x="1675" y="1728"/>
              <a:ext cx="1319" cy="288"/>
            </a:xfrm>
            <a:prstGeom prst="rect">
              <a:avLst/>
            </a:prstGeom>
            <a:noFill/>
            <a:ln w="9525">
              <a:noFill/>
              <a:miter lim="800000"/>
              <a:headEnd/>
              <a:tailEnd/>
            </a:ln>
          </p:spPr>
          <p:txBody>
            <a:bodyPr wrap="none">
              <a:spAutoFit/>
            </a:bodyPr>
            <a:lstStyle/>
            <a:p>
              <a:r>
                <a:rPr lang="en-US" sz="2400"/>
                <a:t>moles CH</a:t>
              </a:r>
              <a:r>
                <a:rPr lang="en-US" sz="2400" baseline="-25000"/>
                <a:t>3</a:t>
              </a:r>
              <a:r>
                <a:rPr lang="en-US" sz="2400"/>
                <a:t>OH</a:t>
              </a:r>
            </a:p>
          </p:txBody>
        </p:sp>
        <p:sp>
          <p:nvSpPr>
            <p:cNvPr id="195622" name="Text Box 13"/>
            <p:cNvSpPr txBox="1">
              <a:spLocks noChangeArrowheads="1"/>
            </p:cNvSpPr>
            <p:nvPr/>
          </p:nvSpPr>
          <p:spPr bwMode="auto">
            <a:xfrm>
              <a:off x="3338" y="1728"/>
              <a:ext cx="1041" cy="288"/>
            </a:xfrm>
            <a:prstGeom prst="rect">
              <a:avLst/>
            </a:prstGeom>
            <a:noFill/>
            <a:ln w="9525">
              <a:noFill/>
              <a:miter lim="800000"/>
              <a:headEnd/>
              <a:tailEnd/>
            </a:ln>
          </p:spPr>
          <p:txBody>
            <a:bodyPr wrap="none">
              <a:spAutoFit/>
            </a:bodyPr>
            <a:lstStyle/>
            <a:p>
              <a:r>
                <a:rPr lang="en-US" sz="2400"/>
                <a:t>moles H</a:t>
              </a:r>
              <a:r>
                <a:rPr lang="en-US" sz="2400" baseline="-25000"/>
                <a:t>2</a:t>
              </a:r>
              <a:r>
                <a:rPr lang="en-US" sz="2400"/>
                <a:t>O</a:t>
              </a:r>
            </a:p>
          </p:txBody>
        </p:sp>
        <p:sp>
          <p:nvSpPr>
            <p:cNvPr id="195623" name="Text Box 14"/>
            <p:cNvSpPr txBox="1">
              <a:spLocks noChangeArrowheads="1"/>
            </p:cNvSpPr>
            <p:nvPr/>
          </p:nvSpPr>
          <p:spPr bwMode="auto">
            <a:xfrm>
              <a:off x="4723" y="1728"/>
              <a:ext cx="1062" cy="288"/>
            </a:xfrm>
            <a:prstGeom prst="rect">
              <a:avLst/>
            </a:prstGeom>
            <a:noFill/>
            <a:ln w="9525">
              <a:noFill/>
              <a:miter lim="800000"/>
              <a:headEnd/>
              <a:tailEnd/>
            </a:ln>
          </p:spPr>
          <p:txBody>
            <a:bodyPr wrap="none">
              <a:spAutoFit/>
            </a:bodyPr>
            <a:lstStyle/>
            <a:p>
              <a:r>
                <a:rPr lang="en-US" sz="2400"/>
                <a:t>grams H</a:t>
              </a:r>
              <a:r>
                <a:rPr lang="en-US" sz="2400" baseline="-25000"/>
                <a:t>2</a:t>
              </a:r>
              <a:r>
                <a:rPr lang="en-US" sz="2400"/>
                <a:t>O</a:t>
              </a:r>
            </a:p>
          </p:txBody>
        </p:sp>
        <p:sp>
          <p:nvSpPr>
            <p:cNvPr id="195624" name="Line 15"/>
            <p:cNvSpPr>
              <a:spLocks noChangeShapeType="1"/>
            </p:cNvSpPr>
            <p:nvPr/>
          </p:nvSpPr>
          <p:spPr bwMode="auto">
            <a:xfrm>
              <a:off x="1335" y="1872"/>
              <a:ext cx="336" cy="0"/>
            </a:xfrm>
            <a:prstGeom prst="line">
              <a:avLst/>
            </a:prstGeom>
            <a:noFill/>
            <a:ln w="22225">
              <a:solidFill>
                <a:schemeClr val="tx1"/>
              </a:solidFill>
              <a:round/>
              <a:headEnd/>
              <a:tailEnd type="triangle" w="med" len="med"/>
            </a:ln>
          </p:spPr>
          <p:txBody>
            <a:bodyPr/>
            <a:lstStyle/>
            <a:p>
              <a:endParaRPr lang="en-US"/>
            </a:p>
          </p:txBody>
        </p:sp>
        <p:sp>
          <p:nvSpPr>
            <p:cNvPr id="195625" name="Line 16"/>
            <p:cNvSpPr>
              <a:spLocks noChangeShapeType="1"/>
            </p:cNvSpPr>
            <p:nvPr/>
          </p:nvSpPr>
          <p:spPr bwMode="auto">
            <a:xfrm>
              <a:off x="2998" y="1872"/>
              <a:ext cx="336" cy="0"/>
            </a:xfrm>
            <a:prstGeom prst="line">
              <a:avLst/>
            </a:prstGeom>
            <a:noFill/>
            <a:ln w="22225">
              <a:solidFill>
                <a:schemeClr val="tx1"/>
              </a:solidFill>
              <a:round/>
              <a:headEnd/>
              <a:tailEnd type="triangle" w="med" len="med"/>
            </a:ln>
          </p:spPr>
          <p:txBody>
            <a:bodyPr/>
            <a:lstStyle/>
            <a:p>
              <a:endParaRPr lang="en-US"/>
            </a:p>
          </p:txBody>
        </p:sp>
        <p:sp>
          <p:nvSpPr>
            <p:cNvPr id="195626" name="Line 17"/>
            <p:cNvSpPr>
              <a:spLocks noChangeShapeType="1"/>
            </p:cNvSpPr>
            <p:nvPr/>
          </p:nvSpPr>
          <p:spPr bwMode="auto">
            <a:xfrm>
              <a:off x="4383" y="1872"/>
              <a:ext cx="336" cy="0"/>
            </a:xfrm>
            <a:prstGeom prst="line">
              <a:avLst/>
            </a:prstGeom>
            <a:noFill/>
            <a:ln w="22225">
              <a:solidFill>
                <a:schemeClr val="tx1"/>
              </a:solidFill>
              <a:round/>
              <a:headEnd/>
              <a:tailEnd type="triangle" w="med" len="med"/>
            </a:ln>
          </p:spPr>
          <p:txBody>
            <a:bodyPr/>
            <a:lstStyle/>
            <a:p>
              <a:endParaRPr lang="en-US"/>
            </a:p>
          </p:txBody>
        </p:sp>
      </p:grpSp>
      <p:sp>
        <p:nvSpPr>
          <p:cNvPr id="36884" name="Text Box 20"/>
          <p:cNvSpPr txBox="1">
            <a:spLocks noChangeArrowheads="1"/>
          </p:cNvSpPr>
          <p:nvPr/>
        </p:nvSpPr>
        <p:spPr bwMode="auto">
          <a:xfrm>
            <a:off x="1666875" y="2781300"/>
            <a:ext cx="1377950" cy="646113"/>
          </a:xfrm>
          <a:prstGeom prst="rect">
            <a:avLst/>
          </a:prstGeom>
          <a:noFill/>
          <a:ln w="9525">
            <a:noFill/>
            <a:miter lim="800000"/>
            <a:headEnd/>
            <a:tailEnd/>
          </a:ln>
        </p:spPr>
        <p:txBody>
          <a:bodyPr wrap="none">
            <a:spAutoFit/>
          </a:bodyPr>
          <a:lstStyle/>
          <a:p>
            <a:r>
              <a:rPr lang="en-US" sz="1800">
                <a:solidFill>
                  <a:srgbClr val="FF0000"/>
                </a:solidFill>
              </a:rPr>
              <a:t>molar mass</a:t>
            </a:r>
          </a:p>
          <a:p>
            <a:r>
              <a:rPr lang="en-US" sz="1800">
                <a:solidFill>
                  <a:srgbClr val="FF0000"/>
                </a:solidFill>
              </a:rPr>
              <a:t>CH</a:t>
            </a:r>
            <a:r>
              <a:rPr lang="en-US" sz="1800" baseline="-25000">
                <a:solidFill>
                  <a:srgbClr val="FF0000"/>
                </a:solidFill>
              </a:rPr>
              <a:t>3</a:t>
            </a:r>
            <a:r>
              <a:rPr lang="en-US" sz="1800">
                <a:solidFill>
                  <a:srgbClr val="FF0000"/>
                </a:solidFill>
              </a:rPr>
              <a:t>OH</a:t>
            </a:r>
          </a:p>
        </p:txBody>
      </p:sp>
      <p:sp>
        <p:nvSpPr>
          <p:cNvPr id="36885" name="Text Box 21"/>
          <p:cNvSpPr txBox="1">
            <a:spLocks noChangeArrowheads="1"/>
          </p:cNvSpPr>
          <p:nvPr/>
        </p:nvSpPr>
        <p:spPr bwMode="auto">
          <a:xfrm>
            <a:off x="3995738" y="2852738"/>
            <a:ext cx="2044700" cy="646112"/>
          </a:xfrm>
          <a:prstGeom prst="rect">
            <a:avLst/>
          </a:prstGeom>
          <a:noFill/>
          <a:ln w="9525">
            <a:noFill/>
            <a:miter lim="800000"/>
            <a:headEnd/>
            <a:tailEnd/>
          </a:ln>
        </p:spPr>
        <p:txBody>
          <a:bodyPr wrap="none">
            <a:spAutoFit/>
          </a:bodyPr>
          <a:lstStyle/>
          <a:p>
            <a:r>
              <a:rPr lang="en-US" sz="1800">
                <a:solidFill>
                  <a:srgbClr val="FF0000"/>
                </a:solidFill>
              </a:rPr>
              <a:t>coefficients</a:t>
            </a:r>
          </a:p>
          <a:p>
            <a:r>
              <a:rPr lang="en-US" sz="1800">
                <a:solidFill>
                  <a:srgbClr val="FF0000"/>
                </a:solidFill>
              </a:rPr>
              <a:t>chemical equation</a:t>
            </a:r>
          </a:p>
        </p:txBody>
      </p:sp>
      <p:sp>
        <p:nvSpPr>
          <p:cNvPr id="36886" name="Text Box 22"/>
          <p:cNvSpPr txBox="1">
            <a:spLocks noChangeArrowheads="1"/>
          </p:cNvSpPr>
          <p:nvPr/>
        </p:nvSpPr>
        <p:spPr bwMode="auto">
          <a:xfrm>
            <a:off x="6516688" y="2852738"/>
            <a:ext cx="1376362" cy="646112"/>
          </a:xfrm>
          <a:prstGeom prst="rect">
            <a:avLst/>
          </a:prstGeom>
          <a:noFill/>
          <a:ln w="9525">
            <a:noFill/>
            <a:miter lim="800000"/>
            <a:headEnd/>
            <a:tailEnd/>
          </a:ln>
        </p:spPr>
        <p:txBody>
          <a:bodyPr wrap="none">
            <a:spAutoFit/>
          </a:bodyPr>
          <a:lstStyle/>
          <a:p>
            <a:r>
              <a:rPr lang="en-US" sz="1800">
                <a:solidFill>
                  <a:srgbClr val="FF0000"/>
                </a:solidFill>
              </a:rPr>
              <a:t>molar mass</a:t>
            </a:r>
          </a:p>
          <a:p>
            <a:r>
              <a:rPr lang="en-US" sz="1800">
                <a:solidFill>
                  <a:srgbClr val="FF0000"/>
                </a:solidFill>
              </a:rPr>
              <a:t>H</a:t>
            </a:r>
            <a:r>
              <a:rPr lang="en-US" sz="1800" baseline="-25000">
                <a:solidFill>
                  <a:srgbClr val="FF0000"/>
                </a:solidFill>
              </a:rPr>
              <a:t>2</a:t>
            </a:r>
            <a:r>
              <a:rPr lang="en-US" sz="1800">
                <a:solidFill>
                  <a:srgbClr val="FF0000"/>
                </a:solidFill>
              </a:rPr>
              <a:t>O</a:t>
            </a:r>
          </a:p>
        </p:txBody>
      </p:sp>
      <p:sp>
        <p:nvSpPr>
          <p:cNvPr id="36887" name="Text Box 23"/>
          <p:cNvSpPr txBox="1">
            <a:spLocks noChangeArrowheads="1"/>
          </p:cNvSpPr>
          <p:nvPr/>
        </p:nvSpPr>
        <p:spPr bwMode="auto">
          <a:xfrm>
            <a:off x="609600" y="4373563"/>
            <a:ext cx="1730375" cy="396875"/>
          </a:xfrm>
          <a:prstGeom prst="rect">
            <a:avLst/>
          </a:prstGeom>
          <a:noFill/>
          <a:ln w="9525">
            <a:noFill/>
            <a:miter lim="800000"/>
            <a:headEnd/>
            <a:tailEnd/>
          </a:ln>
        </p:spPr>
        <p:txBody>
          <a:bodyPr wrap="none">
            <a:spAutoFit/>
          </a:bodyPr>
          <a:lstStyle/>
          <a:p>
            <a:r>
              <a:rPr lang="en-US" sz="2000"/>
              <a:t>209 g CH</a:t>
            </a:r>
            <a:r>
              <a:rPr lang="en-US" sz="2000" baseline="-25000"/>
              <a:t>3</a:t>
            </a:r>
            <a:r>
              <a:rPr lang="en-US" sz="2000"/>
              <a:t>OH</a:t>
            </a:r>
          </a:p>
        </p:txBody>
      </p:sp>
      <p:grpSp>
        <p:nvGrpSpPr>
          <p:cNvPr id="4" name="Group 52"/>
          <p:cNvGrpSpPr>
            <a:grpSpLocks/>
          </p:cNvGrpSpPr>
          <p:nvPr/>
        </p:nvGrpSpPr>
        <p:grpSpPr bwMode="auto">
          <a:xfrm>
            <a:off x="2314575" y="4195763"/>
            <a:ext cx="1960563" cy="754062"/>
            <a:chOff x="1458" y="2643"/>
            <a:chExt cx="1235" cy="475"/>
          </a:xfrm>
        </p:grpSpPr>
        <p:sp>
          <p:nvSpPr>
            <p:cNvPr id="195616" name="Text Box 25"/>
            <p:cNvSpPr txBox="1">
              <a:spLocks noChangeArrowheads="1"/>
            </p:cNvSpPr>
            <p:nvPr/>
          </p:nvSpPr>
          <p:spPr bwMode="auto">
            <a:xfrm>
              <a:off x="1591" y="2643"/>
              <a:ext cx="1081" cy="250"/>
            </a:xfrm>
            <a:prstGeom prst="rect">
              <a:avLst/>
            </a:prstGeom>
            <a:noFill/>
            <a:ln w="9525">
              <a:noFill/>
              <a:miter lim="800000"/>
              <a:headEnd/>
              <a:tailEnd/>
            </a:ln>
          </p:spPr>
          <p:txBody>
            <a:bodyPr wrap="none">
              <a:spAutoFit/>
            </a:bodyPr>
            <a:lstStyle/>
            <a:p>
              <a:r>
                <a:rPr lang="en-US" sz="2000"/>
                <a:t>1 mol CH</a:t>
              </a:r>
              <a:r>
                <a:rPr lang="en-US" sz="2000" baseline="-25000"/>
                <a:t>3</a:t>
              </a:r>
              <a:r>
                <a:rPr lang="en-US" sz="2000"/>
                <a:t>OH</a:t>
              </a:r>
            </a:p>
          </p:txBody>
        </p:sp>
        <p:sp>
          <p:nvSpPr>
            <p:cNvPr id="195617" name="Text Box 26"/>
            <p:cNvSpPr txBox="1">
              <a:spLocks noChangeArrowheads="1"/>
            </p:cNvSpPr>
            <p:nvPr/>
          </p:nvSpPr>
          <p:spPr bwMode="auto">
            <a:xfrm>
              <a:off x="1559" y="2868"/>
              <a:ext cx="1134" cy="250"/>
            </a:xfrm>
            <a:prstGeom prst="rect">
              <a:avLst/>
            </a:prstGeom>
            <a:noFill/>
            <a:ln w="9525">
              <a:noFill/>
              <a:miter lim="800000"/>
              <a:headEnd/>
              <a:tailEnd/>
            </a:ln>
          </p:spPr>
          <p:txBody>
            <a:bodyPr wrap="none">
              <a:spAutoFit/>
            </a:bodyPr>
            <a:lstStyle/>
            <a:p>
              <a:r>
                <a:rPr lang="en-US" sz="2000"/>
                <a:t>32.0 g CH</a:t>
              </a:r>
              <a:r>
                <a:rPr lang="en-US" sz="2000" baseline="-25000"/>
                <a:t>3</a:t>
              </a:r>
              <a:r>
                <a:rPr lang="en-US" sz="2000"/>
                <a:t>OH</a:t>
              </a:r>
            </a:p>
          </p:txBody>
        </p:sp>
        <p:sp>
          <p:nvSpPr>
            <p:cNvPr id="195618" name="Line 27"/>
            <p:cNvSpPr>
              <a:spLocks noChangeShapeType="1"/>
            </p:cNvSpPr>
            <p:nvPr/>
          </p:nvSpPr>
          <p:spPr bwMode="auto">
            <a:xfrm>
              <a:off x="1675" y="2884"/>
              <a:ext cx="912" cy="0"/>
            </a:xfrm>
            <a:prstGeom prst="line">
              <a:avLst/>
            </a:prstGeom>
            <a:noFill/>
            <a:ln w="22225">
              <a:solidFill>
                <a:schemeClr val="tx1"/>
              </a:solidFill>
              <a:round/>
              <a:headEnd/>
              <a:tailEnd/>
            </a:ln>
          </p:spPr>
          <p:txBody>
            <a:bodyPr/>
            <a:lstStyle/>
            <a:p>
              <a:endParaRPr lang="en-US"/>
            </a:p>
          </p:txBody>
        </p:sp>
        <p:sp>
          <p:nvSpPr>
            <p:cNvPr id="195619" name="Text Box 28"/>
            <p:cNvSpPr txBox="1">
              <a:spLocks noChangeArrowheads="1"/>
            </p:cNvSpPr>
            <p:nvPr/>
          </p:nvSpPr>
          <p:spPr bwMode="auto">
            <a:xfrm>
              <a:off x="1458" y="2748"/>
              <a:ext cx="196" cy="250"/>
            </a:xfrm>
            <a:prstGeom prst="rect">
              <a:avLst/>
            </a:prstGeom>
            <a:noFill/>
            <a:ln w="9525">
              <a:noFill/>
              <a:miter lim="800000"/>
              <a:headEnd/>
              <a:tailEnd/>
            </a:ln>
          </p:spPr>
          <p:txBody>
            <a:bodyPr wrap="none">
              <a:spAutoFit/>
            </a:bodyPr>
            <a:lstStyle/>
            <a:p>
              <a:r>
                <a:rPr lang="en-US" sz="2000"/>
                <a:t>x</a:t>
              </a:r>
            </a:p>
          </p:txBody>
        </p:sp>
      </p:grpSp>
      <p:grpSp>
        <p:nvGrpSpPr>
          <p:cNvPr id="5" name="Group 47"/>
          <p:cNvGrpSpPr>
            <a:grpSpLocks/>
          </p:cNvGrpSpPr>
          <p:nvPr/>
        </p:nvGrpSpPr>
        <p:grpSpPr bwMode="auto">
          <a:xfrm>
            <a:off x="4216400" y="4191000"/>
            <a:ext cx="2057400" cy="762000"/>
            <a:chOff x="2352" y="2632"/>
            <a:chExt cx="1296" cy="480"/>
          </a:xfrm>
        </p:grpSpPr>
        <p:sp>
          <p:nvSpPr>
            <p:cNvPr id="195612" name="Text Box 30"/>
            <p:cNvSpPr txBox="1">
              <a:spLocks noChangeArrowheads="1"/>
            </p:cNvSpPr>
            <p:nvPr/>
          </p:nvSpPr>
          <p:spPr bwMode="auto">
            <a:xfrm>
              <a:off x="2671" y="2632"/>
              <a:ext cx="849" cy="250"/>
            </a:xfrm>
            <a:prstGeom prst="rect">
              <a:avLst/>
            </a:prstGeom>
            <a:noFill/>
            <a:ln w="9525">
              <a:noFill/>
              <a:miter lim="800000"/>
              <a:headEnd/>
              <a:tailEnd/>
            </a:ln>
          </p:spPr>
          <p:txBody>
            <a:bodyPr wrap="none">
              <a:spAutoFit/>
            </a:bodyPr>
            <a:lstStyle/>
            <a:p>
              <a:r>
                <a:rPr lang="en-US" sz="2000"/>
                <a:t>4 mol H</a:t>
              </a:r>
              <a:r>
                <a:rPr lang="en-US" sz="2000" baseline="-25000"/>
                <a:t>2</a:t>
              </a:r>
              <a:r>
                <a:rPr lang="en-US" sz="2000"/>
                <a:t>O</a:t>
              </a:r>
            </a:p>
          </p:txBody>
        </p:sp>
        <p:sp>
          <p:nvSpPr>
            <p:cNvPr id="195613" name="Text Box 31"/>
            <p:cNvSpPr txBox="1">
              <a:spLocks noChangeArrowheads="1"/>
            </p:cNvSpPr>
            <p:nvPr/>
          </p:nvSpPr>
          <p:spPr bwMode="auto">
            <a:xfrm>
              <a:off x="2556" y="2862"/>
              <a:ext cx="1081" cy="250"/>
            </a:xfrm>
            <a:prstGeom prst="rect">
              <a:avLst/>
            </a:prstGeom>
            <a:noFill/>
            <a:ln w="9525">
              <a:noFill/>
              <a:miter lim="800000"/>
              <a:headEnd/>
              <a:tailEnd/>
            </a:ln>
          </p:spPr>
          <p:txBody>
            <a:bodyPr wrap="none">
              <a:spAutoFit/>
            </a:bodyPr>
            <a:lstStyle/>
            <a:p>
              <a:r>
                <a:rPr lang="en-US" sz="2000"/>
                <a:t>2 mol CH</a:t>
              </a:r>
              <a:r>
                <a:rPr lang="en-US" sz="2000" baseline="-25000"/>
                <a:t>3</a:t>
              </a:r>
              <a:r>
                <a:rPr lang="en-US" sz="2000"/>
                <a:t>OH</a:t>
              </a:r>
            </a:p>
          </p:txBody>
        </p:sp>
        <p:sp>
          <p:nvSpPr>
            <p:cNvPr id="195614" name="Line 32"/>
            <p:cNvSpPr>
              <a:spLocks noChangeShapeType="1"/>
            </p:cNvSpPr>
            <p:nvPr/>
          </p:nvSpPr>
          <p:spPr bwMode="auto">
            <a:xfrm>
              <a:off x="2544" y="2880"/>
              <a:ext cx="1104" cy="0"/>
            </a:xfrm>
            <a:prstGeom prst="line">
              <a:avLst/>
            </a:prstGeom>
            <a:noFill/>
            <a:ln w="22225">
              <a:solidFill>
                <a:schemeClr val="tx1"/>
              </a:solidFill>
              <a:round/>
              <a:headEnd/>
              <a:tailEnd/>
            </a:ln>
          </p:spPr>
          <p:txBody>
            <a:bodyPr/>
            <a:lstStyle/>
            <a:p>
              <a:endParaRPr lang="en-US"/>
            </a:p>
          </p:txBody>
        </p:sp>
        <p:sp>
          <p:nvSpPr>
            <p:cNvPr id="195615" name="Text Box 33"/>
            <p:cNvSpPr txBox="1">
              <a:spLocks noChangeArrowheads="1"/>
            </p:cNvSpPr>
            <p:nvPr/>
          </p:nvSpPr>
          <p:spPr bwMode="auto">
            <a:xfrm>
              <a:off x="2352" y="2744"/>
              <a:ext cx="196" cy="250"/>
            </a:xfrm>
            <a:prstGeom prst="rect">
              <a:avLst/>
            </a:prstGeom>
            <a:noFill/>
            <a:ln w="9525">
              <a:noFill/>
              <a:miter lim="800000"/>
              <a:headEnd/>
              <a:tailEnd/>
            </a:ln>
          </p:spPr>
          <p:txBody>
            <a:bodyPr wrap="none">
              <a:spAutoFit/>
            </a:bodyPr>
            <a:lstStyle/>
            <a:p>
              <a:r>
                <a:rPr lang="en-US" sz="2000"/>
                <a:t>x</a:t>
              </a:r>
            </a:p>
          </p:txBody>
        </p:sp>
      </p:grpSp>
      <p:grpSp>
        <p:nvGrpSpPr>
          <p:cNvPr id="6" name="Group 54"/>
          <p:cNvGrpSpPr>
            <a:grpSpLocks/>
          </p:cNvGrpSpPr>
          <p:nvPr/>
        </p:nvGrpSpPr>
        <p:grpSpPr bwMode="auto">
          <a:xfrm>
            <a:off x="6248400" y="4191000"/>
            <a:ext cx="2160588" cy="762000"/>
            <a:chOff x="3936" y="2640"/>
            <a:chExt cx="1361" cy="480"/>
          </a:xfrm>
        </p:grpSpPr>
        <p:grpSp>
          <p:nvGrpSpPr>
            <p:cNvPr id="195606" name="Group 53"/>
            <p:cNvGrpSpPr>
              <a:grpSpLocks/>
            </p:cNvGrpSpPr>
            <p:nvPr/>
          </p:nvGrpSpPr>
          <p:grpSpPr bwMode="auto">
            <a:xfrm>
              <a:off x="3936" y="2640"/>
              <a:ext cx="1113" cy="480"/>
              <a:chOff x="3936" y="2640"/>
              <a:chExt cx="1113" cy="480"/>
            </a:xfrm>
          </p:grpSpPr>
          <p:sp>
            <p:nvSpPr>
              <p:cNvPr id="195608" name="Text Box 35"/>
              <p:cNvSpPr txBox="1">
                <a:spLocks noChangeArrowheads="1"/>
              </p:cNvSpPr>
              <p:nvPr/>
            </p:nvSpPr>
            <p:spPr bwMode="auto">
              <a:xfrm>
                <a:off x="4147" y="2640"/>
                <a:ext cx="902" cy="250"/>
              </a:xfrm>
              <a:prstGeom prst="rect">
                <a:avLst/>
              </a:prstGeom>
              <a:noFill/>
              <a:ln w="9525">
                <a:noFill/>
                <a:miter lim="800000"/>
                <a:headEnd/>
                <a:tailEnd/>
              </a:ln>
            </p:spPr>
            <p:txBody>
              <a:bodyPr wrap="none">
                <a:spAutoFit/>
              </a:bodyPr>
              <a:lstStyle/>
              <a:p>
                <a:r>
                  <a:rPr lang="en-US" sz="2000"/>
                  <a:t>18.0 g H</a:t>
                </a:r>
                <a:r>
                  <a:rPr lang="en-US" sz="2000" baseline="-25000"/>
                  <a:t>2</a:t>
                </a:r>
                <a:r>
                  <a:rPr lang="en-US" sz="2000"/>
                  <a:t>O</a:t>
                </a:r>
              </a:p>
            </p:txBody>
          </p:sp>
          <p:sp>
            <p:nvSpPr>
              <p:cNvPr id="195609" name="Text Box 36"/>
              <p:cNvSpPr txBox="1">
                <a:spLocks noChangeArrowheads="1"/>
              </p:cNvSpPr>
              <p:nvPr/>
            </p:nvSpPr>
            <p:spPr bwMode="auto">
              <a:xfrm>
                <a:off x="4164" y="2870"/>
                <a:ext cx="849" cy="250"/>
              </a:xfrm>
              <a:prstGeom prst="rect">
                <a:avLst/>
              </a:prstGeom>
              <a:noFill/>
              <a:ln w="9525">
                <a:noFill/>
                <a:miter lim="800000"/>
                <a:headEnd/>
                <a:tailEnd/>
              </a:ln>
            </p:spPr>
            <p:txBody>
              <a:bodyPr wrap="none">
                <a:spAutoFit/>
              </a:bodyPr>
              <a:lstStyle/>
              <a:p>
                <a:r>
                  <a:rPr lang="en-US" sz="2000"/>
                  <a:t>1 mol H</a:t>
                </a:r>
                <a:r>
                  <a:rPr lang="en-US" sz="2000" baseline="-25000"/>
                  <a:t>2</a:t>
                </a:r>
                <a:r>
                  <a:rPr lang="en-US" sz="2000"/>
                  <a:t>O</a:t>
                </a:r>
              </a:p>
            </p:txBody>
          </p:sp>
          <p:sp>
            <p:nvSpPr>
              <p:cNvPr id="195610" name="Line 37"/>
              <p:cNvSpPr>
                <a:spLocks noChangeShapeType="1"/>
              </p:cNvSpPr>
              <p:nvPr/>
            </p:nvSpPr>
            <p:spPr bwMode="auto">
              <a:xfrm>
                <a:off x="4128" y="2888"/>
                <a:ext cx="920" cy="0"/>
              </a:xfrm>
              <a:prstGeom prst="line">
                <a:avLst/>
              </a:prstGeom>
              <a:noFill/>
              <a:ln w="22225">
                <a:solidFill>
                  <a:schemeClr val="tx1"/>
                </a:solidFill>
                <a:round/>
                <a:headEnd/>
                <a:tailEnd/>
              </a:ln>
            </p:spPr>
            <p:txBody>
              <a:bodyPr/>
              <a:lstStyle/>
              <a:p>
                <a:endParaRPr lang="en-US"/>
              </a:p>
            </p:txBody>
          </p:sp>
          <p:sp>
            <p:nvSpPr>
              <p:cNvPr id="195611" name="Text Box 38"/>
              <p:cNvSpPr txBox="1">
                <a:spLocks noChangeArrowheads="1"/>
              </p:cNvSpPr>
              <p:nvPr/>
            </p:nvSpPr>
            <p:spPr bwMode="auto">
              <a:xfrm>
                <a:off x="3936" y="2752"/>
                <a:ext cx="196" cy="250"/>
              </a:xfrm>
              <a:prstGeom prst="rect">
                <a:avLst/>
              </a:prstGeom>
              <a:noFill/>
              <a:ln w="9525">
                <a:noFill/>
                <a:miter lim="800000"/>
                <a:headEnd/>
                <a:tailEnd/>
              </a:ln>
            </p:spPr>
            <p:txBody>
              <a:bodyPr wrap="none">
                <a:spAutoFit/>
              </a:bodyPr>
              <a:lstStyle/>
              <a:p>
                <a:r>
                  <a:rPr lang="en-US" sz="2000"/>
                  <a:t>x</a:t>
                </a:r>
              </a:p>
            </p:txBody>
          </p:sp>
        </p:grpSp>
        <p:sp>
          <p:nvSpPr>
            <p:cNvPr id="195607" name="Text Box 39"/>
            <p:cNvSpPr txBox="1">
              <a:spLocks noChangeArrowheads="1"/>
            </p:cNvSpPr>
            <p:nvPr/>
          </p:nvSpPr>
          <p:spPr bwMode="auto">
            <a:xfrm>
              <a:off x="5087" y="2744"/>
              <a:ext cx="210" cy="252"/>
            </a:xfrm>
            <a:prstGeom prst="rect">
              <a:avLst/>
            </a:prstGeom>
            <a:noFill/>
            <a:ln w="9525">
              <a:noFill/>
              <a:miter lim="800000"/>
              <a:headEnd/>
              <a:tailEnd/>
            </a:ln>
          </p:spPr>
          <p:txBody>
            <a:bodyPr wrap="none">
              <a:spAutoFit/>
            </a:bodyPr>
            <a:lstStyle/>
            <a:p>
              <a:r>
                <a:rPr lang="en-US" sz="2000"/>
                <a:t>=</a:t>
              </a:r>
            </a:p>
          </p:txBody>
        </p:sp>
      </p:grpSp>
      <p:sp>
        <p:nvSpPr>
          <p:cNvPr id="36904" name="Line 40"/>
          <p:cNvSpPr>
            <a:spLocks noChangeShapeType="1"/>
          </p:cNvSpPr>
          <p:nvPr/>
        </p:nvSpPr>
        <p:spPr bwMode="auto">
          <a:xfrm flipV="1">
            <a:off x="3048000" y="4648200"/>
            <a:ext cx="990600" cy="304800"/>
          </a:xfrm>
          <a:prstGeom prst="line">
            <a:avLst/>
          </a:prstGeom>
          <a:noFill/>
          <a:ln w="22225">
            <a:solidFill>
              <a:srgbClr val="FF0000"/>
            </a:solidFill>
            <a:round/>
            <a:headEnd/>
            <a:tailEnd/>
          </a:ln>
        </p:spPr>
        <p:txBody>
          <a:bodyPr/>
          <a:lstStyle/>
          <a:p>
            <a:endParaRPr lang="en-US"/>
          </a:p>
        </p:txBody>
      </p:sp>
      <p:sp>
        <p:nvSpPr>
          <p:cNvPr id="36905" name="Line 41"/>
          <p:cNvSpPr>
            <a:spLocks noChangeShapeType="1"/>
          </p:cNvSpPr>
          <p:nvPr/>
        </p:nvSpPr>
        <p:spPr bwMode="auto">
          <a:xfrm flipV="1">
            <a:off x="3048000" y="4191000"/>
            <a:ext cx="990600" cy="304800"/>
          </a:xfrm>
          <a:prstGeom prst="line">
            <a:avLst/>
          </a:prstGeom>
          <a:noFill/>
          <a:ln w="22225">
            <a:solidFill>
              <a:srgbClr val="FF0000"/>
            </a:solidFill>
            <a:round/>
            <a:headEnd/>
            <a:tailEnd/>
          </a:ln>
        </p:spPr>
        <p:txBody>
          <a:bodyPr/>
          <a:lstStyle/>
          <a:p>
            <a:endParaRPr lang="en-US"/>
          </a:p>
        </p:txBody>
      </p:sp>
      <p:sp>
        <p:nvSpPr>
          <p:cNvPr id="36906" name="Line 42"/>
          <p:cNvSpPr>
            <a:spLocks noChangeShapeType="1"/>
          </p:cNvSpPr>
          <p:nvPr/>
        </p:nvSpPr>
        <p:spPr bwMode="auto">
          <a:xfrm flipV="1">
            <a:off x="1219200" y="4419600"/>
            <a:ext cx="990600" cy="304800"/>
          </a:xfrm>
          <a:prstGeom prst="line">
            <a:avLst/>
          </a:prstGeom>
          <a:noFill/>
          <a:ln w="22225">
            <a:solidFill>
              <a:srgbClr val="FF0000"/>
            </a:solidFill>
            <a:round/>
            <a:headEnd/>
            <a:tailEnd/>
          </a:ln>
        </p:spPr>
        <p:txBody>
          <a:bodyPr/>
          <a:lstStyle/>
          <a:p>
            <a:endParaRPr lang="en-US"/>
          </a:p>
        </p:txBody>
      </p:sp>
      <p:sp>
        <p:nvSpPr>
          <p:cNvPr id="36907" name="Line 43"/>
          <p:cNvSpPr>
            <a:spLocks noChangeShapeType="1"/>
          </p:cNvSpPr>
          <p:nvPr/>
        </p:nvSpPr>
        <p:spPr bwMode="auto">
          <a:xfrm flipV="1">
            <a:off x="5029200" y="4572000"/>
            <a:ext cx="990600" cy="304800"/>
          </a:xfrm>
          <a:prstGeom prst="line">
            <a:avLst/>
          </a:prstGeom>
          <a:noFill/>
          <a:ln w="22225">
            <a:solidFill>
              <a:srgbClr val="FF0000"/>
            </a:solidFill>
            <a:round/>
            <a:headEnd/>
            <a:tailEnd/>
          </a:ln>
        </p:spPr>
        <p:txBody>
          <a:bodyPr/>
          <a:lstStyle/>
          <a:p>
            <a:endParaRPr lang="en-US"/>
          </a:p>
        </p:txBody>
      </p:sp>
      <p:sp>
        <p:nvSpPr>
          <p:cNvPr id="36908" name="Line 44"/>
          <p:cNvSpPr>
            <a:spLocks noChangeShapeType="1"/>
          </p:cNvSpPr>
          <p:nvPr/>
        </p:nvSpPr>
        <p:spPr bwMode="auto">
          <a:xfrm flipV="1">
            <a:off x="5029200" y="4267200"/>
            <a:ext cx="990600" cy="304800"/>
          </a:xfrm>
          <a:prstGeom prst="line">
            <a:avLst/>
          </a:prstGeom>
          <a:noFill/>
          <a:ln w="22225">
            <a:solidFill>
              <a:srgbClr val="FF0000"/>
            </a:solidFill>
            <a:round/>
            <a:headEnd/>
            <a:tailEnd/>
          </a:ln>
        </p:spPr>
        <p:txBody>
          <a:bodyPr/>
          <a:lstStyle/>
          <a:p>
            <a:endParaRPr lang="en-US"/>
          </a:p>
        </p:txBody>
      </p:sp>
      <p:sp>
        <p:nvSpPr>
          <p:cNvPr id="36909" name="Line 45"/>
          <p:cNvSpPr>
            <a:spLocks noChangeShapeType="1"/>
          </p:cNvSpPr>
          <p:nvPr/>
        </p:nvSpPr>
        <p:spPr bwMode="auto">
          <a:xfrm flipV="1">
            <a:off x="6858000" y="4572000"/>
            <a:ext cx="990600" cy="304800"/>
          </a:xfrm>
          <a:prstGeom prst="line">
            <a:avLst/>
          </a:prstGeom>
          <a:noFill/>
          <a:ln w="22225">
            <a:solidFill>
              <a:srgbClr val="FF0000"/>
            </a:solidFill>
            <a:round/>
            <a:headEnd/>
            <a:tailEnd/>
          </a:ln>
        </p:spPr>
        <p:txBody>
          <a:bodyPr/>
          <a:lstStyle/>
          <a:p>
            <a:endParaRPr lang="en-US"/>
          </a:p>
        </p:txBody>
      </p:sp>
      <p:sp>
        <p:nvSpPr>
          <p:cNvPr id="63509" name="Rectangle 43"/>
          <p:cNvSpPr>
            <a:spLocks noChangeArrowheads="1"/>
          </p:cNvSpPr>
          <p:nvPr/>
        </p:nvSpPr>
        <p:spPr bwMode="auto">
          <a:xfrm>
            <a:off x="3729038" y="5300663"/>
            <a:ext cx="2546350" cy="585787"/>
          </a:xfrm>
          <a:prstGeom prst="rect">
            <a:avLst/>
          </a:prstGeom>
          <a:noFill/>
          <a:ln w="9525">
            <a:noFill/>
            <a:miter lim="800000"/>
            <a:headEnd/>
            <a:tailEnd/>
          </a:ln>
        </p:spPr>
        <p:txBody>
          <a:bodyPr wrap="none">
            <a:spAutoFit/>
          </a:bodyPr>
          <a:lstStyle/>
          <a:p>
            <a:r>
              <a:rPr lang="en-US"/>
              <a:t> 235.1 g H</a:t>
            </a:r>
            <a:r>
              <a:rPr lang="en-US" baseline="-25000"/>
              <a:t>2</a:t>
            </a:r>
            <a:r>
              <a:rPr lang="en-US"/>
              <a:t>O</a:t>
            </a:r>
          </a:p>
        </p:txBody>
      </p:sp>
      <p:sp>
        <p:nvSpPr>
          <p:cNvPr id="195605" name="Slide Number Placeholder 46"/>
          <p:cNvSpPr>
            <a:spLocks noGrp="1"/>
          </p:cNvSpPr>
          <p:nvPr>
            <p:ph type="sldNum" sz="quarter" idx="12"/>
          </p:nvPr>
        </p:nvSpPr>
        <p:spPr>
          <a:noFill/>
        </p:spPr>
        <p:txBody>
          <a:bodyPr/>
          <a:lstStyle/>
          <a:p>
            <a:fld id="{E253EC2A-6E4D-43D4-8624-C290914A7134}" type="slidenum">
              <a:rPr lang="ar-SA" smtClean="0">
                <a:latin typeface="Arial" pitchFamily="34" charset="0"/>
                <a:cs typeface="Arial" pitchFamily="34" charset="0"/>
              </a:rPr>
              <a:pPr/>
              <a:t>62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36884"/>
                                        </p:tgtEl>
                                        <p:attrNameLst>
                                          <p:attrName>style.visibility</p:attrName>
                                        </p:attrNameLst>
                                      </p:cBhvr>
                                      <p:to>
                                        <p:strVal val="visible"/>
                                      </p:to>
                                    </p:set>
                                  </p:childTnLst>
                                  <p:subTnLst>
                                    <p:set>
                                      <p:cBhvr override="childStyle">
                                        <p:cTn dur="1" fill="hold" display="0" masterRel="nextClick" afterEffect="1"/>
                                        <p:tgtEl>
                                          <p:spTgt spid="36884"/>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6885"/>
                                        </p:tgtEl>
                                        <p:attrNameLst>
                                          <p:attrName>style.visibility</p:attrName>
                                        </p:attrNameLst>
                                      </p:cBhvr>
                                      <p:to>
                                        <p:strVal val="visible"/>
                                      </p:to>
                                    </p:set>
                                  </p:childTnLst>
                                  <p:subTnLst>
                                    <p:set>
                                      <p:cBhvr override="childStyle">
                                        <p:cTn dur="1" fill="hold" display="0" masterRel="nextClick" afterEffect="1"/>
                                        <p:tgtEl>
                                          <p:spTgt spid="36885"/>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36886"/>
                                        </p:tgtEl>
                                        <p:attrNameLst>
                                          <p:attrName>style.visibility</p:attrName>
                                        </p:attrNameLst>
                                      </p:cBhvr>
                                      <p:to>
                                        <p:strVal val="visible"/>
                                      </p:to>
                                    </p:set>
                                  </p:childTnLst>
                                  <p:subTnLst>
                                    <p:set>
                                      <p:cBhvr override="childStyle">
                                        <p:cTn dur="1" fill="hold" display="0" masterRel="nextClick" afterEffect="1"/>
                                        <p:tgtEl>
                                          <p:spTgt spid="36886"/>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6887"/>
                                        </p:tgtEl>
                                        <p:attrNameLst>
                                          <p:attrName>style.visibility</p:attrName>
                                        </p:attrNameLst>
                                      </p:cBhvr>
                                      <p:to>
                                        <p:strVal val="visible"/>
                                      </p:to>
                                    </p:set>
                                    <p:anim calcmode="lin" valueType="num">
                                      <p:cBhvr additive="base">
                                        <p:cTn id="25" dur="500" fill="hold"/>
                                        <p:tgtEl>
                                          <p:spTgt spid="36887"/>
                                        </p:tgtEl>
                                        <p:attrNameLst>
                                          <p:attrName>ppt_x</p:attrName>
                                        </p:attrNameLst>
                                      </p:cBhvr>
                                      <p:tavLst>
                                        <p:tav tm="0">
                                          <p:val>
                                            <p:strVal val="0-#ppt_w/2"/>
                                          </p:val>
                                        </p:tav>
                                        <p:tav tm="100000">
                                          <p:val>
                                            <p:strVal val="#ppt_x"/>
                                          </p:val>
                                        </p:tav>
                                      </p:tavLst>
                                    </p:anim>
                                    <p:anim calcmode="lin" valueType="num">
                                      <p:cBhvr additive="base">
                                        <p:cTn id="26" dur="500" fill="hold"/>
                                        <p:tgtEl>
                                          <p:spTgt spid="3688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1+#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1+#ppt_w/2"/>
                                          </p:val>
                                        </p:tav>
                                        <p:tav tm="100000">
                                          <p:val>
                                            <p:strVal val="#ppt_x"/>
                                          </p:val>
                                        </p:tav>
                                      </p:tavLst>
                                    </p:anim>
                                    <p:anim calcmode="lin" valueType="num">
                                      <p:cBhvr additive="base">
                                        <p:cTn id="4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3690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3690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36905"/>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36907"/>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499"/>
                                          </p:stCondLst>
                                        </p:cTn>
                                        <p:tgtEl>
                                          <p:spTgt spid="3690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499"/>
                                          </p:stCondLst>
                                        </p:cTn>
                                        <p:tgtEl>
                                          <p:spTgt spid="36909"/>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63509"/>
                                        </p:tgtEl>
                                        <p:attrNameLst>
                                          <p:attrName>style.visibility</p:attrName>
                                        </p:attrNameLst>
                                      </p:cBhvr>
                                      <p:to>
                                        <p:strVal val="visible"/>
                                      </p:to>
                                    </p:set>
                                    <p:anim calcmode="lin" valueType="num">
                                      <p:cBhvr additive="base">
                                        <p:cTn id="73" dur="500" fill="hold"/>
                                        <p:tgtEl>
                                          <p:spTgt spid="63509"/>
                                        </p:tgtEl>
                                        <p:attrNameLst>
                                          <p:attrName>ppt_x</p:attrName>
                                        </p:attrNameLst>
                                      </p:cBhvr>
                                      <p:tavLst>
                                        <p:tav tm="0">
                                          <p:val>
                                            <p:strVal val="#ppt_x"/>
                                          </p:val>
                                        </p:tav>
                                        <p:tav tm="100000">
                                          <p:val>
                                            <p:strVal val="#ppt_x"/>
                                          </p:val>
                                        </p:tav>
                                      </p:tavLst>
                                    </p:anim>
                                    <p:anim calcmode="lin" valueType="num">
                                      <p:cBhvr additive="base">
                                        <p:cTn id="74" dur="500" fill="hold"/>
                                        <p:tgtEl>
                                          <p:spTgt spid="635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84" grpId="0" autoUpdateAnimBg="0"/>
      <p:bldP spid="36885" grpId="0" autoUpdateAnimBg="0"/>
      <p:bldP spid="36886" grpId="0" autoUpdateAnimBg="0"/>
      <p:bldP spid="36887" grpId="0" autoUpdateAnimBg="0"/>
      <p:bldP spid="36904" grpId="0" animBg="1"/>
      <p:bldP spid="36905" grpId="0" animBg="1"/>
      <p:bldP spid="36906" grpId="0" animBg="1"/>
      <p:bldP spid="36907" grpId="0" animBg="1"/>
      <p:bldP spid="36908" grpId="0" animBg="1"/>
      <p:bldP spid="36909" grpId="0" animBg="1"/>
      <p:bldP spid="63509" grpId="0"/>
    </p:bldLst>
  </p:timing>
</p:sld>
</file>

<file path=ppt/slides/slide6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p:cNvGrpSpPr>
            <a:grpSpLocks/>
          </p:cNvGrpSpPr>
          <p:nvPr/>
        </p:nvGrpSpPr>
        <p:grpSpPr bwMode="auto">
          <a:xfrm>
            <a:off x="1187450" y="836613"/>
            <a:ext cx="6664325" cy="584200"/>
            <a:chOff x="748" y="527"/>
            <a:chExt cx="4198" cy="368"/>
          </a:xfrm>
        </p:grpSpPr>
        <p:sp>
          <p:nvSpPr>
            <p:cNvPr id="668705" name="Text Box 7"/>
            <p:cNvSpPr txBox="1">
              <a:spLocks noChangeArrowheads="1"/>
            </p:cNvSpPr>
            <p:nvPr/>
          </p:nvSpPr>
          <p:spPr bwMode="auto">
            <a:xfrm>
              <a:off x="748" y="527"/>
              <a:ext cx="4198" cy="368"/>
            </a:xfrm>
            <a:prstGeom prst="rect">
              <a:avLst/>
            </a:prstGeom>
            <a:noFill/>
            <a:ln w="9525">
              <a:noFill/>
              <a:miter lim="800000"/>
              <a:headEnd/>
              <a:tailEnd/>
            </a:ln>
          </p:spPr>
          <p:txBody>
            <a:bodyPr wrap="none">
              <a:spAutoFit/>
            </a:bodyPr>
            <a:lstStyle/>
            <a:p>
              <a:pPr rtl="0"/>
              <a:r>
                <a:rPr lang="en-US"/>
                <a:t>HF </a:t>
              </a:r>
              <a:r>
                <a:rPr lang="en-US" sz="2000"/>
                <a:t>(</a:t>
              </a:r>
              <a:r>
                <a:rPr lang="en-US" sz="2000" i="1"/>
                <a:t>aq</a:t>
              </a:r>
              <a:r>
                <a:rPr lang="en-US" sz="2000"/>
                <a:t>)</a:t>
              </a:r>
              <a:r>
                <a:rPr lang="en-US"/>
                <a:t> + H</a:t>
              </a:r>
              <a:r>
                <a:rPr lang="en-US" baseline="-25000"/>
                <a:t>2</a:t>
              </a:r>
              <a:r>
                <a:rPr lang="en-US"/>
                <a:t>O </a:t>
              </a:r>
              <a:r>
                <a:rPr lang="en-US" sz="2000"/>
                <a:t>(</a:t>
              </a:r>
              <a:r>
                <a:rPr lang="en-US" sz="2000" i="1"/>
                <a:t>l</a:t>
              </a:r>
              <a:r>
                <a:rPr lang="en-US" sz="2000"/>
                <a:t>)</a:t>
              </a:r>
              <a:r>
                <a:rPr lang="en-US"/>
                <a:t>        H</a:t>
              </a:r>
              <a:r>
                <a:rPr lang="en-US" baseline="-25000"/>
                <a:t>3</a:t>
              </a:r>
              <a:r>
                <a:rPr lang="en-US"/>
                <a:t>O</a:t>
              </a:r>
              <a:r>
                <a:rPr lang="en-US" baseline="30000"/>
                <a:t>+</a:t>
              </a:r>
              <a:r>
                <a:rPr lang="en-US"/>
                <a:t> </a:t>
              </a:r>
              <a:r>
                <a:rPr lang="en-US" sz="2000"/>
                <a:t>(</a:t>
              </a:r>
              <a:r>
                <a:rPr lang="en-US" sz="2000" i="1"/>
                <a:t>aq</a:t>
              </a:r>
              <a:r>
                <a:rPr lang="en-US" sz="2000"/>
                <a:t>)</a:t>
              </a:r>
              <a:r>
                <a:rPr lang="en-US"/>
                <a:t> + F</a:t>
              </a:r>
              <a:r>
                <a:rPr lang="en-US" baseline="30000"/>
                <a:t>-</a:t>
              </a:r>
              <a:r>
                <a:rPr lang="en-US"/>
                <a:t> </a:t>
              </a:r>
              <a:r>
                <a:rPr lang="en-US" sz="2000"/>
                <a:t>(</a:t>
              </a:r>
              <a:r>
                <a:rPr lang="en-US" sz="2000" i="1"/>
                <a:t>aq</a:t>
              </a:r>
              <a:r>
                <a:rPr lang="en-US" sz="2000"/>
                <a:t>)</a:t>
              </a:r>
            </a:p>
          </p:txBody>
        </p:sp>
        <p:grpSp>
          <p:nvGrpSpPr>
            <p:cNvPr id="668706" name="Group 2"/>
            <p:cNvGrpSpPr>
              <a:grpSpLocks/>
            </p:cNvGrpSpPr>
            <p:nvPr/>
          </p:nvGrpSpPr>
          <p:grpSpPr bwMode="auto">
            <a:xfrm>
              <a:off x="2608" y="663"/>
              <a:ext cx="384" cy="136"/>
              <a:chOff x="5712" y="175"/>
              <a:chExt cx="384" cy="136"/>
            </a:xfrm>
          </p:grpSpPr>
          <p:sp>
            <p:nvSpPr>
              <p:cNvPr id="668707" name="Line 3"/>
              <p:cNvSpPr>
                <a:spLocks noChangeShapeType="1"/>
              </p:cNvSpPr>
              <p:nvPr/>
            </p:nvSpPr>
            <p:spPr bwMode="auto">
              <a:xfrm>
                <a:off x="5712" y="175"/>
                <a:ext cx="384" cy="0"/>
              </a:xfrm>
              <a:prstGeom prst="line">
                <a:avLst/>
              </a:prstGeom>
              <a:noFill/>
              <a:ln w="28575">
                <a:solidFill>
                  <a:schemeClr val="tx1"/>
                </a:solidFill>
                <a:round/>
                <a:headEnd/>
                <a:tailEnd type="triangle" w="med" len="med"/>
              </a:ln>
            </p:spPr>
            <p:txBody>
              <a:bodyPr/>
              <a:lstStyle/>
              <a:p>
                <a:endParaRPr lang="en-US"/>
              </a:p>
            </p:txBody>
          </p:sp>
          <p:sp>
            <p:nvSpPr>
              <p:cNvPr id="668708" name="Line 4"/>
              <p:cNvSpPr>
                <a:spLocks noChangeShapeType="1"/>
              </p:cNvSpPr>
              <p:nvPr/>
            </p:nvSpPr>
            <p:spPr bwMode="auto">
              <a:xfrm flipH="1">
                <a:off x="5712" y="311"/>
                <a:ext cx="384" cy="0"/>
              </a:xfrm>
              <a:prstGeom prst="line">
                <a:avLst/>
              </a:prstGeom>
              <a:noFill/>
              <a:ln w="28575">
                <a:solidFill>
                  <a:schemeClr val="tx1"/>
                </a:solidFill>
                <a:round/>
                <a:headEnd/>
                <a:tailEnd type="triangle" w="med" len="med"/>
              </a:ln>
            </p:spPr>
            <p:txBody>
              <a:bodyPr/>
              <a:lstStyle/>
              <a:p>
                <a:endParaRPr lang="en-US"/>
              </a:p>
            </p:txBody>
          </p:sp>
        </p:grpSp>
      </p:grpSp>
      <p:sp>
        <p:nvSpPr>
          <p:cNvPr id="668675" name="Text Box 5"/>
          <p:cNvSpPr txBox="1">
            <a:spLocks noChangeArrowheads="1"/>
          </p:cNvSpPr>
          <p:nvPr/>
        </p:nvSpPr>
        <p:spPr bwMode="auto">
          <a:xfrm>
            <a:off x="395288" y="188913"/>
            <a:ext cx="5661025" cy="522287"/>
          </a:xfrm>
          <a:prstGeom prst="rect">
            <a:avLst/>
          </a:prstGeom>
          <a:noFill/>
          <a:ln w="9525">
            <a:noFill/>
            <a:miter lim="800000"/>
            <a:headEnd/>
            <a:tailEnd/>
          </a:ln>
        </p:spPr>
        <p:txBody>
          <a:bodyPr wrap="none">
            <a:spAutoFit/>
          </a:bodyPr>
          <a:lstStyle/>
          <a:p>
            <a:pPr rtl="0"/>
            <a:r>
              <a:rPr lang="en-US" sz="2800" b="1" i="1" u="sng"/>
              <a:t>Weak Acids</a:t>
            </a:r>
            <a:r>
              <a:rPr lang="en-US" sz="2800" u="sng"/>
              <a:t> are weak electrolytes</a:t>
            </a:r>
            <a:endParaRPr lang="en-US" sz="2800" b="1" i="1" u="sng"/>
          </a:p>
        </p:txBody>
      </p:sp>
      <p:grpSp>
        <p:nvGrpSpPr>
          <p:cNvPr id="4" name="Group 28"/>
          <p:cNvGrpSpPr>
            <a:grpSpLocks/>
          </p:cNvGrpSpPr>
          <p:nvPr/>
        </p:nvGrpSpPr>
        <p:grpSpPr bwMode="auto">
          <a:xfrm>
            <a:off x="468313" y="1557338"/>
            <a:ext cx="7926387" cy="584200"/>
            <a:chOff x="249" y="935"/>
            <a:chExt cx="4993" cy="368"/>
          </a:xfrm>
        </p:grpSpPr>
        <p:sp>
          <p:nvSpPr>
            <p:cNvPr id="668701" name="Text Box 10"/>
            <p:cNvSpPr txBox="1">
              <a:spLocks noChangeArrowheads="1"/>
            </p:cNvSpPr>
            <p:nvPr/>
          </p:nvSpPr>
          <p:spPr bwMode="auto">
            <a:xfrm>
              <a:off x="249" y="935"/>
              <a:ext cx="4993" cy="368"/>
            </a:xfrm>
            <a:prstGeom prst="rect">
              <a:avLst/>
            </a:prstGeom>
            <a:noFill/>
            <a:ln w="9525">
              <a:noFill/>
              <a:miter lim="800000"/>
              <a:headEnd/>
              <a:tailEnd/>
            </a:ln>
          </p:spPr>
          <p:txBody>
            <a:bodyPr wrap="none">
              <a:spAutoFit/>
            </a:bodyPr>
            <a:lstStyle/>
            <a:p>
              <a:pPr rtl="0"/>
              <a:r>
                <a:rPr lang="en-US"/>
                <a:t>HNO</a:t>
              </a:r>
              <a:r>
                <a:rPr lang="en-US" baseline="-25000"/>
                <a:t>2</a:t>
              </a:r>
              <a:r>
                <a:rPr lang="en-US"/>
                <a:t> </a:t>
              </a:r>
              <a:r>
                <a:rPr lang="en-US" sz="2000"/>
                <a:t>(</a:t>
              </a:r>
              <a:r>
                <a:rPr lang="en-US" sz="2000" i="1"/>
                <a:t>aq</a:t>
              </a:r>
              <a:r>
                <a:rPr lang="en-US" sz="2000"/>
                <a:t>)</a:t>
              </a:r>
              <a:r>
                <a:rPr lang="en-US"/>
                <a:t> + H</a:t>
              </a:r>
              <a:r>
                <a:rPr lang="en-US" baseline="-25000"/>
                <a:t>2</a:t>
              </a:r>
              <a:r>
                <a:rPr lang="en-US"/>
                <a:t>O </a:t>
              </a:r>
              <a:r>
                <a:rPr lang="en-US" sz="2000"/>
                <a:t>(</a:t>
              </a:r>
              <a:r>
                <a:rPr lang="en-US" sz="2000" i="1"/>
                <a:t>l</a:t>
              </a:r>
              <a:r>
                <a:rPr lang="en-US" sz="2000"/>
                <a:t>)</a:t>
              </a:r>
              <a:r>
                <a:rPr lang="en-US"/>
                <a:t>          H</a:t>
              </a:r>
              <a:r>
                <a:rPr lang="en-US" baseline="-25000"/>
                <a:t>3</a:t>
              </a:r>
              <a:r>
                <a:rPr lang="en-US"/>
                <a:t>O</a:t>
              </a:r>
              <a:r>
                <a:rPr lang="en-US" baseline="30000"/>
                <a:t>+</a:t>
              </a:r>
              <a:r>
                <a:rPr lang="en-US"/>
                <a:t> </a:t>
              </a:r>
              <a:r>
                <a:rPr lang="en-US" sz="2000"/>
                <a:t>(</a:t>
              </a:r>
              <a:r>
                <a:rPr lang="en-US" sz="2000" i="1"/>
                <a:t>aq</a:t>
              </a:r>
              <a:r>
                <a:rPr lang="en-US" sz="2000"/>
                <a:t>)</a:t>
              </a:r>
              <a:r>
                <a:rPr lang="en-US"/>
                <a:t> + NO</a:t>
              </a:r>
              <a:r>
                <a:rPr lang="en-US" baseline="-25000"/>
                <a:t>2</a:t>
              </a:r>
              <a:r>
                <a:rPr lang="en-US" baseline="30000"/>
                <a:t>-</a:t>
              </a:r>
              <a:r>
                <a:rPr lang="en-US"/>
                <a:t> </a:t>
              </a:r>
              <a:r>
                <a:rPr lang="en-US" sz="2000"/>
                <a:t>(</a:t>
              </a:r>
              <a:r>
                <a:rPr lang="en-US" sz="2000" i="1"/>
                <a:t>aq</a:t>
              </a:r>
              <a:r>
                <a:rPr lang="en-US" sz="2000"/>
                <a:t>)</a:t>
              </a:r>
            </a:p>
          </p:txBody>
        </p:sp>
        <p:grpSp>
          <p:nvGrpSpPr>
            <p:cNvPr id="668702" name="Group 19"/>
            <p:cNvGrpSpPr>
              <a:grpSpLocks/>
            </p:cNvGrpSpPr>
            <p:nvPr/>
          </p:nvGrpSpPr>
          <p:grpSpPr bwMode="auto">
            <a:xfrm>
              <a:off x="2562" y="1071"/>
              <a:ext cx="384" cy="136"/>
              <a:chOff x="5434" y="247"/>
              <a:chExt cx="384" cy="136"/>
            </a:xfrm>
          </p:grpSpPr>
          <p:sp>
            <p:nvSpPr>
              <p:cNvPr id="668703" name="Line 20"/>
              <p:cNvSpPr>
                <a:spLocks noChangeShapeType="1"/>
              </p:cNvSpPr>
              <p:nvPr/>
            </p:nvSpPr>
            <p:spPr bwMode="auto">
              <a:xfrm>
                <a:off x="5434" y="247"/>
                <a:ext cx="384" cy="0"/>
              </a:xfrm>
              <a:prstGeom prst="line">
                <a:avLst/>
              </a:prstGeom>
              <a:noFill/>
              <a:ln w="28575">
                <a:solidFill>
                  <a:schemeClr val="tx1"/>
                </a:solidFill>
                <a:round/>
                <a:headEnd/>
                <a:tailEnd type="triangle" w="med" len="med"/>
              </a:ln>
            </p:spPr>
            <p:txBody>
              <a:bodyPr/>
              <a:lstStyle/>
              <a:p>
                <a:endParaRPr lang="en-US"/>
              </a:p>
            </p:txBody>
          </p:sp>
          <p:sp>
            <p:nvSpPr>
              <p:cNvPr id="668704" name="Line 21"/>
              <p:cNvSpPr>
                <a:spLocks noChangeShapeType="1"/>
              </p:cNvSpPr>
              <p:nvPr/>
            </p:nvSpPr>
            <p:spPr bwMode="auto">
              <a:xfrm flipH="1">
                <a:off x="5434" y="383"/>
                <a:ext cx="384" cy="0"/>
              </a:xfrm>
              <a:prstGeom prst="line">
                <a:avLst/>
              </a:prstGeom>
              <a:noFill/>
              <a:ln w="28575">
                <a:solidFill>
                  <a:schemeClr val="tx1"/>
                </a:solidFill>
                <a:round/>
                <a:headEnd/>
                <a:tailEnd type="triangle" w="med" len="med"/>
              </a:ln>
            </p:spPr>
            <p:txBody>
              <a:bodyPr/>
              <a:lstStyle/>
              <a:p>
                <a:endParaRPr lang="en-US"/>
              </a:p>
            </p:txBody>
          </p:sp>
        </p:grpSp>
      </p:grpSp>
      <p:grpSp>
        <p:nvGrpSpPr>
          <p:cNvPr id="6" name="Group 30"/>
          <p:cNvGrpSpPr>
            <a:grpSpLocks/>
          </p:cNvGrpSpPr>
          <p:nvPr/>
        </p:nvGrpSpPr>
        <p:grpSpPr bwMode="auto">
          <a:xfrm>
            <a:off x="468313" y="2133600"/>
            <a:ext cx="8126412" cy="584200"/>
            <a:chOff x="-318" y="1359"/>
            <a:chExt cx="5119" cy="368"/>
          </a:xfrm>
        </p:grpSpPr>
        <p:sp>
          <p:nvSpPr>
            <p:cNvPr id="668697" name="Text Box 13"/>
            <p:cNvSpPr txBox="1">
              <a:spLocks noChangeArrowheads="1"/>
            </p:cNvSpPr>
            <p:nvPr/>
          </p:nvSpPr>
          <p:spPr bwMode="auto">
            <a:xfrm>
              <a:off x="-318" y="1359"/>
              <a:ext cx="5119" cy="368"/>
            </a:xfrm>
            <a:prstGeom prst="rect">
              <a:avLst/>
            </a:prstGeom>
            <a:noFill/>
            <a:ln w="9525">
              <a:noFill/>
              <a:miter lim="800000"/>
              <a:headEnd/>
              <a:tailEnd/>
            </a:ln>
          </p:spPr>
          <p:txBody>
            <a:bodyPr wrap="none">
              <a:spAutoFit/>
            </a:bodyPr>
            <a:lstStyle/>
            <a:p>
              <a:pPr rtl="0"/>
              <a:r>
                <a:rPr lang="en-US"/>
                <a:t>HSO</a:t>
              </a:r>
              <a:r>
                <a:rPr lang="en-US" baseline="-25000"/>
                <a:t>4</a:t>
              </a:r>
              <a:r>
                <a:rPr lang="en-US" baseline="30000"/>
                <a:t>-</a:t>
              </a:r>
              <a:r>
                <a:rPr lang="en-US"/>
                <a:t> </a:t>
              </a:r>
              <a:r>
                <a:rPr lang="en-US" sz="2000"/>
                <a:t>(</a:t>
              </a:r>
              <a:r>
                <a:rPr lang="en-US" sz="2000" i="1"/>
                <a:t>aq</a:t>
              </a:r>
              <a:r>
                <a:rPr lang="en-US" sz="2000"/>
                <a:t>)</a:t>
              </a:r>
              <a:r>
                <a:rPr lang="en-US"/>
                <a:t> + H</a:t>
              </a:r>
              <a:r>
                <a:rPr lang="en-US" baseline="-25000"/>
                <a:t>2</a:t>
              </a:r>
              <a:r>
                <a:rPr lang="en-US"/>
                <a:t>O </a:t>
              </a:r>
              <a:r>
                <a:rPr lang="en-US" sz="2000"/>
                <a:t>(</a:t>
              </a:r>
              <a:r>
                <a:rPr lang="en-US" sz="2000" i="1"/>
                <a:t>l</a:t>
              </a:r>
              <a:r>
                <a:rPr lang="en-US" sz="2000"/>
                <a:t>)</a:t>
              </a:r>
              <a:r>
                <a:rPr lang="en-US"/>
                <a:t>         H</a:t>
              </a:r>
              <a:r>
                <a:rPr lang="en-US" baseline="-25000"/>
                <a:t>3</a:t>
              </a:r>
              <a:r>
                <a:rPr lang="en-US"/>
                <a:t>O</a:t>
              </a:r>
              <a:r>
                <a:rPr lang="en-US" baseline="30000"/>
                <a:t>+</a:t>
              </a:r>
              <a:r>
                <a:rPr lang="en-US"/>
                <a:t> </a:t>
              </a:r>
              <a:r>
                <a:rPr lang="en-US" sz="2000"/>
                <a:t>(</a:t>
              </a:r>
              <a:r>
                <a:rPr lang="en-US" sz="2000" i="1"/>
                <a:t>aq</a:t>
              </a:r>
              <a:r>
                <a:rPr lang="en-US" sz="2000"/>
                <a:t>)</a:t>
              </a:r>
              <a:r>
                <a:rPr lang="en-US"/>
                <a:t> + SO</a:t>
              </a:r>
              <a:r>
                <a:rPr lang="en-US" baseline="-25000"/>
                <a:t>4</a:t>
              </a:r>
              <a:r>
                <a:rPr lang="en-US" baseline="30000"/>
                <a:t>2-</a:t>
              </a:r>
              <a:r>
                <a:rPr lang="en-US"/>
                <a:t> </a:t>
              </a:r>
              <a:r>
                <a:rPr lang="en-US" sz="2000"/>
                <a:t>(</a:t>
              </a:r>
              <a:r>
                <a:rPr lang="en-US" sz="2000" i="1"/>
                <a:t>aq</a:t>
              </a:r>
              <a:r>
                <a:rPr lang="en-US" sz="2000"/>
                <a:t>)</a:t>
              </a:r>
            </a:p>
          </p:txBody>
        </p:sp>
        <p:grpSp>
          <p:nvGrpSpPr>
            <p:cNvPr id="668698" name="Group 22"/>
            <p:cNvGrpSpPr>
              <a:grpSpLocks/>
            </p:cNvGrpSpPr>
            <p:nvPr/>
          </p:nvGrpSpPr>
          <p:grpSpPr bwMode="auto">
            <a:xfrm>
              <a:off x="1927" y="1525"/>
              <a:ext cx="430" cy="91"/>
              <a:chOff x="4759" y="349"/>
              <a:chExt cx="430" cy="91"/>
            </a:xfrm>
          </p:grpSpPr>
          <p:sp>
            <p:nvSpPr>
              <p:cNvPr id="668699" name="Line 23"/>
              <p:cNvSpPr>
                <a:spLocks noChangeShapeType="1"/>
              </p:cNvSpPr>
              <p:nvPr/>
            </p:nvSpPr>
            <p:spPr bwMode="auto">
              <a:xfrm>
                <a:off x="4805" y="349"/>
                <a:ext cx="384" cy="0"/>
              </a:xfrm>
              <a:prstGeom prst="line">
                <a:avLst/>
              </a:prstGeom>
              <a:noFill/>
              <a:ln w="28575">
                <a:solidFill>
                  <a:schemeClr val="tx1"/>
                </a:solidFill>
                <a:round/>
                <a:headEnd/>
                <a:tailEnd type="triangle" w="med" len="med"/>
              </a:ln>
            </p:spPr>
            <p:txBody>
              <a:bodyPr/>
              <a:lstStyle/>
              <a:p>
                <a:endParaRPr lang="en-US"/>
              </a:p>
            </p:txBody>
          </p:sp>
          <p:sp>
            <p:nvSpPr>
              <p:cNvPr id="668700" name="Line 24"/>
              <p:cNvSpPr>
                <a:spLocks noChangeShapeType="1"/>
              </p:cNvSpPr>
              <p:nvPr/>
            </p:nvSpPr>
            <p:spPr bwMode="auto">
              <a:xfrm flipH="1">
                <a:off x="4759" y="440"/>
                <a:ext cx="384" cy="0"/>
              </a:xfrm>
              <a:prstGeom prst="line">
                <a:avLst/>
              </a:prstGeom>
              <a:noFill/>
              <a:ln w="28575">
                <a:solidFill>
                  <a:schemeClr val="tx1"/>
                </a:solidFill>
                <a:round/>
                <a:headEnd/>
                <a:tailEnd type="triangle" w="med" len="med"/>
              </a:ln>
            </p:spPr>
            <p:txBody>
              <a:bodyPr/>
              <a:lstStyle/>
              <a:p>
                <a:endParaRPr lang="en-US"/>
              </a:p>
            </p:txBody>
          </p:sp>
        </p:grpSp>
      </p:grpSp>
      <p:grpSp>
        <p:nvGrpSpPr>
          <p:cNvPr id="8" name="Group 31"/>
          <p:cNvGrpSpPr>
            <a:grpSpLocks/>
          </p:cNvGrpSpPr>
          <p:nvPr/>
        </p:nvGrpSpPr>
        <p:grpSpPr bwMode="auto">
          <a:xfrm>
            <a:off x="611188" y="2781300"/>
            <a:ext cx="7023100" cy="584200"/>
            <a:chOff x="385" y="1752"/>
            <a:chExt cx="4424" cy="368"/>
          </a:xfrm>
        </p:grpSpPr>
        <p:sp>
          <p:nvSpPr>
            <p:cNvPr id="668693" name="Text Box 16"/>
            <p:cNvSpPr txBox="1">
              <a:spLocks noChangeArrowheads="1"/>
            </p:cNvSpPr>
            <p:nvPr/>
          </p:nvSpPr>
          <p:spPr bwMode="auto">
            <a:xfrm>
              <a:off x="385" y="1752"/>
              <a:ext cx="4424" cy="368"/>
            </a:xfrm>
            <a:prstGeom prst="rect">
              <a:avLst/>
            </a:prstGeom>
            <a:noFill/>
            <a:ln w="9525">
              <a:noFill/>
              <a:miter lim="800000"/>
              <a:headEnd/>
              <a:tailEnd/>
            </a:ln>
          </p:spPr>
          <p:txBody>
            <a:bodyPr wrap="none">
              <a:spAutoFit/>
            </a:bodyPr>
            <a:lstStyle/>
            <a:p>
              <a:r>
                <a:rPr lang="en-US"/>
                <a:t>H</a:t>
              </a:r>
              <a:r>
                <a:rPr lang="en-US" baseline="-25000"/>
                <a:t>2</a:t>
              </a:r>
              <a:r>
                <a:rPr lang="en-US"/>
                <a:t>O </a:t>
              </a:r>
              <a:r>
                <a:rPr lang="en-US" sz="2000"/>
                <a:t>(</a:t>
              </a:r>
              <a:r>
                <a:rPr lang="en-US" sz="2000" i="1"/>
                <a:t>l</a:t>
              </a:r>
              <a:r>
                <a:rPr lang="en-US" sz="2000"/>
                <a:t>)</a:t>
              </a:r>
              <a:r>
                <a:rPr lang="en-US"/>
                <a:t> + H</a:t>
              </a:r>
              <a:r>
                <a:rPr lang="en-US" baseline="-25000"/>
                <a:t>2</a:t>
              </a:r>
              <a:r>
                <a:rPr lang="en-US"/>
                <a:t>O </a:t>
              </a:r>
              <a:r>
                <a:rPr lang="en-US" sz="2000"/>
                <a:t>(</a:t>
              </a:r>
              <a:r>
                <a:rPr lang="en-US" sz="2000" i="1"/>
                <a:t>l</a:t>
              </a:r>
              <a:r>
                <a:rPr lang="en-US" sz="2000"/>
                <a:t>)</a:t>
              </a:r>
              <a:r>
                <a:rPr lang="en-US"/>
                <a:t>        H</a:t>
              </a:r>
              <a:r>
                <a:rPr lang="en-US" baseline="-25000"/>
                <a:t>3</a:t>
              </a:r>
              <a:r>
                <a:rPr lang="en-US"/>
                <a:t>O</a:t>
              </a:r>
              <a:r>
                <a:rPr lang="en-US" baseline="30000"/>
                <a:t>+</a:t>
              </a:r>
              <a:r>
                <a:rPr lang="en-US"/>
                <a:t> </a:t>
              </a:r>
              <a:r>
                <a:rPr lang="en-US" sz="2000"/>
                <a:t>(</a:t>
              </a:r>
              <a:r>
                <a:rPr lang="en-US" sz="2000" i="1"/>
                <a:t>aq</a:t>
              </a:r>
              <a:r>
                <a:rPr lang="en-US" sz="2000"/>
                <a:t>)</a:t>
              </a:r>
              <a:r>
                <a:rPr lang="en-US"/>
                <a:t> + OH</a:t>
              </a:r>
              <a:r>
                <a:rPr lang="en-US" baseline="30000"/>
                <a:t>-</a:t>
              </a:r>
              <a:r>
                <a:rPr lang="en-US"/>
                <a:t> </a:t>
              </a:r>
              <a:r>
                <a:rPr lang="en-US" sz="2000"/>
                <a:t>(</a:t>
              </a:r>
              <a:r>
                <a:rPr lang="en-US" sz="2000" i="1"/>
                <a:t>aq</a:t>
              </a:r>
              <a:r>
                <a:rPr lang="en-US" sz="2000"/>
                <a:t>)</a:t>
              </a:r>
            </a:p>
          </p:txBody>
        </p:sp>
        <p:grpSp>
          <p:nvGrpSpPr>
            <p:cNvPr id="668694" name="Group 25"/>
            <p:cNvGrpSpPr>
              <a:grpSpLocks/>
            </p:cNvGrpSpPr>
            <p:nvPr/>
          </p:nvGrpSpPr>
          <p:grpSpPr bwMode="auto">
            <a:xfrm>
              <a:off x="2290" y="1888"/>
              <a:ext cx="408" cy="45"/>
              <a:chOff x="5434" y="368"/>
              <a:chExt cx="408" cy="45"/>
            </a:xfrm>
          </p:grpSpPr>
          <p:sp>
            <p:nvSpPr>
              <p:cNvPr id="668695" name="Line 26"/>
              <p:cNvSpPr>
                <a:spLocks noChangeShapeType="1"/>
              </p:cNvSpPr>
              <p:nvPr/>
            </p:nvSpPr>
            <p:spPr bwMode="auto">
              <a:xfrm>
                <a:off x="5434" y="368"/>
                <a:ext cx="408" cy="0"/>
              </a:xfrm>
              <a:prstGeom prst="line">
                <a:avLst/>
              </a:prstGeom>
              <a:noFill/>
              <a:ln w="28575">
                <a:solidFill>
                  <a:schemeClr val="tx1"/>
                </a:solidFill>
                <a:round/>
                <a:headEnd/>
                <a:tailEnd type="triangle" w="med" len="med"/>
              </a:ln>
            </p:spPr>
            <p:txBody>
              <a:bodyPr/>
              <a:lstStyle/>
              <a:p>
                <a:endParaRPr lang="en-US"/>
              </a:p>
            </p:txBody>
          </p:sp>
          <p:sp>
            <p:nvSpPr>
              <p:cNvPr id="668696" name="Line 27"/>
              <p:cNvSpPr>
                <a:spLocks noChangeShapeType="1"/>
              </p:cNvSpPr>
              <p:nvPr/>
            </p:nvSpPr>
            <p:spPr bwMode="auto">
              <a:xfrm flipH="1">
                <a:off x="5434" y="413"/>
                <a:ext cx="384" cy="0"/>
              </a:xfrm>
              <a:prstGeom prst="line">
                <a:avLst/>
              </a:prstGeom>
              <a:noFill/>
              <a:ln w="28575">
                <a:solidFill>
                  <a:schemeClr val="tx1"/>
                </a:solidFill>
                <a:round/>
                <a:headEnd/>
                <a:tailEnd type="triangle" w="med" len="med"/>
              </a:ln>
            </p:spPr>
            <p:txBody>
              <a:bodyPr/>
              <a:lstStyle/>
              <a:p>
                <a:endParaRPr lang="en-US"/>
              </a:p>
            </p:txBody>
          </p:sp>
        </p:grpSp>
      </p:grpSp>
      <p:sp>
        <p:nvSpPr>
          <p:cNvPr id="14373" name="Text Box 37"/>
          <p:cNvSpPr txBox="1">
            <a:spLocks noChangeArrowheads="1"/>
          </p:cNvSpPr>
          <p:nvPr/>
        </p:nvSpPr>
        <p:spPr bwMode="auto">
          <a:xfrm>
            <a:off x="1093788" y="3573463"/>
            <a:ext cx="6142037" cy="522287"/>
          </a:xfrm>
          <a:prstGeom prst="rect">
            <a:avLst/>
          </a:prstGeom>
          <a:noFill/>
          <a:ln w="9525">
            <a:noFill/>
            <a:miter lim="800000"/>
            <a:headEnd/>
            <a:tailEnd/>
          </a:ln>
        </p:spPr>
        <p:txBody>
          <a:bodyPr wrap="none">
            <a:spAutoFit/>
          </a:bodyPr>
          <a:lstStyle/>
          <a:p>
            <a:r>
              <a:rPr lang="en-US" sz="2800" b="1" i="1" u="sng"/>
              <a:t>Strong Bases</a:t>
            </a:r>
            <a:r>
              <a:rPr lang="en-US" sz="2800" u="sng"/>
              <a:t> are strong electrolytes</a:t>
            </a:r>
            <a:endParaRPr lang="en-US" sz="2800" b="1" i="1" u="sng"/>
          </a:p>
        </p:txBody>
      </p:sp>
      <p:grpSp>
        <p:nvGrpSpPr>
          <p:cNvPr id="10" name="Group 59"/>
          <p:cNvGrpSpPr>
            <a:grpSpLocks/>
          </p:cNvGrpSpPr>
          <p:nvPr/>
        </p:nvGrpSpPr>
        <p:grpSpPr bwMode="auto">
          <a:xfrm>
            <a:off x="900113" y="4005263"/>
            <a:ext cx="4689475" cy="601662"/>
            <a:chOff x="511" y="2523"/>
            <a:chExt cx="2954" cy="379"/>
          </a:xfrm>
        </p:grpSpPr>
        <p:sp>
          <p:nvSpPr>
            <p:cNvPr id="668690" name="Text Box 50"/>
            <p:cNvSpPr txBox="1">
              <a:spLocks noChangeArrowheads="1"/>
            </p:cNvSpPr>
            <p:nvPr/>
          </p:nvSpPr>
          <p:spPr bwMode="auto">
            <a:xfrm>
              <a:off x="511" y="2614"/>
              <a:ext cx="2954" cy="288"/>
            </a:xfrm>
            <a:prstGeom prst="rect">
              <a:avLst/>
            </a:prstGeom>
            <a:noFill/>
            <a:ln w="9525">
              <a:noFill/>
              <a:miter lim="800000"/>
              <a:headEnd/>
              <a:tailEnd/>
            </a:ln>
          </p:spPr>
          <p:txBody>
            <a:bodyPr wrap="none">
              <a:spAutoFit/>
            </a:bodyPr>
            <a:lstStyle/>
            <a:p>
              <a:r>
                <a:rPr lang="en-US"/>
                <a:t>NaOH </a:t>
              </a:r>
              <a:r>
                <a:rPr lang="en-US" sz="2000"/>
                <a:t>(</a:t>
              </a:r>
              <a:r>
                <a:rPr lang="en-US" sz="2000" i="1"/>
                <a:t>s</a:t>
              </a:r>
              <a:r>
                <a:rPr lang="en-US" sz="2000"/>
                <a:t>) </a:t>
              </a:r>
              <a:r>
                <a:rPr lang="en-US"/>
                <a:t>         Na</a:t>
              </a:r>
              <a:r>
                <a:rPr lang="en-US" baseline="30000"/>
                <a:t>+</a:t>
              </a:r>
              <a:r>
                <a:rPr lang="en-US"/>
                <a:t> </a:t>
              </a:r>
              <a:r>
                <a:rPr lang="en-US" sz="2000"/>
                <a:t>(</a:t>
              </a:r>
              <a:r>
                <a:rPr lang="en-US" sz="2000" i="1"/>
                <a:t>aq</a:t>
              </a:r>
              <a:r>
                <a:rPr lang="en-US" sz="2000"/>
                <a:t>)</a:t>
              </a:r>
              <a:r>
                <a:rPr lang="en-US"/>
                <a:t> + OH</a:t>
              </a:r>
              <a:r>
                <a:rPr lang="en-US" baseline="30000"/>
                <a:t>-</a:t>
              </a:r>
              <a:r>
                <a:rPr lang="en-US"/>
                <a:t> </a:t>
              </a:r>
              <a:r>
                <a:rPr lang="en-US" sz="2000"/>
                <a:t>(</a:t>
              </a:r>
              <a:r>
                <a:rPr lang="en-US" sz="2000" i="1"/>
                <a:t>aq</a:t>
              </a:r>
              <a:r>
                <a:rPr lang="en-US" sz="2000"/>
                <a:t>)</a:t>
              </a:r>
            </a:p>
          </p:txBody>
        </p:sp>
        <p:sp>
          <p:nvSpPr>
            <p:cNvPr id="668691" name="Text Box 52"/>
            <p:cNvSpPr txBox="1">
              <a:spLocks noChangeArrowheads="1"/>
            </p:cNvSpPr>
            <p:nvPr/>
          </p:nvSpPr>
          <p:spPr bwMode="auto">
            <a:xfrm>
              <a:off x="1327" y="2523"/>
              <a:ext cx="507" cy="252"/>
            </a:xfrm>
            <a:prstGeom prst="rect">
              <a:avLst/>
            </a:prstGeom>
            <a:noFill/>
            <a:ln w="9525">
              <a:noFill/>
              <a:miter lim="800000"/>
              <a:headEnd/>
              <a:tailEnd/>
            </a:ln>
          </p:spPr>
          <p:txBody>
            <a:bodyPr wrap="none">
              <a:spAutoFit/>
            </a:bodyPr>
            <a:lstStyle/>
            <a:p>
              <a:r>
                <a:rPr lang="en-US" sz="2000"/>
                <a:t>  H</a:t>
              </a:r>
              <a:r>
                <a:rPr lang="en-US" sz="2000" baseline="-25000"/>
                <a:t>2</a:t>
              </a:r>
              <a:r>
                <a:rPr lang="en-US" sz="2000"/>
                <a:t>O</a:t>
              </a:r>
            </a:p>
          </p:txBody>
        </p:sp>
        <p:sp>
          <p:nvSpPr>
            <p:cNvPr id="668692" name="Line 53"/>
            <p:cNvSpPr>
              <a:spLocks noChangeShapeType="1"/>
            </p:cNvSpPr>
            <p:nvPr/>
          </p:nvSpPr>
          <p:spPr bwMode="auto">
            <a:xfrm>
              <a:off x="1418" y="2840"/>
              <a:ext cx="384" cy="0"/>
            </a:xfrm>
            <a:prstGeom prst="line">
              <a:avLst/>
            </a:prstGeom>
            <a:noFill/>
            <a:ln w="28575">
              <a:solidFill>
                <a:schemeClr val="tx1"/>
              </a:solidFill>
              <a:round/>
              <a:headEnd/>
              <a:tailEnd type="triangle" w="med" len="med"/>
            </a:ln>
          </p:spPr>
          <p:txBody>
            <a:bodyPr/>
            <a:lstStyle/>
            <a:p>
              <a:endParaRPr lang="en-US"/>
            </a:p>
          </p:txBody>
        </p:sp>
      </p:grpSp>
      <p:grpSp>
        <p:nvGrpSpPr>
          <p:cNvPr id="11" name="Group 60"/>
          <p:cNvGrpSpPr>
            <a:grpSpLocks/>
          </p:cNvGrpSpPr>
          <p:nvPr/>
        </p:nvGrpSpPr>
        <p:grpSpPr bwMode="auto">
          <a:xfrm>
            <a:off x="1476375" y="4724400"/>
            <a:ext cx="4314825" cy="530225"/>
            <a:chOff x="992" y="2976"/>
            <a:chExt cx="2718" cy="334"/>
          </a:xfrm>
        </p:grpSpPr>
        <p:sp>
          <p:nvSpPr>
            <p:cNvPr id="668687" name="Text Box 56"/>
            <p:cNvSpPr txBox="1">
              <a:spLocks noChangeArrowheads="1"/>
            </p:cNvSpPr>
            <p:nvPr/>
          </p:nvSpPr>
          <p:spPr bwMode="auto">
            <a:xfrm>
              <a:off x="992" y="3022"/>
              <a:ext cx="2718" cy="288"/>
            </a:xfrm>
            <a:prstGeom prst="rect">
              <a:avLst/>
            </a:prstGeom>
            <a:noFill/>
            <a:ln w="9525">
              <a:noFill/>
              <a:miter lim="800000"/>
              <a:headEnd/>
              <a:tailEnd/>
            </a:ln>
          </p:spPr>
          <p:txBody>
            <a:bodyPr wrap="none">
              <a:spAutoFit/>
            </a:bodyPr>
            <a:lstStyle/>
            <a:p>
              <a:r>
                <a:rPr lang="en-US"/>
                <a:t>KOH </a:t>
              </a:r>
              <a:r>
                <a:rPr lang="en-US" sz="2000"/>
                <a:t>(</a:t>
              </a:r>
              <a:r>
                <a:rPr lang="en-US" sz="2000" i="1"/>
                <a:t>s</a:t>
              </a:r>
              <a:r>
                <a:rPr lang="en-US" sz="2000"/>
                <a:t>) </a:t>
              </a:r>
              <a:r>
                <a:rPr lang="en-US"/>
                <a:t>         K</a:t>
              </a:r>
              <a:r>
                <a:rPr lang="en-US" baseline="30000"/>
                <a:t>+</a:t>
              </a:r>
              <a:r>
                <a:rPr lang="en-US"/>
                <a:t> </a:t>
              </a:r>
              <a:r>
                <a:rPr lang="en-US" sz="2000"/>
                <a:t>(</a:t>
              </a:r>
              <a:r>
                <a:rPr lang="en-US" sz="2000" i="1"/>
                <a:t>aq</a:t>
              </a:r>
              <a:r>
                <a:rPr lang="en-US" sz="2000"/>
                <a:t>)</a:t>
              </a:r>
              <a:r>
                <a:rPr lang="en-US"/>
                <a:t> + OH</a:t>
              </a:r>
              <a:r>
                <a:rPr lang="en-US" baseline="30000"/>
                <a:t>-</a:t>
              </a:r>
              <a:r>
                <a:rPr lang="en-US"/>
                <a:t> </a:t>
              </a:r>
              <a:r>
                <a:rPr lang="en-US" sz="2000"/>
                <a:t>(</a:t>
              </a:r>
              <a:r>
                <a:rPr lang="en-US" sz="2000" i="1"/>
                <a:t>aq</a:t>
              </a:r>
              <a:r>
                <a:rPr lang="en-US" sz="2000"/>
                <a:t>)</a:t>
              </a:r>
            </a:p>
          </p:txBody>
        </p:sp>
        <p:sp>
          <p:nvSpPr>
            <p:cNvPr id="668688" name="Text Box 57"/>
            <p:cNvSpPr txBox="1">
              <a:spLocks noChangeArrowheads="1"/>
            </p:cNvSpPr>
            <p:nvPr/>
          </p:nvSpPr>
          <p:spPr bwMode="auto">
            <a:xfrm>
              <a:off x="1672" y="2976"/>
              <a:ext cx="414" cy="250"/>
            </a:xfrm>
            <a:prstGeom prst="rect">
              <a:avLst/>
            </a:prstGeom>
            <a:noFill/>
            <a:ln w="9525">
              <a:noFill/>
              <a:miter lim="800000"/>
              <a:headEnd/>
              <a:tailEnd/>
            </a:ln>
          </p:spPr>
          <p:txBody>
            <a:bodyPr wrap="none">
              <a:spAutoFit/>
            </a:bodyPr>
            <a:lstStyle/>
            <a:p>
              <a:r>
                <a:rPr lang="en-US" sz="2000"/>
                <a:t>H</a:t>
              </a:r>
              <a:r>
                <a:rPr lang="en-US" sz="2000" baseline="-25000"/>
                <a:t>2</a:t>
              </a:r>
              <a:r>
                <a:rPr lang="en-US" sz="2000"/>
                <a:t>O</a:t>
              </a:r>
            </a:p>
          </p:txBody>
        </p:sp>
        <p:sp>
          <p:nvSpPr>
            <p:cNvPr id="668689" name="Line 58"/>
            <p:cNvSpPr>
              <a:spLocks noChangeShapeType="1"/>
            </p:cNvSpPr>
            <p:nvPr/>
          </p:nvSpPr>
          <p:spPr bwMode="auto">
            <a:xfrm>
              <a:off x="1717" y="3249"/>
              <a:ext cx="384" cy="0"/>
            </a:xfrm>
            <a:prstGeom prst="line">
              <a:avLst/>
            </a:prstGeom>
            <a:noFill/>
            <a:ln w="28575">
              <a:solidFill>
                <a:schemeClr val="tx1"/>
              </a:solidFill>
              <a:round/>
              <a:headEnd/>
              <a:tailEnd type="triangle" w="med" len="med"/>
            </a:ln>
          </p:spPr>
          <p:txBody>
            <a:bodyPr/>
            <a:lstStyle/>
            <a:p>
              <a:endParaRPr lang="en-US"/>
            </a:p>
          </p:txBody>
        </p:sp>
      </p:grpSp>
      <p:grpSp>
        <p:nvGrpSpPr>
          <p:cNvPr id="12" name="Group 68"/>
          <p:cNvGrpSpPr>
            <a:grpSpLocks/>
          </p:cNvGrpSpPr>
          <p:nvPr/>
        </p:nvGrpSpPr>
        <p:grpSpPr bwMode="auto">
          <a:xfrm>
            <a:off x="1331913" y="5373688"/>
            <a:ext cx="5253037" cy="600075"/>
            <a:chOff x="775" y="3385"/>
            <a:chExt cx="3309" cy="378"/>
          </a:xfrm>
        </p:grpSpPr>
        <p:sp>
          <p:nvSpPr>
            <p:cNvPr id="668684" name="Text Box 62"/>
            <p:cNvSpPr txBox="1">
              <a:spLocks noChangeArrowheads="1"/>
            </p:cNvSpPr>
            <p:nvPr/>
          </p:nvSpPr>
          <p:spPr bwMode="auto">
            <a:xfrm>
              <a:off x="775" y="3475"/>
              <a:ext cx="3309" cy="288"/>
            </a:xfrm>
            <a:prstGeom prst="rect">
              <a:avLst/>
            </a:prstGeom>
            <a:noFill/>
            <a:ln w="9525">
              <a:noFill/>
              <a:miter lim="800000"/>
              <a:headEnd/>
              <a:tailEnd/>
            </a:ln>
          </p:spPr>
          <p:txBody>
            <a:bodyPr wrap="none">
              <a:spAutoFit/>
            </a:bodyPr>
            <a:lstStyle/>
            <a:p>
              <a:r>
                <a:rPr lang="en-US"/>
                <a:t>Ba(OH)</a:t>
              </a:r>
              <a:r>
                <a:rPr lang="en-US" baseline="-25000"/>
                <a:t>2</a:t>
              </a:r>
              <a:r>
                <a:rPr lang="en-US"/>
                <a:t> </a:t>
              </a:r>
              <a:r>
                <a:rPr lang="en-US" sz="2000"/>
                <a:t>(</a:t>
              </a:r>
              <a:r>
                <a:rPr lang="en-US" sz="2000" i="1"/>
                <a:t>s</a:t>
              </a:r>
              <a:r>
                <a:rPr lang="en-US" sz="2000"/>
                <a:t>) </a:t>
              </a:r>
              <a:r>
                <a:rPr lang="en-US"/>
                <a:t>         Ba</a:t>
              </a:r>
              <a:r>
                <a:rPr lang="en-US" baseline="30000"/>
                <a:t>2+</a:t>
              </a:r>
              <a:r>
                <a:rPr lang="en-US"/>
                <a:t> </a:t>
              </a:r>
              <a:r>
                <a:rPr lang="en-US" sz="2000"/>
                <a:t>(</a:t>
              </a:r>
              <a:r>
                <a:rPr lang="en-US" sz="2000" i="1"/>
                <a:t>aq</a:t>
              </a:r>
              <a:r>
                <a:rPr lang="en-US" sz="2000"/>
                <a:t>)</a:t>
              </a:r>
              <a:r>
                <a:rPr lang="en-US"/>
                <a:t> + 2OH</a:t>
              </a:r>
              <a:r>
                <a:rPr lang="en-US" baseline="30000"/>
                <a:t>-</a:t>
              </a:r>
              <a:r>
                <a:rPr lang="en-US"/>
                <a:t> </a:t>
              </a:r>
              <a:r>
                <a:rPr lang="en-US" sz="2000"/>
                <a:t>(</a:t>
              </a:r>
              <a:r>
                <a:rPr lang="en-US" sz="2000" i="1"/>
                <a:t>aq</a:t>
              </a:r>
              <a:r>
                <a:rPr lang="en-US" sz="2000"/>
                <a:t>)</a:t>
              </a:r>
            </a:p>
          </p:txBody>
        </p:sp>
        <p:sp>
          <p:nvSpPr>
            <p:cNvPr id="668685" name="Text Box 63"/>
            <p:cNvSpPr txBox="1">
              <a:spLocks noChangeArrowheads="1"/>
            </p:cNvSpPr>
            <p:nvPr/>
          </p:nvSpPr>
          <p:spPr bwMode="auto">
            <a:xfrm>
              <a:off x="1773" y="3385"/>
              <a:ext cx="414" cy="250"/>
            </a:xfrm>
            <a:prstGeom prst="rect">
              <a:avLst/>
            </a:prstGeom>
            <a:noFill/>
            <a:ln w="9525">
              <a:noFill/>
              <a:miter lim="800000"/>
              <a:headEnd/>
              <a:tailEnd/>
            </a:ln>
          </p:spPr>
          <p:txBody>
            <a:bodyPr wrap="none">
              <a:spAutoFit/>
            </a:bodyPr>
            <a:lstStyle/>
            <a:p>
              <a:r>
                <a:rPr lang="en-US" sz="2000"/>
                <a:t>H</a:t>
              </a:r>
              <a:r>
                <a:rPr lang="en-US" sz="2000" baseline="-25000"/>
                <a:t>2</a:t>
              </a:r>
              <a:r>
                <a:rPr lang="en-US" sz="2000"/>
                <a:t>O</a:t>
              </a:r>
            </a:p>
          </p:txBody>
        </p:sp>
        <p:sp>
          <p:nvSpPr>
            <p:cNvPr id="668686" name="Line 64"/>
            <p:cNvSpPr>
              <a:spLocks noChangeShapeType="1"/>
            </p:cNvSpPr>
            <p:nvPr/>
          </p:nvSpPr>
          <p:spPr bwMode="auto">
            <a:xfrm>
              <a:off x="1818" y="3702"/>
              <a:ext cx="384" cy="0"/>
            </a:xfrm>
            <a:prstGeom prst="line">
              <a:avLst/>
            </a:prstGeom>
            <a:noFill/>
            <a:ln w="28575">
              <a:solidFill>
                <a:schemeClr val="tx1"/>
              </a:solidFill>
              <a:round/>
              <a:headEnd/>
              <a:tailEnd type="triangle" w="med" len="med"/>
            </a:ln>
          </p:spPr>
          <p:txBody>
            <a:bodyPr/>
            <a:lstStyle/>
            <a:p>
              <a:endParaRPr lang="en-US"/>
            </a:p>
          </p:txBody>
        </p:sp>
      </p:grpSp>
      <p:sp>
        <p:nvSpPr>
          <p:cNvPr id="668683" name="Slide Number Placeholder 35"/>
          <p:cNvSpPr>
            <a:spLocks noGrp="1"/>
          </p:cNvSpPr>
          <p:nvPr>
            <p:ph type="sldNum" sz="quarter" idx="12"/>
          </p:nvPr>
        </p:nvSpPr>
        <p:spPr>
          <a:noFill/>
        </p:spPr>
        <p:txBody>
          <a:bodyPr/>
          <a:lstStyle/>
          <a:p>
            <a:fld id="{46663D23-63AC-4359-B50C-2ED1E832736C}" type="slidenum">
              <a:rPr lang="ar-SA" smtClean="0">
                <a:latin typeface="Arial" pitchFamily="34" charset="0"/>
                <a:cs typeface="Arial" pitchFamily="34" charset="0"/>
              </a:rPr>
              <a:pPr/>
              <a:t>620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373"/>
                                        </p:tgtEl>
                                        <p:attrNameLst>
                                          <p:attrName>style.visibility</p:attrName>
                                        </p:attrNameLst>
                                      </p:cBhvr>
                                      <p:to>
                                        <p:strVal val="visible"/>
                                      </p:to>
                                    </p:set>
                                    <p:anim calcmode="lin" valueType="num">
                                      <p:cBhvr additive="base">
                                        <p:cTn id="31" dur="500" fill="hold"/>
                                        <p:tgtEl>
                                          <p:spTgt spid="14373"/>
                                        </p:tgtEl>
                                        <p:attrNameLst>
                                          <p:attrName>ppt_x</p:attrName>
                                        </p:attrNameLst>
                                      </p:cBhvr>
                                      <p:tavLst>
                                        <p:tav tm="0">
                                          <p:val>
                                            <p:strVal val="0-#ppt_w/2"/>
                                          </p:val>
                                        </p:tav>
                                        <p:tav tm="100000">
                                          <p:val>
                                            <p:strVal val="#ppt_x"/>
                                          </p:val>
                                        </p:tav>
                                      </p:tavLst>
                                    </p:anim>
                                    <p:anim calcmode="lin" valueType="num">
                                      <p:cBhvr additive="base">
                                        <p:cTn id="32" dur="500" fill="hold"/>
                                        <p:tgtEl>
                                          <p:spTgt spid="1437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0-#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0-#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73" grpId="0" autoUpdateAnimBg="0"/>
    </p:bldLst>
  </p:timing>
</p:sld>
</file>

<file path=ppt/slides/slide6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336550" y="1341438"/>
            <a:ext cx="7239000" cy="584200"/>
            <a:chOff x="-1833" y="717"/>
            <a:chExt cx="4560" cy="368"/>
          </a:xfrm>
        </p:grpSpPr>
        <p:sp>
          <p:nvSpPr>
            <p:cNvPr id="669707" name="Text Box 3"/>
            <p:cNvSpPr txBox="1">
              <a:spLocks noChangeArrowheads="1"/>
            </p:cNvSpPr>
            <p:nvPr/>
          </p:nvSpPr>
          <p:spPr bwMode="auto">
            <a:xfrm>
              <a:off x="-1833" y="717"/>
              <a:ext cx="4560" cy="368"/>
            </a:xfrm>
            <a:prstGeom prst="rect">
              <a:avLst/>
            </a:prstGeom>
            <a:noFill/>
            <a:ln w="9525">
              <a:noFill/>
              <a:miter lim="800000"/>
              <a:headEnd/>
              <a:tailEnd/>
            </a:ln>
          </p:spPr>
          <p:txBody>
            <a:bodyPr wrap="none">
              <a:spAutoFit/>
            </a:bodyPr>
            <a:lstStyle/>
            <a:p>
              <a:r>
                <a:rPr lang="en-US"/>
                <a:t>F</a:t>
              </a:r>
              <a:r>
                <a:rPr lang="en-US" baseline="30000"/>
                <a:t>-</a:t>
              </a:r>
              <a:r>
                <a:rPr lang="en-US"/>
                <a:t> </a:t>
              </a:r>
              <a:r>
                <a:rPr lang="en-US" sz="2000"/>
                <a:t>(</a:t>
              </a:r>
              <a:r>
                <a:rPr lang="en-US" sz="2000" i="1"/>
                <a:t>aq</a:t>
              </a:r>
              <a:r>
                <a:rPr lang="en-US" sz="2000"/>
                <a:t>)</a:t>
              </a:r>
              <a:r>
                <a:rPr lang="en-US"/>
                <a:t> + H</a:t>
              </a:r>
              <a:r>
                <a:rPr lang="en-US" baseline="-25000"/>
                <a:t>2</a:t>
              </a:r>
              <a:r>
                <a:rPr lang="en-US"/>
                <a:t>O </a:t>
              </a:r>
              <a:r>
                <a:rPr lang="en-US" sz="2000"/>
                <a:t>(</a:t>
              </a:r>
              <a:r>
                <a:rPr lang="en-US" sz="2000" i="1"/>
                <a:t>l</a:t>
              </a:r>
              <a:r>
                <a:rPr lang="en-US" sz="2000"/>
                <a:t>)</a:t>
              </a:r>
              <a:r>
                <a:rPr lang="en-US"/>
                <a:t>              OH</a:t>
              </a:r>
              <a:r>
                <a:rPr lang="en-US" baseline="30000"/>
                <a:t>-</a:t>
              </a:r>
              <a:r>
                <a:rPr lang="en-US"/>
                <a:t> </a:t>
              </a:r>
              <a:r>
                <a:rPr lang="en-US" sz="2000"/>
                <a:t>(</a:t>
              </a:r>
              <a:r>
                <a:rPr lang="en-US" sz="2000" i="1"/>
                <a:t>aq</a:t>
              </a:r>
              <a:r>
                <a:rPr lang="en-US" sz="2000"/>
                <a:t>)</a:t>
              </a:r>
              <a:r>
                <a:rPr lang="en-US"/>
                <a:t> + HF </a:t>
              </a:r>
              <a:r>
                <a:rPr lang="en-US" sz="2000"/>
                <a:t>(</a:t>
              </a:r>
              <a:r>
                <a:rPr lang="en-US" sz="2000" i="1"/>
                <a:t>aq</a:t>
              </a:r>
              <a:r>
                <a:rPr lang="en-US" sz="2000"/>
                <a:t>)</a:t>
              </a:r>
            </a:p>
          </p:txBody>
        </p:sp>
        <p:grpSp>
          <p:nvGrpSpPr>
            <p:cNvPr id="669708" name="Group 4"/>
            <p:cNvGrpSpPr>
              <a:grpSpLocks/>
            </p:cNvGrpSpPr>
            <p:nvPr/>
          </p:nvGrpSpPr>
          <p:grpSpPr bwMode="auto">
            <a:xfrm>
              <a:off x="64" y="853"/>
              <a:ext cx="429" cy="91"/>
              <a:chOff x="3264" y="365"/>
              <a:chExt cx="429" cy="91"/>
            </a:xfrm>
          </p:grpSpPr>
          <p:sp>
            <p:nvSpPr>
              <p:cNvPr id="669709" name="Line 5"/>
              <p:cNvSpPr>
                <a:spLocks noChangeShapeType="1"/>
              </p:cNvSpPr>
              <p:nvPr/>
            </p:nvSpPr>
            <p:spPr bwMode="auto">
              <a:xfrm>
                <a:off x="3309" y="365"/>
                <a:ext cx="384" cy="0"/>
              </a:xfrm>
              <a:prstGeom prst="line">
                <a:avLst/>
              </a:prstGeom>
              <a:noFill/>
              <a:ln w="28575">
                <a:solidFill>
                  <a:schemeClr val="tx1"/>
                </a:solidFill>
                <a:round/>
                <a:headEnd/>
                <a:tailEnd type="triangle" w="med" len="med"/>
              </a:ln>
            </p:spPr>
            <p:txBody>
              <a:bodyPr/>
              <a:lstStyle/>
              <a:p>
                <a:endParaRPr lang="en-US"/>
              </a:p>
            </p:txBody>
          </p:sp>
          <p:sp>
            <p:nvSpPr>
              <p:cNvPr id="669710" name="Line 6"/>
              <p:cNvSpPr>
                <a:spLocks noChangeShapeType="1"/>
              </p:cNvSpPr>
              <p:nvPr/>
            </p:nvSpPr>
            <p:spPr bwMode="auto">
              <a:xfrm flipH="1">
                <a:off x="3264" y="456"/>
                <a:ext cx="384" cy="0"/>
              </a:xfrm>
              <a:prstGeom prst="line">
                <a:avLst/>
              </a:prstGeom>
              <a:noFill/>
              <a:ln w="28575">
                <a:solidFill>
                  <a:schemeClr val="tx1"/>
                </a:solidFill>
                <a:round/>
                <a:headEnd/>
                <a:tailEnd type="triangle" w="med" len="med"/>
              </a:ln>
            </p:spPr>
            <p:txBody>
              <a:bodyPr/>
              <a:lstStyle/>
              <a:p>
                <a:endParaRPr lang="en-US"/>
              </a:p>
            </p:txBody>
          </p:sp>
        </p:grpSp>
      </p:grpSp>
      <p:sp>
        <p:nvSpPr>
          <p:cNvPr id="669699" name="Text Box 7"/>
          <p:cNvSpPr txBox="1">
            <a:spLocks noChangeArrowheads="1"/>
          </p:cNvSpPr>
          <p:nvPr/>
        </p:nvSpPr>
        <p:spPr bwMode="auto">
          <a:xfrm>
            <a:off x="1187450" y="404813"/>
            <a:ext cx="4914900" cy="457200"/>
          </a:xfrm>
          <a:prstGeom prst="rect">
            <a:avLst/>
          </a:prstGeom>
          <a:noFill/>
          <a:ln w="9525">
            <a:noFill/>
            <a:miter lim="800000"/>
            <a:headEnd/>
            <a:tailEnd/>
          </a:ln>
        </p:spPr>
        <p:txBody>
          <a:bodyPr wrap="none">
            <a:spAutoFit/>
          </a:bodyPr>
          <a:lstStyle/>
          <a:p>
            <a:r>
              <a:rPr lang="en-US" b="1" i="1" u="sng"/>
              <a:t>Weak Bases</a:t>
            </a:r>
            <a:r>
              <a:rPr lang="en-US" u="sng"/>
              <a:t> are weak electrolytes</a:t>
            </a:r>
            <a:endParaRPr lang="en-US" b="1" i="1" u="sng"/>
          </a:p>
        </p:txBody>
      </p:sp>
      <p:grpSp>
        <p:nvGrpSpPr>
          <p:cNvPr id="4" name="Group 15"/>
          <p:cNvGrpSpPr>
            <a:grpSpLocks/>
          </p:cNvGrpSpPr>
          <p:nvPr/>
        </p:nvGrpSpPr>
        <p:grpSpPr bwMode="auto">
          <a:xfrm>
            <a:off x="1619250" y="2133600"/>
            <a:ext cx="5726113" cy="431800"/>
            <a:chOff x="1020" y="1344"/>
            <a:chExt cx="3607" cy="272"/>
          </a:xfrm>
        </p:grpSpPr>
        <p:sp>
          <p:nvSpPr>
            <p:cNvPr id="669703" name="Text Box 10"/>
            <p:cNvSpPr txBox="1">
              <a:spLocks noChangeArrowheads="1"/>
            </p:cNvSpPr>
            <p:nvPr/>
          </p:nvSpPr>
          <p:spPr bwMode="auto">
            <a:xfrm>
              <a:off x="1020" y="1344"/>
              <a:ext cx="3607" cy="252"/>
            </a:xfrm>
            <a:prstGeom prst="rect">
              <a:avLst/>
            </a:prstGeom>
            <a:noFill/>
            <a:ln w="9525">
              <a:noFill/>
              <a:miter lim="800000"/>
              <a:headEnd/>
              <a:tailEnd/>
            </a:ln>
          </p:spPr>
          <p:txBody>
            <a:bodyPr wrap="none">
              <a:spAutoFit/>
            </a:bodyPr>
            <a:lstStyle/>
            <a:p>
              <a:r>
                <a:rPr lang="en-US"/>
                <a:t>NO</a:t>
              </a:r>
              <a:r>
                <a:rPr lang="en-US" baseline="-25000"/>
                <a:t>2</a:t>
              </a:r>
              <a:r>
                <a:rPr lang="en-US" baseline="30000"/>
                <a:t>-</a:t>
              </a:r>
              <a:r>
                <a:rPr lang="en-US"/>
                <a:t> </a:t>
              </a:r>
              <a:r>
                <a:rPr lang="en-US" sz="2000"/>
                <a:t>(</a:t>
              </a:r>
              <a:r>
                <a:rPr lang="en-US" sz="2000" i="1"/>
                <a:t>aq</a:t>
              </a:r>
              <a:r>
                <a:rPr lang="en-US" sz="2000"/>
                <a:t>)</a:t>
              </a:r>
              <a:r>
                <a:rPr lang="en-US"/>
                <a:t> + H</a:t>
              </a:r>
              <a:r>
                <a:rPr lang="en-US" baseline="-25000"/>
                <a:t>2</a:t>
              </a:r>
              <a:r>
                <a:rPr lang="en-US"/>
                <a:t>O </a:t>
              </a:r>
              <a:r>
                <a:rPr lang="en-US" sz="2000"/>
                <a:t>(</a:t>
              </a:r>
              <a:r>
                <a:rPr lang="en-US" sz="2000" i="1"/>
                <a:t>l</a:t>
              </a:r>
              <a:r>
                <a:rPr lang="en-US" sz="2000"/>
                <a:t>)                </a:t>
              </a:r>
              <a:r>
                <a:rPr lang="en-US"/>
                <a:t>  OH</a:t>
              </a:r>
              <a:r>
                <a:rPr lang="en-US" baseline="30000"/>
                <a:t>-</a:t>
              </a:r>
              <a:r>
                <a:rPr lang="en-US"/>
                <a:t> </a:t>
              </a:r>
              <a:r>
                <a:rPr lang="en-US" sz="2000"/>
                <a:t>(</a:t>
              </a:r>
              <a:r>
                <a:rPr lang="en-US" sz="2000" i="1"/>
                <a:t>aq</a:t>
              </a:r>
              <a:r>
                <a:rPr lang="en-US" sz="2000"/>
                <a:t>)</a:t>
              </a:r>
              <a:r>
                <a:rPr lang="en-US"/>
                <a:t> + HNO</a:t>
              </a:r>
              <a:r>
                <a:rPr lang="en-US" baseline="-25000"/>
                <a:t>2</a:t>
              </a:r>
              <a:r>
                <a:rPr lang="en-US"/>
                <a:t> </a:t>
              </a:r>
              <a:r>
                <a:rPr lang="en-US" sz="2000"/>
                <a:t>(</a:t>
              </a:r>
              <a:r>
                <a:rPr lang="en-US" sz="2000" i="1"/>
                <a:t>aq</a:t>
              </a:r>
              <a:r>
                <a:rPr lang="en-US" sz="2000"/>
                <a:t>)</a:t>
              </a:r>
            </a:p>
          </p:txBody>
        </p:sp>
        <p:grpSp>
          <p:nvGrpSpPr>
            <p:cNvPr id="669704" name="Group 11"/>
            <p:cNvGrpSpPr>
              <a:grpSpLocks/>
            </p:cNvGrpSpPr>
            <p:nvPr/>
          </p:nvGrpSpPr>
          <p:grpSpPr bwMode="auto">
            <a:xfrm>
              <a:off x="2562" y="1525"/>
              <a:ext cx="384" cy="91"/>
              <a:chOff x="5530" y="701"/>
              <a:chExt cx="384" cy="91"/>
            </a:xfrm>
          </p:grpSpPr>
          <p:sp>
            <p:nvSpPr>
              <p:cNvPr id="669705" name="Line 12"/>
              <p:cNvSpPr>
                <a:spLocks noChangeShapeType="1"/>
              </p:cNvSpPr>
              <p:nvPr/>
            </p:nvSpPr>
            <p:spPr bwMode="auto">
              <a:xfrm>
                <a:off x="5530" y="701"/>
                <a:ext cx="384" cy="0"/>
              </a:xfrm>
              <a:prstGeom prst="line">
                <a:avLst/>
              </a:prstGeom>
              <a:noFill/>
              <a:ln w="28575">
                <a:solidFill>
                  <a:schemeClr val="tx1"/>
                </a:solidFill>
                <a:round/>
                <a:headEnd/>
                <a:tailEnd type="triangle" w="med" len="med"/>
              </a:ln>
            </p:spPr>
            <p:txBody>
              <a:bodyPr/>
              <a:lstStyle/>
              <a:p>
                <a:endParaRPr lang="en-US"/>
              </a:p>
            </p:txBody>
          </p:sp>
          <p:sp>
            <p:nvSpPr>
              <p:cNvPr id="669706" name="Line 13"/>
              <p:cNvSpPr>
                <a:spLocks noChangeShapeType="1"/>
              </p:cNvSpPr>
              <p:nvPr/>
            </p:nvSpPr>
            <p:spPr bwMode="auto">
              <a:xfrm flipH="1">
                <a:off x="5530" y="792"/>
                <a:ext cx="384" cy="0"/>
              </a:xfrm>
              <a:prstGeom prst="line">
                <a:avLst/>
              </a:prstGeom>
              <a:noFill/>
              <a:ln w="28575">
                <a:solidFill>
                  <a:schemeClr val="tx1"/>
                </a:solidFill>
                <a:round/>
                <a:headEnd/>
                <a:tailEnd type="triangle" w="med" len="med"/>
              </a:ln>
            </p:spPr>
            <p:txBody>
              <a:bodyPr/>
              <a:lstStyle/>
              <a:p>
                <a:endParaRPr lang="en-US"/>
              </a:p>
            </p:txBody>
          </p:sp>
        </p:grpSp>
      </p:grpSp>
      <p:sp>
        <p:nvSpPr>
          <p:cNvPr id="15376" name="Text Box 16"/>
          <p:cNvSpPr txBox="1">
            <a:spLocks noChangeArrowheads="1"/>
          </p:cNvSpPr>
          <p:nvPr/>
        </p:nvSpPr>
        <p:spPr bwMode="auto">
          <a:xfrm>
            <a:off x="990600" y="2667000"/>
            <a:ext cx="7467600" cy="4278313"/>
          </a:xfrm>
          <a:prstGeom prst="rect">
            <a:avLst/>
          </a:prstGeom>
          <a:noFill/>
          <a:ln w="9525">
            <a:noFill/>
            <a:miter lim="800000"/>
            <a:headEnd/>
            <a:tailEnd/>
          </a:ln>
        </p:spPr>
        <p:txBody>
          <a:bodyPr>
            <a:spAutoFit/>
          </a:bodyPr>
          <a:lstStyle/>
          <a:p>
            <a:pPr marL="457200" indent="-457200" algn="l" rtl="0">
              <a:spcBef>
                <a:spcPct val="50000"/>
              </a:spcBef>
            </a:pPr>
            <a:r>
              <a:rPr lang="en-US" u="sng"/>
              <a:t>Conjugate acid-base pairs:</a:t>
            </a:r>
          </a:p>
          <a:p>
            <a:pPr marL="457200" indent="-457200" algn="l" rtl="0">
              <a:spcBef>
                <a:spcPct val="50000"/>
              </a:spcBef>
              <a:buFontTx/>
              <a:buChar char="•"/>
            </a:pPr>
            <a:r>
              <a:rPr lang="en-US"/>
              <a:t>The conjugate base of a strong acid has no measurable strength.</a:t>
            </a:r>
          </a:p>
          <a:p>
            <a:pPr marL="457200" indent="-457200" algn="l" rtl="0">
              <a:spcBef>
                <a:spcPct val="50000"/>
              </a:spcBef>
              <a:buFontTx/>
              <a:buChar char="•"/>
            </a:pPr>
            <a:r>
              <a:rPr lang="en-US"/>
              <a:t>H</a:t>
            </a:r>
            <a:r>
              <a:rPr lang="en-US" baseline="-25000"/>
              <a:t>3</a:t>
            </a:r>
            <a:r>
              <a:rPr lang="en-US"/>
              <a:t>O</a:t>
            </a:r>
            <a:r>
              <a:rPr lang="en-US" baseline="30000"/>
              <a:t>+</a:t>
            </a:r>
            <a:r>
              <a:rPr lang="en-US"/>
              <a:t> is the strongest acid that can exist in aqueous solution.</a:t>
            </a:r>
          </a:p>
          <a:p>
            <a:pPr marL="457200" indent="-457200" algn="l" rtl="0">
              <a:spcBef>
                <a:spcPct val="50000"/>
              </a:spcBef>
              <a:buFontTx/>
              <a:buChar char="•"/>
            </a:pPr>
            <a:r>
              <a:rPr lang="en-US"/>
              <a:t>The OH</a:t>
            </a:r>
            <a:r>
              <a:rPr lang="en-US" baseline="30000"/>
              <a:t>-</a:t>
            </a:r>
            <a:r>
              <a:rPr lang="en-US"/>
              <a:t> ion is the strongest base that can exist in aqueous solution.</a:t>
            </a:r>
            <a:endParaRPr lang="en-US" baseline="30000"/>
          </a:p>
        </p:txBody>
      </p:sp>
      <p:sp>
        <p:nvSpPr>
          <p:cNvPr id="669702" name="Slide Number Placeholder 13"/>
          <p:cNvSpPr>
            <a:spLocks noGrp="1"/>
          </p:cNvSpPr>
          <p:nvPr>
            <p:ph type="sldNum" sz="quarter" idx="12"/>
          </p:nvPr>
        </p:nvSpPr>
        <p:spPr>
          <a:noFill/>
        </p:spPr>
        <p:txBody>
          <a:bodyPr/>
          <a:lstStyle/>
          <a:p>
            <a:fld id="{09B26DEF-8356-4EBA-8B57-63E8247E7DE6}" type="slidenum">
              <a:rPr lang="ar-SA" smtClean="0">
                <a:latin typeface="Arial" pitchFamily="34" charset="0"/>
                <a:cs typeface="Arial" pitchFamily="34" charset="0"/>
              </a:rPr>
              <a:pPr/>
              <a:t>621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376">
                                            <p:txEl>
                                              <p:pRg st="0" end="0"/>
                                            </p:txEl>
                                          </p:spTgt>
                                        </p:tgtEl>
                                        <p:attrNameLst>
                                          <p:attrName>style.visibility</p:attrName>
                                        </p:attrNameLst>
                                      </p:cBhvr>
                                      <p:to>
                                        <p:strVal val="visible"/>
                                      </p:to>
                                    </p:set>
                                    <p:anim calcmode="lin" valueType="num">
                                      <p:cBhvr additive="base">
                                        <p:cTn id="19" dur="500" fill="hold"/>
                                        <p:tgtEl>
                                          <p:spTgt spid="15376">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537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376">
                                            <p:txEl>
                                              <p:pRg st="1" end="1"/>
                                            </p:txEl>
                                          </p:spTgt>
                                        </p:tgtEl>
                                        <p:attrNameLst>
                                          <p:attrName>style.visibility</p:attrName>
                                        </p:attrNameLst>
                                      </p:cBhvr>
                                      <p:to>
                                        <p:strVal val="visible"/>
                                      </p:to>
                                    </p:set>
                                    <p:anim calcmode="lin" valueType="num">
                                      <p:cBhvr additive="base">
                                        <p:cTn id="25" dur="500" fill="hold"/>
                                        <p:tgtEl>
                                          <p:spTgt spid="15376">
                                            <p:txEl>
                                              <p:p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537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5376">
                                            <p:txEl>
                                              <p:pRg st="2" end="2"/>
                                            </p:txEl>
                                          </p:spTgt>
                                        </p:tgtEl>
                                        <p:attrNameLst>
                                          <p:attrName>style.visibility</p:attrName>
                                        </p:attrNameLst>
                                      </p:cBhvr>
                                      <p:to>
                                        <p:strVal val="visible"/>
                                      </p:to>
                                    </p:set>
                                    <p:anim calcmode="lin" valueType="num">
                                      <p:cBhvr additive="base">
                                        <p:cTn id="31" dur="500" fill="hold"/>
                                        <p:tgtEl>
                                          <p:spTgt spid="15376">
                                            <p:txEl>
                                              <p:pRg st="2" end="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537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5376">
                                            <p:txEl>
                                              <p:pRg st="3" end="3"/>
                                            </p:txEl>
                                          </p:spTgt>
                                        </p:tgtEl>
                                        <p:attrNameLst>
                                          <p:attrName>style.visibility</p:attrName>
                                        </p:attrNameLst>
                                      </p:cBhvr>
                                      <p:to>
                                        <p:strVal val="visible"/>
                                      </p:to>
                                    </p:set>
                                    <p:anim calcmode="lin" valueType="num">
                                      <p:cBhvr additive="base">
                                        <p:cTn id="37" dur="500" fill="hold"/>
                                        <p:tgtEl>
                                          <p:spTgt spid="15376">
                                            <p:txEl>
                                              <p:pRg st="3" end="3"/>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5376">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6" grpId="0" build="p" autoUpdateAnimBg="0"/>
    </p:bldLst>
  </p:timing>
</p:sld>
</file>

<file path=ppt/slides/slide6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0722" name="Picture 2" descr="C:\Chang Powerpoint\Figures\CNG7CH15\CHA56013.JPE"/>
          <p:cNvPicPr>
            <a:picLocks noChangeAspect="1" noChangeArrowheads="1"/>
          </p:cNvPicPr>
          <p:nvPr/>
        </p:nvPicPr>
        <p:blipFill>
          <a:blip r:embed="rId3" cstate="print"/>
          <a:srcRect/>
          <a:stretch>
            <a:fillRect/>
          </a:stretch>
        </p:blipFill>
        <p:spPr bwMode="auto">
          <a:xfrm>
            <a:off x="1066800" y="533400"/>
            <a:ext cx="6781800" cy="3197225"/>
          </a:xfrm>
          <a:prstGeom prst="rect">
            <a:avLst/>
          </a:prstGeom>
          <a:noFill/>
          <a:ln w="9525">
            <a:noFill/>
            <a:miter lim="800000"/>
            <a:headEnd/>
            <a:tailEnd/>
          </a:ln>
        </p:spPr>
      </p:pic>
      <p:sp>
        <p:nvSpPr>
          <p:cNvPr id="670723" name="Text Box 3"/>
          <p:cNvSpPr txBox="1">
            <a:spLocks noChangeArrowheads="1"/>
          </p:cNvSpPr>
          <p:nvPr/>
        </p:nvSpPr>
        <p:spPr bwMode="auto">
          <a:xfrm>
            <a:off x="1355725" y="-11113"/>
            <a:ext cx="2024063" cy="519113"/>
          </a:xfrm>
          <a:prstGeom prst="rect">
            <a:avLst/>
          </a:prstGeom>
          <a:noFill/>
          <a:ln w="9525">
            <a:noFill/>
            <a:miter lim="800000"/>
            <a:headEnd/>
            <a:tailEnd/>
          </a:ln>
        </p:spPr>
        <p:txBody>
          <a:bodyPr wrap="none">
            <a:spAutoFit/>
          </a:bodyPr>
          <a:lstStyle/>
          <a:p>
            <a:r>
              <a:rPr lang="en-US" sz="2800"/>
              <a:t>Strong Acid</a:t>
            </a:r>
          </a:p>
        </p:txBody>
      </p:sp>
      <p:sp>
        <p:nvSpPr>
          <p:cNvPr id="670724" name="Text Box 9"/>
          <p:cNvSpPr txBox="1">
            <a:spLocks noChangeArrowheads="1"/>
          </p:cNvSpPr>
          <p:nvPr/>
        </p:nvSpPr>
        <p:spPr bwMode="auto">
          <a:xfrm>
            <a:off x="5919788" y="-11113"/>
            <a:ext cx="1884362" cy="519113"/>
          </a:xfrm>
          <a:prstGeom prst="rect">
            <a:avLst/>
          </a:prstGeom>
          <a:noFill/>
          <a:ln w="9525">
            <a:noFill/>
            <a:miter lim="800000"/>
            <a:headEnd/>
            <a:tailEnd/>
          </a:ln>
        </p:spPr>
        <p:txBody>
          <a:bodyPr wrap="none">
            <a:spAutoFit/>
          </a:bodyPr>
          <a:lstStyle/>
          <a:p>
            <a:r>
              <a:rPr lang="en-US" sz="2800"/>
              <a:t>Weak Acid</a:t>
            </a:r>
          </a:p>
        </p:txBody>
      </p:sp>
      <p:pic>
        <p:nvPicPr>
          <p:cNvPr id="670725" name="Picture 2" descr="conpr16_21"/>
          <p:cNvPicPr preferRelativeResize="0">
            <a:picLocks noChangeAspect="1" noChangeArrowheads="1"/>
          </p:cNvPicPr>
          <p:nvPr/>
        </p:nvPicPr>
        <p:blipFill>
          <a:blip r:embed="rId4" cstate="print"/>
          <a:srcRect t="27071"/>
          <a:stretch>
            <a:fillRect/>
          </a:stretch>
        </p:blipFill>
        <p:spPr bwMode="auto">
          <a:xfrm>
            <a:off x="914400" y="3733800"/>
            <a:ext cx="7310438" cy="2971800"/>
          </a:xfrm>
          <a:prstGeom prst="rect">
            <a:avLst/>
          </a:prstGeom>
          <a:noFill/>
          <a:ln w="12700">
            <a:solidFill>
              <a:schemeClr val="tx1"/>
            </a:solidFill>
            <a:miter lim="800000"/>
            <a:headEnd/>
            <a:tailEnd/>
          </a:ln>
        </p:spPr>
      </p:pic>
      <p:sp>
        <p:nvSpPr>
          <p:cNvPr id="670726" name="Slide Number Placeholder 5"/>
          <p:cNvSpPr>
            <a:spLocks noGrp="1"/>
          </p:cNvSpPr>
          <p:nvPr>
            <p:ph type="sldNum" sz="quarter" idx="12"/>
          </p:nvPr>
        </p:nvSpPr>
        <p:spPr>
          <a:noFill/>
        </p:spPr>
        <p:txBody>
          <a:bodyPr/>
          <a:lstStyle/>
          <a:p>
            <a:fld id="{CD100298-A4EA-4FB0-AC24-FA437B429891}" type="slidenum">
              <a:rPr lang="ar-SA" smtClean="0">
                <a:latin typeface="Arial" pitchFamily="34" charset="0"/>
                <a:cs typeface="Arial" pitchFamily="34" charset="0"/>
              </a:rPr>
              <a:pPr/>
              <a:t>622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746" name="Rectangle 2"/>
          <p:cNvSpPr>
            <a:spLocks noGrp="1" noChangeArrowheads="1"/>
          </p:cNvSpPr>
          <p:nvPr>
            <p:ph type="title"/>
          </p:nvPr>
        </p:nvSpPr>
        <p:spPr/>
        <p:txBody>
          <a:bodyPr/>
          <a:lstStyle/>
          <a:p>
            <a:pPr eaLnBrk="1" hangingPunct="1"/>
            <a:r>
              <a:rPr lang="en-US" smtClean="0"/>
              <a:t>Strong Acids</a:t>
            </a:r>
          </a:p>
        </p:txBody>
      </p:sp>
      <p:sp>
        <p:nvSpPr>
          <p:cNvPr id="47107" name="Rectangle 3"/>
          <p:cNvSpPr>
            <a:spLocks noGrp="1" noChangeArrowheads="1"/>
          </p:cNvSpPr>
          <p:nvPr>
            <p:ph type="body" idx="1"/>
          </p:nvPr>
        </p:nvSpPr>
        <p:spPr>
          <a:xfrm>
            <a:off x="685800" y="1676400"/>
            <a:ext cx="7772400" cy="4114800"/>
          </a:xfrm>
        </p:spPr>
        <p:txBody>
          <a:bodyPr/>
          <a:lstStyle/>
          <a:p>
            <a:pPr algn="l" rtl="0" eaLnBrk="1" hangingPunct="1">
              <a:lnSpc>
                <a:spcPct val="90000"/>
              </a:lnSpc>
            </a:pPr>
            <a:r>
              <a:rPr lang="en-US" sz="2800" smtClean="0"/>
              <a:t>You will recall that the seven strong acids are HCl, HBr, HI, HNO</a:t>
            </a:r>
            <a:r>
              <a:rPr lang="en-US" sz="2800" baseline="-25000" smtClean="0"/>
              <a:t>3</a:t>
            </a:r>
            <a:r>
              <a:rPr lang="en-US" sz="2800" smtClean="0"/>
              <a:t>, H</a:t>
            </a:r>
            <a:r>
              <a:rPr lang="en-US" sz="2800" baseline="-25000" smtClean="0"/>
              <a:t>2</a:t>
            </a:r>
            <a:r>
              <a:rPr lang="en-US" sz="2800" smtClean="0"/>
              <a:t>SO</a:t>
            </a:r>
            <a:r>
              <a:rPr lang="en-US" sz="2800" baseline="-25000" smtClean="0"/>
              <a:t>4</a:t>
            </a:r>
            <a:r>
              <a:rPr lang="en-US" sz="2800" smtClean="0"/>
              <a:t>, HClO</a:t>
            </a:r>
            <a:r>
              <a:rPr lang="en-US" sz="2800" baseline="-25000" smtClean="0"/>
              <a:t>3</a:t>
            </a:r>
            <a:r>
              <a:rPr lang="en-US" sz="2800" smtClean="0"/>
              <a:t>, and HClO</a:t>
            </a:r>
            <a:r>
              <a:rPr lang="en-US" sz="2800" baseline="-25000" smtClean="0"/>
              <a:t>4</a:t>
            </a:r>
            <a:r>
              <a:rPr lang="en-US" sz="2800" smtClean="0"/>
              <a:t>.</a:t>
            </a:r>
          </a:p>
          <a:p>
            <a:pPr algn="l" rtl="0" eaLnBrk="1" hangingPunct="1">
              <a:lnSpc>
                <a:spcPct val="90000"/>
              </a:lnSpc>
            </a:pPr>
            <a:endParaRPr lang="en-US" sz="2800" smtClean="0"/>
          </a:p>
          <a:p>
            <a:pPr algn="l" rtl="0" eaLnBrk="1" hangingPunct="1">
              <a:lnSpc>
                <a:spcPct val="90000"/>
              </a:lnSpc>
            </a:pPr>
            <a:r>
              <a:rPr lang="en-US" sz="2800" smtClean="0"/>
              <a:t>These are, by definition, strong electrolytes and exist totally as ions in aqueous solution.</a:t>
            </a:r>
          </a:p>
          <a:p>
            <a:pPr algn="l" rtl="0" eaLnBrk="1" hangingPunct="1">
              <a:lnSpc>
                <a:spcPct val="90000"/>
              </a:lnSpc>
            </a:pPr>
            <a:endParaRPr lang="en-US" sz="2800" smtClean="0"/>
          </a:p>
          <a:p>
            <a:pPr algn="l" rtl="0" eaLnBrk="1" hangingPunct="1">
              <a:lnSpc>
                <a:spcPct val="90000"/>
              </a:lnSpc>
            </a:pPr>
            <a:r>
              <a:rPr lang="en-US" sz="2800" smtClean="0"/>
              <a:t>For the monoprotic strong acids,</a:t>
            </a:r>
          </a:p>
          <a:p>
            <a:pPr algn="ctr" rtl="0" eaLnBrk="1" hangingPunct="1">
              <a:lnSpc>
                <a:spcPct val="90000"/>
              </a:lnSpc>
              <a:buFontTx/>
              <a:buNone/>
            </a:pPr>
            <a:r>
              <a:rPr lang="en-US" sz="2800" smtClean="0"/>
              <a:t>[H</a:t>
            </a:r>
            <a:r>
              <a:rPr lang="en-US" sz="2800" baseline="-25000" smtClean="0"/>
              <a:t>3</a:t>
            </a:r>
            <a:r>
              <a:rPr lang="en-US" sz="2800" smtClean="0"/>
              <a:t>O</a:t>
            </a:r>
            <a:r>
              <a:rPr lang="en-US" sz="2800" baseline="30000" smtClean="0"/>
              <a:t>+</a:t>
            </a:r>
            <a:r>
              <a:rPr lang="en-US" sz="2800" smtClean="0"/>
              <a:t>] = [acid].</a:t>
            </a:r>
          </a:p>
        </p:txBody>
      </p:sp>
      <p:sp>
        <p:nvSpPr>
          <p:cNvPr id="671748" name="Slide Number Placeholder 3"/>
          <p:cNvSpPr>
            <a:spLocks noGrp="1"/>
          </p:cNvSpPr>
          <p:nvPr>
            <p:ph type="sldNum" sz="quarter" idx="12"/>
          </p:nvPr>
        </p:nvSpPr>
        <p:spPr>
          <a:noFill/>
        </p:spPr>
        <p:txBody>
          <a:bodyPr/>
          <a:lstStyle/>
          <a:p>
            <a:fld id="{91E2D7F0-0459-4462-A22F-00CD1AC72776}" type="slidenum">
              <a:rPr lang="ar-SA" smtClean="0">
                <a:latin typeface="Arial" pitchFamily="34" charset="0"/>
                <a:cs typeface="Arial" pitchFamily="34" charset="0"/>
              </a:rPr>
              <a:pPr/>
              <a:t>623</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107">
                                            <p:txEl>
                                              <p:pRg st="2" end="2"/>
                                            </p:txEl>
                                          </p:spTgt>
                                        </p:tgtEl>
                                        <p:attrNameLst>
                                          <p:attrName>style.visibility</p:attrName>
                                        </p:attrNameLst>
                                      </p:cBhvr>
                                      <p:to>
                                        <p:strVal val="visible"/>
                                      </p:to>
                                    </p:set>
                                    <p:animEffect transition="in" filter="fade">
                                      <p:cBhvr>
                                        <p:cTn id="7" dur="2000"/>
                                        <p:tgtEl>
                                          <p:spTgt spid="4710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7107">
                                            <p:txEl>
                                              <p:pRg st="4" end="4"/>
                                            </p:txEl>
                                          </p:spTgt>
                                        </p:tgtEl>
                                        <p:attrNameLst>
                                          <p:attrName>style.visibility</p:attrName>
                                        </p:attrNameLst>
                                      </p:cBhvr>
                                      <p:to>
                                        <p:strVal val="visible"/>
                                      </p:to>
                                    </p:set>
                                    <p:animEffect transition="in" filter="fade">
                                      <p:cBhvr>
                                        <p:cTn id="12" dur="2000"/>
                                        <p:tgtEl>
                                          <p:spTgt spid="47107">
                                            <p:txEl>
                                              <p:pRg st="4" end="4"/>
                                            </p:txEl>
                                          </p:spTgt>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47107">
                                            <p:txEl>
                                              <p:pRg st="5" end="5"/>
                                            </p:txEl>
                                          </p:spTgt>
                                        </p:tgtEl>
                                        <p:attrNameLst>
                                          <p:attrName>style.visibility</p:attrName>
                                        </p:attrNameLst>
                                      </p:cBhvr>
                                      <p:to>
                                        <p:strVal val="visible"/>
                                      </p:to>
                                    </p:set>
                                    <p:animEffect transition="in" filter="fade">
                                      <p:cBhvr>
                                        <p:cTn id="16" dur="2000"/>
                                        <p:tgtEl>
                                          <p:spTgt spid="4710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p:bldLst>
  </p:timing>
</p:sld>
</file>

<file path=ppt/slides/slide6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770" name="Rectangle 2"/>
          <p:cNvSpPr>
            <a:spLocks noGrp="1" noChangeArrowheads="1"/>
          </p:cNvSpPr>
          <p:nvPr>
            <p:ph type="title"/>
          </p:nvPr>
        </p:nvSpPr>
        <p:spPr/>
        <p:txBody>
          <a:bodyPr/>
          <a:lstStyle/>
          <a:p>
            <a:pPr eaLnBrk="1" hangingPunct="1"/>
            <a:r>
              <a:rPr lang="en-US" smtClean="0"/>
              <a:t>Strong Bases</a:t>
            </a:r>
          </a:p>
        </p:txBody>
      </p:sp>
      <p:sp>
        <p:nvSpPr>
          <p:cNvPr id="48131" name="Rectangle 3"/>
          <p:cNvSpPr>
            <a:spLocks noGrp="1" noChangeArrowheads="1"/>
          </p:cNvSpPr>
          <p:nvPr>
            <p:ph type="body" idx="1"/>
          </p:nvPr>
        </p:nvSpPr>
        <p:spPr/>
        <p:txBody>
          <a:bodyPr/>
          <a:lstStyle/>
          <a:p>
            <a:pPr algn="l" rtl="0" eaLnBrk="1" hangingPunct="1"/>
            <a:r>
              <a:rPr lang="en-US" sz="2800" smtClean="0"/>
              <a:t>Strong bases are the soluble hydroxides, which are the alkali metal and heavier alkaline earth metal hydroxides (Ca</a:t>
            </a:r>
            <a:r>
              <a:rPr lang="en-US" sz="2800" baseline="30000" smtClean="0"/>
              <a:t>2+</a:t>
            </a:r>
            <a:r>
              <a:rPr lang="en-US" sz="2800" smtClean="0"/>
              <a:t>, Sr</a:t>
            </a:r>
            <a:r>
              <a:rPr lang="en-US" sz="2800" baseline="30000" smtClean="0"/>
              <a:t>2+</a:t>
            </a:r>
            <a:r>
              <a:rPr lang="en-US" sz="2800" smtClean="0"/>
              <a:t>, and Ba</a:t>
            </a:r>
            <a:r>
              <a:rPr lang="en-US" sz="2800" baseline="30000" smtClean="0"/>
              <a:t>2+</a:t>
            </a:r>
            <a:r>
              <a:rPr lang="en-US" sz="2800" smtClean="0"/>
              <a:t>).</a:t>
            </a:r>
          </a:p>
          <a:p>
            <a:pPr algn="l" rtl="0" eaLnBrk="1" hangingPunct="1"/>
            <a:endParaRPr lang="en-US" sz="2800" smtClean="0"/>
          </a:p>
          <a:p>
            <a:pPr algn="l" rtl="0" eaLnBrk="1" hangingPunct="1"/>
            <a:r>
              <a:rPr lang="en-US" sz="2800" smtClean="0"/>
              <a:t>Again, these substances dissociate completely in aqueous solution.</a:t>
            </a:r>
          </a:p>
        </p:txBody>
      </p:sp>
      <p:sp>
        <p:nvSpPr>
          <p:cNvPr id="672772" name="Slide Number Placeholder 3"/>
          <p:cNvSpPr>
            <a:spLocks noGrp="1"/>
          </p:cNvSpPr>
          <p:nvPr>
            <p:ph type="sldNum" sz="quarter" idx="12"/>
          </p:nvPr>
        </p:nvSpPr>
        <p:spPr>
          <a:noFill/>
        </p:spPr>
        <p:txBody>
          <a:bodyPr/>
          <a:lstStyle/>
          <a:p>
            <a:fld id="{F8FC0489-6D4F-4B23-8D29-D7DCEA046006}" type="slidenum">
              <a:rPr lang="ar-SA" smtClean="0">
                <a:latin typeface="Arial" pitchFamily="34" charset="0"/>
                <a:cs typeface="Arial" pitchFamily="34" charset="0"/>
              </a:rPr>
              <a:pPr/>
              <a:t>624</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0"/>
                                  </p:stCondLst>
                                  <p:childTnLst>
                                    <p:set>
                                      <p:cBhvr>
                                        <p:cTn id="6" dur="1" fill="hold">
                                          <p:stCondLst>
                                            <p:cond delay="0"/>
                                          </p:stCondLst>
                                        </p:cTn>
                                        <p:tgtEl>
                                          <p:spTgt spid="48131">
                                            <p:txEl>
                                              <p:pRg st="2" end="2"/>
                                            </p:txEl>
                                          </p:spTgt>
                                        </p:tgtEl>
                                        <p:attrNameLst>
                                          <p:attrName>style.visibility</p:attrName>
                                        </p:attrNameLst>
                                      </p:cBhvr>
                                      <p:to>
                                        <p:strVal val="visible"/>
                                      </p:to>
                                    </p:set>
                                    <p:animEffect transition="in" filter="fade">
                                      <p:cBhvr>
                                        <p:cTn id="7" dur="2000"/>
                                        <p:tgtEl>
                                          <p:spTgt spid="481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p:bldLst>
  </p:timing>
</p:sld>
</file>

<file path=ppt/slides/slide6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28600"/>
            <a:ext cx="9144000" cy="4525963"/>
          </a:xfrm>
        </p:spPr>
        <p:txBody>
          <a:bodyPr/>
          <a:lstStyle/>
          <a:p>
            <a:pPr marL="0" indent="0" algn="l" rtl="0" eaLnBrk="1" hangingPunct="1">
              <a:lnSpc>
                <a:spcPts val="3000"/>
              </a:lnSpc>
              <a:buFont typeface="Wingdings" pitchFamily="2" charset="2"/>
              <a:buNone/>
              <a:defRPr/>
            </a:pPr>
            <a:r>
              <a:rPr lang="en-US" dirty="0" smtClean="0"/>
              <a:t>Ex: What are the concentrations of </a:t>
            </a:r>
            <a:r>
              <a:rPr lang="en-US" dirty="0" err="1" smtClean="0"/>
              <a:t>Hydronium</a:t>
            </a:r>
            <a:r>
              <a:rPr lang="en-US" dirty="0" smtClean="0"/>
              <a:t> Ions (H</a:t>
            </a:r>
            <a:r>
              <a:rPr lang="en-US" baseline="-25000" dirty="0" smtClean="0"/>
              <a:t>3</a:t>
            </a:r>
            <a:r>
              <a:rPr lang="en-US" dirty="0" smtClean="0"/>
              <a:t>O</a:t>
            </a:r>
            <a:r>
              <a:rPr lang="en-US" baseline="30000" dirty="0" smtClean="0"/>
              <a:t>+</a:t>
            </a:r>
            <a:r>
              <a:rPr lang="en-US" dirty="0" smtClean="0"/>
              <a:t>) and Hydroxide  (OH</a:t>
            </a:r>
            <a:r>
              <a:rPr lang="en-US" sz="3600" baseline="30000" dirty="0" smtClean="0"/>
              <a:t>-</a:t>
            </a:r>
            <a:r>
              <a:rPr lang="en-US" dirty="0" smtClean="0"/>
              <a:t>) ions in 1.2 M </a:t>
            </a:r>
            <a:r>
              <a:rPr lang="en-US" dirty="0" err="1" smtClean="0"/>
              <a:t>HBr</a:t>
            </a:r>
            <a:r>
              <a:rPr lang="en-US" dirty="0" smtClean="0"/>
              <a:t>?</a:t>
            </a:r>
          </a:p>
          <a:p>
            <a:pPr algn="ctr" rtl="0" eaLnBrk="1" hangingPunct="1">
              <a:lnSpc>
                <a:spcPts val="3000"/>
              </a:lnSpc>
              <a:buFont typeface="Wingdings" pitchFamily="2" charset="2"/>
              <a:buNone/>
              <a:defRPr/>
            </a:pPr>
            <a:r>
              <a:rPr lang="en-US" sz="2800" dirty="0" err="1" smtClean="0"/>
              <a:t>HBr</a:t>
            </a:r>
            <a:r>
              <a:rPr lang="en-US" sz="2800" dirty="0" smtClean="0"/>
              <a:t>   +   H</a:t>
            </a:r>
            <a:r>
              <a:rPr lang="en-US" sz="2800" baseline="-25000" dirty="0" smtClean="0"/>
              <a:t>2</a:t>
            </a:r>
            <a:r>
              <a:rPr lang="en-US" sz="2800" dirty="0" smtClean="0"/>
              <a:t>O   </a:t>
            </a:r>
            <a:r>
              <a:rPr lang="en-US" sz="2800" dirty="0" smtClean="0">
                <a:sym typeface="Wingdings 3"/>
              </a:rPr>
              <a:t>    H</a:t>
            </a:r>
            <a:r>
              <a:rPr lang="en-US" sz="2800" baseline="-25000" dirty="0" smtClean="0">
                <a:sym typeface="Wingdings 3"/>
              </a:rPr>
              <a:t>3</a:t>
            </a:r>
            <a:r>
              <a:rPr lang="en-US" sz="2800" dirty="0" smtClean="0">
                <a:sym typeface="Wingdings 3"/>
              </a:rPr>
              <a:t>O</a:t>
            </a:r>
            <a:r>
              <a:rPr lang="en-US" sz="2800" baseline="30000" dirty="0" smtClean="0">
                <a:sym typeface="Wingdings 3"/>
              </a:rPr>
              <a:t>+</a:t>
            </a:r>
            <a:r>
              <a:rPr lang="en-US" sz="2800" dirty="0" smtClean="0">
                <a:sym typeface="Wingdings 3"/>
              </a:rPr>
              <a:t>  +   Br</a:t>
            </a:r>
            <a:r>
              <a:rPr lang="en-US" sz="2800" baseline="30000" dirty="0" smtClean="0">
                <a:sym typeface="Wingdings 3"/>
              </a:rPr>
              <a:t>-</a:t>
            </a:r>
          </a:p>
        </p:txBody>
      </p:sp>
      <p:graphicFrame>
        <p:nvGraphicFramePr>
          <p:cNvPr id="4098" name="Object 4" descr="Brown marble"/>
          <p:cNvGraphicFramePr>
            <a:graphicFrameLocks noChangeAspect="1"/>
          </p:cNvGraphicFramePr>
          <p:nvPr/>
        </p:nvGraphicFramePr>
        <p:xfrm>
          <a:off x="1765300" y="5915025"/>
          <a:ext cx="2590800" cy="409575"/>
        </p:xfrm>
        <a:graphic>
          <a:graphicData uri="http://schemas.openxmlformats.org/presentationml/2006/ole">
            <mc:AlternateContent xmlns:mc="http://schemas.openxmlformats.org/markup-compatibility/2006">
              <mc:Choice xmlns:v="urn:schemas-microsoft-com:vml" Requires="v">
                <p:oleObj spid="_x0000_s102412" name="Equation" r:id="rId4" imgW="2641320" imgH="419040" progId="">
                  <p:embed/>
                </p:oleObj>
              </mc:Choice>
              <mc:Fallback>
                <p:oleObj name="Equation" r:id="rId4" imgW="2641320" imgH="419040" progId="">
                  <p:embed/>
                  <p:pic>
                    <p:nvPicPr>
                      <p:cNvPr id="0" name="Object 4"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5300" y="5915025"/>
                        <a:ext cx="2590800" cy="4095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4101" name="Object 5" descr="Brown marble"/>
          <p:cNvGraphicFramePr>
            <a:graphicFrameLocks noChangeAspect="1"/>
          </p:cNvGraphicFramePr>
          <p:nvPr/>
        </p:nvGraphicFramePr>
        <p:xfrm>
          <a:off x="1765300" y="2362200"/>
          <a:ext cx="2438400" cy="330200"/>
        </p:xfrm>
        <a:graphic>
          <a:graphicData uri="http://schemas.openxmlformats.org/presentationml/2006/ole">
            <mc:AlternateContent xmlns:mc="http://schemas.openxmlformats.org/markup-compatibility/2006">
              <mc:Choice xmlns:v="urn:schemas-microsoft-com:vml" Requires="v">
                <p:oleObj spid="_x0000_s102413" name="Equation" r:id="rId7" imgW="2438280" imgH="330120" progId="">
                  <p:embed/>
                </p:oleObj>
              </mc:Choice>
              <mc:Fallback>
                <p:oleObj name="Equation" r:id="rId7" imgW="2438280" imgH="330120" progId="">
                  <p:embed/>
                  <p:pic>
                    <p:nvPicPr>
                      <p:cNvPr id="0" name="Object 5"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5300" y="2362200"/>
                        <a:ext cx="2438400" cy="3302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4102" name="Object 6" descr="Brown marble"/>
          <p:cNvGraphicFramePr>
            <a:graphicFrameLocks noChangeAspect="1"/>
          </p:cNvGraphicFramePr>
          <p:nvPr/>
        </p:nvGraphicFramePr>
        <p:xfrm>
          <a:off x="1765300" y="3051175"/>
          <a:ext cx="2667000" cy="452438"/>
        </p:xfrm>
        <a:graphic>
          <a:graphicData uri="http://schemas.openxmlformats.org/presentationml/2006/ole">
            <mc:AlternateContent xmlns:mc="http://schemas.openxmlformats.org/markup-compatibility/2006">
              <mc:Choice xmlns:v="urn:schemas-microsoft-com:vml" Requires="v">
                <p:oleObj spid="_x0000_s102414" name="Equation" r:id="rId9" imgW="2616120" imgH="444240" progId="">
                  <p:embed/>
                </p:oleObj>
              </mc:Choice>
              <mc:Fallback>
                <p:oleObj name="Equation" r:id="rId9" imgW="2616120" imgH="444240" progId="">
                  <p:embed/>
                  <p:pic>
                    <p:nvPicPr>
                      <p:cNvPr id="0" name="Object 6"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65300" y="3051175"/>
                        <a:ext cx="2667000" cy="45243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4103" name="Object 7" descr="Brown marble"/>
          <p:cNvGraphicFramePr>
            <a:graphicFrameLocks noChangeAspect="1"/>
          </p:cNvGraphicFramePr>
          <p:nvPr/>
        </p:nvGraphicFramePr>
        <p:xfrm>
          <a:off x="1771650" y="3862388"/>
          <a:ext cx="4024313" cy="471487"/>
        </p:xfrm>
        <a:graphic>
          <a:graphicData uri="http://schemas.openxmlformats.org/presentationml/2006/ole">
            <mc:AlternateContent xmlns:mc="http://schemas.openxmlformats.org/markup-compatibility/2006">
              <mc:Choice xmlns:v="urn:schemas-microsoft-com:vml" Requires="v">
                <p:oleObj spid="_x0000_s102415" name="Equation" r:id="rId11" imgW="3797280" imgH="444240" progId="">
                  <p:embed/>
                </p:oleObj>
              </mc:Choice>
              <mc:Fallback>
                <p:oleObj name="Equation" r:id="rId11" imgW="3797280" imgH="444240" progId="">
                  <p:embed/>
                  <p:pic>
                    <p:nvPicPr>
                      <p:cNvPr id="0" name="Object 7"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71650" y="3862388"/>
                        <a:ext cx="4024313" cy="471487"/>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4104" name="Object 8" descr="Brown marble"/>
          <p:cNvGraphicFramePr>
            <a:graphicFrameLocks noChangeAspect="1"/>
          </p:cNvGraphicFramePr>
          <p:nvPr/>
        </p:nvGraphicFramePr>
        <p:xfrm>
          <a:off x="1776413" y="4692650"/>
          <a:ext cx="4167187" cy="863600"/>
        </p:xfrm>
        <a:graphic>
          <a:graphicData uri="http://schemas.openxmlformats.org/presentationml/2006/ole">
            <mc:AlternateContent xmlns:mc="http://schemas.openxmlformats.org/markup-compatibility/2006">
              <mc:Choice xmlns:v="urn:schemas-microsoft-com:vml" Requires="v">
                <p:oleObj spid="_x0000_s102416" name="Equation" r:id="rId13" imgW="4292280" imgH="888840" progId="">
                  <p:embed/>
                </p:oleObj>
              </mc:Choice>
              <mc:Fallback>
                <p:oleObj name="Equation" r:id="rId13" imgW="4292280" imgH="888840" progId="">
                  <p:embed/>
                  <p:pic>
                    <p:nvPicPr>
                      <p:cNvPr id="0" name="Object 8"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76413" y="4692650"/>
                        <a:ext cx="4167187" cy="863600"/>
                      </a:xfrm>
                      <a:prstGeom prst="rect">
                        <a:avLst/>
                      </a:prstGeom>
                      <a:blipFill dpi="0" rotWithShape="0">
                        <a:blip r:embed="rId6"/>
                        <a:srcRect/>
                        <a:tile tx="0" ty="0" sx="100000" sy="100000" flip="none" algn="tl"/>
                      </a:blipFill>
                    </p:spPr>
                  </p:pic>
                </p:oleObj>
              </mc:Fallback>
            </mc:AlternateContent>
          </a:graphicData>
        </a:graphic>
      </p:graphicFrame>
      <p:sp>
        <p:nvSpPr>
          <p:cNvPr id="11" name="TextBox 10"/>
          <p:cNvSpPr txBox="1"/>
          <p:nvPr/>
        </p:nvSpPr>
        <p:spPr>
          <a:xfrm>
            <a:off x="5508625" y="2060575"/>
            <a:ext cx="3352800" cy="1200150"/>
          </a:xfrm>
          <a:prstGeom prst="rect">
            <a:avLst/>
          </a:prstGeom>
          <a:noFill/>
        </p:spPr>
        <p:txBody>
          <a:bodyPr>
            <a:spAutoFit/>
          </a:bodyPr>
          <a:lstStyle/>
          <a:p>
            <a:pPr algn="l" rtl="0">
              <a:defRPr/>
            </a:pPr>
            <a:r>
              <a:rPr lang="en-US" sz="2400" dirty="0" err="1">
                <a:latin typeface="+mn-lt"/>
              </a:rPr>
              <a:t>HBr</a:t>
            </a:r>
            <a:r>
              <a:rPr lang="en-US" sz="2400" dirty="0">
                <a:latin typeface="+mn-lt"/>
              </a:rPr>
              <a:t> is a strong acid and is </a:t>
            </a:r>
            <a:r>
              <a:rPr lang="en-US" sz="2400" dirty="0" err="1">
                <a:latin typeface="+mn-lt"/>
              </a:rPr>
              <a:t>completley</a:t>
            </a:r>
            <a:r>
              <a:rPr lang="en-US" sz="2400" dirty="0">
                <a:latin typeface="+mn-lt"/>
              </a:rPr>
              <a:t> dissociated</a:t>
            </a:r>
          </a:p>
        </p:txBody>
      </p:sp>
      <p:sp>
        <p:nvSpPr>
          <p:cNvPr id="12" name="TextBox 11"/>
          <p:cNvSpPr txBox="1"/>
          <p:nvPr/>
        </p:nvSpPr>
        <p:spPr>
          <a:xfrm>
            <a:off x="5795963" y="3357563"/>
            <a:ext cx="3357562" cy="460375"/>
          </a:xfrm>
          <a:prstGeom prst="rect">
            <a:avLst/>
          </a:prstGeom>
          <a:noFill/>
        </p:spPr>
        <p:txBody>
          <a:bodyPr wrap="none">
            <a:spAutoFit/>
          </a:bodyPr>
          <a:lstStyle/>
          <a:p>
            <a:pPr algn="r" rtl="0">
              <a:defRPr/>
            </a:pPr>
            <a:r>
              <a:rPr lang="en-US" sz="2400" dirty="0" err="1">
                <a:latin typeface="+mn-lt"/>
              </a:rPr>
              <a:t>Autoionization</a:t>
            </a:r>
            <a:r>
              <a:rPr lang="en-US" sz="2400" dirty="0">
                <a:latin typeface="+mn-lt"/>
              </a:rPr>
              <a:t> of Water</a:t>
            </a:r>
          </a:p>
        </p:txBody>
      </p:sp>
      <p:sp>
        <p:nvSpPr>
          <p:cNvPr id="102410" name="Slide Number Placeholder 9"/>
          <p:cNvSpPr>
            <a:spLocks noGrp="1"/>
          </p:cNvSpPr>
          <p:nvPr>
            <p:ph type="sldNum" sz="quarter" idx="12"/>
          </p:nvPr>
        </p:nvSpPr>
        <p:spPr>
          <a:noFill/>
        </p:spPr>
        <p:txBody>
          <a:bodyPr/>
          <a:lstStyle/>
          <a:p>
            <a:fld id="{780F5E52-A85C-40AC-B209-55A3843F75D3}" type="slidenum">
              <a:rPr lang="ar-SA" smtClean="0">
                <a:latin typeface="Arial" pitchFamily="34" charset="0"/>
                <a:cs typeface="Arial" pitchFamily="34" charset="0"/>
              </a:rPr>
              <a:pPr/>
              <a:t>625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101"/>
                                        </p:tgtEl>
                                        <p:attrNameLst>
                                          <p:attrName>style.visibility</p:attrName>
                                        </p:attrNameLst>
                                      </p:cBhvr>
                                      <p:to>
                                        <p:strVal val="visible"/>
                                      </p:to>
                                    </p:set>
                                    <p:animEffect transition="in" filter="diamond(in)">
                                      <p:cBhvr>
                                        <p:cTn id="12" dur="500"/>
                                        <p:tgtEl>
                                          <p:spTgt spid="410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4102"/>
                                        </p:tgtEl>
                                        <p:attrNameLst>
                                          <p:attrName>style.visibility</p:attrName>
                                        </p:attrNameLst>
                                      </p:cBhvr>
                                      <p:to>
                                        <p:strVal val="visible"/>
                                      </p:to>
                                    </p:set>
                                    <p:animEffect transition="in" filter="diamond(in)">
                                      <p:cBhvr>
                                        <p:cTn id="17" dur="500"/>
                                        <p:tgtEl>
                                          <p:spTgt spid="4102"/>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amond(i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4103"/>
                                        </p:tgtEl>
                                        <p:attrNameLst>
                                          <p:attrName>style.visibility</p:attrName>
                                        </p:attrNameLst>
                                      </p:cBhvr>
                                      <p:to>
                                        <p:strVal val="visible"/>
                                      </p:to>
                                    </p:set>
                                    <p:animEffect transition="in" filter="diamond(in)">
                                      <p:cBhvr>
                                        <p:cTn id="27" dur="500"/>
                                        <p:tgtEl>
                                          <p:spTgt spid="4103"/>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diamond(i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4104"/>
                                        </p:tgtEl>
                                        <p:attrNameLst>
                                          <p:attrName>style.visibility</p:attrName>
                                        </p:attrNameLst>
                                      </p:cBhvr>
                                      <p:to>
                                        <p:strVal val="visible"/>
                                      </p:to>
                                    </p:set>
                                    <p:animEffect transition="in" filter="diamond(in)">
                                      <p:cBhvr>
                                        <p:cTn id="37" dur="500"/>
                                        <p:tgtEl>
                                          <p:spTgt spid="4104"/>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4098"/>
                                        </p:tgtEl>
                                        <p:attrNameLst>
                                          <p:attrName>style.visibility</p:attrName>
                                        </p:attrNameLst>
                                      </p:cBhvr>
                                      <p:to>
                                        <p:strVal val="visible"/>
                                      </p:to>
                                    </p:set>
                                    <p:animEffect transition="in" filter="diamond(in)">
                                      <p:cBhvr>
                                        <p:cTn id="4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6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288" y="260350"/>
            <a:ext cx="8229600" cy="4525963"/>
          </a:xfrm>
        </p:spPr>
        <p:txBody>
          <a:bodyPr/>
          <a:lstStyle/>
          <a:p>
            <a:pPr marL="0" indent="0" algn="l" rtl="0" eaLnBrk="1" hangingPunct="1">
              <a:lnSpc>
                <a:spcPts val="3000"/>
              </a:lnSpc>
              <a:buFont typeface="Wingdings" pitchFamily="2" charset="2"/>
              <a:buNone/>
              <a:defRPr/>
            </a:pPr>
            <a:r>
              <a:rPr lang="en-US" dirty="0" smtClean="0">
                <a:sym typeface="Wingdings 3"/>
              </a:rPr>
              <a:t>Ex: What are the concentrations of</a:t>
            </a:r>
            <a:r>
              <a:rPr lang="en-US" dirty="0" smtClean="0"/>
              <a:t> </a:t>
            </a:r>
            <a:r>
              <a:rPr lang="en-US" dirty="0" err="1" smtClean="0"/>
              <a:t>Hydronium</a:t>
            </a:r>
            <a:r>
              <a:rPr lang="en-US" dirty="0" smtClean="0"/>
              <a:t> Ions (H</a:t>
            </a:r>
            <a:r>
              <a:rPr lang="en-US" baseline="-25000" dirty="0" smtClean="0"/>
              <a:t>3</a:t>
            </a:r>
            <a:r>
              <a:rPr lang="en-US" dirty="0" smtClean="0"/>
              <a:t>O</a:t>
            </a:r>
            <a:r>
              <a:rPr lang="en-US" baseline="30000" dirty="0" smtClean="0"/>
              <a:t>+</a:t>
            </a:r>
            <a:r>
              <a:rPr lang="en-US" dirty="0" smtClean="0"/>
              <a:t>) and Hydroxide (OH</a:t>
            </a:r>
            <a:r>
              <a:rPr lang="en-US" sz="3600" baseline="30000" dirty="0" smtClean="0"/>
              <a:t>-</a:t>
            </a:r>
            <a:r>
              <a:rPr lang="en-US" dirty="0" smtClean="0"/>
              <a:t>) ions</a:t>
            </a:r>
            <a:r>
              <a:rPr lang="en-US" dirty="0" smtClean="0">
                <a:sym typeface="Wingdings 3"/>
              </a:rPr>
              <a:t> in 0.085 M Ca(OH)</a:t>
            </a:r>
            <a:r>
              <a:rPr lang="en-US" baseline="-25000" dirty="0" smtClean="0">
                <a:sym typeface="Wingdings 3"/>
              </a:rPr>
              <a:t>2</a:t>
            </a:r>
            <a:r>
              <a:rPr lang="en-US" dirty="0" smtClean="0">
                <a:sym typeface="Wingdings 3"/>
              </a:rPr>
              <a:t>?</a:t>
            </a:r>
          </a:p>
          <a:p>
            <a:pPr algn="ctr" rtl="0" eaLnBrk="1" hangingPunct="1">
              <a:lnSpc>
                <a:spcPts val="3000"/>
              </a:lnSpc>
              <a:buFont typeface="Wingdings" pitchFamily="2" charset="2"/>
              <a:buNone/>
              <a:defRPr/>
            </a:pPr>
            <a:r>
              <a:rPr lang="en-US" sz="2800" dirty="0" smtClean="0">
                <a:sym typeface="Wingdings 3"/>
              </a:rPr>
              <a:t>Ca(OH)</a:t>
            </a:r>
            <a:r>
              <a:rPr lang="en-US" sz="2800" baseline="-25000" dirty="0" smtClean="0">
                <a:sym typeface="Wingdings 3"/>
              </a:rPr>
              <a:t>2</a:t>
            </a:r>
            <a:r>
              <a:rPr lang="en-US" sz="2800" dirty="0" smtClean="0">
                <a:sym typeface="Wingdings 3"/>
              </a:rPr>
              <a:t>          Ca</a:t>
            </a:r>
            <a:r>
              <a:rPr lang="en-US" sz="2800" baseline="30000" dirty="0" smtClean="0">
                <a:sym typeface="Wingdings 3"/>
              </a:rPr>
              <a:t>+2</a:t>
            </a:r>
            <a:r>
              <a:rPr lang="en-US" sz="2800" dirty="0" smtClean="0">
                <a:sym typeface="Wingdings 3"/>
              </a:rPr>
              <a:t>     +    2OH</a:t>
            </a:r>
            <a:r>
              <a:rPr lang="en-US" sz="2800" baseline="30000" dirty="0" smtClean="0">
                <a:sym typeface="Wingdings 3"/>
              </a:rPr>
              <a:t>-</a:t>
            </a:r>
            <a:r>
              <a:rPr lang="en-US" dirty="0" smtClean="0">
                <a:sym typeface="Wingdings 3"/>
              </a:rPr>
              <a:t> </a:t>
            </a:r>
          </a:p>
          <a:p>
            <a:pPr algn="ctr" rtl="0" eaLnBrk="1" hangingPunct="1">
              <a:lnSpc>
                <a:spcPts val="3000"/>
              </a:lnSpc>
              <a:buFont typeface="Wingdings" pitchFamily="2" charset="2"/>
              <a:buNone/>
              <a:defRPr/>
            </a:pPr>
            <a:endParaRPr lang="en-US" dirty="0" smtClean="0"/>
          </a:p>
        </p:txBody>
      </p:sp>
      <p:graphicFrame>
        <p:nvGraphicFramePr>
          <p:cNvPr id="4" name="Object 2" descr="Brown marble"/>
          <p:cNvGraphicFramePr>
            <a:graphicFrameLocks noChangeAspect="1"/>
          </p:cNvGraphicFramePr>
          <p:nvPr/>
        </p:nvGraphicFramePr>
        <p:xfrm>
          <a:off x="1676400" y="5943600"/>
          <a:ext cx="3441700" cy="444500"/>
        </p:xfrm>
        <a:graphic>
          <a:graphicData uri="http://schemas.openxmlformats.org/presentationml/2006/ole">
            <mc:AlternateContent xmlns:mc="http://schemas.openxmlformats.org/markup-compatibility/2006">
              <mc:Choice xmlns:v="urn:schemas-microsoft-com:vml" Requires="v">
                <p:oleObj spid="_x0000_s103436" name="Equation" r:id="rId4" imgW="3441600" imgH="444240" progId="">
                  <p:embed/>
                </p:oleObj>
              </mc:Choice>
              <mc:Fallback>
                <p:oleObj name="Equation" r:id="rId4" imgW="3441600" imgH="44424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400" y="5943600"/>
                        <a:ext cx="34417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51203" name="Object 3" descr="Brown marble"/>
          <p:cNvGraphicFramePr>
            <a:graphicFrameLocks noChangeAspect="1"/>
          </p:cNvGraphicFramePr>
          <p:nvPr/>
        </p:nvGraphicFramePr>
        <p:xfrm>
          <a:off x="1371600" y="2336800"/>
          <a:ext cx="3365500" cy="381000"/>
        </p:xfrm>
        <a:graphic>
          <a:graphicData uri="http://schemas.openxmlformats.org/presentationml/2006/ole">
            <mc:AlternateContent xmlns:mc="http://schemas.openxmlformats.org/markup-compatibility/2006">
              <mc:Choice xmlns:v="urn:schemas-microsoft-com:vml" Requires="v">
                <p:oleObj spid="_x0000_s103437" name="Equation" r:id="rId7" imgW="3365280" imgH="380880" progId="">
                  <p:embed/>
                </p:oleObj>
              </mc:Choice>
              <mc:Fallback>
                <p:oleObj name="Equation" r:id="rId7" imgW="3365280" imgH="38088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71600" y="2336800"/>
                        <a:ext cx="3365500" cy="3810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51204" name="Object 4" descr="Brown marble"/>
          <p:cNvGraphicFramePr>
            <a:graphicFrameLocks noChangeAspect="1"/>
          </p:cNvGraphicFramePr>
          <p:nvPr/>
        </p:nvGraphicFramePr>
        <p:xfrm>
          <a:off x="1066800" y="3149600"/>
          <a:ext cx="4660900" cy="419100"/>
        </p:xfrm>
        <a:graphic>
          <a:graphicData uri="http://schemas.openxmlformats.org/presentationml/2006/ole">
            <mc:AlternateContent xmlns:mc="http://schemas.openxmlformats.org/markup-compatibility/2006">
              <mc:Choice xmlns:v="urn:schemas-microsoft-com:vml" Requires="v">
                <p:oleObj spid="_x0000_s103438" name="Equation" r:id="rId9" imgW="4660560" imgH="419040" progId="">
                  <p:embed/>
                </p:oleObj>
              </mc:Choice>
              <mc:Fallback>
                <p:oleObj name="Equation" r:id="rId9" imgW="4660560" imgH="419040" progId="">
                  <p:embed/>
                  <p:pic>
                    <p:nvPicPr>
                      <p:cNvPr id="0" name="Object 4"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6800" y="3149600"/>
                        <a:ext cx="4660900" cy="4191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51205" name="Object 5" descr="Brown marble"/>
          <p:cNvGraphicFramePr>
            <a:graphicFrameLocks noChangeAspect="1"/>
          </p:cNvGraphicFramePr>
          <p:nvPr/>
        </p:nvGraphicFramePr>
        <p:xfrm>
          <a:off x="1384300" y="4000500"/>
          <a:ext cx="3784600" cy="444500"/>
        </p:xfrm>
        <a:graphic>
          <a:graphicData uri="http://schemas.openxmlformats.org/presentationml/2006/ole">
            <mc:AlternateContent xmlns:mc="http://schemas.openxmlformats.org/markup-compatibility/2006">
              <mc:Choice xmlns:v="urn:schemas-microsoft-com:vml" Requires="v">
                <p:oleObj spid="_x0000_s103439" name="Equation" r:id="rId11" imgW="3784320" imgH="444240" progId="">
                  <p:embed/>
                </p:oleObj>
              </mc:Choice>
              <mc:Fallback>
                <p:oleObj name="Equation" r:id="rId11" imgW="3784320" imgH="444240" progId="">
                  <p:embed/>
                  <p:pic>
                    <p:nvPicPr>
                      <p:cNvPr id="0" name="Object 5"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84300" y="4000500"/>
                        <a:ext cx="37846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51206" name="Object 6" descr="Brown marble"/>
          <p:cNvGraphicFramePr>
            <a:graphicFrameLocks noChangeAspect="1"/>
          </p:cNvGraphicFramePr>
          <p:nvPr/>
        </p:nvGraphicFramePr>
        <p:xfrm>
          <a:off x="1244600" y="4876800"/>
          <a:ext cx="4165600" cy="863600"/>
        </p:xfrm>
        <a:graphic>
          <a:graphicData uri="http://schemas.openxmlformats.org/presentationml/2006/ole">
            <mc:AlternateContent xmlns:mc="http://schemas.openxmlformats.org/markup-compatibility/2006">
              <mc:Choice xmlns:v="urn:schemas-microsoft-com:vml" Requires="v">
                <p:oleObj spid="_x0000_s103440" name="Equation" r:id="rId13" imgW="4165560" imgH="863280" progId="">
                  <p:embed/>
                </p:oleObj>
              </mc:Choice>
              <mc:Fallback>
                <p:oleObj name="Equation" r:id="rId13" imgW="4165560" imgH="863280" progId="">
                  <p:embed/>
                  <p:pic>
                    <p:nvPicPr>
                      <p:cNvPr id="0" name="Object 6"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44600" y="4876800"/>
                        <a:ext cx="4165600" cy="863600"/>
                      </a:xfrm>
                      <a:prstGeom prst="rect">
                        <a:avLst/>
                      </a:prstGeom>
                      <a:blipFill dpi="0" rotWithShape="0">
                        <a:blip r:embed="rId6"/>
                        <a:srcRect/>
                        <a:tile tx="0" ty="0" sx="100000" sy="100000" flip="none" algn="tl"/>
                      </a:blipFill>
                    </p:spPr>
                  </p:pic>
                </p:oleObj>
              </mc:Fallback>
            </mc:AlternateContent>
          </a:graphicData>
        </a:graphic>
      </p:graphicFrame>
      <p:sp>
        <p:nvSpPr>
          <p:cNvPr id="11" name="TextBox 10"/>
          <p:cNvSpPr txBox="1"/>
          <p:nvPr/>
        </p:nvSpPr>
        <p:spPr>
          <a:xfrm>
            <a:off x="6156325" y="2205038"/>
            <a:ext cx="2819400" cy="1016000"/>
          </a:xfrm>
          <a:prstGeom prst="rect">
            <a:avLst/>
          </a:prstGeom>
          <a:noFill/>
        </p:spPr>
        <p:txBody>
          <a:bodyPr>
            <a:spAutoFit/>
          </a:bodyPr>
          <a:lstStyle/>
          <a:p>
            <a:pPr algn="l" rtl="0">
              <a:defRPr/>
            </a:pPr>
            <a:r>
              <a:rPr lang="en-US" sz="2000" dirty="0">
                <a:latin typeface="+mn-lt"/>
              </a:rPr>
              <a:t>Ca(OH)</a:t>
            </a:r>
            <a:r>
              <a:rPr lang="en-US" sz="2000" baseline="-25000" dirty="0">
                <a:latin typeface="+mn-lt"/>
              </a:rPr>
              <a:t>2 </a:t>
            </a:r>
            <a:r>
              <a:rPr lang="en-US" sz="2000" dirty="0">
                <a:latin typeface="+mn-lt"/>
              </a:rPr>
              <a:t> is a strong base and is completely dissociated</a:t>
            </a:r>
          </a:p>
        </p:txBody>
      </p:sp>
      <p:sp>
        <p:nvSpPr>
          <p:cNvPr id="12" name="TextBox 11"/>
          <p:cNvSpPr txBox="1"/>
          <p:nvPr/>
        </p:nvSpPr>
        <p:spPr>
          <a:xfrm>
            <a:off x="6156325" y="3644900"/>
            <a:ext cx="2678113" cy="400050"/>
          </a:xfrm>
          <a:prstGeom prst="rect">
            <a:avLst/>
          </a:prstGeom>
          <a:noFill/>
        </p:spPr>
        <p:txBody>
          <a:bodyPr wrap="none">
            <a:spAutoFit/>
          </a:bodyPr>
          <a:lstStyle/>
          <a:p>
            <a:pPr>
              <a:defRPr/>
            </a:pPr>
            <a:r>
              <a:rPr lang="en-US" sz="2000" dirty="0" err="1">
                <a:latin typeface="+mn-lt"/>
              </a:rPr>
              <a:t>Autoionization</a:t>
            </a:r>
            <a:r>
              <a:rPr lang="en-US" sz="2000" dirty="0">
                <a:latin typeface="+mn-lt"/>
              </a:rPr>
              <a:t> of Water</a:t>
            </a:r>
          </a:p>
        </p:txBody>
      </p:sp>
      <p:sp>
        <p:nvSpPr>
          <p:cNvPr id="103434" name="Slide Number Placeholder 9"/>
          <p:cNvSpPr>
            <a:spLocks noGrp="1"/>
          </p:cNvSpPr>
          <p:nvPr>
            <p:ph type="sldNum" sz="quarter" idx="12"/>
          </p:nvPr>
        </p:nvSpPr>
        <p:spPr>
          <a:noFill/>
        </p:spPr>
        <p:txBody>
          <a:bodyPr/>
          <a:lstStyle/>
          <a:p>
            <a:fld id="{8D6004AD-B93F-4692-9F0C-2E9AEC5F6AA0}" type="slidenum">
              <a:rPr lang="ar-SA" smtClean="0">
                <a:latin typeface="Arial" pitchFamily="34" charset="0"/>
                <a:cs typeface="Arial" pitchFamily="34" charset="0"/>
              </a:rPr>
              <a:pPr/>
              <a:t>626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1203"/>
                                        </p:tgtEl>
                                        <p:attrNameLst>
                                          <p:attrName>style.visibility</p:attrName>
                                        </p:attrNameLst>
                                      </p:cBhvr>
                                      <p:to>
                                        <p:strVal val="visible"/>
                                      </p:to>
                                    </p:set>
                                    <p:animEffect transition="in" filter="diamond(in)">
                                      <p:cBhvr>
                                        <p:cTn id="12" dur="500"/>
                                        <p:tgtEl>
                                          <p:spTgt spid="5120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1204"/>
                                        </p:tgtEl>
                                        <p:attrNameLst>
                                          <p:attrName>style.visibility</p:attrName>
                                        </p:attrNameLst>
                                      </p:cBhvr>
                                      <p:to>
                                        <p:strVal val="visible"/>
                                      </p:to>
                                    </p:set>
                                    <p:animEffect transition="in" filter="diamond(in)">
                                      <p:cBhvr>
                                        <p:cTn id="17" dur="500"/>
                                        <p:tgtEl>
                                          <p:spTgt spid="5120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amond(i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51205"/>
                                        </p:tgtEl>
                                        <p:attrNameLst>
                                          <p:attrName>style.visibility</p:attrName>
                                        </p:attrNameLst>
                                      </p:cBhvr>
                                      <p:to>
                                        <p:strVal val="visible"/>
                                      </p:to>
                                    </p:set>
                                    <p:animEffect transition="in" filter="diamond(in)">
                                      <p:cBhvr>
                                        <p:cTn id="27" dur="500"/>
                                        <p:tgtEl>
                                          <p:spTgt spid="51205"/>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diamond(i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51206"/>
                                        </p:tgtEl>
                                        <p:attrNameLst>
                                          <p:attrName>style.visibility</p:attrName>
                                        </p:attrNameLst>
                                      </p:cBhvr>
                                      <p:to>
                                        <p:strVal val="visible"/>
                                      </p:to>
                                    </p:set>
                                    <p:animEffect transition="in" filter="diamond(in)">
                                      <p:cBhvr>
                                        <p:cTn id="37" dur="500"/>
                                        <p:tgtEl>
                                          <p:spTgt spid="51206"/>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diamond(in)">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6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229600" cy="4525963"/>
          </a:xfrm>
        </p:spPr>
        <p:txBody>
          <a:bodyPr/>
          <a:lstStyle/>
          <a:p>
            <a:pPr marL="0" indent="0" algn="l" rtl="0" eaLnBrk="1" hangingPunct="1">
              <a:buFont typeface="Wingdings" pitchFamily="2" charset="2"/>
              <a:buNone/>
              <a:defRPr/>
            </a:pPr>
            <a:r>
              <a:rPr lang="en-US" dirty="0" smtClean="0"/>
              <a:t>Ex: What is the pH of the following solution:?</a:t>
            </a:r>
          </a:p>
          <a:p>
            <a:pPr algn="ctr" rtl="0" eaLnBrk="1" hangingPunct="1">
              <a:buFont typeface="Wingdings" pitchFamily="2" charset="2"/>
              <a:buNone/>
              <a:defRPr/>
            </a:pPr>
            <a:r>
              <a:rPr lang="en-US" dirty="0" smtClean="0"/>
              <a:t>[OH</a:t>
            </a:r>
            <a:r>
              <a:rPr lang="en-US" sz="3600" baseline="30000" dirty="0" smtClean="0"/>
              <a:t>-</a:t>
            </a:r>
            <a:r>
              <a:rPr lang="en-US" dirty="0" smtClean="0"/>
              <a:t>]  =  5.6 x 10</a:t>
            </a:r>
            <a:r>
              <a:rPr lang="en-US" baseline="30000" dirty="0" smtClean="0"/>
              <a:t>-10</a:t>
            </a:r>
            <a:r>
              <a:rPr lang="en-US" dirty="0" smtClean="0"/>
              <a:t> M</a:t>
            </a:r>
            <a:endParaRPr lang="en-US" baseline="30000" dirty="0" smtClean="0">
              <a:sym typeface="Wingdings 3"/>
            </a:endParaRPr>
          </a:p>
        </p:txBody>
      </p:sp>
      <p:graphicFrame>
        <p:nvGraphicFramePr>
          <p:cNvPr id="34821" name="Object 5" descr="Brown marble"/>
          <p:cNvGraphicFramePr>
            <a:graphicFrameLocks noChangeAspect="1"/>
          </p:cNvGraphicFramePr>
          <p:nvPr/>
        </p:nvGraphicFramePr>
        <p:xfrm>
          <a:off x="1689100" y="1752600"/>
          <a:ext cx="2514600" cy="444500"/>
        </p:xfrm>
        <a:graphic>
          <a:graphicData uri="http://schemas.openxmlformats.org/presentationml/2006/ole">
            <mc:AlternateContent xmlns:mc="http://schemas.openxmlformats.org/markup-compatibility/2006">
              <mc:Choice xmlns:v="urn:schemas-microsoft-com:vml" Requires="v">
                <p:oleObj spid="_x0000_s104462" name="Equation" r:id="rId4" imgW="2514600" imgH="444240" progId="">
                  <p:embed/>
                </p:oleObj>
              </mc:Choice>
              <mc:Fallback>
                <p:oleObj name="Equation" r:id="rId4" imgW="2514600" imgH="444240" progId="">
                  <p:embed/>
                  <p:pic>
                    <p:nvPicPr>
                      <p:cNvPr id="0" name="Object 5"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9100" y="1752600"/>
                        <a:ext cx="25146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4822" name="Object 6" descr="Brown marble"/>
          <p:cNvGraphicFramePr>
            <a:graphicFrameLocks noChangeAspect="1"/>
          </p:cNvGraphicFramePr>
          <p:nvPr/>
        </p:nvGraphicFramePr>
        <p:xfrm>
          <a:off x="1689100" y="2603500"/>
          <a:ext cx="6159500" cy="803275"/>
        </p:xfrm>
        <a:graphic>
          <a:graphicData uri="http://schemas.openxmlformats.org/presentationml/2006/ole">
            <mc:AlternateContent xmlns:mc="http://schemas.openxmlformats.org/markup-compatibility/2006">
              <mc:Choice xmlns:v="urn:schemas-microsoft-com:vml" Requires="v">
                <p:oleObj spid="_x0000_s104463" name="Equation" r:id="rId7" imgW="6616440" imgH="863280" progId="">
                  <p:embed/>
                </p:oleObj>
              </mc:Choice>
              <mc:Fallback>
                <p:oleObj name="Equation" r:id="rId7" imgW="6616440" imgH="863280" progId="">
                  <p:embed/>
                  <p:pic>
                    <p:nvPicPr>
                      <p:cNvPr id="0" name="Object 6"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89100" y="2603500"/>
                        <a:ext cx="6159500" cy="8032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4823" name="Object 7" descr="Brown marble"/>
          <p:cNvGraphicFramePr>
            <a:graphicFrameLocks noChangeAspect="1"/>
          </p:cNvGraphicFramePr>
          <p:nvPr/>
        </p:nvGraphicFramePr>
        <p:xfrm>
          <a:off x="1689100" y="3873500"/>
          <a:ext cx="5461000" cy="444500"/>
        </p:xfrm>
        <a:graphic>
          <a:graphicData uri="http://schemas.openxmlformats.org/presentationml/2006/ole">
            <mc:AlternateContent xmlns:mc="http://schemas.openxmlformats.org/markup-compatibility/2006">
              <mc:Choice xmlns:v="urn:schemas-microsoft-com:vml" Requires="v">
                <p:oleObj spid="_x0000_s104464" name="Equation" r:id="rId9" imgW="5460840" imgH="444240" progId="">
                  <p:embed/>
                </p:oleObj>
              </mc:Choice>
              <mc:Fallback>
                <p:oleObj name="Equation" r:id="rId9" imgW="5460840" imgH="444240" progId="">
                  <p:embed/>
                  <p:pic>
                    <p:nvPicPr>
                      <p:cNvPr id="0" name="Object 7"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89100" y="3873500"/>
                        <a:ext cx="54610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4824" name="Object 8" descr="Brown marble"/>
          <p:cNvGraphicFramePr>
            <a:graphicFrameLocks noChangeAspect="1"/>
          </p:cNvGraphicFramePr>
          <p:nvPr/>
        </p:nvGraphicFramePr>
        <p:xfrm>
          <a:off x="1689100" y="4724400"/>
          <a:ext cx="3937000" cy="444500"/>
        </p:xfrm>
        <a:graphic>
          <a:graphicData uri="http://schemas.openxmlformats.org/presentationml/2006/ole">
            <mc:AlternateContent xmlns:mc="http://schemas.openxmlformats.org/markup-compatibility/2006">
              <mc:Choice xmlns:v="urn:schemas-microsoft-com:vml" Requires="v">
                <p:oleObj spid="_x0000_s104465" name="Equation" r:id="rId11" imgW="3936960" imgH="444240" progId="">
                  <p:embed/>
                </p:oleObj>
              </mc:Choice>
              <mc:Fallback>
                <p:oleObj name="Equation" r:id="rId11" imgW="3936960" imgH="444240" progId="">
                  <p:embed/>
                  <p:pic>
                    <p:nvPicPr>
                      <p:cNvPr id="0" name="Object 8"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89100" y="4724400"/>
                        <a:ext cx="39370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4825" name="Object 9" descr="Brown marble"/>
          <p:cNvGraphicFramePr>
            <a:graphicFrameLocks noChangeAspect="1"/>
          </p:cNvGraphicFramePr>
          <p:nvPr/>
        </p:nvGraphicFramePr>
        <p:xfrm>
          <a:off x="1689100" y="5575300"/>
          <a:ext cx="3886200" cy="342900"/>
        </p:xfrm>
        <a:graphic>
          <a:graphicData uri="http://schemas.openxmlformats.org/presentationml/2006/ole">
            <mc:AlternateContent xmlns:mc="http://schemas.openxmlformats.org/markup-compatibility/2006">
              <mc:Choice xmlns:v="urn:schemas-microsoft-com:vml" Requires="v">
                <p:oleObj spid="_x0000_s104466" name="Equation" r:id="rId13" imgW="3886200" imgH="342720" progId="">
                  <p:embed/>
                </p:oleObj>
              </mc:Choice>
              <mc:Fallback>
                <p:oleObj name="Equation" r:id="rId13" imgW="3886200" imgH="342720" progId="">
                  <p:embed/>
                  <p:pic>
                    <p:nvPicPr>
                      <p:cNvPr id="0" name="Object 9"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89100" y="5575300"/>
                        <a:ext cx="3886200" cy="3429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4826" name="Object 10" descr="Brown marble"/>
          <p:cNvGraphicFramePr>
            <a:graphicFrameLocks noChangeAspect="1"/>
          </p:cNvGraphicFramePr>
          <p:nvPr/>
        </p:nvGraphicFramePr>
        <p:xfrm>
          <a:off x="1689100" y="6324600"/>
          <a:ext cx="1295400" cy="342900"/>
        </p:xfrm>
        <a:graphic>
          <a:graphicData uri="http://schemas.openxmlformats.org/presentationml/2006/ole">
            <mc:AlternateContent xmlns:mc="http://schemas.openxmlformats.org/markup-compatibility/2006">
              <mc:Choice xmlns:v="urn:schemas-microsoft-com:vml" Requires="v">
                <p:oleObj spid="_x0000_s104467" name="Equation" r:id="rId15" imgW="1295280" imgH="342720" progId="">
                  <p:embed/>
                </p:oleObj>
              </mc:Choice>
              <mc:Fallback>
                <p:oleObj name="Equation" r:id="rId15" imgW="1295280" imgH="342720" progId="">
                  <p:embed/>
                  <p:pic>
                    <p:nvPicPr>
                      <p:cNvPr id="0" name="Object 10"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89100" y="6324600"/>
                        <a:ext cx="1295400" cy="342900"/>
                      </a:xfrm>
                      <a:prstGeom prst="rect">
                        <a:avLst/>
                      </a:prstGeom>
                      <a:blipFill dpi="0" rotWithShape="0">
                        <a:blip r:embed="rId6"/>
                        <a:srcRect/>
                        <a:tile tx="0" ty="0" sx="100000" sy="100000" flip="none" algn="tl"/>
                      </a:blipFill>
                    </p:spPr>
                  </p:pic>
                </p:oleObj>
              </mc:Fallback>
            </mc:AlternateContent>
          </a:graphicData>
        </a:graphic>
      </p:graphicFrame>
      <p:sp>
        <p:nvSpPr>
          <p:cNvPr id="104457" name="Slide Number Placeholder 8"/>
          <p:cNvSpPr>
            <a:spLocks noGrp="1"/>
          </p:cNvSpPr>
          <p:nvPr>
            <p:ph type="sldNum" sz="quarter" idx="12"/>
          </p:nvPr>
        </p:nvSpPr>
        <p:spPr>
          <a:noFill/>
        </p:spPr>
        <p:txBody>
          <a:bodyPr/>
          <a:lstStyle/>
          <a:p>
            <a:fld id="{B01F51B1-7644-432D-988E-7B779C16C279}" type="slidenum">
              <a:rPr lang="ar-SA" smtClean="0">
                <a:latin typeface="Arial" pitchFamily="34" charset="0"/>
                <a:cs typeface="Arial" pitchFamily="34" charset="0"/>
              </a:rPr>
              <a:pPr/>
              <a:t>627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4821"/>
                                        </p:tgtEl>
                                        <p:attrNameLst>
                                          <p:attrName>style.visibility</p:attrName>
                                        </p:attrNameLst>
                                      </p:cBhvr>
                                      <p:to>
                                        <p:strVal val="visible"/>
                                      </p:to>
                                    </p:set>
                                    <p:animEffect transition="in" filter="diamond(in)">
                                      <p:cBhvr>
                                        <p:cTn id="7" dur="500"/>
                                        <p:tgtEl>
                                          <p:spTgt spid="3482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4822"/>
                                        </p:tgtEl>
                                        <p:attrNameLst>
                                          <p:attrName>style.visibility</p:attrName>
                                        </p:attrNameLst>
                                      </p:cBhvr>
                                      <p:to>
                                        <p:strVal val="visible"/>
                                      </p:to>
                                    </p:set>
                                    <p:animEffect transition="in" filter="diamond(in)">
                                      <p:cBhvr>
                                        <p:cTn id="12" dur="500"/>
                                        <p:tgtEl>
                                          <p:spTgt spid="3482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4823"/>
                                        </p:tgtEl>
                                        <p:attrNameLst>
                                          <p:attrName>style.visibility</p:attrName>
                                        </p:attrNameLst>
                                      </p:cBhvr>
                                      <p:to>
                                        <p:strVal val="visible"/>
                                      </p:to>
                                    </p:set>
                                    <p:animEffect transition="in" filter="diamond(in)">
                                      <p:cBhvr>
                                        <p:cTn id="17" dur="500"/>
                                        <p:tgtEl>
                                          <p:spTgt spid="3482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4824"/>
                                        </p:tgtEl>
                                        <p:attrNameLst>
                                          <p:attrName>style.visibility</p:attrName>
                                        </p:attrNameLst>
                                      </p:cBhvr>
                                      <p:to>
                                        <p:strVal val="visible"/>
                                      </p:to>
                                    </p:set>
                                    <p:animEffect transition="in" filter="diamond(in)">
                                      <p:cBhvr>
                                        <p:cTn id="22" dur="500"/>
                                        <p:tgtEl>
                                          <p:spTgt spid="34824"/>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4825"/>
                                        </p:tgtEl>
                                        <p:attrNameLst>
                                          <p:attrName>style.visibility</p:attrName>
                                        </p:attrNameLst>
                                      </p:cBhvr>
                                      <p:to>
                                        <p:strVal val="visible"/>
                                      </p:to>
                                    </p:set>
                                    <p:animEffect transition="in" filter="diamond(in)">
                                      <p:cBhvr>
                                        <p:cTn id="27" dur="500"/>
                                        <p:tgtEl>
                                          <p:spTgt spid="34825"/>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34826"/>
                                        </p:tgtEl>
                                        <p:attrNameLst>
                                          <p:attrName>style.visibility</p:attrName>
                                        </p:attrNameLst>
                                      </p:cBhvr>
                                      <p:to>
                                        <p:strVal val="visible"/>
                                      </p:to>
                                    </p:set>
                                    <p:animEffect transition="in" filter="diamond(in)">
                                      <p:cBhvr>
                                        <p:cTn id="32" dur="500"/>
                                        <p:tgtEl>
                                          <p:spTgt spid="34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8600"/>
            <a:ext cx="8229600" cy="4525963"/>
          </a:xfrm>
        </p:spPr>
        <p:txBody>
          <a:bodyPr/>
          <a:lstStyle/>
          <a:p>
            <a:pPr marL="0" indent="0" algn="l" rtl="0" eaLnBrk="1" hangingPunct="1">
              <a:buFont typeface="Wingdings" pitchFamily="2" charset="2"/>
              <a:buNone/>
              <a:defRPr/>
            </a:pPr>
            <a:r>
              <a:rPr lang="en-US" dirty="0" smtClean="0">
                <a:sym typeface="Wingdings 3"/>
              </a:rPr>
              <a:t>Ex: What is the </a:t>
            </a:r>
            <a:r>
              <a:rPr lang="en-US" dirty="0" err="1" smtClean="0">
                <a:sym typeface="Wingdings 3"/>
              </a:rPr>
              <a:t>pOH</a:t>
            </a:r>
            <a:r>
              <a:rPr lang="en-US" dirty="0" smtClean="0">
                <a:sym typeface="Wingdings 3"/>
              </a:rPr>
              <a:t> of the following solution:?</a:t>
            </a:r>
          </a:p>
          <a:p>
            <a:pPr algn="ctr" rtl="0" eaLnBrk="1" hangingPunct="1">
              <a:buFont typeface="Wingdings" pitchFamily="2" charset="2"/>
              <a:buNone/>
              <a:defRPr/>
            </a:pPr>
            <a:r>
              <a:rPr lang="en-US" dirty="0" smtClean="0">
                <a:sym typeface="Wingdings 3"/>
              </a:rPr>
              <a:t>[H</a:t>
            </a:r>
            <a:r>
              <a:rPr lang="en-US" baseline="-25000" dirty="0" smtClean="0">
                <a:sym typeface="Wingdings 3"/>
              </a:rPr>
              <a:t>3</a:t>
            </a:r>
            <a:r>
              <a:rPr lang="en-US" dirty="0" smtClean="0">
                <a:sym typeface="Wingdings 3"/>
              </a:rPr>
              <a:t>O</a:t>
            </a:r>
            <a:r>
              <a:rPr lang="en-US" baseline="30000" dirty="0" smtClean="0">
                <a:sym typeface="Wingdings 3"/>
              </a:rPr>
              <a:t>+</a:t>
            </a:r>
            <a:r>
              <a:rPr lang="en-US" dirty="0" smtClean="0">
                <a:sym typeface="Wingdings 3"/>
              </a:rPr>
              <a:t>]  =  9.3 x 10</a:t>
            </a:r>
            <a:r>
              <a:rPr lang="en-US" baseline="30000" dirty="0" smtClean="0">
                <a:sym typeface="Wingdings 3"/>
              </a:rPr>
              <a:t>-4</a:t>
            </a:r>
            <a:r>
              <a:rPr lang="en-US" dirty="0" smtClean="0">
                <a:sym typeface="Wingdings 3"/>
              </a:rPr>
              <a:t> M</a:t>
            </a:r>
            <a:endParaRPr lang="en-US" dirty="0" smtClean="0"/>
          </a:p>
        </p:txBody>
      </p:sp>
      <p:graphicFrame>
        <p:nvGraphicFramePr>
          <p:cNvPr id="35844" name="Object 4" descr="Brown marble"/>
          <p:cNvGraphicFramePr>
            <a:graphicFrameLocks noChangeAspect="1"/>
          </p:cNvGraphicFramePr>
          <p:nvPr/>
        </p:nvGraphicFramePr>
        <p:xfrm>
          <a:off x="2411413" y="1989138"/>
          <a:ext cx="2514600" cy="444500"/>
        </p:xfrm>
        <a:graphic>
          <a:graphicData uri="http://schemas.openxmlformats.org/presentationml/2006/ole">
            <mc:AlternateContent xmlns:mc="http://schemas.openxmlformats.org/markup-compatibility/2006">
              <mc:Choice xmlns:v="urn:schemas-microsoft-com:vml" Requires="v">
                <p:oleObj spid="_x0000_s105486" name="Equation" r:id="rId4" imgW="2514600" imgH="444240" progId="">
                  <p:embed/>
                </p:oleObj>
              </mc:Choice>
              <mc:Fallback>
                <p:oleObj name="Equation" r:id="rId4" imgW="2514600" imgH="444240" progId="">
                  <p:embed/>
                  <p:pic>
                    <p:nvPicPr>
                      <p:cNvPr id="0" name="Object 4"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1413" y="1989138"/>
                        <a:ext cx="25146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5845" name="Object 5" descr="Brown marble"/>
          <p:cNvGraphicFramePr>
            <a:graphicFrameLocks noChangeAspect="1"/>
          </p:cNvGraphicFramePr>
          <p:nvPr/>
        </p:nvGraphicFramePr>
        <p:xfrm>
          <a:off x="1741488" y="2600325"/>
          <a:ext cx="5268912" cy="838200"/>
        </p:xfrm>
        <a:graphic>
          <a:graphicData uri="http://schemas.openxmlformats.org/presentationml/2006/ole">
            <mc:AlternateContent xmlns:mc="http://schemas.openxmlformats.org/markup-compatibility/2006">
              <mc:Choice xmlns:v="urn:schemas-microsoft-com:vml" Requires="v">
                <p:oleObj spid="_x0000_s105487" name="Equation" r:id="rId7" imgW="5587920" imgH="888840" progId="">
                  <p:embed/>
                </p:oleObj>
              </mc:Choice>
              <mc:Fallback>
                <p:oleObj name="Equation" r:id="rId7" imgW="5587920" imgH="888840" progId="">
                  <p:embed/>
                  <p:pic>
                    <p:nvPicPr>
                      <p:cNvPr id="0" name="Object 5"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41488" y="2600325"/>
                        <a:ext cx="5268912" cy="8382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5846" name="Object 6" descr="Brown marble"/>
          <p:cNvGraphicFramePr>
            <a:graphicFrameLocks noChangeAspect="1"/>
          </p:cNvGraphicFramePr>
          <p:nvPr/>
        </p:nvGraphicFramePr>
        <p:xfrm>
          <a:off x="1741488" y="3843338"/>
          <a:ext cx="5715000" cy="444500"/>
        </p:xfrm>
        <a:graphic>
          <a:graphicData uri="http://schemas.openxmlformats.org/presentationml/2006/ole">
            <mc:AlternateContent xmlns:mc="http://schemas.openxmlformats.org/markup-compatibility/2006">
              <mc:Choice xmlns:v="urn:schemas-microsoft-com:vml" Requires="v">
                <p:oleObj spid="_x0000_s105488" name="Equation" r:id="rId9" imgW="5715000" imgH="444240" progId="">
                  <p:embed/>
                </p:oleObj>
              </mc:Choice>
              <mc:Fallback>
                <p:oleObj name="Equation" r:id="rId9" imgW="5715000" imgH="444240" progId="">
                  <p:embed/>
                  <p:pic>
                    <p:nvPicPr>
                      <p:cNvPr id="0" name="Object 6"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41488" y="3843338"/>
                        <a:ext cx="57150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5847" name="Object 7" descr="Brown marble"/>
          <p:cNvGraphicFramePr>
            <a:graphicFrameLocks noChangeAspect="1"/>
          </p:cNvGraphicFramePr>
          <p:nvPr/>
        </p:nvGraphicFramePr>
        <p:xfrm>
          <a:off x="1741488" y="4691063"/>
          <a:ext cx="4572000" cy="444500"/>
        </p:xfrm>
        <a:graphic>
          <a:graphicData uri="http://schemas.openxmlformats.org/presentationml/2006/ole">
            <mc:AlternateContent xmlns:mc="http://schemas.openxmlformats.org/markup-compatibility/2006">
              <mc:Choice xmlns:v="urn:schemas-microsoft-com:vml" Requires="v">
                <p:oleObj spid="_x0000_s105489" name="Equation" r:id="rId11" imgW="4572000" imgH="444240" progId="">
                  <p:embed/>
                </p:oleObj>
              </mc:Choice>
              <mc:Fallback>
                <p:oleObj name="Equation" r:id="rId11" imgW="4572000" imgH="444240" progId="">
                  <p:embed/>
                  <p:pic>
                    <p:nvPicPr>
                      <p:cNvPr id="0" name="Object 7"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41488" y="4691063"/>
                        <a:ext cx="45720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5848" name="Object 8" descr="Brown marble"/>
          <p:cNvGraphicFramePr>
            <a:graphicFrameLocks noChangeAspect="1"/>
          </p:cNvGraphicFramePr>
          <p:nvPr/>
        </p:nvGraphicFramePr>
        <p:xfrm>
          <a:off x="1741488" y="5540375"/>
          <a:ext cx="5359400" cy="342900"/>
        </p:xfrm>
        <a:graphic>
          <a:graphicData uri="http://schemas.openxmlformats.org/presentationml/2006/ole">
            <mc:AlternateContent xmlns:mc="http://schemas.openxmlformats.org/markup-compatibility/2006">
              <mc:Choice xmlns:v="urn:schemas-microsoft-com:vml" Requires="v">
                <p:oleObj spid="_x0000_s105490" name="Equation" r:id="rId13" imgW="5359320" imgH="342720" progId="">
                  <p:embed/>
                </p:oleObj>
              </mc:Choice>
              <mc:Fallback>
                <p:oleObj name="Equation" r:id="rId13" imgW="5359320" imgH="342720" progId="">
                  <p:embed/>
                  <p:pic>
                    <p:nvPicPr>
                      <p:cNvPr id="0" name="Object 8"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41488" y="5540375"/>
                        <a:ext cx="5359400" cy="3429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5849" name="Object 9" descr="Brown marble"/>
          <p:cNvGraphicFramePr>
            <a:graphicFrameLocks noChangeAspect="1"/>
          </p:cNvGraphicFramePr>
          <p:nvPr/>
        </p:nvGraphicFramePr>
        <p:xfrm>
          <a:off x="1741488" y="6286500"/>
          <a:ext cx="1270000" cy="342900"/>
        </p:xfrm>
        <a:graphic>
          <a:graphicData uri="http://schemas.openxmlformats.org/presentationml/2006/ole">
            <mc:AlternateContent xmlns:mc="http://schemas.openxmlformats.org/markup-compatibility/2006">
              <mc:Choice xmlns:v="urn:schemas-microsoft-com:vml" Requires="v">
                <p:oleObj spid="_x0000_s105491" name="Equation" r:id="rId15" imgW="1269720" imgH="342720" progId="">
                  <p:embed/>
                </p:oleObj>
              </mc:Choice>
              <mc:Fallback>
                <p:oleObj name="Equation" r:id="rId15" imgW="1269720" imgH="342720" progId="">
                  <p:embed/>
                  <p:pic>
                    <p:nvPicPr>
                      <p:cNvPr id="0" name="Object 9"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41488" y="6286500"/>
                        <a:ext cx="1270000" cy="342900"/>
                      </a:xfrm>
                      <a:prstGeom prst="rect">
                        <a:avLst/>
                      </a:prstGeom>
                      <a:blipFill dpi="0" rotWithShape="0">
                        <a:blip r:embed="rId6"/>
                        <a:srcRect/>
                        <a:tile tx="0" ty="0" sx="100000" sy="100000" flip="none" algn="tl"/>
                      </a:blipFill>
                    </p:spPr>
                  </p:pic>
                </p:oleObj>
              </mc:Fallback>
            </mc:AlternateContent>
          </a:graphicData>
        </a:graphic>
      </p:graphicFrame>
      <p:sp>
        <p:nvSpPr>
          <p:cNvPr id="105481" name="Slide Number Placeholder 8"/>
          <p:cNvSpPr>
            <a:spLocks noGrp="1"/>
          </p:cNvSpPr>
          <p:nvPr>
            <p:ph type="sldNum" sz="quarter" idx="12"/>
          </p:nvPr>
        </p:nvSpPr>
        <p:spPr>
          <a:noFill/>
        </p:spPr>
        <p:txBody>
          <a:bodyPr/>
          <a:lstStyle/>
          <a:p>
            <a:fld id="{53AA01B4-04F3-44A9-9425-2FD43FBB7232}" type="slidenum">
              <a:rPr lang="ar-SA" smtClean="0">
                <a:latin typeface="Arial" pitchFamily="34" charset="0"/>
                <a:cs typeface="Arial" pitchFamily="34" charset="0"/>
              </a:rPr>
              <a:pPr/>
              <a:t>628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diamond(in)">
                                      <p:cBhvr>
                                        <p:cTn id="7" dur="500"/>
                                        <p:tgtEl>
                                          <p:spTgt spid="3584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5845"/>
                                        </p:tgtEl>
                                        <p:attrNameLst>
                                          <p:attrName>style.visibility</p:attrName>
                                        </p:attrNameLst>
                                      </p:cBhvr>
                                      <p:to>
                                        <p:strVal val="visible"/>
                                      </p:to>
                                    </p:set>
                                    <p:animEffect transition="in" filter="diamond(in)">
                                      <p:cBhvr>
                                        <p:cTn id="12" dur="500"/>
                                        <p:tgtEl>
                                          <p:spTgt spid="3584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5846"/>
                                        </p:tgtEl>
                                        <p:attrNameLst>
                                          <p:attrName>style.visibility</p:attrName>
                                        </p:attrNameLst>
                                      </p:cBhvr>
                                      <p:to>
                                        <p:strVal val="visible"/>
                                      </p:to>
                                    </p:set>
                                    <p:animEffect transition="in" filter="diamond(in)">
                                      <p:cBhvr>
                                        <p:cTn id="17" dur="500"/>
                                        <p:tgtEl>
                                          <p:spTgt spid="3584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5847"/>
                                        </p:tgtEl>
                                        <p:attrNameLst>
                                          <p:attrName>style.visibility</p:attrName>
                                        </p:attrNameLst>
                                      </p:cBhvr>
                                      <p:to>
                                        <p:strVal val="visible"/>
                                      </p:to>
                                    </p:set>
                                    <p:animEffect transition="in" filter="diamond(in)">
                                      <p:cBhvr>
                                        <p:cTn id="22" dur="500"/>
                                        <p:tgtEl>
                                          <p:spTgt spid="3584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5848"/>
                                        </p:tgtEl>
                                        <p:attrNameLst>
                                          <p:attrName>style.visibility</p:attrName>
                                        </p:attrNameLst>
                                      </p:cBhvr>
                                      <p:to>
                                        <p:strVal val="visible"/>
                                      </p:to>
                                    </p:set>
                                    <p:animEffect transition="in" filter="diamond(in)">
                                      <p:cBhvr>
                                        <p:cTn id="27" dur="500"/>
                                        <p:tgtEl>
                                          <p:spTgt spid="35848"/>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35849"/>
                                        </p:tgtEl>
                                        <p:attrNameLst>
                                          <p:attrName>style.visibility</p:attrName>
                                        </p:attrNameLst>
                                      </p:cBhvr>
                                      <p:to>
                                        <p:strVal val="visible"/>
                                      </p:to>
                                    </p:set>
                                    <p:animEffect transition="in" filter="diamond(in)">
                                      <p:cBhvr>
                                        <p:cTn id="32" dur="500"/>
                                        <p:tgtEl>
                                          <p:spTgt spid="35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6" name="Content Placeholder 2"/>
          <p:cNvSpPr>
            <a:spLocks noGrp="1"/>
          </p:cNvSpPr>
          <p:nvPr>
            <p:ph idx="1"/>
          </p:nvPr>
        </p:nvSpPr>
        <p:spPr>
          <a:xfrm>
            <a:off x="533400" y="304800"/>
            <a:ext cx="8229600" cy="5867400"/>
          </a:xfrm>
        </p:spPr>
        <p:txBody>
          <a:bodyPr/>
          <a:lstStyle/>
          <a:p>
            <a:pPr marL="0" indent="0" algn="l" rtl="0" eaLnBrk="1" hangingPunct="1">
              <a:buFont typeface="Wingdings" pitchFamily="2" charset="2"/>
              <a:buNone/>
            </a:pPr>
            <a:r>
              <a:rPr lang="en-US" smtClean="0"/>
              <a:t>Ex: What is the pH of a solution containing 0.00256 M HCl?</a:t>
            </a:r>
          </a:p>
        </p:txBody>
      </p:sp>
      <p:graphicFrame>
        <p:nvGraphicFramePr>
          <p:cNvPr id="4" name="Object 4" descr="Brown marble"/>
          <p:cNvGraphicFramePr>
            <a:graphicFrameLocks noChangeAspect="1"/>
          </p:cNvGraphicFramePr>
          <p:nvPr/>
        </p:nvGraphicFramePr>
        <p:xfrm>
          <a:off x="2133600" y="1371600"/>
          <a:ext cx="4368800" cy="444500"/>
        </p:xfrm>
        <a:graphic>
          <a:graphicData uri="http://schemas.openxmlformats.org/presentationml/2006/ole">
            <mc:AlternateContent xmlns:mc="http://schemas.openxmlformats.org/markup-compatibility/2006">
              <mc:Choice xmlns:v="urn:schemas-microsoft-com:vml" Requires="v">
                <p:oleObj spid="_x0000_s106514" name="Equation" r:id="rId4" imgW="4368600" imgH="444240" progId="">
                  <p:embed/>
                </p:oleObj>
              </mc:Choice>
              <mc:Fallback>
                <p:oleObj name="Equation" r:id="rId4" imgW="4368600" imgH="444240" progId="">
                  <p:embed/>
                  <p:pic>
                    <p:nvPicPr>
                      <p:cNvPr id="0" name="Object 4"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1371600"/>
                        <a:ext cx="43688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5" name="Object 5" descr="Brown marble"/>
          <p:cNvGraphicFramePr>
            <a:graphicFrameLocks noChangeAspect="1"/>
          </p:cNvGraphicFramePr>
          <p:nvPr/>
        </p:nvGraphicFramePr>
        <p:xfrm>
          <a:off x="1543050" y="3048000"/>
          <a:ext cx="5956300" cy="444500"/>
        </p:xfrm>
        <a:graphic>
          <a:graphicData uri="http://schemas.openxmlformats.org/presentationml/2006/ole">
            <mc:AlternateContent xmlns:mc="http://schemas.openxmlformats.org/markup-compatibility/2006">
              <mc:Choice xmlns:v="urn:schemas-microsoft-com:vml" Requires="v">
                <p:oleObj spid="_x0000_s106515" name="Equation" r:id="rId7" imgW="5956200" imgH="444240" progId="">
                  <p:embed/>
                </p:oleObj>
              </mc:Choice>
              <mc:Fallback>
                <p:oleObj name="Equation" r:id="rId7" imgW="5956200" imgH="444240" progId="">
                  <p:embed/>
                  <p:pic>
                    <p:nvPicPr>
                      <p:cNvPr id="0" name="Object 5"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43050" y="3048000"/>
                        <a:ext cx="59563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6870" name="Object 6" descr="Brown marble"/>
          <p:cNvGraphicFramePr>
            <a:graphicFrameLocks noChangeAspect="1"/>
          </p:cNvGraphicFramePr>
          <p:nvPr/>
        </p:nvGraphicFramePr>
        <p:xfrm>
          <a:off x="1841500" y="1905000"/>
          <a:ext cx="5359400" cy="342900"/>
        </p:xfrm>
        <a:graphic>
          <a:graphicData uri="http://schemas.openxmlformats.org/presentationml/2006/ole">
            <mc:AlternateContent xmlns:mc="http://schemas.openxmlformats.org/markup-compatibility/2006">
              <mc:Choice xmlns:v="urn:schemas-microsoft-com:vml" Requires="v">
                <p:oleObj spid="_x0000_s106516" name="Equation" r:id="rId9" imgW="5359320" imgH="342720" progId="">
                  <p:embed/>
                </p:oleObj>
              </mc:Choice>
              <mc:Fallback>
                <p:oleObj name="Equation" r:id="rId9" imgW="5359320" imgH="342720" progId="">
                  <p:embed/>
                  <p:pic>
                    <p:nvPicPr>
                      <p:cNvPr id="0" name="Object 6"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41500" y="1905000"/>
                        <a:ext cx="5359400" cy="3429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6871" name="Object 7" descr="Brown marble"/>
          <p:cNvGraphicFramePr>
            <a:graphicFrameLocks noChangeAspect="1"/>
          </p:cNvGraphicFramePr>
          <p:nvPr/>
        </p:nvGraphicFramePr>
        <p:xfrm>
          <a:off x="1524000" y="2476500"/>
          <a:ext cx="5994400" cy="342900"/>
        </p:xfrm>
        <a:graphic>
          <a:graphicData uri="http://schemas.openxmlformats.org/presentationml/2006/ole">
            <mc:AlternateContent xmlns:mc="http://schemas.openxmlformats.org/markup-compatibility/2006">
              <mc:Choice xmlns:v="urn:schemas-microsoft-com:vml" Requires="v">
                <p:oleObj spid="_x0000_s106517" name="Equation" r:id="rId11" imgW="5994360" imgH="342720" progId="">
                  <p:embed/>
                </p:oleObj>
              </mc:Choice>
              <mc:Fallback>
                <p:oleObj name="Equation" r:id="rId11" imgW="5994360" imgH="342720" progId="">
                  <p:embed/>
                  <p:pic>
                    <p:nvPicPr>
                      <p:cNvPr id="0" name="Object 7"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24000" y="2476500"/>
                        <a:ext cx="5994400" cy="3429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8" name="Object 8" descr="Brown marble"/>
          <p:cNvGraphicFramePr>
            <a:graphicFrameLocks noChangeAspect="1"/>
          </p:cNvGraphicFramePr>
          <p:nvPr/>
        </p:nvGraphicFramePr>
        <p:xfrm>
          <a:off x="2622550" y="3822700"/>
          <a:ext cx="2463800" cy="444500"/>
        </p:xfrm>
        <a:graphic>
          <a:graphicData uri="http://schemas.openxmlformats.org/presentationml/2006/ole">
            <mc:AlternateContent xmlns:mc="http://schemas.openxmlformats.org/markup-compatibility/2006">
              <mc:Choice xmlns:v="urn:schemas-microsoft-com:vml" Requires="v">
                <p:oleObj spid="_x0000_s106518" name="Equation" r:id="rId13" imgW="2463480" imgH="444240" progId="">
                  <p:embed/>
                </p:oleObj>
              </mc:Choice>
              <mc:Fallback>
                <p:oleObj name="Equation" r:id="rId13" imgW="2463480" imgH="444240" progId="">
                  <p:embed/>
                  <p:pic>
                    <p:nvPicPr>
                      <p:cNvPr id="0" name="Object 8"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22550" y="3822700"/>
                        <a:ext cx="24638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6503" name="Object 9"/>
          <p:cNvGraphicFramePr>
            <a:graphicFrameLocks noChangeAspect="1"/>
          </p:cNvGraphicFramePr>
          <p:nvPr/>
        </p:nvGraphicFramePr>
        <p:xfrm>
          <a:off x="3898900" y="2689225"/>
          <a:ext cx="177800" cy="292100"/>
        </p:xfrm>
        <a:graphic>
          <a:graphicData uri="http://schemas.openxmlformats.org/presentationml/2006/ole">
            <mc:AlternateContent xmlns:mc="http://schemas.openxmlformats.org/markup-compatibility/2006">
              <mc:Choice xmlns:v="urn:schemas-microsoft-com:vml" Requires="v">
                <p:oleObj spid="_x0000_s106519" name="Equation" r:id="rId15" imgW="177480" imgH="291960" progId="">
                  <p:embed/>
                </p:oleObj>
              </mc:Choice>
              <mc:Fallback>
                <p:oleObj name="Equation" r:id="rId15" imgW="177480" imgH="291960" progId="">
                  <p:embed/>
                  <p:pic>
                    <p:nvPicPr>
                      <p:cNvPr id="0" name="Object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898900" y="2689225"/>
                        <a:ext cx="177800" cy="29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874" name="Object 10" descr="Brown marble"/>
          <p:cNvGraphicFramePr>
            <a:graphicFrameLocks noChangeAspect="1"/>
          </p:cNvGraphicFramePr>
          <p:nvPr/>
        </p:nvGraphicFramePr>
        <p:xfrm>
          <a:off x="2622550" y="4838700"/>
          <a:ext cx="2692400" cy="342900"/>
        </p:xfrm>
        <a:graphic>
          <a:graphicData uri="http://schemas.openxmlformats.org/presentationml/2006/ole">
            <mc:AlternateContent xmlns:mc="http://schemas.openxmlformats.org/markup-compatibility/2006">
              <mc:Choice xmlns:v="urn:schemas-microsoft-com:vml" Requires="v">
                <p:oleObj spid="_x0000_s106520" name="Equation" r:id="rId17" imgW="2692080" imgH="342720" progId="">
                  <p:embed/>
                </p:oleObj>
              </mc:Choice>
              <mc:Fallback>
                <p:oleObj name="Equation" r:id="rId17" imgW="2692080" imgH="342720" progId="">
                  <p:embed/>
                  <p:pic>
                    <p:nvPicPr>
                      <p:cNvPr id="0" name="Object 10" descr="Brown marbl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622550" y="4838700"/>
                        <a:ext cx="2692400" cy="3429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6875" name="Object 11" descr="Brown marble"/>
          <p:cNvGraphicFramePr>
            <a:graphicFrameLocks noChangeAspect="1"/>
          </p:cNvGraphicFramePr>
          <p:nvPr/>
        </p:nvGraphicFramePr>
        <p:xfrm>
          <a:off x="2622550" y="5753100"/>
          <a:ext cx="2933700" cy="342900"/>
        </p:xfrm>
        <a:graphic>
          <a:graphicData uri="http://schemas.openxmlformats.org/presentationml/2006/ole">
            <mc:AlternateContent xmlns:mc="http://schemas.openxmlformats.org/markup-compatibility/2006">
              <mc:Choice xmlns:v="urn:schemas-microsoft-com:vml" Requires="v">
                <p:oleObj spid="_x0000_s106521" name="Equation" r:id="rId19" imgW="2933640" imgH="342720" progId="">
                  <p:embed/>
                </p:oleObj>
              </mc:Choice>
              <mc:Fallback>
                <p:oleObj name="Equation" r:id="rId19" imgW="2933640" imgH="342720" progId="">
                  <p:embed/>
                  <p:pic>
                    <p:nvPicPr>
                      <p:cNvPr id="0" name="Object 11" descr="Brown marbl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622550" y="5753100"/>
                        <a:ext cx="2933700" cy="342900"/>
                      </a:xfrm>
                      <a:prstGeom prst="rect">
                        <a:avLst/>
                      </a:prstGeom>
                      <a:blipFill dpi="0" rotWithShape="0">
                        <a:blip r:embed="rId6"/>
                        <a:srcRect/>
                        <a:tile tx="0" ty="0" sx="100000" sy="100000" flip="none" algn="tl"/>
                      </a:blipFill>
                    </p:spPr>
                  </p:pic>
                </p:oleObj>
              </mc:Fallback>
            </mc:AlternateContent>
          </a:graphicData>
        </a:graphic>
      </p:graphicFrame>
      <p:sp>
        <p:nvSpPr>
          <p:cNvPr id="106507" name="Slide Number Placeholder 10"/>
          <p:cNvSpPr>
            <a:spLocks noGrp="1"/>
          </p:cNvSpPr>
          <p:nvPr>
            <p:ph type="sldNum" sz="quarter" idx="12"/>
          </p:nvPr>
        </p:nvSpPr>
        <p:spPr>
          <a:noFill/>
        </p:spPr>
        <p:txBody>
          <a:bodyPr/>
          <a:lstStyle/>
          <a:p>
            <a:fld id="{74639226-3421-40EE-91DB-6EF2B639366D}" type="slidenum">
              <a:rPr lang="ar-SA" smtClean="0">
                <a:latin typeface="Arial" pitchFamily="34" charset="0"/>
                <a:cs typeface="Arial" pitchFamily="34" charset="0"/>
              </a:rPr>
              <a:pPr/>
              <a:t>629</a:t>
            </a:fld>
            <a:endParaRPr lang="en-US" smtClean="0">
              <a:latin typeface="Arial" pitchFamily="34" charset="0"/>
              <a:cs typeface="Arial" pitchFamily="34" charset="0"/>
            </a:endParaRPr>
          </a:p>
        </p:txBody>
      </p:sp>
      <p:sp>
        <p:nvSpPr>
          <p:cNvPr id="106508" name="Rectangle 4"/>
          <p:cNvSpPr>
            <a:spLocks noChangeArrowheads="1"/>
          </p:cNvSpPr>
          <p:nvPr/>
        </p:nvSpPr>
        <p:spPr bwMode="auto">
          <a:xfrm>
            <a:off x="4067175" y="1341438"/>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
        <p:nvSpPr>
          <p:cNvPr id="106509" name="Rectangle 4"/>
          <p:cNvSpPr>
            <a:spLocks noChangeArrowheads="1"/>
          </p:cNvSpPr>
          <p:nvPr/>
        </p:nvSpPr>
        <p:spPr bwMode="auto">
          <a:xfrm rot="10800000">
            <a:off x="4067175" y="1484313"/>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6870"/>
                                        </p:tgtEl>
                                        <p:attrNameLst>
                                          <p:attrName>style.visibility</p:attrName>
                                        </p:attrNameLst>
                                      </p:cBhvr>
                                      <p:to>
                                        <p:strVal val="visible"/>
                                      </p:to>
                                    </p:set>
                                    <p:animEffect transition="in" filter="diamond(in)">
                                      <p:cBhvr>
                                        <p:cTn id="12" dur="500"/>
                                        <p:tgtEl>
                                          <p:spTgt spid="3687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6871"/>
                                        </p:tgtEl>
                                        <p:attrNameLst>
                                          <p:attrName>style.visibility</p:attrName>
                                        </p:attrNameLst>
                                      </p:cBhvr>
                                      <p:to>
                                        <p:strVal val="visible"/>
                                      </p:to>
                                    </p:set>
                                    <p:animEffect transition="in" filter="diamond(in)">
                                      <p:cBhvr>
                                        <p:cTn id="17" dur="500"/>
                                        <p:tgtEl>
                                          <p:spTgt spid="36871"/>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amond(i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36874"/>
                                        </p:tgtEl>
                                        <p:attrNameLst>
                                          <p:attrName>style.visibility</p:attrName>
                                        </p:attrNameLst>
                                      </p:cBhvr>
                                      <p:to>
                                        <p:strVal val="visible"/>
                                      </p:to>
                                    </p:set>
                                    <p:animEffect transition="in" filter="diamond(in)">
                                      <p:cBhvr>
                                        <p:cTn id="32" dur="500"/>
                                        <p:tgtEl>
                                          <p:spTgt spid="36874"/>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36875"/>
                                        </p:tgtEl>
                                        <p:attrNameLst>
                                          <p:attrName>style.visibility</p:attrName>
                                        </p:attrNameLst>
                                      </p:cBhvr>
                                      <p:to>
                                        <p:strVal val="visible"/>
                                      </p:to>
                                    </p:set>
                                    <p:animEffect transition="in" filter="diamond(in)">
                                      <p:cBhvr>
                                        <p:cTn id="37" dur="500"/>
                                        <p:tgtEl>
                                          <p:spTgt spid="36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a:xfrm>
            <a:off x="457200" y="0"/>
            <a:ext cx="8229600" cy="560388"/>
          </a:xfrm>
        </p:spPr>
        <p:txBody>
          <a:bodyPr/>
          <a:lstStyle/>
          <a:p>
            <a:pPr eaLnBrk="1" hangingPunct="1"/>
            <a:r>
              <a:rPr lang="en-US" sz="3600" smtClean="0"/>
              <a:t>Stoichiometry in Chemical Equations</a:t>
            </a:r>
          </a:p>
        </p:txBody>
      </p:sp>
      <p:sp>
        <p:nvSpPr>
          <p:cNvPr id="25604" name="Rectangle 3"/>
          <p:cNvSpPr>
            <a:spLocks noGrp="1" noChangeArrowheads="1"/>
          </p:cNvSpPr>
          <p:nvPr>
            <p:ph idx="1"/>
          </p:nvPr>
        </p:nvSpPr>
        <p:spPr>
          <a:xfrm>
            <a:off x="304800" y="685800"/>
            <a:ext cx="8839200" cy="5867400"/>
          </a:xfrm>
        </p:spPr>
        <p:txBody>
          <a:bodyPr/>
          <a:lstStyle/>
          <a:p>
            <a:pPr marL="0" indent="0" algn="l" rtl="0" eaLnBrk="1" hangingPunct="1">
              <a:lnSpc>
                <a:spcPts val="2500"/>
              </a:lnSpc>
              <a:buFont typeface="Wingdings" pitchFamily="2" charset="2"/>
              <a:buNone/>
              <a:tabLst>
                <a:tab pos="2114550" algn="l"/>
              </a:tabLst>
            </a:pPr>
            <a:r>
              <a:rPr lang="en-US" sz="2000" smtClean="0"/>
              <a:t>Ex: When Dinitrogen Pentoxide, N</a:t>
            </a:r>
            <a:r>
              <a:rPr lang="en-US" sz="2000" baseline="-25000" smtClean="0"/>
              <a:t>2</a:t>
            </a:r>
            <a:r>
              <a:rPr lang="en-US" sz="2000" smtClean="0"/>
              <a:t>O</a:t>
            </a:r>
            <a:r>
              <a:rPr lang="en-US" sz="2000" baseline="-25000" smtClean="0"/>
              <a:t>5</a:t>
            </a:r>
            <a:r>
              <a:rPr lang="en-US" sz="2000" smtClean="0"/>
              <a:t>, a while solid, is heated, it decomposes to Nitrogen Dioxide and Oxygen</a:t>
            </a:r>
          </a:p>
          <a:p>
            <a:pPr marL="0" indent="0" algn="ctr" rtl="0" eaLnBrk="1" hangingPunct="1">
              <a:lnSpc>
                <a:spcPts val="2500"/>
              </a:lnSpc>
              <a:buFont typeface="Wingdings" pitchFamily="2" charset="2"/>
              <a:buNone/>
              <a:tabLst>
                <a:tab pos="2114550" algn="l"/>
              </a:tabLst>
            </a:pPr>
            <a:r>
              <a:rPr lang="en-US" sz="2000" smtClean="0"/>
              <a:t>2 N</a:t>
            </a:r>
            <a:r>
              <a:rPr lang="en-US" sz="2000" baseline="-25000" smtClean="0"/>
              <a:t>2</a:t>
            </a:r>
            <a:r>
              <a:rPr lang="en-US" sz="2000" smtClean="0"/>
              <a:t>O</a:t>
            </a:r>
            <a:r>
              <a:rPr lang="en-US" sz="2000" baseline="-25000" smtClean="0"/>
              <a:t>5</a:t>
            </a:r>
            <a:r>
              <a:rPr lang="en-US" sz="2000" smtClean="0"/>
              <a:t>(s)    </a:t>
            </a:r>
            <a:r>
              <a:rPr lang="en-US" sz="2000" smtClean="0">
                <a:latin typeface="Times New Roman" pitchFamily="18" charset="0"/>
                <a:cs typeface="Times New Roman" pitchFamily="18" charset="0"/>
              </a:rPr>
              <a:t>→</a:t>
            </a:r>
            <a:r>
              <a:rPr lang="en-US" sz="2000" smtClean="0"/>
              <a:t>    4 NO</a:t>
            </a:r>
            <a:r>
              <a:rPr lang="en-US" sz="2000" baseline="-25000" smtClean="0"/>
              <a:t>2</a:t>
            </a:r>
            <a:r>
              <a:rPr lang="en-US" sz="2000" smtClean="0"/>
              <a:t>(g)    +    O</a:t>
            </a:r>
            <a:r>
              <a:rPr lang="en-US" sz="2000" baseline="-25000" smtClean="0"/>
              <a:t>2</a:t>
            </a:r>
            <a:r>
              <a:rPr lang="en-US" sz="2000" smtClean="0"/>
              <a:t>(g)</a:t>
            </a:r>
          </a:p>
          <a:p>
            <a:pPr marL="0" indent="0" algn="l" rtl="0" eaLnBrk="1" hangingPunct="1">
              <a:lnSpc>
                <a:spcPts val="2500"/>
              </a:lnSpc>
              <a:buFont typeface="Wingdings" pitchFamily="2" charset="2"/>
              <a:buNone/>
              <a:tabLst>
                <a:tab pos="2114550" algn="l"/>
              </a:tabLst>
            </a:pPr>
            <a:r>
              <a:rPr lang="en-US" sz="2000" smtClean="0"/>
              <a:t>If a sample of N</a:t>
            </a:r>
            <a:r>
              <a:rPr lang="en-US" sz="2000" baseline="-25000" smtClean="0"/>
              <a:t>2</a:t>
            </a:r>
            <a:r>
              <a:rPr lang="en-US" sz="2000" smtClean="0"/>
              <a:t>O</a:t>
            </a:r>
            <a:r>
              <a:rPr lang="en-US" sz="2000" baseline="-25000" smtClean="0"/>
              <a:t>5</a:t>
            </a:r>
            <a:r>
              <a:rPr lang="en-US" sz="2000" smtClean="0"/>
              <a:t> produces 1.315 g of O</a:t>
            </a:r>
            <a:r>
              <a:rPr lang="en-US" sz="2000" baseline="-25000" smtClean="0"/>
              <a:t>2</a:t>
            </a:r>
            <a:r>
              <a:rPr lang="en-US" sz="2000" smtClean="0"/>
              <a:t>, how many grams of NO</a:t>
            </a:r>
            <a:r>
              <a:rPr lang="en-US" sz="2000" baseline="-25000" smtClean="0"/>
              <a:t>2</a:t>
            </a:r>
            <a:r>
              <a:rPr lang="en-US" sz="2000" smtClean="0"/>
              <a:t> are formed?  How many grams of N</a:t>
            </a:r>
            <a:r>
              <a:rPr lang="en-US" sz="2000" baseline="-25000" smtClean="0"/>
              <a:t>2</a:t>
            </a:r>
            <a:r>
              <a:rPr lang="en-US" sz="2000" smtClean="0"/>
              <a:t>O</a:t>
            </a:r>
            <a:r>
              <a:rPr lang="en-US" sz="2000" baseline="-25000" smtClean="0"/>
              <a:t>5</a:t>
            </a:r>
            <a:r>
              <a:rPr lang="en-US" sz="2000" smtClean="0"/>
              <a:t> are consumed?</a:t>
            </a:r>
          </a:p>
          <a:p>
            <a:pPr marL="0" indent="0" algn="l" rtl="0" eaLnBrk="1" hangingPunct="1">
              <a:lnSpc>
                <a:spcPts val="2500"/>
              </a:lnSpc>
              <a:buFont typeface="Wingdings" pitchFamily="2" charset="2"/>
              <a:buNone/>
              <a:tabLst>
                <a:tab pos="2114550" algn="l"/>
              </a:tabLst>
            </a:pPr>
            <a:r>
              <a:rPr lang="en-US" sz="2000" smtClean="0"/>
              <a:t>Strategy:</a:t>
            </a:r>
          </a:p>
          <a:p>
            <a:pPr marL="515938" lvl="1" indent="-222250" algn="l" rtl="0" eaLnBrk="1" hangingPunct="1">
              <a:lnSpc>
                <a:spcPts val="2500"/>
              </a:lnSpc>
              <a:buSzPct val="85000"/>
              <a:buFontTx/>
              <a:buAutoNum type="arabicPeriod"/>
              <a:tabLst>
                <a:tab pos="2114550" algn="l"/>
              </a:tabLst>
            </a:pPr>
            <a:r>
              <a:rPr lang="en-US" sz="2000" smtClean="0"/>
              <a:t>Compute actual no. moles oxygen produced</a:t>
            </a:r>
          </a:p>
          <a:p>
            <a:pPr marL="515938" lvl="1" indent="-222250" algn="l" rtl="0" eaLnBrk="1" hangingPunct="1">
              <a:lnSpc>
                <a:spcPts val="2500"/>
              </a:lnSpc>
              <a:buFont typeface="Wingdings" pitchFamily="2" charset="2"/>
              <a:buNone/>
              <a:tabLst>
                <a:tab pos="2114550" algn="l"/>
              </a:tabLst>
            </a:pPr>
            <a:r>
              <a:rPr lang="en-US" sz="2000" smtClean="0"/>
              <a:t>        1.315 g O</a:t>
            </a:r>
            <a:r>
              <a:rPr lang="en-US" sz="2000" baseline="-25000" smtClean="0"/>
              <a:t>2     </a:t>
            </a:r>
            <a:r>
              <a:rPr lang="en-US" sz="2000" smtClean="0"/>
              <a:t>x    (1 mol O</a:t>
            </a:r>
            <a:r>
              <a:rPr lang="en-US" sz="2000" baseline="-25000" smtClean="0"/>
              <a:t>2</a:t>
            </a:r>
            <a:r>
              <a:rPr lang="en-US" sz="2000" smtClean="0"/>
              <a:t>/32.00 g O</a:t>
            </a:r>
            <a:r>
              <a:rPr lang="en-US" sz="2000" baseline="-25000" smtClean="0"/>
              <a:t>2</a:t>
            </a:r>
            <a:r>
              <a:rPr lang="en-US" sz="2000" smtClean="0"/>
              <a:t>)  =  0.04109 moles Oxygen </a:t>
            </a:r>
          </a:p>
          <a:p>
            <a:pPr marL="515938" lvl="1" indent="-222250" algn="l" rtl="0" eaLnBrk="1" hangingPunct="1">
              <a:lnSpc>
                <a:spcPts val="2500"/>
              </a:lnSpc>
              <a:buSzPct val="85000"/>
              <a:buFontTx/>
              <a:buAutoNum type="arabicPeriod" startAt="2"/>
              <a:tabLst>
                <a:tab pos="2114550" algn="l"/>
              </a:tabLst>
            </a:pPr>
            <a:r>
              <a:rPr lang="en-US" sz="2000" smtClean="0"/>
              <a:t>Determine molar ratio of NO</a:t>
            </a:r>
            <a:r>
              <a:rPr lang="en-US" sz="2000" baseline="-25000" smtClean="0"/>
              <a:t>2</a:t>
            </a:r>
            <a:r>
              <a:rPr lang="en-US" sz="2000" smtClean="0"/>
              <a:t>  &amp; N</a:t>
            </a:r>
            <a:r>
              <a:rPr lang="en-US" sz="2000" baseline="-25000" smtClean="0"/>
              <a:t>2</a:t>
            </a:r>
            <a:r>
              <a:rPr lang="en-US" sz="2000" smtClean="0"/>
              <a:t>O</a:t>
            </a:r>
            <a:r>
              <a:rPr lang="en-US" sz="2000" baseline="-25000" smtClean="0"/>
              <a:t>5 </a:t>
            </a:r>
            <a:r>
              <a:rPr lang="en-US" sz="2000" smtClean="0"/>
              <a:t>relative to O</a:t>
            </a:r>
            <a:r>
              <a:rPr lang="en-US" sz="2000" baseline="-25000" smtClean="0"/>
              <a:t>2</a:t>
            </a:r>
            <a:r>
              <a:rPr lang="en-US" sz="2000" smtClean="0"/>
              <a:t>  (4:1  &amp;  2:1)</a:t>
            </a:r>
          </a:p>
          <a:p>
            <a:pPr marL="515938" lvl="1" indent="-222250" algn="l" rtl="0" eaLnBrk="1" hangingPunct="1">
              <a:lnSpc>
                <a:spcPts val="2500"/>
              </a:lnSpc>
              <a:buSzPct val="85000"/>
              <a:buFontTx/>
              <a:buAutoNum type="arabicPeriod" startAt="2"/>
              <a:tabLst>
                <a:tab pos="2114550" algn="l"/>
              </a:tabLst>
            </a:pPr>
            <a:r>
              <a:rPr lang="en-US" sz="2000" smtClean="0"/>
              <a:t>Compute mass of NO</a:t>
            </a:r>
            <a:r>
              <a:rPr lang="en-US" sz="2000" baseline="-25000" smtClean="0"/>
              <a:t>2</a:t>
            </a:r>
            <a:r>
              <a:rPr lang="en-US" sz="2000" smtClean="0"/>
              <a:t>  produced from molar ratio and actual moles  O</a:t>
            </a:r>
            <a:r>
              <a:rPr lang="en-US" sz="2000" baseline="-25000" smtClean="0"/>
              <a:t>2</a:t>
            </a:r>
            <a:endParaRPr lang="en-US" sz="2000" smtClean="0"/>
          </a:p>
          <a:p>
            <a:pPr marL="0" indent="0" algn="l" rtl="0" eaLnBrk="1" hangingPunct="1">
              <a:lnSpc>
                <a:spcPts val="2500"/>
              </a:lnSpc>
              <a:buFont typeface="Wingdings" pitchFamily="2" charset="2"/>
              <a:buNone/>
              <a:tabLst>
                <a:tab pos="2114550" algn="l"/>
              </a:tabLst>
            </a:pPr>
            <a:r>
              <a:rPr lang="en-US" sz="2000" smtClean="0"/>
              <a:t>          0.04109 mol O</a:t>
            </a:r>
            <a:r>
              <a:rPr lang="en-US" sz="2000" baseline="-25000" smtClean="0"/>
              <a:t>2</a:t>
            </a:r>
            <a:r>
              <a:rPr lang="en-US" sz="2000" smtClean="0"/>
              <a:t> x (4 mol NO</a:t>
            </a:r>
            <a:r>
              <a:rPr lang="en-US" sz="2000" baseline="-25000" smtClean="0"/>
              <a:t>2</a:t>
            </a:r>
            <a:r>
              <a:rPr lang="en-US" sz="2000" smtClean="0"/>
              <a:t>/1 mol O</a:t>
            </a:r>
            <a:r>
              <a:rPr lang="en-US" sz="2000" baseline="-25000" smtClean="0"/>
              <a:t>2</a:t>
            </a:r>
            <a:r>
              <a:rPr lang="en-US" sz="2000" smtClean="0"/>
              <a:t>) x (46.01 g NO</a:t>
            </a:r>
            <a:r>
              <a:rPr lang="en-US" sz="2000" baseline="-25000" smtClean="0"/>
              <a:t>2</a:t>
            </a:r>
            <a:r>
              <a:rPr lang="en-US" sz="2000" smtClean="0"/>
              <a:t>/1 mol NO</a:t>
            </a:r>
            <a:r>
              <a:rPr lang="en-US" sz="2000" baseline="-25000" smtClean="0"/>
              <a:t>2</a:t>
            </a:r>
            <a:r>
              <a:rPr lang="en-US" sz="2000" smtClean="0"/>
              <a:t>)  = 7.562 g NO</a:t>
            </a:r>
            <a:r>
              <a:rPr lang="en-US" sz="2000" baseline="-25000" smtClean="0"/>
              <a:t>2</a:t>
            </a:r>
          </a:p>
          <a:p>
            <a:pPr marL="515938" lvl="1" indent="-222250" algn="l" rtl="0" eaLnBrk="1" hangingPunct="1">
              <a:lnSpc>
                <a:spcPts val="2500"/>
              </a:lnSpc>
              <a:buSzPct val="85000"/>
              <a:buFontTx/>
              <a:buAutoNum type="arabicPeriod" startAt="4"/>
              <a:tabLst>
                <a:tab pos="2114550" algn="l"/>
              </a:tabLst>
            </a:pPr>
            <a:r>
              <a:rPr lang="en-US" sz="2000" smtClean="0"/>
              <a:t>Compute mass of N</a:t>
            </a:r>
            <a:r>
              <a:rPr lang="en-US" sz="2000" baseline="-25000" smtClean="0"/>
              <a:t>2</a:t>
            </a:r>
            <a:r>
              <a:rPr lang="en-US" sz="2000" smtClean="0"/>
              <a:t>O</a:t>
            </a:r>
            <a:r>
              <a:rPr lang="en-US" sz="2000" baseline="-25000" smtClean="0"/>
              <a:t>5</a:t>
            </a:r>
            <a:r>
              <a:rPr lang="en-US" sz="2000" smtClean="0"/>
              <a:t> from molar ratio and actual moles  O</a:t>
            </a:r>
            <a:r>
              <a:rPr lang="en-US" sz="2000" baseline="-25000" smtClean="0"/>
              <a:t>2 </a:t>
            </a:r>
            <a:endParaRPr lang="en-US" sz="2000" smtClean="0"/>
          </a:p>
          <a:p>
            <a:pPr marL="0" indent="0" algn="l" rtl="0" eaLnBrk="1" hangingPunct="1">
              <a:lnSpc>
                <a:spcPts val="2500"/>
              </a:lnSpc>
              <a:buFont typeface="Wingdings" pitchFamily="2" charset="2"/>
              <a:buNone/>
              <a:tabLst>
                <a:tab pos="2114550" algn="l"/>
              </a:tabLst>
            </a:pPr>
            <a:r>
              <a:rPr lang="en-US" sz="2000" smtClean="0"/>
              <a:t>          0.04109 mol O</a:t>
            </a:r>
            <a:r>
              <a:rPr lang="en-US" sz="2000" baseline="-25000" smtClean="0"/>
              <a:t>2</a:t>
            </a:r>
            <a:r>
              <a:rPr lang="en-US" sz="2000" smtClean="0"/>
              <a:t> x (2 mol N</a:t>
            </a:r>
            <a:r>
              <a:rPr lang="en-US" sz="2000" baseline="-25000" smtClean="0"/>
              <a:t>2</a:t>
            </a:r>
            <a:r>
              <a:rPr lang="en-US" sz="2000" smtClean="0"/>
              <a:t>O</a:t>
            </a:r>
            <a:r>
              <a:rPr lang="en-US" sz="2000" baseline="-25000" smtClean="0"/>
              <a:t>5</a:t>
            </a:r>
            <a:r>
              <a:rPr lang="en-US" sz="2000" smtClean="0"/>
              <a:t> /1 mol O</a:t>
            </a:r>
            <a:r>
              <a:rPr lang="en-US" sz="2000" baseline="-25000" smtClean="0"/>
              <a:t>2</a:t>
            </a:r>
            <a:r>
              <a:rPr lang="en-US" sz="2000" smtClean="0"/>
              <a:t>) x (108.0 g N</a:t>
            </a:r>
            <a:r>
              <a:rPr lang="en-US" sz="2000" baseline="-25000" smtClean="0"/>
              <a:t>2</a:t>
            </a:r>
            <a:r>
              <a:rPr lang="en-US" sz="2000" smtClean="0"/>
              <a:t>O</a:t>
            </a:r>
            <a:r>
              <a:rPr lang="en-US" sz="2000" baseline="-25000" smtClean="0"/>
              <a:t>5 </a:t>
            </a:r>
            <a:r>
              <a:rPr lang="en-US" sz="2000" smtClean="0"/>
              <a:t>/mol N</a:t>
            </a:r>
            <a:r>
              <a:rPr lang="en-US" sz="2000" baseline="-25000" smtClean="0"/>
              <a:t>2</a:t>
            </a:r>
            <a:r>
              <a:rPr lang="en-US" sz="2000" smtClean="0"/>
              <a:t>O</a:t>
            </a:r>
            <a:r>
              <a:rPr lang="en-US" sz="2000" baseline="-25000" smtClean="0"/>
              <a:t>5</a:t>
            </a:r>
            <a:r>
              <a:rPr lang="en-US" sz="2000" smtClean="0"/>
              <a:t>) =  8.834g N</a:t>
            </a:r>
            <a:r>
              <a:rPr lang="en-US" sz="2000" baseline="-25000" smtClean="0"/>
              <a:t>2</a:t>
            </a:r>
            <a:r>
              <a:rPr lang="en-US" sz="2000" smtClean="0"/>
              <a:t>O</a:t>
            </a:r>
            <a:r>
              <a:rPr lang="en-US" sz="2000" baseline="-25000" smtClean="0"/>
              <a:t>5</a:t>
            </a:r>
          </a:p>
          <a:p>
            <a:pPr marL="515938" lvl="1" indent="-222250" algn="l" rtl="0" eaLnBrk="1" hangingPunct="1">
              <a:lnSpc>
                <a:spcPts val="2500"/>
              </a:lnSpc>
              <a:buFont typeface="Wingdings" pitchFamily="2" charset="2"/>
              <a:buNone/>
              <a:tabLst>
                <a:tab pos="2114550" algn="l"/>
              </a:tabLst>
            </a:pPr>
            <a:endParaRPr lang="en-US" sz="2000" smtClean="0"/>
          </a:p>
        </p:txBody>
      </p:sp>
      <p:cxnSp>
        <p:nvCxnSpPr>
          <p:cNvPr id="9" name="Straight Connector 8"/>
          <p:cNvCxnSpPr>
            <a:cxnSpLocks noChangeShapeType="1"/>
          </p:cNvCxnSpPr>
          <p:nvPr/>
        </p:nvCxnSpPr>
        <p:spPr bwMode="auto">
          <a:xfrm rot="16200000" flipH="1">
            <a:off x="2165350" y="4395788"/>
            <a:ext cx="365125" cy="304800"/>
          </a:xfrm>
          <a:prstGeom prst="line">
            <a:avLst/>
          </a:prstGeom>
          <a:noFill/>
          <a:ln w="28575" algn="ctr">
            <a:solidFill>
              <a:srgbClr val="00B0F0"/>
            </a:solidFill>
            <a:round/>
            <a:headEnd/>
            <a:tailEnd/>
          </a:ln>
        </p:spPr>
      </p:cxnSp>
      <p:cxnSp>
        <p:nvCxnSpPr>
          <p:cNvPr id="10" name="Straight Connector 9"/>
          <p:cNvCxnSpPr>
            <a:cxnSpLocks noChangeShapeType="1"/>
          </p:cNvCxnSpPr>
          <p:nvPr/>
        </p:nvCxnSpPr>
        <p:spPr bwMode="auto">
          <a:xfrm rot="16200000" flipH="1">
            <a:off x="3605212" y="4322763"/>
            <a:ext cx="365125" cy="304800"/>
          </a:xfrm>
          <a:prstGeom prst="line">
            <a:avLst/>
          </a:prstGeom>
          <a:noFill/>
          <a:ln w="28575" algn="ctr">
            <a:solidFill>
              <a:srgbClr val="00B0F0"/>
            </a:solidFill>
            <a:round/>
            <a:headEnd/>
            <a:tailEnd/>
          </a:ln>
        </p:spPr>
      </p:cxnSp>
      <p:cxnSp>
        <p:nvCxnSpPr>
          <p:cNvPr id="11" name="Straight Connector 10"/>
          <p:cNvCxnSpPr>
            <a:cxnSpLocks noChangeShapeType="1"/>
          </p:cNvCxnSpPr>
          <p:nvPr/>
        </p:nvCxnSpPr>
        <p:spPr bwMode="auto">
          <a:xfrm rot="16200000" flipH="1">
            <a:off x="4829175" y="4395788"/>
            <a:ext cx="365125" cy="304800"/>
          </a:xfrm>
          <a:prstGeom prst="line">
            <a:avLst/>
          </a:prstGeom>
          <a:noFill/>
          <a:ln w="28575" algn="ctr">
            <a:solidFill>
              <a:srgbClr val="00B0F0"/>
            </a:solidFill>
            <a:round/>
            <a:headEnd/>
            <a:tailEnd/>
          </a:ln>
        </p:spPr>
      </p:cxnSp>
      <p:cxnSp>
        <p:nvCxnSpPr>
          <p:cNvPr id="12" name="Straight Connector 11"/>
          <p:cNvCxnSpPr>
            <a:cxnSpLocks noChangeShapeType="1"/>
          </p:cNvCxnSpPr>
          <p:nvPr/>
        </p:nvCxnSpPr>
        <p:spPr bwMode="auto">
          <a:xfrm rot="16200000" flipH="1">
            <a:off x="7710487" y="4322763"/>
            <a:ext cx="365125" cy="304800"/>
          </a:xfrm>
          <a:prstGeom prst="line">
            <a:avLst/>
          </a:prstGeom>
          <a:noFill/>
          <a:ln w="28575" algn="ctr">
            <a:solidFill>
              <a:srgbClr val="00B0F0"/>
            </a:solidFill>
            <a:round/>
            <a:headEnd/>
            <a:tailEnd/>
          </a:ln>
        </p:spPr>
      </p:cxnSp>
      <p:cxnSp>
        <p:nvCxnSpPr>
          <p:cNvPr id="20" name="Straight Connector 19"/>
          <p:cNvCxnSpPr>
            <a:cxnSpLocks noChangeShapeType="1"/>
          </p:cNvCxnSpPr>
          <p:nvPr/>
        </p:nvCxnSpPr>
        <p:spPr bwMode="auto">
          <a:xfrm rot="16200000" flipH="1">
            <a:off x="2165350" y="5403851"/>
            <a:ext cx="365125" cy="304800"/>
          </a:xfrm>
          <a:prstGeom prst="line">
            <a:avLst/>
          </a:prstGeom>
          <a:noFill/>
          <a:ln w="28575" algn="ctr">
            <a:solidFill>
              <a:srgbClr val="00B0F0"/>
            </a:solidFill>
            <a:round/>
            <a:headEnd/>
            <a:tailEnd/>
          </a:ln>
        </p:spPr>
      </p:cxnSp>
      <p:cxnSp>
        <p:nvCxnSpPr>
          <p:cNvPr id="21" name="Straight Connector 20"/>
          <p:cNvCxnSpPr>
            <a:cxnSpLocks noChangeShapeType="1"/>
          </p:cNvCxnSpPr>
          <p:nvPr/>
        </p:nvCxnSpPr>
        <p:spPr bwMode="auto">
          <a:xfrm rot="16200000" flipH="1">
            <a:off x="3678237" y="5475288"/>
            <a:ext cx="365125" cy="304800"/>
          </a:xfrm>
          <a:prstGeom prst="line">
            <a:avLst/>
          </a:prstGeom>
          <a:noFill/>
          <a:ln w="28575" algn="ctr">
            <a:solidFill>
              <a:srgbClr val="00B0F0"/>
            </a:solidFill>
            <a:round/>
            <a:headEnd/>
            <a:tailEnd/>
          </a:ln>
        </p:spPr>
      </p:cxnSp>
      <p:cxnSp>
        <p:nvCxnSpPr>
          <p:cNvPr id="22" name="Straight Connector 21"/>
          <p:cNvCxnSpPr>
            <a:cxnSpLocks noChangeShapeType="1"/>
          </p:cNvCxnSpPr>
          <p:nvPr/>
        </p:nvCxnSpPr>
        <p:spPr bwMode="auto">
          <a:xfrm rot="16200000" flipH="1">
            <a:off x="4829175" y="5475288"/>
            <a:ext cx="365125" cy="304800"/>
          </a:xfrm>
          <a:prstGeom prst="line">
            <a:avLst/>
          </a:prstGeom>
          <a:noFill/>
          <a:ln w="28575" algn="ctr">
            <a:solidFill>
              <a:srgbClr val="00B0F0"/>
            </a:solidFill>
            <a:round/>
            <a:headEnd/>
            <a:tailEnd/>
          </a:ln>
        </p:spPr>
      </p:cxnSp>
      <p:cxnSp>
        <p:nvCxnSpPr>
          <p:cNvPr id="24" name="Straight Connector 23"/>
          <p:cNvCxnSpPr>
            <a:cxnSpLocks noChangeShapeType="1"/>
          </p:cNvCxnSpPr>
          <p:nvPr/>
        </p:nvCxnSpPr>
        <p:spPr bwMode="auto">
          <a:xfrm rot="16200000" flipH="1">
            <a:off x="7926387" y="5475288"/>
            <a:ext cx="365125" cy="304800"/>
          </a:xfrm>
          <a:prstGeom prst="line">
            <a:avLst/>
          </a:prstGeom>
          <a:noFill/>
          <a:ln w="28575" algn="ctr">
            <a:solidFill>
              <a:srgbClr val="00B0F0"/>
            </a:solidFill>
            <a:round/>
            <a:headEnd/>
            <a:tailEnd/>
          </a:ln>
        </p:spPr>
      </p:cxnSp>
      <p:cxnSp>
        <p:nvCxnSpPr>
          <p:cNvPr id="25" name="Straight Connector 24"/>
          <p:cNvCxnSpPr>
            <a:cxnSpLocks noChangeShapeType="1"/>
          </p:cNvCxnSpPr>
          <p:nvPr/>
        </p:nvCxnSpPr>
        <p:spPr bwMode="auto">
          <a:xfrm rot="16200000" flipH="1">
            <a:off x="1949450" y="3243263"/>
            <a:ext cx="365125" cy="304800"/>
          </a:xfrm>
          <a:prstGeom prst="line">
            <a:avLst/>
          </a:prstGeom>
          <a:noFill/>
          <a:ln w="28575" algn="ctr">
            <a:solidFill>
              <a:srgbClr val="00B0F0"/>
            </a:solidFill>
            <a:round/>
            <a:headEnd/>
            <a:tailEnd/>
          </a:ln>
        </p:spPr>
      </p:cxnSp>
      <p:cxnSp>
        <p:nvCxnSpPr>
          <p:cNvPr id="26" name="Straight Connector 25"/>
          <p:cNvCxnSpPr>
            <a:cxnSpLocks noChangeShapeType="1"/>
          </p:cNvCxnSpPr>
          <p:nvPr/>
        </p:nvCxnSpPr>
        <p:spPr bwMode="auto">
          <a:xfrm rot="16200000" flipH="1">
            <a:off x="4902200" y="3243263"/>
            <a:ext cx="365125" cy="304800"/>
          </a:xfrm>
          <a:prstGeom prst="line">
            <a:avLst/>
          </a:prstGeom>
          <a:noFill/>
          <a:ln w="28575" algn="ctr">
            <a:solidFill>
              <a:srgbClr val="00B0F0"/>
            </a:solidFill>
            <a:round/>
            <a:headEnd/>
            <a:tailEnd/>
          </a:ln>
        </p:spPr>
      </p:cxnSp>
      <p:sp>
        <p:nvSpPr>
          <p:cNvPr id="196622" name="Slide Number Placeholder 16"/>
          <p:cNvSpPr>
            <a:spLocks noGrp="1"/>
          </p:cNvSpPr>
          <p:nvPr>
            <p:ph type="sldNum" sz="quarter" idx="12"/>
          </p:nvPr>
        </p:nvSpPr>
        <p:spPr>
          <a:noFill/>
        </p:spPr>
        <p:txBody>
          <a:bodyPr/>
          <a:lstStyle/>
          <a:p>
            <a:fld id="{26AB1112-5486-4C6D-BB22-6E0EDB27B185}" type="slidenum">
              <a:rPr lang="ar-SA" smtClean="0">
                <a:latin typeface="Arial" pitchFamily="34" charset="0"/>
                <a:cs typeface="Arial" pitchFamily="34" charset="0"/>
              </a:rPr>
              <a:pPr/>
              <a:t>63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5604">
                                            <p:txEl>
                                              <p:pRg st="3" end="3"/>
                                            </p:txEl>
                                          </p:spTgt>
                                        </p:tgtEl>
                                        <p:attrNameLst>
                                          <p:attrName>style.visibility</p:attrName>
                                        </p:attrNameLst>
                                      </p:cBhvr>
                                      <p:to>
                                        <p:strVal val="visible"/>
                                      </p:to>
                                    </p:set>
                                    <p:anim calcmode="lin" valueType="num">
                                      <p:cBhvr additive="base">
                                        <p:cTn id="7" dur="500" fill="hold"/>
                                        <p:tgtEl>
                                          <p:spTgt spid="25604">
                                            <p:txEl>
                                              <p:pRg st="3" end="3"/>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560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5604">
                                            <p:txEl>
                                              <p:pRg st="4" end="4"/>
                                            </p:txEl>
                                          </p:spTgt>
                                        </p:tgtEl>
                                        <p:attrNameLst>
                                          <p:attrName>style.visibility</p:attrName>
                                        </p:attrNameLst>
                                      </p:cBhvr>
                                      <p:to>
                                        <p:strVal val="visible"/>
                                      </p:to>
                                    </p:set>
                                    <p:anim calcmode="lin" valueType="num">
                                      <p:cBhvr additive="base">
                                        <p:cTn id="13" dur="500" fill="hold"/>
                                        <p:tgtEl>
                                          <p:spTgt spid="25604">
                                            <p:txEl>
                                              <p:pRg st="4" end="4"/>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560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25604">
                                            <p:txEl>
                                              <p:pRg st="5" end="5"/>
                                            </p:txEl>
                                          </p:spTgt>
                                        </p:tgtEl>
                                        <p:attrNameLst>
                                          <p:attrName>style.visibility</p:attrName>
                                        </p:attrNameLst>
                                      </p:cBhvr>
                                      <p:to>
                                        <p:strVal val="visible"/>
                                      </p:to>
                                    </p:set>
                                    <p:anim calcmode="lin" valueType="num">
                                      <p:cBhvr additive="base">
                                        <p:cTn id="19" dur="500" fill="hold"/>
                                        <p:tgtEl>
                                          <p:spTgt spid="25604">
                                            <p:txEl>
                                              <p:pRg st="5" end="5"/>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560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1+#ppt_w/2"/>
                                          </p:val>
                                        </p:tav>
                                        <p:tav tm="100000">
                                          <p:val>
                                            <p:strVal val="#ppt_x"/>
                                          </p:val>
                                        </p:tav>
                                      </p:tavLst>
                                    </p:anim>
                                    <p:anim calcmode="lin" valueType="num">
                                      <p:cBhvr additive="base">
                                        <p:cTn id="26" dur="500" fill="hold"/>
                                        <p:tgtEl>
                                          <p:spTgt spid="25"/>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1+#ppt_w/2"/>
                                          </p:val>
                                        </p:tav>
                                        <p:tav tm="100000">
                                          <p:val>
                                            <p:strVal val="#ppt_x"/>
                                          </p:val>
                                        </p:tav>
                                      </p:tavLst>
                                    </p:anim>
                                    <p:anim calcmode="lin" valueType="num">
                                      <p:cBhvr additive="base">
                                        <p:cTn id="30"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25604">
                                            <p:txEl>
                                              <p:pRg st="6" end="6"/>
                                            </p:txEl>
                                          </p:spTgt>
                                        </p:tgtEl>
                                        <p:attrNameLst>
                                          <p:attrName>style.visibility</p:attrName>
                                        </p:attrNameLst>
                                      </p:cBhvr>
                                      <p:to>
                                        <p:strVal val="visible"/>
                                      </p:to>
                                    </p:set>
                                    <p:anim calcmode="lin" valueType="num">
                                      <p:cBhvr additive="base">
                                        <p:cTn id="35" dur="500" fill="hold"/>
                                        <p:tgtEl>
                                          <p:spTgt spid="25604">
                                            <p:txEl>
                                              <p:pRg st="6" end="6"/>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25604">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25604">
                                            <p:txEl>
                                              <p:pRg st="7" end="7"/>
                                            </p:txEl>
                                          </p:spTgt>
                                        </p:tgtEl>
                                        <p:attrNameLst>
                                          <p:attrName>style.visibility</p:attrName>
                                        </p:attrNameLst>
                                      </p:cBhvr>
                                      <p:to>
                                        <p:strVal val="visible"/>
                                      </p:to>
                                    </p:set>
                                    <p:anim calcmode="lin" valueType="num">
                                      <p:cBhvr additive="base">
                                        <p:cTn id="41" dur="500" fill="hold"/>
                                        <p:tgtEl>
                                          <p:spTgt spid="25604">
                                            <p:txEl>
                                              <p:pRg st="7" end="7"/>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25604">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25604">
                                            <p:txEl>
                                              <p:pRg st="8" end="8"/>
                                            </p:txEl>
                                          </p:spTgt>
                                        </p:tgtEl>
                                        <p:attrNameLst>
                                          <p:attrName>style.visibility</p:attrName>
                                        </p:attrNameLst>
                                      </p:cBhvr>
                                      <p:to>
                                        <p:strVal val="visible"/>
                                      </p:to>
                                    </p:set>
                                    <p:anim calcmode="lin" valueType="num">
                                      <p:cBhvr additive="base">
                                        <p:cTn id="47" dur="500" fill="hold"/>
                                        <p:tgtEl>
                                          <p:spTgt spid="25604">
                                            <p:txEl>
                                              <p:pRg st="8" end="8"/>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25604">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1+#ppt_w/2"/>
                                          </p:val>
                                        </p:tav>
                                        <p:tav tm="100000">
                                          <p:val>
                                            <p:strVal val="#ppt_x"/>
                                          </p:val>
                                        </p:tav>
                                      </p:tavLst>
                                    </p:anim>
                                    <p:anim calcmode="lin" valueType="num">
                                      <p:cBhvr additive="base">
                                        <p:cTn id="54" dur="500" fill="hold"/>
                                        <p:tgtEl>
                                          <p:spTgt spid="9"/>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1+#ppt_w/2"/>
                                          </p:val>
                                        </p:tav>
                                        <p:tav tm="100000">
                                          <p:val>
                                            <p:strVal val="#ppt_x"/>
                                          </p:val>
                                        </p:tav>
                                      </p:tavLst>
                                    </p:anim>
                                    <p:anim calcmode="lin" valueType="num">
                                      <p:cBhvr additive="base">
                                        <p:cTn id="58" dur="500" fill="hold"/>
                                        <p:tgtEl>
                                          <p:spTgt spid="11"/>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1+#ppt_w/2"/>
                                          </p:val>
                                        </p:tav>
                                        <p:tav tm="100000">
                                          <p:val>
                                            <p:strVal val="#ppt_x"/>
                                          </p:val>
                                        </p:tav>
                                      </p:tavLst>
                                    </p:anim>
                                    <p:anim calcmode="lin" valueType="num">
                                      <p:cBhvr additive="base">
                                        <p:cTn id="62" dur="500" fill="hold"/>
                                        <p:tgtEl>
                                          <p:spTgt spid="10"/>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additive="base">
                                        <p:cTn id="65" dur="500" fill="hold"/>
                                        <p:tgtEl>
                                          <p:spTgt spid="12"/>
                                        </p:tgtEl>
                                        <p:attrNameLst>
                                          <p:attrName>ppt_x</p:attrName>
                                        </p:attrNameLst>
                                      </p:cBhvr>
                                      <p:tavLst>
                                        <p:tav tm="0">
                                          <p:val>
                                            <p:strVal val="1+#ppt_w/2"/>
                                          </p:val>
                                        </p:tav>
                                        <p:tav tm="100000">
                                          <p:val>
                                            <p:strVal val="#ppt_x"/>
                                          </p:val>
                                        </p:tav>
                                      </p:tavLst>
                                    </p:anim>
                                    <p:anim calcmode="lin" valueType="num">
                                      <p:cBhvr additive="base">
                                        <p:cTn id="6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2" fill="hold" nodeType="clickEffect">
                                  <p:stCondLst>
                                    <p:cond delay="0"/>
                                  </p:stCondLst>
                                  <p:childTnLst>
                                    <p:set>
                                      <p:cBhvr>
                                        <p:cTn id="70" dur="1" fill="hold">
                                          <p:stCondLst>
                                            <p:cond delay="0"/>
                                          </p:stCondLst>
                                        </p:cTn>
                                        <p:tgtEl>
                                          <p:spTgt spid="25604">
                                            <p:txEl>
                                              <p:pRg st="9" end="9"/>
                                            </p:txEl>
                                          </p:spTgt>
                                        </p:tgtEl>
                                        <p:attrNameLst>
                                          <p:attrName>style.visibility</p:attrName>
                                        </p:attrNameLst>
                                      </p:cBhvr>
                                      <p:to>
                                        <p:strVal val="visible"/>
                                      </p:to>
                                    </p:set>
                                    <p:anim calcmode="lin" valueType="num">
                                      <p:cBhvr additive="base">
                                        <p:cTn id="71" dur="500" fill="hold"/>
                                        <p:tgtEl>
                                          <p:spTgt spid="25604">
                                            <p:txEl>
                                              <p:pRg st="9" end="9"/>
                                            </p:txEl>
                                          </p:spTgt>
                                        </p:tgtEl>
                                        <p:attrNameLst>
                                          <p:attrName>ppt_x</p:attrName>
                                        </p:attrNameLst>
                                      </p:cBhvr>
                                      <p:tavLst>
                                        <p:tav tm="0">
                                          <p:val>
                                            <p:strVal val="1+#ppt_w/2"/>
                                          </p:val>
                                        </p:tav>
                                        <p:tav tm="100000">
                                          <p:val>
                                            <p:strVal val="#ppt_x"/>
                                          </p:val>
                                        </p:tav>
                                      </p:tavLst>
                                    </p:anim>
                                    <p:anim calcmode="lin" valueType="num">
                                      <p:cBhvr additive="base">
                                        <p:cTn id="72" dur="500" fill="hold"/>
                                        <p:tgtEl>
                                          <p:spTgt spid="25604">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25604">
                                            <p:txEl>
                                              <p:pRg st="10" end="10"/>
                                            </p:txEl>
                                          </p:spTgt>
                                        </p:tgtEl>
                                        <p:attrNameLst>
                                          <p:attrName>style.visibility</p:attrName>
                                        </p:attrNameLst>
                                      </p:cBhvr>
                                      <p:to>
                                        <p:strVal val="visible"/>
                                      </p:to>
                                    </p:set>
                                    <p:anim calcmode="lin" valueType="num">
                                      <p:cBhvr additive="base">
                                        <p:cTn id="77" dur="500" fill="hold"/>
                                        <p:tgtEl>
                                          <p:spTgt spid="25604">
                                            <p:txEl>
                                              <p:pRg st="10" end="10"/>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25604">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2" fill="hold" nodeType="click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fill="hold"/>
                                        <p:tgtEl>
                                          <p:spTgt spid="20"/>
                                        </p:tgtEl>
                                        <p:attrNameLst>
                                          <p:attrName>ppt_x</p:attrName>
                                        </p:attrNameLst>
                                      </p:cBhvr>
                                      <p:tavLst>
                                        <p:tav tm="0">
                                          <p:val>
                                            <p:strVal val="1+#ppt_w/2"/>
                                          </p:val>
                                        </p:tav>
                                        <p:tav tm="100000">
                                          <p:val>
                                            <p:strVal val="#ppt_x"/>
                                          </p:val>
                                        </p:tav>
                                      </p:tavLst>
                                    </p:anim>
                                    <p:anim calcmode="lin" valueType="num">
                                      <p:cBhvr additive="base">
                                        <p:cTn id="84" dur="500" fill="hold"/>
                                        <p:tgtEl>
                                          <p:spTgt spid="20"/>
                                        </p:tgtEl>
                                        <p:attrNameLst>
                                          <p:attrName>ppt_y</p:attrName>
                                        </p:attrNameLst>
                                      </p:cBhvr>
                                      <p:tavLst>
                                        <p:tav tm="0">
                                          <p:val>
                                            <p:strVal val="#ppt_y"/>
                                          </p:val>
                                        </p:tav>
                                        <p:tav tm="100000">
                                          <p:val>
                                            <p:strVal val="#ppt_y"/>
                                          </p:val>
                                        </p:tav>
                                      </p:tavLst>
                                    </p:anim>
                                  </p:childTnLst>
                                </p:cTn>
                              </p:par>
                              <p:par>
                                <p:cTn id="85" presetID="2" presetClass="entr" presetSubtype="2" fill="hold" nodeType="with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500" fill="hold"/>
                                        <p:tgtEl>
                                          <p:spTgt spid="21"/>
                                        </p:tgtEl>
                                        <p:attrNameLst>
                                          <p:attrName>ppt_x</p:attrName>
                                        </p:attrNameLst>
                                      </p:cBhvr>
                                      <p:tavLst>
                                        <p:tav tm="0">
                                          <p:val>
                                            <p:strVal val="1+#ppt_w/2"/>
                                          </p:val>
                                        </p:tav>
                                        <p:tav tm="100000">
                                          <p:val>
                                            <p:strVal val="#ppt_x"/>
                                          </p:val>
                                        </p:tav>
                                      </p:tavLst>
                                    </p:anim>
                                    <p:anim calcmode="lin" valueType="num">
                                      <p:cBhvr additive="base">
                                        <p:cTn id="88" dur="500" fill="hold"/>
                                        <p:tgtEl>
                                          <p:spTgt spid="21"/>
                                        </p:tgtEl>
                                        <p:attrNameLst>
                                          <p:attrName>ppt_y</p:attrName>
                                        </p:attrNameLst>
                                      </p:cBhvr>
                                      <p:tavLst>
                                        <p:tav tm="0">
                                          <p:val>
                                            <p:strVal val="#ppt_y"/>
                                          </p:val>
                                        </p:tav>
                                        <p:tav tm="100000">
                                          <p:val>
                                            <p:strVal val="#ppt_y"/>
                                          </p:val>
                                        </p:tav>
                                      </p:tavLst>
                                    </p:anim>
                                  </p:childTnLst>
                                </p:cTn>
                              </p:par>
                              <p:par>
                                <p:cTn id="89" presetID="2" presetClass="entr" presetSubtype="2" fill="hold" nodeType="with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fill="hold"/>
                                        <p:tgtEl>
                                          <p:spTgt spid="22"/>
                                        </p:tgtEl>
                                        <p:attrNameLst>
                                          <p:attrName>ppt_x</p:attrName>
                                        </p:attrNameLst>
                                      </p:cBhvr>
                                      <p:tavLst>
                                        <p:tav tm="0">
                                          <p:val>
                                            <p:strVal val="1+#ppt_w/2"/>
                                          </p:val>
                                        </p:tav>
                                        <p:tav tm="100000">
                                          <p:val>
                                            <p:strVal val="#ppt_x"/>
                                          </p:val>
                                        </p:tav>
                                      </p:tavLst>
                                    </p:anim>
                                    <p:anim calcmode="lin" valueType="num">
                                      <p:cBhvr additive="base">
                                        <p:cTn id="92" dur="500" fill="hold"/>
                                        <p:tgtEl>
                                          <p:spTgt spid="22"/>
                                        </p:tgtEl>
                                        <p:attrNameLst>
                                          <p:attrName>ppt_y</p:attrName>
                                        </p:attrNameLst>
                                      </p:cBhvr>
                                      <p:tavLst>
                                        <p:tav tm="0">
                                          <p:val>
                                            <p:strVal val="#ppt_y"/>
                                          </p:val>
                                        </p:tav>
                                        <p:tav tm="100000">
                                          <p:val>
                                            <p:strVal val="#ppt_y"/>
                                          </p:val>
                                        </p:tav>
                                      </p:tavLst>
                                    </p:anim>
                                  </p:childTnLst>
                                </p:cTn>
                              </p:par>
                              <p:par>
                                <p:cTn id="93" presetID="2" presetClass="entr" presetSubtype="2" fill="hold" nodeType="withEffect">
                                  <p:stCondLst>
                                    <p:cond delay="0"/>
                                  </p:stCondLst>
                                  <p:childTnLst>
                                    <p:set>
                                      <p:cBhvr>
                                        <p:cTn id="94" dur="1" fill="hold">
                                          <p:stCondLst>
                                            <p:cond delay="0"/>
                                          </p:stCondLst>
                                        </p:cTn>
                                        <p:tgtEl>
                                          <p:spTgt spid="24"/>
                                        </p:tgtEl>
                                        <p:attrNameLst>
                                          <p:attrName>style.visibility</p:attrName>
                                        </p:attrNameLst>
                                      </p:cBhvr>
                                      <p:to>
                                        <p:strVal val="visible"/>
                                      </p:to>
                                    </p:set>
                                    <p:anim calcmode="lin" valueType="num">
                                      <p:cBhvr additive="base">
                                        <p:cTn id="95" dur="500" fill="hold"/>
                                        <p:tgtEl>
                                          <p:spTgt spid="24"/>
                                        </p:tgtEl>
                                        <p:attrNameLst>
                                          <p:attrName>ppt_x</p:attrName>
                                        </p:attrNameLst>
                                      </p:cBhvr>
                                      <p:tavLst>
                                        <p:tav tm="0">
                                          <p:val>
                                            <p:strVal val="1+#ppt_w/2"/>
                                          </p:val>
                                        </p:tav>
                                        <p:tav tm="100000">
                                          <p:val>
                                            <p:strVal val="#ppt_x"/>
                                          </p:val>
                                        </p:tav>
                                      </p:tavLst>
                                    </p:anim>
                                    <p:anim calcmode="lin" valueType="num">
                                      <p:cBhvr additive="base">
                                        <p:cTn id="96"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32" name="Content Placeholder 2"/>
          <p:cNvSpPr>
            <a:spLocks noGrp="1"/>
          </p:cNvSpPr>
          <p:nvPr>
            <p:ph idx="1"/>
          </p:nvPr>
        </p:nvSpPr>
        <p:spPr>
          <a:xfrm>
            <a:off x="381000" y="228600"/>
            <a:ext cx="8305800" cy="5867400"/>
          </a:xfrm>
        </p:spPr>
        <p:txBody>
          <a:bodyPr/>
          <a:lstStyle/>
          <a:p>
            <a:pPr marL="0" indent="0" algn="l" rtl="0" eaLnBrk="1" hangingPunct="1">
              <a:buFont typeface="Wingdings" pitchFamily="2" charset="2"/>
              <a:buNone/>
            </a:pPr>
            <a:r>
              <a:rPr lang="en-US" smtClean="0"/>
              <a:t>Ex: What is the pH of a solution containing 0.00813 M Ca(OH)</a:t>
            </a:r>
            <a:r>
              <a:rPr lang="en-US" baseline="-25000" smtClean="0"/>
              <a:t>2</a:t>
            </a:r>
            <a:r>
              <a:rPr lang="en-US" smtClean="0"/>
              <a:t>?</a:t>
            </a:r>
          </a:p>
        </p:txBody>
      </p:sp>
      <p:graphicFrame>
        <p:nvGraphicFramePr>
          <p:cNvPr id="37892" name="Object 4" descr="Brown marble"/>
          <p:cNvGraphicFramePr>
            <a:graphicFrameLocks noChangeAspect="1"/>
          </p:cNvGraphicFramePr>
          <p:nvPr/>
        </p:nvGraphicFramePr>
        <p:xfrm>
          <a:off x="1333500" y="1811338"/>
          <a:ext cx="6159500" cy="381000"/>
        </p:xfrm>
        <a:graphic>
          <a:graphicData uri="http://schemas.openxmlformats.org/presentationml/2006/ole">
            <mc:AlternateContent xmlns:mc="http://schemas.openxmlformats.org/markup-compatibility/2006">
              <mc:Choice xmlns:v="urn:schemas-microsoft-com:vml" Requires="v">
                <p:oleObj spid="_x0000_s107542" name="Equation" r:id="rId4" imgW="6159240" imgH="380880" progId="">
                  <p:embed/>
                </p:oleObj>
              </mc:Choice>
              <mc:Fallback>
                <p:oleObj name="Equation" r:id="rId4" imgW="6159240" imgH="380880" progId="">
                  <p:embed/>
                  <p:pic>
                    <p:nvPicPr>
                      <p:cNvPr id="0" name="Object 4"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3500" y="1811338"/>
                        <a:ext cx="6159500" cy="3810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7893" name="Object 5" descr="Brown marble"/>
          <p:cNvGraphicFramePr>
            <a:graphicFrameLocks noChangeAspect="1"/>
          </p:cNvGraphicFramePr>
          <p:nvPr/>
        </p:nvGraphicFramePr>
        <p:xfrm>
          <a:off x="1416050" y="2263775"/>
          <a:ext cx="5994400" cy="342900"/>
        </p:xfrm>
        <a:graphic>
          <a:graphicData uri="http://schemas.openxmlformats.org/presentationml/2006/ole">
            <mc:AlternateContent xmlns:mc="http://schemas.openxmlformats.org/markup-compatibility/2006">
              <mc:Choice xmlns:v="urn:schemas-microsoft-com:vml" Requires="v">
                <p:oleObj spid="_x0000_s107543" name="Equation" r:id="rId7" imgW="5994360" imgH="342720" progId="">
                  <p:embed/>
                </p:oleObj>
              </mc:Choice>
              <mc:Fallback>
                <p:oleObj name="Equation" r:id="rId7" imgW="5994360" imgH="342720" progId="">
                  <p:embed/>
                  <p:pic>
                    <p:nvPicPr>
                      <p:cNvPr id="0" name="Object 5"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16050" y="2263775"/>
                        <a:ext cx="5994400" cy="3429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6" name="Object 6" descr="Brown marble"/>
          <p:cNvGraphicFramePr>
            <a:graphicFrameLocks noChangeAspect="1"/>
          </p:cNvGraphicFramePr>
          <p:nvPr/>
        </p:nvGraphicFramePr>
        <p:xfrm>
          <a:off x="1809750" y="1295400"/>
          <a:ext cx="4140200" cy="444500"/>
        </p:xfrm>
        <a:graphic>
          <a:graphicData uri="http://schemas.openxmlformats.org/presentationml/2006/ole">
            <mc:AlternateContent xmlns:mc="http://schemas.openxmlformats.org/markup-compatibility/2006">
              <mc:Choice xmlns:v="urn:schemas-microsoft-com:vml" Requires="v">
                <p:oleObj spid="_x0000_s107544" name="Equation" r:id="rId9" imgW="4140000" imgH="444240" progId="">
                  <p:embed/>
                </p:oleObj>
              </mc:Choice>
              <mc:Fallback>
                <p:oleObj name="Equation" r:id="rId9" imgW="4140000" imgH="444240" progId="">
                  <p:embed/>
                  <p:pic>
                    <p:nvPicPr>
                      <p:cNvPr id="0" name="Object 6"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09750" y="1295400"/>
                        <a:ext cx="41402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7895" name="Object 7" descr="Brown marble"/>
          <p:cNvGraphicFramePr>
            <a:graphicFrameLocks noChangeAspect="1"/>
          </p:cNvGraphicFramePr>
          <p:nvPr/>
        </p:nvGraphicFramePr>
        <p:xfrm>
          <a:off x="2146300" y="3740150"/>
          <a:ext cx="2514600" cy="444500"/>
        </p:xfrm>
        <a:graphic>
          <a:graphicData uri="http://schemas.openxmlformats.org/presentationml/2006/ole">
            <mc:AlternateContent xmlns:mc="http://schemas.openxmlformats.org/markup-compatibility/2006">
              <mc:Choice xmlns:v="urn:schemas-microsoft-com:vml" Requires="v">
                <p:oleObj spid="_x0000_s107545" name="Equation" r:id="rId11" imgW="2514600" imgH="444240" progId="">
                  <p:embed/>
                </p:oleObj>
              </mc:Choice>
              <mc:Fallback>
                <p:oleObj name="Equation" r:id="rId11" imgW="2514600" imgH="444240" progId="">
                  <p:embed/>
                  <p:pic>
                    <p:nvPicPr>
                      <p:cNvPr id="0" name="Object 7"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46300" y="3740150"/>
                        <a:ext cx="25146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7896" name="Object 8" descr="Brown marble"/>
          <p:cNvGraphicFramePr>
            <a:graphicFrameLocks noChangeAspect="1"/>
          </p:cNvGraphicFramePr>
          <p:nvPr/>
        </p:nvGraphicFramePr>
        <p:xfrm>
          <a:off x="2133600" y="4275138"/>
          <a:ext cx="6096000" cy="863600"/>
        </p:xfrm>
        <a:graphic>
          <a:graphicData uri="http://schemas.openxmlformats.org/presentationml/2006/ole">
            <mc:AlternateContent xmlns:mc="http://schemas.openxmlformats.org/markup-compatibility/2006">
              <mc:Choice xmlns:v="urn:schemas-microsoft-com:vml" Requires="v">
                <p:oleObj spid="_x0000_s107546" name="Equation" r:id="rId13" imgW="6095880" imgH="863280" progId="">
                  <p:embed/>
                </p:oleObj>
              </mc:Choice>
              <mc:Fallback>
                <p:oleObj name="Equation" r:id="rId13" imgW="6095880" imgH="863280" progId="">
                  <p:embed/>
                  <p:pic>
                    <p:nvPicPr>
                      <p:cNvPr id="0" name="Object 8"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33600" y="4275138"/>
                        <a:ext cx="6096000" cy="8636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7897" name="Object 9" descr="Brown marble"/>
          <p:cNvGraphicFramePr>
            <a:graphicFrameLocks noChangeAspect="1"/>
          </p:cNvGraphicFramePr>
          <p:nvPr/>
        </p:nvGraphicFramePr>
        <p:xfrm>
          <a:off x="1035050" y="2697163"/>
          <a:ext cx="6870700" cy="444500"/>
        </p:xfrm>
        <a:graphic>
          <a:graphicData uri="http://schemas.openxmlformats.org/presentationml/2006/ole">
            <mc:AlternateContent xmlns:mc="http://schemas.openxmlformats.org/markup-compatibility/2006">
              <mc:Choice xmlns:v="urn:schemas-microsoft-com:vml" Requires="v">
                <p:oleObj spid="_x0000_s107547" name="Equation" r:id="rId15" imgW="6870600" imgH="444240" progId="">
                  <p:embed/>
                </p:oleObj>
              </mc:Choice>
              <mc:Fallback>
                <p:oleObj name="Equation" r:id="rId15" imgW="6870600" imgH="444240" progId="">
                  <p:embed/>
                  <p:pic>
                    <p:nvPicPr>
                      <p:cNvPr id="0" name="Object 9"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35050" y="2697163"/>
                        <a:ext cx="68707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 name="Object 10" descr="Brown marble"/>
          <p:cNvGraphicFramePr>
            <a:graphicFrameLocks noChangeAspect="1"/>
          </p:cNvGraphicFramePr>
          <p:nvPr/>
        </p:nvGraphicFramePr>
        <p:xfrm>
          <a:off x="2133600" y="3232150"/>
          <a:ext cx="4140200" cy="419100"/>
        </p:xfrm>
        <a:graphic>
          <a:graphicData uri="http://schemas.openxmlformats.org/presentationml/2006/ole">
            <mc:AlternateContent xmlns:mc="http://schemas.openxmlformats.org/markup-compatibility/2006">
              <mc:Choice xmlns:v="urn:schemas-microsoft-com:vml" Requires="v">
                <p:oleObj spid="_x0000_s107548" name="Equation" r:id="rId17" imgW="4140000" imgH="419040" progId="">
                  <p:embed/>
                </p:oleObj>
              </mc:Choice>
              <mc:Fallback>
                <p:oleObj name="Equation" r:id="rId17" imgW="4140000" imgH="419040" progId="">
                  <p:embed/>
                  <p:pic>
                    <p:nvPicPr>
                      <p:cNvPr id="0" name="Object 10" descr="Brown marbl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133600" y="3232150"/>
                        <a:ext cx="4140200" cy="4191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7899" name="Object 11" descr="Brown marble"/>
          <p:cNvGraphicFramePr>
            <a:graphicFrameLocks noChangeAspect="1"/>
          </p:cNvGraphicFramePr>
          <p:nvPr/>
        </p:nvGraphicFramePr>
        <p:xfrm>
          <a:off x="2133600" y="5229225"/>
          <a:ext cx="2463800" cy="444500"/>
        </p:xfrm>
        <a:graphic>
          <a:graphicData uri="http://schemas.openxmlformats.org/presentationml/2006/ole">
            <mc:AlternateContent xmlns:mc="http://schemas.openxmlformats.org/markup-compatibility/2006">
              <mc:Choice xmlns:v="urn:schemas-microsoft-com:vml" Requires="v">
                <p:oleObj spid="_x0000_s107549" name="Equation" r:id="rId19" imgW="2463480" imgH="444240" progId="">
                  <p:embed/>
                </p:oleObj>
              </mc:Choice>
              <mc:Fallback>
                <p:oleObj name="Equation" r:id="rId19" imgW="2463480" imgH="444240" progId="">
                  <p:embed/>
                  <p:pic>
                    <p:nvPicPr>
                      <p:cNvPr id="0" name="Object 11" descr="Brown marbl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133600" y="5229225"/>
                        <a:ext cx="24638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7900" name="Object 12" descr="Brown marble"/>
          <p:cNvGraphicFramePr>
            <a:graphicFrameLocks noChangeAspect="1"/>
          </p:cNvGraphicFramePr>
          <p:nvPr/>
        </p:nvGraphicFramePr>
        <p:xfrm>
          <a:off x="2133600" y="5764213"/>
          <a:ext cx="3556000" cy="431800"/>
        </p:xfrm>
        <a:graphic>
          <a:graphicData uri="http://schemas.openxmlformats.org/presentationml/2006/ole">
            <mc:AlternateContent xmlns:mc="http://schemas.openxmlformats.org/markup-compatibility/2006">
              <mc:Choice xmlns:v="urn:schemas-microsoft-com:vml" Requires="v">
                <p:oleObj spid="_x0000_s107550" name="Equation" r:id="rId21" imgW="3555720" imgH="431640" progId="">
                  <p:embed/>
                </p:oleObj>
              </mc:Choice>
              <mc:Fallback>
                <p:oleObj name="Equation" r:id="rId21" imgW="3555720" imgH="431640" progId="">
                  <p:embed/>
                  <p:pic>
                    <p:nvPicPr>
                      <p:cNvPr id="0" name="Object 12" descr="Brown marbl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133600" y="5764213"/>
                        <a:ext cx="3556000" cy="4318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7901" name="Object 13" descr="Brown marble"/>
          <p:cNvGraphicFramePr>
            <a:graphicFrameLocks noChangeAspect="1"/>
          </p:cNvGraphicFramePr>
          <p:nvPr/>
        </p:nvGraphicFramePr>
        <p:xfrm>
          <a:off x="2133600" y="6286500"/>
          <a:ext cx="1473200" cy="342900"/>
        </p:xfrm>
        <a:graphic>
          <a:graphicData uri="http://schemas.openxmlformats.org/presentationml/2006/ole">
            <mc:AlternateContent xmlns:mc="http://schemas.openxmlformats.org/markup-compatibility/2006">
              <mc:Choice xmlns:v="urn:schemas-microsoft-com:vml" Requires="v">
                <p:oleObj spid="_x0000_s107551" name="Equation" r:id="rId23" imgW="1473120" imgH="342720" progId="">
                  <p:embed/>
                </p:oleObj>
              </mc:Choice>
              <mc:Fallback>
                <p:oleObj name="Equation" r:id="rId23" imgW="1473120" imgH="342720" progId="">
                  <p:embed/>
                  <p:pic>
                    <p:nvPicPr>
                      <p:cNvPr id="0" name="Object 13" descr="Brown marbl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133600" y="6286500"/>
                        <a:ext cx="1473200" cy="342900"/>
                      </a:xfrm>
                      <a:prstGeom prst="rect">
                        <a:avLst/>
                      </a:prstGeom>
                      <a:blipFill dpi="0" rotWithShape="0">
                        <a:blip r:embed="rId6"/>
                        <a:srcRect/>
                        <a:tile tx="0" ty="0" sx="100000" sy="100000" flip="none" algn="tl"/>
                      </a:blipFill>
                    </p:spPr>
                  </p:pic>
                </p:oleObj>
              </mc:Fallback>
            </mc:AlternateContent>
          </a:graphicData>
        </a:graphic>
      </p:graphicFrame>
      <p:sp>
        <p:nvSpPr>
          <p:cNvPr id="107533" name="Slide Number Placeholder 12"/>
          <p:cNvSpPr>
            <a:spLocks noGrp="1"/>
          </p:cNvSpPr>
          <p:nvPr>
            <p:ph type="sldNum" sz="quarter" idx="12"/>
          </p:nvPr>
        </p:nvSpPr>
        <p:spPr>
          <a:noFill/>
        </p:spPr>
        <p:txBody>
          <a:bodyPr/>
          <a:lstStyle/>
          <a:p>
            <a:fld id="{A4C9E4E4-C948-432E-BBCA-55018D954F0D}" type="slidenum">
              <a:rPr lang="ar-SA" smtClean="0">
                <a:latin typeface="Arial" pitchFamily="34" charset="0"/>
                <a:cs typeface="Arial" pitchFamily="34" charset="0"/>
              </a:rPr>
              <a:pPr/>
              <a:t>630</a:t>
            </a:fld>
            <a:endParaRPr lang="en-US" smtClean="0">
              <a:latin typeface="Arial" pitchFamily="34" charset="0"/>
              <a:cs typeface="Arial" pitchFamily="34" charset="0"/>
            </a:endParaRPr>
          </a:p>
        </p:txBody>
      </p:sp>
      <p:sp>
        <p:nvSpPr>
          <p:cNvPr id="107534" name="Rectangle 4"/>
          <p:cNvSpPr>
            <a:spLocks noChangeArrowheads="1"/>
          </p:cNvSpPr>
          <p:nvPr/>
        </p:nvSpPr>
        <p:spPr bwMode="auto">
          <a:xfrm rot="10800000">
            <a:off x="3132138" y="1557338"/>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
        <p:nvSpPr>
          <p:cNvPr id="107535" name="Rectangle 4"/>
          <p:cNvSpPr>
            <a:spLocks noChangeArrowheads="1"/>
          </p:cNvSpPr>
          <p:nvPr/>
        </p:nvSpPr>
        <p:spPr bwMode="auto">
          <a:xfrm>
            <a:off x="3132138" y="1341438"/>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7892"/>
                                        </p:tgtEl>
                                        <p:attrNameLst>
                                          <p:attrName>style.visibility</p:attrName>
                                        </p:attrNameLst>
                                      </p:cBhvr>
                                      <p:to>
                                        <p:strVal val="visible"/>
                                      </p:to>
                                    </p:set>
                                    <p:animEffect transition="in" filter="diamond(in)">
                                      <p:cBhvr>
                                        <p:cTn id="12" dur="500"/>
                                        <p:tgtEl>
                                          <p:spTgt spid="3789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7893"/>
                                        </p:tgtEl>
                                        <p:attrNameLst>
                                          <p:attrName>style.visibility</p:attrName>
                                        </p:attrNameLst>
                                      </p:cBhvr>
                                      <p:to>
                                        <p:strVal val="visible"/>
                                      </p:to>
                                    </p:set>
                                    <p:animEffect transition="in" filter="diamond(in)">
                                      <p:cBhvr>
                                        <p:cTn id="17" dur="500"/>
                                        <p:tgtEl>
                                          <p:spTgt spid="3789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7897"/>
                                        </p:tgtEl>
                                        <p:attrNameLst>
                                          <p:attrName>style.visibility</p:attrName>
                                        </p:attrNameLst>
                                      </p:cBhvr>
                                      <p:to>
                                        <p:strVal val="visible"/>
                                      </p:to>
                                    </p:set>
                                    <p:animEffect transition="in" filter="diamond(in)">
                                      <p:cBhvr>
                                        <p:cTn id="22" dur="500"/>
                                        <p:tgtEl>
                                          <p:spTgt spid="3789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amond(i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37895"/>
                                        </p:tgtEl>
                                        <p:attrNameLst>
                                          <p:attrName>style.visibility</p:attrName>
                                        </p:attrNameLst>
                                      </p:cBhvr>
                                      <p:to>
                                        <p:strVal val="visible"/>
                                      </p:to>
                                    </p:set>
                                    <p:animEffect transition="in" filter="diamond(in)">
                                      <p:cBhvr>
                                        <p:cTn id="32" dur="500"/>
                                        <p:tgtEl>
                                          <p:spTgt spid="37895"/>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37896"/>
                                        </p:tgtEl>
                                        <p:attrNameLst>
                                          <p:attrName>style.visibility</p:attrName>
                                        </p:attrNameLst>
                                      </p:cBhvr>
                                      <p:to>
                                        <p:strVal val="visible"/>
                                      </p:to>
                                    </p:set>
                                    <p:animEffect transition="in" filter="diamond(in)">
                                      <p:cBhvr>
                                        <p:cTn id="37" dur="500"/>
                                        <p:tgtEl>
                                          <p:spTgt spid="37896"/>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37899"/>
                                        </p:tgtEl>
                                        <p:attrNameLst>
                                          <p:attrName>style.visibility</p:attrName>
                                        </p:attrNameLst>
                                      </p:cBhvr>
                                      <p:to>
                                        <p:strVal val="visible"/>
                                      </p:to>
                                    </p:set>
                                    <p:animEffect transition="in" filter="diamond(in)">
                                      <p:cBhvr>
                                        <p:cTn id="42" dur="500"/>
                                        <p:tgtEl>
                                          <p:spTgt spid="37899"/>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37900"/>
                                        </p:tgtEl>
                                        <p:attrNameLst>
                                          <p:attrName>style.visibility</p:attrName>
                                        </p:attrNameLst>
                                      </p:cBhvr>
                                      <p:to>
                                        <p:strVal val="visible"/>
                                      </p:to>
                                    </p:set>
                                    <p:animEffect transition="in" filter="diamond(in)">
                                      <p:cBhvr>
                                        <p:cTn id="47" dur="500"/>
                                        <p:tgtEl>
                                          <p:spTgt spid="37900"/>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nodeType="clickEffect">
                                  <p:stCondLst>
                                    <p:cond delay="0"/>
                                  </p:stCondLst>
                                  <p:childTnLst>
                                    <p:set>
                                      <p:cBhvr>
                                        <p:cTn id="51" dur="1" fill="hold">
                                          <p:stCondLst>
                                            <p:cond delay="0"/>
                                          </p:stCondLst>
                                        </p:cTn>
                                        <p:tgtEl>
                                          <p:spTgt spid="37901"/>
                                        </p:tgtEl>
                                        <p:attrNameLst>
                                          <p:attrName>style.visibility</p:attrName>
                                        </p:attrNameLst>
                                      </p:cBhvr>
                                      <p:to>
                                        <p:strVal val="visible"/>
                                      </p:to>
                                    </p:set>
                                    <p:animEffect transition="in" filter="diamond(in)">
                                      <p:cBhvr>
                                        <p:cTn id="52" dur="500"/>
                                        <p:tgtEl>
                                          <p:spTgt spid="379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52" name="Content Placeholder 2"/>
          <p:cNvSpPr>
            <a:spLocks noGrp="1"/>
          </p:cNvSpPr>
          <p:nvPr>
            <p:ph idx="1"/>
          </p:nvPr>
        </p:nvSpPr>
        <p:spPr>
          <a:xfrm>
            <a:off x="457200" y="533400"/>
            <a:ext cx="8229600" cy="4525963"/>
          </a:xfrm>
        </p:spPr>
        <p:txBody>
          <a:bodyPr/>
          <a:lstStyle/>
          <a:p>
            <a:pPr marL="0" indent="0" algn="l" rtl="0" eaLnBrk="1" hangingPunct="1">
              <a:buFont typeface="Wingdings" pitchFamily="2" charset="2"/>
              <a:buNone/>
            </a:pPr>
            <a:r>
              <a:rPr lang="en-US" smtClean="0"/>
              <a:t>Ex: What is [H</a:t>
            </a:r>
            <a:r>
              <a:rPr lang="en-US" baseline="-25000" smtClean="0"/>
              <a:t>3</a:t>
            </a:r>
            <a:r>
              <a:rPr lang="en-US" smtClean="0"/>
              <a:t>O</a:t>
            </a:r>
            <a:r>
              <a:rPr lang="en-US" baseline="30000" smtClean="0"/>
              <a:t>+</a:t>
            </a:r>
            <a:r>
              <a:rPr lang="en-US" smtClean="0"/>
              <a:t>] in a solution with a pOH of 5.89?</a:t>
            </a:r>
          </a:p>
        </p:txBody>
      </p:sp>
      <p:sp>
        <p:nvSpPr>
          <p:cNvPr id="108553" name="Slide Number Placeholder 4"/>
          <p:cNvSpPr>
            <a:spLocks noGrp="1"/>
          </p:cNvSpPr>
          <p:nvPr>
            <p:ph type="sldNum" sz="quarter" idx="12"/>
          </p:nvPr>
        </p:nvSpPr>
        <p:spPr>
          <a:xfrm>
            <a:off x="-541338" y="6524625"/>
            <a:ext cx="1728788" cy="333375"/>
          </a:xfrm>
          <a:noFill/>
        </p:spPr>
        <p:txBody>
          <a:bodyPr/>
          <a:lstStyle/>
          <a:p>
            <a:pPr algn="ctr"/>
            <a:fld id="{7BD478B6-1058-42FE-8102-28485A146F79}" type="slidenum">
              <a:rPr lang="ar-SA" smtClean="0">
                <a:latin typeface="Arial" pitchFamily="34" charset="0"/>
                <a:cs typeface="Arial" pitchFamily="34" charset="0"/>
              </a:rPr>
              <a:pPr algn="ctr"/>
              <a:t>631</a:t>
            </a:fld>
            <a:endParaRPr lang="en-US" smtClean="0">
              <a:latin typeface="Arial" pitchFamily="34" charset="0"/>
              <a:cs typeface="Arial" pitchFamily="34" charset="0"/>
            </a:endParaRPr>
          </a:p>
        </p:txBody>
      </p:sp>
      <p:graphicFrame>
        <p:nvGraphicFramePr>
          <p:cNvPr id="6" name="Object 4" descr="Brown marble"/>
          <p:cNvGraphicFramePr>
            <a:graphicFrameLocks noChangeAspect="1"/>
          </p:cNvGraphicFramePr>
          <p:nvPr/>
        </p:nvGraphicFramePr>
        <p:xfrm>
          <a:off x="2292350" y="1441450"/>
          <a:ext cx="3276600" cy="381000"/>
        </p:xfrm>
        <a:graphic>
          <a:graphicData uri="http://schemas.openxmlformats.org/presentationml/2006/ole">
            <mc:AlternateContent xmlns:mc="http://schemas.openxmlformats.org/markup-compatibility/2006">
              <mc:Choice xmlns:v="urn:schemas-microsoft-com:vml" Requires="v">
                <p:oleObj spid="_x0000_s108558" name="Equation" r:id="rId4" imgW="3276360" imgH="380880" progId="">
                  <p:embed/>
                </p:oleObj>
              </mc:Choice>
              <mc:Fallback>
                <p:oleObj name="Equation" r:id="rId4" imgW="3276360" imgH="380880" progId="">
                  <p:embed/>
                  <p:pic>
                    <p:nvPicPr>
                      <p:cNvPr id="0" name="Object 4"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92350" y="1441450"/>
                        <a:ext cx="3276600" cy="3810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 name="Object 5" descr="Brown marble"/>
          <p:cNvGraphicFramePr>
            <a:graphicFrameLocks noChangeAspect="1"/>
          </p:cNvGraphicFramePr>
          <p:nvPr/>
        </p:nvGraphicFramePr>
        <p:xfrm>
          <a:off x="2270125" y="2336800"/>
          <a:ext cx="5499100" cy="381000"/>
        </p:xfrm>
        <a:graphic>
          <a:graphicData uri="http://schemas.openxmlformats.org/presentationml/2006/ole">
            <mc:AlternateContent xmlns:mc="http://schemas.openxmlformats.org/markup-compatibility/2006">
              <mc:Choice xmlns:v="urn:schemas-microsoft-com:vml" Requires="v">
                <p:oleObj spid="_x0000_s108559" name="Equation" r:id="rId7" imgW="5499000" imgH="380880" progId="">
                  <p:embed/>
                </p:oleObj>
              </mc:Choice>
              <mc:Fallback>
                <p:oleObj name="Equation" r:id="rId7" imgW="5499000" imgH="380880" progId="">
                  <p:embed/>
                  <p:pic>
                    <p:nvPicPr>
                      <p:cNvPr id="0" name="Object 5"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70125" y="2336800"/>
                        <a:ext cx="5499100" cy="3810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8918" name="Object 6" descr="Brown marble"/>
          <p:cNvGraphicFramePr>
            <a:graphicFrameLocks noChangeAspect="1"/>
          </p:cNvGraphicFramePr>
          <p:nvPr/>
        </p:nvGraphicFramePr>
        <p:xfrm>
          <a:off x="2257425" y="3232150"/>
          <a:ext cx="2603500" cy="444500"/>
        </p:xfrm>
        <a:graphic>
          <a:graphicData uri="http://schemas.openxmlformats.org/presentationml/2006/ole">
            <mc:AlternateContent xmlns:mc="http://schemas.openxmlformats.org/markup-compatibility/2006">
              <mc:Choice xmlns:v="urn:schemas-microsoft-com:vml" Requires="v">
                <p:oleObj spid="_x0000_s108560" name="Equation" r:id="rId9" imgW="2603160" imgH="444240" progId="">
                  <p:embed/>
                </p:oleObj>
              </mc:Choice>
              <mc:Fallback>
                <p:oleObj name="Equation" r:id="rId9" imgW="2603160" imgH="444240" progId="">
                  <p:embed/>
                  <p:pic>
                    <p:nvPicPr>
                      <p:cNvPr id="0" name="Object 6"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57425" y="3232150"/>
                        <a:ext cx="26035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9" name="Object 7" descr="Brown marble"/>
          <p:cNvGraphicFramePr>
            <a:graphicFrameLocks noChangeAspect="1"/>
          </p:cNvGraphicFramePr>
          <p:nvPr/>
        </p:nvGraphicFramePr>
        <p:xfrm>
          <a:off x="2266950" y="4191000"/>
          <a:ext cx="2425700" cy="444500"/>
        </p:xfrm>
        <a:graphic>
          <a:graphicData uri="http://schemas.openxmlformats.org/presentationml/2006/ole">
            <mc:AlternateContent xmlns:mc="http://schemas.openxmlformats.org/markup-compatibility/2006">
              <mc:Choice xmlns:v="urn:schemas-microsoft-com:vml" Requires="v">
                <p:oleObj spid="_x0000_s108561" name="Equation" r:id="rId11" imgW="2425680" imgH="444240" progId="">
                  <p:embed/>
                </p:oleObj>
              </mc:Choice>
              <mc:Fallback>
                <p:oleObj name="Equation" r:id="rId11" imgW="2425680" imgH="444240" progId="">
                  <p:embed/>
                  <p:pic>
                    <p:nvPicPr>
                      <p:cNvPr id="0" name="Object 7"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66950" y="4191000"/>
                        <a:ext cx="24257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 name="Object 8" descr="Brown marble"/>
          <p:cNvGraphicFramePr>
            <a:graphicFrameLocks noChangeAspect="1"/>
          </p:cNvGraphicFramePr>
          <p:nvPr/>
        </p:nvGraphicFramePr>
        <p:xfrm>
          <a:off x="2411413" y="6092825"/>
          <a:ext cx="2870200" cy="444500"/>
        </p:xfrm>
        <a:graphic>
          <a:graphicData uri="http://schemas.openxmlformats.org/presentationml/2006/ole">
            <mc:AlternateContent xmlns:mc="http://schemas.openxmlformats.org/markup-compatibility/2006">
              <mc:Choice xmlns:v="urn:schemas-microsoft-com:vml" Requires="v">
                <p:oleObj spid="_x0000_s108562" name="Equation" r:id="rId13" imgW="2869920" imgH="444240" progId="">
                  <p:embed/>
                </p:oleObj>
              </mc:Choice>
              <mc:Fallback>
                <p:oleObj name="Equation" r:id="rId13" imgW="2869920" imgH="444240" progId="">
                  <p:embed/>
                  <p:pic>
                    <p:nvPicPr>
                      <p:cNvPr id="0" name="Object 8"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11413" y="6092825"/>
                        <a:ext cx="28702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8921" name="Object 9" descr="Brown marble"/>
          <p:cNvGraphicFramePr>
            <a:graphicFrameLocks noChangeAspect="1"/>
          </p:cNvGraphicFramePr>
          <p:nvPr/>
        </p:nvGraphicFramePr>
        <p:xfrm>
          <a:off x="2266950" y="5149850"/>
          <a:ext cx="3098800" cy="444500"/>
        </p:xfrm>
        <a:graphic>
          <a:graphicData uri="http://schemas.openxmlformats.org/presentationml/2006/ole">
            <mc:AlternateContent xmlns:mc="http://schemas.openxmlformats.org/markup-compatibility/2006">
              <mc:Choice xmlns:v="urn:schemas-microsoft-com:vml" Requires="v">
                <p:oleObj spid="_x0000_s108563" name="Equation" r:id="rId15" imgW="3098520" imgH="444240" progId="">
                  <p:embed/>
                </p:oleObj>
              </mc:Choice>
              <mc:Fallback>
                <p:oleObj name="Equation" r:id="rId15" imgW="3098520" imgH="444240" progId="">
                  <p:embed/>
                  <p:pic>
                    <p:nvPicPr>
                      <p:cNvPr id="0" name="Object 9"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266950" y="5149850"/>
                        <a:ext cx="3098800" cy="444500"/>
                      </a:xfrm>
                      <a:prstGeom prst="rect">
                        <a:avLst/>
                      </a:prstGeom>
                      <a:blipFill dpi="0" rotWithShape="0">
                        <a:blip r:embed="rId6"/>
                        <a:srcRect/>
                        <a:tile tx="0" ty="0" sx="100000" sy="100000" flip="none" algn="tl"/>
                      </a:blip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8918"/>
                                        </p:tgtEl>
                                        <p:attrNameLst>
                                          <p:attrName>style.visibility</p:attrName>
                                        </p:attrNameLst>
                                      </p:cBhvr>
                                      <p:to>
                                        <p:strVal val="visible"/>
                                      </p:to>
                                    </p:set>
                                    <p:animEffect transition="in" filter="diamond(in)">
                                      <p:cBhvr>
                                        <p:cTn id="17" dur="500"/>
                                        <p:tgtEl>
                                          <p:spTgt spid="3891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8921"/>
                                        </p:tgtEl>
                                        <p:attrNameLst>
                                          <p:attrName>style.visibility</p:attrName>
                                        </p:attrNameLst>
                                      </p:cBhvr>
                                      <p:to>
                                        <p:strVal val="visible"/>
                                      </p:to>
                                    </p:set>
                                    <p:animEffect transition="in" filter="diamond(in)">
                                      <p:cBhvr>
                                        <p:cTn id="27" dur="500"/>
                                        <p:tgtEl>
                                          <p:spTgt spid="38921"/>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amond(in)">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794" name="Rectangle 2"/>
          <p:cNvSpPr>
            <a:spLocks noGrp="1" noChangeArrowheads="1"/>
          </p:cNvSpPr>
          <p:nvPr>
            <p:ph type="title"/>
          </p:nvPr>
        </p:nvSpPr>
        <p:spPr/>
        <p:txBody>
          <a:bodyPr/>
          <a:lstStyle/>
          <a:p>
            <a:pPr eaLnBrk="1" hangingPunct="1"/>
            <a:r>
              <a:rPr lang="en-US" smtClean="0"/>
              <a:t>Dissociation Constants</a:t>
            </a:r>
          </a:p>
        </p:txBody>
      </p:sp>
      <p:sp>
        <p:nvSpPr>
          <p:cNvPr id="50179" name="Rectangle 3"/>
          <p:cNvSpPr>
            <a:spLocks noGrp="1" noChangeArrowheads="1"/>
          </p:cNvSpPr>
          <p:nvPr>
            <p:ph type="body" idx="1"/>
          </p:nvPr>
        </p:nvSpPr>
        <p:spPr>
          <a:xfrm>
            <a:off x="685800" y="1981200"/>
            <a:ext cx="7772400" cy="4343400"/>
          </a:xfrm>
        </p:spPr>
        <p:txBody>
          <a:bodyPr/>
          <a:lstStyle/>
          <a:p>
            <a:pPr algn="l" rtl="0" eaLnBrk="1" hangingPunct="1"/>
            <a:r>
              <a:rPr lang="en-US" smtClean="0"/>
              <a:t>For a generalized acid dissociation,</a:t>
            </a:r>
          </a:p>
          <a:p>
            <a:pPr algn="l" rtl="0" eaLnBrk="1" hangingPunct="1"/>
            <a:endParaRPr lang="en-US" smtClean="0"/>
          </a:p>
          <a:p>
            <a:pPr algn="l" rtl="0" eaLnBrk="1" hangingPunct="1">
              <a:buFontTx/>
              <a:buNone/>
            </a:pPr>
            <a:r>
              <a:rPr lang="en-US" smtClean="0"/>
              <a:t>	the equilibrium expression would be</a:t>
            </a:r>
          </a:p>
          <a:p>
            <a:pPr algn="l" rtl="0" eaLnBrk="1" hangingPunct="1">
              <a:buFontTx/>
              <a:buNone/>
            </a:pPr>
            <a:endParaRPr lang="en-US" smtClean="0"/>
          </a:p>
          <a:p>
            <a:pPr algn="l" rtl="0" eaLnBrk="1" hangingPunct="1">
              <a:buFontTx/>
              <a:buNone/>
            </a:pPr>
            <a:endParaRPr lang="en-US" smtClean="0"/>
          </a:p>
          <a:p>
            <a:pPr algn="l" rtl="0" eaLnBrk="1" hangingPunct="1"/>
            <a:r>
              <a:rPr lang="en-US" smtClean="0"/>
              <a:t>This equilibrium constant is called the acid-dissociation constant, </a:t>
            </a:r>
            <a:r>
              <a:rPr lang="en-US" i="1" smtClean="0"/>
              <a:t>K</a:t>
            </a:r>
            <a:r>
              <a:rPr lang="en-US" i="1" baseline="-25000" smtClean="0"/>
              <a:t>a</a:t>
            </a:r>
            <a:r>
              <a:rPr lang="en-US" smtClean="0"/>
              <a:t>.</a:t>
            </a:r>
          </a:p>
        </p:txBody>
      </p:sp>
      <p:grpSp>
        <p:nvGrpSpPr>
          <p:cNvPr id="2" name="Group 12"/>
          <p:cNvGrpSpPr>
            <a:grpSpLocks/>
          </p:cNvGrpSpPr>
          <p:nvPr/>
        </p:nvGrpSpPr>
        <p:grpSpPr bwMode="auto">
          <a:xfrm>
            <a:off x="3209925" y="3886200"/>
            <a:ext cx="2724150" cy="946150"/>
            <a:chOff x="1919" y="672"/>
            <a:chExt cx="1716" cy="596"/>
          </a:xfrm>
        </p:grpSpPr>
        <p:grpSp>
          <p:nvGrpSpPr>
            <p:cNvPr id="673802" name="Group 10"/>
            <p:cNvGrpSpPr>
              <a:grpSpLocks/>
            </p:cNvGrpSpPr>
            <p:nvPr/>
          </p:nvGrpSpPr>
          <p:grpSpPr bwMode="auto">
            <a:xfrm>
              <a:off x="2496" y="672"/>
              <a:ext cx="1139" cy="596"/>
              <a:chOff x="336" y="825"/>
              <a:chExt cx="1139" cy="596"/>
            </a:xfrm>
          </p:grpSpPr>
          <p:sp>
            <p:nvSpPr>
              <p:cNvPr id="673804" name="Rectangle 8"/>
              <p:cNvSpPr>
                <a:spLocks noChangeArrowheads="1"/>
              </p:cNvSpPr>
              <p:nvPr/>
            </p:nvSpPr>
            <p:spPr bwMode="auto">
              <a:xfrm>
                <a:off x="339" y="825"/>
                <a:ext cx="1136" cy="596"/>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[H</a:t>
                </a:r>
                <a:r>
                  <a:rPr lang="en-US" sz="2800" baseline="-25000">
                    <a:solidFill>
                      <a:srgbClr val="C82E32"/>
                    </a:solidFill>
                    <a:latin typeface="Calibri" pitchFamily="34" charset="0"/>
                  </a:rPr>
                  <a:t>3</a:t>
                </a:r>
                <a:r>
                  <a:rPr lang="en-US" sz="2800">
                    <a:solidFill>
                      <a:srgbClr val="C82E32"/>
                    </a:solidFill>
                    <a:latin typeface="Calibri" pitchFamily="34" charset="0"/>
                  </a:rPr>
                  <a:t>O</a:t>
                </a:r>
                <a:r>
                  <a:rPr lang="en-US" sz="2800" baseline="30000">
                    <a:solidFill>
                      <a:srgbClr val="C82E32"/>
                    </a:solidFill>
                    <a:latin typeface="Calibri" pitchFamily="34" charset="0"/>
                  </a:rPr>
                  <a:t>+</a:t>
                </a:r>
                <a:r>
                  <a:rPr lang="en-US" sz="2800">
                    <a:solidFill>
                      <a:srgbClr val="C82E32"/>
                    </a:solidFill>
                    <a:latin typeface="Calibri" pitchFamily="34" charset="0"/>
                  </a:rPr>
                  <a:t>] [A</a:t>
                </a:r>
                <a:r>
                  <a:rPr lang="en-US" sz="2800" baseline="30000">
                    <a:solidFill>
                      <a:srgbClr val="C82E32"/>
                    </a:solidFill>
                    <a:latin typeface="Calibri" pitchFamily="34" charset="0"/>
                  </a:rPr>
                  <a:t>-</a:t>
                </a:r>
                <a:r>
                  <a:rPr lang="en-US" sz="2800">
                    <a:solidFill>
                      <a:srgbClr val="C82E32"/>
                    </a:solidFill>
                    <a:latin typeface="Calibri" pitchFamily="34" charset="0"/>
                  </a:rPr>
                  <a:t>]</a:t>
                </a:r>
              </a:p>
              <a:p>
                <a:r>
                  <a:rPr lang="en-US" sz="2800">
                    <a:solidFill>
                      <a:srgbClr val="C82E32"/>
                    </a:solidFill>
                    <a:latin typeface="Calibri" pitchFamily="34" charset="0"/>
                  </a:rPr>
                  <a:t>[HA]</a:t>
                </a:r>
              </a:p>
            </p:txBody>
          </p:sp>
          <p:sp>
            <p:nvSpPr>
              <p:cNvPr id="673805" name="Line 9"/>
              <p:cNvSpPr>
                <a:spLocks noChangeShapeType="1"/>
              </p:cNvSpPr>
              <p:nvPr/>
            </p:nvSpPr>
            <p:spPr bwMode="auto">
              <a:xfrm>
                <a:off x="336" y="1144"/>
                <a:ext cx="1104" cy="0"/>
              </a:xfrm>
              <a:prstGeom prst="line">
                <a:avLst/>
              </a:prstGeom>
              <a:noFill/>
              <a:ln w="19050">
                <a:solidFill>
                  <a:srgbClr val="C82E32"/>
                </a:solidFill>
                <a:round/>
                <a:headEnd/>
                <a:tailEnd/>
              </a:ln>
            </p:spPr>
            <p:txBody>
              <a:bodyPr wrap="none" anchor="ctr"/>
              <a:lstStyle/>
              <a:p>
                <a:endParaRPr lang="en-US"/>
              </a:p>
            </p:txBody>
          </p:sp>
        </p:grpSp>
        <p:sp>
          <p:nvSpPr>
            <p:cNvPr id="673803" name="Rectangle 11"/>
            <p:cNvSpPr>
              <a:spLocks noChangeArrowheads="1"/>
            </p:cNvSpPr>
            <p:nvPr/>
          </p:nvSpPr>
          <p:spPr bwMode="auto">
            <a:xfrm>
              <a:off x="1919" y="807"/>
              <a:ext cx="534" cy="327"/>
            </a:xfrm>
            <a:prstGeom prst="rect">
              <a:avLst/>
            </a:prstGeom>
            <a:noFill/>
            <a:ln w="9525">
              <a:noFill/>
              <a:miter lim="800000"/>
              <a:headEnd/>
              <a:tailEnd/>
            </a:ln>
          </p:spPr>
          <p:txBody>
            <a:bodyPr wrap="none">
              <a:spAutoFit/>
            </a:bodyPr>
            <a:lstStyle/>
            <a:p>
              <a:r>
                <a:rPr lang="en-US" sz="2800" i="1">
                  <a:solidFill>
                    <a:srgbClr val="C82E32"/>
                  </a:solidFill>
                  <a:latin typeface="Calibri" pitchFamily="34" charset="0"/>
                </a:rPr>
                <a:t>K</a:t>
              </a:r>
              <a:r>
                <a:rPr lang="en-US" sz="2800" i="1" baseline="-25000">
                  <a:solidFill>
                    <a:srgbClr val="C82E32"/>
                  </a:solidFill>
                  <a:latin typeface="Calibri" pitchFamily="34" charset="0"/>
                </a:rPr>
                <a:t>c</a:t>
              </a:r>
              <a:r>
                <a:rPr lang="en-US" sz="2800">
                  <a:solidFill>
                    <a:srgbClr val="C82E32"/>
                  </a:solidFill>
                  <a:latin typeface="Calibri" pitchFamily="34" charset="0"/>
                </a:rPr>
                <a:t> =</a:t>
              </a:r>
              <a:endParaRPr lang="en-US" sz="2800" i="1">
                <a:solidFill>
                  <a:srgbClr val="C82E32"/>
                </a:solidFill>
                <a:latin typeface="Calibri" pitchFamily="34" charset="0"/>
              </a:endParaRPr>
            </a:p>
          </p:txBody>
        </p:sp>
      </p:grpSp>
      <p:grpSp>
        <p:nvGrpSpPr>
          <p:cNvPr id="4" name="Group 15"/>
          <p:cNvGrpSpPr>
            <a:grpSpLocks/>
          </p:cNvGrpSpPr>
          <p:nvPr/>
        </p:nvGrpSpPr>
        <p:grpSpPr bwMode="auto">
          <a:xfrm>
            <a:off x="827088" y="2590800"/>
            <a:ext cx="7307262" cy="519113"/>
            <a:chOff x="521" y="1632"/>
            <a:chExt cx="4603" cy="327"/>
          </a:xfrm>
        </p:grpSpPr>
        <p:sp>
          <p:nvSpPr>
            <p:cNvPr id="673799" name="Rectangle 4"/>
            <p:cNvSpPr>
              <a:spLocks noChangeArrowheads="1"/>
            </p:cNvSpPr>
            <p:nvPr/>
          </p:nvSpPr>
          <p:spPr bwMode="auto">
            <a:xfrm>
              <a:off x="521" y="1632"/>
              <a:ext cx="1654" cy="327"/>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HA </a:t>
              </a:r>
              <a:r>
                <a:rPr lang="en-US" sz="2000">
                  <a:solidFill>
                    <a:srgbClr val="C82E32"/>
                  </a:solidFill>
                  <a:latin typeface="Calibri" pitchFamily="34" charset="0"/>
                </a:rPr>
                <a:t>(</a:t>
              </a:r>
              <a:r>
                <a:rPr lang="en-US" sz="2000" i="1">
                  <a:solidFill>
                    <a:srgbClr val="C82E32"/>
                  </a:solidFill>
                  <a:latin typeface="Calibri" pitchFamily="34" charset="0"/>
                </a:rPr>
                <a:t>aq</a:t>
              </a:r>
              <a:r>
                <a:rPr lang="en-US" sz="2000">
                  <a:solidFill>
                    <a:srgbClr val="C82E32"/>
                  </a:solidFill>
                  <a:latin typeface="Calibri" pitchFamily="34" charset="0"/>
                </a:rPr>
                <a:t>)</a:t>
              </a:r>
              <a:r>
                <a:rPr lang="en-US" sz="2800">
                  <a:solidFill>
                    <a:srgbClr val="C82E32"/>
                  </a:solidFill>
                  <a:latin typeface="Calibri" pitchFamily="34" charset="0"/>
                </a:rPr>
                <a:t> + H</a:t>
              </a:r>
              <a:r>
                <a:rPr lang="en-US" sz="2800" baseline="-25000">
                  <a:solidFill>
                    <a:srgbClr val="C82E32"/>
                  </a:solidFill>
                  <a:latin typeface="Calibri" pitchFamily="34" charset="0"/>
                </a:rPr>
                <a:t>2</a:t>
              </a:r>
              <a:r>
                <a:rPr lang="en-US" sz="2800">
                  <a:solidFill>
                    <a:srgbClr val="C82E32"/>
                  </a:solidFill>
                  <a:latin typeface="Calibri" pitchFamily="34" charset="0"/>
                </a:rPr>
                <a:t>O </a:t>
              </a:r>
              <a:r>
                <a:rPr lang="en-US" sz="2000">
                  <a:solidFill>
                    <a:srgbClr val="C82E32"/>
                  </a:solidFill>
                  <a:latin typeface="Calibri" pitchFamily="34" charset="0"/>
                </a:rPr>
                <a:t>(</a:t>
              </a:r>
              <a:r>
                <a:rPr lang="en-US" sz="2000" i="1">
                  <a:solidFill>
                    <a:srgbClr val="C82E32"/>
                  </a:solidFill>
                  <a:latin typeface="Calibri" pitchFamily="34" charset="0"/>
                </a:rPr>
                <a:t>l</a:t>
              </a:r>
              <a:r>
                <a:rPr lang="en-US" sz="2000">
                  <a:solidFill>
                    <a:srgbClr val="C82E32"/>
                  </a:solidFill>
                  <a:latin typeface="Calibri" pitchFamily="34" charset="0"/>
                </a:rPr>
                <a:t>)</a:t>
              </a:r>
              <a:endParaRPr lang="en-US" sz="2800">
                <a:solidFill>
                  <a:srgbClr val="C82E32"/>
                </a:solidFill>
                <a:latin typeface="Calibri" pitchFamily="34" charset="0"/>
              </a:endParaRPr>
            </a:p>
          </p:txBody>
        </p:sp>
        <p:sp>
          <p:nvSpPr>
            <p:cNvPr id="673800" name="Rectangle 6"/>
            <p:cNvSpPr>
              <a:spLocks noChangeArrowheads="1"/>
            </p:cNvSpPr>
            <p:nvPr/>
          </p:nvSpPr>
          <p:spPr bwMode="auto">
            <a:xfrm>
              <a:off x="3350" y="1632"/>
              <a:ext cx="1774" cy="327"/>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A</a:t>
              </a:r>
              <a:r>
                <a:rPr lang="en-US" sz="2800" baseline="30000">
                  <a:solidFill>
                    <a:srgbClr val="C82E32"/>
                  </a:solidFill>
                  <a:latin typeface="Calibri" pitchFamily="34" charset="0"/>
                </a:rPr>
                <a:t>-</a:t>
              </a:r>
              <a:r>
                <a:rPr lang="en-US" sz="2800">
                  <a:solidFill>
                    <a:srgbClr val="C82E32"/>
                  </a:solidFill>
                  <a:latin typeface="Calibri" pitchFamily="34" charset="0"/>
                </a:rPr>
                <a:t> </a:t>
              </a:r>
              <a:r>
                <a:rPr lang="en-US" sz="2000">
                  <a:solidFill>
                    <a:srgbClr val="C82E32"/>
                  </a:solidFill>
                  <a:latin typeface="Calibri" pitchFamily="34" charset="0"/>
                </a:rPr>
                <a:t>(</a:t>
              </a:r>
              <a:r>
                <a:rPr lang="en-US" sz="2000" i="1">
                  <a:solidFill>
                    <a:srgbClr val="C82E32"/>
                  </a:solidFill>
                  <a:latin typeface="Calibri" pitchFamily="34" charset="0"/>
                </a:rPr>
                <a:t>aq</a:t>
              </a:r>
              <a:r>
                <a:rPr lang="en-US" sz="2000">
                  <a:solidFill>
                    <a:srgbClr val="C82E32"/>
                  </a:solidFill>
                  <a:latin typeface="Calibri" pitchFamily="34" charset="0"/>
                </a:rPr>
                <a:t>)</a:t>
              </a:r>
              <a:r>
                <a:rPr lang="en-US" sz="2800">
                  <a:solidFill>
                    <a:srgbClr val="C82E32"/>
                  </a:solidFill>
                  <a:latin typeface="Calibri" pitchFamily="34" charset="0"/>
                </a:rPr>
                <a:t> + H</a:t>
              </a:r>
              <a:r>
                <a:rPr lang="en-US" sz="2800" baseline="-25000">
                  <a:solidFill>
                    <a:srgbClr val="C82E32"/>
                  </a:solidFill>
                  <a:latin typeface="Calibri" pitchFamily="34" charset="0"/>
                </a:rPr>
                <a:t>3</a:t>
              </a:r>
              <a:r>
                <a:rPr lang="en-US" sz="2800">
                  <a:solidFill>
                    <a:srgbClr val="C82E32"/>
                  </a:solidFill>
                  <a:latin typeface="Calibri" pitchFamily="34" charset="0"/>
                </a:rPr>
                <a:t>O</a:t>
              </a:r>
              <a:r>
                <a:rPr lang="en-US" sz="2800" baseline="30000">
                  <a:solidFill>
                    <a:srgbClr val="C82E32"/>
                  </a:solidFill>
                  <a:latin typeface="Calibri" pitchFamily="34" charset="0"/>
                </a:rPr>
                <a:t>+</a:t>
              </a:r>
              <a:r>
                <a:rPr lang="en-US" sz="2800">
                  <a:solidFill>
                    <a:srgbClr val="C82E32"/>
                  </a:solidFill>
                  <a:latin typeface="Calibri" pitchFamily="34" charset="0"/>
                </a:rPr>
                <a:t> </a:t>
              </a:r>
              <a:r>
                <a:rPr lang="en-US" sz="2000">
                  <a:solidFill>
                    <a:srgbClr val="C82E32"/>
                  </a:solidFill>
                  <a:latin typeface="Calibri" pitchFamily="34" charset="0"/>
                </a:rPr>
                <a:t>(</a:t>
              </a:r>
              <a:r>
                <a:rPr lang="en-US" sz="2000" i="1">
                  <a:solidFill>
                    <a:srgbClr val="C82E32"/>
                  </a:solidFill>
                  <a:latin typeface="Calibri" pitchFamily="34" charset="0"/>
                </a:rPr>
                <a:t>aq</a:t>
              </a:r>
              <a:r>
                <a:rPr lang="en-US" sz="2000">
                  <a:solidFill>
                    <a:srgbClr val="C82E32"/>
                  </a:solidFill>
                  <a:latin typeface="Calibri" pitchFamily="34" charset="0"/>
                </a:rPr>
                <a:t>)</a:t>
              </a:r>
              <a:endParaRPr lang="en-US" sz="2800">
                <a:solidFill>
                  <a:srgbClr val="C82E32"/>
                </a:solidFill>
                <a:latin typeface="Calibri" pitchFamily="34" charset="0"/>
              </a:endParaRPr>
            </a:p>
          </p:txBody>
        </p:sp>
        <p:pic>
          <p:nvPicPr>
            <p:cNvPr id="673801" name="Picture 13" descr="equilibrium"/>
            <p:cNvPicPr>
              <a:picLocks noChangeAspect="1" noChangeArrowheads="1"/>
            </p:cNvPicPr>
            <p:nvPr/>
          </p:nvPicPr>
          <p:blipFill>
            <a:blip r:embed="rId3" cstate="print"/>
            <a:srcRect/>
            <a:stretch>
              <a:fillRect/>
            </a:stretch>
          </p:blipFill>
          <p:spPr bwMode="auto">
            <a:xfrm>
              <a:off x="2305" y="1720"/>
              <a:ext cx="1000" cy="152"/>
            </a:xfrm>
            <a:prstGeom prst="rect">
              <a:avLst/>
            </a:prstGeom>
            <a:noFill/>
            <a:ln w="9525">
              <a:noFill/>
              <a:miter lim="800000"/>
              <a:headEnd/>
              <a:tailEnd/>
            </a:ln>
          </p:spPr>
        </p:pic>
      </p:grpSp>
      <p:sp>
        <p:nvSpPr>
          <p:cNvPr id="673798" name="Slide Number Placeholder 12"/>
          <p:cNvSpPr>
            <a:spLocks noGrp="1"/>
          </p:cNvSpPr>
          <p:nvPr>
            <p:ph type="sldNum" sz="quarter" idx="12"/>
          </p:nvPr>
        </p:nvSpPr>
        <p:spPr>
          <a:noFill/>
        </p:spPr>
        <p:txBody>
          <a:bodyPr/>
          <a:lstStyle/>
          <a:p>
            <a:fld id="{B1EC229B-35B9-4B23-89B5-D51B9B6E78DD}" type="slidenum">
              <a:rPr lang="ar-SA" smtClean="0">
                <a:latin typeface="Arial" pitchFamily="34" charset="0"/>
                <a:cs typeface="Arial" pitchFamily="34" charset="0"/>
              </a:rPr>
              <a:pPr/>
              <a:t>632</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000"/>
                            </p:stCondLst>
                            <p:childTnLst>
                              <p:par>
                                <p:cTn id="9" presetID="10" presetClass="entr" presetSubtype="0" fill="hold" grpId="0" nodeType="afterEffect">
                                  <p:stCondLst>
                                    <p:cond delay="2000"/>
                                  </p:stCondLst>
                                  <p:childTnLst>
                                    <p:set>
                                      <p:cBhvr>
                                        <p:cTn id="10" dur="1" fill="hold">
                                          <p:stCondLst>
                                            <p:cond delay="0"/>
                                          </p:stCondLst>
                                        </p:cTn>
                                        <p:tgtEl>
                                          <p:spTgt spid="50179">
                                            <p:txEl>
                                              <p:pRg st="2" end="2"/>
                                            </p:txEl>
                                          </p:spTgt>
                                        </p:tgtEl>
                                        <p:attrNameLst>
                                          <p:attrName>style.visibility</p:attrName>
                                        </p:attrNameLst>
                                      </p:cBhvr>
                                      <p:to>
                                        <p:strVal val="visible"/>
                                      </p:to>
                                    </p:set>
                                    <p:animEffect transition="in" filter="fade">
                                      <p:cBhvr>
                                        <p:cTn id="11" dur="2000"/>
                                        <p:tgtEl>
                                          <p:spTgt spid="50179">
                                            <p:txEl>
                                              <p:pRg st="2" end="2"/>
                                            </p:txEl>
                                          </p:spTgt>
                                        </p:tgtEl>
                                      </p:cBhvr>
                                    </p:animEffect>
                                  </p:childTnLst>
                                </p:cTn>
                              </p:par>
                            </p:childTnLst>
                          </p:cTn>
                        </p:par>
                        <p:par>
                          <p:cTn id="12" fill="hold">
                            <p:stCondLst>
                              <p:cond delay="6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0179">
                                            <p:txEl>
                                              <p:pRg st="5" end="5"/>
                                            </p:txEl>
                                          </p:spTgt>
                                        </p:tgtEl>
                                        <p:attrNameLst>
                                          <p:attrName>style.visibility</p:attrName>
                                        </p:attrNameLst>
                                      </p:cBhvr>
                                      <p:to>
                                        <p:strVal val="visible"/>
                                      </p:to>
                                    </p:set>
                                    <p:animEffect transition="in" filter="fade">
                                      <p:cBhvr>
                                        <p:cTn id="20" dur="2000"/>
                                        <p:tgtEl>
                                          <p:spTgt spid="5017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p:bldLst>
  </p:timing>
</p:sld>
</file>

<file path=ppt/slides/slide6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8" name="Title 1"/>
          <p:cNvSpPr>
            <a:spLocks noGrp="1"/>
          </p:cNvSpPr>
          <p:nvPr>
            <p:ph type="title"/>
          </p:nvPr>
        </p:nvSpPr>
        <p:spPr>
          <a:xfrm>
            <a:off x="304800" y="-152400"/>
            <a:ext cx="8229600" cy="1143000"/>
          </a:xfrm>
        </p:spPr>
        <p:txBody>
          <a:bodyPr/>
          <a:lstStyle/>
          <a:p>
            <a:pPr eaLnBrk="1" hangingPunct="1"/>
            <a:r>
              <a:rPr lang="en-US" sz="3200" smtClean="0"/>
              <a:t>Equilibrium &amp; Acid-Base Conjugates</a:t>
            </a:r>
          </a:p>
        </p:txBody>
      </p:sp>
      <p:sp>
        <p:nvSpPr>
          <p:cNvPr id="109579" name="Content Placeholder 2"/>
          <p:cNvSpPr>
            <a:spLocks noGrp="1"/>
          </p:cNvSpPr>
          <p:nvPr>
            <p:ph idx="1"/>
          </p:nvPr>
        </p:nvSpPr>
        <p:spPr>
          <a:xfrm>
            <a:off x="533400" y="685800"/>
            <a:ext cx="8229600" cy="1295400"/>
          </a:xfrm>
        </p:spPr>
        <p:txBody>
          <a:bodyPr/>
          <a:lstStyle/>
          <a:p>
            <a:pPr algn="l" rtl="0" eaLnBrk="1" hangingPunct="1"/>
            <a:r>
              <a:rPr lang="en-US" sz="2800" smtClean="0"/>
              <a:t>Equilibrium Constants (K) for acids &amp; bases can also be expressed as pK</a:t>
            </a:r>
          </a:p>
          <a:p>
            <a:pPr lvl="1" algn="l" rtl="0" eaLnBrk="1" hangingPunct="1"/>
            <a:r>
              <a:rPr lang="en-US" smtClean="0"/>
              <a:t>Reaction of an Acid (HA) with water as a base</a:t>
            </a:r>
          </a:p>
          <a:p>
            <a:pPr lvl="1" algn="l" rtl="0" eaLnBrk="1" hangingPunct="1"/>
            <a:endParaRPr lang="en-US" smtClean="0"/>
          </a:p>
          <a:p>
            <a:pPr lvl="1" algn="l" rtl="0" eaLnBrk="1" hangingPunct="1"/>
            <a:endParaRPr lang="en-US" smtClean="0"/>
          </a:p>
          <a:p>
            <a:pPr lvl="1" algn="l" rtl="0" eaLnBrk="1" hangingPunct="1">
              <a:buFont typeface="Wingdings" pitchFamily="2" charset="2"/>
              <a:buNone/>
            </a:pPr>
            <a:r>
              <a:rPr lang="en-US" smtClean="0"/>
              <a:t>              </a:t>
            </a:r>
          </a:p>
          <a:p>
            <a:pPr lvl="1" algn="l" rtl="0" eaLnBrk="1" hangingPunct="1"/>
            <a:endParaRPr lang="en-US" smtClean="0"/>
          </a:p>
          <a:p>
            <a:pPr lvl="1" algn="l" rtl="0" eaLnBrk="1" hangingPunct="1"/>
            <a:endParaRPr lang="en-US" smtClean="0"/>
          </a:p>
          <a:p>
            <a:pPr lvl="1" algn="l" rtl="0" eaLnBrk="1" hangingPunct="1"/>
            <a:endParaRPr lang="en-US" smtClean="0"/>
          </a:p>
          <a:p>
            <a:pPr lvl="1" algn="l" rtl="0" eaLnBrk="1" hangingPunct="1"/>
            <a:r>
              <a:rPr lang="en-US" smtClean="0"/>
              <a:t>Reaction of a Base (A</a:t>
            </a:r>
            <a:r>
              <a:rPr lang="en-US" baseline="30000" smtClean="0"/>
              <a:t>-</a:t>
            </a:r>
            <a:r>
              <a:rPr lang="en-US" smtClean="0"/>
              <a:t>) with water as an acid</a:t>
            </a:r>
          </a:p>
        </p:txBody>
      </p:sp>
      <p:graphicFrame>
        <p:nvGraphicFramePr>
          <p:cNvPr id="109570" name="Object 3" descr="Brown marble"/>
          <p:cNvGraphicFramePr>
            <a:graphicFrameLocks noChangeAspect="1"/>
          </p:cNvGraphicFramePr>
          <p:nvPr/>
        </p:nvGraphicFramePr>
        <p:xfrm>
          <a:off x="5130800" y="3314700"/>
          <a:ext cx="2133600" cy="341313"/>
        </p:xfrm>
        <a:graphic>
          <a:graphicData uri="http://schemas.openxmlformats.org/presentationml/2006/ole">
            <mc:AlternateContent xmlns:mc="http://schemas.openxmlformats.org/markup-compatibility/2006">
              <mc:Choice xmlns:v="urn:schemas-microsoft-com:vml" Requires="v">
                <p:oleObj spid="_x0000_s109586" name="Equation" r:id="rId4" imgW="2387520" imgH="380880" progId="">
                  <p:embed/>
                </p:oleObj>
              </mc:Choice>
              <mc:Fallback>
                <p:oleObj name="Equation" r:id="rId4" imgW="2387520" imgH="380880" progId="">
                  <p:embed/>
                  <p:pic>
                    <p:nvPicPr>
                      <p:cNvPr id="0" name="Object 3"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30800" y="3314700"/>
                        <a:ext cx="2133600" cy="341313"/>
                      </a:xfrm>
                      <a:prstGeom prst="rect">
                        <a:avLst/>
                      </a:prstGeom>
                      <a:blipFill dpi="0" rotWithShape="0">
                        <a:blip r:embed="rId6"/>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9571" name="Object 4" descr="Brown marble"/>
          <p:cNvGraphicFramePr>
            <a:graphicFrameLocks noChangeAspect="1"/>
          </p:cNvGraphicFramePr>
          <p:nvPr/>
        </p:nvGraphicFramePr>
        <p:xfrm>
          <a:off x="1371600" y="2125663"/>
          <a:ext cx="6199188" cy="433387"/>
        </p:xfrm>
        <a:graphic>
          <a:graphicData uri="http://schemas.openxmlformats.org/presentationml/2006/ole">
            <mc:AlternateContent xmlns:mc="http://schemas.openxmlformats.org/markup-compatibility/2006">
              <mc:Choice xmlns:v="urn:schemas-microsoft-com:vml" Requires="v">
                <p:oleObj spid="_x0000_s109587" name="Equation" r:id="rId7" imgW="4724280" imgH="330120" progId="">
                  <p:embed/>
                </p:oleObj>
              </mc:Choice>
              <mc:Fallback>
                <p:oleObj name="Equation" r:id="rId7" imgW="4724280" imgH="330120" progId="">
                  <p:embed/>
                  <p:pic>
                    <p:nvPicPr>
                      <p:cNvPr id="0" name="Object 4"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71600" y="2125663"/>
                        <a:ext cx="6199188" cy="433387"/>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9572" name="Object 6" descr="Brown marble"/>
          <p:cNvGraphicFramePr>
            <a:graphicFrameLocks noChangeAspect="1"/>
          </p:cNvGraphicFramePr>
          <p:nvPr/>
        </p:nvGraphicFramePr>
        <p:xfrm>
          <a:off x="2081213" y="3105150"/>
          <a:ext cx="2209800" cy="781050"/>
        </p:xfrm>
        <a:graphic>
          <a:graphicData uri="http://schemas.openxmlformats.org/presentationml/2006/ole">
            <mc:AlternateContent xmlns:mc="http://schemas.openxmlformats.org/markup-compatibility/2006">
              <mc:Choice xmlns:v="urn:schemas-microsoft-com:vml" Requires="v">
                <p:oleObj spid="_x0000_s109588" name="Equation" r:id="rId9" imgW="1688760" imgH="596880" progId="">
                  <p:embed/>
                </p:oleObj>
              </mc:Choice>
              <mc:Fallback>
                <p:oleObj name="Equation" r:id="rId9" imgW="1688760" imgH="596880" progId="">
                  <p:embed/>
                  <p:pic>
                    <p:nvPicPr>
                      <p:cNvPr id="0" name="Object 6"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81213" y="3105150"/>
                        <a:ext cx="2209800" cy="7810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9573" name="Object 7" descr="Brown marble"/>
          <p:cNvGraphicFramePr>
            <a:graphicFrameLocks noChangeAspect="1"/>
          </p:cNvGraphicFramePr>
          <p:nvPr/>
        </p:nvGraphicFramePr>
        <p:xfrm>
          <a:off x="2005013" y="5783263"/>
          <a:ext cx="1868487" cy="769937"/>
        </p:xfrm>
        <a:graphic>
          <a:graphicData uri="http://schemas.openxmlformats.org/presentationml/2006/ole">
            <mc:AlternateContent xmlns:mc="http://schemas.openxmlformats.org/markup-compatibility/2006">
              <mc:Choice xmlns:v="urn:schemas-microsoft-com:vml" Requires="v">
                <p:oleObj spid="_x0000_s109589" name="Equation" r:id="rId11" imgW="1511280" imgH="622080" progId="">
                  <p:embed/>
                </p:oleObj>
              </mc:Choice>
              <mc:Fallback>
                <p:oleObj name="Equation" r:id="rId11" imgW="1511280" imgH="622080" progId="">
                  <p:embed/>
                  <p:pic>
                    <p:nvPicPr>
                      <p:cNvPr id="0" name="Object 7"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05013" y="5783263"/>
                        <a:ext cx="1868487" cy="769937"/>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9574" name="Object 9" descr="Brown marble"/>
          <p:cNvGraphicFramePr>
            <a:graphicFrameLocks noChangeAspect="1"/>
          </p:cNvGraphicFramePr>
          <p:nvPr/>
        </p:nvGraphicFramePr>
        <p:xfrm>
          <a:off x="1524000" y="4419600"/>
          <a:ext cx="6848475" cy="457200"/>
        </p:xfrm>
        <a:graphic>
          <a:graphicData uri="http://schemas.openxmlformats.org/presentationml/2006/ole">
            <mc:AlternateContent xmlns:mc="http://schemas.openxmlformats.org/markup-compatibility/2006">
              <mc:Choice xmlns:v="urn:schemas-microsoft-com:vml" Requires="v">
                <p:oleObj spid="_x0000_s109590" name="Equation" r:id="rId13" imgW="4952880" imgH="330120" progId="">
                  <p:embed/>
                </p:oleObj>
              </mc:Choice>
              <mc:Fallback>
                <p:oleObj name="Equation" r:id="rId13" imgW="4952880" imgH="330120" progId="">
                  <p:embed/>
                  <p:pic>
                    <p:nvPicPr>
                      <p:cNvPr id="0" name="Object 9"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524000" y="4419600"/>
                        <a:ext cx="6848475" cy="4572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9575" name="Object 8" descr="Brown marble"/>
          <p:cNvGraphicFramePr>
            <a:graphicFrameLocks noChangeAspect="1"/>
          </p:cNvGraphicFramePr>
          <p:nvPr/>
        </p:nvGraphicFramePr>
        <p:xfrm>
          <a:off x="5148263" y="5932488"/>
          <a:ext cx="2319337" cy="392112"/>
        </p:xfrm>
        <a:graphic>
          <a:graphicData uri="http://schemas.openxmlformats.org/presentationml/2006/ole">
            <mc:AlternateContent xmlns:mc="http://schemas.openxmlformats.org/markup-compatibility/2006">
              <mc:Choice xmlns:v="urn:schemas-microsoft-com:vml" Requires="v">
                <p:oleObj spid="_x0000_s109591" name="Equation" r:id="rId15" imgW="1663560" imgH="279360" progId="">
                  <p:embed/>
                </p:oleObj>
              </mc:Choice>
              <mc:Fallback>
                <p:oleObj name="Equation" r:id="rId15" imgW="1663560" imgH="279360" progId="">
                  <p:embed/>
                  <p:pic>
                    <p:nvPicPr>
                      <p:cNvPr id="0" name="Object 8"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148263" y="5932488"/>
                        <a:ext cx="2319337" cy="392112"/>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9576" name="Object 12" descr="Brown marble"/>
          <p:cNvGraphicFramePr>
            <a:graphicFrameLocks noChangeAspect="1"/>
          </p:cNvGraphicFramePr>
          <p:nvPr/>
        </p:nvGraphicFramePr>
        <p:xfrm>
          <a:off x="1609725" y="2582863"/>
          <a:ext cx="6991350" cy="312737"/>
        </p:xfrm>
        <a:graphic>
          <a:graphicData uri="http://schemas.openxmlformats.org/presentationml/2006/ole">
            <mc:AlternateContent xmlns:mc="http://schemas.openxmlformats.org/markup-compatibility/2006">
              <mc:Choice xmlns:v="urn:schemas-microsoft-com:vml" Requires="v">
                <p:oleObj spid="_x0000_s109592" name="Equation" r:id="rId17" imgW="4559040" imgH="203040" progId="">
                  <p:embed/>
                </p:oleObj>
              </mc:Choice>
              <mc:Fallback>
                <p:oleObj name="Equation" r:id="rId17" imgW="4559040" imgH="203040" progId="">
                  <p:embed/>
                  <p:pic>
                    <p:nvPicPr>
                      <p:cNvPr id="0" name="Object 12" descr="Brown marbl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09725" y="2582863"/>
                        <a:ext cx="6991350" cy="312737"/>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09577" name="Object 13" descr="Brown marble"/>
          <p:cNvGraphicFramePr>
            <a:graphicFrameLocks noChangeAspect="1"/>
          </p:cNvGraphicFramePr>
          <p:nvPr/>
        </p:nvGraphicFramePr>
        <p:xfrm>
          <a:off x="1447800" y="4876800"/>
          <a:ext cx="6989763" cy="312738"/>
        </p:xfrm>
        <a:graphic>
          <a:graphicData uri="http://schemas.openxmlformats.org/presentationml/2006/ole">
            <mc:AlternateContent xmlns:mc="http://schemas.openxmlformats.org/markup-compatibility/2006">
              <mc:Choice xmlns:v="urn:schemas-microsoft-com:vml" Requires="v">
                <p:oleObj spid="_x0000_s109593" name="Equation" r:id="rId19" imgW="4559040" imgH="203040" progId="">
                  <p:embed/>
                </p:oleObj>
              </mc:Choice>
              <mc:Fallback>
                <p:oleObj name="Equation" r:id="rId19" imgW="4559040" imgH="203040" progId="">
                  <p:embed/>
                  <p:pic>
                    <p:nvPicPr>
                      <p:cNvPr id="0" name="Object 13" descr="Brown marbl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447800" y="4876800"/>
                        <a:ext cx="6989763" cy="312738"/>
                      </a:xfrm>
                      <a:prstGeom prst="rect">
                        <a:avLst/>
                      </a:prstGeom>
                      <a:blipFill dpi="0" rotWithShape="0">
                        <a:blip r:embed="rId6"/>
                        <a:srcRect/>
                        <a:tile tx="0" ty="0" sx="100000" sy="100000" flip="none" algn="tl"/>
                      </a:blipFill>
                    </p:spPr>
                  </p:pic>
                </p:oleObj>
              </mc:Fallback>
            </mc:AlternateContent>
          </a:graphicData>
        </a:graphic>
      </p:graphicFrame>
      <p:sp>
        <p:nvSpPr>
          <p:cNvPr id="109580" name="Slide Number Placeholder 11"/>
          <p:cNvSpPr>
            <a:spLocks noGrp="1"/>
          </p:cNvSpPr>
          <p:nvPr>
            <p:ph type="sldNum" sz="quarter" idx="12"/>
          </p:nvPr>
        </p:nvSpPr>
        <p:spPr>
          <a:noFill/>
        </p:spPr>
        <p:txBody>
          <a:bodyPr/>
          <a:lstStyle/>
          <a:p>
            <a:fld id="{EC01D7EE-DABC-4444-81CF-6D4D1E6CC5D9}" type="slidenum">
              <a:rPr lang="ar-SA" smtClean="0">
                <a:latin typeface="Arial" pitchFamily="34" charset="0"/>
                <a:cs typeface="Arial" pitchFamily="34" charset="0"/>
              </a:rPr>
              <a:pPr/>
              <a:t>633</a:t>
            </a:fld>
            <a:endParaRPr lang="en-US" smtClean="0">
              <a:latin typeface="Arial" pitchFamily="34" charset="0"/>
              <a:cs typeface="Arial" pitchFamily="34" charset="0"/>
            </a:endParaRPr>
          </a:p>
        </p:txBody>
      </p:sp>
      <p:sp>
        <p:nvSpPr>
          <p:cNvPr id="109581" name="Rectangle 4"/>
          <p:cNvSpPr>
            <a:spLocks noChangeArrowheads="1"/>
          </p:cNvSpPr>
          <p:nvPr/>
        </p:nvSpPr>
        <p:spPr bwMode="auto">
          <a:xfrm>
            <a:off x="4067175" y="2060575"/>
            <a:ext cx="412750" cy="369888"/>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
        <p:nvSpPr>
          <p:cNvPr id="109582" name="Rectangle 4"/>
          <p:cNvSpPr>
            <a:spLocks noChangeArrowheads="1"/>
          </p:cNvSpPr>
          <p:nvPr/>
        </p:nvSpPr>
        <p:spPr bwMode="auto">
          <a:xfrm rot="10800000">
            <a:off x="4067175" y="2205038"/>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Tree>
  </p:cSld>
  <p:clrMapOvr>
    <a:masterClrMapping/>
  </p:clrMapOvr>
  <p:timing>
    <p:tnLst>
      <p:par>
        <p:cTn id="1" dur="indefinite" restart="never" nodeType="tmRoot"/>
      </p:par>
    </p:tnLst>
  </p:timing>
</p:sld>
</file>

<file path=ppt/slides/slide6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Grp="1" noChangeArrowheads="1"/>
          </p:cNvSpPr>
          <p:nvPr>
            <p:ph type="title"/>
          </p:nvPr>
        </p:nvSpPr>
        <p:spPr/>
        <p:txBody>
          <a:bodyPr/>
          <a:lstStyle/>
          <a:p>
            <a:pPr eaLnBrk="1" hangingPunct="1"/>
            <a:r>
              <a:rPr lang="en-US" smtClean="0"/>
              <a:t>Dissociation Constants</a:t>
            </a:r>
          </a:p>
        </p:txBody>
      </p:sp>
      <p:sp>
        <p:nvSpPr>
          <p:cNvPr id="674819" name="Rectangle 3"/>
          <p:cNvSpPr>
            <a:spLocks noGrp="1" noChangeArrowheads="1"/>
          </p:cNvSpPr>
          <p:nvPr>
            <p:ph type="body" sz="half" idx="1"/>
          </p:nvPr>
        </p:nvSpPr>
        <p:spPr>
          <a:xfrm>
            <a:off x="0" y="1295400"/>
            <a:ext cx="9144000" cy="1143000"/>
          </a:xfrm>
        </p:spPr>
        <p:txBody>
          <a:bodyPr/>
          <a:lstStyle/>
          <a:p>
            <a:pPr algn="l" rtl="0" eaLnBrk="1" hangingPunct="1">
              <a:buFontTx/>
              <a:buNone/>
            </a:pPr>
            <a:r>
              <a:rPr lang="en-US" sz="2800" smtClean="0"/>
              <a:t>The greater the value of </a:t>
            </a:r>
            <a:r>
              <a:rPr lang="en-US" sz="2800" i="1" smtClean="0"/>
              <a:t>K</a:t>
            </a:r>
            <a:r>
              <a:rPr lang="en-US" sz="2800" i="1" baseline="-25000" smtClean="0"/>
              <a:t>a</a:t>
            </a:r>
            <a:r>
              <a:rPr lang="en-US" sz="2800" smtClean="0"/>
              <a:t>, the stronger is the acid.</a:t>
            </a:r>
          </a:p>
        </p:txBody>
      </p:sp>
      <p:pic>
        <p:nvPicPr>
          <p:cNvPr id="674820" name="Picture 8" descr="16_T02"/>
          <p:cNvPicPr>
            <a:picLocks noGrp="1" noChangeAspect="1" noChangeArrowheads="1"/>
          </p:cNvPicPr>
          <p:nvPr>
            <p:ph sz="half" idx="2"/>
          </p:nvPr>
        </p:nvPicPr>
        <p:blipFill>
          <a:blip r:embed="rId3" cstate="print"/>
          <a:srcRect t="5617" b="6396"/>
          <a:stretch>
            <a:fillRect/>
          </a:stretch>
        </p:blipFill>
        <p:spPr>
          <a:xfrm>
            <a:off x="762000" y="2057400"/>
            <a:ext cx="7620000" cy="3581400"/>
          </a:xfrm>
        </p:spPr>
      </p:pic>
      <p:sp>
        <p:nvSpPr>
          <p:cNvPr id="674821" name="Slide Number Placeholder 4"/>
          <p:cNvSpPr>
            <a:spLocks noGrp="1"/>
          </p:cNvSpPr>
          <p:nvPr>
            <p:ph type="sldNum" sz="quarter" idx="11"/>
          </p:nvPr>
        </p:nvSpPr>
        <p:spPr>
          <a:xfrm>
            <a:off x="323850" y="6092825"/>
            <a:ext cx="1905000" cy="457200"/>
          </a:xfrm>
          <a:noFill/>
        </p:spPr>
        <p:txBody>
          <a:bodyPr/>
          <a:lstStyle/>
          <a:p>
            <a:fld id="{E7793328-B9CB-4DBE-A725-09ECEAFE90B1}" type="slidenum">
              <a:rPr lang="ar-SA" smtClean="0">
                <a:latin typeface="Arial" pitchFamily="34" charset="0"/>
                <a:cs typeface="Arial" pitchFamily="34" charset="0"/>
              </a:rPr>
              <a:pPr/>
              <a:t>634</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6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42" name="Rectangle 3"/>
          <p:cNvSpPr>
            <a:spLocks noGrp="1" noChangeArrowheads="1"/>
          </p:cNvSpPr>
          <p:nvPr>
            <p:ph type="body" idx="1"/>
          </p:nvPr>
        </p:nvSpPr>
        <p:spPr>
          <a:xfrm>
            <a:off x="609600" y="457200"/>
            <a:ext cx="8229600" cy="1676400"/>
          </a:xfrm>
        </p:spPr>
        <p:txBody>
          <a:bodyPr/>
          <a:lstStyle/>
          <a:p>
            <a:pPr algn="l" rtl="0" eaLnBrk="1" hangingPunct="1">
              <a:buFontTx/>
              <a:buNone/>
            </a:pPr>
            <a:r>
              <a:rPr lang="en-US" sz="2800" smtClean="0"/>
              <a:t>	Ex: The pH of a 0.10 </a:t>
            </a:r>
            <a:r>
              <a:rPr lang="en-US" sz="2800" i="1" smtClean="0"/>
              <a:t>M</a:t>
            </a:r>
            <a:r>
              <a:rPr lang="en-US" sz="2800" smtClean="0"/>
              <a:t> solution of formic acid, HCOOH, at 25</a:t>
            </a:r>
            <a:r>
              <a:rPr lang="en-US" sz="2800" smtClean="0">
                <a:sym typeface="Symbol" pitchFamily="18" charset="2"/>
              </a:rPr>
              <a:t>C is 2.38.  Calculate </a:t>
            </a:r>
            <a:r>
              <a:rPr lang="en-US" sz="2800" i="1" smtClean="0">
                <a:sym typeface="Symbol" pitchFamily="18" charset="2"/>
              </a:rPr>
              <a:t>K</a:t>
            </a:r>
            <a:r>
              <a:rPr lang="en-US" sz="2800" i="1" baseline="-25000" smtClean="0">
                <a:sym typeface="Symbol" pitchFamily="18" charset="2"/>
              </a:rPr>
              <a:t>a</a:t>
            </a:r>
            <a:r>
              <a:rPr lang="en-US" sz="2800" smtClean="0">
                <a:sym typeface="Symbol" pitchFamily="18" charset="2"/>
              </a:rPr>
              <a:t> for formic acid at this temperature.</a:t>
            </a:r>
          </a:p>
          <a:p>
            <a:pPr algn="l" rtl="0" eaLnBrk="1" hangingPunct="1">
              <a:buFontTx/>
              <a:buNone/>
            </a:pPr>
            <a:endParaRPr lang="en-US" sz="2800" smtClean="0">
              <a:sym typeface="Symbol" pitchFamily="18" charset="2"/>
            </a:endParaRPr>
          </a:p>
          <a:p>
            <a:pPr algn="l" rtl="0" eaLnBrk="1" hangingPunct="1">
              <a:buFontTx/>
              <a:buNone/>
            </a:pPr>
            <a:endParaRPr lang="en-US" sz="2800" smtClean="0">
              <a:sym typeface="Symbol" pitchFamily="18" charset="2"/>
            </a:endParaRPr>
          </a:p>
        </p:txBody>
      </p:sp>
      <p:sp>
        <p:nvSpPr>
          <p:cNvPr id="4" name="Rectangle 3"/>
          <p:cNvSpPr txBox="1">
            <a:spLocks noChangeArrowheads="1"/>
          </p:cNvSpPr>
          <p:nvPr/>
        </p:nvSpPr>
        <p:spPr bwMode="auto">
          <a:xfrm>
            <a:off x="-533400" y="3352800"/>
            <a:ext cx="8229600" cy="1371600"/>
          </a:xfrm>
          <a:prstGeom prst="rect">
            <a:avLst/>
          </a:prstGeom>
          <a:noFill/>
          <a:ln w="9525">
            <a:noFill/>
            <a:miter lim="800000"/>
            <a:headEnd/>
            <a:tailEnd/>
          </a:ln>
        </p:spPr>
        <p:txBody>
          <a:bodyPr/>
          <a:lstStyle/>
          <a:p>
            <a:pPr marL="342900" indent="-342900">
              <a:spcBef>
                <a:spcPct val="20000"/>
              </a:spcBef>
              <a:defRPr/>
            </a:pPr>
            <a:r>
              <a:rPr lang="en-US" sz="2800" dirty="0">
                <a:latin typeface="+mn-lt"/>
                <a:cs typeface="+mn-cs"/>
                <a:sym typeface="Symbol" pitchFamily="18" charset="2"/>
              </a:rPr>
              <a:t>    pH = -log [H</a:t>
            </a:r>
            <a:r>
              <a:rPr lang="en-US" sz="2800" baseline="-25000" dirty="0">
                <a:latin typeface="+mn-lt"/>
                <a:cs typeface="+mn-cs"/>
                <a:sym typeface="Symbol" pitchFamily="18" charset="2"/>
              </a:rPr>
              <a:t>3</a:t>
            </a:r>
            <a:r>
              <a:rPr lang="en-US" sz="2800" dirty="0">
                <a:latin typeface="+mn-lt"/>
                <a:cs typeface="+mn-cs"/>
                <a:sym typeface="Symbol" pitchFamily="18" charset="2"/>
              </a:rPr>
              <a:t>O</a:t>
            </a:r>
            <a:r>
              <a:rPr lang="en-US" sz="2800" baseline="30000" dirty="0">
                <a:latin typeface="+mn-lt"/>
                <a:cs typeface="+mn-cs"/>
                <a:sym typeface="Symbol" pitchFamily="18" charset="2"/>
              </a:rPr>
              <a:t>+</a:t>
            </a:r>
            <a:r>
              <a:rPr lang="en-US" sz="2800" dirty="0">
                <a:latin typeface="+mn-lt"/>
                <a:cs typeface="+mn-cs"/>
                <a:sym typeface="Symbol" pitchFamily="18" charset="2"/>
              </a:rPr>
              <a:t>]</a:t>
            </a:r>
          </a:p>
          <a:p>
            <a:pPr marL="342900" indent="-342900">
              <a:spcBef>
                <a:spcPct val="20000"/>
              </a:spcBef>
              <a:defRPr/>
            </a:pPr>
            <a:r>
              <a:rPr lang="en-US" sz="2800" dirty="0">
                <a:latin typeface="+mn-lt"/>
                <a:cs typeface="+mn-cs"/>
                <a:sym typeface="Symbol" pitchFamily="18" charset="2"/>
              </a:rPr>
              <a:t>  2.38 = -log [H</a:t>
            </a:r>
            <a:r>
              <a:rPr lang="en-US" sz="2800" baseline="-25000" dirty="0">
                <a:latin typeface="+mn-lt"/>
                <a:cs typeface="+mn-cs"/>
                <a:sym typeface="Symbol" pitchFamily="18" charset="2"/>
              </a:rPr>
              <a:t>3</a:t>
            </a:r>
            <a:r>
              <a:rPr lang="en-US" sz="2800" dirty="0">
                <a:latin typeface="+mn-lt"/>
                <a:cs typeface="+mn-cs"/>
                <a:sym typeface="Symbol" pitchFamily="18" charset="2"/>
              </a:rPr>
              <a:t>O</a:t>
            </a:r>
            <a:r>
              <a:rPr lang="en-US" sz="2800" baseline="30000" dirty="0">
                <a:latin typeface="+mn-lt"/>
                <a:cs typeface="+mn-cs"/>
                <a:sym typeface="Symbol" pitchFamily="18" charset="2"/>
              </a:rPr>
              <a:t>+</a:t>
            </a:r>
            <a:r>
              <a:rPr lang="en-US" sz="2800" dirty="0">
                <a:latin typeface="+mn-lt"/>
                <a:cs typeface="+mn-cs"/>
                <a:sym typeface="Symbol" pitchFamily="18" charset="2"/>
              </a:rPr>
              <a:t>]</a:t>
            </a:r>
          </a:p>
          <a:p>
            <a:pPr marL="342900" indent="-342900">
              <a:spcBef>
                <a:spcPct val="20000"/>
              </a:spcBef>
              <a:defRPr/>
            </a:pPr>
            <a:r>
              <a:rPr lang="en-US" sz="2800" dirty="0">
                <a:latin typeface="+mn-lt"/>
                <a:cs typeface="+mn-cs"/>
                <a:sym typeface="Symbol" pitchFamily="18" charset="2"/>
              </a:rPr>
              <a:t>-2.38 = log [H</a:t>
            </a:r>
            <a:r>
              <a:rPr lang="en-US" sz="2800" baseline="-25000" dirty="0">
                <a:latin typeface="+mn-lt"/>
                <a:cs typeface="+mn-cs"/>
                <a:sym typeface="Symbol" pitchFamily="18" charset="2"/>
              </a:rPr>
              <a:t>3</a:t>
            </a:r>
            <a:r>
              <a:rPr lang="en-US" sz="2800" dirty="0">
                <a:latin typeface="+mn-lt"/>
                <a:cs typeface="+mn-cs"/>
                <a:sym typeface="Symbol" pitchFamily="18" charset="2"/>
              </a:rPr>
              <a:t>O</a:t>
            </a:r>
            <a:r>
              <a:rPr lang="en-US" sz="2800" baseline="30000" dirty="0">
                <a:latin typeface="+mn-lt"/>
                <a:cs typeface="+mn-cs"/>
                <a:sym typeface="Symbol" pitchFamily="18" charset="2"/>
              </a:rPr>
              <a:t>+</a:t>
            </a:r>
            <a:r>
              <a:rPr lang="en-US" sz="2800" dirty="0">
                <a:latin typeface="+mn-lt"/>
                <a:cs typeface="+mn-cs"/>
                <a:sym typeface="Symbol" pitchFamily="18" charset="2"/>
              </a:rPr>
              <a:t>]</a:t>
            </a:r>
          </a:p>
          <a:p>
            <a:pPr marL="342900" indent="-342900">
              <a:spcBef>
                <a:spcPct val="20000"/>
              </a:spcBef>
              <a:defRPr/>
            </a:pPr>
            <a:r>
              <a:rPr lang="en-US" sz="2800" dirty="0">
                <a:latin typeface="+mn-lt"/>
                <a:cs typeface="+mn-cs"/>
                <a:sym typeface="Symbol" pitchFamily="18" charset="2"/>
              </a:rPr>
              <a:t>            10</a:t>
            </a:r>
            <a:r>
              <a:rPr lang="en-US" sz="2800" baseline="30000" dirty="0">
                <a:latin typeface="+mn-lt"/>
                <a:cs typeface="+mn-cs"/>
                <a:sym typeface="Symbol" pitchFamily="18" charset="2"/>
              </a:rPr>
              <a:t>-2.38</a:t>
            </a:r>
            <a:r>
              <a:rPr lang="en-US" sz="2800" dirty="0">
                <a:latin typeface="+mn-lt"/>
                <a:cs typeface="+mn-cs"/>
                <a:sym typeface="Symbol" pitchFamily="18" charset="2"/>
              </a:rPr>
              <a:t> = 10</a:t>
            </a:r>
            <a:r>
              <a:rPr lang="en-US" sz="2800" baseline="30000" dirty="0">
                <a:latin typeface="+mn-lt"/>
                <a:cs typeface="+mn-cs"/>
                <a:sym typeface="Symbol" pitchFamily="18" charset="2"/>
              </a:rPr>
              <a:t>log [H</a:t>
            </a:r>
            <a:r>
              <a:rPr lang="en-US" sz="2400" baseline="20000" dirty="0">
                <a:latin typeface="+mn-lt"/>
                <a:cs typeface="+mn-cs"/>
              </a:rPr>
              <a:t>3</a:t>
            </a:r>
            <a:r>
              <a:rPr lang="en-US" sz="2800" baseline="30000" dirty="0">
                <a:latin typeface="+mn-lt"/>
                <a:cs typeface="+mn-cs"/>
                <a:sym typeface="Symbol" pitchFamily="18" charset="2"/>
              </a:rPr>
              <a:t>O</a:t>
            </a:r>
            <a:r>
              <a:rPr lang="en-US" sz="2800" baseline="40000" dirty="0">
                <a:latin typeface="+mn-lt"/>
                <a:cs typeface="+mn-cs"/>
              </a:rPr>
              <a:t>+</a:t>
            </a:r>
            <a:r>
              <a:rPr lang="en-US" sz="2800" baseline="30000" dirty="0">
                <a:latin typeface="+mn-lt"/>
                <a:cs typeface="+mn-cs"/>
                <a:sym typeface="Symbol" pitchFamily="18" charset="2"/>
              </a:rPr>
              <a:t>]</a:t>
            </a:r>
            <a:r>
              <a:rPr lang="en-US" sz="2800" dirty="0">
                <a:latin typeface="+mn-lt"/>
                <a:cs typeface="+mn-cs"/>
                <a:sym typeface="Symbol" pitchFamily="18" charset="2"/>
              </a:rPr>
              <a:t> = [H</a:t>
            </a:r>
            <a:r>
              <a:rPr lang="en-US" sz="2800" baseline="-25000" dirty="0">
                <a:latin typeface="+mn-lt"/>
                <a:cs typeface="+mn-cs"/>
                <a:sym typeface="Symbol" pitchFamily="18" charset="2"/>
              </a:rPr>
              <a:t>3</a:t>
            </a:r>
            <a:r>
              <a:rPr lang="en-US" sz="2800" dirty="0">
                <a:latin typeface="+mn-lt"/>
                <a:cs typeface="+mn-cs"/>
                <a:sym typeface="Symbol" pitchFamily="18" charset="2"/>
              </a:rPr>
              <a:t>O</a:t>
            </a:r>
            <a:r>
              <a:rPr lang="en-US" sz="2800" baseline="30000" dirty="0">
                <a:latin typeface="+mn-lt"/>
                <a:cs typeface="+mn-cs"/>
                <a:sym typeface="Symbol" pitchFamily="18" charset="2"/>
              </a:rPr>
              <a:t>+</a:t>
            </a:r>
            <a:r>
              <a:rPr lang="en-US" sz="2800" dirty="0">
                <a:latin typeface="+mn-lt"/>
                <a:cs typeface="+mn-cs"/>
                <a:sym typeface="Symbol" pitchFamily="18" charset="2"/>
              </a:rPr>
              <a:t>]</a:t>
            </a:r>
          </a:p>
          <a:p>
            <a:pPr marL="342900" indent="-342900">
              <a:spcBef>
                <a:spcPct val="20000"/>
              </a:spcBef>
              <a:defRPr/>
            </a:pPr>
            <a:r>
              <a:rPr lang="en-US" sz="2800" dirty="0">
                <a:latin typeface="+mn-lt"/>
                <a:cs typeface="+mn-cs"/>
                <a:sym typeface="Symbol" pitchFamily="18" charset="2"/>
              </a:rPr>
              <a:t>    4.2  10</a:t>
            </a:r>
            <a:r>
              <a:rPr lang="en-US" sz="2800" baseline="30000" dirty="0">
                <a:latin typeface="+mn-lt"/>
                <a:cs typeface="+mn-cs"/>
                <a:sym typeface="Symbol" pitchFamily="18" charset="2"/>
              </a:rPr>
              <a:t>-3</a:t>
            </a:r>
            <a:r>
              <a:rPr lang="en-US" sz="2800" dirty="0">
                <a:latin typeface="+mn-lt"/>
                <a:cs typeface="+mn-cs"/>
                <a:sym typeface="Symbol" pitchFamily="18" charset="2"/>
              </a:rPr>
              <a:t> = [H</a:t>
            </a:r>
            <a:r>
              <a:rPr lang="en-US" sz="2800" baseline="-25000" dirty="0">
                <a:latin typeface="+mn-lt"/>
                <a:cs typeface="+mn-cs"/>
                <a:sym typeface="Symbol" pitchFamily="18" charset="2"/>
              </a:rPr>
              <a:t>3</a:t>
            </a:r>
            <a:r>
              <a:rPr lang="en-US" sz="2800" dirty="0">
                <a:latin typeface="+mn-lt"/>
                <a:cs typeface="+mn-cs"/>
                <a:sym typeface="Symbol" pitchFamily="18" charset="2"/>
              </a:rPr>
              <a:t>O</a:t>
            </a:r>
            <a:r>
              <a:rPr lang="en-US" sz="2800" baseline="30000" dirty="0">
                <a:latin typeface="+mn-lt"/>
                <a:cs typeface="+mn-cs"/>
                <a:sym typeface="Symbol" pitchFamily="18" charset="2"/>
              </a:rPr>
              <a:t>+</a:t>
            </a:r>
            <a:r>
              <a:rPr lang="en-US" sz="2800" dirty="0">
                <a:latin typeface="+mn-lt"/>
                <a:cs typeface="+mn-cs"/>
                <a:sym typeface="Symbol" pitchFamily="18" charset="2"/>
              </a:rPr>
              <a:t>] = [HCOO</a:t>
            </a:r>
            <a:r>
              <a:rPr lang="en-US" sz="2800" baseline="30000" dirty="0">
                <a:latin typeface="+mn-lt"/>
                <a:cs typeface="+mn-cs"/>
                <a:sym typeface="Symbol" pitchFamily="18" charset="2"/>
              </a:rPr>
              <a:t>-</a:t>
            </a:r>
            <a:r>
              <a:rPr lang="en-US" sz="2800" dirty="0">
                <a:latin typeface="+mn-lt"/>
                <a:cs typeface="+mn-cs"/>
                <a:sym typeface="Symbol" pitchFamily="18" charset="2"/>
              </a:rPr>
              <a:t>]</a:t>
            </a:r>
          </a:p>
          <a:p>
            <a:pPr marL="342900" indent="-342900">
              <a:spcBef>
                <a:spcPct val="20000"/>
              </a:spcBef>
              <a:defRPr/>
            </a:pPr>
            <a:endParaRPr lang="en-US" sz="2800" dirty="0">
              <a:latin typeface="+mn-lt"/>
              <a:cs typeface="+mn-cs"/>
              <a:sym typeface="Symbol" pitchFamily="18" charset="2"/>
            </a:endParaRPr>
          </a:p>
        </p:txBody>
      </p:sp>
      <p:grpSp>
        <p:nvGrpSpPr>
          <p:cNvPr id="2" name="Group 10"/>
          <p:cNvGrpSpPr>
            <a:grpSpLocks/>
          </p:cNvGrpSpPr>
          <p:nvPr/>
        </p:nvGrpSpPr>
        <p:grpSpPr bwMode="auto">
          <a:xfrm>
            <a:off x="2286000" y="2057400"/>
            <a:ext cx="3343275" cy="946150"/>
            <a:chOff x="1872" y="2832"/>
            <a:chExt cx="2106" cy="596"/>
          </a:xfrm>
        </p:grpSpPr>
        <p:grpSp>
          <p:nvGrpSpPr>
            <p:cNvPr id="675846" name="Group 9"/>
            <p:cNvGrpSpPr>
              <a:grpSpLocks/>
            </p:cNvGrpSpPr>
            <p:nvPr/>
          </p:nvGrpSpPr>
          <p:grpSpPr bwMode="auto">
            <a:xfrm>
              <a:off x="2492" y="2832"/>
              <a:ext cx="1486" cy="596"/>
              <a:chOff x="2276" y="2832"/>
              <a:chExt cx="1486" cy="596"/>
            </a:xfrm>
          </p:grpSpPr>
          <p:sp>
            <p:nvSpPr>
              <p:cNvPr id="675848" name="Rectangle 6"/>
              <p:cNvSpPr>
                <a:spLocks noChangeArrowheads="1"/>
              </p:cNvSpPr>
              <p:nvPr/>
            </p:nvSpPr>
            <p:spPr bwMode="auto">
              <a:xfrm>
                <a:off x="2276" y="2832"/>
                <a:ext cx="1486" cy="596"/>
              </a:xfrm>
              <a:prstGeom prst="rect">
                <a:avLst/>
              </a:prstGeom>
              <a:noFill/>
              <a:ln w="9525">
                <a:noFill/>
                <a:miter lim="800000"/>
                <a:headEnd/>
                <a:tailEnd/>
              </a:ln>
            </p:spPr>
            <p:txBody>
              <a:bodyPr wrap="none">
                <a:spAutoFit/>
              </a:bodyPr>
              <a:lstStyle/>
              <a:p>
                <a:r>
                  <a:rPr lang="en-US" sz="2800">
                    <a:solidFill>
                      <a:srgbClr val="C82E32"/>
                    </a:solidFill>
                    <a:latin typeface="Calibri" pitchFamily="34" charset="0"/>
                  </a:rPr>
                  <a:t>[H</a:t>
                </a:r>
                <a:r>
                  <a:rPr lang="en-US" sz="2800" baseline="-25000">
                    <a:solidFill>
                      <a:srgbClr val="C82E32"/>
                    </a:solidFill>
                    <a:latin typeface="Calibri" pitchFamily="34" charset="0"/>
                  </a:rPr>
                  <a:t>3</a:t>
                </a:r>
                <a:r>
                  <a:rPr lang="en-US" sz="2800">
                    <a:solidFill>
                      <a:srgbClr val="C82E32"/>
                    </a:solidFill>
                    <a:latin typeface="Calibri" pitchFamily="34" charset="0"/>
                  </a:rPr>
                  <a:t>O</a:t>
                </a:r>
                <a:r>
                  <a:rPr lang="en-US" sz="2800" baseline="30000">
                    <a:solidFill>
                      <a:srgbClr val="C82E32"/>
                    </a:solidFill>
                    <a:latin typeface="Calibri" pitchFamily="34" charset="0"/>
                  </a:rPr>
                  <a:t>+</a:t>
                </a:r>
                <a:r>
                  <a:rPr lang="en-US" sz="2800">
                    <a:solidFill>
                      <a:srgbClr val="C82E32"/>
                    </a:solidFill>
                    <a:latin typeface="Calibri" pitchFamily="34" charset="0"/>
                  </a:rPr>
                  <a:t>] [HCOO</a:t>
                </a:r>
                <a:r>
                  <a:rPr lang="en-US" sz="2800" baseline="30000">
                    <a:solidFill>
                      <a:srgbClr val="C82E32"/>
                    </a:solidFill>
                    <a:latin typeface="Calibri" pitchFamily="34" charset="0"/>
                  </a:rPr>
                  <a:t>-</a:t>
                </a:r>
                <a:r>
                  <a:rPr lang="en-US" sz="2800">
                    <a:solidFill>
                      <a:srgbClr val="C82E32"/>
                    </a:solidFill>
                    <a:latin typeface="Calibri" pitchFamily="34" charset="0"/>
                  </a:rPr>
                  <a:t>]</a:t>
                </a:r>
              </a:p>
              <a:p>
                <a:r>
                  <a:rPr lang="en-US" sz="2800">
                    <a:solidFill>
                      <a:srgbClr val="C82E32"/>
                    </a:solidFill>
                    <a:latin typeface="Calibri" pitchFamily="34" charset="0"/>
                  </a:rPr>
                  <a:t>[HCOOH]</a:t>
                </a:r>
              </a:p>
            </p:txBody>
          </p:sp>
          <p:sp>
            <p:nvSpPr>
              <p:cNvPr id="675849" name="Line 7"/>
              <p:cNvSpPr>
                <a:spLocks noChangeShapeType="1"/>
              </p:cNvSpPr>
              <p:nvPr/>
            </p:nvSpPr>
            <p:spPr bwMode="auto">
              <a:xfrm>
                <a:off x="2352" y="3151"/>
                <a:ext cx="1392" cy="0"/>
              </a:xfrm>
              <a:prstGeom prst="line">
                <a:avLst/>
              </a:prstGeom>
              <a:noFill/>
              <a:ln w="19050">
                <a:solidFill>
                  <a:srgbClr val="C82E32"/>
                </a:solidFill>
                <a:round/>
                <a:headEnd/>
                <a:tailEnd/>
              </a:ln>
            </p:spPr>
            <p:txBody>
              <a:bodyPr wrap="none" anchor="ctr"/>
              <a:lstStyle/>
              <a:p>
                <a:endParaRPr lang="en-US"/>
              </a:p>
            </p:txBody>
          </p:sp>
        </p:grpSp>
        <p:sp>
          <p:nvSpPr>
            <p:cNvPr id="675847" name="Rectangle 8"/>
            <p:cNvSpPr>
              <a:spLocks noChangeArrowheads="1"/>
            </p:cNvSpPr>
            <p:nvPr/>
          </p:nvSpPr>
          <p:spPr bwMode="auto">
            <a:xfrm>
              <a:off x="1872" y="2967"/>
              <a:ext cx="543" cy="327"/>
            </a:xfrm>
            <a:prstGeom prst="rect">
              <a:avLst/>
            </a:prstGeom>
            <a:noFill/>
            <a:ln w="9525">
              <a:noFill/>
              <a:miter lim="800000"/>
              <a:headEnd/>
              <a:tailEnd/>
            </a:ln>
          </p:spPr>
          <p:txBody>
            <a:bodyPr wrap="none">
              <a:spAutoFit/>
            </a:bodyPr>
            <a:lstStyle/>
            <a:p>
              <a:r>
                <a:rPr lang="en-US" sz="2800" i="1">
                  <a:solidFill>
                    <a:srgbClr val="C82E32"/>
                  </a:solidFill>
                  <a:latin typeface="Calibri" pitchFamily="34" charset="0"/>
                </a:rPr>
                <a:t>K</a:t>
              </a:r>
              <a:r>
                <a:rPr lang="en-US" sz="2800" i="1" baseline="-25000">
                  <a:solidFill>
                    <a:srgbClr val="C82E32"/>
                  </a:solidFill>
                  <a:latin typeface="Calibri" pitchFamily="34" charset="0"/>
                </a:rPr>
                <a:t>a</a:t>
              </a:r>
              <a:r>
                <a:rPr lang="en-US" sz="2800">
                  <a:solidFill>
                    <a:srgbClr val="C82E32"/>
                  </a:solidFill>
                  <a:latin typeface="Calibri" pitchFamily="34" charset="0"/>
                </a:rPr>
                <a:t> =</a:t>
              </a:r>
              <a:endParaRPr lang="en-US" sz="2800" i="1">
                <a:solidFill>
                  <a:srgbClr val="C82E32"/>
                </a:solidFill>
                <a:latin typeface="Calibri" pitchFamily="34" charset="0"/>
              </a:endParaRPr>
            </a:p>
          </p:txBody>
        </p:sp>
      </p:grpSp>
      <p:sp>
        <p:nvSpPr>
          <p:cNvPr id="675845" name="Slide Number Placeholder 8"/>
          <p:cNvSpPr>
            <a:spLocks noGrp="1"/>
          </p:cNvSpPr>
          <p:nvPr>
            <p:ph type="sldNum" sz="quarter" idx="12"/>
          </p:nvPr>
        </p:nvSpPr>
        <p:spPr>
          <a:noFill/>
        </p:spPr>
        <p:txBody>
          <a:bodyPr/>
          <a:lstStyle/>
          <a:p>
            <a:fld id="{BE74D7FF-C0A1-43E9-A023-874F0A9D5ABD}" type="slidenum">
              <a:rPr lang="ar-SA" smtClean="0">
                <a:latin typeface="Arial" pitchFamily="34" charset="0"/>
                <a:cs typeface="Arial" pitchFamily="34" charset="0"/>
              </a:rPr>
              <a:pPr/>
              <a:t>635</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2000"/>
                                        <p:tgtEl>
                                          <p:spTgt spid="4">
                                            <p:txEl>
                                              <p:pRg st="1" end="1"/>
                                            </p:txEl>
                                          </p:spTgt>
                                        </p:tgtEl>
                                      </p:cBhvr>
                                    </p:animEffect>
                                  </p:childTnLst>
                                </p:cTn>
                              </p:par>
                            </p:childTnLst>
                          </p:cTn>
                        </p:par>
                        <p:par>
                          <p:cTn id="8" fill="hold">
                            <p:stCondLst>
                              <p:cond delay="3000"/>
                            </p:stCondLst>
                            <p:childTnLst>
                              <p:par>
                                <p:cTn id="9" presetID="10" presetClass="entr" presetSubtype="0" fill="hold" grpId="0" nodeType="afterEffect">
                                  <p:stCondLst>
                                    <p:cond delay="200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fade">
                                      <p:cBhvr>
                                        <p:cTn id="11" dur="2000"/>
                                        <p:tgtEl>
                                          <p:spTgt spid="4">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2000"/>
                                        <p:tgtEl>
                                          <p:spTgt spid="4">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2000"/>
                                        <p:tgtEl>
                                          <p:spTgt spid="4">
                                            <p:txEl>
                                              <p:pRg st="4" end="4"/>
                                            </p:txEl>
                                          </p:spTgt>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2362200"/>
          </a:xfrm>
        </p:spPr>
        <p:txBody>
          <a:bodyPr/>
          <a:lstStyle/>
          <a:p>
            <a:pPr marL="0" indent="0" algn="l" rtl="0" eaLnBrk="1" hangingPunct="1">
              <a:lnSpc>
                <a:spcPts val="2700"/>
              </a:lnSpc>
              <a:spcBef>
                <a:spcPts val="300"/>
              </a:spcBef>
              <a:spcAft>
                <a:spcPts val="0"/>
              </a:spcAft>
              <a:buFont typeface="Wingdings" pitchFamily="2" charset="2"/>
              <a:buNone/>
              <a:defRPr/>
            </a:pPr>
            <a:r>
              <a:rPr lang="en-US" sz="2800" dirty="0" smtClean="0"/>
              <a:t>Ex: What is the K</a:t>
            </a:r>
            <a:r>
              <a:rPr lang="en-US" sz="2800" baseline="-25000" dirty="0" smtClean="0"/>
              <a:t>a</a:t>
            </a:r>
            <a:r>
              <a:rPr lang="en-US" sz="2800" dirty="0" smtClean="0"/>
              <a:t> of a 0.12 M solution of </a:t>
            </a:r>
            <a:r>
              <a:rPr lang="en-US" sz="2800" dirty="0" err="1" smtClean="0"/>
              <a:t>phenylacetic</a:t>
            </a:r>
            <a:r>
              <a:rPr lang="en-US" sz="2800" dirty="0" smtClean="0"/>
              <a:t> acid (</a:t>
            </a:r>
            <a:r>
              <a:rPr lang="en-US" sz="2800" dirty="0" err="1" smtClean="0"/>
              <a:t>PAc</a:t>
            </a:r>
            <a:r>
              <a:rPr lang="en-US" sz="2800" dirty="0" smtClean="0"/>
              <a:t>) with a pH of 2.62</a:t>
            </a:r>
          </a:p>
          <a:p>
            <a:pPr algn="l" rtl="0" eaLnBrk="1" hangingPunct="1">
              <a:lnSpc>
                <a:spcPts val="3000"/>
              </a:lnSpc>
              <a:spcBef>
                <a:spcPts val="300"/>
              </a:spcBef>
              <a:spcAft>
                <a:spcPts val="0"/>
              </a:spcAft>
              <a:buFont typeface="Wingdings" pitchFamily="2" charset="2"/>
              <a:buNone/>
              <a:tabLst>
                <a:tab pos="1600200" algn="l"/>
              </a:tabLst>
              <a:defRPr/>
            </a:pPr>
            <a:r>
              <a:rPr lang="en-US" sz="2200" dirty="0" smtClean="0"/>
              <a:t>	</a:t>
            </a:r>
            <a:r>
              <a:rPr lang="en-US" sz="2200" dirty="0" err="1" smtClean="0"/>
              <a:t>HPAc</a:t>
            </a:r>
            <a:r>
              <a:rPr lang="en-US" sz="2200" dirty="0" smtClean="0"/>
              <a:t>(aq)  +  H</a:t>
            </a:r>
            <a:r>
              <a:rPr lang="en-US" sz="2200" baseline="-25000" dirty="0" smtClean="0"/>
              <a:t>2</a:t>
            </a:r>
            <a:r>
              <a:rPr lang="en-US" sz="2200" dirty="0" smtClean="0"/>
              <a:t>O(l)  </a:t>
            </a:r>
            <a:r>
              <a:rPr lang="en-US" sz="2200" dirty="0" smtClean="0">
                <a:sym typeface="Wingdings 3"/>
              </a:rPr>
              <a:t>  </a:t>
            </a:r>
            <a:r>
              <a:rPr lang="en-US" sz="2200" dirty="0" smtClean="0"/>
              <a:t>[H</a:t>
            </a:r>
            <a:r>
              <a:rPr lang="en-US" sz="2200" baseline="-25000" dirty="0" smtClean="0"/>
              <a:t>3</a:t>
            </a:r>
            <a:r>
              <a:rPr lang="en-US" sz="2200" dirty="0" smtClean="0"/>
              <a:t>O</a:t>
            </a:r>
            <a:r>
              <a:rPr lang="en-US" sz="2200" baseline="30000" dirty="0" smtClean="0"/>
              <a:t>+</a:t>
            </a:r>
            <a:r>
              <a:rPr lang="en-US" sz="2200" dirty="0" smtClean="0"/>
              <a:t>](aq)  +  </a:t>
            </a:r>
            <a:r>
              <a:rPr lang="en-US" sz="2200" dirty="0" err="1" smtClean="0"/>
              <a:t>PAc</a:t>
            </a:r>
            <a:r>
              <a:rPr lang="en-US" sz="2200" baseline="30000" dirty="0" smtClean="0"/>
              <a:t>-</a:t>
            </a:r>
            <a:r>
              <a:rPr lang="en-US" sz="2200" dirty="0" smtClean="0"/>
              <a:t>(aq)</a:t>
            </a:r>
          </a:p>
          <a:p>
            <a:pPr algn="l" rtl="0" eaLnBrk="1" hangingPunct="1">
              <a:lnSpc>
                <a:spcPts val="3000"/>
              </a:lnSpc>
              <a:spcBef>
                <a:spcPts val="300"/>
              </a:spcBef>
              <a:spcAft>
                <a:spcPts val="0"/>
              </a:spcAft>
              <a:buFont typeface="Wingdings" pitchFamily="2" charset="2"/>
              <a:buNone/>
              <a:tabLst>
                <a:tab pos="1600200" algn="l"/>
              </a:tabLst>
              <a:defRPr/>
            </a:pPr>
            <a:r>
              <a:rPr lang="en-US" sz="2200" dirty="0" smtClean="0"/>
              <a:t>	[H</a:t>
            </a:r>
            <a:r>
              <a:rPr lang="en-US" sz="2200" baseline="-25000" dirty="0" smtClean="0"/>
              <a:t>3</a:t>
            </a:r>
            <a:r>
              <a:rPr lang="en-US" sz="2200" dirty="0" smtClean="0"/>
              <a:t>O</a:t>
            </a:r>
            <a:r>
              <a:rPr lang="en-US" sz="2200" baseline="30000" dirty="0" smtClean="0"/>
              <a:t>+</a:t>
            </a:r>
            <a:r>
              <a:rPr lang="en-US" sz="2200" dirty="0" smtClean="0"/>
              <a:t>]</a:t>
            </a:r>
            <a:r>
              <a:rPr lang="en-US" sz="2200" baseline="-25000" dirty="0" smtClean="0"/>
              <a:t>from </a:t>
            </a:r>
            <a:r>
              <a:rPr lang="en-US" sz="2200" baseline="-25000" dirty="0" err="1" smtClean="0"/>
              <a:t>HPAc</a:t>
            </a:r>
            <a:r>
              <a:rPr lang="en-US" sz="2200" dirty="0" smtClean="0"/>
              <a:t>  +  [H</a:t>
            </a:r>
            <a:r>
              <a:rPr lang="en-US" sz="2200" baseline="-25000" dirty="0" smtClean="0"/>
              <a:t>3</a:t>
            </a:r>
            <a:r>
              <a:rPr lang="en-US" sz="2200" dirty="0" smtClean="0"/>
              <a:t>O</a:t>
            </a:r>
            <a:r>
              <a:rPr lang="en-US" sz="2200" baseline="30000" dirty="0" smtClean="0"/>
              <a:t>+</a:t>
            </a:r>
            <a:r>
              <a:rPr lang="en-US" sz="2200" dirty="0" smtClean="0"/>
              <a:t>]</a:t>
            </a:r>
            <a:r>
              <a:rPr lang="en-US" sz="2200" baseline="-25000" dirty="0" smtClean="0"/>
              <a:t>from H</a:t>
            </a:r>
            <a:r>
              <a:rPr lang="en-US" sz="2200" baseline="-50000" dirty="0" smtClean="0"/>
              <a:t>2</a:t>
            </a:r>
            <a:r>
              <a:rPr lang="en-US" sz="2200" baseline="-25000" dirty="0" smtClean="0"/>
              <a:t>O</a:t>
            </a:r>
            <a:r>
              <a:rPr lang="en-US" sz="2200" dirty="0" smtClean="0"/>
              <a:t>  </a:t>
            </a:r>
            <a:r>
              <a:rPr lang="en-US" sz="2200" dirty="0" smtClean="0">
                <a:cs typeface="Tahoma"/>
                <a:sym typeface="Symbol"/>
              </a:rPr>
              <a:t>≈ </a:t>
            </a:r>
            <a:r>
              <a:rPr lang="en-US" sz="2200" dirty="0" smtClean="0">
                <a:sym typeface="Symbol"/>
              </a:rPr>
              <a:t> </a:t>
            </a:r>
            <a:r>
              <a:rPr lang="en-US" sz="2200" dirty="0" smtClean="0"/>
              <a:t>[H</a:t>
            </a:r>
            <a:r>
              <a:rPr lang="en-US" sz="2200" baseline="-25000" dirty="0" smtClean="0"/>
              <a:t>3</a:t>
            </a:r>
            <a:r>
              <a:rPr lang="en-US" sz="2200" dirty="0" smtClean="0"/>
              <a:t>O</a:t>
            </a:r>
            <a:r>
              <a:rPr lang="en-US" sz="2200" baseline="30000" dirty="0" smtClean="0"/>
              <a:t>+</a:t>
            </a:r>
            <a:r>
              <a:rPr lang="en-US" sz="2200" dirty="0" smtClean="0"/>
              <a:t>]</a:t>
            </a:r>
            <a:r>
              <a:rPr lang="en-US" sz="2200" baseline="-25000" dirty="0" smtClean="0"/>
              <a:t>from </a:t>
            </a:r>
            <a:r>
              <a:rPr lang="en-US" sz="2200" baseline="-25000" dirty="0" err="1" smtClean="0"/>
              <a:t>HPAc</a:t>
            </a:r>
            <a:endParaRPr lang="en-US" sz="2200" baseline="-25000" dirty="0" smtClean="0"/>
          </a:p>
          <a:p>
            <a:pPr algn="l" rtl="0" eaLnBrk="1" hangingPunct="1">
              <a:lnSpc>
                <a:spcPts val="3000"/>
              </a:lnSpc>
              <a:spcBef>
                <a:spcPts val="300"/>
              </a:spcBef>
              <a:spcAft>
                <a:spcPts val="0"/>
              </a:spcAft>
              <a:buFont typeface="Wingdings" pitchFamily="2" charset="2"/>
              <a:buNone/>
              <a:tabLst>
                <a:tab pos="1600200" algn="l"/>
              </a:tabLst>
              <a:defRPr/>
            </a:pPr>
            <a:r>
              <a:rPr lang="en-US" sz="2200" baseline="-25000" dirty="0" smtClean="0"/>
              <a:t>	</a:t>
            </a:r>
            <a:r>
              <a:rPr lang="en-US" sz="2200" dirty="0" smtClean="0"/>
              <a:t>pH = - log[H</a:t>
            </a:r>
            <a:r>
              <a:rPr lang="en-US" sz="2200" baseline="-25000" dirty="0" smtClean="0"/>
              <a:t>3</a:t>
            </a:r>
            <a:r>
              <a:rPr lang="en-US" sz="2200" dirty="0" smtClean="0"/>
              <a:t>O</a:t>
            </a:r>
            <a:r>
              <a:rPr lang="en-US" sz="2200" baseline="30000" dirty="0" smtClean="0"/>
              <a:t>+</a:t>
            </a:r>
            <a:r>
              <a:rPr lang="en-US" sz="2200" dirty="0" smtClean="0"/>
              <a:t>]</a:t>
            </a:r>
          </a:p>
          <a:p>
            <a:pPr algn="l" rtl="0" eaLnBrk="1" hangingPunct="1">
              <a:lnSpc>
                <a:spcPts val="3000"/>
              </a:lnSpc>
              <a:spcBef>
                <a:spcPts val="300"/>
              </a:spcBef>
              <a:spcAft>
                <a:spcPts val="0"/>
              </a:spcAft>
              <a:buFont typeface="Wingdings" pitchFamily="2" charset="2"/>
              <a:buNone/>
              <a:tabLst>
                <a:tab pos="1600200" algn="l"/>
              </a:tabLst>
              <a:defRPr/>
            </a:pPr>
            <a:r>
              <a:rPr lang="en-US" sz="2200" dirty="0" smtClean="0"/>
              <a:t>	[H</a:t>
            </a:r>
            <a:r>
              <a:rPr lang="en-US" sz="2200" baseline="-25000" dirty="0" smtClean="0"/>
              <a:t>3</a:t>
            </a:r>
            <a:r>
              <a:rPr lang="en-US" sz="2200" dirty="0" smtClean="0"/>
              <a:t>O</a:t>
            </a:r>
            <a:r>
              <a:rPr lang="en-US" sz="2200" baseline="30000" dirty="0" smtClean="0"/>
              <a:t>+</a:t>
            </a:r>
            <a:r>
              <a:rPr lang="en-US" sz="2200" dirty="0" smtClean="0"/>
              <a:t>]  =  10</a:t>
            </a:r>
            <a:r>
              <a:rPr lang="en-US" sz="2200" baseline="30000" dirty="0" smtClean="0"/>
              <a:t>-pH</a:t>
            </a:r>
            <a:r>
              <a:rPr lang="en-US" sz="2200" dirty="0" smtClean="0"/>
              <a:t> = 10</a:t>
            </a:r>
            <a:r>
              <a:rPr lang="en-US" sz="2200" baseline="30000" dirty="0" smtClean="0"/>
              <a:t>-2.62</a:t>
            </a:r>
            <a:r>
              <a:rPr lang="en-US" sz="2200" dirty="0" smtClean="0"/>
              <a:t> = 2.4 x 10</a:t>
            </a:r>
            <a:r>
              <a:rPr lang="en-US" sz="2200" baseline="30000" dirty="0" smtClean="0"/>
              <a:t>-3</a:t>
            </a:r>
            <a:r>
              <a:rPr lang="en-US" sz="2200" dirty="0" smtClean="0"/>
              <a:t> M</a:t>
            </a:r>
            <a:endParaRPr lang="en-US" sz="2200" baseline="30000" dirty="0" smtClean="0"/>
          </a:p>
        </p:txBody>
      </p:sp>
      <p:graphicFrame>
        <p:nvGraphicFramePr>
          <p:cNvPr id="6" name="Table 5"/>
          <p:cNvGraphicFramePr>
            <a:graphicFrameLocks noGrp="1"/>
          </p:cNvGraphicFramePr>
          <p:nvPr/>
        </p:nvGraphicFramePr>
        <p:xfrm>
          <a:off x="1676400" y="3200400"/>
          <a:ext cx="5943600" cy="1524000"/>
        </p:xfrm>
        <a:graphic>
          <a:graphicData uri="http://schemas.openxmlformats.org/drawingml/2006/table">
            <a:tbl>
              <a:tblPr firstRow="1" bandRow="1">
                <a:tableStyleId>{5C22544A-7EE6-4342-B048-85BDC9FD1C3A}</a:tableStyleId>
              </a:tblPr>
              <a:tblGrid>
                <a:gridCol w="1555602"/>
                <a:gridCol w="1064359"/>
                <a:gridCol w="245621"/>
                <a:gridCol w="736864"/>
                <a:gridCol w="327495"/>
                <a:gridCol w="870659"/>
                <a:gridCol w="228600"/>
                <a:gridCol w="914400"/>
              </a:tblGrid>
              <a:tr h="243839">
                <a:tc>
                  <a:txBody>
                    <a:bodyPr/>
                    <a:lstStyle/>
                    <a:p>
                      <a:pPr algn="ctr"/>
                      <a:r>
                        <a:rPr lang="en-US" sz="1400" dirty="0" smtClean="0">
                          <a:solidFill>
                            <a:srgbClr val="000000"/>
                          </a:solidFill>
                          <a:latin typeface="+mj-lt"/>
                        </a:rPr>
                        <a:t>Concentration</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err="1" smtClean="0">
                          <a:solidFill>
                            <a:srgbClr val="000000"/>
                          </a:solidFill>
                          <a:latin typeface="+mj-lt"/>
                        </a:rPr>
                        <a:t>HPAc</a:t>
                      </a:r>
                      <a:r>
                        <a:rPr lang="en-US" sz="1400" dirty="0" smtClean="0">
                          <a:solidFill>
                            <a:srgbClr val="000000"/>
                          </a:solidFill>
                          <a:latin typeface="+mj-lt"/>
                        </a:rPr>
                        <a:t>(</a:t>
                      </a:r>
                      <a:r>
                        <a:rPr lang="en-US" sz="1400" dirty="0" err="1" smtClean="0">
                          <a:solidFill>
                            <a:srgbClr val="000000"/>
                          </a:solidFill>
                          <a:latin typeface="+mj-lt"/>
                        </a:rPr>
                        <a:t>aq</a:t>
                      </a:r>
                      <a:r>
                        <a:rPr lang="en-US" sz="1400" dirty="0" smtClean="0">
                          <a:solidFill>
                            <a:srgbClr val="000000"/>
                          </a:solidFill>
                          <a:latin typeface="+mj-lt"/>
                        </a:rPr>
                        <a:t>)</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0" dirty="0" smtClean="0">
                          <a:solidFill>
                            <a:srgbClr val="000000"/>
                          </a:solidFill>
                          <a:latin typeface="+mj-lt"/>
                        </a:rPr>
                        <a:t>+</a:t>
                      </a:r>
                      <a:endParaRPr lang="en-US" sz="1400" b="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H</a:t>
                      </a:r>
                      <a:r>
                        <a:rPr lang="en-US" sz="1400" baseline="-25000" dirty="0" smtClean="0">
                          <a:solidFill>
                            <a:srgbClr val="000000"/>
                          </a:solidFill>
                          <a:latin typeface="+mj-lt"/>
                        </a:rPr>
                        <a:t>2</a:t>
                      </a:r>
                      <a:r>
                        <a:rPr lang="en-US" sz="1400" dirty="0" smtClean="0">
                          <a:solidFill>
                            <a:srgbClr val="000000"/>
                          </a:solidFill>
                          <a:latin typeface="+mj-lt"/>
                        </a:rPr>
                        <a:t>O(l)</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sym typeface="Wingdings 3"/>
                        </a:rPr>
                        <a:t></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H</a:t>
                      </a:r>
                      <a:r>
                        <a:rPr lang="en-US" sz="1400" baseline="-25000" dirty="0" smtClean="0">
                          <a:solidFill>
                            <a:srgbClr val="000000"/>
                          </a:solidFill>
                          <a:latin typeface="+mj-lt"/>
                        </a:rPr>
                        <a:t>3</a:t>
                      </a:r>
                      <a:r>
                        <a:rPr lang="en-US" sz="1400" dirty="0" smtClean="0">
                          <a:solidFill>
                            <a:srgbClr val="000000"/>
                          </a:solidFill>
                          <a:latin typeface="+mj-lt"/>
                        </a:rPr>
                        <a:t>O</a:t>
                      </a:r>
                      <a:r>
                        <a:rPr lang="en-US" sz="1600" baseline="30000" dirty="0" smtClean="0">
                          <a:solidFill>
                            <a:srgbClr val="000000"/>
                          </a:solidFill>
                          <a:latin typeface="+mj-lt"/>
                        </a:rPr>
                        <a:t>+</a:t>
                      </a:r>
                      <a:endParaRPr lang="en-US" sz="1400" baseline="30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err="1" smtClean="0">
                          <a:solidFill>
                            <a:srgbClr val="000000"/>
                          </a:solidFill>
                          <a:latin typeface="+mj-lt"/>
                        </a:rPr>
                        <a:t>PAc</a:t>
                      </a:r>
                      <a:r>
                        <a:rPr lang="en-US" sz="2000" baseline="30000" dirty="0" smtClean="0">
                          <a:solidFill>
                            <a:srgbClr val="000000"/>
                          </a:solidFill>
                          <a:latin typeface="+mj-lt"/>
                        </a:rPr>
                        <a:t>-</a:t>
                      </a:r>
                      <a:endParaRPr lang="en-US" sz="1400" baseline="30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04800">
                <a:tc>
                  <a:txBody>
                    <a:bodyPr/>
                    <a:lstStyle/>
                    <a:p>
                      <a:pPr algn="ctr"/>
                      <a:r>
                        <a:rPr lang="en-US" sz="1400" dirty="0" smtClean="0">
                          <a:solidFill>
                            <a:srgbClr val="000000"/>
                          </a:solidFill>
                          <a:latin typeface="+mj-lt"/>
                        </a:rPr>
                        <a:t>Initial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i</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0.12</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28600">
                <a:tc>
                  <a:txBody>
                    <a:bodyPr/>
                    <a:lstStyle/>
                    <a:p>
                      <a:pPr algn="ctr"/>
                      <a:r>
                        <a:rPr lang="en-US" sz="1400" dirty="0" smtClean="0">
                          <a:solidFill>
                            <a:srgbClr val="000000"/>
                          </a:solidFill>
                          <a:latin typeface="+mj-lt"/>
                          <a:sym typeface="Symbol"/>
                        </a:rPr>
                        <a:t></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 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152400">
                <a:tc>
                  <a:txBody>
                    <a:bodyPr/>
                    <a:lstStyle/>
                    <a:p>
                      <a:pPr algn="ctr"/>
                      <a:r>
                        <a:rPr lang="en-US" sz="1400" dirty="0" smtClean="0">
                          <a:solidFill>
                            <a:srgbClr val="000000"/>
                          </a:solidFill>
                          <a:latin typeface="+mj-lt"/>
                        </a:rPr>
                        <a:t>Equilibrium</a:t>
                      </a:r>
                      <a:r>
                        <a:rPr lang="en-US" sz="1400" baseline="0" dirty="0" smtClean="0">
                          <a:solidFill>
                            <a:srgbClr val="000000"/>
                          </a:solidFill>
                          <a:latin typeface="+mj-lt"/>
                        </a:rPr>
                        <a:t>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f</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0.12</a:t>
                      </a:r>
                      <a:r>
                        <a:rPr lang="en-US" sz="1400" baseline="0" dirty="0" smtClean="0">
                          <a:solidFill>
                            <a:srgbClr val="000000"/>
                          </a:solidFill>
                          <a:latin typeface="+mj-lt"/>
                        </a:rPr>
                        <a:t> - 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 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152400">
                <a:tc>
                  <a:txBody>
                    <a:bodyPr/>
                    <a:lstStyle/>
                    <a:p>
                      <a:pPr algn="ctr"/>
                      <a:r>
                        <a:rPr lang="en-US" sz="1400" i="0" dirty="0" smtClean="0">
                          <a:solidFill>
                            <a:srgbClr val="000000"/>
                          </a:solidFill>
                          <a:latin typeface="+mj-lt"/>
                          <a:cs typeface="Times New Roman" pitchFamily="18" charset="0"/>
                        </a:rPr>
                        <a:t>Final </a:t>
                      </a:r>
                      <a:r>
                        <a:rPr lang="en-US" sz="1400" i="0" dirty="0" err="1" smtClean="0">
                          <a:solidFill>
                            <a:srgbClr val="000000"/>
                          </a:solidFill>
                          <a:latin typeface="+mj-lt"/>
                          <a:cs typeface="Times New Roman" pitchFamily="18" charset="0"/>
                        </a:rPr>
                        <a:t>C</a:t>
                      </a:r>
                      <a:r>
                        <a:rPr lang="en-US" sz="1400" i="1" dirty="0" err="1" smtClean="0">
                          <a:solidFill>
                            <a:srgbClr val="000000"/>
                          </a:solidFill>
                          <a:latin typeface="+mj-lt"/>
                          <a:cs typeface="Times New Roman" pitchFamily="18" charset="0"/>
                        </a:rPr>
                        <a:t>f</a:t>
                      </a:r>
                      <a:endParaRPr lang="en-US" sz="1400" i="1" dirty="0">
                        <a:solidFill>
                          <a:srgbClr val="000000"/>
                        </a:solidFill>
                        <a:latin typeface="+mj-lt"/>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0.12</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kern="1200" dirty="0" smtClean="0">
                          <a:solidFill>
                            <a:srgbClr val="000000"/>
                          </a:solidFill>
                          <a:latin typeface="+mn-lt"/>
                          <a:ea typeface="+mn-ea"/>
                          <a:cs typeface="+mn-cs"/>
                        </a:rPr>
                        <a:t>2.4x10</a:t>
                      </a:r>
                      <a:r>
                        <a:rPr lang="en-US" sz="1400" kern="1200" baseline="30000" dirty="0" smtClean="0">
                          <a:solidFill>
                            <a:srgbClr val="000000"/>
                          </a:solidFill>
                          <a:latin typeface="+mn-lt"/>
                          <a:ea typeface="+mn-ea"/>
                          <a:cs typeface="+mn-cs"/>
                        </a:rPr>
                        <a:t>-3</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kern="1200" dirty="0" smtClean="0">
                          <a:solidFill>
                            <a:srgbClr val="000000"/>
                          </a:solidFill>
                          <a:latin typeface="+mn-lt"/>
                          <a:ea typeface="+mn-ea"/>
                          <a:cs typeface="+mn-cs"/>
                        </a:rPr>
                        <a:t>2.4x10</a:t>
                      </a:r>
                      <a:r>
                        <a:rPr lang="en-US" sz="1400" kern="1200" baseline="30000" dirty="0" smtClean="0">
                          <a:solidFill>
                            <a:srgbClr val="000000"/>
                          </a:solidFill>
                          <a:latin typeface="+mn-lt"/>
                          <a:ea typeface="+mn-ea"/>
                          <a:cs typeface="+mn-cs"/>
                        </a:rPr>
                        <a:t>-3</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bl>
          </a:graphicData>
        </a:graphic>
      </p:graphicFrame>
      <p:sp>
        <p:nvSpPr>
          <p:cNvPr id="10" name="TextBox 9"/>
          <p:cNvSpPr txBox="1"/>
          <p:nvPr/>
        </p:nvSpPr>
        <p:spPr>
          <a:xfrm>
            <a:off x="1600200" y="4800600"/>
            <a:ext cx="6477000" cy="1130300"/>
          </a:xfrm>
          <a:prstGeom prst="rect">
            <a:avLst/>
          </a:prstGeom>
          <a:noFill/>
        </p:spPr>
        <p:txBody>
          <a:bodyPr>
            <a:spAutoFit/>
          </a:bodyPr>
          <a:lstStyle/>
          <a:p>
            <a:pPr rtl="0">
              <a:lnSpc>
                <a:spcPts val="2500"/>
              </a:lnSpc>
              <a:spcBef>
                <a:spcPts val="300"/>
              </a:spcBef>
              <a:spcAft>
                <a:spcPts val="300"/>
              </a:spcAft>
              <a:defRPr/>
            </a:pPr>
            <a:r>
              <a:rPr lang="en-US" sz="2200" dirty="0">
                <a:latin typeface="Arial" charset="0"/>
              </a:rPr>
              <a:t>[H</a:t>
            </a:r>
            <a:r>
              <a:rPr lang="en-US" sz="2200" baseline="-25000" dirty="0">
                <a:latin typeface="Arial" charset="0"/>
              </a:rPr>
              <a:t>3</a:t>
            </a:r>
            <a:r>
              <a:rPr lang="en-US" sz="2200" dirty="0">
                <a:latin typeface="Arial" charset="0"/>
              </a:rPr>
              <a:t>O</a:t>
            </a:r>
            <a:r>
              <a:rPr lang="en-US" sz="2200" baseline="30000" dirty="0">
                <a:latin typeface="Arial" charset="0"/>
              </a:rPr>
              <a:t>+</a:t>
            </a:r>
            <a:r>
              <a:rPr lang="en-US" sz="2200" dirty="0">
                <a:latin typeface="Arial" charset="0"/>
              </a:rPr>
              <a:t>]   =   x   =   2.4 x 10</a:t>
            </a:r>
            <a:r>
              <a:rPr lang="en-US" sz="2200" baseline="30000" dirty="0">
                <a:latin typeface="Arial" charset="0"/>
              </a:rPr>
              <a:t>-3</a:t>
            </a:r>
            <a:r>
              <a:rPr lang="en-US" sz="2200" dirty="0">
                <a:latin typeface="Arial" charset="0"/>
              </a:rPr>
              <a:t> M  =  [</a:t>
            </a:r>
            <a:r>
              <a:rPr lang="en-US" sz="2200" dirty="0" err="1">
                <a:latin typeface="Arial" charset="0"/>
              </a:rPr>
              <a:t>PAc</a:t>
            </a:r>
            <a:r>
              <a:rPr lang="en-US" sz="2200" dirty="0">
                <a:latin typeface="Arial" charset="0"/>
              </a:rPr>
              <a:t>]</a:t>
            </a:r>
            <a:endParaRPr lang="en-US" sz="2200" dirty="0">
              <a:latin typeface="+mn-lt"/>
            </a:endParaRPr>
          </a:p>
          <a:p>
            <a:pPr rtl="0">
              <a:lnSpc>
                <a:spcPts val="2500"/>
              </a:lnSpc>
              <a:spcBef>
                <a:spcPts val="300"/>
              </a:spcBef>
              <a:spcAft>
                <a:spcPts val="300"/>
              </a:spcAft>
              <a:defRPr/>
            </a:pPr>
            <a:r>
              <a:rPr lang="en-US" sz="2200" dirty="0" err="1">
                <a:latin typeface="+mn-lt"/>
              </a:rPr>
              <a:t>HPAc</a:t>
            </a:r>
            <a:r>
              <a:rPr lang="en-US" sz="2200" dirty="0">
                <a:latin typeface="+mn-lt"/>
              </a:rPr>
              <a:t> is weak acid  </a:t>
            </a:r>
            <a:r>
              <a:rPr lang="en-US" sz="2200" dirty="0">
                <a:latin typeface="+mn-lt"/>
                <a:sym typeface="Symbol"/>
              </a:rPr>
              <a:t></a:t>
            </a:r>
            <a:r>
              <a:rPr lang="en-US" sz="2200" dirty="0">
                <a:latin typeface="+mn-lt"/>
              </a:rPr>
              <a:t> </a:t>
            </a:r>
            <a:r>
              <a:rPr lang="en-US" sz="2200" dirty="0" err="1">
                <a:latin typeface="Arial" charset="0"/>
              </a:rPr>
              <a:t>HPAc</a:t>
            </a:r>
            <a:r>
              <a:rPr lang="en-US" sz="2200" dirty="0">
                <a:latin typeface="Arial" charset="0"/>
              </a:rPr>
              <a:t> = 0.12 M – x </a:t>
            </a:r>
            <a:r>
              <a:rPr lang="en-US" sz="2200" dirty="0">
                <a:latin typeface="Tahoma"/>
                <a:cs typeface="Tahoma"/>
              </a:rPr>
              <a:t>≈</a:t>
            </a:r>
            <a:r>
              <a:rPr lang="en-US" sz="2200" dirty="0">
                <a:latin typeface="Arial" charset="0"/>
              </a:rPr>
              <a:t> 0.12 M</a:t>
            </a:r>
          </a:p>
        </p:txBody>
      </p:sp>
      <p:graphicFrame>
        <p:nvGraphicFramePr>
          <p:cNvPr id="16386" name="Object 2" descr="Brown marble"/>
          <p:cNvGraphicFramePr>
            <a:graphicFrameLocks noChangeAspect="1"/>
          </p:cNvGraphicFramePr>
          <p:nvPr/>
        </p:nvGraphicFramePr>
        <p:xfrm>
          <a:off x="1828800" y="5629275"/>
          <a:ext cx="4800600" cy="695325"/>
        </p:xfrm>
        <a:graphic>
          <a:graphicData uri="http://schemas.openxmlformats.org/presentationml/2006/ole">
            <mc:AlternateContent xmlns:mc="http://schemas.openxmlformats.org/markup-compatibility/2006">
              <mc:Choice xmlns:v="urn:schemas-microsoft-com:vml" Requires="v">
                <p:oleObj spid="_x0000_s110598" name="Equation" r:id="rId4" imgW="5879880" imgH="850680" progId="">
                  <p:embed/>
                </p:oleObj>
              </mc:Choice>
              <mc:Fallback>
                <p:oleObj name="Equation" r:id="rId4" imgW="5879880" imgH="85068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0" y="5629275"/>
                        <a:ext cx="4800600" cy="6953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 name="Object 3" descr="Brown marble"/>
          <p:cNvGraphicFramePr>
            <a:graphicFrameLocks noChangeAspect="1"/>
          </p:cNvGraphicFramePr>
          <p:nvPr/>
        </p:nvGraphicFramePr>
        <p:xfrm>
          <a:off x="1790700" y="6396038"/>
          <a:ext cx="1593850" cy="382587"/>
        </p:xfrm>
        <a:graphic>
          <a:graphicData uri="http://schemas.openxmlformats.org/presentationml/2006/ole">
            <mc:AlternateContent xmlns:mc="http://schemas.openxmlformats.org/markup-compatibility/2006">
              <mc:Choice xmlns:v="urn:schemas-microsoft-com:vml" Requires="v">
                <p:oleObj spid="_x0000_s110599" name="Equation" r:id="rId7" imgW="1854000" imgH="444240" progId="">
                  <p:embed/>
                </p:oleObj>
              </mc:Choice>
              <mc:Fallback>
                <p:oleObj name="Equation" r:id="rId7" imgW="1854000" imgH="44424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90700" y="6396038"/>
                        <a:ext cx="1593850" cy="382587"/>
                      </a:xfrm>
                      <a:prstGeom prst="rect">
                        <a:avLst/>
                      </a:prstGeom>
                      <a:blipFill dpi="0" rotWithShape="0">
                        <a:blip r:embed="rId6"/>
                        <a:srcRect/>
                        <a:tile tx="0" ty="0" sx="100000" sy="100000" flip="none" algn="tl"/>
                      </a:blipFill>
                    </p:spPr>
                  </p:pic>
                </p:oleObj>
              </mc:Fallback>
            </mc:AlternateContent>
          </a:graphicData>
        </a:graphic>
      </p:graphicFrame>
      <p:sp>
        <p:nvSpPr>
          <p:cNvPr id="110654" name="Slide Number Placeholder 6"/>
          <p:cNvSpPr>
            <a:spLocks noGrp="1"/>
          </p:cNvSpPr>
          <p:nvPr>
            <p:ph type="sldNum" sz="quarter" idx="12"/>
          </p:nvPr>
        </p:nvSpPr>
        <p:spPr>
          <a:noFill/>
        </p:spPr>
        <p:txBody>
          <a:bodyPr/>
          <a:lstStyle/>
          <a:p>
            <a:fld id="{B23C1745-5A60-48BC-B2B7-95A293D23AD8}" type="slidenum">
              <a:rPr lang="ar-SA" smtClean="0">
                <a:latin typeface="Arial" pitchFamily="34" charset="0"/>
                <a:cs typeface="Arial" pitchFamily="34" charset="0"/>
              </a:rPr>
              <a:pPr/>
              <a:t>636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amond(i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amond(i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amond(i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amond(i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diamond(in)">
                                      <p:cBhvr>
                                        <p:cTn id="32" dur="500"/>
                                        <p:tgtEl>
                                          <p:spTgt spid="1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10">
                                            <p:txEl>
                                              <p:pRg st="1" end="1"/>
                                            </p:txEl>
                                          </p:spTgt>
                                        </p:tgtEl>
                                        <p:attrNameLst>
                                          <p:attrName>style.visibility</p:attrName>
                                        </p:attrNameLst>
                                      </p:cBhvr>
                                      <p:to>
                                        <p:strVal val="visible"/>
                                      </p:to>
                                    </p:set>
                                    <p:animEffect transition="in" filter="diamond(in)">
                                      <p:cBhvr>
                                        <p:cTn id="37" dur="500"/>
                                        <p:tgtEl>
                                          <p:spTgt spid="10">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16386"/>
                                        </p:tgtEl>
                                        <p:attrNameLst>
                                          <p:attrName>style.visibility</p:attrName>
                                        </p:attrNameLst>
                                      </p:cBhvr>
                                      <p:to>
                                        <p:strVal val="visible"/>
                                      </p:to>
                                    </p:set>
                                    <p:animEffect transition="in" filter="diamond(in)">
                                      <p:cBhvr>
                                        <p:cTn id="42" dur="500"/>
                                        <p:tgtEl>
                                          <p:spTgt spid="16386"/>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diamond(in)">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20" name="Content Placeholder 2"/>
          <p:cNvSpPr>
            <a:spLocks noGrp="1"/>
          </p:cNvSpPr>
          <p:nvPr>
            <p:ph idx="1"/>
          </p:nvPr>
        </p:nvSpPr>
        <p:spPr>
          <a:xfrm>
            <a:off x="304800" y="0"/>
            <a:ext cx="8839200" cy="4525963"/>
          </a:xfrm>
        </p:spPr>
        <p:txBody>
          <a:bodyPr/>
          <a:lstStyle/>
          <a:p>
            <a:pPr marL="0" indent="0" algn="l" rtl="0" eaLnBrk="1" hangingPunct="1">
              <a:buFont typeface="Wingdings" pitchFamily="2" charset="2"/>
              <a:buNone/>
            </a:pPr>
            <a:r>
              <a:rPr lang="en-US" smtClean="0"/>
              <a:t>Ex: What is the [H</a:t>
            </a:r>
            <a:r>
              <a:rPr lang="en-US" baseline="-25000" smtClean="0"/>
              <a:t>3</a:t>
            </a:r>
            <a:r>
              <a:rPr lang="en-US" smtClean="0"/>
              <a:t>O</a:t>
            </a:r>
            <a:r>
              <a:rPr lang="en-US" sz="2800" baseline="30000" smtClean="0"/>
              <a:t>+</a:t>
            </a:r>
            <a:r>
              <a:rPr lang="en-US" smtClean="0"/>
              <a:t>] of a 0.10 M solution of Propanoic Acid (HPr)?     K</a:t>
            </a:r>
            <a:r>
              <a:rPr lang="en-US" baseline="-25000" smtClean="0"/>
              <a:t>a</a:t>
            </a:r>
            <a:r>
              <a:rPr lang="en-US" smtClean="0"/>
              <a:t>  =  1.3 x 10</a:t>
            </a:r>
            <a:r>
              <a:rPr lang="en-US" baseline="30000" smtClean="0"/>
              <a:t>-5</a:t>
            </a:r>
          </a:p>
          <a:p>
            <a:pPr marL="0" indent="0" algn="ctr" rtl="0" eaLnBrk="1" hangingPunct="1">
              <a:buFont typeface="Wingdings" pitchFamily="2" charset="2"/>
              <a:buNone/>
            </a:pPr>
            <a:endParaRPr lang="en-US" smtClean="0"/>
          </a:p>
          <a:p>
            <a:pPr marL="0" indent="0" algn="l" rtl="0" eaLnBrk="1" hangingPunct="1">
              <a:buFont typeface="Wingdings" pitchFamily="2" charset="2"/>
              <a:buNone/>
            </a:pPr>
            <a:endParaRPr lang="en-US" smtClean="0"/>
          </a:p>
        </p:txBody>
      </p:sp>
      <p:graphicFrame>
        <p:nvGraphicFramePr>
          <p:cNvPr id="17410" name="Object 2" descr="Brown marble"/>
          <p:cNvGraphicFramePr>
            <a:graphicFrameLocks noChangeAspect="1"/>
          </p:cNvGraphicFramePr>
          <p:nvPr/>
        </p:nvGraphicFramePr>
        <p:xfrm>
          <a:off x="2590800" y="2057400"/>
          <a:ext cx="3616325" cy="763588"/>
        </p:xfrm>
        <a:graphic>
          <a:graphicData uri="http://schemas.openxmlformats.org/presentationml/2006/ole">
            <mc:AlternateContent xmlns:mc="http://schemas.openxmlformats.org/markup-compatibility/2006">
              <mc:Choice xmlns:v="urn:schemas-microsoft-com:vml" Requires="v">
                <p:oleObj spid="_x0000_s111622" name="Equation" r:id="rId4" imgW="4025880" imgH="850680" progId="">
                  <p:embed/>
                </p:oleObj>
              </mc:Choice>
              <mc:Fallback>
                <p:oleObj name="Equation" r:id="rId4" imgW="4025880" imgH="85068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0800" y="2057400"/>
                        <a:ext cx="3616325" cy="763588"/>
                      </a:xfrm>
                      <a:prstGeom prst="rect">
                        <a:avLst/>
                      </a:prstGeom>
                      <a:blipFill dpi="0" rotWithShape="0">
                        <a:blip r:embed="rId6"/>
                        <a:srcRect/>
                        <a:tile tx="0" ty="0" sx="100000" sy="100000" flip="none" algn="tl"/>
                      </a:blipFill>
                    </p:spPr>
                  </p:pic>
                </p:oleObj>
              </mc:Fallback>
            </mc:AlternateContent>
          </a:graphicData>
        </a:graphic>
      </p:graphicFrame>
      <p:sp>
        <p:nvSpPr>
          <p:cNvPr id="7" name="TextBox 6"/>
          <p:cNvSpPr txBox="1"/>
          <p:nvPr/>
        </p:nvSpPr>
        <p:spPr>
          <a:xfrm>
            <a:off x="533400" y="2971800"/>
            <a:ext cx="7772400" cy="887413"/>
          </a:xfrm>
          <a:prstGeom prst="rect">
            <a:avLst/>
          </a:prstGeom>
          <a:noFill/>
        </p:spPr>
        <p:txBody>
          <a:bodyPr>
            <a:spAutoFit/>
          </a:bodyPr>
          <a:lstStyle/>
          <a:p>
            <a:pPr algn="l" rtl="0">
              <a:lnSpc>
                <a:spcPts val="2500"/>
              </a:lnSpc>
              <a:spcBef>
                <a:spcPts val="600"/>
              </a:spcBef>
              <a:spcAft>
                <a:spcPts val="600"/>
              </a:spcAft>
              <a:defRPr/>
            </a:pPr>
            <a:r>
              <a:rPr lang="en-US" sz="2400" dirty="0" err="1">
                <a:latin typeface="Arial" charset="0"/>
              </a:rPr>
              <a:t>HPr</a:t>
            </a:r>
            <a:r>
              <a:rPr lang="en-US" sz="2400" dirty="0">
                <a:latin typeface="Arial" charset="0"/>
              </a:rPr>
              <a:t> is a weak acid   =  [</a:t>
            </a:r>
            <a:r>
              <a:rPr lang="en-US" sz="2400" dirty="0" err="1">
                <a:latin typeface="Arial" charset="0"/>
              </a:rPr>
              <a:t>HPr</a:t>
            </a:r>
            <a:r>
              <a:rPr lang="en-US" sz="2400" dirty="0">
                <a:latin typeface="Arial" charset="0"/>
              </a:rPr>
              <a:t>]</a:t>
            </a:r>
            <a:r>
              <a:rPr lang="en-US" sz="2400" baseline="-25000" dirty="0">
                <a:latin typeface="Arial" charset="0"/>
              </a:rPr>
              <a:t>init</a:t>
            </a:r>
            <a:r>
              <a:rPr lang="en-US" sz="2400" dirty="0">
                <a:latin typeface="Arial" charset="0"/>
              </a:rPr>
              <a:t>  =  0.10 M</a:t>
            </a:r>
          </a:p>
          <a:p>
            <a:pPr algn="l" rtl="0">
              <a:lnSpc>
                <a:spcPts val="2500"/>
              </a:lnSpc>
              <a:spcBef>
                <a:spcPts val="600"/>
              </a:spcBef>
              <a:spcAft>
                <a:spcPts val="600"/>
              </a:spcAft>
              <a:defRPr/>
            </a:pPr>
            <a:r>
              <a:rPr lang="en-US" sz="2400" dirty="0">
                <a:latin typeface="Arial" charset="0"/>
              </a:rPr>
              <a:t>Let x  =  [</a:t>
            </a:r>
            <a:r>
              <a:rPr lang="en-US" sz="2400" dirty="0" err="1">
                <a:latin typeface="Arial" charset="0"/>
              </a:rPr>
              <a:t>HPr</a:t>
            </a:r>
            <a:r>
              <a:rPr lang="en-US" sz="2400" dirty="0">
                <a:latin typeface="Arial" charset="0"/>
              </a:rPr>
              <a:t>]</a:t>
            </a:r>
            <a:r>
              <a:rPr lang="en-US" sz="2400" baseline="-25000" dirty="0" err="1">
                <a:latin typeface="Arial" charset="0"/>
              </a:rPr>
              <a:t>diss</a:t>
            </a:r>
            <a:r>
              <a:rPr lang="en-US" sz="2400" dirty="0">
                <a:latin typeface="Arial" charset="0"/>
              </a:rPr>
              <a:t>  =  [H</a:t>
            </a:r>
            <a:r>
              <a:rPr lang="en-US" sz="2400" baseline="-25000" dirty="0">
                <a:latin typeface="Arial" charset="0"/>
              </a:rPr>
              <a:t>3</a:t>
            </a:r>
            <a:r>
              <a:rPr lang="en-US" sz="2400" dirty="0">
                <a:latin typeface="Arial" charset="0"/>
              </a:rPr>
              <a:t>O</a:t>
            </a:r>
            <a:r>
              <a:rPr lang="en-US" sz="2800" baseline="30000" dirty="0">
                <a:latin typeface="Arial" charset="0"/>
              </a:rPr>
              <a:t>+</a:t>
            </a:r>
            <a:r>
              <a:rPr lang="en-US" sz="2400" dirty="0">
                <a:latin typeface="Arial" charset="0"/>
              </a:rPr>
              <a:t>]</a:t>
            </a:r>
            <a:r>
              <a:rPr lang="en-US" sz="2400" baseline="-25000" dirty="0">
                <a:latin typeface="Arial" charset="0"/>
              </a:rPr>
              <a:t>from </a:t>
            </a:r>
            <a:r>
              <a:rPr lang="en-US" sz="2400" baseline="-25000" dirty="0" err="1">
                <a:latin typeface="Arial" charset="0"/>
              </a:rPr>
              <a:t>HPr</a:t>
            </a:r>
            <a:r>
              <a:rPr lang="en-US" sz="2400" dirty="0">
                <a:latin typeface="Arial" charset="0"/>
              </a:rPr>
              <a:t>   =  [Pr</a:t>
            </a:r>
            <a:r>
              <a:rPr lang="en-US" baseline="30000" dirty="0">
                <a:latin typeface="Arial" charset="0"/>
              </a:rPr>
              <a:t>-</a:t>
            </a:r>
            <a:r>
              <a:rPr lang="en-US" sz="2400" dirty="0">
                <a:latin typeface="Arial" charset="0"/>
              </a:rPr>
              <a:t>]</a:t>
            </a:r>
            <a:r>
              <a:rPr lang="en-US" sz="2400" baseline="-25000" dirty="0">
                <a:latin typeface="Arial" charset="0"/>
              </a:rPr>
              <a:t>from </a:t>
            </a:r>
            <a:r>
              <a:rPr lang="en-US" sz="2400" baseline="-25000" dirty="0" err="1">
                <a:latin typeface="Arial" charset="0"/>
              </a:rPr>
              <a:t>HPr</a:t>
            </a:r>
            <a:endParaRPr lang="en-US" sz="2400" baseline="-25000" dirty="0">
              <a:latin typeface="+mn-lt"/>
            </a:endParaRPr>
          </a:p>
        </p:txBody>
      </p:sp>
      <p:graphicFrame>
        <p:nvGraphicFramePr>
          <p:cNvPr id="8" name="Table 7"/>
          <p:cNvGraphicFramePr>
            <a:graphicFrameLocks noGrp="1"/>
          </p:cNvGraphicFramePr>
          <p:nvPr/>
        </p:nvGraphicFramePr>
        <p:xfrm>
          <a:off x="1981200" y="4114800"/>
          <a:ext cx="5334000" cy="1524000"/>
        </p:xfrm>
        <a:graphic>
          <a:graphicData uri="http://schemas.openxmlformats.org/drawingml/2006/table">
            <a:tbl>
              <a:tblPr firstRow="1" bandRow="1">
                <a:tableStyleId>{5C22544A-7EE6-4342-B048-85BDC9FD1C3A}</a:tableStyleId>
              </a:tblPr>
              <a:tblGrid>
                <a:gridCol w="1491673"/>
                <a:gridCol w="1020618"/>
                <a:gridCol w="235527"/>
                <a:gridCol w="706582"/>
                <a:gridCol w="314036"/>
                <a:gridCol w="628073"/>
                <a:gridCol w="314036"/>
                <a:gridCol w="623455"/>
              </a:tblGrid>
              <a:tr h="243839">
                <a:tc>
                  <a:txBody>
                    <a:bodyPr/>
                    <a:lstStyle/>
                    <a:p>
                      <a:pPr algn="ctr"/>
                      <a:r>
                        <a:rPr lang="en-US" sz="1400" dirty="0" smtClean="0">
                          <a:solidFill>
                            <a:srgbClr val="000000"/>
                          </a:solidFill>
                          <a:latin typeface="+mj-lt"/>
                        </a:rPr>
                        <a:t>Concentration</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err="1" smtClean="0">
                          <a:solidFill>
                            <a:srgbClr val="000000"/>
                          </a:solidFill>
                          <a:latin typeface="+mj-lt"/>
                        </a:rPr>
                        <a:t>HPr</a:t>
                      </a:r>
                      <a:r>
                        <a:rPr lang="en-US" sz="1400" dirty="0" smtClean="0">
                          <a:solidFill>
                            <a:srgbClr val="000000"/>
                          </a:solidFill>
                          <a:latin typeface="+mj-lt"/>
                        </a:rPr>
                        <a:t>(</a:t>
                      </a:r>
                      <a:r>
                        <a:rPr lang="en-US" sz="1400" dirty="0" err="1" smtClean="0">
                          <a:solidFill>
                            <a:srgbClr val="000000"/>
                          </a:solidFill>
                          <a:latin typeface="+mj-lt"/>
                        </a:rPr>
                        <a:t>aq</a:t>
                      </a:r>
                      <a:r>
                        <a:rPr lang="en-US" sz="1400" dirty="0" smtClean="0">
                          <a:solidFill>
                            <a:srgbClr val="000000"/>
                          </a:solidFill>
                          <a:latin typeface="+mj-lt"/>
                        </a:rPr>
                        <a:t>)</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0" dirty="0" smtClean="0">
                          <a:solidFill>
                            <a:srgbClr val="000000"/>
                          </a:solidFill>
                          <a:latin typeface="+mj-lt"/>
                        </a:rPr>
                        <a:t>+</a:t>
                      </a:r>
                      <a:endParaRPr lang="en-US" sz="1400" b="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H</a:t>
                      </a:r>
                      <a:r>
                        <a:rPr lang="en-US" sz="1400" baseline="-25000" dirty="0" smtClean="0">
                          <a:solidFill>
                            <a:srgbClr val="000000"/>
                          </a:solidFill>
                          <a:latin typeface="+mj-lt"/>
                        </a:rPr>
                        <a:t>2</a:t>
                      </a:r>
                      <a:r>
                        <a:rPr lang="en-US" sz="1400" dirty="0" smtClean="0">
                          <a:solidFill>
                            <a:srgbClr val="000000"/>
                          </a:solidFill>
                          <a:latin typeface="+mj-lt"/>
                        </a:rPr>
                        <a:t>O(l)</a:t>
                      </a:r>
                      <a:endParaRPr lang="en-US" sz="1400" baseline="-25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sym typeface="Wingdings 3"/>
                        </a:rPr>
                        <a:t></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H</a:t>
                      </a:r>
                      <a:r>
                        <a:rPr lang="en-US" sz="1400" baseline="-25000" dirty="0" smtClean="0">
                          <a:solidFill>
                            <a:srgbClr val="000000"/>
                          </a:solidFill>
                          <a:latin typeface="+mj-lt"/>
                        </a:rPr>
                        <a:t>3</a:t>
                      </a:r>
                      <a:r>
                        <a:rPr lang="en-US" sz="1400" dirty="0" smtClean="0">
                          <a:solidFill>
                            <a:srgbClr val="000000"/>
                          </a:solidFill>
                          <a:latin typeface="+mj-lt"/>
                        </a:rPr>
                        <a:t>O</a:t>
                      </a:r>
                      <a:r>
                        <a:rPr lang="en-US" sz="1600" baseline="30000" dirty="0" smtClean="0">
                          <a:solidFill>
                            <a:srgbClr val="000000"/>
                          </a:solidFill>
                          <a:latin typeface="+mj-lt"/>
                        </a:rPr>
                        <a:t>+</a:t>
                      </a:r>
                      <a:endParaRPr lang="en-US" sz="1400" baseline="30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Pr</a:t>
                      </a:r>
                      <a:r>
                        <a:rPr lang="en-US" sz="2000" baseline="30000" dirty="0" smtClean="0">
                          <a:solidFill>
                            <a:srgbClr val="000000"/>
                          </a:solidFill>
                          <a:latin typeface="+mj-lt"/>
                        </a:rPr>
                        <a:t>-</a:t>
                      </a:r>
                      <a:endParaRPr lang="en-US" sz="1400" baseline="300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04800">
                <a:tc>
                  <a:txBody>
                    <a:bodyPr/>
                    <a:lstStyle/>
                    <a:p>
                      <a:pPr algn="ctr"/>
                      <a:r>
                        <a:rPr lang="en-US" sz="1400" dirty="0" smtClean="0">
                          <a:solidFill>
                            <a:srgbClr val="000000"/>
                          </a:solidFill>
                          <a:latin typeface="+mj-lt"/>
                        </a:rPr>
                        <a:t>Initial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i</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0.10</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28600">
                <a:tc>
                  <a:txBody>
                    <a:bodyPr/>
                    <a:lstStyle/>
                    <a:p>
                      <a:pPr algn="ctr"/>
                      <a:r>
                        <a:rPr lang="en-US" sz="1400" dirty="0" smtClean="0">
                          <a:solidFill>
                            <a:srgbClr val="000000"/>
                          </a:solidFill>
                          <a:latin typeface="+mj-lt"/>
                          <a:sym typeface="Symbol"/>
                        </a:rPr>
                        <a:t></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a:t>
                      </a: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 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152400">
                <a:tc>
                  <a:txBody>
                    <a:bodyPr/>
                    <a:lstStyle/>
                    <a:p>
                      <a:pPr algn="ctr"/>
                      <a:r>
                        <a:rPr lang="en-US" sz="1400" dirty="0" smtClean="0">
                          <a:solidFill>
                            <a:srgbClr val="000000"/>
                          </a:solidFill>
                          <a:latin typeface="+mj-lt"/>
                        </a:rPr>
                        <a:t>Equilibrium</a:t>
                      </a:r>
                      <a:r>
                        <a:rPr lang="en-US" sz="1400" baseline="0" dirty="0" smtClean="0">
                          <a:solidFill>
                            <a:srgbClr val="000000"/>
                          </a:solidFill>
                          <a:latin typeface="+mj-lt"/>
                        </a:rPr>
                        <a:t>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f</a:t>
                      </a:r>
                      <a:endParaRPr lang="en-US" sz="1400" i="1" dirty="0">
                        <a:solidFill>
                          <a:srgbClr val="000000"/>
                        </a:solidFill>
                        <a:latin typeface="Times New Roman" pitchFamily="18" charset="0"/>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0.1</a:t>
                      </a:r>
                      <a:r>
                        <a:rPr lang="en-US" sz="1400" baseline="0" dirty="0" smtClean="0">
                          <a:solidFill>
                            <a:srgbClr val="000000"/>
                          </a:solidFill>
                          <a:latin typeface="+mj-lt"/>
                        </a:rPr>
                        <a:t>0- 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 </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152400">
                <a:tc>
                  <a:txBody>
                    <a:bodyPr/>
                    <a:lstStyle/>
                    <a:p>
                      <a:pPr algn="ctr"/>
                      <a:r>
                        <a:rPr lang="en-US" sz="1400" i="0" dirty="0" smtClean="0">
                          <a:solidFill>
                            <a:srgbClr val="000000"/>
                          </a:solidFill>
                          <a:latin typeface="+mj-lt"/>
                          <a:cs typeface="Times New Roman" pitchFamily="18" charset="0"/>
                        </a:rPr>
                        <a:t>Final </a:t>
                      </a:r>
                      <a:r>
                        <a:rPr lang="en-US" sz="1400" i="0" dirty="0" err="1" smtClean="0">
                          <a:solidFill>
                            <a:srgbClr val="000000"/>
                          </a:solidFill>
                          <a:latin typeface="+mj-lt"/>
                          <a:cs typeface="Times New Roman" pitchFamily="18" charset="0"/>
                        </a:rPr>
                        <a:t>C</a:t>
                      </a:r>
                      <a:r>
                        <a:rPr lang="en-US" sz="1400" i="1" dirty="0" err="1" smtClean="0">
                          <a:solidFill>
                            <a:srgbClr val="000000"/>
                          </a:solidFill>
                          <a:latin typeface="+mj-lt"/>
                          <a:cs typeface="Times New Roman" pitchFamily="18" charset="0"/>
                        </a:rPr>
                        <a:t>f</a:t>
                      </a:r>
                      <a:endParaRPr lang="en-US" sz="1400" i="1" dirty="0">
                        <a:solidFill>
                          <a:srgbClr val="000000"/>
                        </a:solidFill>
                        <a:latin typeface="+mj-lt"/>
                        <a:cs typeface="Times New Roman" pitchFamily="18" charset="0"/>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0.10</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bl>
          </a:graphicData>
        </a:graphic>
      </p:graphicFrame>
      <p:sp>
        <p:nvSpPr>
          <p:cNvPr id="15401" name="TextBox 8"/>
          <p:cNvSpPr txBox="1">
            <a:spLocks noChangeArrowheads="1"/>
          </p:cNvSpPr>
          <p:nvPr/>
        </p:nvSpPr>
        <p:spPr bwMode="auto">
          <a:xfrm>
            <a:off x="609600" y="5722938"/>
            <a:ext cx="8153400" cy="830262"/>
          </a:xfrm>
          <a:prstGeom prst="rect">
            <a:avLst/>
          </a:prstGeom>
          <a:noFill/>
          <a:ln w="9525">
            <a:noFill/>
            <a:miter lim="800000"/>
            <a:headEnd/>
            <a:tailEnd/>
          </a:ln>
        </p:spPr>
        <p:txBody>
          <a:bodyPr>
            <a:spAutoFit/>
          </a:bodyPr>
          <a:lstStyle/>
          <a:p>
            <a:pPr algn="l" rtl="0">
              <a:defRPr/>
            </a:pPr>
            <a:r>
              <a:rPr lang="en-US" sz="2400" dirty="0">
                <a:latin typeface="+mn-lt"/>
              </a:rPr>
              <a:t>Assumption: K</a:t>
            </a:r>
            <a:r>
              <a:rPr lang="en-US" sz="2400" baseline="-25000" dirty="0">
                <a:latin typeface="+mn-lt"/>
              </a:rPr>
              <a:t>a</a:t>
            </a:r>
            <a:r>
              <a:rPr lang="en-US" sz="2400" dirty="0">
                <a:latin typeface="+mn-lt"/>
              </a:rPr>
              <a:t> is very small and </a:t>
            </a:r>
            <a:r>
              <a:rPr lang="en-US" sz="2400" dirty="0">
                <a:latin typeface="+mn-lt"/>
                <a:sym typeface="Symbol" pitchFamily="-112" charset="2"/>
              </a:rPr>
              <a:t>x is small compared to [</a:t>
            </a:r>
            <a:r>
              <a:rPr lang="en-US" sz="2400" dirty="0" err="1">
                <a:latin typeface="+mn-lt"/>
                <a:sym typeface="Symbol" pitchFamily="-112" charset="2"/>
              </a:rPr>
              <a:t>HPr</a:t>
            </a:r>
            <a:r>
              <a:rPr lang="en-US" sz="2400" dirty="0">
                <a:latin typeface="+mn-lt"/>
                <a:sym typeface="Symbol" pitchFamily="-112" charset="2"/>
              </a:rPr>
              <a:t>]</a:t>
            </a:r>
            <a:r>
              <a:rPr lang="en-US" sz="2400" baseline="-25000" dirty="0">
                <a:latin typeface="+mn-lt"/>
                <a:sym typeface="Symbol" pitchFamily="-112" charset="2"/>
              </a:rPr>
              <a:t>init </a:t>
            </a:r>
            <a:r>
              <a:rPr lang="en-US" sz="2400" dirty="0">
                <a:latin typeface="+mn-lt"/>
                <a:sym typeface="Symbol" pitchFamily="-112" charset="2"/>
              </a:rPr>
              <a:t>         </a:t>
            </a:r>
            <a:r>
              <a:rPr lang="en-US" sz="2400" dirty="0" err="1">
                <a:latin typeface="+mn-lt"/>
              </a:rPr>
              <a:t>HPr</a:t>
            </a:r>
            <a:r>
              <a:rPr lang="en-US" sz="2400" dirty="0">
                <a:latin typeface="+mn-lt"/>
              </a:rPr>
              <a:t>  =  0.10 M  –  x  </a:t>
            </a:r>
            <a:r>
              <a:rPr lang="en-US" sz="2400" dirty="0">
                <a:latin typeface="+mn-lt"/>
                <a:cs typeface="Tahoma" pitchFamily="34" charset="0"/>
              </a:rPr>
              <a:t>≈</a:t>
            </a:r>
            <a:r>
              <a:rPr lang="en-US" sz="2400" dirty="0">
                <a:latin typeface="+mn-lt"/>
              </a:rPr>
              <a:t>  0.10 M</a:t>
            </a:r>
          </a:p>
        </p:txBody>
      </p:sp>
      <p:graphicFrame>
        <p:nvGraphicFramePr>
          <p:cNvPr id="11" name="Object 43" descr="Brown marble"/>
          <p:cNvGraphicFramePr>
            <a:graphicFrameLocks noChangeAspect="1"/>
          </p:cNvGraphicFramePr>
          <p:nvPr/>
        </p:nvGraphicFramePr>
        <p:xfrm>
          <a:off x="1066800" y="1536700"/>
          <a:ext cx="6248400" cy="444500"/>
        </p:xfrm>
        <a:graphic>
          <a:graphicData uri="http://schemas.openxmlformats.org/presentationml/2006/ole">
            <mc:AlternateContent xmlns:mc="http://schemas.openxmlformats.org/markup-compatibility/2006">
              <mc:Choice xmlns:v="urn:schemas-microsoft-com:vml" Requires="v">
                <p:oleObj spid="_x0000_s111623" name="Equation" r:id="rId7" imgW="6248160" imgH="444240" progId="">
                  <p:embed/>
                </p:oleObj>
              </mc:Choice>
              <mc:Fallback>
                <p:oleObj name="Equation" r:id="rId7" imgW="6248160" imgH="444240" progId="">
                  <p:embed/>
                  <p:pic>
                    <p:nvPicPr>
                      <p:cNvPr id="0" name="Object 4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6800" y="1536700"/>
                        <a:ext cx="6248400" cy="444500"/>
                      </a:xfrm>
                      <a:prstGeom prst="rect">
                        <a:avLst/>
                      </a:prstGeom>
                      <a:blipFill dpi="0" rotWithShape="0">
                        <a:blip r:embed="rId6"/>
                        <a:srcRect/>
                        <a:tile tx="0" ty="0" sx="100000" sy="100000" flip="none" algn="tl"/>
                      </a:blipFill>
                    </p:spPr>
                  </p:pic>
                </p:oleObj>
              </mc:Fallback>
            </mc:AlternateContent>
          </a:graphicData>
        </a:graphic>
      </p:graphicFrame>
      <p:sp>
        <p:nvSpPr>
          <p:cNvPr id="111679" name="Slide Number Placeholder 8"/>
          <p:cNvSpPr>
            <a:spLocks noGrp="1"/>
          </p:cNvSpPr>
          <p:nvPr>
            <p:ph type="sldNum" sz="quarter" idx="12"/>
          </p:nvPr>
        </p:nvSpPr>
        <p:spPr>
          <a:xfrm>
            <a:off x="0" y="6381750"/>
            <a:ext cx="2133600" cy="476250"/>
          </a:xfrm>
          <a:noFill/>
        </p:spPr>
        <p:txBody>
          <a:bodyPr/>
          <a:lstStyle/>
          <a:p>
            <a:fld id="{78282689-C552-44A3-8893-5770C7CBE569}" type="slidenum">
              <a:rPr lang="ar-SA" smtClean="0">
                <a:latin typeface="Arial" pitchFamily="34" charset="0"/>
                <a:cs typeface="Arial" pitchFamily="34" charset="0"/>
              </a:rPr>
              <a:pPr/>
              <a:t>637</a:t>
            </a:fld>
            <a:endParaRPr lang="en-US" smtClean="0">
              <a:latin typeface="Arial" pitchFamily="34" charset="0"/>
              <a:cs typeface="Arial" pitchFamily="34" charset="0"/>
            </a:endParaRPr>
          </a:p>
        </p:txBody>
      </p:sp>
      <p:sp>
        <p:nvSpPr>
          <p:cNvPr id="111680" name="Rectangle 4"/>
          <p:cNvSpPr>
            <a:spLocks noChangeArrowheads="1"/>
          </p:cNvSpPr>
          <p:nvPr/>
        </p:nvSpPr>
        <p:spPr bwMode="auto">
          <a:xfrm>
            <a:off x="3635375" y="1484313"/>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
        <p:nvSpPr>
          <p:cNvPr id="111681" name="Rectangle 4"/>
          <p:cNvSpPr>
            <a:spLocks noChangeArrowheads="1"/>
          </p:cNvSpPr>
          <p:nvPr/>
        </p:nvSpPr>
        <p:spPr bwMode="auto">
          <a:xfrm rot="10800000">
            <a:off x="3635375" y="1557338"/>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7410"/>
                                        </p:tgtEl>
                                        <p:attrNameLst>
                                          <p:attrName>style.visibility</p:attrName>
                                        </p:attrNameLst>
                                      </p:cBhvr>
                                      <p:to>
                                        <p:strVal val="visible"/>
                                      </p:to>
                                    </p:set>
                                    <p:animEffect transition="in" filter="diamond(in)">
                                      <p:cBhvr>
                                        <p:cTn id="12" dur="500"/>
                                        <p:tgtEl>
                                          <p:spTgt spid="1741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5401"/>
                                        </p:tgtEl>
                                        <p:attrNameLst>
                                          <p:attrName>style.visibility</p:attrName>
                                        </p:attrNameLst>
                                      </p:cBhvr>
                                      <p:to>
                                        <p:strVal val="visible"/>
                                      </p:to>
                                    </p:set>
                                    <p:animEffect transition="in" filter="diamond(in)">
                                      <p:cBhvr>
                                        <p:cTn id="27" dur="500"/>
                                        <p:tgtEl>
                                          <p:spTgt spid="15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401" grpId="0"/>
    </p:bldLst>
  </p:timing>
</p:sld>
</file>

<file path=ppt/slides/slide6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6" name="Content Placeholder 2"/>
          <p:cNvSpPr>
            <a:spLocks noGrp="1"/>
          </p:cNvSpPr>
          <p:nvPr>
            <p:ph idx="1"/>
          </p:nvPr>
        </p:nvSpPr>
        <p:spPr>
          <a:xfrm>
            <a:off x="533400" y="381000"/>
            <a:ext cx="8229600" cy="457200"/>
          </a:xfrm>
        </p:spPr>
        <p:txBody>
          <a:bodyPr/>
          <a:lstStyle/>
          <a:p>
            <a:pPr algn="l" rtl="0" eaLnBrk="1" hangingPunct="1">
              <a:buFont typeface="Wingdings" pitchFamily="2" charset="2"/>
              <a:buNone/>
            </a:pPr>
            <a:r>
              <a:rPr lang="en-US" smtClean="0"/>
              <a:t>Substituting into the K</a:t>
            </a:r>
            <a:r>
              <a:rPr lang="en-US" baseline="-25000" smtClean="0"/>
              <a:t>a</a:t>
            </a:r>
            <a:r>
              <a:rPr lang="en-US" smtClean="0"/>
              <a:t> expression and solving for x</a:t>
            </a:r>
          </a:p>
          <a:p>
            <a:pPr algn="l" rtl="0" eaLnBrk="1" hangingPunct="1">
              <a:buFont typeface="Wingdings" pitchFamily="2" charset="2"/>
              <a:buNone/>
            </a:pPr>
            <a:endParaRPr lang="en-US" smtClean="0"/>
          </a:p>
        </p:txBody>
      </p:sp>
      <p:graphicFrame>
        <p:nvGraphicFramePr>
          <p:cNvPr id="18434" name="Object 2" descr="Brown marble"/>
          <p:cNvGraphicFramePr>
            <a:graphicFrameLocks noChangeAspect="1"/>
          </p:cNvGraphicFramePr>
          <p:nvPr/>
        </p:nvGraphicFramePr>
        <p:xfrm>
          <a:off x="2209800" y="3048000"/>
          <a:ext cx="6083300" cy="444500"/>
        </p:xfrm>
        <a:graphic>
          <a:graphicData uri="http://schemas.openxmlformats.org/presentationml/2006/ole">
            <mc:AlternateContent xmlns:mc="http://schemas.openxmlformats.org/markup-compatibility/2006">
              <mc:Choice xmlns:v="urn:schemas-microsoft-com:vml" Requires="v">
                <p:oleObj spid="_x0000_s112650" name="Equation" r:id="rId4" imgW="6083280" imgH="444240" progId="">
                  <p:embed/>
                </p:oleObj>
              </mc:Choice>
              <mc:Fallback>
                <p:oleObj name="Equation" r:id="rId4" imgW="6083280" imgH="44424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9800" y="3048000"/>
                        <a:ext cx="60833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8435" name="Object 3" descr="Brown marble"/>
          <p:cNvGraphicFramePr>
            <a:graphicFrameLocks noChangeAspect="1"/>
          </p:cNvGraphicFramePr>
          <p:nvPr/>
        </p:nvGraphicFramePr>
        <p:xfrm>
          <a:off x="3419475" y="981075"/>
          <a:ext cx="5346700" cy="850900"/>
        </p:xfrm>
        <a:graphic>
          <a:graphicData uri="http://schemas.openxmlformats.org/presentationml/2006/ole">
            <mc:AlternateContent xmlns:mc="http://schemas.openxmlformats.org/markup-compatibility/2006">
              <mc:Choice xmlns:v="urn:schemas-microsoft-com:vml" Requires="v">
                <p:oleObj spid="_x0000_s112651" name="Equation" r:id="rId7" imgW="5346360" imgH="850680" progId="">
                  <p:embed/>
                </p:oleObj>
              </mc:Choice>
              <mc:Fallback>
                <p:oleObj name="Equation" r:id="rId7" imgW="5346360" imgH="85068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19475" y="981075"/>
                        <a:ext cx="5346700" cy="8509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8436" name="Object 4" descr="Brown marble"/>
          <p:cNvGraphicFramePr>
            <a:graphicFrameLocks noChangeAspect="1"/>
          </p:cNvGraphicFramePr>
          <p:nvPr/>
        </p:nvGraphicFramePr>
        <p:xfrm>
          <a:off x="3276600" y="2209800"/>
          <a:ext cx="2895600" cy="622300"/>
        </p:xfrm>
        <a:graphic>
          <a:graphicData uri="http://schemas.openxmlformats.org/presentationml/2006/ole">
            <mc:AlternateContent xmlns:mc="http://schemas.openxmlformats.org/markup-compatibility/2006">
              <mc:Choice xmlns:v="urn:schemas-microsoft-com:vml" Requires="v">
                <p:oleObj spid="_x0000_s112652" name="Equation" r:id="rId9" imgW="2895480" imgH="622080" progId="">
                  <p:embed/>
                </p:oleObj>
              </mc:Choice>
              <mc:Fallback>
                <p:oleObj name="Equation" r:id="rId9" imgW="2895480" imgH="622080" progId="">
                  <p:embed/>
                  <p:pic>
                    <p:nvPicPr>
                      <p:cNvPr id="0" name="Object 4"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76600" y="2209800"/>
                        <a:ext cx="2895600" cy="622300"/>
                      </a:xfrm>
                      <a:prstGeom prst="rect">
                        <a:avLst/>
                      </a:prstGeom>
                      <a:blipFill dpi="0" rotWithShape="0">
                        <a:blip r:embed="rId6"/>
                        <a:srcRect/>
                        <a:tile tx="0" ty="0" sx="100000" sy="100000" flip="none" algn="tl"/>
                      </a:blipFill>
                    </p:spPr>
                  </p:pic>
                </p:oleObj>
              </mc:Fallback>
            </mc:AlternateContent>
          </a:graphicData>
        </a:graphic>
      </p:graphicFrame>
      <p:sp>
        <p:nvSpPr>
          <p:cNvPr id="9" name="TextBox 8"/>
          <p:cNvSpPr txBox="1"/>
          <p:nvPr/>
        </p:nvSpPr>
        <p:spPr>
          <a:xfrm>
            <a:off x="457200" y="3805238"/>
            <a:ext cx="8229600" cy="461962"/>
          </a:xfrm>
          <a:prstGeom prst="rect">
            <a:avLst/>
          </a:prstGeom>
          <a:noFill/>
        </p:spPr>
        <p:txBody>
          <a:bodyPr>
            <a:spAutoFit/>
          </a:bodyPr>
          <a:lstStyle/>
          <a:p>
            <a:pPr algn="l" rtl="0">
              <a:defRPr/>
            </a:pPr>
            <a:r>
              <a:rPr lang="en-US" sz="2400" dirty="0">
                <a:latin typeface="+mn-lt"/>
              </a:rPr>
              <a:t>Checking the Assumption:   [</a:t>
            </a:r>
            <a:r>
              <a:rPr lang="en-US" sz="2400" dirty="0" err="1">
                <a:latin typeface="+mn-lt"/>
              </a:rPr>
              <a:t>HBr</a:t>
            </a:r>
            <a:r>
              <a:rPr lang="en-US" sz="2400" dirty="0">
                <a:latin typeface="+mn-lt"/>
              </a:rPr>
              <a:t>]</a:t>
            </a:r>
            <a:r>
              <a:rPr lang="en-US" sz="2400" baseline="-25000" dirty="0" err="1">
                <a:latin typeface="+mn-lt"/>
              </a:rPr>
              <a:t>diss</a:t>
            </a:r>
            <a:r>
              <a:rPr lang="en-US" sz="2400" dirty="0">
                <a:latin typeface="+mn-lt"/>
              </a:rPr>
              <a:t>   &lt;  5% [</a:t>
            </a:r>
            <a:r>
              <a:rPr lang="en-US" sz="2400" dirty="0" err="1">
                <a:latin typeface="+mn-lt"/>
              </a:rPr>
              <a:t>HBr</a:t>
            </a:r>
            <a:r>
              <a:rPr lang="en-US" sz="2400" dirty="0">
                <a:latin typeface="+mn-lt"/>
              </a:rPr>
              <a:t>]</a:t>
            </a:r>
            <a:r>
              <a:rPr lang="en-US" sz="2400" baseline="-25000" dirty="0">
                <a:latin typeface="+mn-lt"/>
              </a:rPr>
              <a:t>init</a:t>
            </a:r>
          </a:p>
        </p:txBody>
      </p:sp>
      <p:graphicFrame>
        <p:nvGraphicFramePr>
          <p:cNvPr id="18438" name="Object 6" descr="Brown marble"/>
          <p:cNvGraphicFramePr>
            <a:graphicFrameLocks noChangeAspect="1"/>
          </p:cNvGraphicFramePr>
          <p:nvPr/>
        </p:nvGraphicFramePr>
        <p:xfrm>
          <a:off x="1476375" y="4652963"/>
          <a:ext cx="6018213" cy="758825"/>
        </p:xfrm>
        <a:graphic>
          <a:graphicData uri="http://schemas.openxmlformats.org/presentationml/2006/ole">
            <mc:AlternateContent xmlns:mc="http://schemas.openxmlformats.org/markup-compatibility/2006">
              <mc:Choice xmlns:v="urn:schemas-microsoft-com:vml" Requires="v">
                <p:oleObj spid="_x0000_s112653" name="Equation" r:id="rId11" imgW="6845040" imgH="863280" progId="">
                  <p:embed/>
                </p:oleObj>
              </mc:Choice>
              <mc:Fallback>
                <p:oleObj name="Equation" r:id="rId11" imgW="6845040" imgH="863280" progId="">
                  <p:embed/>
                  <p:pic>
                    <p:nvPicPr>
                      <p:cNvPr id="0" name="Object 6"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76375" y="4652963"/>
                        <a:ext cx="6018213" cy="758825"/>
                      </a:xfrm>
                      <a:prstGeom prst="rect">
                        <a:avLst/>
                      </a:prstGeom>
                      <a:blipFill dpi="0" rotWithShape="0">
                        <a:blip r:embed="rId6"/>
                        <a:srcRect/>
                        <a:tile tx="0" ty="0" sx="100000" sy="100000" flip="none" algn="tl"/>
                      </a:blipFill>
                    </p:spPr>
                  </p:pic>
                </p:oleObj>
              </mc:Fallback>
            </mc:AlternateContent>
          </a:graphicData>
        </a:graphic>
      </p:graphicFrame>
      <p:sp>
        <p:nvSpPr>
          <p:cNvPr id="112648" name="Slide Number Placeholder 7"/>
          <p:cNvSpPr>
            <a:spLocks noGrp="1"/>
          </p:cNvSpPr>
          <p:nvPr>
            <p:ph type="sldNum" sz="quarter" idx="12"/>
          </p:nvPr>
        </p:nvSpPr>
        <p:spPr>
          <a:noFill/>
        </p:spPr>
        <p:txBody>
          <a:bodyPr/>
          <a:lstStyle/>
          <a:p>
            <a:fld id="{1699EE01-6AE5-43D0-A124-CF13EBE901F9}" type="slidenum">
              <a:rPr lang="ar-SA" smtClean="0">
                <a:latin typeface="Arial" pitchFamily="34" charset="0"/>
                <a:cs typeface="Arial" pitchFamily="34" charset="0"/>
              </a:rPr>
              <a:pPr/>
              <a:t>638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diamond(in)">
                                      <p:cBhvr>
                                        <p:cTn id="7" dur="5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8436"/>
                                        </p:tgtEl>
                                        <p:attrNameLst>
                                          <p:attrName>style.visibility</p:attrName>
                                        </p:attrNameLst>
                                      </p:cBhvr>
                                      <p:to>
                                        <p:strVal val="visible"/>
                                      </p:to>
                                    </p:set>
                                    <p:animEffect transition="in" filter="diamond(in)">
                                      <p:cBhvr>
                                        <p:cTn id="12" dur="500"/>
                                        <p:tgtEl>
                                          <p:spTgt spid="1843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8434"/>
                                        </p:tgtEl>
                                        <p:attrNameLst>
                                          <p:attrName>style.visibility</p:attrName>
                                        </p:attrNameLst>
                                      </p:cBhvr>
                                      <p:to>
                                        <p:strVal val="visible"/>
                                      </p:to>
                                    </p:set>
                                    <p:animEffect transition="in" filter="diamond(in)">
                                      <p:cBhvr>
                                        <p:cTn id="17" dur="500"/>
                                        <p:tgtEl>
                                          <p:spTgt spid="1843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diamond(in)">
                                      <p:cBhvr>
                                        <p:cTn id="22" dur="500"/>
                                        <p:tgtEl>
                                          <p:spTgt spid="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8438"/>
                                        </p:tgtEl>
                                        <p:attrNameLst>
                                          <p:attrName>style.visibility</p:attrName>
                                        </p:attrNameLst>
                                      </p:cBhvr>
                                      <p:to>
                                        <p:strVal val="visible"/>
                                      </p:to>
                                    </p:set>
                                    <p:animEffect transition="in" filter="diamond(in)">
                                      <p:cBhvr>
                                        <p:cTn id="27" dur="5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866" name="Text Box 2"/>
          <p:cNvSpPr txBox="1">
            <a:spLocks noChangeArrowheads="1"/>
          </p:cNvSpPr>
          <p:nvPr/>
        </p:nvSpPr>
        <p:spPr bwMode="auto">
          <a:xfrm>
            <a:off x="152400" y="673100"/>
            <a:ext cx="3135313" cy="457200"/>
          </a:xfrm>
          <a:prstGeom prst="rect">
            <a:avLst/>
          </a:prstGeom>
          <a:noFill/>
          <a:ln w="9525">
            <a:noFill/>
            <a:miter lim="800000"/>
            <a:headEnd/>
            <a:tailEnd/>
          </a:ln>
        </p:spPr>
        <p:txBody>
          <a:bodyPr wrap="none">
            <a:spAutoFit/>
          </a:bodyPr>
          <a:lstStyle/>
          <a:p>
            <a:r>
              <a:rPr lang="en-US" sz="2400" b="1" i="1"/>
              <a:t>percent ionization</a:t>
            </a:r>
            <a:r>
              <a:rPr lang="en-US" sz="2400"/>
              <a:t> = </a:t>
            </a:r>
          </a:p>
        </p:txBody>
      </p:sp>
      <p:grpSp>
        <p:nvGrpSpPr>
          <p:cNvPr id="676867" name="Group 8"/>
          <p:cNvGrpSpPr>
            <a:grpSpLocks/>
          </p:cNvGrpSpPr>
          <p:nvPr/>
        </p:nvGrpSpPr>
        <p:grpSpPr bwMode="auto">
          <a:xfrm>
            <a:off x="3163888" y="533400"/>
            <a:ext cx="5405437" cy="739775"/>
            <a:chOff x="1046" y="1591"/>
            <a:chExt cx="3405" cy="466"/>
          </a:xfrm>
        </p:grpSpPr>
        <p:grpSp>
          <p:nvGrpSpPr>
            <p:cNvPr id="676879" name="Group 6"/>
            <p:cNvGrpSpPr>
              <a:grpSpLocks/>
            </p:cNvGrpSpPr>
            <p:nvPr/>
          </p:nvGrpSpPr>
          <p:grpSpPr bwMode="auto">
            <a:xfrm>
              <a:off x="1046" y="1591"/>
              <a:ext cx="2925" cy="466"/>
              <a:chOff x="1046" y="1591"/>
              <a:chExt cx="2925" cy="466"/>
            </a:xfrm>
          </p:grpSpPr>
          <p:sp>
            <p:nvSpPr>
              <p:cNvPr id="676881" name="Text Box 3"/>
              <p:cNvSpPr txBox="1">
                <a:spLocks noChangeArrowheads="1"/>
              </p:cNvSpPr>
              <p:nvPr/>
            </p:nvSpPr>
            <p:spPr bwMode="auto">
              <a:xfrm>
                <a:off x="1046" y="1591"/>
                <a:ext cx="2709" cy="233"/>
              </a:xfrm>
              <a:prstGeom prst="rect">
                <a:avLst/>
              </a:prstGeom>
              <a:noFill/>
              <a:ln w="9525">
                <a:noFill/>
                <a:miter lim="800000"/>
                <a:headEnd/>
                <a:tailEnd/>
              </a:ln>
            </p:spPr>
            <p:txBody>
              <a:bodyPr wrap="none">
                <a:spAutoFit/>
              </a:bodyPr>
              <a:lstStyle/>
              <a:p>
                <a:pPr algn="l" rtl="0"/>
                <a:r>
                  <a:rPr lang="en-US" sz="1800"/>
                  <a:t>Ionized acid concentration at equilibrium</a:t>
                </a:r>
              </a:p>
            </p:txBody>
          </p:sp>
          <p:sp>
            <p:nvSpPr>
              <p:cNvPr id="676882" name="Text Box 4"/>
              <p:cNvSpPr txBox="1">
                <a:spLocks noChangeArrowheads="1"/>
              </p:cNvSpPr>
              <p:nvPr/>
            </p:nvSpPr>
            <p:spPr bwMode="auto">
              <a:xfrm>
                <a:off x="1527" y="1824"/>
                <a:ext cx="1837" cy="233"/>
              </a:xfrm>
              <a:prstGeom prst="rect">
                <a:avLst/>
              </a:prstGeom>
              <a:noFill/>
              <a:ln w="9525">
                <a:noFill/>
                <a:miter lim="800000"/>
                <a:headEnd/>
                <a:tailEnd/>
              </a:ln>
            </p:spPr>
            <p:txBody>
              <a:bodyPr wrap="none">
                <a:spAutoFit/>
              </a:bodyPr>
              <a:lstStyle/>
              <a:p>
                <a:pPr algn="l" rtl="0"/>
                <a:r>
                  <a:rPr lang="en-US" sz="1800"/>
                  <a:t>Initial concentration of acid</a:t>
                </a:r>
              </a:p>
            </p:txBody>
          </p:sp>
          <p:sp>
            <p:nvSpPr>
              <p:cNvPr id="676883" name="Line 5"/>
              <p:cNvSpPr>
                <a:spLocks noChangeShapeType="1"/>
              </p:cNvSpPr>
              <p:nvPr/>
            </p:nvSpPr>
            <p:spPr bwMode="auto">
              <a:xfrm>
                <a:off x="1091" y="1824"/>
                <a:ext cx="2880" cy="0"/>
              </a:xfrm>
              <a:prstGeom prst="line">
                <a:avLst/>
              </a:prstGeom>
              <a:noFill/>
              <a:ln w="28575">
                <a:solidFill>
                  <a:schemeClr val="tx1"/>
                </a:solidFill>
                <a:round/>
                <a:headEnd/>
                <a:tailEnd/>
              </a:ln>
            </p:spPr>
            <p:txBody>
              <a:bodyPr/>
              <a:lstStyle/>
              <a:p>
                <a:endParaRPr lang="en-US"/>
              </a:p>
            </p:txBody>
          </p:sp>
        </p:grpSp>
        <p:sp>
          <p:nvSpPr>
            <p:cNvPr id="676880" name="Text Box 7"/>
            <p:cNvSpPr txBox="1">
              <a:spLocks noChangeArrowheads="1"/>
            </p:cNvSpPr>
            <p:nvPr/>
          </p:nvSpPr>
          <p:spPr bwMode="auto">
            <a:xfrm>
              <a:off x="3850" y="1680"/>
              <a:ext cx="601" cy="233"/>
            </a:xfrm>
            <a:prstGeom prst="rect">
              <a:avLst/>
            </a:prstGeom>
            <a:noFill/>
            <a:ln w="9525">
              <a:noFill/>
              <a:miter lim="800000"/>
              <a:headEnd/>
              <a:tailEnd/>
            </a:ln>
          </p:spPr>
          <p:txBody>
            <a:bodyPr wrap="none">
              <a:spAutoFit/>
            </a:bodyPr>
            <a:lstStyle/>
            <a:p>
              <a:pPr algn="l" rtl="0"/>
              <a:r>
                <a:rPr lang="en-US" sz="1800"/>
                <a:t>x 100%</a:t>
              </a:r>
            </a:p>
          </p:txBody>
        </p:sp>
      </p:grpSp>
      <p:sp>
        <p:nvSpPr>
          <p:cNvPr id="25609" name="Text Box 9"/>
          <p:cNvSpPr txBox="1">
            <a:spLocks noChangeArrowheads="1"/>
          </p:cNvSpPr>
          <p:nvPr/>
        </p:nvSpPr>
        <p:spPr bwMode="auto">
          <a:xfrm>
            <a:off x="2171700" y="1600200"/>
            <a:ext cx="4829175" cy="584200"/>
          </a:xfrm>
          <a:prstGeom prst="rect">
            <a:avLst/>
          </a:prstGeom>
          <a:noFill/>
          <a:ln w="9525">
            <a:noFill/>
            <a:miter lim="800000"/>
            <a:headEnd/>
            <a:tailEnd/>
          </a:ln>
        </p:spPr>
        <p:txBody>
          <a:bodyPr wrap="none">
            <a:spAutoFit/>
          </a:bodyPr>
          <a:lstStyle/>
          <a:p>
            <a:pPr algn="l" rtl="0"/>
            <a:r>
              <a:rPr lang="en-US"/>
              <a:t>For a monoprotic acid HA</a:t>
            </a:r>
          </a:p>
        </p:txBody>
      </p:sp>
      <p:grpSp>
        <p:nvGrpSpPr>
          <p:cNvPr id="4" name="Group 16"/>
          <p:cNvGrpSpPr>
            <a:grpSpLocks/>
          </p:cNvGrpSpPr>
          <p:nvPr/>
        </p:nvGrpSpPr>
        <p:grpSpPr bwMode="auto">
          <a:xfrm>
            <a:off x="107950" y="2276475"/>
            <a:ext cx="5164138" cy="920750"/>
            <a:chOff x="889" y="1648"/>
            <a:chExt cx="3253" cy="580"/>
          </a:xfrm>
        </p:grpSpPr>
        <p:sp>
          <p:nvSpPr>
            <p:cNvPr id="676873" name="Text Box 10"/>
            <p:cNvSpPr txBox="1">
              <a:spLocks noChangeArrowheads="1"/>
            </p:cNvSpPr>
            <p:nvPr/>
          </p:nvSpPr>
          <p:spPr bwMode="auto">
            <a:xfrm>
              <a:off x="889" y="1801"/>
              <a:ext cx="1879" cy="291"/>
            </a:xfrm>
            <a:prstGeom prst="rect">
              <a:avLst/>
            </a:prstGeom>
            <a:noFill/>
            <a:ln w="9525">
              <a:noFill/>
              <a:miter lim="800000"/>
              <a:headEnd/>
              <a:tailEnd/>
            </a:ln>
          </p:spPr>
          <p:txBody>
            <a:bodyPr wrap="none">
              <a:spAutoFit/>
            </a:bodyPr>
            <a:lstStyle/>
            <a:p>
              <a:pPr algn="l" rtl="0"/>
              <a:r>
                <a:rPr lang="en-US" sz="2400"/>
                <a:t>Percent ionization = </a:t>
              </a:r>
            </a:p>
          </p:txBody>
        </p:sp>
        <p:grpSp>
          <p:nvGrpSpPr>
            <p:cNvPr id="676874" name="Group 14"/>
            <p:cNvGrpSpPr>
              <a:grpSpLocks/>
            </p:cNvGrpSpPr>
            <p:nvPr/>
          </p:nvGrpSpPr>
          <p:grpSpPr bwMode="auto">
            <a:xfrm>
              <a:off x="2914" y="1648"/>
              <a:ext cx="574" cy="580"/>
              <a:chOff x="1112" y="3288"/>
              <a:chExt cx="574" cy="580"/>
            </a:xfrm>
          </p:grpSpPr>
          <p:sp>
            <p:nvSpPr>
              <p:cNvPr id="676876" name="Text Box 11"/>
              <p:cNvSpPr txBox="1">
                <a:spLocks noChangeArrowheads="1"/>
              </p:cNvSpPr>
              <p:nvPr/>
            </p:nvSpPr>
            <p:spPr bwMode="auto">
              <a:xfrm>
                <a:off x="1196" y="3288"/>
                <a:ext cx="439" cy="291"/>
              </a:xfrm>
              <a:prstGeom prst="rect">
                <a:avLst/>
              </a:prstGeom>
              <a:noFill/>
              <a:ln w="9525">
                <a:noFill/>
                <a:miter lim="800000"/>
                <a:headEnd/>
                <a:tailEnd/>
              </a:ln>
            </p:spPr>
            <p:txBody>
              <a:bodyPr wrap="none">
                <a:spAutoFit/>
              </a:bodyPr>
              <a:lstStyle/>
              <a:p>
                <a:pPr algn="l" rtl="0"/>
                <a:r>
                  <a:rPr lang="en-US" sz="2400"/>
                  <a:t>[H</a:t>
                </a:r>
                <a:r>
                  <a:rPr lang="en-US" sz="2400" baseline="30000"/>
                  <a:t>+</a:t>
                </a:r>
                <a:r>
                  <a:rPr lang="en-US" sz="2400"/>
                  <a:t>]</a:t>
                </a:r>
              </a:p>
            </p:txBody>
          </p:sp>
          <p:sp>
            <p:nvSpPr>
              <p:cNvPr id="676877" name="Text Box 12"/>
              <p:cNvSpPr txBox="1">
                <a:spLocks noChangeArrowheads="1"/>
              </p:cNvSpPr>
              <p:nvPr/>
            </p:nvSpPr>
            <p:spPr bwMode="auto">
              <a:xfrm>
                <a:off x="1112" y="3577"/>
                <a:ext cx="565" cy="291"/>
              </a:xfrm>
              <a:prstGeom prst="rect">
                <a:avLst/>
              </a:prstGeom>
              <a:noFill/>
              <a:ln w="9525">
                <a:noFill/>
                <a:miter lim="800000"/>
                <a:headEnd/>
                <a:tailEnd/>
              </a:ln>
            </p:spPr>
            <p:txBody>
              <a:bodyPr wrap="none">
                <a:spAutoFit/>
              </a:bodyPr>
              <a:lstStyle/>
              <a:p>
                <a:pPr algn="l" rtl="0"/>
                <a:r>
                  <a:rPr lang="en-US" sz="2400"/>
                  <a:t>[HA]</a:t>
                </a:r>
                <a:r>
                  <a:rPr lang="en-US" sz="2400" baseline="-25000"/>
                  <a:t>0</a:t>
                </a:r>
                <a:endParaRPr lang="en-US" sz="2400"/>
              </a:p>
            </p:txBody>
          </p:sp>
          <p:sp>
            <p:nvSpPr>
              <p:cNvPr id="676878" name="Line 13"/>
              <p:cNvSpPr>
                <a:spLocks noChangeShapeType="1"/>
              </p:cNvSpPr>
              <p:nvPr/>
            </p:nvSpPr>
            <p:spPr bwMode="auto">
              <a:xfrm>
                <a:off x="1254" y="3592"/>
                <a:ext cx="432" cy="0"/>
              </a:xfrm>
              <a:prstGeom prst="line">
                <a:avLst/>
              </a:prstGeom>
              <a:noFill/>
              <a:ln w="28575">
                <a:solidFill>
                  <a:schemeClr val="tx1"/>
                </a:solidFill>
                <a:round/>
                <a:headEnd/>
                <a:tailEnd/>
              </a:ln>
            </p:spPr>
            <p:txBody>
              <a:bodyPr/>
              <a:lstStyle/>
              <a:p>
                <a:endParaRPr lang="en-US"/>
              </a:p>
            </p:txBody>
          </p:sp>
        </p:grpSp>
        <p:sp>
          <p:nvSpPr>
            <p:cNvPr id="676875" name="Text Box 15"/>
            <p:cNvSpPr txBox="1">
              <a:spLocks noChangeArrowheads="1"/>
            </p:cNvSpPr>
            <p:nvPr/>
          </p:nvSpPr>
          <p:spPr bwMode="auto">
            <a:xfrm>
              <a:off x="3378" y="1800"/>
              <a:ext cx="764" cy="291"/>
            </a:xfrm>
            <a:prstGeom prst="rect">
              <a:avLst/>
            </a:prstGeom>
            <a:noFill/>
            <a:ln w="9525">
              <a:noFill/>
              <a:miter lim="800000"/>
              <a:headEnd/>
              <a:tailEnd/>
            </a:ln>
          </p:spPr>
          <p:txBody>
            <a:bodyPr wrap="none">
              <a:spAutoFit/>
            </a:bodyPr>
            <a:lstStyle/>
            <a:p>
              <a:pPr algn="l" rtl="0"/>
              <a:r>
                <a:rPr lang="en-US" sz="2400"/>
                <a:t>x 100%</a:t>
              </a:r>
            </a:p>
          </p:txBody>
        </p:sp>
      </p:grpSp>
      <p:sp>
        <p:nvSpPr>
          <p:cNvPr id="25617" name="Text Box 17"/>
          <p:cNvSpPr txBox="1">
            <a:spLocks noChangeArrowheads="1"/>
          </p:cNvSpPr>
          <p:nvPr/>
        </p:nvSpPr>
        <p:spPr bwMode="auto">
          <a:xfrm>
            <a:off x="5259388" y="2205038"/>
            <a:ext cx="3884612" cy="461962"/>
          </a:xfrm>
          <a:prstGeom prst="rect">
            <a:avLst/>
          </a:prstGeom>
          <a:noFill/>
          <a:ln w="9525">
            <a:noFill/>
            <a:miter lim="800000"/>
            <a:headEnd/>
            <a:tailEnd/>
          </a:ln>
        </p:spPr>
        <p:txBody>
          <a:bodyPr wrap="none">
            <a:spAutoFit/>
          </a:bodyPr>
          <a:lstStyle/>
          <a:p>
            <a:pPr algn="l" rtl="0"/>
            <a:r>
              <a:rPr lang="en-US" sz="2400"/>
              <a:t>[HA]</a:t>
            </a:r>
            <a:r>
              <a:rPr lang="en-US" sz="2400" baseline="-25000"/>
              <a:t>0</a:t>
            </a:r>
            <a:r>
              <a:rPr lang="en-US" sz="2400"/>
              <a:t> = initial concentration</a:t>
            </a:r>
          </a:p>
        </p:txBody>
      </p:sp>
      <p:pic>
        <p:nvPicPr>
          <p:cNvPr id="676871" name="Picture 19" descr="C:\Chang Powerpoint\Figures\CNG7CH15\CHA56014.JPE"/>
          <p:cNvPicPr>
            <a:picLocks noChangeAspect="1" noChangeArrowheads="1"/>
          </p:cNvPicPr>
          <p:nvPr/>
        </p:nvPicPr>
        <p:blipFill>
          <a:blip r:embed="rId3" cstate="print"/>
          <a:srcRect t="8022"/>
          <a:stretch>
            <a:fillRect/>
          </a:stretch>
        </p:blipFill>
        <p:spPr bwMode="auto">
          <a:xfrm>
            <a:off x="2362200" y="3352800"/>
            <a:ext cx="4419600" cy="3376613"/>
          </a:xfrm>
          <a:prstGeom prst="rect">
            <a:avLst/>
          </a:prstGeom>
          <a:noFill/>
          <a:ln w="9525">
            <a:noFill/>
            <a:miter lim="800000"/>
            <a:headEnd/>
            <a:tailEnd/>
          </a:ln>
        </p:spPr>
      </p:pic>
      <p:sp>
        <p:nvSpPr>
          <p:cNvPr id="676872" name="Slide Number Placeholder 18"/>
          <p:cNvSpPr>
            <a:spLocks noGrp="1"/>
          </p:cNvSpPr>
          <p:nvPr>
            <p:ph type="sldNum" sz="quarter" idx="12"/>
          </p:nvPr>
        </p:nvSpPr>
        <p:spPr>
          <a:noFill/>
        </p:spPr>
        <p:txBody>
          <a:bodyPr/>
          <a:lstStyle/>
          <a:p>
            <a:fld id="{A45F43AE-DEEE-4931-8A3D-58761E6C62B1}" type="slidenum">
              <a:rPr lang="ar-SA" smtClean="0">
                <a:latin typeface="Arial" pitchFamily="34" charset="0"/>
                <a:cs typeface="Arial" pitchFamily="34" charset="0"/>
              </a:rPr>
              <a:pPr/>
              <a:t>639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609"/>
                                        </p:tgtEl>
                                        <p:attrNameLst>
                                          <p:attrName>style.visibility</p:attrName>
                                        </p:attrNameLst>
                                      </p:cBhvr>
                                      <p:to>
                                        <p:strVal val="visible"/>
                                      </p:to>
                                    </p:set>
                                    <p:anim calcmode="lin" valueType="num">
                                      <p:cBhvr additive="base">
                                        <p:cTn id="7" dur="500" fill="hold"/>
                                        <p:tgtEl>
                                          <p:spTgt spid="25609"/>
                                        </p:tgtEl>
                                        <p:attrNameLst>
                                          <p:attrName>ppt_x</p:attrName>
                                        </p:attrNameLst>
                                      </p:cBhvr>
                                      <p:tavLst>
                                        <p:tav tm="0">
                                          <p:val>
                                            <p:strVal val="0-#ppt_w/2"/>
                                          </p:val>
                                        </p:tav>
                                        <p:tav tm="100000">
                                          <p:val>
                                            <p:strVal val="#ppt_x"/>
                                          </p:val>
                                        </p:tav>
                                      </p:tavLst>
                                    </p:anim>
                                    <p:anim calcmode="lin" valueType="num">
                                      <p:cBhvr additive="base">
                                        <p:cTn id="8" dur="500" fill="hold"/>
                                        <p:tgtEl>
                                          <p:spTgt spid="2560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5617"/>
                                        </p:tgtEl>
                                        <p:attrNameLst>
                                          <p:attrName>style.visibility</p:attrName>
                                        </p:attrNameLst>
                                      </p:cBhvr>
                                      <p:to>
                                        <p:strVal val="visible"/>
                                      </p:to>
                                    </p:set>
                                    <p:anim calcmode="lin" valueType="num">
                                      <p:cBhvr additive="base">
                                        <p:cTn id="19" dur="500" fill="hold"/>
                                        <p:tgtEl>
                                          <p:spTgt spid="25617"/>
                                        </p:tgtEl>
                                        <p:attrNameLst>
                                          <p:attrName>ppt_x</p:attrName>
                                        </p:attrNameLst>
                                      </p:cBhvr>
                                      <p:tavLst>
                                        <p:tav tm="0">
                                          <p:val>
                                            <p:strVal val="1+#ppt_w/2"/>
                                          </p:val>
                                        </p:tav>
                                        <p:tav tm="100000">
                                          <p:val>
                                            <p:strVal val="#ppt_x"/>
                                          </p:val>
                                        </p:tav>
                                      </p:tavLst>
                                    </p:anim>
                                    <p:anim calcmode="lin" valueType="num">
                                      <p:cBhvr additive="base">
                                        <p:cTn id="20" dur="500" fill="hold"/>
                                        <p:tgtEl>
                                          <p:spTgt spid="256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9" grpId="0" autoUpdateAnimBg="0"/>
      <p:bldP spid="25617"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itle 14"/>
          <p:cNvSpPr>
            <a:spLocks noGrp="1"/>
          </p:cNvSpPr>
          <p:nvPr>
            <p:ph type="title"/>
          </p:nvPr>
        </p:nvSpPr>
        <p:spPr>
          <a:xfrm>
            <a:off x="457200" y="0"/>
            <a:ext cx="8229600" cy="560388"/>
          </a:xfrm>
        </p:spPr>
        <p:txBody>
          <a:bodyPr/>
          <a:lstStyle/>
          <a:p>
            <a:pPr eaLnBrk="1" hangingPunct="1"/>
            <a:r>
              <a:rPr lang="en-US" sz="3600" smtClean="0"/>
              <a:t>Stoichiometry in Chemical Equations</a:t>
            </a:r>
          </a:p>
        </p:txBody>
      </p:sp>
      <p:sp>
        <p:nvSpPr>
          <p:cNvPr id="16" name="Content Placeholder 15"/>
          <p:cNvSpPr>
            <a:spLocks noGrp="1"/>
          </p:cNvSpPr>
          <p:nvPr>
            <p:ph idx="1"/>
          </p:nvPr>
        </p:nvSpPr>
        <p:spPr>
          <a:xfrm>
            <a:off x="0" y="685800"/>
            <a:ext cx="9144000" cy="5867400"/>
          </a:xfrm>
        </p:spPr>
        <p:txBody>
          <a:bodyPr/>
          <a:lstStyle/>
          <a:p>
            <a:pPr marL="0" indent="0" algn="l" rtl="0" eaLnBrk="1" hangingPunct="1">
              <a:spcBef>
                <a:spcPts val="0"/>
              </a:spcBef>
              <a:buClr>
                <a:schemeClr val="hlink"/>
              </a:buClr>
              <a:buFont typeface="Wingdings" pitchFamily="2" charset="2"/>
              <a:buNone/>
              <a:defRPr/>
            </a:pPr>
            <a:r>
              <a:rPr lang="en-US" sz="2400" dirty="0" smtClean="0"/>
              <a:t>Ex: How many grams of </a:t>
            </a:r>
            <a:r>
              <a:rPr lang="en-US" sz="2400" dirty="0" err="1" smtClean="0"/>
              <a:t>HCl</a:t>
            </a:r>
            <a:r>
              <a:rPr lang="en-US" sz="2400" dirty="0" smtClean="0"/>
              <a:t> are required to react with 5.00 grams Manganese Dioxide according to this equation?</a:t>
            </a:r>
          </a:p>
          <a:p>
            <a:pPr algn="ctr" rtl="0" eaLnBrk="1" hangingPunct="1">
              <a:buClr>
                <a:schemeClr val="hlink"/>
              </a:buClr>
              <a:buSzPct val="65000"/>
              <a:buFont typeface="Wingdings" pitchFamily="2" charset="2"/>
              <a:buNone/>
              <a:defRPr/>
            </a:pPr>
            <a:r>
              <a:rPr lang="en-US" sz="2400" dirty="0" smtClean="0"/>
              <a:t>4 </a:t>
            </a:r>
            <a:r>
              <a:rPr lang="en-US" sz="2400" dirty="0" err="1" smtClean="0"/>
              <a:t>HCl</a:t>
            </a:r>
            <a:r>
              <a:rPr lang="en-US" sz="2400" dirty="0" smtClean="0"/>
              <a:t>(</a:t>
            </a:r>
            <a:r>
              <a:rPr lang="en-US" sz="2400" dirty="0" err="1" smtClean="0"/>
              <a:t>aq</a:t>
            </a:r>
            <a:r>
              <a:rPr lang="en-US" sz="2400" dirty="0" smtClean="0"/>
              <a:t>)  +  MnO</a:t>
            </a:r>
            <a:r>
              <a:rPr lang="en-US" sz="2400" baseline="-25000" dirty="0" smtClean="0"/>
              <a:t>2</a:t>
            </a:r>
            <a:r>
              <a:rPr lang="en-US" sz="2400" dirty="0" smtClean="0"/>
              <a:t>(s)   </a:t>
            </a:r>
            <a:r>
              <a:rPr lang="en-US" sz="2400" dirty="0" smtClean="0">
                <a:sym typeface="Symbol" pitchFamily="18" charset="2"/>
              </a:rPr>
              <a:t> </a:t>
            </a:r>
            <a:r>
              <a:rPr lang="en-US" sz="2400" dirty="0" smtClean="0"/>
              <a:t>  2 H</a:t>
            </a:r>
            <a:r>
              <a:rPr lang="en-US" sz="2400" baseline="-25000" dirty="0" smtClean="0"/>
              <a:t>2</a:t>
            </a:r>
            <a:r>
              <a:rPr lang="en-US" sz="2400" dirty="0" smtClean="0"/>
              <a:t>O(l)  +  MnCl</a:t>
            </a:r>
            <a:r>
              <a:rPr lang="en-US" sz="2400" baseline="-25000" dirty="0" smtClean="0"/>
              <a:t>2</a:t>
            </a:r>
            <a:r>
              <a:rPr lang="en-US" sz="2400" dirty="0" smtClean="0"/>
              <a:t>(</a:t>
            </a:r>
            <a:r>
              <a:rPr lang="en-US" sz="2400" dirty="0" err="1" smtClean="0"/>
              <a:t>aq</a:t>
            </a:r>
            <a:r>
              <a:rPr lang="en-US" sz="2400" dirty="0" smtClean="0"/>
              <a:t>)  +  Cl</a:t>
            </a:r>
            <a:r>
              <a:rPr lang="en-US" sz="2400" baseline="-25000" dirty="0" smtClean="0"/>
              <a:t>2</a:t>
            </a:r>
            <a:r>
              <a:rPr lang="en-US" sz="2400" dirty="0" smtClean="0"/>
              <a:t>(g)</a:t>
            </a:r>
          </a:p>
          <a:p>
            <a:pPr algn="l" rtl="0" eaLnBrk="1" hangingPunct="1">
              <a:spcBef>
                <a:spcPts val="1200"/>
              </a:spcBef>
              <a:buFont typeface="Wingdings" pitchFamily="2" charset="2"/>
              <a:buNone/>
              <a:defRPr/>
            </a:pPr>
            <a:r>
              <a:rPr lang="en-US" sz="2400" dirty="0" smtClean="0"/>
              <a:t>Strategy: 1. Determine the Molar Ratio of </a:t>
            </a:r>
            <a:r>
              <a:rPr lang="en-US" sz="2400" dirty="0" err="1" smtClean="0"/>
              <a:t>HCl</a:t>
            </a:r>
            <a:r>
              <a:rPr lang="en-US" sz="2400" dirty="0" smtClean="0"/>
              <a:t> to MnO</a:t>
            </a:r>
            <a:r>
              <a:rPr lang="en-US" sz="2400" baseline="-25000" dirty="0" smtClean="0"/>
              <a:t>2</a:t>
            </a:r>
            <a:endParaRPr lang="en-US" sz="2400" dirty="0" smtClean="0"/>
          </a:p>
          <a:p>
            <a:pPr algn="l" rtl="0" eaLnBrk="1" hangingPunct="1">
              <a:buFont typeface="Wingdings" pitchFamily="2" charset="2"/>
              <a:buNone/>
              <a:defRPr/>
            </a:pPr>
            <a:r>
              <a:rPr lang="en-US" sz="2400" dirty="0" smtClean="0"/>
              <a:t>              2. Compute the no. moles MnO</a:t>
            </a:r>
            <a:r>
              <a:rPr lang="en-US" sz="2400" baseline="-25000" dirty="0" smtClean="0"/>
              <a:t>2</a:t>
            </a:r>
            <a:r>
              <a:rPr lang="en-US" sz="2400" dirty="0" smtClean="0"/>
              <a:t> actually used</a:t>
            </a:r>
          </a:p>
          <a:p>
            <a:pPr algn="l" rtl="0" eaLnBrk="1" hangingPunct="1">
              <a:buFont typeface="Wingdings" pitchFamily="2" charset="2"/>
              <a:buNone/>
              <a:defRPr/>
            </a:pPr>
            <a:r>
              <a:rPr lang="en-US" sz="2400" dirty="0" smtClean="0"/>
              <a:t>              3. Use actual moles MnO</a:t>
            </a:r>
            <a:r>
              <a:rPr lang="en-US" sz="2400" baseline="-25000" dirty="0" smtClean="0"/>
              <a:t>2 </a:t>
            </a:r>
            <a:r>
              <a:rPr lang="en-US" sz="2400" dirty="0" smtClean="0"/>
              <a:t> &amp; Molar ratio to compute</a:t>
            </a:r>
          </a:p>
          <a:p>
            <a:pPr algn="l" rtl="0" eaLnBrk="1" hangingPunct="1">
              <a:buFont typeface="Wingdings" pitchFamily="2" charset="2"/>
              <a:buNone/>
              <a:defRPr/>
            </a:pPr>
            <a:r>
              <a:rPr lang="en-US" sz="2400" dirty="0" smtClean="0"/>
              <a:t>                   mass </a:t>
            </a:r>
            <a:r>
              <a:rPr lang="en-US" sz="2400" dirty="0" err="1" smtClean="0"/>
              <a:t>HCl</a:t>
            </a:r>
            <a:endParaRPr lang="en-US" sz="2400" baseline="-25000" dirty="0" smtClean="0"/>
          </a:p>
          <a:p>
            <a:pPr algn="l" rtl="0" eaLnBrk="1" hangingPunct="1">
              <a:spcBef>
                <a:spcPts val="1200"/>
              </a:spcBef>
              <a:buFont typeface="Wingdings" pitchFamily="2" charset="2"/>
              <a:buNone/>
              <a:defRPr/>
            </a:pPr>
            <a:r>
              <a:rPr lang="en-US" sz="2400" dirty="0" smtClean="0"/>
              <a:t>Molar Ratio  </a:t>
            </a:r>
            <a:r>
              <a:rPr lang="en-US" sz="2400" dirty="0" err="1" smtClean="0"/>
              <a:t>HCl</a:t>
            </a:r>
            <a:r>
              <a:rPr lang="en-US" sz="2400" dirty="0" smtClean="0"/>
              <a:t>  :  MnO</a:t>
            </a:r>
            <a:r>
              <a:rPr lang="en-US" sz="2400" baseline="-25000" dirty="0" smtClean="0"/>
              <a:t>2</a:t>
            </a:r>
            <a:r>
              <a:rPr lang="en-US" sz="2400" dirty="0" smtClean="0"/>
              <a:t>  =  4  :  1</a:t>
            </a:r>
          </a:p>
          <a:p>
            <a:pPr algn="l" rtl="0" eaLnBrk="1" hangingPunct="1">
              <a:buFont typeface="Wingdings" pitchFamily="2" charset="2"/>
              <a:buNone/>
              <a:defRPr/>
            </a:pPr>
            <a:r>
              <a:rPr lang="en-US" sz="2400" dirty="0" smtClean="0"/>
              <a:t>5.00 g MnO</a:t>
            </a:r>
            <a:r>
              <a:rPr lang="en-US" sz="2400" baseline="-25000" dirty="0" smtClean="0"/>
              <a:t>2</a:t>
            </a:r>
            <a:r>
              <a:rPr lang="en-US" sz="2400" dirty="0" smtClean="0"/>
              <a:t> x (1 mol MnO</a:t>
            </a:r>
            <a:r>
              <a:rPr lang="en-US" sz="2400" baseline="-25000" dirty="0" smtClean="0"/>
              <a:t>2</a:t>
            </a:r>
            <a:r>
              <a:rPr lang="en-US" sz="2400" dirty="0" smtClean="0"/>
              <a:t>/86.9368 g MnO</a:t>
            </a:r>
            <a:r>
              <a:rPr lang="en-US" sz="2400" baseline="-25000" dirty="0" smtClean="0"/>
              <a:t>2</a:t>
            </a:r>
            <a:r>
              <a:rPr lang="en-US" sz="2400" dirty="0" smtClean="0"/>
              <a:t>)  =  0.575 mol MnO</a:t>
            </a:r>
            <a:r>
              <a:rPr lang="en-US" sz="2400" baseline="-25000" dirty="0" smtClean="0"/>
              <a:t>2</a:t>
            </a:r>
            <a:endParaRPr lang="en-US" sz="2400" dirty="0" smtClean="0"/>
          </a:p>
          <a:p>
            <a:pPr algn="l" rtl="0" eaLnBrk="1" hangingPunct="1">
              <a:buFont typeface="Wingdings" pitchFamily="2" charset="2"/>
              <a:buNone/>
              <a:defRPr/>
            </a:pPr>
            <a:r>
              <a:rPr lang="en-US" sz="2400" dirty="0" smtClean="0"/>
              <a:t>0.575 mol MnO</a:t>
            </a:r>
            <a:r>
              <a:rPr lang="en-US" sz="2400" baseline="-25000" dirty="0" smtClean="0"/>
              <a:t>2</a:t>
            </a:r>
            <a:r>
              <a:rPr lang="en-US" sz="2400" dirty="0" smtClean="0"/>
              <a:t>  x  (4 mol </a:t>
            </a:r>
            <a:r>
              <a:rPr lang="en-US" sz="2400" dirty="0" err="1" smtClean="0"/>
              <a:t>HCl</a:t>
            </a:r>
            <a:r>
              <a:rPr lang="en-US" sz="2400" dirty="0" smtClean="0"/>
              <a:t>/1 mol MnO</a:t>
            </a:r>
            <a:r>
              <a:rPr lang="en-US" sz="2400" baseline="-25000" dirty="0" smtClean="0"/>
              <a:t>2</a:t>
            </a:r>
            <a:r>
              <a:rPr lang="en-US" sz="2400" dirty="0" smtClean="0"/>
              <a:t>) x (36.461 g </a:t>
            </a:r>
            <a:r>
              <a:rPr lang="en-US" sz="2400" dirty="0" err="1" smtClean="0"/>
              <a:t>HCl</a:t>
            </a:r>
            <a:r>
              <a:rPr lang="en-US" sz="2400" dirty="0" smtClean="0"/>
              <a:t>/mol </a:t>
            </a:r>
            <a:r>
              <a:rPr lang="en-US" sz="2400" dirty="0" err="1" smtClean="0"/>
              <a:t>HCl</a:t>
            </a:r>
            <a:r>
              <a:rPr lang="en-US" sz="2400" dirty="0" smtClean="0"/>
              <a:t>)</a:t>
            </a:r>
          </a:p>
          <a:p>
            <a:pPr algn="l" rtl="0" eaLnBrk="1" hangingPunct="1">
              <a:buFont typeface="Wingdings" pitchFamily="2" charset="2"/>
              <a:buNone/>
              <a:defRPr/>
            </a:pPr>
            <a:r>
              <a:rPr lang="en-US" sz="2400" dirty="0" smtClean="0"/>
              <a:t>                          = 8.39 g </a:t>
            </a:r>
            <a:r>
              <a:rPr lang="en-US" sz="2400" dirty="0" err="1" smtClean="0"/>
              <a:t>HCl</a:t>
            </a:r>
            <a:endParaRPr lang="en-US" sz="2400" dirty="0" smtClean="0">
              <a:effectLst>
                <a:outerShdw blurRad="38100" dist="38100" dir="2700000" algn="tl">
                  <a:srgbClr val="000000"/>
                </a:outerShdw>
              </a:effectLst>
            </a:endParaRPr>
          </a:p>
        </p:txBody>
      </p:sp>
      <p:sp>
        <p:nvSpPr>
          <p:cNvPr id="66564" name="Rectangle 4"/>
          <p:cNvSpPr>
            <a:spLocks noChangeArrowheads="1"/>
          </p:cNvSpPr>
          <p:nvPr/>
        </p:nvSpPr>
        <p:spPr bwMode="auto">
          <a:xfrm>
            <a:off x="381000" y="76200"/>
            <a:ext cx="8458200" cy="685800"/>
          </a:xfrm>
          <a:prstGeom prst="rect">
            <a:avLst/>
          </a:prstGeom>
          <a:noFill/>
          <a:ln w="9525">
            <a:noFill/>
            <a:miter lim="800000"/>
            <a:headEnd/>
            <a:tailEnd/>
          </a:ln>
          <a:effectLst/>
        </p:spPr>
        <p:txBody>
          <a:bodyPr anchor="ctr" anchorCtr="1"/>
          <a:lstStyle/>
          <a:p>
            <a:pPr>
              <a:defRPr/>
            </a:pPr>
            <a:endParaRPr lang="en-US" b="1" dirty="0">
              <a:solidFill>
                <a:srgbClr val="92D050"/>
              </a:solidFill>
              <a:effectLst>
                <a:outerShdw blurRad="38100" dist="38100" dir="2700000" algn="tl">
                  <a:srgbClr val="000000"/>
                </a:outerShdw>
              </a:effectLst>
              <a:latin typeface="Arial" charset="0"/>
            </a:endParaRPr>
          </a:p>
        </p:txBody>
      </p:sp>
      <p:sp>
        <p:nvSpPr>
          <p:cNvPr id="66565" name="Rectangle 5"/>
          <p:cNvSpPr>
            <a:spLocks noChangeArrowheads="1"/>
          </p:cNvSpPr>
          <p:nvPr/>
        </p:nvSpPr>
        <p:spPr bwMode="auto">
          <a:xfrm>
            <a:off x="381000" y="776288"/>
            <a:ext cx="8534400" cy="2043112"/>
          </a:xfrm>
          <a:prstGeom prst="rect">
            <a:avLst/>
          </a:prstGeom>
          <a:noFill/>
          <a:ln w="9525">
            <a:noFill/>
            <a:miter lim="800000"/>
            <a:headEnd/>
            <a:tailEnd/>
          </a:ln>
          <a:effectLst/>
        </p:spPr>
        <p:txBody>
          <a:bodyPr/>
          <a:lstStyle/>
          <a:p>
            <a:pPr>
              <a:spcBef>
                <a:spcPts val="0"/>
              </a:spcBef>
              <a:buClr>
                <a:schemeClr val="hlink"/>
              </a:buClr>
              <a:buFont typeface="Wingdings" pitchFamily="2" charset="2"/>
              <a:buNone/>
              <a:defRPr/>
            </a:pPr>
            <a:endParaRPr lang="en-US" sz="2400" dirty="0">
              <a:effectLst>
                <a:outerShdw blurRad="38100" dist="38100" dir="2700000" algn="tl">
                  <a:srgbClr val="000000"/>
                </a:outerShdw>
              </a:effectLst>
            </a:endParaRPr>
          </a:p>
        </p:txBody>
      </p:sp>
      <p:graphicFrame>
        <p:nvGraphicFramePr>
          <p:cNvPr id="2050" name="Object 6"/>
          <p:cNvGraphicFramePr>
            <a:graphicFrameLocks noChangeAspect="1"/>
          </p:cNvGraphicFramePr>
          <p:nvPr/>
        </p:nvGraphicFramePr>
        <p:xfrm>
          <a:off x="4432300" y="3117850"/>
          <a:ext cx="279400" cy="622300"/>
        </p:xfrm>
        <a:graphic>
          <a:graphicData uri="http://schemas.openxmlformats.org/presentationml/2006/ole">
            <mc:AlternateContent xmlns:mc="http://schemas.openxmlformats.org/markup-compatibility/2006">
              <mc:Choice xmlns:v="urn:schemas-microsoft-com:vml" Requires="v">
                <p:oleObj spid="_x0000_s2052" name="Equation" r:id="rId4" imgW="279360" imgH="622080" progId="Equation.3">
                  <p:embed/>
                </p:oleObj>
              </mc:Choice>
              <mc:Fallback>
                <p:oleObj name="Equation" r:id="rId4" imgW="279360" imgH="62208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32300" y="3117850"/>
                        <a:ext cx="279400" cy="622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8" name="Straight Connector 7"/>
          <p:cNvCxnSpPr>
            <a:cxnSpLocks noChangeShapeType="1"/>
          </p:cNvCxnSpPr>
          <p:nvPr/>
        </p:nvCxnSpPr>
        <p:spPr bwMode="auto">
          <a:xfrm rot="16200000" flipH="1">
            <a:off x="933450" y="4330700"/>
            <a:ext cx="381000" cy="304800"/>
          </a:xfrm>
          <a:prstGeom prst="line">
            <a:avLst/>
          </a:prstGeom>
          <a:noFill/>
          <a:ln w="28575" algn="ctr">
            <a:solidFill>
              <a:srgbClr val="00B0F0"/>
            </a:solidFill>
            <a:round/>
            <a:headEnd/>
            <a:tailEnd/>
          </a:ln>
        </p:spPr>
      </p:cxnSp>
      <p:cxnSp>
        <p:nvCxnSpPr>
          <p:cNvPr id="9" name="Straight Connector 8"/>
          <p:cNvCxnSpPr>
            <a:cxnSpLocks noChangeShapeType="1"/>
          </p:cNvCxnSpPr>
          <p:nvPr/>
        </p:nvCxnSpPr>
        <p:spPr bwMode="auto">
          <a:xfrm rot="16200000" flipH="1">
            <a:off x="5326063" y="4330700"/>
            <a:ext cx="381000" cy="304800"/>
          </a:xfrm>
          <a:prstGeom prst="line">
            <a:avLst/>
          </a:prstGeom>
          <a:noFill/>
          <a:ln w="28575" algn="ctr">
            <a:solidFill>
              <a:srgbClr val="00B0F0"/>
            </a:solidFill>
            <a:round/>
            <a:headEnd/>
            <a:tailEnd/>
          </a:ln>
        </p:spPr>
      </p:cxnSp>
      <p:cxnSp>
        <p:nvCxnSpPr>
          <p:cNvPr id="10" name="Straight Connector 9"/>
          <p:cNvCxnSpPr>
            <a:cxnSpLocks noChangeShapeType="1"/>
          </p:cNvCxnSpPr>
          <p:nvPr/>
        </p:nvCxnSpPr>
        <p:spPr bwMode="auto">
          <a:xfrm rot="16200000" flipH="1">
            <a:off x="1365250" y="4762500"/>
            <a:ext cx="381000" cy="304800"/>
          </a:xfrm>
          <a:prstGeom prst="line">
            <a:avLst/>
          </a:prstGeom>
          <a:noFill/>
          <a:ln w="28575" algn="ctr">
            <a:solidFill>
              <a:srgbClr val="00B0F0"/>
            </a:solidFill>
            <a:round/>
            <a:headEnd/>
            <a:tailEnd/>
          </a:ln>
        </p:spPr>
      </p:cxnSp>
      <p:cxnSp>
        <p:nvCxnSpPr>
          <p:cNvPr id="11" name="Straight Connector 10"/>
          <p:cNvCxnSpPr>
            <a:cxnSpLocks noChangeShapeType="1"/>
          </p:cNvCxnSpPr>
          <p:nvPr/>
        </p:nvCxnSpPr>
        <p:spPr bwMode="auto">
          <a:xfrm rot="16200000" flipH="1">
            <a:off x="3238500" y="4835525"/>
            <a:ext cx="381000" cy="304800"/>
          </a:xfrm>
          <a:prstGeom prst="line">
            <a:avLst/>
          </a:prstGeom>
          <a:noFill/>
          <a:ln w="28575" algn="ctr">
            <a:solidFill>
              <a:srgbClr val="00B0F0"/>
            </a:solidFill>
            <a:round/>
            <a:headEnd/>
            <a:tailEnd/>
          </a:ln>
        </p:spPr>
      </p:cxnSp>
      <p:cxnSp>
        <p:nvCxnSpPr>
          <p:cNvPr id="12" name="Straight Connector 11"/>
          <p:cNvCxnSpPr>
            <a:cxnSpLocks noChangeShapeType="1"/>
          </p:cNvCxnSpPr>
          <p:nvPr/>
        </p:nvCxnSpPr>
        <p:spPr bwMode="auto">
          <a:xfrm rot="16200000" flipH="1">
            <a:off x="4821238" y="4835525"/>
            <a:ext cx="381000" cy="304800"/>
          </a:xfrm>
          <a:prstGeom prst="line">
            <a:avLst/>
          </a:prstGeom>
          <a:noFill/>
          <a:ln w="28575" algn="ctr">
            <a:solidFill>
              <a:srgbClr val="00B0F0"/>
            </a:solidFill>
            <a:round/>
            <a:headEnd/>
            <a:tailEnd/>
          </a:ln>
        </p:spPr>
      </p:cxnSp>
      <p:cxnSp>
        <p:nvCxnSpPr>
          <p:cNvPr id="13" name="Straight Connector 12"/>
          <p:cNvCxnSpPr>
            <a:cxnSpLocks noChangeShapeType="1"/>
          </p:cNvCxnSpPr>
          <p:nvPr/>
        </p:nvCxnSpPr>
        <p:spPr bwMode="auto">
          <a:xfrm rot="16200000" flipH="1">
            <a:off x="8350250" y="4762500"/>
            <a:ext cx="381000" cy="304800"/>
          </a:xfrm>
          <a:prstGeom prst="line">
            <a:avLst/>
          </a:prstGeom>
          <a:noFill/>
          <a:ln w="28575" algn="ctr">
            <a:solidFill>
              <a:srgbClr val="00B0F0"/>
            </a:solidFill>
            <a:round/>
            <a:headEnd/>
            <a:tailEnd/>
          </a:ln>
        </p:spPr>
      </p:cxnSp>
      <p:sp>
        <p:nvSpPr>
          <p:cNvPr id="2061" name="Slide Number Placeholder 16"/>
          <p:cNvSpPr>
            <a:spLocks noGrp="1"/>
          </p:cNvSpPr>
          <p:nvPr>
            <p:ph type="sldNum" sz="quarter" idx="12"/>
          </p:nvPr>
        </p:nvSpPr>
        <p:spPr>
          <a:noFill/>
        </p:spPr>
        <p:txBody>
          <a:bodyPr/>
          <a:lstStyle/>
          <a:p>
            <a:fld id="{60339AD7-8475-4514-A932-EB86968D42B7}" type="slidenum">
              <a:rPr lang="ar-SA" smtClean="0">
                <a:latin typeface="Arial" pitchFamily="34" charset="0"/>
                <a:cs typeface="Arial" pitchFamily="34" charset="0"/>
              </a:rPr>
              <a:pPr/>
              <a:t>64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6">
                                            <p:txEl>
                                              <p:pRg st="2" end="2"/>
                                            </p:txEl>
                                          </p:spTgt>
                                        </p:tgtEl>
                                        <p:attrNameLst>
                                          <p:attrName>style.visibility</p:attrName>
                                        </p:attrNameLst>
                                      </p:cBhvr>
                                      <p:to>
                                        <p:strVal val="visible"/>
                                      </p:to>
                                    </p:set>
                                    <p:animEffect transition="in" filter="diamond(in)">
                                      <p:cBhvr>
                                        <p:cTn id="7" dur="500"/>
                                        <p:tgtEl>
                                          <p:spTgt spid="1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6">
                                            <p:txEl>
                                              <p:pRg st="3" end="3"/>
                                            </p:txEl>
                                          </p:spTgt>
                                        </p:tgtEl>
                                        <p:attrNameLst>
                                          <p:attrName>style.visibility</p:attrName>
                                        </p:attrNameLst>
                                      </p:cBhvr>
                                      <p:to>
                                        <p:strVal val="visible"/>
                                      </p:to>
                                    </p:set>
                                    <p:animEffect transition="in" filter="diamond(in)">
                                      <p:cBhvr>
                                        <p:cTn id="12" dur="500"/>
                                        <p:tgtEl>
                                          <p:spTgt spid="1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6">
                                            <p:txEl>
                                              <p:pRg st="4" end="4"/>
                                            </p:txEl>
                                          </p:spTgt>
                                        </p:tgtEl>
                                        <p:attrNameLst>
                                          <p:attrName>style.visibility</p:attrName>
                                        </p:attrNameLst>
                                      </p:cBhvr>
                                      <p:to>
                                        <p:strVal val="visible"/>
                                      </p:to>
                                    </p:set>
                                    <p:animEffect transition="in" filter="diamond(in)">
                                      <p:cBhvr>
                                        <p:cTn id="17" dur="500"/>
                                        <p:tgtEl>
                                          <p:spTgt spid="1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6">
                                            <p:txEl>
                                              <p:pRg st="5" end="5"/>
                                            </p:txEl>
                                          </p:spTgt>
                                        </p:tgtEl>
                                        <p:attrNameLst>
                                          <p:attrName>style.visibility</p:attrName>
                                        </p:attrNameLst>
                                      </p:cBhvr>
                                      <p:to>
                                        <p:strVal val="visible"/>
                                      </p:to>
                                    </p:set>
                                    <p:animEffect transition="in" filter="diamond(in)">
                                      <p:cBhvr>
                                        <p:cTn id="22" dur="500"/>
                                        <p:tgtEl>
                                          <p:spTgt spid="16">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6">
                                            <p:txEl>
                                              <p:pRg st="6" end="6"/>
                                            </p:txEl>
                                          </p:spTgt>
                                        </p:tgtEl>
                                        <p:attrNameLst>
                                          <p:attrName>style.visibility</p:attrName>
                                        </p:attrNameLst>
                                      </p:cBhvr>
                                      <p:to>
                                        <p:strVal val="visible"/>
                                      </p:to>
                                    </p:set>
                                    <p:animEffect transition="in" filter="diamond(in)">
                                      <p:cBhvr>
                                        <p:cTn id="27" dur="500"/>
                                        <p:tgtEl>
                                          <p:spTgt spid="16">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6">
                                            <p:txEl>
                                              <p:pRg st="7" end="7"/>
                                            </p:txEl>
                                          </p:spTgt>
                                        </p:tgtEl>
                                        <p:attrNameLst>
                                          <p:attrName>style.visibility</p:attrName>
                                        </p:attrNameLst>
                                      </p:cBhvr>
                                      <p:to>
                                        <p:strVal val="visible"/>
                                      </p:to>
                                    </p:set>
                                    <p:animEffect transition="in" filter="diamond(in)">
                                      <p:cBhvr>
                                        <p:cTn id="32" dur="500"/>
                                        <p:tgtEl>
                                          <p:spTgt spid="16">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diamond(in)">
                                      <p:cBhvr>
                                        <p:cTn id="37" dur="500"/>
                                        <p:tgtEl>
                                          <p:spTgt spid="8"/>
                                        </p:tgtEl>
                                      </p:cBhvr>
                                    </p:animEffect>
                                  </p:childTnLst>
                                </p:cTn>
                              </p:par>
                              <p:par>
                                <p:cTn id="38" presetID="8" presetClass="entr" presetSubtype="16"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diamond(in)">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8" presetClass="entr" presetSubtype="16" fill="hold" nodeType="clickEffect">
                                  <p:stCondLst>
                                    <p:cond delay="0"/>
                                  </p:stCondLst>
                                  <p:childTnLst>
                                    <p:set>
                                      <p:cBhvr>
                                        <p:cTn id="44" dur="1" fill="hold">
                                          <p:stCondLst>
                                            <p:cond delay="0"/>
                                          </p:stCondLst>
                                        </p:cTn>
                                        <p:tgtEl>
                                          <p:spTgt spid="16">
                                            <p:txEl>
                                              <p:pRg st="8" end="8"/>
                                            </p:txEl>
                                          </p:spTgt>
                                        </p:tgtEl>
                                        <p:attrNameLst>
                                          <p:attrName>style.visibility</p:attrName>
                                        </p:attrNameLst>
                                      </p:cBhvr>
                                      <p:to>
                                        <p:strVal val="visible"/>
                                      </p:to>
                                    </p:set>
                                    <p:animEffect transition="in" filter="diamond(in)">
                                      <p:cBhvr>
                                        <p:cTn id="45" dur="500"/>
                                        <p:tgtEl>
                                          <p:spTgt spid="16">
                                            <p:txEl>
                                              <p:pRg st="8" end="8"/>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2" fill="hold" nodeType="click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1+#ppt_w/2"/>
                                          </p:val>
                                        </p:tav>
                                        <p:tav tm="100000">
                                          <p:val>
                                            <p:strVal val="#ppt_x"/>
                                          </p:val>
                                        </p:tav>
                                      </p:tavLst>
                                    </p:anim>
                                    <p:anim calcmode="lin" valueType="num">
                                      <p:cBhvr additive="base">
                                        <p:cTn id="51" dur="500" fill="hold"/>
                                        <p:tgtEl>
                                          <p:spTgt spid="10"/>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1+#ppt_w/2"/>
                                          </p:val>
                                        </p:tav>
                                        <p:tav tm="100000">
                                          <p:val>
                                            <p:strVal val="#ppt_x"/>
                                          </p:val>
                                        </p:tav>
                                      </p:tavLst>
                                    </p:anim>
                                    <p:anim calcmode="lin" valueType="num">
                                      <p:cBhvr additive="base">
                                        <p:cTn id="55" dur="500" fill="hold"/>
                                        <p:tgtEl>
                                          <p:spTgt spid="11"/>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1+#ppt_w/2"/>
                                          </p:val>
                                        </p:tav>
                                        <p:tav tm="100000">
                                          <p:val>
                                            <p:strVal val="#ppt_x"/>
                                          </p:val>
                                        </p:tav>
                                      </p:tavLst>
                                    </p:anim>
                                    <p:anim calcmode="lin" valueType="num">
                                      <p:cBhvr additive="base">
                                        <p:cTn id="59" dur="500" fill="hold"/>
                                        <p:tgtEl>
                                          <p:spTgt spid="12"/>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1+#ppt_w/2"/>
                                          </p:val>
                                        </p:tav>
                                        <p:tav tm="100000">
                                          <p:val>
                                            <p:strVal val="#ppt_x"/>
                                          </p:val>
                                        </p:tav>
                                      </p:tavLst>
                                    </p:anim>
                                    <p:anim calcmode="lin" valueType="num">
                                      <p:cBhvr additive="base">
                                        <p:cTn id="63"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8" presetClass="entr" presetSubtype="16" fill="hold" nodeType="clickEffect">
                                  <p:stCondLst>
                                    <p:cond delay="0"/>
                                  </p:stCondLst>
                                  <p:childTnLst>
                                    <p:set>
                                      <p:cBhvr>
                                        <p:cTn id="67" dur="1" fill="hold">
                                          <p:stCondLst>
                                            <p:cond delay="0"/>
                                          </p:stCondLst>
                                        </p:cTn>
                                        <p:tgtEl>
                                          <p:spTgt spid="16">
                                            <p:txEl>
                                              <p:pRg st="9" end="9"/>
                                            </p:txEl>
                                          </p:spTgt>
                                        </p:tgtEl>
                                        <p:attrNameLst>
                                          <p:attrName>style.visibility</p:attrName>
                                        </p:attrNameLst>
                                      </p:cBhvr>
                                      <p:to>
                                        <p:strVal val="visible"/>
                                      </p:to>
                                    </p:set>
                                    <p:animEffect transition="in" filter="diamond(in)">
                                      <p:cBhvr>
                                        <p:cTn id="68" dur="500"/>
                                        <p:tgtEl>
                                          <p:spTgt spid="1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7890" name="Rectangle 2"/>
          <p:cNvSpPr>
            <a:spLocks noGrp="1" noChangeArrowheads="1"/>
          </p:cNvSpPr>
          <p:nvPr>
            <p:ph type="title"/>
          </p:nvPr>
        </p:nvSpPr>
        <p:spPr/>
        <p:txBody>
          <a:bodyPr/>
          <a:lstStyle/>
          <a:p>
            <a:pPr eaLnBrk="1" hangingPunct="1"/>
            <a:r>
              <a:rPr lang="en-US" smtClean="0"/>
              <a:t>Calculating Percent Ionization</a:t>
            </a:r>
          </a:p>
        </p:txBody>
      </p:sp>
      <p:sp>
        <p:nvSpPr>
          <p:cNvPr id="59395" name="Rectangle 3"/>
          <p:cNvSpPr>
            <a:spLocks noGrp="1" noChangeArrowheads="1"/>
          </p:cNvSpPr>
          <p:nvPr>
            <p:ph type="body" idx="1"/>
          </p:nvPr>
        </p:nvSpPr>
        <p:spPr>
          <a:xfrm>
            <a:off x="685800" y="1981200"/>
            <a:ext cx="7772400" cy="3810000"/>
          </a:xfrm>
        </p:spPr>
        <p:txBody>
          <a:bodyPr/>
          <a:lstStyle/>
          <a:p>
            <a:pPr algn="l" rtl="0" eaLnBrk="1" hangingPunct="1"/>
            <a:r>
              <a:rPr lang="en-US" sz="2800" smtClean="0"/>
              <a:t>Percent Ionization =                           </a:t>
            </a:r>
            <a:r>
              <a:rPr lang="en-US" sz="2800" smtClean="0">
                <a:sym typeface="Symbol" pitchFamily="18" charset="2"/>
              </a:rPr>
              <a:t> 100</a:t>
            </a:r>
          </a:p>
          <a:p>
            <a:pPr algn="l" rtl="0" eaLnBrk="1" hangingPunct="1"/>
            <a:r>
              <a:rPr lang="en-US" sz="2800" smtClean="0">
                <a:sym typeface="Symbol" pitchFamily="18" charset="2"/>
              </a:rPr>
              <a:t>In this example</a:t>
            </a:r>
          </a:p>
          <a:p>
            <a:pPr algn="l" rtl="0" eaLnBrk="1" hangingPunct="1">
              <a:buFontTx/>
              <a:buNone/>
            </a:pPr>
            <a:r>
              <a:rPr lang="en-US" sz="2800" smtClean="0"/>
              <a:t>		[H</a:t>
            </a:r>
            <a:r>
              <a:rPr lang="en-US" sz="2800" baseline="-25000" smtClean="0"/>
              <a:t>3</a:t>
            </a:r>
            <a:r>
              <a:rPr lang="en-US" sz="2800" smtClean="0"/>
              <a:t>O</a:t>
            </a:r>
            <a:r>
              <a:rPr lang="en-US" sz="2800" baseline="30000" smtClean="0"/>
              <a:t>+</a:t>
            </a:r>
            <a:r>
              <a:rPr lang="en-US" sz="2800" smtClean="0"/>
              <a:t>]</a:t>
            </a:r>
            <a:r>
              <a:rPr lang="en-US" sz="2800" i="1" baseline="-25000" smtClean="0"/>
              <a:t>eq</a:t>
            </a:r>
            <a:r>
              <a:rPr lang="en-US" sz="2800" smtClean="0"/>
              <a:t> = 4.2 </a:t>
            </a:r>
            <a:r>
              <a:rPr lang="en-US" sz="2800" smtClean="0">
                <a:sym typeface="Symbol" pitchFamily="18" charset="2"/>
              </a:rPr>
              <a:t> 10</a:t>
            </a:r>
            <a:r>
              <a:rPr lang="en-US" sz="2800" baseline="30000" smtClean="0">
                <a:sym typeface="Symbol" pitchFamily="18" charset="2"/>
              </a:rPr>
              <a:t>-3</a:t>
            </a:r>
            <a:r>
              <a:rPr lang="en-US" sz="2800" smtClean="0">
                <a:sym typeface="Symbol" pitchFamily="18" charset="2"/>
              </a:rPr>
              <a:t> M</a:t>
            </a:r>
          </a:p>
          <a:p>
            <a:pPr algn="l" rtl="0" eaLnBrk="1" hangingPunct="1">
              <a:buFontTx/>
              <a:buNone/>
            </a:pPr>
            <a:r>
              <a:rPr lang="en-US" sz="2800" smtClean="0"/>
              <a:t>		 [HCOOH]</a:t>
            </a:r>
            <a:r>
              <a:rPr lang="en-US" sz="2800" i="1" baseline="-25000" smtClean="0"/>
              <a:t>initial</a:t>
            </a:r>
            <a:r>
              <a:rPr lang="en-US" sz="2800" smtClean="0"/>
              <a:t> = 0.10 M</a:t>
            </a:r>
          </a:p>
        </p:txBody>
      </p:sp>
      <p:grpSp>
        <p:nvGrpSpPr>
          <p:cNvPr id="677892" name="Group 6"/>
          <p:cNvGrpSpPr>
            <a:grpSpLocks/>
          </p:cNvGrpSpPr>
          <p:nvPr/>
        </p:nvGrpSpPr>
        <p:grpSpPr bwMode="auto">
          <a:xfrm>
            <a:off x="4648200" y="1676400"/>
            <a:ext cx="2157413" cy="1066800"/>
            <a:chOff x="1824" y="2424"/>
            <a:chExt cx="1071" cy="672"/>
          </a:xfrm>
        </p:grpSpPr>
        <p:sp>
          <p:nvSpPr>
            <p:cNvPr id="677899" name="Rectangle 4"/>
            <p:cNvSpPr>
              <a:spLocks noChangeArrowheads="1"/>
            </p:cNvSpPr>
            <p:nvPr/>
          </p:nvSpPr>
          <p:spPr bwMode="auto">
            <a:xfrm>
              <a:off x="1874" y="2424"/>
              <a:ext cx="1021" cy="672"/>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[H</a:t>
              </a:r>
              <a:r>
                <a:rPr lang="en-US" baseline="-25000">
                  <a:solidFill>
                    <a:srgbClr val="C82E32"/>
                  </a:solidFill>
                  <a:latin typeface="Calibri" pitchFamily="34" charset="0"/>
                </a:rPr>
                <a:t>3</a:t>
              </a:r>
              <a:r>
                <a:rPr lang="en-US">
                  <a:solidFill>
                    <a:srgbClr val="C82E32"/>
                  </a:solidFill>
                  <a:latin typeface="Calibri" pitchFamily="34" charset="0"/>
                </a:rPr>
                <a:t>O</a:t>
              </a:r>
              <a:r>
                <a:rPr lang="en-US" baseline="30000">
                  <a:solidFill>
                    <a:srgbClr val="C82E32"/>
                  </a:solidFill>
                  <a:latin typeface="Calibri" pitchFamily="34" charset="0"/>
                </a:rPr>
                <a:t>+</a:t>
              </a:r>
              <a:r>
                <a:rPr lang="en-US">
                  <a:solidFill>
                    <a:srgbClr val="C82E32"/>
                  </a:solidFill>
                  <a:latin typeface="Calibri" pitchFamily="34" charset="0"/>
                </a:rPr>
                <a:t>]</a:t>
              </a:r>
              <a:r>
                <a:rPr lang="en-US" i="1" baseline="-25000">
                  <a:solidFill>
                    <a:srgbClr val="C82E32"/>
                  </a:solidFill>
                  <a:latin typeface="Calibri" pitchFamily="34" charset="0"/>
                </a:rPr>
                <a:t>eq</a:t>
              </a:r>
              <a:endParaRPr lang="en-US">
                <a:solidFill>
                  <a:srgbClr val="C82E32"/>
                </a:solidFill>
                <a:latin typeface="Calibri" pitchFamily="34" charset="0"/>
              </a:endParaRPr>
            </a:p>
            <a:p>
              <a:r>
                <a:rPr lang="en-US">
                  <a:solidFill>
                    <a:srgbClr val="C82E32"/>
                  </a:solidFill>
                  <a:latin typeface="Calibri" pitchFamily="34" charset="0"/>
                </a:rPr>
                <a:t>[HA]</a:t>
              </a:r>
              <a:r>
                <a:rPr lang="en-US" i="1" baseline="-25000">
                  <a:solidFill>
                    <a:srgbClr val="C82E32"/>
                  </a:solidFill>
                  <a:latin typeface="Calibri" pitchFamily="34" charset="0"/>
                </a:rPr>
                <a:t>initial</a:t>
              </a:r>
              <a:endParaRPr lang="en-US">
                <a:solidFill>
                  <a:srgbClr val="C82E32"/>
                </a:solidFill>
                <a:latin typeface="Calibri" pitchFamily="34" charset="0"/>
              </a:endParaRPr>
            </a:p>
          </p:txBody>
        </p:sp>
        <p:sp>
          <p:nvSpPr>
            <p:cNvPr id="677900" name="Line 5"/>
            <p:cNvSpPr>
              <a:spLocks noChangeShapeType="1"/>
            </p:cNvSpPr>
            <p:nvPr/>
          </p:nvSpPr>
          <p:spPr bwMode="auto">
            <a:xfrm>
              <a:off x="1824" y="2792"/>
              <a:ext cx="1056" cy="0"/>
            </a:xfrm>
            <a:prstGeom prst="line">
              <a:avLst/>
            </a:prstGeom>
            <a:noFill/>
            <a:ln w="19050">
              <a:solidFill>
                <a:srgbClr val="C82E32"/>
              </a:solidFill>
              <a:round/>
              <a:headEnd/>
              <a:tailEnd/>
            </a:ln>
          </p:spPr>
          <p:txBody>
            <a:bodyPr wrap="none" anchor="ctr"/>
            <a:lstStyle/>
            <a:p>
              <a:endParaRPr lang="en-US"/>
            </a:p>
          </p:txBody>
        </p:sp>
      </p:grpSp>
      <p:sp>
        <p:nvSpPr>
          <p:cNvPr id="59399" name="Rectangle 7"/>
          <p:cNvSpPr>
            <a:spLocks noChangeArrowheads="1"/>
          </p:cNvSpPr>
          <p:nvPr/>
        </p:nvSpPr>
        <p:spPr bwMode="auto">
          <a:xfrm>
            <a:off x="381000" y="4876800"/>
            <a:ext cx="7772400" cy="1447800"/>
          </a:xfrm>
          <a:prstGeom prst="rect">
            <a:avLst/>
          </a:prstGeom>
          <a:noFill/>
          <a:ln w="9525">
            <a:noFill/>
            <a:miter lim="800000"/>
            <a:headEnd/>
            <a:tailEnd/>
          </a:ln>
        </p:spPr>
        <p:txBody>
          <a:bodyPr/>
          <a:lstStyle/>
          <a:p>
            <a:pPr marL="342900" indent="-342900">
              <a:spcBef>
                <a:spcPct val="20000"/>
              </a:spcBef>
            </a:pPr>
            <a:r>
              <a:rPr lang="en-US">
                <a:solidFill>
                  <a:srgbClr val="C82E32"/>
                </a:solidFill>
                <a:latin typeface="Calibri" pitchFamily="34" charset="0"/>
              </a:rPr>
              <a:t>	Percent Ionization =                        </a:t>
            </a:r>
            <a:r>
              <a:rPr lang="en-US">
                <a:solidFill>
                  <a:srgbClr val="C82E32"/>
                </a:solidFill>
                <a:latin typeface="Calibri" pitchFamily="34" charset="0"/>
                <a:sym typeface="Symbol" pitchFamily="18" charset="2"/>
              </a:rPr>
              <a:t> 100</a:t>
            </a:r>
          </a:p>
          <a:p>
            <a:pPr marL="342900" indent="-342900">
              <a:lnSpc>
                <a:spcPct val="50000"/>
              </a:lnSpc>
              <a:spcBef>
                <a:spcPct val="20000"/>
              </a:spcBef>
            </a:pPr>
            <a:endParaRPr lang="en-US">
              <a:solidFill>
                <a:srgbClr val="C82E32"/>
              </a:solidFill>
              <a:latin typeface="Calibri" pitchFamily="34" charset="0"/>
              <a:sym typeface="Symbol" pitchFamily="18" charset="2"/>
            </a:endParaRPr>
          </a:p>
        </p:txBody>
      </p:sp>
      <p:grpSp>
        <p:nvGrpSpPr>
          <p:cNvPr id="3" name="Group 8"/>
          <p:cNvGrpSpPr>
            <a:grpSpLocks/>
          </p:cNvGrpSpPr>
          <p:nvPr/>
        </p:nvGrpSpPr>
        <p:grpSpPr bwMode="auto">
          <a:xfrm>
            <a:off x="4191000" y="4648200"/>
            <a:ext cx="1887538" cy="1066800"/>
            <a:chOff x="1790" y="2442"/>
            <a:chExt cx="1189" cy="672"/>
          </a:xfrm>
        </p:grpSpPr>
        <p:sp>
          <p:nvSpPr>
            <p:cNvPr id="677897" name="Rectangle 9"/>
            <p:cNvSpPr>
              <a:spLocks noChangeArrowheads="1"/>
            </p:cNvSpPr>
            <p:nvPr/>
          </p:nvSpPr>
          <p:spPr bwMode="auto">
            <a:xfrm>
              <a:off x="1790" y="2442"/>
              <a:ext cx="1189" cy="672"/>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4.2 </a:t>
              </a:r>
              <a:r>
                <a:rPr lang="en-US">
                  <a:solidFill>
                    <a:srgbClr val="C82E32"/>
                  </a:solidFill>
                  <a:latin typeface="Calibri" pitchFamily="34" charset="0"/>
                  <a:sym typeface="Symbol" pitchFamily="18" charset="2"/>
                </a:rPr>
                <a:t> 10</a:t>
              </a:r>
              <a:r>
                <a:rPr lang="en-US" baseline="30000">
                  <a:solidFill>
                    <a:srgbClr val="C82E32"/>
                  </a:solidFill>
                  <a:latin typeface="Calibri" pitchFamily="34" charset="0"/>
                  <a:sym typeface="Symbol" pitchFamily="18" charset="2"/>
                </a:rPr>
                <a:t>-3</a:t>
              </a:r>
              <a:endParaRPr lang="en-US">
                <a:solidFill>
                  <a:srgbClr val="C82E32"/>
                </a:solidFill>
                <a:latin typeface="Calibri" pitchFamily="34" charset="0"/>
              </a:endParaRPr>
            </a:p>
            <a:p>
              <a:r>
                <a:rPr lang="en-US">
                  <a:solidFill>
                    <a:srgbClr val="C82E32"/>
                  </a:solidFill>
                  <a:latin typeface="Calibri" pitchFamily="34" charset="0"/>
                </a:rPr>
                <a:t>0.10</a:t>
              </a:r>
            </a:p>
          </p:txBody>
        </p:sp>
        <p:sp>
          <p:nvSpPr>
            <p:cNvPr id="677898" name="Line 10"/>
            <p:cNvSpPr>
              <a:spLocks noChangeShapeType="1"/>
            </p:cNvSpPr>
            <p:nvPr/>
          </p:nvSpPr>
          <p:spPr bwMode="auto">
            <a:xfrm>
              <a:off x="1824" y="2792"/>
              <a:ext cx="1056" cy="0"/>
            </a:xfrm>
            <a:prstGeom prst="line">
              <a:avLst/>
            </a:prstGeom>
            <a:noFill/>
            <a:ln w="19050">
              <a:solidFill>
                <a:srgbClr val="C82E32"/>
              </a:solidFill>
              <a:round/>
              <a:headEnd/>
              <a:tailEnd/>
            </a:ln>
          </p:spPr>
          <p:txBody>
            <a:bodyPr wrap="none" anchor="ctr"/>
            <a:lstStyle/>
            <a:p>
              <a:endParaRPr lang="en-US"/>
            </a:p>
          </p:txBody>
        </p:sp>
      </p:grpSp>
      <p:sp>
        <p:nvSpPr>
          <p:cNvPr id="59403" name="Rectangle 11"/>
          <p:cNvSpPr>
            <a:spLocks noChangeArrowheads="1"/>
          </p:cNvSpPr>
          <p:nvPr/>
        </p:nvSpPr>
        <p:spPr bwMode="auto">
          <a:xfrm>
            <a:off x="4114800" y="5622925"/>
            <a:ext cx="1460500" cy="579438"/>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 4.2%</a:t>
            </a:r>
          </a:p>
        </p:txBody>
      </p:sp>
      <p:sp>
        <p:nvSpPr>
          <p:cNvPr id="677896" name="Slide Number Placeholder 11"/>
          <p:cNvSpPr>
            <a:spLocks noGrp="1"/>
          </p:cNvSpPr>
          <p:nvPr>
            <p:ph type="sldNum" sz="quarter" idx="12"/>
          </p:nvPr>
        </p:nvSpPr>
        <p:spPr>
          <a:noFill/>
        </p:spPr>
        <p:txBody>
          <a:bodyPr/>
          <a:lstStyle/>
          <a:p>
            <a:fld id="{B9D98820-3320-4D84-8026-D8955237DF97}" type="slidenum">
              <a:rPr lang="ar-SA" smtClean="0">
                <a:latin typeface="Arial" pitchFamily="34" charset="0"/>
                <a:cs typeface="Arial" pitchFamily="34" charset="0"/>
              </a:rPr>
              <a:pPr/>
              <a:t>640</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9395">
                                            <p:txEl>
                                              <p:pRg st="1" end="1"/>
                                            </p:txEl>
                                          </p:spTgt>
                                        </p:tgtEl>
                                        <p:attrNameLst>
                                          <p:attrName>style.visibility</p:attrName>
                                        </p:attrNameLst>
                                      </p:cBhvr>
                                      <p:to>
                                        <p:strVal val="visible"/>
                                      </p:to>
                                    </p:set>
                                    <p:animEffect transition="in" filter="fade">
                                      <p:cBhvr>
                                        <p:cTn id="7" dur="2000"/>
                                        <p:tgtEl>
                                          <p:spTgt spid="59395">
                                            <p:txEl>
                                              <p:pRg st="1" end="1"/>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9395">
                                            <p:txEl>
                                              <p:pRg st="2" end="2"/>
                                            </p:txEl>
                                          </p:spTgt>
                                        </p:tgtEl>
                                        <p:attrNameLst>
                                          <p:attrName>style.visibility</p:attrName>
                                        </p:attrNameLst>
                                      </p:cBhvr>
                                      <p:to>
                                        <p:strVal val="visible"/>
                                      </p:to>
                                    </p:set>
                                    <p:animEffect transition="in" filter="fade">
                                      <p:cBhvr>
                                        <p:cTn id="11" dur="2000"/>
                                        <p:tgtEl>
                                          <p:spTgt spid="59395">
                                            <p:txEl>
                                              <p:pRg st="2" end="2"/>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59395">
                                            <p:txEl>
                                              <p:pRg st="3" end="3"/>
                                            </p:txEl>
                                          </p:spTgt>
                                        </p:tgtEl>
                                        <p:attrNameLst>
                                          <p:attrName>style.visibility</p:attrName>
                                        </p:attrNameLst>
                                      </p:cBhvr>
                                      <p:to>
                                        <p:strVal val="visible"/>
                                      </p:to>
                                    </p:set>
                                    <p:animEffect transition="in" filter="fade">
                                      <p:cBhvr>
                                        <p:cTn id="15" dur="2000"/>
                                        <p:tgtEl>
                                          <p:spTgt spid="59395">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9399"/>
                                        </p:tgtEl>
                                        <p:attrNameLst>
                                          <p:attrName>style.visibility</p:attrName>
                                        </p:attrNameLst>
                                      </p:cBhvr>
                                      <p:to>
                                        <p:strVal val="visible"/>
                                      </p:to>
                                    </p:set>
                                    <p:animEffect transition="in" filter="fade">
                                      <p:cBhvr>
                                        <p:cTn id="20" dur="2000"/>
                                        <p:tgtEl>
                                          <p:spTgt spid="59399"/>
                                        </p:tgtEl>
                                      </p:cBhvr>
                                    </p:animEffec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2000"/>
                                        <p:tgtEl>
                                          <p:spTgt spid="3"/>
                                        </p:tgtEl>
                                      </p:cBhvr>
                                    </p:animEffect>
                                  </p:childTnLst>
                                </p:cTn>
                              </p:par>
                            </p:childTnLst>
                          </p:cTn>
                        </p:par>
                        <p:par>
                          <p:cTn id="24" fill="hold">
                            <p:stCondLst>
                              <p:cond delay="2000"/>
                            </p:stCondLst>
                            <p:childTnLst>
                              <p:par>
                                <p:cTn id="25" presetID="10" presetClass="entr" presetSubtype="0" fill="hold" grpId="0" nodeType="afterEffect">
                                  <p:stCondLst>
                                    <p:cond delay="2000"/>
                                  </p:stCondLst>
                                  <p:childTnLst>
                                    <p:set>
                                      <p:cBhvr>
                                        <p:cTn id="26" dur="1" fill="hold">
                                          <p:stCondLst>
                                            <p:cond delay="0"/>
                                          </p:stCondLst>
                                        </p:cTn>
                                        <p:tgtEl>
                                          <p:spTgt spid="59403"/>
                                        </p:tgtEl>
                                        <p:attrNameLst>
                                          <p:attrName>style.visibility</p:attrName>
                                        </p:attrNameLst>
                                      </p:cBhvr>
                                      <p:to>
                                        <p:strVal val="visible"/>
                                      </p:to>
                                    </p:set>
                                    <p:animEffect transition="in" filter="fade">
                                      <p:cBhvr>
                                        <p:cTn id="27" dur="2000"/>
                                        <p:tgtEl>
                                          <p:spTgt spid="59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P spid="59399" grpId="0"/>
      <p:bldP spid="59403" grpId="0"/>
    </p:bldLst>
  </p:timing>
</p:sld>
</file>

<file path=ppt/slides/slide6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type="body" idx="1"/>
          </p:nvPr>
        </p:nvSpPr>
        <p:spPr>
          <a:xfrm>
            <a:off x="107950" y="260350"/>
            <a:ext cx="9036050" cy="2286000"/>
          </a:xfrm>
        </p:spPr>
        <p:txBody>
          <a:bodyPr/>
          <a:lstStyle/>
          <a:p>
            <a:pPr algn="l" rtl="0" eaLnBrk="1" hangingPunct="1">
              <a:buFontTx/>
              <a:buNone/>
            </a:pPr>
            <a:r>
              <a:rPr lang="en-US" sz="2400" smtClean="0"/>
              <a:t>	Ex: Calculate the pH of a 0.30 M solution of acetic acid, HC</a:t>
            </a:r>
            <a:r>
              <a:rPr lang="en-US" sz="2400" baseline="-25000" smtClean="0"/>
              <a:t>2</a:t>
            </a:r>
            <a:r>
              <a:rPr lang="en-US" sz="2400" smtClean="0"/>
              <a:t>H</a:t>
            </a:r>
            <a:r>
              <a:rPr lang="en-US" sz="2400" baseline="-25000" smtClean="0"/>
              <a:t>3</a:t>
            </a:r>
            <a:r>
              <a:rPr lang="en-US" sz="2400" smtClean="0"/>
              <a:t>O</a:t>
            </a:r>
            <a:r>
              <a:rPr lang="en-US" sz="2400" baseline="-25000" smtClean="0"/>
              <a:t>2</a:t>
            </a:r>
            <a:r>
              <a:rPr lang="en-US" sz="2400" smtClean="0"/>
              <a:t>, at 25</a:t>
            </a:r>
            <a:r>
              <a:rPr lang="en-US" sz="2400" smtClean="0">
                <a:sym typeface="Symbol" pitchFamily="18" charset="2"/>
              </a:rPr>
              <a:t>C.</a:t>
            </a:r>
          </a:p>
          <a:p>
            <a:pPr algn="ctr" rtl="0" eaLnBrk="1" hangingPunct="1">
              <a:buFontTx/>
              <a:buNone/>
            </a:pPr>
            <a:r>
              <a:rPr lang="en-US" sz="2400" smtClean="0"/>
              <a:t>HC</a:t>
            </a:r>
            <a:r>
              <a:rPr lang="en-US" sz="2400" baseline="-25000" smtClean="0"/>
              <a:t>2</a:t>
            </a:r>
            <a:r>
              <a:rPr lang="en-US" sz="2400" smtClean="0"/>
              <a:t>H</a:t>
            </a:r>
            <a:r>
              <a:rPr lang="en-US" sz="2400" baseline="-25000" smtClean="0"/>
              <a:t>3</a:t>
            </a:r>
            <a:r>
              <a:rPr lang="en-US" sz="2400" smtClean="0"/>
              <a:t>O</a:t>
            </a:r>
            <a:r>
              <a:rPr lang="en-US" sz="2400" baseline="-25000" smtClean="0"/>
              <a:t>2</a:t>
            </a:r>
            <a:r>
              <a:rPr lang="en-US" sz="2400" smtClean="0"/>
              <a:t> (</a:t>
            </a:r>
            <a:r>
              <a:rPr lang="en-US" sz="2400" i="1" smtClean="0"/>
              <a:t>aq</a:t>
            </a:r>
            <a:r>
              <a:rPr lang="en-US" sz="2400" smtClean="0"/>
              <a:t>) + H</a:t>
            </a:r>
            <a:r>
              <a:rPr lang="en-US" sz="2400" baseline="-25000" smtClean="0"/>
              <a:t>2</a:t>
            </a:r>
            <a:r>
              <a:rPr lang="en-US" sz="2400" smtClean="0"/>
              <a:t>O (</a:t>
            </a:r>
            <a:r>
              <a:rPr lang="en-US" sz="2400" i="1" smtClean="0"/>
              <a:t>l</a:t>
            </a:r>
            <a:r>
              <a:rPr lang="en-US" sz="2400" smtClean="0"/>
              <a:t>)                      H</a:t>
            </a:r>
            <a:r>
              <a:rPr lang="en-US" sz="2400" baseline="-25000" smtClean="0"/>
              <a:t>3</a:t>
            </a:r>
            <a:r>
              <a:rPr lang="en-US" sz="2400" smtClean="0"/>
              <a:t>O</a:t>
            </a:r>
            <a:r>
              <a:rPr lang="en-US" sz="2400" baseline="30000" smtClean="0"/>
              <a:t>+</a:t>
            </a:r>
            <a:r>
              <a:rPr lang="en-US" sz="2400" smtClean="0"/>
              <a:t> (</a:t>
            </a:r>
            <a:r>
              <a:rPr lang="en-US" sz="2400" i="1" smtClean="0"/>
              <a:t>aq</a:t>
            </a:r>
            <a:r>
              <a:rPr lang="en-US" sz="2400" smtClean="0"/>
              <a:t>) + C</a:t>
            </a:r>
            <a:r>
              <a:rPr lang="en-US" sz="2400" baseline="-25000" smtClean="0"/>
              <a:t>2</a:t>
            </a:r>
            <a:r>
              <a:rPr lang="en-US" sz="2400" smtClean="0"/>
              <a:t>H</a:t>
            </a:r>
            <a:r>
              <a:rPr lang="en-US" sz="2400" baseline="-25000" smtClean="0"/>
              <a:t>3</a:t>
            </a:r>
            <a:r>
              <a:rPr lang="en-US" sz="2400" smtClean="0"/>
              <a:t>O</a:t>
            </a:r>
            <a:r>
              <a:rPr lang="en-US" sz="2400" baseline="-25000" smtClean="0"/>
              <a:t>2</a:t>
            </a:r>
            <a:r>
              <a:rPr lang="en-US" sz="2400" baseline="30000" smtClean="0"/>
              <a:t>-</a:t>
            </a:r>
            <a:r>
              <a:rPr lang="en-US" sz="2400" smtClean="0"/>
              <a:t> (</a:t>
            </a:r>
            <a:r>
              <a:rPr lang="en-US" sz="2400" i="1" smtClean="0"/>
              <a:t>aq</a:t>
            </a:r>
            <a:r>
              <a:rPr lang="en-US" sz="2400" smtClean="0"/>
              <a:t>)</a:t>
            </a:r>
          </a:p>
          <a:p>
            <a:pPr algn="l" rtl="0" eaLnBrk="1" hangingPunct="1">
              <a:buFontTx/>
              <a:buNone/>
            </a:pPr>
            <a:r>
              <a:rPr lang="en-US" sz="2400" i="1" smtClean="0"/>
              <a:t>K</a:t>
            </a:r>
            <a:r>
              <a:rPr lang="en-US" sz="2400" i="1" baseline="-25000" smtClean="0"/>
              <a:t>a</a:t>
            </a:r>
            <a:r>
              <a:rPr lang="en-US" sz="2400" smtClean="0"/>
              <a:t> for acetic acid at 25</a:t>
            </a:r>
            <a:r>
              <a:rPr lang="en-US" sz="2400" smtClean="0">
                <a:sym typeface="Symbol" pitchFamily="18" charset="2"/>
              </a:rPr>
              <a:t>C is 1.8  10</a:t>
            </a:r>
            <a:r>
              <a:rPr lang="en-US" sz="2400" baseline="30000" smtClean="0">
                <a:sym typeface="Symbol" pitchFamily="18" charset="2"/>
              </a:rPr>
              <a:t>-5</a:t>
            </a:r>
            <a:r>
              <a:rPr lang="en-US" sz="2400" smtClean="0">
                <a:sym typeface="Symbol" pitchFamily="18" charset="2"/>
              </a:rPr>
              <a:t>.  </a:t>
            </a:r>
            <a:endParaRPr lang="en-US" sz="2400" smtClean="0"/>
          </a:p>
        </p:txBody>
      </p:sp>
      <p:grpSp>
        <p:nvGrpSpPr>
          <p:cNvPr id="2" name="Group 11"/>
          <p:cNvGrpSpPr>
            <a:grpSpLocks/>
          </p:cNvGrpSpPr>
          <p:nvPr/>
        </p:nvGrpSpPr>
        <p:grpSpPr bwMode="auto">
          <a:xfrm>
            <a:off x="228600" y="2743200"/>
            <a:ext cx="3908425" cy="1077913"/>
            <a:chOff x="1824" y="2321"/>
            <a:chExt cx="2462" cy="679"/>
          </a:xfrm>
        </p:grpSpPr>
        <p:grpSp>
          <p:nvGrpSpPr>
            <p:cNvPr id="678925" name="Group 9"/>
            <p:cNvGrpSpPr>
              <a:grpSpLocks/>
            </p:cNvGrpSpPr>
            <p:nvPr/>
          </p:nvGrpSpPr>
          <p:grpSpPr bwMode="auto">
            <a:xfrm>
              <a:off x="2498" y="2321"/>
              <a:ext cx="1788" cy="679"/>
              <a:chOff x="2294" y="2321"/>
              <a:chExt cx="1788" cy="679"/>
            </a:xfrm>
          </p:grpSpPr>
          <p:sp>
            <p:nvSpPr>
              <p:cNvPr id="678927" name="Rectangle 6"/>
              <p:cNvSpPr>
                <a:spLocks noChangeArrowheads="1"/>
              </p:cNvSpPr>
              <p:nvPr/>
            </p:nvSpPr>
            <p:spPr bwMode="auto">
              <a:xfrm>
                <a:off x="2294" y="2321"/>
                <a:ext cx="1788" cy="679"/>
              </a:xfrm>
              <a:prstGeom prst="rect">
                <a:avLst/>
              </a:prstGeom>
              <a:noFill/>
              <a:ln w="9525">
                <a:noFill/>
                <a:miter lim="800000"/>
                <a:headEnd/>
                <a:tailEnd/>
              </a:ln>
            </p:spPr>
            <p:txBody>
              <a:bodyPr wrap="none">
                <a:spAutoFit/>
              </a:bodyPr>
              <a:lstStyle/>
              <a:p>
                <a:r>
                  <a:rPr lang="en-US">
                    <a:latin typeface="Calibri" pitchFamily="34" charset="0"/>
                  </a:rPr>
                  <a:t>[H</a:t>
                </a:r>
                <a:r>
                  <a:rPr lang="en-US" baseline="-25000">
                    <a:latin typeface="Calibri" pitchFamily="34" charset="0"/>
                  </a:rPr>
                  <a:t>3</a:t>
                </a:r>
                <a:r>
                  <a:rPr lang="en-US">
                    <a:latin typeface="Calibri" pitchFamily="34" charset="0"/>
                  </a:rPr>
                  <a:t>O</a:t>
                </a:r>
                <a:r>
                  <a:rPr lang="en-US" baseline="30000">
                    <a:latin typeface="Calibri" pitchFamily="34" charset="0"/>
                  </a:rPr>
                  <a:t>+</a:t>
                </a:r>
                <a:r>
                  <a:rPr lang="en-US">
                    <a:latin typeface="Calibri" pitchFamily="34" charset="0"/>
                  </a:rPr>
                  <a:t>] [C</a:t>
                </a:r>
                <a:r>
                  <a:rPr lang="en-US" baseline="-25000">
                    <a:latin typeface="Calibri" pitchFamily="34" charset="0"/>
                  </a:rPr>
                  <a:t>2</a:t>
                </a:r>
                <a:r>
                  <a:rPr lang="en-US">
                    <a:latin typeface="Calibri" pitchFamily="34" charset="0"/>
                  </a:rPr>
                  <a:t>H</a:t>
                </a:r>
                <a:r>
                  <a:rPr lang="en-US" baseline="-25000">
                    <a:latin typeface="Calibri" pitchFamily="34" charset="0"/>
                  </a:rPr>
                  <a:t>3</a:t>
                </a:r>
                <a:r>
                  <a:rPr lang="en-US">
                    <a:latin typeface="Calibri" pitchFamily="34" charset="0"/>
                  </a:rPr>
                  <a:t>O</a:t>
                </a:r>
                <a:r>
                  <a:rPr lang="en-US" baseline="-25000">
                    <a:latin typeface="Calibri" pitchFamily="34" charset="0"/>
                  </a:rPr>
                  <a:t>2</a:t>
                </a:r>
                <a:r>
                  <a:rPr lang="en-US" baseline="30000">
                    <a:latin typeface="Calibri" pitchFamily="34" charset="0"/>
                  </a:rPr>
                  <a:t>-</a:t>
                </a:r>
                <a:r>
                  <a:rPr lang="en-US">
                    <a:latin typeface="Calibri" pitchFamily="34" charset="0"/>
                  </a:rPr>
                  <a:t>]</a:t>
                </a:r>
              </a:p>
              <a:p>
                <a:r>
                  <a:rPr lang="en-US">
                    <a:latin typeface="Calibri" pitchFamily="34" charset="0"/>
                  </a:rPr>
                  <a:t>[HC</a:t>
                </a:r>
                <a:r>
                  <a:rPr lang="en-US" baseline="-25000">
                    <a:latin typeface="Calibri" pitchFamily="34" charset="0"/>
                  </a:rPr>
                  <a:t>2</a:t>
                </a:r>
                <a:r>
                  <a:rPr lang="en-US">
                    <a:latin typeface="Calibri" pitchFamily="34" charset="0"/>
                  </a:rPr>
                  <a:t>H</a:t>
                </a:r>
                <a:r>
                  <a:rPr lang="en-US" baseline="-25000">
                    <a:latin typeface="Calibri" pitchFamily="34" charset="0"/>
                  </a:rPr>
                  <a:t>3</a:t>
                </a:r>
                <a:r>
                  <a:rPr lang="en-US">
                    <a:latin typeface="Calibri" pitchFamily="34" charset="0"/>
                  </a:rPr>
                  <a:t>O</a:t>
                </a:r>
                <a:r>
                  <a:rPr lang="en-US" baseline="-25000">
                    <a:latin typeface="Calibri" pitchFamily="34" charset="0"/>
                  </a:rPr>
                  <a:t>2</a:t>
                </a:r>
                <a:r>
                  <a:rPr lang="en-US">
                    <a:latin typeface="Calibri" pitchFamily="34" charset="0"/>
                  </a:rPr>
                  <a:t>]</a:t>
                </a:r>
              </a:p>
            </p:txBody>
          </p:sp>
          <p:sp>
            <p:nvSpPr>
              <p:cNvPr id="678928" name="Line 7"/>
              <p:cNvSpPr>
                <a:spLocks noChangeShapeType="1"/>
              </p:cNvSpPr>
              <p:nvPr/>
            </p:nvSpPr>
            <p:spPr bwMode="auto">
              <a:xfrm>
                <a:off x="2352" y="2671"/>
                <a:ext cx="1728" cy="0"/>
              </a:xfrm>
              <a:prstGeom prst="line">
                <a:avLst/>
              </a:prstGeom>
              <a:noFill/>
              <a:ln w="19050">
                <a:solidFill>
                  <a:srgbClr val="C82E32"/>
                </a:solidFill>
                <a:round/>
                <a:headEnd/>
                <a:tailEnd/>
              </a:ln>
            </p:spPr>
            <p:txBody>
              <a:bodyPr wrap="none" anchor="ctr"/>
              <a:lstStyle/>
              <a:p>
                <a:endParaRPr lang="en-US"/>
              </a:p>
            </p:txBody>
          </p:sp>
        </p:grpSp>
        <p:sp>
          <p:nvSpPr>
            <p:cNvPr id="678926" name="Rectangle 8"/>
            <p:cNvSpPr>
              <a:spLocks noChangeArrowheads="1"/>
            </p:cNvSpPr>
            <p:nvPr/>
          </p:nvSpPr>
          <p:spPr bwMode="auto">
            <a:xfrm>
              <a:off x="1824" y="2456"/>
              <a:ext cx="522" cy="368"/>
            </a:xfrm>
            <a:prstGeom prst="rect">
              <a:avLst/>
            </a:prstGeom>
            <a:noFill/>
            <a:ln w="9525">
              <a:noFill/>
              <a:miter lim="800000"/>
              <a:headEnd/>
              <a:tailEnd/>
            </a:ln>
          </p:spPr>
          <p:txBody>
            <a:bodyPr wrap="none">
              <a:spAutoFit/>
            </a:bodyPr>
            <a:lstStyle/>
            <a:p>
              <a:r>
                <a:rPr lang="en-US" i="1">
                  <a:latin typeface="Calibri" pitchFamily="34" charset="0"/>
                </a:rPr>
                <a:t>K</a:t>
              </a:r>
              <a:r>
                <a:rPr lang="en-US" i="1" baseline="-25000">
                  <a:latin typeface="Calibri" pitchFamily="34" charset="0"/>
                </a:rPr>
                <a:t>a</a:t>
              </a:r>
              <a:r>
                <a:rPr lang="en-US">
                  <a:latin typeface="Calibri" pitchFamily="34" charset="0"/>
                </a:rPr>
                <a:t> =</a:t>
              </a:r>
              <a:endParaRPr lang="en-US" i="1">
                <a:latin typeface="Calibri" pitchFamily="34" charset="0"/>
              </a:endParaRPr>
            </a:p>
          </p:txBody>
        </p:sp>
      </p:grpSp>
      <p:grpSp>
        <p:nvGrpSpPr>
          <p:cNvPr id="4" name="Group 10"/>
          <p:cNvGrpSpPr>
            <a:grpSpLocks/>
          </p:cNvGrpSpPr>
          <p:nvPr/>
        </p:nvGrpSpPr>
        <p:grpSpPr bwMode="auto">
          <a:xfrm>
            <a:off x="4724400" y="2819400"/>
            <a:ext cx="3581400" cy="1077913"/>
            <a:chOff x="624" y="2064"/>
            <a:chExt cx="2256" cy="679"/>
          </a:xfrm>
        </p:grpSpPr>
        <p:grpSp>
          <p:nvGrpSpPr>
            <p:cNvPr id="678921" name="Group 7"/>
            <p:cNvGrpSpPr>
              <a:grpSpLocks/>
            </p:cNvGrpSpPr>
            <p:nvPr/>
          </p:nvGrpSpPr>
          <p:grpSpPr bwMode="auto">
            <a:xfrm>
              <a:off x="2064" y="2064"/>
              <a:ext cx="816" cy="679"/>
              <a:chOff x="1440" y="2635"/>
              <a:chExt cx="816" cy="679"/>
            </a:xfrm>
          </p:grpSpPr>
          <p:sp>
            <p:nvSpPr>
              <p:cNvPr id="678923" name="Rectangle 5"/>
              <p:cNvSpPr>
                <a:spLocks noChangeArrowheads="1"/>
              </p:cNvSpPr>
              <p:nvPr/>
            </p:nvSpPr>
            <p:spPr bwMode="auto">
              <a:xfrm>
                <a:off x="1483" y="2635"/>
                <a:ext cx="733" cy="679"/>
              </a:xfrm>
              <a:prstGeom prst="rect">
                <a:avLst/>
              </a:prstGeom>
              <a:noFill/>
              <a:ln w="9525">
                <a:noFill/>
                <a:miter lim="800000"/>
                <a:headEnd/>
                <a:tailEnd/>
              </a:ln>
            </p:spPr>
            <p:txBody>
              <a:bodyPr wrap="none">
                <a:spAutoFit/>
              </a:bodyPr>
              <a:lstStyle/>
              <a:p>
                <a:r>
                  <a:rPr lang="en-US">
                    <a:latin typeface="Calibri" pitchFamily="34" charset="0"/>
                  </a:rPr>
                  <a:t>(x)</a:t>
                </a:r>
                <a:r>
                  <a:rPr lang="en-US" baseline="30000">
                    <a:latin typeface="Calibri" pitchFamily="34" charset="0"/>
                  </a:rPr>
                  <a:t>2</a:t>
                </a:r>
                <a:endParaRPr lang="en-US">
                  <a:latin typeface="Calibri" pitchFamily="34" charset="0"/>
                </a:endParaRPr>
              </a:p>
              <a:p>
                <a:r>
                  <a:rPr lang="en-US">
                    <a:latin typeface="Calibri" pitchFamily="34" charset="0"/>
                  </a:rPr>
                  <a:t>(0.30)</a:t>
                </a:r>
              </a:p>
            </p:txBody>
          </p:sp>
          <p:sp>
            <p:nvSpPr>
              <p:cNvPr id="678924" name="Line 6"/>
              <p:cNvSpPr>
                <a:spLocks noChangeShapeType="1"/>
              </p:cNvSpPr>
              <p:nvPr/>
            </p:nvSpPr>
            <p:spPr bwMode="auto">
              <a:xfrm>
                <a:off x="1440" y="3000"/>
                <a:ext cx="816" cy="0"/>
              </a:xfrm>
              <a:prstGeom prst="line">
                <a:avLst/>
              </a:prstGeom>
              <a:noFill/>
              <a:ln w="19050">
                <a:solidFill>
                  <a:srgbClr val="C82E32"/>
                </a:solidFill>
                <a:round/>
                <a:headEnd/>
                <a:tailEnd/>
              </a:ln>
            </p:spPr>
            <p:txBody>
              <a:bodyPr wrap="none" anchor="ctr"/>
              <a:lstStyle/>
              <a:p>
                <a:endParaRPr lang="en-US"/>
              </a:p>
            </p:txBody>
          </p:sp>
        </p:grpSp>
        <p:sp>
          <p:nvSpPr>
            <p:cNvPr id="678922" name="Rectangle 9"/>
            <p:cNvSpPr>
              <a:spLocks noChangeArrowheads="1"/>
            </p:cNvSpPr>
            <p:nvPr/>
          </p:nvSpPr>
          <p:spPr bwMode="auto">
            <a:xfrm>
              <a:off x="624" y="2218"/>
              <a:ext cx="1295" cy="368"/>
            </a:xfrm>
            <a:prstGeom prst="rect">
              <a:avLst/>
            </a:prstGeom>
            <a:noFill/>
            <a:ln w="9525">
              <a:noFill/>
              <a:miter lim="800000"/>
              <a:headEnd/>
              <a:tailEnd/>
            </a:ln>
          </p:spPr>
          <p:txBody>
            <a:bodyPr wrap="none">
              <a:spAutoFit/>
            </a:bodyPr>
            <a:lstStyle/>
            <a:p>
              <a:r>
                <a:rPr lang="en-US">
                  <a:latin typeface="Calibri" pitchFamily="34" charset="0"/>
                </a:rPr>
                <a:t>1.8 </a:t>
              </a:r>
              <a:r>
                <a:rPr lang="en-US">
                  <a:latin typeface="Calibri" pitchFamily="34" charset="0"/>
                  <a:sym typeface="Symbol" pitchFamily="18" charset="2"/>
                </a:rPr>
                <a:t> 10</a:t>
              </a:r>
              <a:r>
                <a:rPr lang="en-US" baseline="30000">
                  <a:latin typeface="Calibri" pitchFamily="34" charset="0"/>
                  <a:sym typeface="Symbol" pitchFamily="18" charset="2"/>
                </a:rPr>
                <a:t>-5</a:t>
              </a:r>
              <a:r>
                <a:rPr lang="en-US">
                  <a:latin typeface="Calibri" pitchFamily="34" charset="0"/>
                  <a:sym typeface="Symbol" pitchFamily="18" charset="2"/>
                </a:rPr>
                <a:t> =</a:t>
              </a:r>
            </a:p>
          </p:txBody>
        </p:sp>
      </p:grpSp>
      <p:sp>
        <p:nvSpPr>
          <p:cNvPr id="16" name="Rectangle 11"/>
          <p:cNvSpPr>
            <a:spLocks noChangeArrowheads="1"/>
          </p:cNvSpPr>
          <p:nvPr/>
        </p:nvSpPr>
        <p:spPr bwMode="auto">
          <a:xfrm>
            <a:off x="-914400" y="4343400"/>
            <a:ext cx="5486400" cy="2243138"/>
          </a:xfrm>
          <a:prstGeom prst="rect">
            <a:avLst/>
          </a:prstGeom>
          <a:noFill/>
          <a:ln w="9525">
            <a:noFill/>
            <a:miter lim="800000"/>
            <a:headEnd/>
            <a:tailEnd/>
          </a:ln>
        </p:spPr>
        <p:txBody>
          <a:bodyPr>
            <a:spAutoFit/>
          </a:bodyPr>
          <a:lstStyle/>
          <a:p>
            <a:pPr algn="l" rtl="0"/>
            <a:r>
              <a:rPr lang="en-US">
                <a:latin typeface="Calibri" pitchFamily="34" charset="0"/>
              </a:rPr>
              <a:t>              (1.8 </a:t>
            </a:r>
            <a:r>
              <a:rPr lang="en-US">
                <a:latin typeface="Calibri" pitchFamily="34" charset="0"/>
                <a:sym typeface="Symbol" pitchFamily="18" charset="2"/>
              </a:rPr>
              <a:t> 10</a:t>
            </a:r>
            <a:r>
              <a:rPr lang="en-US" baseline="30000">
                <a:latin typeface="Calibri" pitchFamily="34" charset="0"/>
                <a:sym typeface="Symbol" pitchFamily="18" charset="2"/>
              </a:rPr>
              <a:t>-5</a:t>
            </a:r>
            <a:r>
              <a:rPr lang="en-US">
                <a:latin typeface="Calibri" pitchFamily="34" charset="0"/>
                <a:sym typeface="Symbol" pitchFamily="18" charset="2"/>
              </a:rPr>
              <a:t>) (0.30) = x</a:t>
            </a:r>
            <a:r>
              <a:rPr lang="en-US" baseline="30000">
                <a:latin typeface="Calibri" pitchFamily="34" charset="0"/>
                <a:sym typeface="Symbol" pitchFamily="18" charset="2"/>
              </a:rPr>
              <a:t>2</a:t>
            </a:r>
          </a:p>
          <a:p>
            <a:pPr algn="l" rtl="0"/>
            <a:endParaRPr lang="en-US" baseline="30000">
              <a:latin typeface="Calibri" pitchFamily="34" charset="0"/>
              <a:sym typeface="Symbol" pitchFamily="18" charset="2"/>
            </a:endParaRPr>
          </a:p>
          <a:p>
            <a:pPr algn="l" rtl="0"/>
            <a:r>
              <a:rPr lang="en-US">
                <a:latin typeface="Calibri" pitchFamily="34" charset="0"/>
                <a:sym typeface="Symbol" pitchFamily="18" charset="2"/>
              </a:rPr>
              <a:t>		     5.4  10</a:t>
            </a:r>
            <a:r>
              <a:rPr lang="en-US" baseline="30000">
                <a:latin typeface="Calibri" pitchFamily="34" charset="0"/>
                <a:sym typeface="Symbol" pitchFamily="18" charset="2"/>
              </a:rPr>
              <a:t>-6</a:t>
            </a:r>
            <a:r>
              <a:rPr lang="en-US">
                <a:latin typeface="Calibri" pitchFamily="34" charset="0"/>
                <a:sym typeface="Symbol" pitchFamily="18" charset="2"/>
              </a:rPr>
              <a:t> = x</a:t>
            </a:r>
            <a:r>
              <a:rPr lang="en-US" baseline="30000">
                <a:latin typeface="Calibri" pitchFamily="34" charset="0"/>
                <a:sym typeface="Symbol" pitchFamily="18" charset="2"/>
              </a:rPr>
              <a:t>2   </a:t>
            </a:r>
          </a:p>
          <a:p>
            <a:pPr algn="l" rtl="0">
              <a:lnSpc>
                <a:spcPct val="70000"/>
              </a:lnSpc>
            </a:pPr>
            <a:endParaRPr lang="en-US">
              <a:latin typeface="Calibri" pitchFamily="34" charset="0"/>
              <a:sym typeface="Symbol" pitchFamily="18" charset="2"/>
            </a:endParaRPr>
          </a:p>
          <a:p>
            <a:pPr algn="l" rtl="0"/>
            <a:r>
              <a:rPr lang="en-US">
                <a:latin typeface="Calibri" pitchFamily="34" charset="0"/>
                <a:sym typeface="Symbol" pitchFamily="18" charset="2"/>
              </a:rPr>
              <a:t>		     2.3  10</a:t>
            </a:r>
            <a:r>
              <a:rPr lang="en-US" baseline="30000">
                <a:latin typeface="Calibri" pitchFamily="34" charset="0"/>
                <a:sym typeface="Symbol" pitchFamily="18" charset="2"/>
              </a:rPr>
              <a:t>-3</a:t>
            </a:r>
            <a:r>
              <a:rPr lang="en-US">
                <a:latin typeface="Calibri" pitchFamily="34" charset="0"/>
                <a:sym typeface="Symbol" pitchFamily="18" charset="2"/>
              </a:rPr>
              <a:t> = x</a:t>
            </a:r>
            <a:endParaRPr lang="en-US">
              <a:latin typeface="Calibri" pitchFamily="34" charset="0"/>
            </a:endParaRPr>
          </a:p>
        </p:txBody>
      </p:sp>
      <p:sp>
        <p:nvSpPr>
          <p:cNvPr id="17" name="Rectangle 3"/>
          <p:cNvSpPr txBox="1">
            <a:spLocks noChangeArrowheads="1"/>
          </p:cNvSpPr>
          <p:nvPr/>
        </p:nvSpPr>
        <p:spPr bwMode="auto">
          <a:xfrm>
            <a:off x="4953000" y="4800600"/>
            <a:ext cx="4191000" cy="1828800"/>
          </a:xfrm>
          <a:prstGeom prst="rect">
            <a:avLst/>
          </a:prstGeom>
          <a:noFill/>
          <a:ln w="9525">
            <a:noFill/>
            <a:miter lim="800000"/>
            <a:headEnd/>
            <a:tailEnd/>
          </a:ln>
        </p:spPr>
        <p:txBody>
          <a:bodyPr/>
          <a:lstStyle/>
          <a:p>
            <a:pPr marL="342900" indent="-342900" algn="l" rtl="0">
              <a:lnSpc>
                <a:spcPct val="90000"/>
              </a:lnSpc>
              <a:spcBef>
                <a:spcPct val="20000"/>
              </a:spcBef>
              <a:defRPr/>
            </a:pPr>
            <a:r>
              <a:rPr lang="en-US" sz="2800" dirty="0">
                <a:latin typeface="+mn-lt"/>
                <a:cs typeface="+mn-cs"/>
              </a:rPr>
              <a:t>pH = -log [H</a:t>
            </a:r>
            <a:r>
              <a:rPr lang="en-US" sz="2800" baseline="-25000" dirty="0">
                <a:latin typeface="+mn-lt"/>
                <a:cs typeface="+mn-cs"/>
              </a:rPr>
              <a:t>3</a:t>
            </a:r>
            <a:r>
              <a:rPr lang="en-US" sz="2800" dirty="0">
                <a:latin typeface="+mn-lt"/>
                <a:cs typeface="+mn-cs"/>
              </a:rPr>
              <a:t>O</a:t>
            </a:r>
            <a:r>
              <a:rPr lang="en-US" sz="2800" baseline="30000" dirty="0">
                <a:latin typeface="+mn-lt"/>
                <a:cs typeface="+mn-cs"/>
              </a:rPr>
              <a:t>+</a:t>
            </a:r>
            <a:r>
              <a:rPr lang="en-US" sz="2800" dirty="0">
                <a:latin typeface="+mn-lt"/>
                <a:cs typeface="+mn-cs"/>
              </a:rPr>
              <a:t>]</a:t>
            </a:r>
          </a:p>
          <a:p>
            <a:pPr marL="342900" indent="-342900" algn="l" rtl="0">
              <a:lnSpc>
                <a:spcPct val="90000"/>
              </a:lnSpc>
              <a:spcBef>
                <a:spcPct val="20000"/>
              </a:spcBef>
              <a:defRPr/>
            </a:pPr>
            <a:r>
              <a:rPr lang="en-US" sz="2800" dirty="0">
                <a:solidFill>
                  <a:schemeClr val="bg1"/>
                </a:solidFill>
                <a:latin typeface="+mn-lt"/>
                <a:cs typeface="+mn-cs"/>
              </a:rPr>
              <a:t>pH </a:t>
            </a:r>
            <a:r>
              <a:rPr lang="en-US" sz="2800" dirty="0">
                <a:latin typeface="+mn-lt"/>
                <a:cs typeface="+mn-cs"/>
              </a:rPr>
              <a:t>= -log (2.3 </a:t>
            </a:r>
            <a:r>
              <a:rPr lang="en-US" sz="2800" dirty="0">
                <a:latin typeface="+mn-lt"/>
                <a:cs typeface="+mn-cs"/>
                <a:sym typeface="Symbol" pitchFamily="18" charset="2"/>
              </a:rPr>
              <a:t> 10</a:t>
            </a:r>
            <a:r>
              <a:rPr lang="en-US" sz="2800" baseline="30000" dirty="0">
                <a:latin typeface="+mn-lt"/>
                <a:cs typeface="+mn-cs"/>
                <a:sym typeface="Symbol" pitchFamily="18" charset="2"/>
              </a:rPr>
              <a:t>-3</a:t>
            </a:r>
            <a:r>
              <a:rPr lang="en-US" sz="2800" dirty="0">
                <a:latin typeface="+mn-lt"/>
                <a:cs typeface="+mn-cs"/>
                <a:sym typeface="Symbol" pitchFamily="18" charset="2"/>
              </a:rPr>
              <a:t>)</a:t>
            </a:r>
          </a:p>
          <a:p>
            <a:pPr marL="342900" indent="-342900" algn="l" rtl="0">
              <a:lnSpc>
                <a:spcPct val="90000"/>
              </a:lnSpc>
              <a:spcBef>
                <a:spcPct val="20000"/>
              </a:spcBef>
              <a:defRPr/>
            </a:pPr>
            <a:r>
              <a:rPr lang="en-US" sz="2800" dirty="0">
                <a:solidFill>
                  <a:schemeClr val="bg1"/>
                </a:solidFill>
                <a:latin typeface="+mn-lt"/>
                <a:cs typeface="+mn-cs"/>
                <a:sym typeface="Symbol" pitchFamily="18" charset="2"/>
              </a:rPr>
              <a:t>pH </a:t>
            </a:r>
            <a:r>
              <a:rPr lang="en-US" sz="2800" dirty="0">
                <a:latin typeface="+mn-lt"/>
                <a:cs typeface="+mn-cs"/>
                <a:sym typeface="Symbol" pitchFamily="18" charset="2"/>
              </a:rPr>
              <a:t>= 2.64</a:t>
            </a:r>
            <a:endParaRPr lang="en-US" sz="2800" dirty="0">
              <a:latin typeface="+mn-lt"/>
              <a:cs typeface="+mn-cs"/>
            </a:endParaRPr>
          </a:p>
        </p:txBody>
      </p:sp>
      <p:pic>
        <p:nvPicPr>
          <p:cNvPr id="19" name="Picture 5" descr="equilibrium"/>
          <p:cNvPicPr>
            <a:picLocks noChangeAspect="1" noChangeArrowheads="1"/>
          </p:cNvPicPr>
          <p:nvPr/>
        </p:nvPicPr>
        <p:blipFill>
          <a:blip r:embed="rId3" cstate="print"/>
          <a:srcRect/>
          <a:stretch>
            <a:fillRect/>
          </a:stretch>
        </p:blipFill>
        <p:spPr bwMode="auto">
          <a:xfrm>
            <a:off x="3851275" y="1196975"/>
            <a:ext cx="1587500" cy="241300"/>
          </a:xfrm>
          <a:prstGeom prst="rect">
            <a:avLst/>
          </a:prstGeom>
          <a:noFill/>
          <a:ln w="9525">
            <a:noFill/>
            <a:miter lim="800000"/>
            <a:headEnd/>
            <a:tailEnd/>
          </a:ln>
        </p:spPr>
      </p:pic>
      <p:sp>
        <p:nvSpPr>
          <p:cNvPr id="678920" name="Slide Number Placeholder 19"/>
          <p:cNvSpPr>
            <a:spLocks noGrp="1"/>
          </p:cNvSpPr>
          <p:nvPr>
            <p:ph type="sldNum" sz="quarter" idx="12"/>
          </p:nvPr>
        </p:nvSpPr>
        <p:spPr>
          <a:noFill/>
        </p:spPr>
        <p:txBody>
          <a:bodyPr/>
          <a:lstStyle/>
          <a:p>
            <a:fld id="{5A1E56A6-B428-4752-895B-405AF329848A}" type="slidenum">
              <a:rPr lang="ar-SA" smtClean="0">
                <a:latin typeface="Arial" pitchFamily="34" charset="0"/>
                <a:cs typeface="Arial" pitchFamily="34" charset="0"/>
              </a:rPr>
              <a:pPr/>
              <a:t>641</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0"/>
                                  </p:stCondLst>
                                  <p:childTnLst>
                                    <p:set>
                                      <p:cBhvr>
                                        <p:cTn id="6" dur="1" fill="hold">
                                          <p:stCondLst>
                                            <p:cond delay="0"/>
                                          </p:stCondLst>
                                        </p:cTn>
                                        <p:tgtEl>
                                          <p:spTgt spid="61443">
                                            <p:txEl>
                                              <p:pRg st="1" end="1"/>
                                            </p:txEl>
                                          </p:spTgt>
                                        </p:tgtEl>
                                        <p:attrNameLst>
                                          <p:attrName>style.visibility</p:attrName>
                                        </p:attrNameLst>
                                      </p:cBhvr>
                                      <p:to>
                                        <p:strVal val="visible"/>
                                      </p:to>
                                    </p:set>
                                    <p:animEffect transition="in" filter="fade">
                                      <p:cBhvr>
                                        <p:cTn id="7" dur="2000"/>
                                        <p:tgtEl>
                                          <p:spTgt spid="614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443">
                                            <p:txEl>
                                              <p:pRg st="2" end="2"/>
                                            </p:txEl>
                                          </p:spTgt>
                                        </p:tgtEl>
                                        <p:attrNameLst>
                                          <p:attrName>style.visibility</p:attrName>
                                        </p:attrNameLst>
                                      </p:cBhvr>
                                      <p:to>
                                        <p:strVal val="visible"/>
                                      </p:to>
                                    </p:set>
                                    <p:animEffect transition="in" filter="fade">
                                      <p:cBhvr>
                                        <p:cTn id="12" dur="2000"/>
                                        <p:tgtEl>
                                          <p:spTgt spid="61443">
                                            <p:txEl>
                                              <p:pRg st="2" end="2"/>
                                            </p:txEl>
                                          </p:spTgt>
                                        </p:tgtEl>
                                      </p:cBhvr>
                                    </p:animEffect>
                                  </p:childTnLst>
                                </p:cTn>
                              </p:par>
                            </p:childTnLst>
                          </p:cTn>
                        </p:par>
                        <p:par>
                          <p:cTn id="13" fill="hold">
                            <p:stCondLst>
                              <p:cond delay="2000"/>
                            </p:stCondLst>
                            <p:childTnLst>
                              <p:par>
                                <p:cTn id="14" presetID="10" presetClass="entr" presetSubtype="0" fill="hold" nodeType="afterEffect">
                                  <p:stCondLst>
                                    <p:cond delay="10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2000"/>
                                        <p:tgtEl>
                                          <p:spTgt spid="2"/>
                                        </p:tgtEl>
                                      </p:cBhvr>
                                    </p:animEffect>
                                  </p:childTnLst>
                                </p:cTn>
                              </p:par>
                            </p:childTnLst>
                          </p:cTn>
                        </p:par>
                        <p:par>
                          <p:cTn id="17" fill="hold">
                            <p:stCondLst>
                              <p:cond delay="500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2000"/>
                                        <p:tgtEl>
                                          <p:spTgt spid="4"/>
                                        </p:tgtEl>
                                      </p:cBhvr>
                                    </p:animEffect>
                                  </p:childTnLst>
                                </p:cTn>
                              </p:par>
                            </p:childTnLst>
                          </p:cTn>
                        </p:par>
                        <p:par>
                          <p:cTn id="21" fill="hold">
                            <p:stCondLst>
                              <p:cond delay="7000"/>
                            </p:stCondLst>
                            <p:childTnLst>
                              <p:par>
                                <p:cTn id="22" presetID="10" presetClass="entr" presetSubtype="0" fill="hold" grpId="0" nodeType="afterEffect">
                                  <p:stCondLst>
                                    <p:cond delay="200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2000"/>
                                        <p:tgtEl>
                                          <p:spTgt spid="16"/>
                                        </p:tgtEl>
                                      </p:cBhvr>
                                    </p:animEffect>
                                  </p:childTnLst>
                                </p:cTn>
                              </p:par>
                            </p:childTnLst>
                          </p:cTn>
                        </p:par>
                        <p:par>
                          <p:cTn id="25" fill="hold">
                            <p:stCondLst>
                              <p:cond delay="11000"/>
                            </p:stCondLst>
                            <p:childTnLst>
                              <p:par>
                                <p:cTn id="26" presetID="10" presetClass="entr" presetSubtype="0" fill="hold" grpId="0" nodeType="afterEffect">
                                  <p:stCondLst>
                                    <p:cond delay="0"/>
                                  </p:stCondLst>
                                  <p:childTnLst>
                                    <p:set>
                                      <p:cBhvr>
                                        <p:cTn id="27" dur="1" fill="hold">
                                          <p:stCondLst>
                                            <p:cond delay="0"/>
                                          </p:stCondLst>
                                        </p:cTn>
                                        <p:tgtEl>
                                          <p:spTgt spid="17">
                                            <p:txEl>
                                              <p:pRg st="1" end="1"/>
                                            </p:txEl>
                                          </p:spTgt>
                                        </p:tgtEl>
                                        <p:attrNameLst>
                                          <p:attrName>style.visibility</p:attrName>
                                        </p:attrNameLst>
                                      </p:cBhvr>
                                      <p:to>
                                        <p:strVal val="visible"/>
                                      </p:to>
                                    </p:set>
                                    <p:animEffect transition="in" filter="fade">
                                      <p:cBhvr>
                                        <p:cTn id="28" dur="2000"/>
                                        <p:tgtEl>
                                          <p:spTgt spid="17">
                                            <p:txEl>
                                              <p:pRg st="1" end="1"/>
                                            </p:txEl>
                                          </p:spTgt>
                                        </p:tgtEl>
                                      </p:cBhvr>
                                    </p:animEffect>
                                  </p:childTnLst>
                                </p:cTn>
                              </p:par>
                            </p:childTnLst>
                          </p:cTn>
                        </p:par>
                        <p:par>
                          <p:cTn id="29" fill="hold">
                            <p:stCondLst>
                              <p:cond delay="13000"/>
                            </p:stCondLst>
                            <p:childTnLst>
                              <p:par>
                                <p:cTn id="30" presetID="10" presetClass="entr" presetSubtype="0" fill="hold" grpId="0" nodeType="afterEffect">
                                  <p:stCondLst>
                                    <p:cond delay="2000"/>
                                  </p:stCondLst>
                                  <p:childTnLst>
                                    <p:set>
                                      <p:cBhvr>
                                        <p:cTn id="31" dur="1" fill="hold">
                                          <p:stCondLst>
                                            <p:cond delay="0"/>
                                          </p:stCondLst>
                                        </p:cTn>
                                        <p:tgtEl>
                                          <p:spTgt spid="17">
                                            <p:txEl>
                                              <p:pRg st="2" end="2"/>
                                            </p:txEl>
                                          </p:spTgt>
                                        </p:tgtEl>
                                        <p:attrNameLst>
                                          <p:attrName>style.visibility</p:attrName>
                                        </p:attrNameLst>
                                      </p:cBhvr>
                                      <p:to>
                                        <p:strVal val="visible"/>
                                      </p:to>
                                    </p:set>
                                    <p:animEffect transition="in" filter="fade">
                                      <p:cBhvr>
                                        <p:cTn id="32" dur="2000"/>
                                        <p:tgtEl>
                                          <p:spTgt spid="17">
                                            <p:txEl>
                                              <p:pRg st="2" end="2"/>
                                            </p:txEl>
                                          </p:spTgt>
                                        </p:tgtEl>
                                      </p:cBhvr>
                                    </p:animEffect>
                                  </p:childTnLst>
                                </p:cTn>
                              </p:par>
                              <p:par>
                                <p:cTn id="33" presetID="10" presetClass="entr" presetSubtype="0" fill="hold" nodeType="withEffect">
                                  <p:stCondLst>
                                    <p:cond delay="400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uild="p"/>
      <p:bldP spid="16" grpId="0"/>
      <p:bldP spid="17" grpId="0" build="p"/>
    </p:bldLst>
  </p:timing>
</p:sld>
</file>

<file path=ppt/slides/slide6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9938" name="Rectangle 2"/>
          <p:cNvSpPr>
            <a:spLocks noGrp="1" noChangeArrowheads="1"/>
          </p:cNvSpPr>
          <p:nvPr>
            <p:ph type="title"/>
          </p:nvPr>
        </p:nvSpPr>
        <p:spPr/>
        <p:txBody>
          <a:bodyPr/>
          <a:lstStyle/>
          <a:p>
            <a:pPr eaLnBrk="1" hangingPunct="1"/>
            <a:r>
              <a:rPr lang="en-US" smtClean="0"/>
              <a:t>Polyprotic Acids…</a:t>
            </a:r>
          </a:p>
        </p:txBody>
      </p:sp>
      <p:sp>
        <p:nvSpPr>
          <p:cNvPr id="66563" name="Rectangle 3"/>
          <p:cNvSpPr>
            <a:spLocks noGrp="1" noChangeArrowheads="1"/>
          </p:cNvSpPr>
          <p:nvPr>
            <p:ph type="body" sz="half" idx="1"/>
          </p:nvPr>
        </p:nvSpPr>
        <p:spPr>
          <a:xfrm>
            <a:off x="800100" y="1447800"/>
            <a:ext cx="7543800" cy="2514600"/>
          </a:xfrm>
        </p:spPr>
        <p:txBody>
          <a:bodyPr/>
          <a:lstStyle/>
          <a:p>
            <a:pPr algn="l" rtl="0" eaLnBrk="1" hangingPunct="1">
              <a:lnSpc>
                <a:spcPct val="90000"/>
              </a:lnSpc>
              <a:buFontTx/>
              <a:buNone/>
            </a:pPr>
            <a:r>
              <a:rPr lang="en-US" sz="2800" smtClean="0"/>
              <a:t>…have more than one acidic proton</a:t>
            </a:r>
          </a:p>
          <a:p>
            <a:pPr algn="l" rtl="0" eaLnBrk="1" hangingPunct="1">
              <a:lnSpc>
                <a:spcPct val="30000"/>
              </a:lnSpc>
              <a:buFontTx/>
              <a:buNone/>
            </a:pPr>
            <a:endParaRPr lang="en-US" sz="2800" smtClean="0"/>
          </a:p>
          <a:p>
            <a:pPr algn="l" rtl="0" eaLnBrk="1" hangingPunct="1">
              <a:lnSpc>
                <a:spcPct val="90000"/>
              </a:lnSpc>
              <a:buFontTx/>
              <a:buNone/>
            </a:pPr>
            <a:r>
              <a:rPr lang="en-US" sz="2800" smtClean="0"/>
              <a:t>	If the difference between the </a:t>
            </a:r>
            <a:r>
              <a:rPr lang="en-US" sz="2800" i="1" smtClean="0"/>
              <a:t>K</a:t>
            </a:r>
            <a:r>
              <a:rPr lang="en-US" sz="2800" i="1" baseline="-25000" smtClean="0"/>
              <a:t>a</a:t>
            </a:r>
            <a:r>
              <a:rPr lang="en-US" sz="2800" smtClean="0"/>
              <a:t> for the first dissociation and subsequent </a:t>
            </a:r>
            <a:r>
              <a:rPr lang="en-US" sz="2800" i="1" smtClean="0"/>
              <a:t>K</a:t>
            </a:r>
            <a:r>
              <a:rPr lang="en-US" sz="2800" i="1" baseline="-25000" smtClean="0"/>
              <a:t>a</a:t>
            </a:r>
            <a:r>
              <a:rPr lang="en-US" sz="2800" smtClean="0"/>
              <a:t> values is 10</a:t>
            </a:r>
            <a:r>
              <a:rPr lang="en-US" sz="2800" baseline="30000" smtClean="0"/>
              <a:t>3</a:t>
            </a:r>
            <a:r>
              <a:rPr lang="en-US" sz="2800" smtClean="0"/>
              <a:t> or more, the pH generally depends </a:t>
            </a:r>
            <a:r>
              <a:rPr lang="en-US" sz="2800" i="1" smtClean="0"/>
              <a:t>only</a:t>
            </a:r>
            <a:r>
              <a:rPr lang="en-US" sz="2800" smtClean="0"/>
              <a:t> on the first dissociation.</a:t>
            </a:r>
          </a:p>
        </p:txBody>
      </p:sp>
      <p:pic>
        <p:nvPicPr>
          <p:cNvPr id="679940" name="Picture 8" descr="16_T03"/>
          <p:cNvPicPr>
            <a:picLocks noGrp="1" noChangeAspect="1" noChangeArrowheads="1"/>
          </p:cNvPicPr>
          <p:nvPr>
            <p:ph sz="half" idx="2"/>
          </p:nvPr>
        </p:nvPicPr>
        <p:blipFill>
          <a:blip r:embed="rId3" cstate="print"/>
          <a:srcRect t="11102" b="8385"/>
          <a:stretch>
            <a:fillRect/>
          </a:stretch>
        </p:blipFill>
        <p:spPr>
          <a:xfrm>
            <a:off x="1181100" y="4191000"/>
            <a:ext cx="6781800" cy="2286000"/>
          </a:xfrm>
        </p:spPr>
      </p:pic>
      <p:sp>
        <p:nvSpPr>
          <p:cNvPr id="679941" name="Slide Number Placeholder 4"/>
          <p:cNvSpPr>
            <a:spLocks noGrp="1"/>
          </p:cNvSpPr>
          <p:nvPr>
            <p:ph type="sldNum" sz="quarter" idx="11"/>
          </p:nvPr>
        </p:nvSpPr>
        <p:spPr>
          <a:xfrm>
            <a:off x="0" y="6237288"/>
            <a:ext cx="1905000" cy="457200"/>
          </a:xfrm>
          <a:noFill/>
        </p:spPr>
        <p:txBody>
          <a:bodyPr/>
          <a:lstStyle/>
          <a:p>
            <a:fld id="{48A32C67-03A2-42E1-9CAE-2C6A80BEC3C1}" type="slidenum">
              <a:rPr lang="ar-SA" smtClean="0">
                <a:latin typeface="Arial" pitchFamily="34" charset="0"/>
                <a:cs typeface="Arial" pitchFamily="34" charset="0"/>
              </a:rPr>
              <a:pPr/>
              <a:t>642</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6563">
                                            <p:txEl>
                                              <p:pRg st="0" end="0"/>
                                            </p:txEl>
                                          </p:spTgt>
                                        </p:tgtEl>
                                        <p:attrNameLst>
                                          <p:attrName>style.visibility</p:attrName>
                                        </p:attrNameLst>
                                      </p:cBhvr>
                                      <p:to>
                                        <p:strVal val="visible"/>
                                      </p:to>
                                    </p:set>
                                    <p:animEffect transition="in" filter="fade">
                                      <p:cBhvr>
                                        <p:cTn id="7" dur="2000"/>
                                        <p:tgtEl>
                                          <p:spTgt spid="66563">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3000"/>
                                  </p:stCondLst>
                                  <p:childTnLst>
                                    <p:set>
                                      <p:cBhvr>
                                        <p:cTn id="10" dur="1" fill="hold">
                                          <p:stCondLst>
                                            <p:cond delay="0"/>
                                          </p:stCondLst>
                                        </p:cTn>
                                        <p:tgtEl>
                                          <p:spTgt spid="66563">
                                            <p:txEl>
                                              <p:pRg st="2" end="2"/>
                                            </p:txEl>
                                          </p:spTgt>
                                        </p:tgtEl>
                                        <p:attrNameLst>
                                          <p:attrName>style.visibility</p:attrName>
                                        </p:attrNameLst>
                                      </p:cBhvr>
                                      <p:to>
                                        <p:strVal val="visible"/>
                                      </p:to>
                                    </p:set>
                                    <p:animEffect transition="in" filter="fade">
                                      <p:cBhvr>
                                        <p:cTn id="11" dur="2000"/>
                                        <p:tgtEl>
                                          <p:spTgt spid="665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p:bldLst>
  </p:timing>
</p:sld>
</file>

<file path=ppt/slides/slide6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962" name="Rectangle 2"/>
          <p:cNvSpPr>
            <a:spLocks noGrp="1" noChangeArrowheads="1"/>
          </p:cNvSpPr>
          <p:nvPr>
            <p:ph type="title"/>
          </p:nvPr>
        </p:nvSpPr>
        <p:spPr/>
        <p:txBody>
          <a:bodyPr/>
          <a:lstStyle/>
          <a:p>
            <a:pPr eaLnBrk="1" hangingPunct="1"/>
            <a:r>
              <a:rPr lang="en-US" smtClean="0"/>
              <a:t>Weak Bases</a:t>
            </a:r>
          </a:p>
        </p:txBody>
      </p:sp>
      <p:sp>
        <p:nvSpPr>
          <p:cNvPr id="680963" name="Rectangle 3"/>
          <p:cNvSpPr>
            <a:spLocks noGrp="1" noChangeArrowheads="1"/>
          </p:cNvSpPr>
          <p:nvPr>
            <p:ph type="body" idx="1"/>
          </p:nvPr>
        </p:nvSpPr>
        <p:spPr>
          <a:xfrm>
            <a:off x="685800" y="1981200"/>
            <a:ext cx="7772400" cy="1219200"/>
          </a:xfrm>
        </p:spPr>
        <p:txBody>
          <a:bodyPr/>
          <a:lstStyle/>
          <a:p>
            <a:pPr algn="l" rtl="0" eaLnBrk="1" hangingPunct="1">
              <a:buFontTx/>
              <a:buNone/>
            </a:pPr>
            <a:r>
              <a:rPr lang="en-US" smtClean="0"/>
              <a:t>	The equilibrium constant expression for this reaction is</a:t>
            </a:r>
          </a:p>
        </p:txBody>
      </p:sp>
      <p:grpSp>
        <p:nvGrpSpPr>
          <p:cNvPr id="2" name="Group 11"/>
          <p:cNvGrpSpPr>
            <a:grpSpLocks/>
          </p:cNvGrpSpPr>
          <p:nvPr/>
        </p:nvGrpSpPr>
        <p:grpSpPr bwMode="auto">
          <a:xfrm>
            <a:off x="3238500" y="3379788"/>
            <a:ext cx="3009900" cy="1066800"/>
            <a:chOff x="2040" y="2129"/>
            <a:chExt cx="1896" cy="672"/>
          </a:xfrm>
        </p:grpSpPr>
        <p:sp>
          <p:nvSpPr>
            <p:cNvPr id="680967" name="Rectangle 6"/>
            <p:cNvSpPr>
              <a:spLocks noChangeArrowheads="1"/>
            </p:cNvSpPr>
            <p:nvPr/>
          </p:nvSpPr>
          <p:spPr bwMode="auto">
            <a:xfrm>
              <a:off x="2621" y="2129"/>
              <a:ext cx="1267" cy="672"/>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[HB] [OH</a:t>
              </a:r>
              <a:r>
                <a:rPr lang="en-US" baseline="30000">
                  <a:solidFill>
                    <a:srgbClr val="C82E32"/>
                  </a:solidFill>
                  <a:latin typeface="Calibri" pitchFamily="34" charset="0"/>
                </a:rPr>
                <a:t>-</a:t>
              </a:r>
              <a:r>
                <a:rPr lang="en-US">
                  <a:solidFill>
                    <a:srgbClr val="C82E32"/>
                  </a:solidFill>
                  <a:latin typeface="Calibri" pitchFamily="34" charset="0"/>
                </a:rPr>
                <a:t>]</a:t>
              </a:r>
            </a:p>
            <a:p>
              <a:r>
                <a:rPr lang="en-US">
                  <a:solidFill>
                    <a:srgbClr val="C82E32"/>
                  </a:solidFill>
                  <a:latin typeface="Calibri" pitchFamily="34" charset="0"/>
                </a:rPr>
                <a:t>[B</a:t>
              </a:r>
              <a:r>
                <a:rPr lang="en-US" baseline="30000">
                  <a:solidFill>
                    <a:srgbClr val="C82E32"/>
                  </a:solidFill>
                  <a:latin typeface="Calibri" pitchFamily="34" charset="0"/>
                </a:rPr>
                <a:t>-</a:t>
              </a:r>
              <a:r>
                <a:rPr lang="en-US">
                  <a:solidFill>
                    <a:srgbClr val="C82E32"/>
                  </a:solidFill>
                  <a:latin typeface="Calibri" pitchFamily="34" charset="0"/>
                </a:rPr>
                <a:t>]</a:t>
              </a:r>
            </a:p>
          </p:txBody>
        </p:sp>
        <p:sp>
          <p:nvSpPr>
            <p:cNvPr id="680968" name="Line 7"/>
            <p:cNvSpPr>
              <a:spLocks noChangeShapeType="1"/>
            </p:cNvSpPr>
            <p:nvPr/>
          </p:nvSpPr>
          <p:spPr bwMode="auto">
            <a:xfrm>
              <a:off x="2648" y="2481"/>
              <a:ext cx="1288" cy="0"/>
            </a:xfrm>
            <a:prstGeom prst="line">
              <a:avLst/>
            </a:prstGeom>
            <a:noFill/>
            <a:ln w="19050">
              <a:solidFill>
                <a:srgbClr val="C82E32"/>
              </a:solidFill>
              <a:round/>
              <a:headEnd/>
              <a:tailEnd/>
            </a:ln>
          </p:spPr>
          <p:txBody>
            <a:bodyPr wrap="none" anchor="ctr"/>
            <a:lstStyle/>
            <a:p>
              <a:endParaRPr lang="en-US"/>
            </a:p>
          </p:txBody>
        </p:sp>
        <p:sp>
          <p:nvSpPr>
            <p:cNvPr id="680969" name="Rectangle 8"/>
            <p:cNvSpPr>
              <a:spLocks noChangeArrowheads="1"/>
            </p:cNvSpPr>
            <p:nvPr/>
          </p:nvSpPr>
          <p:spPr bwMode="auto">
            <a:xfrm>
              <a:off x="2040" y="2282"/>
              <a:ext cx="601" cy="365"/>
            </a:xfrm>
            <a:prstGeom prst="rect">
              <a:avLst/>
            </a:prstGeom>
            <a:noFill/>
            <a:ln w="9525">
              <a:noFill/>
              <a:miter lim="800000"/>
              <a:headEnd/>
              <a:tailEnd/>
            </a:ln>
          </p:spPr>
          <p:txBody>
            <a:bodyPr wrap="none">
              <a:spAutoFit/>
            </a:bodyPr>
            <a:lstStyle/>
            <a:p>
              <a:r>
                <a:rPr lang="en-US" i="1">
                  <a:solidFill>
                    <a:srgbClr val="C82E32"/>
                  </a:solidFill>
                  <a:latin typeface="Calibri" pitchFamily="34" charset="0"/>
                </a:rPr>
                <a:t>K</a:t>
              </a:r>
              <a:r>
                <a:rPr lang="en-US" i="1" baseline="-25000">
                  <a:solidFill>
                    <a:srgbClr val="C82E32"/>
                  </a:solidFill>
                  <a:latin typeface="Calibri" pitchFamily="34" charset="0"/>
                </a:rPr>
                <a:t>b</a:t>
              </a:r>
              <a:r>
                <a:rPr lang="en-US">
                  <a:solidFill>
                    <a:srgbClr val="C82E32"/>
                  </a:solidFill>
                  <a:latin typeface="Calibri" pitchFamily="34" charset="0"/>
                </a:rPr>
                <a:t> =</a:t>
              </a:r>
              <a:endParaRPr lang="en-US" i="1">
                <a:solidFill>
                  <a:srgbClr val="C82E32"/>
                </a:solidFill>
                <a:latin typeface="Calibri" pitchFamily="34" charset="0"/>
              </a:endParaRPr>
            </a:p>
          </p:txBody>
        </p:sp>
      </p:grpSp>
      <p:sp>
        <p:nvSpPr>
          <p:cNvPr id="68618" name="Rectangle 10"/>
          <p:cNvSpPr>
            <a:spLocks noChangeArrowheads="1"/>
          </p:cNvSpPr>
          <p:nvPr/>
        </p:nvSpPr>
        <p:spPr bwMode="auto">
          <a:xfrm>
            <a:off x="495300" y="4797425"/>
            <a:ext cx="7291388" cy="584200"/>
          </a:xfrm>
          <a:prstGeom prst="rect">
            <a:avLst/>
          </a:prstGeom>
          <a:noFill/>
          <a:ln w="9525">
            <a:noFill/>
            <a:miter lim="800000"/>
            <a:headEnd/>
            <a:tailEnd/>
          </a:ln>
        </p:spPr>
        <p:txBody>
          <a:bodyPr wrap="none">
            <a:spAutoFit/>
          </a:bodyPr>
          <a:lstStyle/>
          <a:p>
            <a:pPr algn="l" rtl="0"/>
            <a:r>
              <a:rPr lang="en-US">
                <a:solidFill>
                  <a:srgbClr val="C82E32"/>
                </a:solidFill>
                <a:latin typeface="Calibri" pitchFamily="34" charset="0"/>
              </a:rPr>
              <a:t>where </a:t>
            </a:r>
            <a:r>
              <a:rPr lang="en-US" i="1">
                <a:solidFill>
                  <a:srgbClr val="C82E32"/>
                </a:solidFill>
                <a:latin typeface="Calibri" pitchFamily="34" charset="0"/>
              </a:rPr>
              <a:t>K</a:t>
            </a:r>
            <a:r>
              <a:rPr lang="en-US" i="1" baseline="-25000">
                <a:solidFill>
                  <a:srgbClr val="C82E32"/>
                </a:solidFill>
                <a:latin typeface="Calibri" pitchFamily="34" charset="0"/>
              </a:rPr>
              <a:t>b</a:t>
            </a:r>
            <a:r>
              <a:rPr lang="en-US">
                <a:solidFill>
                  <a:srgbClr val="C82E32"/>
                </a:solidFill>
                <a:latin typeface="Calibri" pitchFamily="34" charset="0"/>
              </a:rPr>
              <a:t> is the base-dissociation constant.</a:t>
            </a:r>
          </a:p>
        </p:txBody>
      </p:sp>
      <p:sp>
        <p:nvSpPr>
          <p:cNvPr id="680966" name="Slide Number Placeholder 8"/>
          <p:cNvSpPr>
            <a:spLocks noGrp="1"/>
          </p:cNvSpPr>
          <p:nvPr>
            <p:ph type="sldNum" sz="quarter" idx="12"/>
          </p:nvPr>
        </p:nvSpPr>
        <p:spPr>
          <a:noFill/>
        </p:spPr>
        <p:txBody>
          <a:bodyPr/>
          <a:lstStyle/>
          <a:p>
            <a:fld id="{E80D6889-B992-4CD0-BC1F-9CC80E60F98D}" type="slidenum">
              <a:rPr lang="ar-SA" smtClean="0">
                <a:latin typeface="Arial" pitchFamily="34" charset="0"/>
                <a:cs typeface="Arial" pitchFamily="34" charset="0"/>
              </a:rPr>
              <a:pPr/>
              <a:t>643</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2000"/>
                                  </p:stCondLst>
                                  <p:childTnLst>
                                    <p:set>
                                      <p:cBhvr>
                                        <p:cTn id="10" dur="1" fill="hold">
                                          <p:stCondLst>
                                            <p:cond delay="0"/>
                                          </p:stCondLst>
                                        </p:cTn>
                                        <p:tgtEl>
                                          <p:spTgt spid="68618"/>
                                        </p:tgtEl>
                                        <p:attrNameLst>
                                          <p:attrName>style.visibility</p:attrName>
                                        </p:attrNameLst>
                                      </p:cBhvr>
                                      <p:to>
                                        <p:strVal val="visible"/>
                                      </p:to>
                                    </p:set>
                                    <p:animEffect transition="in" filter="fade">
                                      <p:cBhvr>
                                        <p:cTn id="11" dur="2000"/>
                                        <p:tgtEl>
                                          <p:spTgt spid="68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8" grpId="0"/>
    </p:bldLst>
  </p:timing>
</p:sld>
</file>

<file path=ppt/slides/slide6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986" name="Rectangle 2"/>
          <p:cNvSpPr>
            <a:spLocks noGrp="1" noChangeArrowheads="1"/>
          </p:cNvSpPr>
          <p:nvPr>
            <p:ph type="title"/>
          </p:nvPr>
        </p:nvSpPr>
        <p:spPr/>
        <p:txBody>
          <a:bodyPr/>
          <a:lstStyle/>
          <a:p>
            <a:pPr eaLnBrk="1" hangingPunct="1"/>
            <a:r>
              <a:rPr lang="en-US" smtClean="0"/>
              <a:t>Weak Bases</a:t>
            </a:r>
          </a:p>
        </p:txBody>
      </p:sp>
      <p:sp>
        <p:nvSpPr>
          <p:cNvPr id="681987" name="Rectangle 3"/>
          <p:cNvSpPr>
            <a:spLocks noGrp="1" noChangeArrowheads="1"/>
          </p:cNvSpPr>
          <p:nvPr>
            <p:ph type="body" sz="half" idx="1"/>
          </p:nvPr>
        </p:nvSpPr>
        <p:spPr>
          <a:xfrm>
            <a:off x="0" y="1447800"/>
            <a:ext cx="9144000" cy="990600"/>
          </a:xfrm>
        </p:spPr>
        <p:txBody>
          <a:bodyPr/>
          <a:lstStyle/>
          <a:p>
            <a:pPr algn="l" rtl="0" eaLnBrk="1" hangingPunct="1">
              <a:buFontTx/>
              <a:buNone/>
            </a:pPr>
            <a:r>
              <a:rPr lang="en-US" i="1" smtClean="0"/>
              <a:t>K</a:t>
            </a:r>
            <a:r>
              <a:rPr lang="en-US" i="1" baseline="-25000" smtClean="0"/>
              <a:t>b</a:t>
            </a:r>
            <a:r>
              <a:rPr lang="en-US" smtClean="0"/>
              <a:t> can be used to find [OH</a:t>
            </a:r>
            <a:r>
              <a:rPr lang="en-US" baseline="30000" smtClean="0"/>
              <a:t>-</a:t>
            </a:r>
            <a:r>
              <a:rPr lang="en-US" smtClean="0"/>
              <a:t>] and, through it, pH.</a:t>
            </a:r>
            <a:endParaRPr lang="en-US" i="1" smtClean="0"/>
          </a:p>
        </p:txBody>
      </p:sp>
      <p:pic>
        <p:nvPicPr>
          <p:cNvPr id="681988" name="Picture 8" descr="16_T04"/>
          <p:cNvPicPr>
            <a:picLocks noGrp="1" noChangeAspect="1" noChangeArrowheads="1"/>
          </p:cNvPicPr>
          <p:nvPr>
            <p:ph sz="half" idx="2"/>
          </p:nvPr>
        </p:nvPicPr>
        <p:blipFill>
          <a:blip r:embed="rId3" cstate="print"/>
          <a:srcRect t="5785" b="5489"/>
          <a:stretch>
            <a:fillRect/>
          </a:stretch>
        </p:blipFill>
        <p:spPr>
          <a:xfrm>
            <a:off x="1044575" y="2209800"/>
            <a:ext cx="7053263" cy="3836988"/>
          </a:xfrm>
        </p:spPr>
      </p:pic>
      <p:sp>
        <p:nvSpPr>
          <p:cNvPr id="681989" name="Slide Number Placeholder 4"/>
          <p:cNvSpPr>
            <a:spLocks noGrp="1"/>
          </p:cNvSpPr>
          <p:nvPr>
            <p:ph type="sldNum" sz="quarter" idx="11"/>
          </p:nvPr>
        </p:nvSpPr>
        <p:spPr>
          <a:xfrm>
            <a:off x="107950" y="6237288"/>
            <a:ext cx="1905000" cy="457200"/>
          </a:xfrm>
          <a:noFill/>
        </p:spPr>
        <p:txBody>
          <a:bodyPr/>
          <a:lstStyle/>
          <a:p>
            <a:fld id="{45B1ED56-231A-47C4-AABF-02E81BF724D2}" type="slidenum">
              <a:rPr lang="ar-SA" smtClean="0">
                <a:latin typeface="Arial" pitchFamily="34" charset="0"/>
                <a:cs typeface="Arial" pitchFamily="34" charset="0"/>
              </a:rPr>
              <a:pPr/>
              <a:t>644</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6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0" name="Rectangle 2"/>
          <p:cNvSpPr>
            <a:spLocks noGrp="1" noChangeArrowheads="1"/>
          </p:cNvSpPr>
          <p:nvPr>
            <p:ph type="title"/>
          </p:nvPr>
        </p:nvSpPr>
        <p:spPr>
          <a:xfrm>
            <a:off x="533400" y="-152400"/>
            <a:ext cx="8229600" cy="1143000"/>
          </a:xfrm>
        </p:spPr>
        <p:txBody>
          <a:bodyPr/>
          <a:lstStyle/>
          <a:p>
            <a:pPr eaLnBrk="1" hangingPunct="1"/>
            <a:r>
              <a:rPr lang="en-US" smtClean="0"/>
              <a:t>pH of Basic Solutions</a:t>
            </a:r>
          </a:p>
        </p:txBody>
      </p:sp>
      <p:sp>
        <p:nvSpPr>
          <p:cNvPr id="683011" name="Rectangle 3"/>
          <p:cNvSpPr>
            <a:spLocks noGrp="1" noChangeArrowheads="1"/>
          </p:cNvSpPr>
          <p:nvPr>
            <p:ph type="body" idx="1"/>
          </p:nvPr>
        </p:nvSpPr>
        <p:spPr>
          <a:xfrm>
            <a:off x="533400" y="838200"/>
            <a:ext cx="8382000" cy="914400"/>
          </a:xfrm>
        </p:spPr>
        <p:txBody>
          <a:bodyPr/>
          <a:lstStyle/>
          <a:p>
            <a:pPr algn="l" rtl="0" eaLnBrk="1" hangingPunct="1">
              <a:buFontTx/>
              <a:buNone/>
            </a:pPr>
            <a:r>
              <a:rPr lang="en-US" smtClean="0"/>
              <a:t>Ex: What is the pH of a 0.15 </a:t>
            </a:r>
            <a:r>
              <a:rPr lang="en-US" i="1" smtClean="0"/>
              <a:t>M</a:t>
            </a:r>
            <a:r>
              <a:rPr lang="en-US" smtClean="0"/>
              <a:t> solution of NH</a:t>
            </a:r>
            <a:r>
              <a:rPr lang="en-US" baseline="-25000" smtClean="0"/>
              <a:t>3</a:t>
            </a:r>
            <a:r>
              <a:rPr lang="en-US" smtClean="0"/>
              <a:t>?</a:t>
            </a:r>
          </a:p>
        </p:txBody>
      </p:sp>
      <p:grpSp>
        <p:nvGrpSpPr>
          <p:cNvPr id="2" name="Group 15"/>
          <p:cNvGrpSpPr>
            <a:grpSpLocks/>
          </p:cNvGrpSpPr>
          <p:nvPr/>
        </p:nvGrpSpPr>
        <p:grpSpPr bwMode="auto">
          <a:xfrm>
            <a:off x="1547813" y="2276475"/>
            <a:ext cx="5516562" cy="1077913"/>
            <a:chOff x="1669" y="2400"/>
            <a:chExt cx="3475" cy="679"/>
          </a:xfrm>
        </p:grpSpPr>
        <p:grpSp>
          <p:nvGrpSpPr>
            <p:cNvPr id="683025" name="Group 13"/>
            <p:cNvGrpSpPr>
              <a:grpSpLocks/>
            </p:cNvGrpSpPr>
            <p:nvPr/>
          </p:nvGrpSpPr>
          <p:grpSpPr bwMode="auto">
            <a:xfrm>
              <a:off x="1669" y="2400"/>
              <a:ext cx="2030" cy="679"/>
              <a:chOff x="2245" y="2465"/>
              <a:chExt cx="2030" cy="679"/>
            </a:xfrm>
          </p:grpSpPr>
          <p:sp>
            <p:nvSpPr>
              <p:cNvPr id="683027" name="Rectangle 10"/>
              <p:cNvSpPr>
                <a:spLocks noChangeArrowheads="1"/>
              </p:cNvSpPr>
              <p:nvPr/>
            </p:nvSpPr>
            <p:spPr bwMode="auto">
              <a:xfrm>
                <a:off x="2893" y="2465"/>
                <a:ext cx="1382" cy="679"/>
              </a:xfrm>
              <a:prstGeom prst="rect">
                <a:avLst/>
              </a:prstGeom>
              <a:noFill/>
              <a:ln w="9525">
                <a:noFill/>
                <a:miter lim="800000"/>
                <a:headEnd/>
                <a:tailEnd/>
              </a:ln>
            </p:spPr>
            <p:txBody>
              <a:bodyPr wrap="none">
                <a:spAutoFit/>
              </a:bodyPr>
              <a:lstStyle/>
              <a:p>
                <a:pPr algn="l" rtl="0"/>
                <a:r>
                  <a:rPr lang="en-US">
                    <a:solidFill>
                      <a:srgbClr val="C82E32"/>
                    </a:solidFill>
                    <a:latin typeface="Calibri" pitchFamily="34" charset="0"/>
                  </a:rPr>
                  <a:t>[NH</a:t>
                </a:r>
                <a:r>
                  <a:rPr lang="en-US" baseline="-25000">
                    <a:solidFill>
                      <a:srgbClr val="C82E32"/>
                    </a:solidFill>
                    <a:latin typeface="Calibri" pitchFamily="34" charset="0"/>
                  </a:rPr>
                  <a:t>4</a:t>
                </a:r>
                <a:r>
                  <a:rPr lang="en-US" baseline="30000">
                    <a:solidFill>
                      <a:srgbClr val="C82E32"/>
                    </a:solidFill>
                    <a:latin typeface="Calibri" pitchFamily="34" charset="0"/>
                  </a:rPr>
                  <a:t>+</a:t>
                </a:r>
                <a:r>
                  <a:rPr lang="en-US">
                    <a:solidFill>
                      <a:srgbClr val="C82E32"/>
                    </a:solidFill>
                    <a:latin typeface="Calibri" pitchFamily="34" charset="0"/>
                  </a:rPr>
                  <a:t>] [OH</a:t>
                </a:r>
                <a:r>
                  <a:rPr lang="en-US" baseline="30000">
                    <a:solidFill>
                      <a:srgbClr val="C82E32"/>
                    </a:solidFill>
                    <a:latin typeface="Calibri" pitchFamily="34" charset="0"/>
                  </a:rPr>
                  <a:t>-</a:t>
                </a:r>
                <a:r>
                  <a:rPr lang="en-US">
                    <a:solidFill>
                      <a:srgbClr val="C82E32"/>
                    </a:solidFill>
                    <a:latin typeface="Calibri" pitchFamily="34" charset="0"/>
                  </a:rPr>
                  <a:t>]</a:t>
                </a:r>
              </a:p>
              <a:p>
                <a:pPr algn="l" rtl="0"/>
                <a:r>
                  <a:rPr lang="en-US">
                    <a:solidFill>
                      <a:srgbClr val="C82E32"/>
                    </a:solidFill>
                    <a:latin typeface="Calibri" pitchFamily="34" charset="0"/>
                  </a:rPr>
                  <a:t>[NH</a:t>
                </a:r>
                <a:r>
                  <a:rPr lang="en-US" baseline="-25000">
                    <a:solidFill>
                      <a:srgbClr val="C82E32"/>
                    </a:solidFill>
                    <a:latin typeface="Calibri" pitchFamily="34" charset="0"/>
                  </a:rPr>
                  <a:t>3</a:t>
                </a:r>
                <a:r>
                  <a:rPr lang="en-US">
                    <a:solidFill>
                      <a:srgbClr val="C82E32"/>
                    </a:solidFill>
                    <a:latin typeface="Calibri" pitchFamily="34" charset="0"/>
                  </a:rPr>
                  <a:t>]</a:t>
                </a:r>
              </a:p>
            </p:txBody>
          </p:sp>
          <p:sp>
            <p:nvSpPr>
              <p:cNvPr id="683028" name="Line 11"/>
              <p:cNvSpPr>
                <a:spLocks noChangeShapeType="1"/>
              </p:cNvSpPr>
              <p:nvPr/>
            </p:nvSpPr>
            <p:spPr bwMode="auto">
              <a:xfrm>
                <a:off x="2880" y="2815"/>
                <a:ext cx="1392" cy="0"/>
              </a:xfrm>
              <a:prstGeom prst="line">
                <a:avLst/>
              </a:prstGeom>
              <a:noFill/>
              <a:ln w="19050">
                <a:solidFill>
                  <a:srgbClr val="C82E32"/>
                </a:solidFill>
                <a:round/>
                <a:headEnd/>
                <a:tailEnd/>
              </a:ln>
            </p:spPr>
            <p:txBody>
              <a:bodyPr wrap="none" anchor="ctr"/>
              <a:lstStyle/>
              <a:p>
                <a:endParaRPr lang="en-US"/>
              </a:p>
            </p:txBody>
          </p:sp>
          <p:sp>
            <p:nvSpPr>
              <p:cNvPr id="683029" name="Rectangle 12"/>
              <p:cNvSpPr>
                <a:spLocks noChangeArrowheads="1"/>
              </p:cNvSpPr>
              <p:nvPr/>
            </p:nvSpPr>
            <p:spPr bwMode="auto">
              <a:xfrm>
                <a:off x="2245" y="2600"/>
                <a:ext cx="527" cy="368"/>
              </a:xfrm>
              <a:prstGeom prst="rect">
                <a:avLst/>
              </a:prstGeom>
              <a:noFill/>
              <a:ln w="9525">
                <a:noFill/>
                <a:miter lim="800000"/>
                <a:headEnd/>
                <a:tailEnd/>
              </a:ln>
            </p:spPr>
            <p:txBody>
              <a:bodyPr wrap="none">
                <a:spAutoFit/>
              </a:bodyPr>
              <a:lstStyle/>
              <a:p>
                <a:pPr algn="l" rtl="0"/>
                <a:r>
                  <a:rPr lang="en-US" i="1">
                    <a:solidFill>
                      <a:srgbClr val="C82E32"/>
                    </a:solidFill>
                    <a:latin typeface="Calibri" pitchFamily="34" charset="0"/>
                  </a:rPr>
                  <a:t>K</a:t>
                </a:r>
                <a:r>
                  <a:rPr lang="en-US" i="1" baseline="-25000">
                    <a:solidFill>
                      <a:srgbClr val="C82E32"/>
                    </a:solidFill>
                    <a:latin typeface="Calibri" pitchFamily="34" charset="0"/>
                  </a:rPr>
                  <a:t>b</a:t>
                </a:r>
                <a:r>
                  <a:rPr lang="en-US">
                    <a:solidFill>
                      <a:srgbClr val="C82E32"/>
                    </a:solidFill>
                    <a:latin typeface="Calibri" pitchFamily="34" charset="0"/>
                  </a:rPr>
                  <a:t> =</a:t>
                </a:r>
                <a:endParaRPr lang="en-US" i="1">
                  <a:solidFill>
                    <a:srgbClr val="C82E32"/>
                  </a:solidFill>
                  <a:latin typeface="Calibri" pitchFamily="34" charset="0"/>
                </a:endParaRPr>
              </a:p>
            </p:txBody>
          </p:sp>
        </p:grpSp>
        <p:sp>
          <p:nvSpPr>
            <p:cNvPr id="683026" name="Rectangle 14"/>
            <p:cNvSpPr>
              <a:spLocks noChangeArrowheads="1"/>
            </p:cNvSpPr>
            <p:nvPr/>
          </p:nvSpPr>
          <p:spPr bwMode="auto">
            <a:xfrm>
              <a:off x="3849" y="2554"/>
              <a:ext cx="1295" cy="368"/>
            </a:xfrm>
            <a:prstGeom prst="rect">
              <a:avLst/>
            </a:prstGeom>
            <a:noFill/>
            <a:ln w="9525">
              <a:noFill/>
              <a:miter lim="800000"/>
              <a:headEnd/>
              <a:tailEnd/>
            </a:ln>
          </p:spPr>
          <p:txBody>
            <a:bodyPr wrap="none">
              <a:spAutoFit/>
            </a:bodyPr>
            <a:lstStyle/>
            <a:p>
              <a:pPr algn="l" rtl="0"/>
              <a:r>
                <a:rPr lang="en-US">
                  <a:solidFill>
                    <a:srgbClr val="C82E32"/>
                  </a:solidFill>
                  <a:latin typeface="Calibri" pitchFamily="34" charset="0"/>
                </a:rPr>
                <a:t>= 1.8 </a:t>
              </a:r>
              <a:r>
                <a:rPr lang="en-US">
                  <a:solidFill>
                    <a:srgbClr val="C82E32"/>
                  </a:solidFill>
                  <a:latin typeface="Calibri" pitchFamily="34" charset="0"/>
                  <a:sym typeface="Symbol" pitchFamily="18" charset="2"/>
                </a:rPr>
                <a:t> 10</a:t>
              </a:r>
              <a:r>
                <a:rPr lang="en-US" baseline="30000">
                  <a:solidFill>
                    <a:srgbClr val="C82E32"/>
                  </a:solidFill>
                  <a:latin typeface="Calibri" pitchFamily="34" charset="0"/>
                  <a:sym typeface="Symbol" pitchFamily="18" charset="2"/>
                </a:rPr>
                <a:t>-5</a:t>
              </a:r>
              <a:endParaRPr lang="en-US">
                <a:solidFill>
                  <a:srgbClr val="C82E32"/>
                </a:solidFill>
                <a:latin typeface="Calibri" pitchFamily="34" charset="0"/>
              </a:endParaRPr>
            </a:p>
          </p:txBody>
        </p:sp>
      </p:grpSp>
      <p:grpSp>
        <p:nvGrpSpPr>
          <p:cNvPr id="4" name="Group 18"/>
          <p:cNvGrpSpPr>
            <a:grpSpLocks/>
          </p:cNvGrpSpPr>
          <p:nvPr/>
        </p:nvGrpSpPr>
        <p:grpSpPr bwMode="auto">
          <a:xfrm>
            <a:off x="900113" y="1773238"/>
            <a:ext cx="8013700" cy="525462"/>
            <a:chOff x="338" y="1832"/>
            <a:chExt cx="4970" cy="331"/>
          </a:xfrm>
        </p:grpSpPr>
        <p:sp>
          <p:nvSpPr>
            <p:cNvPr id="683022" name="Rectangle 4"/>
            <p:cNvSpPr>
              <a:spLocks noChangeArrowheads="1"/>
            </p:cNvSpPr>
            <p:nvPr/>
          </p:nvSpPr>
          <p:spPr bwMode="auto">
            <a:xfrm>
              <a:off x="338" y="1832"/>
              <a:ext cx="1544" cy="330"/>
            </a:xfrm>
            <a:prstGeom prst="rect">
              <a:avLst/>
            </a:prstGeom>
            <a:noFill/>
            <a:ln w="9525">
              <a:noFill/>
              <a:miter lim="800000"/>
              <a:headEnd/>
              <a:tailEnd/>
            </a:ln>
          </p:spPr>
          <p:txBody>
            <a:bodyPr wrap="none">
              <a:spAutoFit/>
            </a:bodyPr>
            <a:lstStyle/>
            <a:p>
              <a:pPr rtl="0"/>
              <a:r>
                <a:rPr lang="en-US" sz="2800">
                  <a:solidFill>
                    <a:srgbClr val="C82E32"/>
                  </a:solidFill>
                  <a:latin typeface="Calibri" pitchFamily="34" charset="0"/>
                </a:rPr>
                <a:t>NH</a:t>
              </a:r>
              <a:r>
                <a:rPr lang="en-US" sz="2800" baseline="-25000">
                  <a:solidFill>
                    <a:srgbClr val="C82E32"/>
                  </a:solidFill>
                  <a:latin typeface="Calibri" pitchFamily="34" charset="0"/>
                </a:rPr>
                <a:t>3</a:t>
              </a:r>
              <a:r>
                <a:rPr lang="en-US" sz="2800">
                  <a:solidFill>
                    <a:srgbClr val="C82E32"/>
                  </a:solidFill>
                  <a:latin typeface="Calibri" pitchFamily="34" charset="0"/>
                </a:rPr>
                <a:t> </a:t>
              </a:r>
              <a:r>
                <a:rPr lang="en-US" sz="2000">
                  <a:solidFill>
                    <a:srgbClr val="C82E32"/>
                  </a:solidFill>
                  <a:latin typeface="Calibri" pitchFamily="34" charset="0"/>
                </a:rPr>
                <a:t>(</a:t>
              </a:r>
              <a:r>
                <a:rPr lang="en-US" sz="2000" i="1">
                  <a:solidFill>
                    <a:srgbClr val="C82E32"/>
                  </a:solidFill>
                  <a:latin typeface="Calibri" pitchFamily="34" charset="0"/>
                </a:rPr>
                <a:t>aq</a:t>
              </a:r>
              <a:r>
                <a:rPr lang="en-US" sz="2000">
                  <a:solidFill>
                    <a:srgbClr val="C82E32"/>
                  </a:solidFill>
                  <a:latin typeface="Calibri" pitchFamily="34" charset="0"/>
                </a:rPr>
                <a:t>)</a:t>
              </a:r>
              <a:r>
                <a:rPr lang="en-US" sz="2800">
                  <a:solidFill>
                    <a:srgbClr val="C82E32"/>
                  </a:solidFill>
                  <a:latin typeface="Calibri" pitchFamily="34" charset="0"/>
                </a:rPr>
                <a:t> + H</a:t>
              </a:r>
              <a:r>
                <a:rPr lang="en-US" sz="2800" baseline="-25000">
                  <a:solidFill>
                    <a:srgbClr val="C82E32"/>
                  </a:solidFill>
                  <a:latin typeface="Calibri" pitchFamily="34" charset="0"/>
                </a:rPr>
                <a:t>2</a:t>
              </a:r>
              <a:r>
                <a:rPr lang="en-US" sz="2800">
                  <a:solidFill>
                    <a:srgbClr val="C82E32"/>
                  </a:solidFill>
                  <a:latin typeface="Calibri" pitchFamily="34" charset="0"/>
                </a:rPr>
                <a:t>O </a:t>
              </a:r>
              <a:r>
                <a:rPr lang="en-US" sz="2000">
                  <a:solidFill>
                    <a:srgbClr val="C82E32"/>
                  </a:solidFill>
                  <a:latin typeface="Calibri" pitchFamily="34" charset="0"/>
                </a:rPr>
                <a:t>(</a:t>
              </a:r>
              <a:r>
                <a:rPr lang="en-US" sz="2000" i="1">
                  <a:solidFill>
                    <a:srgbClr val="C82E32"/>
                  </a:solidFill>
                  <a:latin typeface="Calibri" pitchFamily="34" charset="0"/>
                </a:rPr>
                <a:t>l</a:t>
              </a:r>
              <a:r>
                <a:rPr lang="en-US" sz="2000">
                  <a:solidFill>
                    <a:srgbClr val="C82E32"/>
                  </a:solidFill>
                  <a:latin typeface="Calibri" pitchFamily="34" charset="0"/>
                </a:rPr>
                <a:t>)</a:t>
              </a:r>
              <a:endParaRPr lang="en-US" sz="2800">
                <a:solidFill>
                  <a:srgbClr val="C82E32"/>
                </a:solidFill>
                <a:latin typeface="Calibri" pitchFamily="34" charset="0"/>
              </a:endParaRPr>
            </a:p>
          </p:txBody>
        </p:sp>
        <p:sp>
          <p:nvSpPr>
            <p:cNvPr id="683023" name="Rectangle 5"/>
            <p:cNvSpPr>
              <a:spLocks noChangeArrowheads="1"/>
            </p:cNvSpPr>
            <p:nvPr/>
          </p:nvSpPr>
          <p:spPr bwMode="auto">
            <a:xfrm>
              <a:off x="3611" y="1833"/>
              <a:ext cx="1697" cy="330"/>
            </a:xfrm>
            <a:prstGeom prst="rect">
              <a:avLst/>
            </a:prstGeom>
            <a:noFill/>
            <a:ln w="9525">
              <a:noFill/>
              <a:miter lim="800000"/>
              <a:headEnd/>
              <a:tailEnd/>
            </a:ln>
          </p:spPr>
          <p:txBody>
            <a:bodyPr wrap="none">
              <a:spAutoFit/>
            </a:bodyPr>
            <a:lstStyle/>
            <a:p>
              <a:pPr rtl="0"/>
              <a:r>
                <a:rPr lang="en-US" sz="2800">
                  <a:solidFill>
                    <a:srgbClr val="C82E32"/>
                  </a:solidFill>
                  <a:latin typeface="Calibri" pitchFamily="34" charset="0"/>
                </a:rPr>
                <a:t>NH</a:t>
              </a:r>
              <a:r>
                <a:rPr lang="en-US" sz="2800" baseline="-25000">
                  <a:solidFill>
                    <a:srgbClr val="C82E32"/>
                  </a:solidFill>
                  <a:latin typeface="Calibri" pitchFamily="34" charset="0"/>
                </a:rPr>
                <a:t>4</a:t>
              </a:r>
              <a:r>
                <a:rPr lang="en-US" sz="2800" baseline="30000">
                  <a:solidFill>
                    <a:srgbClr val="C82E32"/>
                  </a:solidFill>
                  <a:latin typeface="Calibri" pitchFamily="34" charset="0"/>
                </a:rPr>
                <a:t>+ </a:t>
              </a:r>
              <a:r>
                <a:rPr lang="en-US" sz="2000">
                  <a:solidFill>
                    <a:srgbClr val="C82E32"/>
                  </a:solidFill>
                  <a:latin typeface="Calibri" pitchFamily="34" charset="0"/>
                </a:rPr>
                <a:t>(</a:t>
              </a:r>
              <a:r>
                <a:rPr lang="en-US" sz="2000" i="1">
                  <a:solidFill>
                    <a:srgbClr val="C82E32"/>
                  </a:solidFill>
                  <a:latin typeface="Calibri" pitchFamily="34" charset="0"/>
                </a:rPr>
                <a:t>aq</a:t>
              </a:r>
              <a:r>
                <a:rPr lang="en-US" sz="2000">
                  <a:solidFill>
                    <a:srgbClr val="C82E32"/>
                  </a:solidFill>
                  <a:latin typeface="Calibri" pitchFamily="34" charset="0"/>
                </a:rPr>
                <a:t>)</a:t>
              </a:r>
              <a:r>
                <a:rPr lang="en-US" sz="2800">
                  <a:solidFill>
                    <a:srgbClr val="C82E32"/>
                  </a:solidFill>
                  <a:latin typeface="Calibri" pitchFamily="34" charset="0"/>
                </a:rPr>
                <a:t> + OH</a:t>
              </a:r>
              <a:r>
                <a:rPr lang="en-US" sz="2800" baseline="30000">
                  <a:solidFill>
                    <a:srgbClr val="C82E32"/>
                  </a:solidFill>
                  <a:latin typeface="Calibri" pitchFamily="34" charset="0"/>
                </a:rPr>
                <a:t>-</a:t>
              </a:r>
              <a:r>
                <a:rPr lang="en-US" sz="2800">
                  <a:solidFill>
                    <a:srgbClr val="C82E32"/>
                  </a:solidFill>
                  <a:latin typeface="Calibri" pitchFamily="34" charset="0"/>
                </a:rPr>
                <a:t> </a:t>
              </a:r>
              <a:r>
                <a:rPr lang="en-US" sz="2000">
                  <a:solidFill>
                    <a:srgbClr val="C82E32"/>
                  </a:solidFill>
                  <a:latin typeface="Calibri" pitchFamily="34" charset="0"/>
                </a:rPr>
                <a:t>(</a:t>
              </a:r>
              <a:r>
                <a:rPr lang="en-US" sz="2000" i="1">
                  <a:solidFill>
                    <a:srgbClr val="C82E32"/>
                  </a:solidFill>
                  <a:latin typeface="Calibri" pitchFamily="34" charset="0"/>
                </a:rPr>
                <a:t>aq</a:t>
              </a:r>
              <a:r>
                <a:rPr lang="en-US" sz="2000">
                  <a:solidFill>
                    <a:srgbClr val="C82E32"/>
                  </a:solidFill>
                  <a:latin typeface="Calibri" pitchFamily="34" charset="0"/>
                </a:rPr>
                <a:t>)</a:t>
              </a:r>
              <a:endParaRPr lang="en-US" sz="2800">
                <a:solidFill>
                  <a:srgbClr val="C82E32"/>
                </a:solidFill>
                <a:latin typeface="Calibri" pitchFamily="34" charset="0"/>
              </a:endParaRPr>
            </a:p>
          </p:txBody>
        </p:sp>
        <p:pic>
          <p:nvPicPr>
            <p:cNvPr id="683024" name="Picture 16" descr="equilibrium"/>
            <p:cNvPicPr>
              <a:picLocks noChangeAspect="1" noChangeArrowheads="1"/>
            </p:cNvPicPr>
            <p:nvPr/>
          </p:nvPicPr>
          <p:blipFill>
            <a:blip r:embed="rId3" cstate="print"/>
            <a:srcRect/>
            <a:stretch>
              <a:fillRect/>
            </a:stretch>
          </p:blipFill>
          <p:spPr bwMode="auto">
            <a:xfrm>
              <a:off x="2298" y="1920"/>
              <a:ext cx="1000" cy="152"/>
            </a:xfrm>
            <a:prstGeom prst="rect">
              <a:avLst/>
            </a:prstGeom>
            <a:noFill/>
            <a:ln w="9525">
              <a:noFill/>
              <a:miter lim="800000"/>
              <a:headEnd/>
              <a:tailEnd/>
            </a:ln>
          </p:spPr>
        </p:pic>
      </p:grpSp>
      <p:grpSp>
        <p:nvGrpSpPr>
          <p:cNvPr id="683014" name="Group 4"/>
          <p:cNvGrpSpPr>
            <a:grpSpLocks/>
          </p:cNvGrpSpPr>
          <p:nvPr/>
        </p:nvGrpSpPr>
        <p:grpSpPr bwMode="auto">
          <a:xfrm>
            <a:off x="2411413" y="3141663"/>
            <a:ext cx="3581400" cy="1066800"/>
            <a:chOff x="624" y="2064"/>
            <a:chExt cx="2256" cy="672"/>
          </a:xfrm>
        </p:grpSpPr>
        <p:grpSp>
          <p:nvGrpSpPr>
            <p:cNvPr id="683018" name="Group 5"/>
            <p:cNvGrpSpPr>
              <a:grpSpLocks/>
            </p:cNvGrpSpPr>
            <p:nvPr/>
          </p:nvGrpSpPr>
          <p:grpSpPr bwMode="auto">
            <a:xfrm>
              <a:off x="2064" y="2064"/>
              <a:ext cx="816" cy="672"/>
              <a:chOff x="1440" y="2635"/>
              <a:chExt cx="816" cy="672"/>
            </a:xfrm>
          </p:grpSpPr>
          <p:sp>
            <p:nvSpPr>
              <p:cNvPr id="683020" name="Rectangle 6"/>
              <p:cNvSpPr>
                <a:spLocks noChangeArrowheads="1"/>
              </p:cNvSpPr>
              <p:nvPr/>
            </p:nvSpPr>
            <p:spPr bwMode="auto">
              <a:xfrm>
                <a:off x="1458" y="2635"/>
                <a:ext cx="785" cy="672"/>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(x)</a:t>
                </a:r>
                <a:r>
                  <a:rPr lang="en-US" baseline="30000">
                    <a:solidFill>
                      <a:srgbClr val="C82E32"/>
                    </a:solidFill>
                    <a:latin typeface="Calibri" pitchFamily="34" charset="0"/>
                  </a:rPr>
                  <a:t>2</a:t>
                </a:r>
                <a:endParaRPr lang="en-US">
                  <a:solidFill>
                    <a:srgbClr val="C82E32"/>
                  </a:solidFill>
                  <a:latin typeface="Calibri" pitchFamily="34" charset="0"/>
                </a:endParaRPr>
              </a:p>
              <a:p>
                <a:r>
                  <a:rPr lang="en-US">
                    <a:solidFill>
                      <a:srgbClr val="C82E32"/>
                    </a:solidFill>
                    <a:latin typeface="Calibri" pitchFamily="34" charset="0"/>
                  </a:rPr>
                  <a:t>(0.15)</a:t>
                </a:r>
              </a:p>
            </p:txBody>
          </p:sp>
          <p:sp>
            <p:nvSpPr>
              <p:cNvPr id="683021" name="Line 7"/>
              <p:cNvSpPr>
                <a:spLocks noChangeShapeType="1"/>
              </p:cNvSpPr>
              <p:nvPr/>
            </p:nvSpPr>
            <p:spPr bwMode="auto">
              <a:xfrm>
                <a:off x="1440" y="3000"/>
                <a:ext cx="816" cy="0"/>
              </a:xfrm>
              <a:prstGeom prst="line">
                <a:avLst/>
              </a:prstGeom>
              <a:noFill/>
              <a:ln w="19050">
                <a:solidFill>
                  <a:srgbClr val="C82E32"/>
                </a:solidFill>
                <a:round/>
                <a:headEnd/>
                <a:tailEnd/>
              </a:ln>
            </p:spPr>
            <p:txBody>
              <a:bodyPr wrap="none" anchor="ctr"/>
              <a:lstStyle/>
              <a:p>
                <a:endParaRPr lang="en-US"/>
              </a:p>
            </p:txBody>
          </p:sp>
        </p:grpSp>
        <p:sp>
          <p:nvSpPr>
            <p:cNvPr id="683019" name="Rectangle 8"/>
            <p:cNvSpPr>
              <a:spLocks noChangeArrowheads="1"/>
            </p:cNvSpPr>
            <p:nvPr/>
          </p:nvSpPr>
          <p:spPr bwMode="auto">
            <a:xfrm>
              <a:off x="624" y="2218"/>
              <a:ext cx="1409" cy="365"/>
            </a:xfrm>
            <a:prstGeom prst="rect">
              <a:avLst/>
            </a:prstGeom>
            <a:noFill/>
            <a:ln w="9525">
              <a:noFill/>
              <a:miter lim="800000"/>
              <a:headEnd/>
              <a:tailEnd/>
            </a:ln>
          </p:spPr>
          <p:txBody>
            <a:bodyPr wrap="none">
              <a:spAutoFit/>
            </a:bodyPr>
            <a:lstStyle/>
            <a:p>
              <a:r>
                <a:rPr lang="en-US">
                  <a:solidFill>
                    <a:srgbClr val="C82E32"/>
                  </a:solidFill>
                  <a:latin typeface="Calibri" pitchFamily="34" charset="0"/>
                </a:rPr>
                <a:t>1.8 </a:t>
              </a:r>
              <a:r>
                <a:rPr lang="en-US">
                  <a:solidFill>
                    <a:srgbClr val="C82E32"/>
                  </a:solidFill>
                  <a:latin typeface="Calibri" pitchFamily="34" charset="0"/>
                  <a:sym typeface="Symbol" pitchFamily="18" charset="2"/>
                </a:rPr>
                <a:t> 10</a:t>
              </a:r>
              <a:r>
                <a:rPr lang="en-US" baseline="30000">
                  <a:solidFill>
                    <a:srgbClr val="C82E32"/>
                  </a:solidFill>
                  <a:latin typeface="Calibri" pitchFamily="34" charset="0"/>
                  <a:sym typeface="Symbol" pitchFamily="18" charset="2"/>
                </a:rPr>
                <a:t>-5</a:t>
              </a:r>
              <a:r>
                <a:rPr lang="en-US">
                  <a:solidFill>
                    <a:srgbClr val="C82E32"/>
                  </a:solidFill>
                  <a:latin typeface="Calibri" pitchFamily="34" charset="0"/>
                  <a:sym typeface="Symbol" pitchFamily="18" charset="2"/>
                </a:rPr>
                <a:t> =</a:t>
              </a:r>
            </a:p>
          </p:txBody>
        </p:sp>
      </p:grpSp>
      <p:sp>
        <p:nvSpPr>
          <p:cNvPr id="19" name="Rectangle 3"/>
          <p:cNvSpPr txBox="1">
            <a:spLocks noChangeArrowheads="1"/>
          </p:cNvSpPr>
          <p:nvPr/>
        </p:nvSpPr>
        <p:spPr bwMode="auto">
          <a:xfrm>
            <a:off x="179388" y="4292600"/>
            <a:ext cx="4191000" cy="2362200"/>
          </a:xfrm>
          <a:prstGeom prst="rect">
            <a:avLst/>
          </a:prstGeom>
          <a:noFill/>
          <a:ln w="9525">
            <a:noFill/>
            <a:miter lim="800000"/>
            <a:headEnd/>
            <a:tailEnd/>
          </a:ln>
        </p:spPr>
        <p:txBody>
          <a:bodyPr/>
          <a:lstStyle/>
          <a:p>
            <a:pPr marL="342900" indent="-342900" algn="l" rtl="0">
              <a:spcBef>
                <a:spcPct val="20000"/>
              </a:spcBef>
              <a:defRPr/>
            </a:pPr>
            <a:r>
              <a:rPr lang="en-US" sz="2800" dirty="0">
                <a:latin typeface="+mn-lt"/>
                <a:cs typeface="+mn-cs"/>
              </a:rPr>
              <a:t>(1.8 </a:t>
            </a:r>
            <a:r>
              <a:rPr lang="en-US" sz="2800" dirty="0">
                <a:latin typeface="+mn-lt"/>
                <a:cs typeface="+mn-cs"/>
                <a:sym typeface="Symbol" pitchFamily="18" charset="2"/>
              </a:rPr>
              <a:t> 10</a:t>
            </a:r>
            <a:r>
              <a:rPr lang="en-US" sz="2800" baseline="30000" dirty="0">
                <a:latin typeface="+mn-lt"/>
                <a:cs typeface="+mn-cs"/>
                <a:sym typeface="Symbol" pitchFamily="18" charset="2"/>
              </a:rPr>
              <a:t>-5</a:t>
            </a:r>
            <a:r>
              <a:rPr lang="en-US" sz="2800" dirty="0">
                <a:latin typeface="+mn-lt"/>
                <a:cs typeface="+mn-cs"/>
                <a:sym typeface="Symbol" pitchFamily="18" charset="2"/>
              </a:rPr>
              <a:t>) (0.15) = x</a:t>
            </a:r>
            <a:r>
              <a:rPr lang="en-US" sz="2800" baseline="30000" dirty="0">
                <a:latin typeface="+mn-lt"/>
                <a:cs typeface="+mn-cs"/>
                <a:sym typeface="Symbol" pitchFamily="18" charset="2"/>
              </a:rPr>
              <a:t>2</a:t>
            </a:r>
            <a:endParaRPr lang="en-US" sz="2800" dirty="0">
              <a:latin typeface="+mn-lt"/>
              <a:cs typeface="+mn-cs"/>
              <a:sym typeface="Symbol" pitchFamily="18" charset="2"/>
            </a:endParaRPr>
          </a:p>
          <a:p>
            <a:pPr marL="342900" indent="-342900" algn="l" rtl="0">
              <a:spcBef>
                <a:spcPct val="20000"/>
              </a:spcBef>
              <a:defRPr/>
            </a:pPr>
            <a:r>
              <a:rPr lang="en-US" sz="2800" dirty="0">
                <a:latin typeface="+mn-lt"/>
                <a:cs typeface="+mn-cs"/>
                <a:sym typeface="Symbol" pitchFamily="18" charset="2"/>
              </a:rPr>
              <a:t>2.7  10</a:t>
            </a:r>
            <a:r>
              <a:rPr lang="en-US" sz="2800" baseline="30000" dirty="0">
                <a:latin typeface="+mn-lt"/>
                <a:cs typeface="+mn-cs"/>
                <a:sym typeface="Symbol" pitchFamily="18" charset="2"/>
              </a:rPr>
              <a:t>-6</a:t>
            </a:r>
            <a:r>
              <a:rPr lang="en-US" sz="2800" dirty="0">
                <a:latin typeface="+mn-lt"/>
                <a:cs typeface="+mn-cs"/>
                <a:sym typeface="Symbol" pitchFamily="18" charset="2"/>
              </a:rPr>
              <a:t> = x</a:t>
            </a:r>
            <a:r>
              <a:rPr lang="en-US" sz="2800" baseline="30000" dirty="0">
                <a:latin typeface="+mn-lt"/>
                <a:cs typeface="+mn-cs"/>
                <a:sym typeface="Symbol" pitchFamily="18" charset="2"/>
              </a:rPr>
              <a:t>2</a:t>
            </a:r>
            <a:endParaRPr lang="en-US" sz="2800" dirty="0">
              <a:latin typeface="+mn-lt"/>
              <a:cs typeface="+mn-cs"/>
              <a:sym typeface="Symbol" pitchFamily="18" charset="2"/>
            </a:endParaRPr>
          </a:p>
          <a:p>
            <a:pPr marL="342900" indent="-342900" algn="l" rtl="0">
              <a:spcBef>
                <a:spcPct val="20000"/>
              </a:spcBef>
              <a:defRPr/>
            </a:pPr>
            <a:r>
              <a:rPr lang="en-US" sz="2800" dirty="0">
                <a:latin typeface="+mn-lt"/>
                <a:cs typeface="+mn-cs"/>
                <a:sym typeface="Symbol" pitchFamily="18" charset="2"/>
              </a:rPr>
              <a:t>1.6  10</a:t>
            </a:r>
            <a:r>
              <a:rPr lang="en-US" sz="2800" baseline="30000" dirty="0">
                <a:latin typeface="+mn-lt"/>
                <a:cs typeface="+mn-cs"/>
                <a:sym typeface="Symbol" pitchFamily="18" charset="2"/>
              </a:rPr>
              <a:t>-3</a:t>
            </a:r>
            <a:r>
              <a:rPr lang="en-US" sz="2800" dirty="0">
                <a:latin typeface="+mn-lt"/>
                <a:cs typeface="+mn-cs"/>
                <a:sym typeface="Symbol" pitchFamily="18" charset="2"/>
              </a:rPr>
              <a:t> = x</a:t>
            </a:r>
            <a:r>
              <a:rPr lang="en-US" sz="2800" baseline="30000" dirty="0">
                <a:solidFill>
                  <a:schemeClr val="bg1"/>
                </a:solidFill>
                <a:latin typeface="+mn-lt"/>
                <a:cs typeface="+mn-cs"/>
                <a:sym typeface="Symbol" pitchFamily="18" charset="2"/>
              </a:rPr>
              <a:t>2</a:t>
            </a:r>
            <a:endParaRPr lang="en-US" sz="2800" dirty="0">
              <a:latin typeface="+mn-lt"/>
              <a:cs typeface="+mn-cs"/>
            </a:endParaRPr>
          </a:p>
        </p:txBody>
      </p:sp>
      <p:sp>
        <p:nvSpPr>
          <p:cNvPr id="20" name="Rectangle 3"/>
          <p:cNvSpPr txBox="1">
            <a:spLocks noChangeArrowheads="1"/>
          </p:cNvSpPr>
          <p:nvPr/>
        </p:nvSpPr>
        <p:spPr bwMode="auto">
          <a:xfrm>
            <a:off x="3352800" y="3962400"/>
            <a:ext cx="5410200" cy="2895600"/>
          </a:xfrm>
          <a:prstGeom prst="rect">
            <a:avLst/>
          </a:prstGeom>
          <a:noFill/>
          <a:ln w="9525">
            <a:noFill/>
            <a:miter lim="800000"/>
            <a:headEnd/>
            <a:tailEnd/>
          </a:ln>
        </p:spPr>
        <p:txBody>
          <a:bodyPr/>
          <a:lstStyle/>
          <a:p>
            <a:pPr marL="1365250" indent="-1365250" algn="l" rtl="0">
              <a:spcBef>
                <a:spcPct val="20000"/>
              </a:spcBef>
              <a:defRPr/>
            </a:pPr>
            <a:r>
              <a:rPr lang="en-US" sz="2800" dirty="0">
                <a:latin typeface="+mn-lt"/>
                <a:cs typeface="+mn-cs"/>
              </a:rPr>
              <a:t>	[OH</a:t>
            </a:r>
            <a:r>
              <a:rPr lang="en-US" sz="2800" baseline="30000" dirty="0">
                <a:latin typeface="+mn-lt"/>
                <a:cs typeface="+mn-cs"/>
              </a:rPr>
              <a:t>-</a:t>
            </a:r>
            <a:r>
              <a:rPr lang="en-US" sz="2800" dirty="0">
                <a:latin typeface="+mn-lt"/>
                <a:cs typeface="+mn-cs"/>
              </a:rPr>
              <a:t>] = 1.6 </a:t>
            </a:r>
            <a:r>
              <a:rPr lang="en-US" sz="2800" dirty="0">
                <a:latin typeface="+mn-lt"/>
                <a:cs typeface="+mn-cs"/>
                <a:sym typeface="Symbol" pitchFamily="18" charset="2"/>
              </a:rPr>
              <a:t> 10</a:t>
            </a:r>
            <a:r>
              <a:rPr lang="en-US" sz="2800" baseline="30000" dirty="0">
                <a:latin typeface="+mn-lt"/>
                <a:cs typeface="+mn-cs"/>
                <a:sym typeface="Symbol" pitchFamily="18" charset="2"/>
              </a:rPr>
              <a:t>-3</a:t>
            </a:r>
            <a:r>
              <a:rPr lang="en-US" sz="2800" dirty="0">
                <a:latin typeface="+mn-lt"/>
                <a:cs typeface="+mn-cs"/>
                <a:sym typeface="Symbol" pitchFamily="18" charset="2"/>
              </a:rPr>
              <a:t> M</a:t>
            </a:r>
          </a:p>
          <a:p>
            <a:pPr marL="1365250" indent="-1365250" algn="l" rtl="0">
              <a:spcBef>
                <a:spcPct val="20000"/>
              </a:spcBef>
              <a:defRPr/>
            </a:pPr>
            <a:r>
              <a:rPr lang="en-US" sz="2800" dirty="0">
                <a:latin typeface="+mn-lt"/>
                <a:cs typeface="+mn-cs"/>
                <a:sym typeface="Symbol" pitchFamily="18" charset="2"/>
              </a:rPr>
              <a:t>	</a:t>
            </a:r>
            <a:r>
              <a:rPr lang="en-US" sz="2800" dirty="0" err="1">
                <a:latin typeface="+mn-lt"/>
                <a:cs typeface="+mn-cs"/>
                <a:sym typeface="Symbol" pitchFamily="18" charset="2"/>
              </a:rPr>
              <a:t>pOH</a:t>
            </a:r>
            <a:r>
              <a:rPr lang="en-US" sz="2800" dirty="0">
                <a:latin typeface="+mn-lt"/>
                <a:cs typeface="+mn-cs"/>
                <a:sym typeface="Symbol" pitchFamily="18" charset="2"/>
              </a:rPr>
              <a:t> = -log (1.6  10</a:t>
            </a:r>
            <a:r>
              <a:rPr lang="en-US" sz="2800" baseline="30000" dirty="0">
                <a:latin typeface="+mn-lt"/>
                <a:cs typeface="+mn-cs"/>
                <a:sym typeface="Symbol" pitchFamily="18" charset="2"/>
              </a:rPr>
              <a:t>-3</a:t>
            </a:r>
            <a:r>
              <a:rPr lang="en-US" sz="2800" dirty="0">
                <a:latin typeface="+mn-lt"/>
                <a:cs typeface="+mn-cs"/>
                <a:sym typeface="Symbol" pitchFamily="18" charset="2"/>
              </a:rPr>
              <a:t>)</a:t>
            </a:r>
          </a:p>
          <a:p>
            <a:pPr marL="1365250" indent="-1365250" algn="l" rtl="0">
              <a:spcBef>
                <a:spcPct val="20000"/>
              </a:spcBef>
              <a:defRPr/>
            </a:pPr>
            <a:r>
              <a:rPr lang="en-US" sz="2800" dirty="0">
                <a:latin typeface="+mn-lt"/>
                <a:cs typeface="+mn-cs"/>
                <a:sym typeface="Symbol" pitchFamily="18" charset="2"/>
              </a:rPr>
              <a:t>	</a:t>
            </a:r>
            <a:r>
              <a:rPr lang="en-US" sz="2800" dirty="0" err="1">
                <a:solidFill>
                  <a:schemeClr val="bg1"/>
                </a:solidFill>
                <a:latin typeface="+mn-lt"/>
                <a:cs typeface="+mn-cs"/>
                <a:sym typeface="Symbol" pitchFamily="18" charset="2"/>
              </a:rPr>
              <a:t>pOH</a:t>
            </a:r>
            <a:r>
              <a:rPr lang="en-US" sz="2800" dirty="0">
                <a:solidFill>
                  <a:schemeClr val="bg1"/>
                </a:solidFill>
                <a:latin typeface="+mn-lt"/>
                <a:cs typeface="+mn-cs"/>
                <a:sym typeface="Symbol" pitchFamily="18" charset="2"/>
              </a:rPr>
              <a:t> </a:t>
            </a:r>
            <a:r>
              <a:rPr lang="en-US" sz="2800" dirty="0">
                <a:latin typeface="+mn-lt"/>
                <a:cs typeface="+mn-cs"/>
                <a:sym typeface="Symbol" pitchFamily="18" charset="2"/>
              </a:rPr>
              <a:t>= 2.80</a:t>
            </a:r>
          </a:p>
          <a:p>
            <a:pPr marL="1365250" indent="-1365250" algn="l" rtl="0">
              <a:spcBef>
                <a:spcPct val="20000"/>
              </a:spcBef>
              <a:defRPr/>
            </a:pPr>
            <a:r>
              <a:rPr lang="en-US" sz="2800" dirty="0">
                <a:latin typeface="+mn-lt"/>
                <a:cs typeface="+mn-cs"/>
                <a:sym typeface="Symbol" pitchFamily="18" charset="2"/>
              </a:rPr>
              <a:t>	pH = 14.00 - 2.80</a:t>
            </a:r>
          </a:p>
          <a:p>
            <a:pPr marL="1365250" indent="-1365250" algn="l" rtl="0">
              <a:spcBef>
                <a:spcPct val="20000"/>
              </a:spcBef>
              <a:defRPr/>
            </a:pPr>
            <a:r>
              <a:rPr lang="en-US" sz="2800" dirty="0">
                <a:latin typeface="+mn-lt"/>
                <a:cs typeface="+mn-cs"/>
                <a:sym typeface="Symbol" pitchFamily="18" charset="2"/>
              </a:rPr>
              <a:t>	</a:t>
            </a:r>
            <a:r>
              <a:rPr lang="en-US" sz="2800" dirty="0">
                <a:solidFill>
                  <a:schemeClr val="bg1"/>
                </a:solidFill>
                <a:latin typeface="+mn-lt"/>
                <a:cs typeface="+mn-cs"/>
                <a:sym typeface="Symbol" pitchFamily="18" charset="2"/>
              </a:rPr>
              <a:t>pH </a:t>
            </a:r>
            <a:r>
              <a:rPr lang="en-US" sz="2800" dirty="0">
                <a:latin typeface="+mn-lt"/>
                <a:cs typeface="+mn-cs"/>
                <a:sym typeface="Symbol" pitchFamily="18" charset="2"/>
              </a:rPr>
              <a:t>= 11.20</a:t>
            </a:r>
            <a:endParaRPr lang="en-US" sz="2800" dirty="0">
              <a:latin typeface="+mn-lt"/>
              <a:cs typeface="+mn-cs"/>
            </a:endParaRPr>
          </a:p>
        </p:txBody>
      </p:sp>
      <p:sp>
        <p:nvSpPr>
          <p:cNvPr id="683017" name="Slide Number Placeholder 20"/>
          <p:cNvSpPr>
            <a:spLocks noGrp="1"/>
          </p:cNvSpPr>
          <p:nvPr>
            <p:ph type="sldNum" sz="quarter" idx="12"/>
          </p:nvPr>
        </p:nvSpPr>
        <p:spPr>
          <a:noFill/>
        </p:spPr>
        <p:txBody>
          <a:bodyPr/>
          <a:lstStyle/>
          <a:p>
            <a:fld id="{7FCB74EE-41D4-4482-A7B4-9981E5FD2535}" type="slidenum">
              <a:rPr lang="ar-SA" smtClean="0">
                <a:latin typeface="Arial" pitchFamily="34" charset="0"/>
                <a:cs typeface="Arial" pitchFamily="34" charset="0"/>
              </a:rPr>
              <a:pPr/>
              <a:t>645</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4000"/>
                            </p:stCondLst>
                            <p:childTnLst>
                              <p:par>
                                <p:cTn id="9" presetID="10" presetClass="entr" presetSubtype="0" fill="hold" nodeType="afterEffect">
                                  <p:stCondLst>
                                    <p:cond delay="20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0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xEl>
                                              <p:pRg st="0" end="0"/>
                                            </p:txEl>
                                          </p:spTgt>
                                        </p:tgtEl>
                                        <p:attrNameLst>
                                          <p:attrName>style.visibility</p:attrName>
                                        </p:attrNameLst>
                                      </p:cBhvr>
                                      <p:to>
                                        <p:strVal val="visible"/>
                                      </p:to>
                                    </p:set>
                                    <p:animEffect transition="in" filter="fade">
                                      <p:cBhvr>
                                        <p:cTn id="16" dur="2000"/>
                                        <p:tgtEl>
                                          <p:spTgt spid="19">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9">
                                            <p:txEl>
                                              <p:pRg st="1" end="1"/>
                                            </p:txEl>
                                          </p:spTgt>
                                        </p:tgtEl>
                                        <p:attrNameLst>
                                          <p:attrName>style.visibility</p:attrName>
                                        </p:attrNameLst>
                                      </p:cBhvr>
                                      <p:to>
                                        <p:strVal val="visible"/>
                                      </p:to>
                                    </p:set>
                                    <p:animEffect transition="in" filter="fade">
                                      <p:cBhvr>
                                        <p:cTn id="21" dur="2000"/>
                                        <p:tgtEl>
                                          <p:spTgt spid="19">
                                            <p:txEl>
                                              <p:pRg st="1" end="1"/>
                                            </p:txEl>
                                          </p:spTgt>
                                        </p:tgtEl>
                                      </p:cBhvr>
                                    </p:animEffect>
                                  </p:childTnLst>
                                </p:cTn>
                              </p:par>
                            </p:childTnLst>
                          </p:cTn>
                        </p:par>
                        <p:par>
                          <p:cTn id="22" fill="hold">
                            <p:stCondLst>
                              <p:cond delay="2000"/>
                            </p:stCondLst>
                            <p:childTnLst>
                              <p:par>
                                <p:cTn id="23" presetID="10" presetClass="entr" presetSubtype="0" fill="hold" grpId="0" nodeType="afterEffect">
                                  <p:stCondLst>
                                    <p:cond delay="2000"/>
                                  </p:stCondLst>
                                  <p:childTnLst>
                                    <p:set>
                                      <p:cBhvr>
                                        <p:cTn id="24" dur="1" fill="hold">
                                          <p:stCondLst>
                                            <p:cond delay="0"/>
                                          </p:stCondLst>
                                        </p:cTn>
                                        <p:tgtEl>
                                          <p:spTgt spid="19">
                                            <p:txEl>
                                              <p:pRg st="2" end="2"/>
                                            </p:txEl>
                                          </p:spTgt>
                                        </p:tgtEl>
                                        <p:attrNameLst>
                                          <p:attrName>style.visibility</p:attrName>
                                        </p:attrNameLst>
                                      </p:cBhvr>
                                      <p:to>
                                        <p:strVal val="visible"/>
                                      </p:to>
                                    </p:set>
                                    <p:animEffect transition="in" filter="fade">
                                      <p:cBhvr>
                                        <p:cTn id="25" dur="2000"/>
                                        <p:tgtEl>
                                          <p:spTgt spid="19">
                                            <p:txEl>
                                              <p:pRg st="2" end="2"/>
                                            </p:txEl>
                                          </p:spTgt>
                                        </p:tgtEl>
                                      </p:cBhvr>
                                    </p:animEffect>
                                  </p:childTnLst>
                                </p:cTn>
                              </p:par>
                            </p:childTnLst>
                          </p:cTn>
                        </p:par>
                        <p:par>
                          <p:cTn id="26" fill="hold">
                            <p:stCondLst>
                              <p:cond delay="6000"/>
                            </p:stCondLst>
                            <p:childTnLst>
                              <p:par>
                                <p:cTn id="27" presetID="10" presetClass="entr" presetSubtype="0" fill="hold" grpId="0" nodeType="afterEffect">
                                  <p:stCondLst>
                                    <p:cond delay="0"/>
                                  </p:stCondLst>
                                  <p:childTnLst>
                                    <p:set>
                                      <p:cBhvr>
                                        <p:cTn id="28" dur="1" fill="hold">
                                          <p:stCondLst>
                                            <p:cond delay="0"/>
                                          </p:stCondLst>
                                        </p:cTn>
                                        <p:tgtEl>
                                          <p:spTgt spid="20">
                                            <p:txEl>
                                              <p:pRg st="0" end="0"/>
                                            </p:txEl>
                                          </p:spTgt>
                                        </p:tgtEl>
                                        <p:attrNameLst>
                                          <p:attrName>style.visibility</p:attrName>
                                        </p:attrNameLst>
                                      </p:cBhvr>
                                      <p:to>
                                        <p:strVal val="visible"/>
                                      </p:to>
                                    </p:set>
                                    <p:animEffect transition="in" filter="fade">
                                      <p:cBhvr>
                                        <p:cTn id="29" dur="2000"/>
                                        <p:tgtEl>
                                          <p:spTgt spid="20">
                                            <p:txEl>
                                              <p:pRg st="0" end="0"/>
                                            </p:txEl>
                                          </p:spTgt>
                                        </p:tgtEl>
                                      </p:cBhvr>
                                    </p:animEffect>
                                  </p:childTnLst>
                                </p:cTn>
                              </p:par>
                            </p:childTnLst>
                          </p:cTn>
                        </p:par>
                        <p:par>
                          <p:cTn id="30" fill="hold">
                            <p:stCondLst>
                              <p:cond delay="8000"/>
                            </p:stCondLst>
                            <p:childTnLst>
                              <p:par>
                                <p:cTn id="31" presetID="10" presetClass="entr" presetSubtype="0" fill="hold" grpId="0" nodeType="afterEffect">
                                  <p:stCondLst>
                                    <p:cond delay="3000"/>
                                  </p:stCondLst>
                                  <p:childTnLst>
                                    <p:set>
                                      <p:cBhvr>
                                        <p:cTn id="32" dur="1" fill="hold">
                                          <p:stCondLst>
                                            <p:cond delay="0"/>
                                          </p:stCondLst>
                                        </p:cTn>
                                        <p:tgtEl>
                                          <p:spTgt spid="20">
                                            <p:txEl>
                                              <p:pRg st="1" end="1"/>
                                            </p:txEl>
                                          </p:spTgt>
                                        </p:tgtEl>
                                        <p:attrNameLst>
                                          <p:attrName>style.visibility</p:attrName>
                                        </p:attrNameLst>
                                      </p:cBhvr>
                                      <p:to>
                                        <p:strVal val="visible"/>
                                      </p:to>
                                    </p:set>
                                    <p:animEffect transition="in" filter="fade">
                                      <p:cBhvr>
                                        <p:cTn id="33" dur="2000"/>
                                        <p:tgtEl>
                                          <p:spTgt spid="20">
                                            <p:txEl>
                                              <p:pRg st="1" end="1"/>
                                            </p:txEl>
                                          </p:spTgt>
                                        </p:tgtEl>
                                      </p:cBhvr>
                                    </p:animEffect>
                                  </p:childTnLst>
                                </p:cTn>
                              </p:par>
                            </p:childTnLst>
                          </p:cTn>
                        </p:par>
                        <p:par>
                          <p:cTn id="34" fill="hold">
                            <p:stCondLst>
                              <p:cond delay="13000"/>
                            </p:stCondLst>
                            <p:childTnLst>
                              <p:par>
                                <p:cTn id="35" presetID="10" presetClass="entr" presetSubtype="0" fill="hold" grpId="0" nodeType="afterEffect">
                                  <p:stCondLst>
                                    <p:cond delay="1000"/>
                                  </p:stCondLst>
                                  <p:childTnLst>
                                    <p:set>
                                      <p:cBhvr>
                                        <p:cTn id="36" dur="1" fill="hold">
                                          <p:stCondLst>
                                            <p:cond delay="0"/>
                                          </p:stCondLst>
                                        </p:cTn>
                                        <p:tgtEl>
                                          <p:spTgt spid="20">
                                            <p:txEl>
                                              <p:pRg st="2" end="2"/>
                                            </p:txEl>
                                          </p:spTgt>
                                        </p:tgtEl>
                                        <p:attrNameLst>
                                          <p:attrName>style.visibility</p:attrName>
                                        </p:attrNameLst>
                                      </p:cBhvr>
                                      <p:to>
                                        <p:strVal val="visible"/>
                                      </p:to>
                                    </p:set>
                                    <p:animEffect transition="in" filter="fade">
                                      <p:cBhvr>
                                        <p:cTn id="37" dur="2000"/>
                                        <p:tgtEl>
                                          <p:spTgt spid="20">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0">
                                            <p:txEl>
                                              <p:pRg st="3" end="3"/>
                                            </p:txEl>
                                          </p:spTgt>
                                        </p:tgtEl>
                                        <p:attrNameLst>
                                          <p:attrName>style.visibility</p:attrName>
                                        </p:attrNameLst>
                                      </p:cBhvr>
                                      <p:to>
                                        <p:strVal val="visible"/>
                                      </p:to>
                                    </p:set>
                                    <p:animEffect transition="in" filter="fade">
                                      <p:cBhvr>
                                        <p:cTn id="42" dur="2000"/>
                                        <p:tgtEl>
                                          <p:spTgt spid="20">
                                            <p:txEl>
                                              <p:pRg st="3" end="3"/>
                                            </p:txEl>
                                          </p:spTgt>
                                        </p:tgtEl>
                                      </p:cBhvr>
                                    </p:animEffect>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20">
                                            <p:txEl>
                                              <p:pRg st="4" end="4"/>
                                            </p:txEl>
                                          </p:spTgt>
                                        </p:tgtEl>
                                        <p:attrNameLst>
                                          <p:attrName>style.visibility</p:attrName>
                                        </p:attrNameLst>
                                      </p:cBhvr>
                                      <p:to>
                                        <p:strVal val="visible"/>
                                      </p:to>
                                    </p:set>
                                    <p:animEffect transition="in" filter="fade">
                                      <p:cBhvr>
                                        <p:cTn id="46" dur="2000"/>
                                        <p:tgtEl>
                                          <p:spTgt spid="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P spid="20" grpId="0" build="p"/>
    </p:bldLst>
  </p:timing>
</p:sld>
</file>

<file path=ppt/slides/slide6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72" name="Content Placeholder 2"/>
          <p:cNvSpPr>
            <a:spLocks noGrp="1"/>
          </p:cNvSpPr>
          <p:nvPr>
            <p:ph idx="1"/>
          </p:nvPr>
        </p:nvSpPr>
        <p:spPr>
          <a:xfrm>
            <a:off x="304800" y="381000"/>
            <a:ext cx="8515350" cy="4525963"/>
          </a:xfrm>
        </p:spPr>
        <p:txBody>
          <a:bodyPr/>
          <a:lstStyle/>
          <a:p>
            <a:pPr algn="l" rtl="0" eaLnBrk="1" hangingPunct="1">
              <a:buFontTx/>
              <a:buNone/>
            </a:pPr>
            <a:r>
              <a:rPr lang="en-US" sz="2800" smtClean="0"/>
              <a:t>Ex: What is the pH of a 1.5 M solution of Dimethylamine (CH</a:t>
            </a:r>
            <a:r>
              <a:rPr lang="en-US" sz="2800" baseline="-25000" smtClean="0"/>
              <a:t>3</a:t>
            </a:r>
            <a:r>
              <a:rPr lang="en-US" sz="2800" smtClean="0"/>
              <a:t>)</a:t>
            </a:r>
            <a:r>
              <a:rPr lang="en-US" sz="2800" baseline="-25000" smtClean="0"/>
              <a:t>2</a:t>
            </a:r>
            <a:r>
              <a:rPr lang="en-US" sz="2800" smtClean="0"/>
              <a:t>NH?    K</a:t>
            </a:r>
            <a:r>
              <a:rPr lang="en-US" sz="2800" baseline="-25000" smtClean="0"/>
              <a:t>b</a:t>
            </a:r>
            <a:r>
              <a:rPr lang="en-US" sz="2800" smtClean="0"/>
              <a:t>  =  5.9 x 10</a:t>
            </a:r>
            <a:r>
              <a:rPr lang="en-US" sz="2800" baseline="30000" smtClean="0"/>
              <a:t>-4</a:t>
            </a:r>
          </a:p>
        </p:txBody>
      </p:sp>
      <p:graphicFrame>
        <p:nvGraphicFramePr>
          <p:cNvPr id="25602" name="Object 2" descr="Brown marble"/>
          <p:cNvGraphicFramePr>
            <a:graphicFrameLocks noChangeAspect="1"/>
          </p:cNvGraphicFramePr>
          <p:nvPr/>
        </p:nvGraphicFramePr>
        <p:xfrm>
          <a:off x="973138" y="1600200"/>
          <a:ext cx="7219950" cy="412750"/>
        </p:xfrm>
        <a:graphic>
          <a:graphicData uri="http://schemas.openxmlformats.org/presentationml/2006/ole">
            <mc:AlternateContent xmlns:mc="http://schemas.openxmlformats.org/markup-compatibility/2006">
              <mc:Choice xmlns:v="urn:schemas-microsoft-com:vml" Requires="v">
                <p:oleObj spid="_x0000_s113678" name="Equation" r:id="rId4" imgW="5778360" imgH="330120" progId="">
                  <p:embed/>
                </p:oleObj>
              </mc:Choice>
              <mc:Fallback>
                <p:oleObj name="Equation" r:id="rId4" imgW="5778360" imgH="33012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3138" y="1600200"/>
                        <a:ext cx="7219950" cy="4127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5603" name="Object 3" descr="Brown marble"/>
          <p:cNvGraphicFramePr>
            <a:graphicFrameLocks noChangeAspect="1"/>
          </p:cNvGraphicFramePr>
          <p:nvPr/>
        </p:nvGraphicFramePr>
        <p:xfrm>
          <a:off x="2957513" y="2166938"/>
          <a:ext cx="3254375" cy="777875"/>
        </p:xfrm>
        <a:graphic>
          <a:graphicData uri="http://schemas.openxmlformats.org/presentationml/2006/ole">
            <mc:AlternateContent xmlns:mc="http://schemas.openxmlformats.org/markup-compatibility/2006">
              <mc:Choice xmlns:v="urn:schemas-microsoft-com:vml" Requires="v">
                <p:oleObj spid="_x0000_s113679" name="Equation" r:id="rId7" imgW="2603160" imgH="622080" progId="">
                  <p:embed/>
                </p:oleObj>
              </mc:Choice>
              <mc:Fallback>
                <p:oleObj name="Equation" r:id="rId7" imgW="2603160" imgH="62208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57513" y="2166938"/>
                        <a:ext cx="3254375" cy="7778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7465" name="Group 57"/>
          <p:cNvGraphicFramePr>
            <a:graphicFrameLocks noGrp="1"/>
          </p:cNvGraphicFramePr>
          <p:nvPr/>
        </p:nvGraphicFramePr>
        <p:xfrm>
          <a:off x="1295400" y="5334000"/>
          <a:ext cx="6781800" cy="1173480"/>
        </p:xfrm>
        <a:graphic>
          <a:graphicData uri="http://schemas.openxmlformats.org/drawingml/2006/table">
            <a:tbl>
              <a:tblPr/>
              <a:tblGrid>
                <a:gridCol w="1704975"/>
                <a:gridCol w="1190625"/>
                <a:gridCol w="228600"/>
                <a:gridCol w="685800"/>
                <a:gridCol w="381000"/>
                <a:gridCol w="1524000"/>
                <a:gridCol w="304800"/>
                <a:gridCol w="762000"/>
              </a:tblGrid>
              <a:tr h="244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rgbClr val="000000"/>
                          </a:solidFill>
                          <a:effectLst/>
                          <a:latin typeface="Calibri" pitchFamily="34" charset="0"/>
                          <a:cs typeface="Arial" pitchFamily="34" charset="0"/>
                        </a:rPr>
                        <a:t>Concentration</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rgbClr val="000000"/>
                          </a:solidFill>
                          <a:effectLst/>
                          <a:latin typeface="Calibri" pitchFamily="34" charset="0"/>
                          <a:cs typeface="Arial" pitchFamily="34" charset="0"/>
                        </a:rPr>
                        <a:t>(CH</a:t>
                      </a:r>
                      <a:r>
                        <a:rPr kumimoji="0" lang="en-US" sz="1300" b="1" i="0" u="none" strike="noStrike" cap="none" normalizeH="0" baseline="-25000" smtClean="0">
                          <a:ln>
                            <a:noFill/>
                          </a:ln>
                          <a:solidFill>
                            <a:srgbClr val="000000"/>
                          </a:solidFill>
                          <a:effectLst/>
                          <a:latin typeface="Calibri" pitchFamily="34" charset="0"/>
                          <a:cs typeface="Arial" pitchFamily="34" charset="0"/>
                        </a:rPr>
                        <a:t>3</a:t>
                      </a:r>
                      <a:r>
                        <a:rPr kumimoji="0" lang="en-US" sz="1300" b="1" i="0" u="none" strike="noStrike" cap="none" normalizeH="0" baseline="0" smtClean="0">
                          <a:ln>
                            <a:noFill/>
                          </a:ln>
                          <a:solidFill>
                            <a:srgbClr val="000000"/>
                          </a:solidFill>
                          <a:effectLst/>
                          <a:latin typeface="Calibri" pitchFamily="34" charset="0"/>
                          <a:cs typeface="Arial" pitchFamily="34" charset="0"/>
                        </a:rPr>
                        <a:t>)</a:t>
                      </a:r>
                      <a:r>
                        <a:rPr kumimoji="0" lang="en-US" sz="1300" b="1" i="0" u="none" strike="noStrike" cap="none" normalizeH="0" baseline="-25000" smtClean="0">
                          <a:ln>
                            <a:noFill/>
                          </a:ln>
                          <a:solidFill>
                            <a:srgbClr val="000000"/>
                          </a:solidFill>
                          <a:effectLst/>
                          <a:latin typeface="Calibri" pitchFamily="34" charset="0"/>
                          <a:cs typeface="Arial" pitchFamily="34" charset="0"/>
                        </a:rPr>
                        <a:t>2</a:t>
                      </a:r>
                      <a:r>
                        <a:rPr kumimoji="0" lang="en-US" sz="1300" b="1" i="0" u="none" strike="noStrike" cap="none" normalizeH="0" baseline="0" smtClean="0">
                          <a:ln>
                            <a:noFill/>
                          </a:ln>
                          <a:solidFill>
                            <a:srgbClr val="000000"/>
                          </a:solidFill>
                          <a:effectLst/>
                          <a:latin typeface="Calibri" pitchFamily="34" charset="0"/>
                          <a:cs typeface="Arial" pitchFamily="34" charset="0"/>
                        </a:rPr>
                        <a:t>NH(aq)</a:t>
                      </a:r>
                      <a:endParaRPr kumimoji="0" lang="en-US" sz="1300" b="1" i="0" u="none" strike="noStrike" cap="none" normalizeH="0" baseline="-25000" smtClean="0">
                        <a:ln>
                          <a:noFill/>
                        </a:ln>
                        <a:solidFill>
                          <a:srgbClr val="000000"/>
                        </a:solidFill>
                        <a:effectLst/>
                        <a:latin typeface="Calibri" pitchFamily="34" charset="0"/>
                        <a:cs typeface="Arial" pitchFamily="34"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a:t>
                      </a:r>
                      <a:endParaRPr kumimoji="0" lang="en-US" sz="1300" b="0" i="0" u="none" strike="noStrike" cap="none" normalizeH="0" baseline="-25000" smtClean="0">
                        <a:ln>
                          <a:noFill/>
                        </a:ln>
                        <a:solidFill>
                          <a:srgbClr val="000000"/>
                        </a:solidFill>
                        <a:effectLst/>
                        <a:latin typeface="Calibri" pitchFamily="34" charset="0"/>
                        <a:cs typeface="Arial" pitchFamily="34"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rgbClr val="000000"/>
                          </a:solidFill>
                          <a:effectLst/>
                          <a:latin typeface="Calibri" pitchFamily="34" charset="0"/>
                          <a:cs typeface="Arial" pitchFamily="34" charset="0"/>
                        </a:rPr>
                        <a:t>H</a:t>
                      </a:r>
                      <a:r>
                        <a:rPr kumimoji="0" lang="en-US" sz="1300" b="1" i="0" u="none" strike="noStrike" cap="none" normalizeH="0" baseline="-25000" smtClean="0">
                          <a:ln>
                            <a:noFill/>
                          </a:ln>
                          <a:solidFill>
                            <a:srgbClr val="000000"/>
                          </a:solidFill>
                          <a:effectLst/>
                          <a:latin typeface="Calibri" pitchFamily="34" charset="0"/>
                          <a:cs typeface="Arial" pitchFamily="34" charset="0"/>
                        </a:rPr>
                        <a:t>2</a:t>
                      </a:r>
                      <a:r>
                        <a:rPr kumimoji="0" lang="en-US" sz="1300" b="1" i="0" u="none" strike="noStrike" cap="none" normalizeH="0" baseline="0" smtClean="0">
                          <a:ln>
                            <a:noFill/>
                          </a:ln>
                          <a:solidFill>
                            <a:srgbClr val="000000"/>
                          </a:solidFill>
                          <a:effectLst/>
                          <a:latin typeface="Calibri" pitchFamily="34" charset="0"/>
                          <a:cs typeface="Arial" pitchFamily="34" charset="0"/>
                        </a:rPr>
                        <a:t>O(l)</a:t>
                      </a:r>
                      <a:endParaRPr kumimoji="0" lang="en-US" sz="1300" b="1" i="0" u="none" strike="noStrike" cap="none" normalizeH="0" baseline="-25000" smtClean="0">
                        <a:ln>
                          <a:noFill/>
                        </a:ln>
                        <a:solidFill>
                          <a:srgbClr val="000000"/>
                        </a:solidFill>
                        <a:effectLst/>
                        <a:latin typeface="Calibri" pitchFamily="34" charset="0"/>
                        <a:cs typeface="Arial" pitchFamily="34"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rgbClr val="000000"/>
                          </a:solidFill>
                          <a:effectLst/>
                          <a:latin typeface="Calibri" pitchFamily="34" charset="0"/>
                          <a:cs typeface="Arial" pitchFamily="34" charset="0"/>
                          <a:sym typeface="Wingdings 3" pitchFamily="18" charset="2"/>
                        </a:rPr>
                        <a:t></a:t>
                      </a:r>
                      <a:endParaRPr kumimoji="0" lang="en-US" sz="1300" b="1" i="0" u="none" strike="noStrike" cap="none" normalizeH="0" baseline="0" smtClean="0">
                        <a:ln>
                          <a:noFill/>
                        </a:ln>
                        <a:solidFill>
                          <a:srgbClr val="000000"/>
                        </a:solidFill>
                        <a:effectLst/>
                        <a:latin typeface="Calibri" pitchFamily="34" charset="0"/>
                        <a:cs typeface="Arial" pitchFamily="34"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rgbClr val="000000"/>
                          </a:solidFill>
                          <a:effectLst/>
                          <a:latin typeface="Calibri" pitchFamily="34" charset="0"/>
                          <a:cs typeface="Arial" pitchFamily="34" charset="0"/>
                        </a:rPr>
                        <a:t>(CH</a:t>
                      </a:r>
                      <a:r>
                        <a:rPr kumimoji="0" lang="en-US" sz="1300" b="1" i="0" u="none" strike="noStrike" cap="none" normalizeH="0" baseline="-25000" smtClean="0">
                          <a:ln>
                            <a:noFill/>
                          </a:ln>
                          <a:solidFill>
                            <a:srgbClr val="000000"/>
                          </a:solidFill>
                          <a:effectLst/>
                          <a:latin typeface="Calibri" pitchFamily="34" charset="0"/>
                          <a:cs typeface="Arial" pitchFamily="34" charset="0"/>
                        </a:rPr>
                        <a:t>3</a:t>
                      </a:r>
                      <a:r>
                        <a:rPr kumimoji="0" lang="en-US" sz="1300" b="1" i="0" u="none" strike="noStrike" cap="none" normalizeH="0" baseline="0" smtClean="0">
                          <a:ln>
                            <a:noFill/>
                          </a:ln>
                          <a:solidFill>
                            <a:srgbClr val="000000"/>
                          </a:solidFill>
                          <a:effectLst/>
                          <a:latin typeface="Calibri" pitchFamily="34" charset="0"/>
                          <a:cs typeface="Arial" pitchFamily="34" charset="0"/>
                        </a:rPr>
                        <a:t>)</a:t>
                      </a:r>
                      <a:r>
                        <a:rPr kumimoji="0" lang="en-US" sz="1300" b="1" i="0" u="none" strike="noStrike" cap="none" normalizeH="0" baseline="-25000" smtClean="0">
                          <a:ln>
                            <a:noFill/>
                          </a:ln>
                          <a:solidFill>
                            <a:srgbClr val="000000"/>
                          </a:solidFill>
                          <a:effectLst/>
                          <a:latin typeface="Calibri" pitchFamily="34" charset="0"/>
                          <a:cs typeface="Arial" pitchFamily="34" charset="0"/>
                        </a:rPr>
                        <a:t>2</a:t>
                      </a:r>
                      <a:r>
                        <a:rPr kumimoji="0" lang="en-US" sz="1300" b="1" i="0" u="none" strike="noStrike" cap="none" normalizeH="0" baseline="0" smtClean="0">
                          <a:ln>
                            <a:noFill/>
                          </a:ln>
                          <a:solidFill>
                            <a:srgbClr val="000000"/>
                          </a:solidFill>
                          <a:effectLst/>
                          <a:latin typeface="Calibri" pitchFamily="34" charset="0"/>
                          <a:cs typeface="Arial" pitchFamily="34" charset="0"/>
                        </a:rPr>
                        <a:t>NH</a:t>
                      </a:r>
                      <a:r>
                        <a:rPr kumimoji="0" lang="en-US" sz="1300" b="1" i="0" u="none" strike="noStrike" cap="none" normalizeH="0" baseline="-25000" smtClean="0">
                          <a:ln>
                            <a:noFill/>
                          </a:ln>
                          <a:solidFill>
                            <a:srgbClr val="000000"/>
                          </a:solidFill>
                          <a:effectLst/>
                          <a:latin typeface="Calibri" pitchFamily="34" charset="0"/>
                          <a:cs typeface="Arial" pitchFamily="34" charset="0"/>
                        </a:rPr>
                        <a:t>2</a:t>
                      </a:r>
                      <a:r>
                        <a:rPr kumimoji="0" lang="en-US" sz="1300" b="1" i="0" u="none" strike="noStrike" cap="none" normalizeH="0" baseline="0" smtClean="0">
                          <a:ln>
                            <a:noFill/>
                          </a:ln>
                          <a:solidFill>
                            <a:srgbClr val="000000"/>
                          </a:solidFill>
                          <a:effectLst/>
                          <a:latin typeface="Calibri" pitchFamily="34" charset="0"/>
                          <a:cs typeface="Arial" pitchFamily="34" charset="0"/>
                        </a:rPr>
                        <a:t>(aq)</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rgbClr val="000000"/>
                          </a:solidFill>
                          <a:effectLst/>
                          <a:latin typeface="Calibri" pitchFamily="34" charset="0"/>
                          <a:cs typeface="Arial" pitchFamily="34" charset="0"/>
                        </a:rPr>
                        <a:t>+</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accent2"/>
                          </a:solidFill>
                          <a:effectLst/>
                          <a:latin typeface="Calibri" pitchFamily="34" charset="0"/>
                          <a:cs typeface="Arial" pitchFamily="34" charset="0"/>
                        </a:rPr>
                        <a:t>OH-</a:t>
                      </a:r>
                      <a:endParaRPr kumimoji="0" lang="en-US" sz="1300" b="1" i="0" u="none" strike="noStrike" cap="none" normalizeH="0" baseline="30000" smtClean="0">
                        <a:ln>
                          <a:noFill/>
                        </a:ln>
                        <a:solidFill>
                          <a:schemeClr val="accent2"/>
                        </a:solidFill>
                        <a:effectLst/>
                        <a:latin typeface="Calibri" pitchFamily="34" charset="0"/>
                        <a:cs typeface="Arial" pitchFamily="34"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r>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Initial C</a:t>
                      </a:r>
                      <a:r>
                        <a:rPr kumimoji="0" lang="en-US" sz="1300" b="0" i="1" u="none" strike="noStrike" cap="none" normalizeH="0" baseline="0" smtClean="0">
                          <a:ln>
                            <a:noFill/>
                          </a:ln>
                          <a:solidFill>
                            <a:srgbClr val="000000"/>
                          </a:solidFill>
                          <a:effectLst/>
                          <a:latin typeface="Times New Roman" pitchFamily="18" charset="0"/>
                          <a:cs typeface="Times New Roman" pitchFamily="18" charset="0"/>
                        </a:rPr>
                        <a:t>i</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1.5</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rgbClr val="000000"/>
                        </a:solidFill>
                        <a:effectLst/>
                        <a:latin typeface="Calibri" pitchFamily="34" charset="0"/>
                        <a:cs typeface="Arial" pitchFamily="34"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rgbClr val="000000"/>
                        </a:solidFill>
                        <a:effectLst/>
                        <a:latin typeface="Calibri" pitchFamily="34" charset="0"/>
                        <a:cs typeface="Arial" pitchFamily="34"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0</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rgbClr val="000000"/>
                        </a:solidFill>
                        <a:effectLst/>
                        <a:latin typeface="Calibri" pitchFamily="34" charset="0"/>
                        <a:cs typeface="Arial" pitchFamily="34"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0</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sym typeface="Symbol" pitchFamily="18" charset="2"/>
                        </a:rPr>
                        <a:t></a:t>
                      </a:r>
                      <a:endParaRPr kumimoji="0" lang="en-US" sz="1300" b="0" i="0" u="none" strike="noStrike" cap="none" normalizeH="0" baseline="0" smtClean="0">
                        <a:ln>
                          <a:noFill/>
                        </a:ln>
                        <a:solidFill>
                          <a:srgbClr val="000000"/>
                        </a:solidFill>
                        <a:effectLst/>
                        <a:latin typeface="Calibri" pitchFamily="34" charset="0"/>
                        <a:cs typeface="Arial" pitchFamily="34"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 X</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rgbClr val="000000"/>
                        </a:solidFill>
                        <a:effectLst/>
                        <a:latin typeface="Calibri" pitchFamily="34" charset="0"/>
                        <a:cs typeface="Arial" pitchFamily="34"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rgbClr val="000000"/>
                        </a:solidFill>
                        <a:effectLst/>
                        <a:latin typeface="Calibri" pitchFamily="34" charset="0"/>
                        <a:cs typeface="Arial" pitchFamily="34"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 X</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rgbClr val="000000"/>
                        </a:solidFill>
                        <a:effectLst/>
                        <a:latin typeface="Calibri" pitchFamily="34" charset="0"/>
                        <a:cs typeface="Arial" pitchFamily="34"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+X</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r>
              <a:tr h="1524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Equilibrium C</a:t>
                      </a:r>
                      <a:r>
                        <a:rPr kumimoji="0" lang="en-US" sz="1300" b="0" i="1" u="none" strike="noStrike" cap="none" normalizeH="0" baseline="0" smtClean="0">
                          <a:ln>
                            <a:noFill/>
                          </a:ln>
                          <a:solidFill>
                            <a:srgbClr val="000000"/>
                          </a:solidFill>
                          <a:effectLst/>
                          <a:latin typeface="Times New Roman" pitchFamily="18" charset="0"/>
                          <a:cs typeface="Times New Roman" pitchFamily="18" charset="0"/>
                        </a:rPr>
                        <a:t>f</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1.5 - X</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rgbClr val="000000"/>
                        </a:solidFill>
                        <a:effectLst/>
                        <a:latin typeface="Calibri" pitchFamily="34" charset="0"/>
                        <a:cs typeface="Arial" pitchFamily="34"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rgbClr val="000000"/>
                        </a:solidFill>
                        <a:effectLst/>
                        <a:latin typeface="Calibri" pitchFamily="34" charset="0"/>
                        <a:cs typeface="Arial" pitchFamily="34"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X </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rgbClr val="000000"/>
                        </a:solidFill>
                        <a:effectLst/>
                        <a:latin typeface="Calibri" pitchFamily="34" charset="0"/>
                        <a:cs typeface="Arial" pitchFamily="34" charset="0"/>
                      </a:endParaRP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X</a:t>
                      </a:r>
                    </a:p>
                  </a:txBody>
                  <a:tcPr anchor="ct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CC"/>
                    </a:solidFill>
                  </a:tcPr>
                </a:tc>
              </a:tr>
            </a:tbl>
          </a:graphicData>
        </a:graphic>
      </p:graphicFrame>
      <p:graphicFrame>
        <p:nvGraphicFramePr>
          <p:cNvPr id="25604" name="Object 4" descr="Brown marble"/>
          <p:cNvGraphicFramePr>
            <a:graphicFrameLocks noChangeAspect="1"/>
          </p:cNvGraphicFramePr>
          <p:nvPr/>
        </p:nvGraphicFramePr>
        <p:xfrm>
          <a:off x="381000" y="3098800"/>
          <a:ext cx="8405813" cy="369888"/>
        </p:xfrm>
        <a:graphic>
          <a:graphicData uri="http://schemas.openxmlformats.org/presentationml/2006/ole">
            <mc:AlternateContent xmlns:mc="http://schemas.openxmlformats.org/markup-compatibility/2006">
              <mc:Choice xmlns:v="urn:schemas-microsoft-com:vml" Requires="v">
                <p:oleObj spid="_x0000_s113680" name="Equation" r:id="rId9" imgW="7492680" imgH="330120" progId="">
                  <p:embed/>
                </p:oleObj>
              </mc:Choice>
              <mc:Fallback>
                <p:oleObj name="Equation" r:id="rId9" imgW="7492680" imgH="330120" progId="">
                  <p:embed/>
                  <p:pic>
                    <p:nvPicPr>
                      <p:cNvPr id="0" name="Object 4"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1000" y="3098800"/>
                        <a:ext cx="8405813" cy="36988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5605" name="Object 5" descr="Brown marble"/>
          <p:cNvGraphicFramePr>
            <a:graphicFrameLocks noChangeAspect="1"/>
          </p:cNvGraphicFramePr>
          <p:nvPr/>
        </p:nvGraphicFramePr>
        <p:xfrm>
          <a:off x="609600" y="4689475"/>
          <a:ext cx="7824788" cy="365125"/>
        </p:xfrm>
        <a:graphic>
          <a:graphicData uri="http://schemas.openxmlformats.org/presentationml/2006/ole">
            <mc:AlternateContent xmlns:mc="http://schemas.openxmlformats.org/markup-compatibility/2006">
              <mc:Choice xmlns:v="urn:schemas-microsoft-com:vml" Requires="v">
                <p:oleObj spid="_x0000_s113681" name="Equation" r:id="rId11" imgW="6502320" imgH="304560" progId="">
                  <p:embed/>
                </p:oleObj>
              </mc:Choice>
              <mc:Fallback>
                <p:oleObj name="Equation" r:id="rId11" imgW="6502320" imgH="304560" progId="">
                  <p:embed/>
                  <p:pic>
                    <p:nvPicPr>
                      <p:cNvPr id="0" name="Object 5"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9600" y="4689475"/>
                        <a:ext cx="7824788" cy="3651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6" name="Object 44" descr="Brown marble"/>
          <p:cNvGraphicFramePr>
            <a:graphicFrameLocks noChangeAspect="1"/>
          </p:cNvGraphicFramePr>
          <p:nvPr/>
        </p:nvGraphicFramePr>
        <p:xfrm>
          <a:off x="2084388" y="3624263"/>
          <a:ext cx="4999037" cy="446087"/>
        </p:xfrm>
        <a:graphic>
          <a:graphicData uri="http://schemas.openxmlformats.org/presentationml/2006/ole">
            <mc:AlternateContent xmlns:mc="http://schemas.openxmlformats.org/markup-compatibility/2006">
              <mc:Choice xmlns:v="urn:schemas-microsoft-com:vml" Requires="v">
                <p:oleObj spid="_x0000_s113682" name="Equation" r:id="rId13" imgW="3695400" imgH="330120" progId="">
                  <p:embed/>
                </p:oleObj>
              </mc:Choice>
              <mc:Fallback>
                <p:oleObj name="Equation" r:id="rId13" imgW="3695400" imgH="330120" progId="">
                  <p:embed/>
                  <p:pic>
                    <p:nvPicPr>
                      <p:cNvPr id="0" name="Object 44"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84388" y="3624263"/>
                        <a:ext cx="4999037" cy="446087"/>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 name="Object 45" descr="Brown marble"/>
          <p:cNvGraphicFramePr>
            <a:graphicFrameLocks noChangeAspect="1"/>
          </p:cNvGraphicFramePr>
          <p:nvPr/>
        </p:nvGraphicFramePr>
        <p:xfrm>
          <a:off x="873125" y="4224338"/>
          <a:ext cx="7419975" cy="311150"/>
        </p:xfrm>
        <a:graphic>
          <a:graphicData uri="http://schemas.openxmlformats.org/presentationml/2006/ole">
            <mc:AlternateContent xmlns:mc="http://schemas.openxmlformats.org/markup-compatibility/2006">
              <mc:Choice xmlns:v="urn:schemas-microsoft-com:vml" Requires="v">
                <p:oleObj spid="_x0000_s113683" name="Equation" r:id="rId15" imgW="6616440" imgH="279360" progId="">
                  <p:embed/>
                </p:oleObj>
              </mc:Choice>
              <mc:Fallback>
                <p:oleObj name="Equation" r:id="rId15" imgW="6616440" imgH="279360" progId="">
                  <p:embed/>
                  <p:pic>
                    <p:nvPicPr>
                      <p:cNvPr id="0" name="Object 45"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73125" y="4224338"/>
                        <a:ext cx="7419975" cy="311150"/>
                      </a:xfrm>
                      <a:prstGeom prst="rect">
                        <a:avLst/>
                      </a:prstGeom>
                      <a:blipFill dpi="0" rotWithShape="0">
                        <a:blip r:embed="rId6"/>
                        <a:srcRect/>
                        <a:tile tx="0" ty="0" sx="100000" sy="100000" flip="none" algn="tl"/>
                      </a:blipFill>
                    </p:spPr>
                  </p:pic>
                </p:oleObj>
              </mc:Fallback>
            </mc:AlternateContent>
          </a:graphicData>
        </a:graphic>
      </p:graphicFrame>
      <p:sp>
        <p:nvSpPr>
          <p:cNvPr id="113720" name="Slide Number Placeholder 9"/>
          <p:cNvSpPr>
            <a:spLocks noGrp="1"/>
          </p:cNvSpPr>
          <p:nvPr>
            <p:ph type="sldNum" sz="quarter" idx="12"/>
          </p:nvPr>
        </p:nvSpPr>
        <p:spPr>
          <a:noFill/>
        </p:spPr>
        <p:txBody>
          <a:bodyPr/>
          <a:lstStyle/>
          <a:p>
            <a:fld id="{2420ED10-B22A-40A1-A792-5F1ECF41D5C5}" type="slidenum">
              <a:rPr lang="ar-SA" smtClean="0">
                <a:latin typeface="Arial" pitchFamily="34" charset="0"/>
                <a:cs typeface="Arial" pitchFamily="34" charset="0"/>
              </a:rPr>
              <a:pPr/>
              <a:t>646</a:t>
            </a:fld>
            <a:endParaRPr lang="en-US" smtClean="0">
              <a:latin typeface="Arial" pitchFamily="34" charset="0"/>
              <a:cs typeface="Arial" pitchFamily="34" charset="0"/>
            </a:endParaRPr>
          </a:p>
        </p:txBody>
      </p:sp>
      <p:sp>
        <p:nvSpPr>
          <p:cNvPr id="113721" name="Rectangle 4"/>
          <p:cNvSpPr>
            <a:spLocks noChangeArrowheads="1"/>
          </p:cNvSpPr>
          <p:nvPr/>
        </p:nvSpPr>
        <p:spPr bwMode="auto">
          <a:xfrm>
            <a:off x="4067175" y="1557338"/>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
        <p:nvSpPr>
          <p:cNvPr id="113722" name="Rectangle 4"/>
          <p:cNvSpPr>
            <a:spLocks noChangeArrowheads="1"/>
          </p:cNvSpPr>
          <p:nvPr/>
        </p:nvSpPr>
        <p:spPr bwMode="auto">
          <a:xfrm rot="10800000">
            <a:off x="4067175" y="1773238"/>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diamond(in)">
                                      <p:cBhvr>
                                        <p:cTn id="7" dur="5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5603"/>
                                        </p:tgtEl>
                                        <p:attrNameLst>
                                          <p:attrName>style.visibility</p:attrName>
                                        </p:attrNameLst>
                                      </p:cBhvr>
                                      <p:to>
                                        <p:strVal val="visible"/>
                                      </p:to>
                                    </p:set>
                                    <p:animEffect transition="in" filter="diamond(in)">
                                      <p:cBhvr>
                                        <p:cTn id="12" dur="500"/>
                                        <p:tgtEl>
                                          <p:spTgt spid="2560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5604"/>
                                        </p:tgtEl>
                                        <p:attrNameLst>
                                          <p:attrName>style.visibility</p:attrName>
                                        </p:attrNameLst>
                                      </p:cBhvr>
                                      <p:to>
                                        <p:strVal val="visible"/>
                                      </p:to>
                                    </p:set>
                                    <p:animEffect transition="in" filter="diamond(in)">
                                      <p:cBhvr>
                                        <p:cTn id="17" dur="500"/>
                                        <p:tgtEl>
                                          <p:spTgt spid="2560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i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amond(i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25605"/>
                                        </p:tgtEl>
                                        <p:attrNameLst>
                                          <p:attrName>style.visibility</p:attrName>
                                        </p:attrNameLst>
                                      </p:cBhvr>
                                      <p:to>
                                        <p:strVal val="visible"/>
                                      </p:to>
                                    </p:set>
                                    <p:animEffect transition="in" filter="diamond(in)">
                                      <p:cBhvr>
                                        <p:cTn id="32" dur="500"/>
                                        <p:tgtEl>
                                          <p:spTgt spid="25605"/>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17465"/>
                                        </p:tgtEl>
                                        <p:attrNameLst>
                                          <p:attrName>style.visibility</p:attrName>
                                        </p:attrNameLst>
                                      </p:cBhvr>
                                      <p:to>
                                        <p:strVal val="visible"/>
                                      </p:to>
                                    </p:set>
                                    <p:animEffect transition="in" filter="diamond(in)">
                                      <p:cBhvr>
                                        <p:cTn id="37" dur="500"/>
                                        <p:tgtEl>
                                          <p:spTgt spid="17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4" name="Content Placeholder 2"/>
          <p:cNvSpPr>
            <a:spLocks noGrp="1"/>
          </p:cNvSpPr>
          <p:nvPr>
            <p:ph idx="1"/>
          </p:nvPr>
        </p:nvSpPr>
        <p:spPr>
          <a:xfrm>
            <a:off x="395288" y="188913"/>
            <a:ext cx="8229600" cy="533400"/>
          </a:xfrm>
        </p:spPr>
        <p:txBody>
          <a:bodyPr/>
          <a:lstStyle/>
          <a:p>
            <a:pPr algn="l" rtl="0" eaLnBrk="1" hangingPunct="1">
              <a:buFont typeface="Wingdings" pitchFamily="2" charset="2"/>
              <a:buNone/>
            </a:pPr>
            <a:r>
              <a:rPr lang="en-US" sz="2800" smtClean="0"/>
              <a:t>Since K</a:t>
            </a:r>
            <a:r>
              <a:rPr lang="en-US" sz="2800" baseline="-25000" smtClean="0"/>
              <a:t>b</a:t>
            </a:r>
            <a:r>
              <a:rPr lang="en-US" sz="2800" smtClean="0"/>
              <a:t> is small:  [(CH</a:t>
            </a:r>
            <a:r>
              <a:rPr lang="en-US" sz="2800" baseline="-25000" smtClean="0"/>
              <a:t>3</a:t>
            </a:r>
            <a:r>
              <a:rPr lang="en-US" sz="2800" smtClean="0"/>
              <a:t>)</a:t>
            </a:r>
            <a:r>
              <a:rPr lang="en-US" sz="2800" baseline="-25000" smtClean="0"/>
              <a:t>2</a:t>
            </a:r>
            <a:r>
              <a:rPr lang="en-US" sz="2800" smtClean="0"/>
              <a:t>NH]</a:t>
            </a:r>
            <a:r>
              <a:rPr lang="en-US" sz="2800" baseline="-25000" smtClean="0"/>
              <a:t>init</a:t>
            </a:r>
            <a:r>
              <a:rPr lang="en-US" sz="2800" smtClean="0"/>
              <a:t>  </a:t>
            </a:r>
            <a:r>
              <a:rPr lang="en-US" sz="2800" smtClean="0">
                <a:sym typeface="Symbol" pitchFamily="18" charset="2"/>
              </a:rPr>
              <a:t>  [(CH</a:t>
            </a:r>
            <a:r>
              <a:rPr lang="en-US" sz="2800" baseline="-25000" smtClean="0">
                <a:sym typeface="Symbol" pitchFamily="18" charset="2"/>
              </a:rPr>
              <a:t>3</a:t>
            </a:r>
            <a:r>
              <a:rPr lang="en-US" sz="2800" smtClean="0">
                <a:sym typeface="Symbol" pitchFamily="18" charset="2"/>
              </a:rPr>
              <a:t>)</a:t>
            </a:r>
            <a:r>
              <a:rPr lang="en-US" sz="2800" baseline="-25000" smtClean="0">
                <a:sym typeface="Symbol" pitchFamily="18" charset="2"/>
              </a:rPr>
              <a:t>2</a:t>
            </a:r>
            <a:r>
              <a:rPr lang="en-US" sz="2800" smtClean="0">
                <a:sym typeface="Symbol" pitchFamily="18" charset="2"/>
              </a:rPr>
              <a:t>NH]: thus, </a:t>
            </a:r>
            <a:endParaRPr lang="en-US" sz="2800" smtClean="0"/>
          </a:p>
        </p:txBody>
      </p:sp>
      <p:graphicFrame>
        <p:nvGraphicFramePr>
          <p:cNvPr id="26626" name="Object 2" descr="Brown marble"/>
          <p:cNvGraphicFramePr>
            <a:graphicFrameLocks noChangeAspect="1"/>
          </p:cNvGraphicFramePr>
          <p:nvPr/>
        </p:nvGraphicFramePr>
        <p:xfrm>
          <a:off x="3171825" y="1447800"/>
          <a:ext cx="2533650" cy="261938"/>
        </p:xfrm>
        <a:graphic>
          <a:graphicData uri="http://schemas.openxmlformats.org/presentationml/2006/ole">
            <mc:AlternateContent xmlns:mc="http://schemas.openxmlformats.org/markup-compatibility/2006">
              <mc:Choice xmlns:v="urn:schemas-microsoft-com:vml" Requires="v">
                <p:oleObj spid="_x0000_s114706" name="Equation" r:id="rId4" imgW="1968480" imgH="203040" progId="">
                  <p:embed/>
                </p:oleObj>
              </mc:Choice>
              <mc:Fallback>
                <p:oleObj name="Equation" r:id="rId4" imgW="1968480" imgH="20304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1825" y="1447800"/>
                        <a:ext cx="2533650" cy="26193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6627" name="Object 3" descr="Brown marble"/>
          <p:cNvGraphicFramePr>
            <a:graphicFrameLocks noChangeAspect="1"/>
          </p:cNvGraphicFramePr>
          <p:nvPr/>
        </p:nvGraphicFramePr>
        <p:xfrm>
          <a:off x="2119313" y="1844675"/>
          <a:ext cx="4638675" cy="701675"/>
        </p:xfrm>
        <a:graphic>
          <a:graphicData uri="http://schemas.openxmlformats.org/presentationml/2006/ole">
            <mc:AlternateContent xmlns:mc="http://schemas.openxmlformats.org/markup-compatibility/2006">
              <mc:Choice xmlns:v="urn:schemas-microsoft-com:vml" Requires="v">
                <p:oleObj spid="_x0000_s114707" name="Equation" r:id="rId7" imgW="4114800" imgH="622080" progId="">
                  <p:embed/>
                </p:oleObj>
              </mc:Choice>
              <mc:Fallback>
                <p:oleObj name="Equation" r:id="rId7" imgW="4114800" imgH="62208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19313" y="1844675"/>
                        <a:ext cx="4638675" cy="7016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6628" name="Object 4" descr="Brown marble"/>
          <p:cNvGraphicFramePr>
            <a:graphicFrameLocks noChangeAspect="1"/>
          </p:cNvGraphicFramePr>
          <p:nvPr/>
        </p:nvGraphicFramePr>
        <p:xfrm>
          <a:off x="3162300" y="2682875"/>
          <a:ext cx="2552700" cy="403225"/>
        </p:xfrm>
        <a:graphic>
          <a:graphicData uri="http://schemas.openxmlformats.org/presentationml/2006/ole">
            <mc:AlternateContent xmlns:mc="http://schemas.openxmlformats.org/markup-compatibility/2006">
              <mc:Choice xmlns:v="urn:schemas-microsoft-com:vml" Requires="v">
                <p:oleObj spid="_x0000_s114708" name="Equation" r:id="rId9" imgW="2006280" imgH="317160" progId="">
                  <p:embed/>
                </p:oleObj>
              </mc:Choice>
              <mc:Fallback>
                <p:oleObj name="Equation" r:id="rId9" imgW="2006280" imgH="317160" progId="">
                  <p:embed/>
                  <p:pic>
                    <p:nvPicPr>
                      <p:cNvPr id="0" name="Object 4"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62300" y="2682875"/>
                        <a:ext cx="2552700" cy="4032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6629" name="Object 5" descr="Brown marble"/>
          <p:cNvGraphicFramePr>
            <a:graphicFrameLocks noChangeAspect="1"/>
          </p:cNvGraphicFramePr>
          <p:nvPr/>
        </p:nvGraphicFramePr>
        <p:xfrm>
          <a:off x="838200" y="3222625"/>
          <a:ext cx="7734300" cy="1001713"/>
        </p:xfrm>
        <a:graphic>
          <a:graphicData uri="http://schemas.openxmlformats.org/presentationml/2006/ole">
            <mc:AlternateContent xmlns:mc="http://schemas.openxmlformats.org/markup-compatibility/2006">
              <mc:Choice xmlns:v="urn:schemas-microsoft-com:vml" Requires="v">
                <p:oleObj spid="_x0000_s114709" name="Equation" r:id="rId11" imgW="6667200" imgH="863280" progId="">
                  <p:embed/>
                </p:oleObj>
              </mc:Choice>
              <mc:Fallback>
                <p:oleObj name="Equation" r:id="rId11" imgW="6667200" imgH="863280" progId="">
                  <p:embed/>
                  <p:pic>
                    <p:nvPicPr>
                      <p:cNvPr id="0" name="Object 5"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8200" y="3222625"/>
                        <a:ext cx="7734300" cy="100171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6630" name="Object 6" descr="Brown marble"/>
          <p:cNvGraphicFramePr>
            <a:graphicFrameLocks noChangeAspect="1"/>
          </p:cNvGraphicFramePr>
          <p:nvPr/>
        </p:nvGraphicFramePr>
        <p:xfrm>
          <a:off x="2609850" y="4356100"/>
          <a:ext cx="3624263" cy="661988"/>
        </p:xfrm>
        <a:graphic>
          <a:graphicData uri="http://schemas.openxmlformats.org/presentationml/2006/ole">
            <mc:AlternateContent xmlns:mc="http://schemas.openxmlformats.org/markup-compatibility/2006">
              <mc:Choice xmlns:v="urn:schemas-microsoft-com:vml" Requires="v">
                <p:oleObj spid="_x0000_s114710" name="Equation" r:id="rId13" imgW="3124080" imgH="571320" progId="">
                  <p:embed/>
                </p:oleObj>
              </mc:Choice>
              <mc:Fallback>
                <p:oleObj name="Equation" r:id="rId13" imgW="3124080" imgH="571320" progId="">
                  <p:embed/>
                  <p:pic>
                    <p:nvPicPr>
                      <p:cNvPr id="0" name="Object 6"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09850" y="4356100"/>
                        <a:ext cx="3624263" cy="66198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6631" name="Object 7" descr="Brown marble"/>
          <p:cNvGraphicFramePr>
            <a:graphicFrameLocks noChangeAspect="1"/>
          </p:cNvGraphicFramePr>
          <p:nvPr/>
        </p:nvGraphicFramePr>
        <p:xfrm>
          <a:off x="838200" y="5257800"/>
          <a:ext cx="1622425" cy="271463"/>
        </p:xfrm>
        <a:graphic>
          <a:graphicData uri="http://schemas.openxmlformats.org/presentationml/2006/ole">
            <mc:AlternateContent xmlns:mc="http://schemas.openxmlformats.org/markup-compatibility/2006">
              <mc:Choice xmlns:v="urn:schemas-microsoft-com:vml" Requires="v">
                <p:oleObj spid="_x0000_s114711" name="Equation" r:id="rId15" imgW="2133360" imgH="355320" progId="">
                  <p:embed/>
                </p:oleObj>
              </mc:Choice>
              <mc:Fallback>
                <p:oleObj name="Equation" r:id="rId15" imgW="2133360" imgH="355320" progId="">
                  <p:embed/>
                  <p:pic>
                    <p:nvPicPr>
                      <p:cNvPr id="0" name="Object 7"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38200" y="5257800"/>
                        <a:ext cx="1622425" cy="27146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6632" name="Object 8" descr="Brown marble"/>
          <p:cNvGraphicFramePr>
            <a:graphicFrameLocks noChangeAspect="1"/>
          </p:cNvGraphicFramePr>
          <p:nvPr/>
        </p:nvGraphicFramePr>
        <p:xfrm>
          <a:off x="2014538" y="6246813"/>
          <a:ext cx="6188075" cy="382587"/>
        </p:xfrm>
        <a:graphic>
          <a:graphicData uri="http://schemas.openxmlformats.org/presentationml/2006/ole">
            <mc:AlternateContent xmlns:mc="http://schemas.openxmlformats.org/markup-compatibility/2006">
              <mc:Choice xmlns:v="urn:schemas-microsoft-com:vml" Requires="v">
                <p:oleObj spid="_x0000_s114712" name="Equation" r:id="rId17" imgW="5333760" imgH="330120" progId="">
                  <p:embed/>
                </p:oleObj>
              </mc:Choice>
              <mc:Fallback>
                <p:oleObj name="Equation" r:id="rId17" imgW="5333760" imgH="330120" progId="">
                  <p:embed/>
                  <p:pic>
                    <p:nvPicPr>
                      <p:cNvPr id="0" name="Object 8" descr="Brown marbl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014538" y="6246813"/>
                        <a:ext cx="6188075" cy="382587"/>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 name="Object 13" descr="Brown marble"/>
          <p:cNvGraphicFramePr>
            <a:graphicFrameLocks noChangeAspect="1"/>
          </p:cNvGraphicFramePr>
          <p:nvPr/>
        </p:nvGraphicFramePr>
        <p:xfrm>
          <a:off x="1676400" y="5554663"/>
          <a:ext cx="4375150" cy="617537"/>
        </p:xfrm>
        <a:graphic>
          <a:graphicData uri="http://schemas.openxmlformats.org/presentationml/2006/ole">
            <mc:AlternateContent xmlns:mc="http://schemas.openxmlformats.org/markup-compatibility/2006">
              <mc:Choice xmlns:v="urn:schemas-microsoft-com:vml" Requires="v">
                <p:oleObj spid="_x0000_s114713" name="Equation" r:id="rId19" imgW="5752800" imgH="812520" progId="">
                  <p:embed/>
                </p:oleObj>
              </mc:Choice>
              <mc:Fallback>
                <p:oleObj name="Equation" r:id="rId19" imgW="5752800" imgH="812520" progId="">
                  <p:embed/>
                  <p:pic>
                    <p:nvPicPr>
                      <p:cNvPr id="0" name="Object 13" descr="Brown marbl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676400" y="5554663"/>
                        <a:ext cx="4375150" cy="617537"/>
                      </a:xfrm>
                      <a:prstGeom prst="rect">
                        <a:avLst/>
                      </a:prstGeom>
                      <a:blipFill dpi="0" rotWithShape="0">
                        <a:blip r:embed="rId6"/>
                        <a:srcRect/>
                        <a:tile tx="0" ty="0" sx="100000" sy="100000" flip="none" algn="tl"/>
                      </a:blipFill>
                    </p:spPr>
                  </p:pic>
                </p:oleObj>
              </mc:Fallback>
            </mc:AlternateContent>
          </a:graphicData>
        </a:graphic>
      </p:graphicFrame>
      <p:sp>
        <p:nvSpPr>
          <p:cNvPr id="114699" name="Slide Number Placeholder 10"/>
          <p:cNvSpPr>
            <a:spLocks noGrp="1"/>
          </p:cNvSpPr>
          <p:nvPr>
            <p:ph type="sldNum" sz="quarter" idx="12"/>
          </p:nvPr>
        </p:nvSpPr>
        <p:spPr>
          <a:noFill/>
        </p:spPr>
        <p:txBody>
          <a:bodyPr/>
          <a:lstStyle/>
          <a:p>
            <a:fld id="{1D36B338-0D46-4289-9351-AE8D1EA9242E}" type="slidenum">
              <a:rPr lang="ar-SA" smtClean="0">
                <a:latin typeface="Arial" pitchFamily="34" charset="0"/>
                <a:cs typeface="Arial" pitchFamily="34" charset="0"/>
              </a:rPr>
              <a:pPr/>
              <a:t>647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634">
                                            <p:txEl>
                                              <p:pRg st="0" end="0"/>
                                            </p:txEl>
                                          </p:spTgt>
                                        </p:tgtEl>
                                        <p:attrNameLst>
                                          <p:attrName>style.visibility</p:attrName>
                                        </p:attrNameLst>
                                      </p:cBhvr>
                                      <p:to>
                                        <p:strVal val="visible"/>
                                      </p:to>
                                    </p:set>
                                    <p:animEffect transition="in" filter="diamond(in)">
                                      <p:cBhvr>
                                        <p:cTn id="7" dur="500"/>
                                        <p:tgtEl>
                                          <p:spTgt spid="266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6626"/>
                                        </p:tgtEl>
                                        <p:attrNameLst>
                                          <p:attrName>style.visibility</p:attrName>
                                        </p:attrNameLst>
                                      </p:cBhvr>
                                      <p:to>
                                        <p:strVal val="visible"/>
                                      </p:to>
                                    </p:set>
                                    <p:animEffect transition="in" filter="diamond(in)">
                                      <p:cBhvr>
                                        <p:cTn id="12" dur="500"/>
                                        <p:tgtEl>
                                          <p:spTgt spid="2662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6627"/>
                                        </p:tgtEl>
                                        <p:attrNameLst>
                                          <p:attrName>style.visibility</p:attrName>
                                        </p:attrNameLst>
                                      </p:cBhvr>
                                      <p:to>
                                        <p:strVal val="visible"/>
                                      </p:to>
                                    </p:set>
                                    <p:animEffect transition="in" filter="diamond(in)">
                                      <p:cBhvr>
                                        <p:cTn id="17" dur="500"/>
                                        <p:tgtEl>
                                          <p:spTgt spid="2662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6628"/>
                                        </p:tgtEl>
                                        <p:attrNameLst>
                                          <p:attrName>style.visibility</p:attrName>
                                        </p:attrNameLst>
                                      </p:cBhvr>
                                      <p:to>
                                        <p:strVal val="visible"/>
                                      </p:to>
                                    </p:set>
                                    <p:animEffect transition="in" filter="diamond(in)">
                                      <p:cBhvr>
                                        <p:cTn id="22" dur="500"/>
                                        <p:tgtEl>
                                          <p:spTgt spid="26628"/>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6629"/>
                                        </p:tgtEl>
                                        <p:attrNameLst>
                                          <p:attrName>style.visibility</p:attrName>
                                        </p:attrNameLst>
                                      </p:cBhvr>
                                      <p:to>
                                        <p:strVal val="visible"/>
                                      </p:to>
                                    </p:set>
                                    <p:animEffect transition="in" filter="diamond(in)">
                                      <p:cBhvr>
                                        <p:cTn id="27" dur="500"/>
                                        <p:tgtEl>
                                          <p:spTgt spid="26629"/>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26630"/>
                                        </p:tgtEl>
                                        <p:attrNameLst>
                                          <p:attrName>style.visibility</p:attrName>
                                        </p:attrNameLst>
                                      </p:cBhvr>
                                      <p:to>
                                        <p:strVal val="visible"/>
                                      </p:to>
                                    </p:set>
                                    <p:animEffect transition="in" filter="diamond(in)">
                                      <p:cBhvr>
                                        <p:cTn id="32" dur="500"/>
                                        <p:tgtEl>
                                          <p:spTgt spid="26630"/>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26631"/>
                                        </p:tgtEl>
                                        <p:attrNameLst>
                                          <p:attrName>style.visibility</p:attrName>
                                        </p:attrNameLst>
                                      </p:cBhvr>
                                      <p:to>
                                        <p:strVal val="visible"/>
                                      </p:to>
                                    </p:set>
                                    <p:animEffect transition="in" filter="diamond(in)">
                                      <p:cBhvr>
                                        <p:cTn id="37" dur="500"/>
                                        <p:tgtEl>
                                          <p:spTgt spid="26631"/>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diamond(in)">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26632"/>
                                        </p:tgtEl>
                                        <p:attrNameLst>
                                          <p:attrName>style.visibility</p:attrName>
                                        </p:attrNameLst>
                                      </p:cBhvr>
                                      <p:to>
                                        <p:strVal val="visible"/>
                                      </p:to>
                                    </p:set>
                                    <p:animEffect transition="in" filter="diamond(in)">
                                      <p:cBhvr>
                                        <p:cTn id="47" dur="500"/>
                                        <p:tgtEl>
                                          <p:spTgt spid="266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4" grpId="0" build="p"/>
    </p:bldLst>
  </p:timing>
</p:sld>
</file>

<file path=ppt/slides/slide6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034" name="Rectangle 2"/>
          <p:cNvSpPr>
            <a:spLocks noGrp="1" noChangeArrowheads="1"/>
          </p:cNvSpPr>
          <p:nvPr>
            <p:ph type="title"/>
          </p:nvPr>
        </p:nvSpPr>
        <p:spPr/>
        <p:txBody>
          <a:bodyPr/>
          <a:lstStyle/>
          <a:p>
            <a:pPr eaLnBrk="1" hangingPunct="1"/>
            <a:r>
              <a:rPr lang="en-US" i="1" smtClean="0"/>
              <a:t>K</a:t>
            </a:r>
            <a:r>
              <a:rPr lang="en-US" i="1" baseline="-25000" smtClean="0"/>
              <a:t>a</a:t>
            </a:r>
            <a:r>
              <a:rPr lang="en-US" i="1" smtClean="0"/>
              <a:t> </a:t>
            </a:r>
            <a:r>
              <a:rPr lang="en-US" smtClean="0"/>
              <a:t>and</a:t>
            </a:r>
            <a:r>
              <a:rPr lang="en-US" i="1" smtClean="0"/>
              <a:t> K</a:t>
            </a:r>
            <a:r>
              <a:rPr lang="en-US" i="1" baseline="-25000" smtClean="0"/>
              <a:t>b</a:t>
            </a:r>
            <a:endParaRPr lang="en-US" i="1" smtClean="0"/>
          </a:p>
        </p:txBody>
      </p:sp>
      <p:sp>
        <p:nvSpPr>
          <p:cNvPr id="74756" name="Rectangle 4"/>
          <p:cNvSpPr>
            <a:spLocks noGrp="1" noChangeArrowheads="1"/>
          </p:cNvSpPr>
          <p:nvPr>
            <p:ph type="body" sz="half" idx="2"/>
          </p:nvPr>
        </p:nvSpPr>
        <p:spPr/>
        <p:txBody>
          <a:bodyPr/>
          <a:lstStyle/>
          <a:p>
            <a:pPr marL="0" indent="0" algn="l" rtl="0" eaLnBrk="1" hangingPunct="1">
              <a:buFontTx/>
              <a:buNone/>
            </a:pPr>
            <a:r>
              <a:rPr lang="en-US" sz="2800" i="1" smtClean="0"/>
              <a:t>K</a:t>
            </a:r>
            <a:r>
              <a:rPr lang="en-US" sz="2800" i="1" baseline="-25000" smtClean="0"/>
              <a:t>a</a:t>
            </a:r>
            <a:r>
              <a:rPr lang="en-US" sz="2800" i="1" smtClean="0"/>
              <a:t> </a:t>
            </a:r>
            <a:r>
              <a:rPr lang="en-US" sz="2800" smtClean="0"/>
              <a:t>and</a:t>
            </a:r>
            <a:r>
              <a:rPr lang="en-US" sz="2800" i="1" smtClean="0"/>
              <a:t> K</a:t>
            </a:r>
            <a:r>
              <a:rPr lang="en-US" sz="2800" i="1" baseline="-25000" smtClean="0"/>
              <a:t>b</a:t>
            </a:r>
            <a:r>
              <a:rPr lang="en-US" sz="2800" smtClean="0"/>
              <a:t> are related in this way:</a:t>
            </a:r>
          </a:p>
          <a:p>
            <a:pPr marL="0" indent="0" algn="ctr" rtl="0" eaLnBrk="1" hangingPunct="1">
              <a:buFontTx/>
              <a:buNone/>
            </a:pPr>
            <a:r>
              <a:rPr lang="en-US" sz="2800" i="1" smtClean="0"/>
              <a:t>K</a:t>
            </a:r>
            <a:r>
              <a:rPr lang="en-US" sz="2800" i="1" baseline="-25000" smtClean="0"/>
              <a:t>a</a:t>
            </a:r>
            <a:r>
              <a:rPr lang="en-US" sz="2800" smtClean="0"/>
              <a:t> </a:t>
            </a:r>
            <a:r>
              <a:rPr lang="en-US" sz="2800" smtClean="0">
                <a:sym typeface="Symbol" pitchFamily="18" charset="2"/>
              </a:rPr>
              <a:t> </a:t>
            </a:r>
            <a:r>
              <a:rPr lang="en-US" sz="2800" i="1" smtClean="0">
                <a:sym typeface="Symbol" pitchFamily="18" charset="2"/>
              </a:rPr>
              <a:t>K</a:t>
            </a:r>
            <a:r>
              <a:rPr lang="en-US" sz="2800" i="1" baseline="-25000" smtClean="0">
                <a:sym typeface="Symbol" pitchFamily="18" charset="2"/>
              </a:rPr>
              <a:t>b</a:t>
            </a:r>
            <a:r>
              <a:rPr lang="en-US" sz="2800" smtClean="0">
                <a:sym typeface="Symbol" pitchFamily="18" charset="2"/>
              </a:rPr>
              <a:t> = </a:t>
            </a:r>
            <a:r>
              <a:rPr lang="en-US" sz="2800" i="1" smtClean="0">
                <a:sym typeface="Symbol" pitchFamily="18" charset="2"/>
              </a:rPr>
              <a:t>K</a:t>
            </a:r>
            <a:r>
              <a:rPr lang="en-US" sz="2800" i="1" baseline="-25000" smtClean="0">
                <a:sym typeface="Symbol" pitchFamily="18" charset="2"/>
              </a:rPr>
              <a:t>w</a:t>
            </a:r>
            <a:endParaRPr lang="en-US" sz="2800" smtClean="0">
              <a:sym typeface="Symbol" pitchFamily="18" charset="2"/>
            </a:endParaRPr>
          </a:p>
          <a:p>
            <a:pPr marL="0" indent="0" algn="l" rtl="0" eaLnBrk="1" hangingPunct="1">
              <a:buFontTx/>
              <a:buNone/>
            </a:pPr>
            <a:r>
              <a:rPr lang="en-US" sz="2800" smtClean="0"/>
              <a:t>Therefore, if you know one of them, you can calculate the other.</a:t>
            </a:r>
            <a:endParaRPr lang="en-US" sz="2800" i="1" smtClean="0"/>
          </a:p>
        </p:txBody>
      </p:sp>
      <p:pic>
        <p:nvPicPr>
          <p:cNvPr id="684036" name="Picture 8" descr="16_T05"/>
          <p:cNvPicPr>
            <a:picLocks noGrp="1" noChangeAspect="1" noChangeArrowheads="1"/>
          </p:cNvPicPr>
          <p:nvPr>
            <p:ph sz="half" idx="1"/>
          </p:nvPr>
        </p:nvPicPr>
        <p:blipFill>
          <a:blip r:embed="rId3" cstate="print"/>
          <a:srcRect t="11896" b="7806"/>
          <a:stretch>
            <a:fillRect/>
          </a:stretch>
        </p:blipFill>
        <p:spPr>
          <a:xfrm>
            <a:off x="1106488" y="1447800"/>
            <a:ext cx="6929437" cy="2341563"/>
          </a:xfrm>
        </p:spPr>
      </p:pic>
      <p:sp>
        <p:nvSpPr>
          <p:cNvPr id="684037" name="Slide Number Placeholder 4"/>
          <p:cNvSpPr>
            <a:spLocks noGrp="1"/>
          </p:cNvSpPr>
          <p:nvPr>
            <p:ph type="sldNum" sz="quarter" idx="11"/>
          </p:nvPr>
        </p:nvSpPr>
        <p:spPr>
          <a:xfrm>
            <a:off x="0" y="6237288"/>
            <a:ext cx="1905000" cy="457200"/>
          </a:xfrm>
          <a:noFill/>
        </p:spPr>
        <p:txBody>
          <a:bodyPr/>
          <a:lstStyle/>
          <a:p>
            <a:fld id="{A393F8EC-C502-4059-B4B6-3CEEA0DF4FD3}" type="slidenum">
              <a:rPr lang="ar-SA" smtClean="0">
                <a:latin typeface="Arial" pitchFamily="34" charset="0"/>
                <a:cs typeface="Arial" pitchFamily="34" charset="0"/>
              </a:rPr>
              <a:pPr/>
              <a:t>648</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4756">
                                            <p:txEl>
                                              <p:pRg st="1" end="1"/>
                                            </p:txEl>
                                          </p:spTgt>
                                        </p:tgtEl>
                                        <p:attrNameLst>
                                          <p:attrName>style.visibility</p:attrName>
                                        </p:attrNameLst>
                                      </p:cBhvr>
                                      <p:to>
                                        <p:strVal val="visible"/>
                                      </p:to>
                                    </p:set>
                                    <p:animEffect transition="in" filter="fade">
                                      <p:cBhvr>
                                        <p:cTn id="7" dur="2000"/>
                                        <p:tgtEl>
                                          <p:spTgt spid="7475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4756">
                                            <p:txEl>
                                              <p:pRg st="2" end="2"/>
                                            </p:txEl>
                                          </p:spTgt>
                                        </p:tgtEl>
                                        <p:attrNameLst>
                                          <p:attrName>style.visibility</p:attrName>
                                        </p:attrNameLst>
                                      </p:cBhvr>
                                      <p:to>
                                        <p:strVal val="visible"/>
                                      </p:to>
                                    </p:set>
                                    <p:animEffect transition="in" filter="fade">
                                      <p:cBhvr>
                                        <p:cTn id="12" dur="2000"/>
                                        <p:tgtEl>
                                          <p:spTgt spid="7475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build="p"/>
    </p:bldLst>
  </p:timing>
</p:sld>
</file>

<file path=ppt/slides/slide6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9" name="Title 1"/>
          <p:cNvSpPr>
            <a:spLocks noGrp="1"/>
          </p:cNvSpPr>
          <p:nvPr>
            <p:ph type="title"/>
          </p:nvPr>
        </p:nvSpPr>
        <p:spPr>
          <a:xfrm>
            <a:off x="457200" y="0"/>
            <a:ext cx="8229600" cy="1143000"/>
          </a:xfrm>
        </p:spPr>
        <p:txBody>
          <a:bodyPr/>
          <a:lstStyle/>
          <a:p>
            <a:pPr eaLnBrk="1" hangingPunct="1"/>
            <a:r>
              <a:rPr lang="en-US" sz="3200" smtClean="0"/>
              <a:t>Equilibrium &amp; Acid-Base Conjugates</a:t>
            </a:r>
          </a:p>
        </p:txBody>
      </p:sp>
      <p:sp>
        <p:nvSpPr>
          <p:cNvPr id="115720" name="Content Placeholder 2"/>
          <p:cNvSpPr>
            <a:spLocks noGrp="1"/>
          </p:cNvSpPr>
          <p:nvPr>
            <p:ph idx="1"/>
          </p:nvPr>
        </p:nvSpPr>
        <p:spPr>
          <a:xfrm>
            <a:off x="395288" y="4221163"/>
            <a:ext cx="8748712" cy="1905000"/>
          </a:xfrm>
        </p:spPr>
        <p:txBody>
          <a:bodyPr/>
          <a:lstStyle/>
          <a:p>
            <a:pPr algn="l" rtl="0" eaLnBrk="1" hangingPunct="1"/>
            <a:r>
              <a:rPr lang="en-US" sz="2800" smtClean="0"/>
              <a:t>From this relationship, K</a:t>
            </a:r>
            <a:r>
              <a:rPr lang="en-US" sz="2800" baseline="-25000" smtClean="0"/>
              <a:t>a</a:t>
            </a:r>
            <a:r>
              <a:rPr lang="en-US" sz="2800" smtClean="0"/>
              <a:t> of the acid in a conjugate pair can be computed from K</a:t>
            </a:r>
            <a:r>
              <a:rPr lang="en-US" sz="2800" baseline="-25000" smtClean="0"/>
              <a:t>b  </a:t>
            </a:r>
            <a:r>
              <a:rPr lang="en-US" sz="2800" smtClean="0"/>
              <a:t>and vice versa</a:t>
            </a:r>
          </a:p>
          <a:p>
            <a:pPr algn="l" rtl="0" eaLnBrk="1" hangingPunct="1"/>
            <a:r>
              <a:rPr lang="en-US" sz="2800" smtClean="0"/>
              <a:t>Reference tables typically have K</a:t>
            </a:r>
            <a:r>
              <a:rPr lang="en-US" sz="2800" baseline="-25000" smtClean="0"/>
              <a:t>a</a:t>
            </a:r>
            <a:r>
              <a:rPr lang="en-US" sz="2800" smtClean="0"/>
              <a:t>  &amp;  K</a:t>
            </a:r>
            <a:r>
              <a:rPr lang="en-US" sz="2800" baseline="-25000" smtClean="0"/>
              <a:t>b</a:t>
            </a:r>
            <a:r>
              <a:rPr lang="en-US" sz="2800" smtClean="0"/>
              <a:t> values for molecular species, </a:t>
            </a:r>
            <a:r>
              <a:rPr lang="en-US" sz="2800" u="sng" smtClean="0"/>
              <a:t>but not for ions</a:t>
            </a:r>
            <a:r>
              <a:rPr lang="en-US" sz="2800" smtClean="0"/>
              <a:t> such as F- or CH</a:t>
            </a:r>
            <a:r>
              <a:rPr lang="en-US" sz="2800" baseline="-25000" smtClean="0"/>
              <a:t>3</a:t>
            </a:r>
            <a:r>
              <a:rPr lang="en-US" sz="2800" smtClean="0"/>
              <a:t>NH</a:t>
            </a:r>
            <a:r>
              <a:rPr lang="en-US" sz="2800" baseline="-25000" smtClean="0"/>
              <a:t>3</a:t>
            </a:r>
            <a:r>
              <a:rPr lang="en-US" sz="2800" baseline="30000" smtClean="0"/>
              <a:t>+ </a:t>
            </a:r>
            <a:endParaRPr lang="en-US" sz="2800" smtClean="0"/>
          </a:p>
        </p:txBody>
      </p:sp>
      <p:graphicFrame>
        <p:nvGraphicFramePr>
          <p:cNvPr id="115714" name="Object 2" descr="Brown marble"/>
          <p:cNvGraphicFramePr>
            <a:graphicFrameLocks noChangeAspect="1"/>
          </p:cNvGraphicFramePr>
          <p:nvPr/>
        </p:nvGraphicFramePr>
        <p:xfrm>
          <a:off x="2514600" y="838200"/>
          <a:ext cx="2357438" cy="441325"/>
        </p:xfrm>
        <a:graphic>
          <a:graphicData uri="http://schemas.openxmlformats.org/presentationml/2006/ole">
            <mc:AlternateContent xmlns:mc="http://schemas.openxmlformats.org/markup-compatibility/2006">
              <mc:Choice xmlns:v="urn:schemas-microsoft-com:vml" Requires="v">
                <p:oleObj spid="_x0000_s115724" name="Equation" r:id="rId4" imgW="2031840" imgH="380880" progId="">
                  <p:embed/>
                </p:oleObj>
              </mc:Choice>
              <mc:Fallback>
                <p:oleObj name="Equation" r:id="rId4" imgW="2031840" imgH="38088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600" y="838200"/>
                        <a:ext cx="2357438" cy="4413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15715" name="Object 12" descr="Brown marble"/>
          <p:cNvGraphicFramePr>
            <a:graphicFrameLocks noChangeAspect="1"/>
          </p:cNvGraphicFramePr>
          <p:nvPr/>
        </p:nvGraphicFramePr>
        <p:xfrm>
          <a:off x="1752600" y="1544638"/>
          <a:ext cx="3786188" cy="403225"/>
        </p:xfrm>
        <a:graphic>
          <a:graphicData uri="http://schemas.openxmlformats.org/presentationml/2006/ole">
            <mc:AlternateContent xmlns:mc="http://schemas.openxmlformats.org/markup-compatibility/2006">
              <mc:Choice xmlns:v="urn:schemas-microsoft-com:vml" Requires="v">
                <p:oleObj spid="_x0000_s115725" name="Equation" r:id="rId7" imgW="3568680" imgH="380880" progId="">
                  <p:embed/>
                </p:oleObj>
              </mc:Choice>
              <mc:Fallback>
                <p:oleObj name="Equation" r:id="rId7" imgW="3568680" imgH="380880" progId="">
                  <p:embed/>
                  <p:pic>
                    <p:nvPicPr>
                      <p:cNvPr id="0" name="Object 12"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52600" y="1544638"/>
                        <a:ext cx="3786188" cy="40322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15716" name="Object 13" descr="Brown marble"/>
          <p:cNvGraphicFramePr>
            <a:graphicFrameLocks noChangeAspect="1"/>
          </p:cNvGraphicFramePr>
          <p:nvPr/>
        </p:nvGraphicFramePr>
        <p:xfrm>
          <a:off x="1773238" y="2241550"/>
          <a:ext cx="4319587" cy="396875"/>
        </p:xfrm>
        <a:graphic>
          <a:graphicData uri="http://schemas.openxmlformats.org/presentationml/2006/ole">
            <mc:AlternateContent xmlns:mc="http://schemas.openxmlformats.org/markup-compatibility/2006">
              <mc:Choice xmlns:v="urn:schemas-microsoft-com:vml" Requires="v">
                <p:oleObj spid="_x0000_s115726" name="Equation" r:id="rId9" imgW="4165560" imgH="380880" progId="">
                  <p:embed/>
                </p:oleObj>
              </mc:Choice>
              <mc:Fallback>
                <p:oleObj name="Equation" r:id="rId9" imgW="4165560" imgH="380880" progId="">
                  <p:embed/>
                  <p:pic>
                    <p:nvPicPr>
                      <p:cNvPr id="0" name="Object 13"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73238" y="2241550"/>
                        <a:ext cx="4319587" cy="396875"/>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15717" name="Object 7" descr="Brown marble"/>
          <p:cNvGraphicFramePr>
            <a:graphicFrameLocks noChangeAspect="1"/>
          </p:cNvGraphicFramePr>
          <p:nvPr/>
        </p:nvGraphicFramePr>
        <p:xfrm>
          <a:off x="2297113" y="2932113"/>
          <a:ext cx="6175375" cy="508000"/>
        </p:xfrm>
        <a:graphic>
          <a:graphicData uri="http://schemas.openxmlformats.org/presentationml/2006/ole">
            <mc:AlternateContent xmlns:mc="http://schemas.openxmlformats.org/markup-compatibility/2006">
              <mc:Choice xmlns:v="urn:schemas-microsoft-com:vml" Requires="v">
                <p:oleObj spid="_x0000_s115727" name="Equation" r:id="rId11" imgW="4012920" imgH="330120" progId="">
                  <p:embed/>
                </p:oleObj>
              </mc:Choice>
              <mc:Fallback>
                <p:oleObj name="Equation" r:id="rId11" imgW="4012920" imgH="330120" progId="">
                  <p:embed/>
                  <p:pic>
                    <p:nvPicPr>
                      <p:cNvPr id="0" name="Object 7"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97113" y="2932113"/>
                        <a:ext cx="6175375" cy="5080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15718" name="Object 10" descr="Brown marble"/>
          <p:cNvGraphicFramePr>
            <a:graphicFrameLocks noChangeAspect="1"/>
          </p:cNvGraphicFramePr>
          <p:nvPr/>
        </p:nvGraphicFramePr>
        <p:xfrm>
          <a:off x="2347913" y="3733800"/>
          <a:ext cx="6081712" cy="484188"/>
        </p:xfrm>
        <a:graphic>
          <a:graphicData uri="http://schemas.openxmlformats.org/presentationml/2006/ole">
            <mc:AlternateContent xmlns:mc="http://schemas.openxmlformats.org/markup-compatibility/2006">
              <mc:Choice xmlns:v="urn:schemas-microsoft-com:vml" Requires="v">
                <p:oleObj spid="_x0000_s115728" name="Equation" r:id="rId13" imgW="4152600" imgH="330120" progId="">
                  <p:embed/>
                </p:oleObj>
              </mc:Choice>
              <mc:Fallback>
                <p:oleObj name="Equation" r:id="rId13" imgW="4152600" imgH="330120" progId="">
                  <p:embed/>
                  <p:pic>
                    <p:nvPicPr>
                      <p:cNvPr id="0" name="Object 10"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47913" y="3733800"/>
                        <a:ext cx="6081712" cy="484188"/>
                      </a:xfrm>
                      <a:prstGeom prst="rect">
                        <a:avLst/>
                      </a:prstGeom>
                      <a:blipFill dpi="0" rotWithShape="0">
                        <a:blip r:embed="rId6"/>
                        <a:srcRect/>
                        <a:tile tx="0" ty="0" sx="100000" sy="100000" flip="none" algn="tl"/>
                      </a:blipFill>
                    </p:spPr>
                  </p:pic>
                </p:oleObj>
              </mc:Fallback>
            </mc:AlternateContent>
          </a:graphicData>
        </a:graphic>
      </p:graphicFrame>
      <p:sp>
        <p:nvSpPr>
          <p:cNvPr id="115721" name="Slide Number Placeholder 8"/>
          <p:cNvSpPr>
            <a:spLocks noGrp="1"/>
          </p:cNvSpPr>
          <p:nvPr>
            <p:ph type="sldNum" sz="quarter" idx="12"/>
          </p:nvPr>
        </p:nvSpPr>
        <p:spPr>
          <a:xfrm>
            <a:off x="0" y="6381750"/>
            <a:ext cx="2133600" cy="476250"/>
          </a:xfrm>
          <a:noFill/>
        </p:spPr>
        <p:txBody>
          <a:bodyPr/>
          <a:lstStyle/>
          <a:p>
            <a:fld id="{AACF8D2B-B1CB-41EE-9869-04A19FBFF3C1}" type="slidenum">
              <a:rPr lang="ar-SA" smtClean="0">
                <a:latin typeface="Arial" pitchFamily="34" charset="0"/>
                <a:cs typeface="Arial" pitchFamily="34" charset="0"/>
              </a:rPr>
              <a:pPr/>
              <a:t>649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US" smtClean="0"/>
              <a:t>Limiting Reactants</a:t>
            </a:r>
          </a:p>
        </p:txBody>
      </p:sp>
      <p:sp>
        <p:nvSpPr>
          <p:cNvPr id="60419" name="Rectangle 3"/>
          <p:cNvSpPr>
            <a:spLocks noGrp="1" noChangeArrowheads="1"/>
          </p:cNvSpPr>
          <p:nvPr>
            <p:ph type="body" idx="1"/>
          </p:nvPr>
        </p:nvSpPr>
        <p:spPr>
          <a:xfrm>
            <a:off x="457200" y="1196975"/>
            <a:ext cx="8229600" cy="4929188"/>
          </a:xfrm>
        </p:spPr>
        <p:txBody>
          <a:bodyPr/>
          <a:lstStyle/>
          <a:p>
            <a:pPr algn="l" rtl="0" eaLnBrk="1" hangingPunct="1"/>
            <a:r>
              <a:rPr lang="en-US" smtClean="0"/>
              <a:t>The limiting reactant is the reactant present in the smallest stoichiometric amount.</a:t>
            </a:r>
          </a:p>
          <a:p>
            <a:pPr lvl="1" algn="l" rtl="0" eaLnBrk="1" hangingPunct="1"/>
            <a:r>
              <a:rPr lang="en-US" sz="3200" smtClean="0"/>
              <a:t>In other words, it’s the reactant you’ll run out of first (in this case, the H</a:t>
            </a:r>
            <a:r>
              <a:rPr lang="en-US" sz="3200" baseline="-25000" smtClean="0"/>
              <a:t>2</a:t>
            </a:r>
            <a:r>
              <a:rPr lang="en-US" sz="3200" smtClean="0"/>
              <a:t>).</a:t>
            </a:r>
          </a:p>
          <a:p>
            <a:pPr algn="l" rtl="0" eaLnBrk="1" hangingPunct="1"/>
            <a:endParaRPr lang="en-US" smtClean="0"/>
          </a:p>
        </p:txBody>
      </p:sp>
      <p:pic>
        <p:nvPicPr>
          <p:cNvPr id="60420" name="Picture 1030" descr="03_15"/>
          <p:cNvPicPr>
            <a:picLocks noChangeAspect="1" noChangeArrowheads="1"/>
          </p:cNvPicPr>
          <p:nvPr/>
        </p:nvPicPr>
        <p:blipFill>
          <a:blip r:embed="rId2" cstate="print"/>
          <a:srcRect b="5446"/>
          <a:stretch>
            <a:fillRect/>
          </a:stretch>
        </p:blipFill>
        <p:spPr bwMode="auto">
          <a:xfrm>
            <a:off x="1331913" y="4116388"/>
            <a:ext cx="6499225" cy="2741612"/>
          </a:xfrm>
          <a:prstGeom prst="rect">
            <a:avLst/>
          </a:prstGeom>
          <a:noFill/>
          <a:ln w="9525">
            <a:noFill/>
            <a:miter lim="800000"/>
            <a:headEnd/>
            <a:tailEnd/>
          </a:ln>
        </p:spPr>
      </p:pic>
      <p:sp>
        <p:nvSpPr>
          <p:cNvPr id="197637" name="Slide Number Placeholder 7"/>
          <p:cNvSpPr>
            <a:spLocks noGrp="1"/>
          </p:cNvSpPr>
          <p:nvPr>
            <p:ph type="sldNum" sz="quarter" idx="12"/>
          </p:nvPr>
        </p:nvSpPr>
        <p:spPr>
          <a:noFill/>
        </p:spPr>
        <p:txBody>
          <a:bodyPr/>
          <a:lstStyle/>
          <a:p>
            <a:fld id="{5CCCA5B6-2283-425B-A094-258F694E5845}" type="slidenum">
              <a:rPr lang="ar-SA" smtClean="0">
                <a:latin typeface="Arial" pitchFamily="34" charset="0"/>
                <a:cs typeface="Arial" pitchFamily="34" charset="0"/>
              </a:rPr>
              <a:pPr/>
              <a:t>65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anim calcmode="lin" valueType="num">
                                      <p:cBhvr additive="base">
                                        <p:cTn id="7" dur="500" fill="hold"/>
                                        <p:tgtEl>
                                          <p:spTgt spid="72706"/>
                                        </p:tgtEl>
                                        <p:attrNameLst>
                                          <p:attrName>ppt_x</p:attrName>
                                        </p:attrNameLst>
                                      </p:cBhvr>
                                      <p:tavLst>
                                        <p:tav tm="0">
                                          <p:val>
                                            <p:strVal val="#ppt_x"/>
                                          </p:val>
                                        </p:tav>
                                        <p:tav tm="100000">
                                          <p:val>
                                            <p:strVal val="#ppt_x"/>
                                          </p:val>
                                        </p:tav>
                                      </p:tavLst>
                                    </p:anim>
                                    <p:anim calcmode="lin" valueType="num">
                                      <p:cBhvr additive="base">
                                        <p:cTn id="8" dur="500" fill="hold"/>
                                        <p:tgtEl>
                                          <p:spTgt spid="7270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0419">
                                            <p:txEl>
                                              <p:pRg st="0" end="0"/>
                                            </p:txEl>
                                          </p:spTgt>
                                        </p:tgtEl>
                                        <p:attrNameLst>
                                          <p:attrName>style.visibility</p:attrName>
                                        </p:attrNameLst>
                                      </p:cBhvr>
                                      <p:to>
                                        <p:strVal val="visible"/>
                                      </p:to>
                                    </p:set>
                                    <p:anim calcmode="lin" valueType="num">
                                      <p:cBhvr additive="base">
                                        <p:cTn id="13" dur="500" fill="hold"/>
                                        <p:tgtEl>
                                          <p:spTgt spid="6041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4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0419">
                                            <p:txEl>
                                              <p:pRg st="1" end="1"/>
                                            </p:txEl>
                                          </p:spTgt>
                                        </p:tgtEl>
                                        <p:attrNameLst>
                                          <p:attrName>style.visibility</p:attrName>
                                        </p:attrNameLst>
                                      </p:cBhvr>
                                      <p:to>
                                        <p:strVal val="visible"/>
                                      </p:to>
                                    </p:set>
                                    <p:anim calcmode="lin" valueType="num">
                                      <p:cBhvr additive="base">
                                        <p:cTn id="19" dur="500" fill="hold"/>
                                        <p:tgtEl>
                                          <p:spTgt spid="6041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04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0420"/>
                                        </p:tgtEl>
                                        <p:attrNameLst>
                                          <p:attrName>style.visibility</p:attrName>
                                        </p:attrNameLst>
                                      </p:cBhvr>
                                      <p:to>
                                        <p:strVal val="visible"/>
                                      </p:to>
                                    </p:set>
                                    <p:anim calcmode="lin" valueType="num">
                                      <p:cBhvr additive="base">
                                        <p:cTn id="25" dur="500" fill="hold"/>
                                        <p:tgtEl>
                                          <p:spTgt spid="60420"/>
                                        </p:tgtEl>
                                        <p:attrNameLst>
                                          <p:attrName>ppt_x</p:attrName>
                                        </p:attrNameLst>
                                      </p:cBhvr>
                                      <p:tavLst>
                                        <p:tav tm="0">
                                          <p:val>
                                            <p:strVal val="#ppt_x"/>
                                          </p:val>
                                        </p:tav>
                                        <p:tav tm="100000">
                                          <p:val>
                                            <p:strVal val="#ppt_x"/>
                                          </p:val>
                                        </p:tav>
                                      </p:tavLst>
                                    </p:anim>
                                    <p:anim calcmode="lin" valueType="num">
                                      <p:cBhvr additive="base">
                                        <p:cTn id="26" dur="500" fill="hold"/>
                                        <p:tgtEl>
                                          <p:spTgt spid="60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p:bldLst>
  </p:timing>
</p:sld>
</file>

<file path=ppt/slides/slide6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2" name="Title 1"/>
          <p:cNvSpPr>
            <a:spLocks noGrp="1"/>
          </p:cNvSpPr>
          <p:nvPr>
            <p:ph type="title"/>
          </p:nvPr>
        </p:nvSpPr>
        <p:spPr>
          <a:xfrm>
            <a:off x="457200" y="-152400"/>
            <a:ext cx="8229600" cy="1143000"/>
          </a:xfrm>
        </p:spPr>
        <p:txBody>
          <a:bodyPr/>
          <a:lstStyle/>
          <a:p>
            <a:r>
              <a:rPr lang="en-US" sz="3600" smtClean="0"/>
              <a:t>Equilibrium &amp; Acid-Base Conjugate</a:t>
            </a:r>
          </a:p>
        </p:txBody>
      </p:sp>
      <p:sp>
        <p:nvSpPr>
          <p:cNvPr id="116743" name="Content Placeholder 2"/>
          <p:cNvSpPr>
            <a:spLocks noGrp="1"/>
          </p:cNvSpPr>
          <p:nvPr>
            <p:ph idx="1"/>
          </p:nvPr>
        </p:nvSpPr>
        <p:spPr>
          <a:xfrm>
            <a:off x="381000" y="685800"/>
            <a:ext cx="8382000" cy="5867400"/>
          </a:xfrm>
        </p:spPr>
        <p:txBody>
          <a:bodyPr/>
          <a:lstStyle/>
          <a:p>
            <a:pPr lvl="1" algn="l" rtl="0" eaLnBrk="1" hangingPunct="1">
              <a:spcBef>
                <a:spcPts val="1200"/>
              </a:spcBef>
              <a:spcAft>
                <a:spcPts val="1200"/>
              </a:spcAft>
            </a:pPr>
            <a:r>
              <a:rPr lang="en-US" smtClean="0"/>
              <a:t>Acid strength [H</a:t>
            </a:r>
            <a:r>
              <a:rPr lang="en-US" baseline="-25000" smtClean="0"/>
              <a:t>3</a:t>
            </a:r>
            <a:r>
              <a:rPr lang="en-US" smtClean="0"/>
              <a:t>O</a:t>
            </a:r>
            <a:r>
              <a:rPr lang="en-US" baseline="30000" smtClean="0"/>
              <a:t>+</a:t>
            </a:r>
            <a:r>
              <a:rPr lang="en-US" smtClean="0"/>
              <a:t>] </a:t>
            </a:r>
            <a:r>
              <a:rPr lang="en-US" u="sng" smtClean="0"/>
              <a:t>increases</a:t>
            </a:r>
            <a:r>
              <a:rPr lang="en-US" smtClean="0"/>
              <a:t> with increasing value of K</a:t>
            </a:r>
            <a:r>
              <a:rPr lang="en-US" baseline="-25000" smtClean="0"/>
              <a:t>a</a:t>
            </a:r>
          </a:p>
          <a:p>
            <a:pPr lvl="1" algn="l" rtl="0" eaLnBrk="1" hangingPunct="1">
              <a:spcBef>
                <a:spcPts val="1200"/>
              </a:spcBef>
              <a:spcAft>
                <a:spcPts val="1200"/>
              </a:spcAft>
              <a:buFontTx/>
              <a:buNone/>
            </a:pPr>
            <a:endParaRPr lang="en-US" smtClean="0"/>
          </a:p>
          <a:p>
            <a:pPr lvl="1" algn="l" rtl="0" eaLnBrk="1" hangingPunct="1">
              <a:spcBef>
                <a:spcPts val="1200"/>
              </a:spcBef>
              <a:spcAft>
                <a:spcPts val="1200"/>
              </a:spcAft>
            </a:pPr>
            <a:r>
              <a:rPr lang="en-US" smtClean="0"/>
              <a:t>Base strength [OH</a:t>
            </a:r>
            <a:r>
              <a:rPr lang="en-US" baseline="30000" smtClean="0"/>
              <a:t>-</a:t>
            </a:r>
            <a:r>
              <a:rPr lang="en-US" smtClean="0"/>
              <a:t>] increases with increasing value of k</a:t>
            </a:r>
            <a:r>
              <a:rPr lang="en-US" baseline="-25000" smtClean="0"/>
              <a:t>b</a:t>
            </a:r>
          </a:p>
          <a:p>
            <a:pPr lvl="1" algn="l" rtl="0" eaLnBrk="1" hangingPunct="1">
              <a:spcBef>
                <a:spcPts val="1200"/>
              </a:spcBef>
              <a:spcAft>
                <a:spcPts val="1200"/>
              </a:spcAft>
              <a:buFontTx/>
              <a:buNone/>
            </a:pPr>
            <a:endParaRPr lang="en-US" smtClean="0"/>
          </a:p>
          <a:p>
            <a:pPr lvl="1" algn="l" rtl="0" eaLnBrk="1" hangingPunct="1">
              <a:spcBef>
                <a:spcPts val="1200"/>
              </a:spcBef>
              <a:spcAft>
                <a:spcPts val="1200"/>
              </a:spcAft>
            </a:pPr>
            <a:r>
              <a:rPr lang="en-US" smtClean="0"/>
              <a:t>A low pK corresponds to a high value of K</a:t>
            </a:r>
            <a:endParaRPr lang="en-US" smtClean="0">
              <a:solidFill>
                <a:srgbClr val="FFFF00"/>
              </a:solidFill>
            </a:endParaRPr>
          </a:p>
          <a:p>
            <a:pPr lvl="1" algn="l" rtl="0" eaLnBrk="1" hangingPunct="1">
              <a:spcBef>
                <a:spcPts val="1200"/>
              </a:spcBef>
              <a:spcAft>
                <a:spcPts val="1200"/>
              </a:spcAft>
            </a:pPr>
            <a:r>
              <a:rPr lang="en-US" smtClean="0"/>
              <a:t>A reaction that reaches equilibrium with mostly products present (proceeds to far right) has a “low pK” (high K)</a:t>
            </a:r>
          </a:p>
          <a:p>
            <a:pPr algn="l" rtl="0">
              <a:spcBef>
                <a:spcPts val="1200"/>
              </a:spcBef>
              <a:spcAft>
                <a:spcPts val="1200"/>
              </a:spcAft>
            </a:pPr>
            <a:endParaRPr lang="en-US" sz="2800" smtClean="0"/>
          </a:p>
        </p:txBody>
      </p:sp>
      <p:graphicFrame>
        <p:nvGraphicFramePr>
          <p:cNvPr id="116738" name="Object 6" descr="Brown marble"/>
          <p:cNvGraphicFramePr>
            <a:graphicFrameLocks noChangeAspect="1"/>
          </p:cNvGraphicFramePr>
          <p:nvPr/>
        </p:nvGraphicFramePr>
        <p:xfrm>
          <a:off x="4427538" y="1196975"/>
          <a:ext cx="2209800" cy="781050"/>
        </p:xfrm>
        <a:graphic>
          <a:graphicData uri="http://schemas.openxmlformats.org/presentationml/2006/ole">
            <mc:AlternateContent xmlns:mc="http://schemas.openxmlformats.org/markup-compatibility/2006">
              <mc:Choice xmlns:v="urn:schemas-microsoft-com:vml" Requires="v">
                <p:oleObj spid="_x0000_s116746" name="Equation" r:id="rId4" imgW="1688760" imgH="596880" progId="">
                  <p:embed/>
                </p:oleObj>
              </mc:Choice>
              <mc:Fallback>
                <p:oleObj name="Equation" r:id="rId4" imgW="1688760" imgH="59688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538" y="1196975"/>
                        <a:ext cx="2209800" cy="7810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16739" name="Object 7" descr="Brown marble"/>
          <p:cNvGraphicFramePr>
            <a:graphicFrameLocks noChangeAspect="1"/>
          </p:cNvGraphicFramePr>
          <p:nvPr/>
        </p:nvGraphicFramePr>
        <p:xfrm>
          <a:off x="4500563" y="3068638"/>
          <a:ext cx="2220912" cy="838200"/>
        </p:xfrm>
        <a:graphic>
          <a:graphicData uri="http://schemas.openxmlformats.org/presentationml/2006/ole">
            <mc:AlternateContent xmlns:mc="http://schemas.openxmlformats.org/markup-compatibility/2006">
              <mc:Choice xmlns:v="urn:schemas-microsoft-com:vml" Requires="v">
                <p:oleObj spid="_x0000_s116747" name="Equation" r:id="rId7" imgW="1650960" imgH="622080" progId="">
                  <p:embed/>
                </p:oleObj>
              </mc:Choice>
              <mc:Fallback>
                <p:oleObj name="Equation" r:id="rId7" imgW="1650960" imgH="622080" progId="">
                  <p:embed/>
                  <p:pic>
                    <p:nvPicPr>
                      <p:cNvPr id="0" name="Object 7"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00563" y="3068638"/>
                        <a:ext cx="2220912" cy="8382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16740" name="Object 3" descr="Brown marble"/>
          <p:cNvGraphicFramePr>
            <a:graphicFrameLocks noChangeAspect="1"/>
          </p:cNvGraphicFramePr>
          <p:nvPr/>
        </p:nvGraphicFramePr>
        <p:xfrm>
          <a:off x="4427538" y="2133600"/>
          <a:ext cx="2286000" cy="365125"/>
        </p:xfrm>
        <a:graphic>
          <a:graphicData uri="http://schemas.openxmlformats.org/presentationml/2006/ole">
            <mc:AlternateContent xmlns:mc="http://schemas.openxmlformats.org/markup-compatibility/2006">
              <mc:Choice xmlns:v="urn:schemas-microsoft-com:vml" Requires="v">
                <p:oleObj spid="_x0000_s116748" name="Equation" r:id="rId9" imgW="2387520" imgH="380880" progId="">
                  <p:embed/>
                </p:oleObj>
              </mc:Choice>
              <mc:Fallback>
                <p:oleObj name="Equation" r:id="rId9" imgW="2387520" imgH="380880" progId="">
                  <p:embed/>
                  <p:pic>
                    <p:nvPicPr>
                      <p:cNvPr id="0" name="Object 3"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27538" y="2133600"/>
                        <a:ext cx="2286000" cy="365125"/>
                      </a:xfrm>
                      <a:prstGeom prst="rect">
                        <a:avLst/>
                      </a:prstGeom>
                      <a:blipFill dpi="0" rotWithShape="0">
                        <a:blip r:embed="rId6"/>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6741" name="Object 8" descr="Brown marble"/>
          <p:cNvGraphicFramePr>
            <a:graphicFrameLocks noChangeAspect="1"/>
          </p:cNvGraphicFramePr>
          <p:nvPr/>
        </p:nvGraphicFramePr>
        <p:xfrm>
          <a:off x="4427538" y="4076700"/>
          <a:ext cx="2319337" cy="392113"/>
        </p:xfrm>
        <a:graphic>
          <a:graphicData uri="http://schemas.openxmlformats.org/presentationml/2006/ole">
            <mc:AlternateContent xmlns:mc="http://schemas.openxmlformats.org/markup-compatibility/2006">
              <mc:Choice xmlns:v="urn:schemas-microsoft-com:vml" Requires="v">
                <p:oleObj spid="_x0000_s116749" name="Equation" r:id="rId11" imgW="1663560" imgH="279360" progId="">
                  <p:embed/>
                </p:oleObj>
              </mc:Choice>
              <mc:Fallback>
                <p:oleObj name="Equation" r:id="rId11" imgW="1663560" imgH="279360" progId="">
                  <p:embed/>
                  <p:pic>
                    <p:nvPicPr>
                      <p:cNvPr id="0" name="Object 8"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27538" y="4076700"/>
                        <a:ext cx="2319337" cy="392113"/>
                      </a:xfrm>
                      <a:prstGeom prst="rect">
                        <a:avLst/>
                      </a:prstGeom>
                      <a:blipFill dpi="0" rotWithShape="0">
                        <a:blip r:embed="rId6"/>
                        <a:srcRect/>
                        <a:tile tx="0" ty="0" sx="100000" sy="100000" flip="none" algn="tl"/>
                      </a:blipFill>
                    </p:spPr>
                  </p:pic>
                </p:oleObj>
              </mc:Fallback>
            </mc:AlternateContent>
          </a:graphicData>
        </a:graphic>
      </p:graphicFrame>
      <p:sp>
        <p:nvSpPr>
          <p:cNvPr id="116744" name="Slide Number Placeholder 7"/>
          <p:cNvSpPr>
            <a:spLocks noGrp="1"/>
          </p:cNvSpPr>
          <p:nvPr>
            <p:ph type="sldNum" sz="quarter" idx="12"/>
          </p:nvPr>
        </p:nvSpPr>
        <p:spPr>
          <a:noFill/>
        </p:spPr>
        <p:txBody>
          <a:bodyPr/>
          <a:lstStyle/>
          <a:p>
            <a:fld id="{6B764898-86D0-4B2D-AD53-642893207F4E}" type="slidenum">
              <a:rPr lang="ar-SA" smtClean="0">
                <a:latin typeface="Arial" pitchFamily="34" charset="0"/>
                <a:cs typeface="Arial" pitchFamily="34" charset="0"/>
              </a:rPr>
              <a:pPr/>
              <a:t>650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6" name="Content Placeholder 2"/>
          <p:cNvSpPr>
            <a:spLocks noGrp="1"/>
          </p:cNvSpPr>
          <p:nvPr>
            <p:ph idx="1"/>
          </p:nvPr>
        </p:nvSpPr>
        <p:spPr>
          <a:xfrm>
            <a:off x="533400" y="457200"/>
            <a:ext cx="8229600" cy="4525963"/>
          </a:xfrm>
        </p:spPr>
        <p:txBody>
          <a:bodyPr/>
          <a:lstStyle/>
          <a:p>
            <a:pPr algn="l" rtl="0" eaLnBrk="1" hangingPunct="1">
              <a:buFontTx/>
              <a:buNone/>
            </a:pPr>
            <a:r>
              <a:rPr lang="en-US" smtClean="0"/>
              <a:t>Ex:   Find K</a:t>
            </a:r>
            <a:r>
              <a:rPr lang="en-US" baseline="-25000" smtClean="0"/>
              <a:t>b</a:t>
            </a:r>
            <a:r>
              <a:rPr lang="en-US" smtClean="0"/>
              <a:t> value for F</a:t>
            </a:r>
            <a:r>
              <a:rPr lang="en-US" baseline="30000" smtClean="0"/>
              <a:t>-</a:t>
            </a:r>
            <a:endParaRPr lang="en-US" smtClean="0"/>
          </a:p>
        </p:txBody>
      </p:sp>
      <p:graphicFrame>
        <p:nvGraphicFramePr>
          <p:cNvPr id="31747" name="Object 3" descr="Brown marble"/>
          <p:cNvGraphicFramePr>
            <a:graphicFrameLocks noChangeAspect="1"/>
          </p:cNvGraphicFramePr>
          <p:nvPr/>
        </p:nvGraphicFramePr>
        <p:xfrm>
          <a:off x="825500" y="1955800"/>
          <a:ext cx="7632700" cy="393700"/>
        </p:xfrm>
        <a:graphic>
          <a:graphicData uri="http://schemas.openxmlformats.org/presentationml/2006/ole">
            <mc:AlternateContent xmlns:mc="http://schemas.openxmlformats.org/markup-compatibility/2006">
              <mc:Choice xmlns:v="urn:schemas-microsoft-com:vml" Requires="v">
                <p:oleObj spid="_x0000_s117770" name="Equation" r:id="rId4" imgW="7632360" imgH="393480" progId="">
                  <p:embed/>
                </p:oleObj>
              </mc:Choice>
              <mc:Fallback>
                <p:oleObj name="Equation" r:id="rId4" imgW="7632360" imgH="393480" progId="">
                  <p:embed/>
                  <p:pic>
                    <p:nvPicPr>
                      <p:cNvPr id="0" name="Object 3"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5500" y="1955800"/>
                        <a:ext cx="7632700" cy="3937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1748" name="Object 4" descr="Brown marble"/>
          <p:cNvGraphicFramePr>
            <a:graphicFrameLocks noChangeAspect="1"/>
          </p:cNvGraphicFramePr>
          <p:nvPr/>
        </p:nvGraphicFramePr>
        <p:xfrm>
          <a:off x="3060700" y="2654300"/>
          <a:ext cx="3162300" cy="393700"/>
        </p:xfrm>
        <a:graphic>
          <a:graphicData uri="http://schemas.openxmlformats.org/presentationml/2006/ole">
            <mc:AlternateContent xmlns:mc="http://schemas.openxmlformats.org/markup-compatibility/2006">
              <mc:Choice xmlns:v="urn:schemas-microsoft-com:vml" Requires="v">
                <p:oleObj spid="_x0000_s117771" name="Equation" r:id="rId7" imgW="3162240" imgH="393480" progId="">
                  <p:embed/>
                </p:oleObj>
              </mc:Choice>
              <mc:Fallback>
                <p:oleObj name="Equation" r:id="rId7" imgW="3162240" imgH="393480" progId="">
                  <p:embed/>
                  <p:pic>
                    <p:nvPicPr>
                      <p:cNvPr id="0" name="Object 4"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60700" y="2654300"/>
                        <a:ext cx="3162300" cy="3937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1749" name="Object 5" descr="Brown marble"/>
          <p:cNvGraphicFramePr>
            <a:graphicFrameLocks noChangeAspect="1"/>
          </p:cNvGraphicFramePr>
          <p:nvPr/>
        </p:nvGraphicFramePr>
        <p:xfrm>
          <a:off x="1606550" y="3352800"/>
          <a:ext cx="6070600" cy="838200"/>
        </p:xfrm>
        <a:graphic>
          <a:graphicData uri="http://schemas.openxmlformats.org/presentationml/2006/ole">
            <mc:AlternateContent xmlns:mc="http://schemas.openxmlformats.org/markup-compatibility/2006">
              <mc:Choice xmlns:v="urn:schemas-microsoft-com:vml" Requires="v">
                <p:oleObj spid="_x0000_s117772" name="Equation" r:id="rId9" imgW="6070320" imgH="838080" progId="">
                  <p:embed/>
                </p:oleObj>
              </mc:Choice>
              <mc:Fallback>
                <p:oleObj name="Equation" r:id="rId9" imgW="6070320" imgH="838080" progId="">
                  <p:embed/>
                  <p:pic>
                    <p:nvPicPr>
                      <p:cNvPr id="0" name="Object 5"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06550" y="3352800"/>
                        <a:ext cx="6070600" cy="8382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9" name="Object 9" descr="Brown marble"/>
          <p:cNvGraphicFramePr>
            <a:graphicFrameLocks noChangeAspect="1"/>
          </p:cNvGraphicFramePr>
          <p:nvPr/>
        </p:nvGraphicFramePr>
        <p:xfrm>
          <a:off x="2825750" y="1219200"/>
          <a:ext cx="3632200" cy="431800"/>
        </p:xfrm>
        <a:graphic>
          <a:graphicData uri="http://schemas.openxmlformats.org/presentationml/2006/ole">
            <mc:AlternateContent xmlns:mc="http://schemas.openxmlformats.org/markup-compatibility/2006">
              <mc:Choice xmlns:v="urn:schemas-microsoft-com:vml" Requires="v">
                <p:oleObj spid="_x0000_s117773" name="Equation" r:id="rId11" imgW="3632040" imgH="431640" progId="">
                  <p:embed/>
                </p:oleObj>
              </mc:Choice>
              <mc:Fallback>
                <p:oleObj name="Equation" r:id="rId11" imgW="3632040" imgH="431640" progId="">
                  <p:embed/>
                  <p:pic>
                    <p:nvPicPr>
                      <p:cNvPr id="0" name="Object 9"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25750" y="1219200"/>
                        <a:ext cx="3632200" cy="431800"/>
                      </a:xfrm>
                      <a:prstGeom prst="rect">
                        <a:avLst/>
                      </a:prstGeom>
                      <a:blipFill dpi="0" rotWithShape="0">
                        <a:blip r:embed="rId6"/>
                        <a:srcRect/>
                        <a:tile tx="0" ty="0" sx="100000" sy="100000" flip="none" algn="tl"/>
                      </a:blipFill>
                    </p:spPr>
                  </p:pic>
                </p:oleObj>
              </mc:Fallback>
            </mc:AlternateContent>
          </a:graphicData>
        </a:graphic>
      </p:graphicFrame>
      <p:sp>
        <p:nvSpPr>
          <p:cNvPr id="117767" name="Slide Number Placeholder 6"/>
          <p:cNvSpPr>
            <a:spLocks noGrp="1"/>
          </p:cNvSpPr>
          <p:nvPr>
            <p:ph type="sldNum" sz="quarter" idx="12"/>
          </p:nvPr>
        </p:nvSpPr>
        <p:spPr>
          <a:noFill/>
        </p:spPr>
        <p:txBody>
          <a:bodyPr/>
          <a:lstStyle/>
          <a:p>
            <a:fld id="{54A95C31-479E-47A8-A73E-5108417F4957}" type="slidenum">
              <a:rPr lang="ar-SA" smtClean="0">
                <a:latin typeface="Arial" pitchFamily="34" charset="0"/>
                <a:cs typeface="Arial" pitchFamily="34" charset="0"/>
              </a:rPr>
              <a:pPr/>
              <a:t>651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1747"/>
                                        </p:tgtEl>
                                        <p:attrNameLst>
                                          <p:attrName>style.visibility</p:attrName>
                                        </p:attrNameLst>
                                      </p:cBhvr>
                                      <p:to>
                                        <p:strVal val="visible"/>
                                      </p:to>
                                    </p:set>
                                    <p:animEffect transition="in" filter="diamond(in)">
                                      <p:cBhvr>
                                        <p:cTn id="12" dur="500"/>
                                        <p:tgtEl>
                                          <p:spTgt spid="3174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1748"/>
                                        </p:tgtEl>
                                        <p:attrNameLst>
                                          <p:attrName>style.visibility</p:attrName>
                                        </p:attrNameLst>
                                      </p:cBhvr>
                                      <p:to>
                                        <p:strVal val="visible"/>
                                      </p:to>
                                    </p:set>
                                    <p:animEffect transition="in" filter="diamond(in)">
                                      <p:cBhvr>
                                        <p:cTn id="17" dur="500"/>
                                        <p:tgtEl>
                                          <p:spTgt spid="3174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1749"/>
                                        </p:tgtEl>
                                        <p:attrNameLst>
                                          <p:attrName>style.visibility</p:attrName>
                                        </p:attrNameLst>
                                      </p:cBhvr>
                                      <p:to>
                                        <p:strVal val="visible"/>
                                      </p:to>
                                    </p:set>
                                    <p:animEffect transition="in" filter="diamond(in)">
                                      <p:cBhvr>
                                        <p:cTn id="22" dur="5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058" name="Rectangle 2"/>
          <p:cNvSpPr>
            <a:spLocks noGrp="1" noChangeArrowheads="1"/>
          </p:cNvSpPr>
          <p:nvPr>
            <p:ph type="title"/>
          </p:nvPr>
        </p:nvSpPr>
        <p:spPr>
          <a:xfrm>
            <a:off x="457200" y="0"/>
            <a:ext cx="8229600" cy="1143000"/>
          </a:xfrm>
        </p:spPr>
        <p:txBody>
          <a:bodyPr/>
          <a:lstStyle/>
          <a:p>
            <a:pPr eaLnBrk="1" hangingPunct="1"/>
            <a:r>
              <a:rPr lang="en-US" smtClean="0"/>
              <a:t>The Common-Ion Effect</a:t>
            </a:r>
          </a:p>
        </p:txBody>
      </p:sp>
      <p:sp>
        <p:nvSpPr>
          <p:cNvPr id="3" name="Rectangle 3"/>
          <p:cNvSpPr>
            <a:spLocks noGrp="1" noChangeArrowheads="1"/>
          </p:cNvSpPr>
          <p:nvPr>
            <p:ph type="body" idx="1"/>
          </p:nvPr>
        </p:nvSpPr>
        <p:spPr>
          <a:xfrm>
            <a:off x="609600" y="1066800"/>
            <a:ext cx="8229600" cy="4525963"/>
          </a:xfrm>
        </p:spPr>
        <p:txBody>
          <a:bodyPr/>
          <a:lstStyle/>
          <a:p>
            <a:pPr algn="l" rtl="0" eaLnBrk="1" hangingPunct="1"/>
            <a:r>
              <a:rPr lang="en-US" smtClean="0"/>
              <a:t>Consider a solution of acetic acid:</a:t>
            </a:r>
          </a:p>
          <a:p>
            <a:pPr algn="l" rtl="0" eaLnBrk="1" hangingPunct="1"/>
            <a:r>
              <a:rPr lang="en-US" smtClean="0"/>
              <a:t>If acetate ion is added to the solution, Le Châtelier says the equilibrium will shift to the left.</a:t>
            </a:r>
          </a:p>
        </p:txBody>
      </p:sp>
      <p:grpSp>
        <p:nvGrpSpPr>
          <p:cNvPr id="2" name="Group 10"/>
          <p:cNvGrpSpPr>
            <a:grpSpLocks/>
          </p:cNvGrpSpPr>
          <p:nvPr/>
        </p:nvGrpSpPr>
        <p:grpSpPr bwMode="auto">
          <a:xfrm>
            <a:off x="0" y="3284538"/>
            <a:ext cx="8667750" cy="461962"/>
            <a:chOff x="-208" y="1872"/>
            <a:chExt cx="5460" cy="291"/>
          </a:xfrm>
        </p:grpSpPr>
        <p:sp>
          <p:nvSpPr>
            <p:cNvPr id="685063" name="Rectangle 5"/>
            <p:cNvSpPr>
              <a:spLocks noChangeArrowheads="1"/>
            </p:cNvSpPr>
            <p:nvPr/>
          </p:nvSpPr>
          <p:spPr bwMode="auto">
            <a:xfrm>
              <a:off x="-208" y="1872"/>
              <a:ext cx="2151" cy="291"/>
            </a:xfrm>
            <a:prstGeom prst="rect">
              <a:avLst/>
            </a:prstGeom>
            <a:noFill/>
            <a:ln w="9525">
              <a:noFill/>
              <a:miter lim="800000"/>
              <a:headEnd/>
              <a:tailEnd/>
            </a:ln>
          </p:spPr>
          <p:txBody>
            <a:bodyPr wrap="none">
              <a:spAutoFit/>
            </a:bodyPr>
            <a:lstStyle/>
            <a:p>
              <a:pPr algn="l" rtl="0"/>
              <a:r>
                <a:rPr lang="en-US" sz="2400">
                  <a:solidFill>
                    <a:srgbClr val="C82E32"/>
                  </a:solidFill>
                </a:rPr>
                <a:t>CH</a:t>
              </a:r>
              <a:r>
                <a:rPr lang="en-US" sz="2400" baseline="-25000">
                  <a:solidFill>
                    <a:srgbClr val="C82E32"/>
                  </a:solidFill>
                </a:rPr>
                <a:t>3</a:t>
              </a:r>
              <a:r>
                <a:rPr lang="en-US" sz="2400">
                  <a:solidFill>
                    <a:srgbClr val="C82E32"/>
                  </a:solidFill>
                </a:rPr>
                <a:t>COOH(</a:t>
              </a:r>
              <a:r>
                <a:rPr lang="en-US" sz="2400" i="1">
                  <a:solidFill>
                    <a:srgbClr val="C82E32"/>
                  </a:solidFill>
                </a:rPr>
                <a:t>aq</a:t>
              </a:r>
              <a:r>
                <a:rPr lang="en-US" sz="2400">
                  <a:solidFill>
                    <a:srgbClr val="C82E32"/>
                  </a:solidFill>
                </a:rPr>
                <a:t>) + H</a:t>
              </a:r>
              <a:r>
                <a:rPr lang="en-US" sz="2400" baseline="-25000">
                  <a:solidFill>
                    <a:srgbClr val="C82E32"/>
                  </a:solidFill>
                </a:rPr>
                <a:t>2</a:t>
              </a:r>
              <a:r>
                <a:rPr lang="en-US" sz="2400">
                  <a:solidFill>
                    <a:srgbClr val="C82E32"/>
                  </a:solidFill>
                </a:rPr>
                <a:t>O(</a:t>
              </a:r>
              <a:r>
                <a:rPr lang="en-US" sz="2400" i="1">
                  <a:solidFill>
                    <a:srgbClr val="C82E32"/>
                  </a:solidFill>
                </a:rPr>
                <a:t>l</a:t>
              </a:r>
              <a:r>
                <a:rPr lang="en-US" sz="2400">
                  <a:solidFill>
                    <a:srgbClr val="C82E32"/>
                  </a:solidFill>
                </a:rPr>
                <a:t>)</a:t>
              </a:r>
              <a:endParaRPr lang="en-US" sz="2400">
                <a:solidFill>
                  <a:srgbClr val="C82E32"/>
                </a:solidFill>
                <a:sym typeface="Symbol" pitchFamily="18" charset="2"/>
              </a:endParaRPr>
            </a:p>
          </p:txBody>
        </p:sp>
        <p:sp>
          <p:nvSpPr>
            <p:cNvPr id="685064" name="Rectangle 7"/>
            <p:cNvSpPr>
              <a:spLocks noChangeArrowheads="1"/>
            </p:cNvSpPr>
            <p:nvPr/>
          </p:nvSpPr>
          <p:spPr bwMode="auto">
            <a:xfrm>
              <a:off x="2917" y="1872"/>
              <a:ext cx="2335" cy="291"/>
            </a:xfrm>
            <a:prstGeom prst="rect">
              <a:avLst/>
            </a:prstGeom>
            <a:noFill/>
            <a:ln w="9525">
              <a:noFill/>
              <a:miter lim="800000"/>
              <a:headEnd/>
              <a:tailEnd/>
            </a:ln>
          </p:spPr>
          <p:txBody>
            <a:bodyPr wrap="none">
              <a:spAutoFit/>
            </a:bodyPr>
            <a:lstStyle/>
            <a:p>
              <a:pPr algn="l" rtl="0"/>
              <a:r>
                <a:rPr lang="en-US" sz="2400">
                  <a:solidFill>
                    <a:srgbClr val="C82E32"/>
                  </a:solidFill>
                  <a:sym typeface="Symbol" pitchFamily="18" charset="2"/>
                </a:rPr>
                <a:t>H</a:t>
              </a:r>
              <a:r>
                <a:rPr lang="en-US" sz="2400" baseline="-25000">
                  <a:solidFill>
                    <a:srgbClr val="C82E32"/>
                  </a:solidFill>
                  <a:sym typeface="Symbol" pitchFamily="18" charset="2"/>
                </a:rPr>
                <a:t>3</a:t>
              </a:r>
              <a:r>
                <a:rPr lang="en-US" sz="2400">
                  <a:solidFill>
                    <a:srgbClr val="C82E32"/>
                  </a:solidFill>
                  <a:sym typeface="Symbol" pitchFamily="18" charset="2"/>
                </a:rPr>
                <a:t>O</a:t>
              </a:r>
              <a:r>
                <a:rPr lang="en-US" sz="2400" baseline="30000">
                  <a:solidFill>
                    <a:srgbClr val="C82E32"/>
                  </a:solidFill>
                  <a:sym typeface="Symbol" pitchFamily="18" charset="2"/>
                </a:rPr>
                <a:t>+</a:t>
              </a:r>
              <a:r>
                <a:rPr lang="en-US" sz="2400">
                  <a:solidFill>
                    <a:srgbClr val="C82E32"/>
                  </a:solidFill>
                  <a:sym typeface="Symbol" pitchFamily="18" charset="2"/>
                </a:rPr>
                <a:t>(</a:t>
              </a:r>
              <a:r>
                <a:rPr lang="en-US" sz="2400" i="1">
                  <a:solidFill>
                    <a:srgbClr val="C82E32"/>
                  </a:solidFill>
                  <a:sym typeface="Symbol" pitchFamily="18" charset="2"/>
                </a:rPr>
                <a:t>aq</a:t>
              </a:r>
              <a:r>
                <a:rPr lang="en-US" sz="2400">
                  <a:solidFill>
                    <a:srgbClr val="C82E32"/>
                  </a:solidFill>
                  <a:sym typeface="Symbol" pitchFamily="18" charset="2"/>
                </a:rPr>
                <a:t>) + CH</a:t>
              </a:r>
              <a:r>
                <a:rPr lang="en-US" sz="2400" baseline="-25000">
                  <a:solidFill>
                    <a:srgbClr val="C82E32"/>
                  </a:solidFill>
                  <a:sym typeface="Symbol" pitchFamily="18" charset="2"/>
                </a:rPr>
                <a:t>3</a:t>
              </a:r>
              <a:r>
                <a:rPr lang="en-US" sz="2400">
                  <a:solidFill>
                    <a:srgbClr val="C82E32"/>
                  </a:solidFill>
                  <a:sym typeface="Symbol" pitchFamily="18" charset="2"/>
                </a:rPr>
                <a:t>COO</a:t>
              </a:r>
              <a:r>
                <a:rPr lang="en-US" sz="2400" baseline="30000">
                  <a:solidFill>
                    <a:srgbClr val="C82E32"/>
                  </a:solidFill>
                  <a:sym typeface="Symbol" pitchFamily="18" charset="2"/>
                </a:rPr>
                <a:t>−</a:t>
              </a:r>
              <a:r>
                <a:rPr lang="en-US" sz="2400">
                  <a:solidFill>
                    <a:srgbClr val="C82E32"/>
                  </a:solidFill>
                  <a:sym typeface="Symbol" pitchFamily="18" charset="2"/>
                </a:rPr>
                <a:t>(</a:t>
              </a:r>
              <a:r>
                <a:rPr lang="en-US" sz="2400" i="1">
                  <a:solidFill>
                    <a:srgbClr val="C82E32"/>
                  </a:solidFill>
                  <a:sym typeface="Symbol" pitchFamily="18" charset="2"/>
                </a:rPr>
                <a:t>aq)</a:t>
              </a:r>
              <a:endParaRPr lang="en-US" sz="2400">
                <a:solidFill>
                  <a:srgbClr val="C82E32"/>
                </a:solidFill>
                <a:sym typeface="Symbol" pitchFamily="18" charset="2"/>
              </a:endParaRPr>
            </a:p>
          </p:txBody>
        </p:sp>
        <p:pic>
          <p:nvPicPr>
            <p:cNvPr id="685065" name="Picture 8" descr="equilibrium"/>
            <p:cNvPicPr>
              <a:picLocks noChangeAspect="1" noChangeArrowheads="1"/>
            </p:cNvPicPr>
            <p:nvPr/>
          </p:nvPicPr>
          <p:blipFill>
            <a:blip r:embed="rId3" cstate="print"/>
            <a:srcRect/>
            <a:stretch>
              <a:fillRect/>
            </a:stretch>
          </p:blipFill>
          <p:spPr bwMode="auto">
            <a:xfrm>
              <a:off x="1856" y="1963"/>
              <a:ext cx="1000" cy="152"/>
            </a:xfrm>
            <a:prstGeom prst="rect">
              <a:avLst/>
            </a:prstGeom>
            <a:noFill/>
            <a:ln w="9525">
              <a:noFill/>
              <a:miter lim="800000"/>
              <a:headEnd/>
              <a:tailEnd/>
            </a:ln>
          </p:spPr>
        </p:pic>
      </p:grpSp>
      <p:sp>
        <p:nvSpPr>
          <p:cNvPr id="8" name="Rectangle 3"/>
          <p:cNvSpPr txBox="1">
            <a:spLocks noChangeArrowheads="1"/>
          </p:cNvSpPr>
          <p:nvPr/>
        </p:nvSpPr>
        <p:spPr bwMode="auto">
          <a:xfrm>
            <a:off x="107950" y="4076700"/>
            <a:ext cx="8856663" cy="2232025"/>
          </a:xfrm>
          <a:prstGeom prst="rect">
            <a:avLst/>
          </a:prstGeom>
          <a:noFill/>
          <a:ln w="9525">
            <a:noFill/>
            <a:miter lim="800000"/>
            <a:headEnd/>
            <a:tailEnd/>
          </a:ln>
        </p:spPr>
        <p:txBody>
          <a:bodyPr/>
          <a:lstStyle/>
          <a:p>
            <a:pPr marL="342900" indent="-342900" algn="l">
              <a:spcBef>
                <a:spcPct val="20000"/>
              </a:spcBef>
              <a:defRPr/>
            </a:pPr>
            <a:r>
              <a:rPr lang="en-US" dirty="0">
                <a:latin typeface="+mn-lt"/>
                <a:cs typeface="+mn-cs"/>
              </a:rPr>
              <a:t>	“The extent of ionization of a weak electrolyte is decreased by adding to the solution a strong electrolyte that has an ion in common with the weak electrolyte.”</a:t>
            </a:r>
          </a:p>
        </p:txBody>
      </p:sp>
      <p:sp>
        <p:nvSpPr>
          <p:cNvPr id="685062" name="Slide Number Placeholder 8"/>
          <p:cNvSpPr>
            <a:spLocks noGrp="1"/>
          </p:cNvSpPr>
          <p:nvPr>
            <p:ph type="sldNum" sz="quarter" idx="12"/>
          </p:nvPr>
        </p:nvSpPr>
        <p:spPr>
          <a:noFill/>
        </p:spPr>
        <p:txBody>
          <a:bodyPr/>
          <a:lstStyle/>
          <a:p>
            <a:fld id="{E00AF737-9196-48F3-B91D-949EA78525D2}" type="slidenum">
              <a:rPr lang="ar-SA" smtClean="0">
                <a:latin typeface="Arial" pitchFamily="34" charset="0"/>
                <a:cs typeface="Arial" pitchFamily="34" charset="0"/>
              </a:rPr>
              <a:pPr/>
              <a:t>652</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82" name="Rectangle 2"/>
          <p:cNvSpPr>
            <a:spLocks noGrp="1" noChangeArrowheads="1"/>
          </p:cNvSpPr>
          <p:nvPr>
            <p:ph type="title"/>
          </p:nvPr>
        </p:nvSpPr>
        <p:spPr>
          <a:xfrm>
            <a:off x="533400" y="0"/>
            <a:ext cx="8229600" cy="1143000"/>
          </a:xfrm>
        </p:spPr>
        <p:txBody>
          <a:bodyPr/>
          <a:lstStyle/>
          <a:p>
            <a:pPr eaLnBrk="1" hangingPunct="1"/>
            <a:r>
              <a:rPr lang="en-US" smtClean="0"/>
              <a:t>The Common-Ion Effect</a:t>
            </a:r>
          </a:p>
        </p:txBody>
      </p:sp>
      <p:sp>
        <p:nvSpPr>
          <p:cNvPr id="686083" name="Rectangle 3"/>
          <p:cNvSpPr>
            <a:spLocks noGrp="1" noChangeArrowheads="1"/>
          </p:cNvSpPr>
          <p:nvPr>
            <p:ph type="body" idx="1"/>
          </p:nvPr>
        </p:nvSpPr>
        <p:spPr>
          <a:xfrm>
            <a:off x="762000" y="838200"/>
            <a:ext cx="7772400" cy="1447800"/>
          </a:xfrm>
        </p:spPr>
        <p:txBody>
          <a:bodyPr/>
          <a:lstStyle/>
          <a:p>
            <a:pPr marL="0" indent="0" algn="l" rtl="0" eaLnBrk="1" hangingPunct="1">
              <a:buFontTx/>
              <a:buNone/>
            </a:pPr>
            <a:r>
              <a:rPr lang="en-US" sz="2800" smtClean="0">
                <a:solidFill>
                  <a:schemeClr val="accent2"/>
                </a:solidFill>
              </a:rPr>
              <a:t>Calculate the fluoride ion concentration and pH of a solution that is 0.20 </a:t>
            </a:r>
            <a:r>
              <a:rPr lang="en-US" sz="2800" i="1" smtClean="0">
                <a:solidFill>
                  <a:schemeClr val="accent2"/>
                </a:solidFill>
              </a:rPr>
              <a:t>M</a:t>
            </a:r>
            <a:r>
              <a:rPr lang="en-US" sz="2800" smtClean="0">
                <a:solidFill>
                  <a:schemeClr val="accent2"/>
                </a:solidFill>
              </a:rPr>
              <a:t> in HF and 0.10 </a:t>
            </a:r>
            <a:r>
              <a:rPr lang="en-US" sz="2800" i="1" smtClean="0">
                <a:solidFill>
                  <a:schemeClr val="accent2"/>
                </a:solidFill>
              </a:rPr>
              <a:t>M</a:t>
            </a:r>
            <a:r>
              <a:rPr lang="en-US" sz="2800" smtClean="0">
                <a:solidFill>
                  <a:schemeClr val="accent2"/>
                </a:solidFill>
              </a:rPr>
              <a:t> in HCl.</a:t>
            </a:r>
            <a:r>
              <a:rPr lang="en-US" sz="2800" i="1" smtClean="0">
                <a:solidFill>
                  <a:schemeClr val="accent2"/>
                </a:solidFill>
              </a:rPr>
              <a:t> K</a:t>
            </a:r>
            <a:r>
              <a:rPr lang="en-US" sz="2800" i="1" baseline="-25000" smtClean="0">
                <a:solidFill>
                  <a:schemeClr val="accent2"/>
                </a:solidFill>
              </a:rPr>
              <a:t>a</a:t>
            </a:r>
            <a:r>
              <a:rPr lang="en-US" sz="2800" smtClean="0">
                <a:solidFill>
                  <a:schemeClr val="accent2"/>
                </a:solidFill>
              </a:rPr>
              <a:t> for HF is 6.8 </a:t>
            </a:r>
            <a:r>
              <a:rPr lang="en-US" sz="2800" smtClean="0">
                <a:solidFill>
                  <a:schemeClr val="accent2"/>
                </a:solidFill>
                <a:sym typeface="Symbol" pitchFamily="18" charset="2"/>
              </a:rPr>
              <a:t> 10</a:t>
            </a:r>
            <a:r>
              <a:rPr lang="en-US" sz="2800" baseline="30000" smtClean="0">
                <a:solidFill>
                  <a:schemeClr val="accent2"/>
                </a:solidFill>
                <a:sym typeface="Symbol" pitchFamily="18" charset="2"/>
              </a:rPr>
              <a:t>−4</a:t>
            </a:r>
            <a:endParaRPr lang="en-US" sz="2800" smtClean="0">
              <a:solidFill>
                <a:schemeClr val="accent2"/>
              </a:solidFill>
            </a:endParaRPr>
          </a:p>
        </p:txBody>
      </p:sp>
      <p:grpSp>
        <p:nvGrpSpPr>
          <p:cNvPr id="2" name="Group 10"/>
          <p:cNvGrpSpPr>
            <a:grpSpLocks/>
          </p:cNvGrpSpPr>
          <p:nvPr/>
        </p:nvGrpSpPr>
        <p:grpSpPr bwMode="auto">
          <a:xfrm>
            <a:off x="0" y="2362200"/>
            <a:ext cx="4806950" cy="946150"/>
            <a:chOff x="1728" y="3216"/>
            <a:chExt cx="3028" cy="596"/>
          </a:xfrm>
        </p:grpSpPr>
        <p:grpSp>
          <p:nvGrpSpPr>
            <p:cNvPr id="686096" name="Group 4"/>
            <p:cNvGrpSpPr>
              <a:grpSpLocks/>
            </p:cNvGrpSpPr>
            <p:nvPr/>
          </p:nvGrpSpPr>
          <p:grpSpPr bwMode="auto">
            <a:xfrm>
              <a:off x="1728" y="3216"/>
              <a:ext cx="1729" cy="596"/>
              <a:chOff x="1919" y="672"/>
              <a:chExt cx="1729" cy="596"/>
            </a:xfrm>
          </p:grpSpPr>
          <p:grpSp>
            <p:nvGrpSpPr>
              <p:cNvPr id="686098" name="Group 5"/>
              <p:cNvGrpSpPr>
                <a:grpSpLocks/>
              </p:cNvGrpSpPr>
              <p:nvPr/>
            </p:nvGrpSpPr>
            <p:grpSpPr bwMode="auto">
              <a:xfrm>
                <a:off x="2486" y="672"/>
                <a:ext cx="1162" cy="596"/>
                <a:chOff x="326" y="825"/>
                <a:chExt cx="1162" cy="596"/>
              </a:xfrm>
            </p:grpSpPr>
            <p:sp>
              <p:nvSpPr>
                <p:cNvPr id="686100" name="Rectangle 6"/>
                <p:cNvSpPr>
                  <a:spLocks noChangeArrowheads="1"/>
                </p:cNvSpPr>
                <p:nvPr/>
              </p:nvSpPr>
              <p:spPr bwMode="auto">
                <a:xfrm>
                  <a:off x="326" y="825"/>
                  <a:ext cx="1162" cy="596"/>
                </a:xfrm>
                <a:prstGeom prst="rect">
                  <a:avLst/>
                </a:prstGeom>
                <a:noFill/>
                <a:ln w="9525">
                  <a:noFill/>
                  <a:miter lim="800000"/>
                  <a:headEnd/>
                  <a:tailEnd/>
                </a:ln>
              </p:spPr>
              <p:txBody>
                <a:bodyPr wrap="none">
                  <a:spAutoFit/>
                </a:bodyPr>
                <a:lstStyle/>
                <a:p>
                  <a:pPr rtl="0"/>
                  <a:r>
                    <a:rPr lang="en-US" sz="2800"/>
                    <a:t>[H</a:t>
                  </a:r>
                  <a:r>
                    <a:rPr lang="en-US" sz="2800" baseline="-25000"/>
                    <a:t>3</a:t>
                  </a:r>
                  <a:r>
                    <a:rPr lang="en-US" sz="2800"/>
                    <a:t>O</a:t>
                  </a:r>
                  <a:r>
                    <a:rPr lang="en-US" sz="2800" baseline="30000"/>
                    <a:t>+</a:t>
                  </a:r>
                  <a:r>
                    <a:rPr lang="en-US" sz="2800"/>
                    <a:t>] [F</a:t>
                  </a:r>
                  <a:r>
                    <a:rPr lang="en-US" sz="2800" baseline="30000"/>
                    <a:t>−</a:t>
                  </a:r>
                  <a:r>
                    <a:rPr lang="en-US" sz="2800"/>
                    <a:t>]</a:t>
                  </a:r>
                </a:p>
                <a:p>
                  <a:pPr rtl="0"/>
                  <a:r>
                    <a:rPr lang="en-US" sz="2800"/>
                    <a:t>[HF]</a:t>
                  </a:r>
                </a:p>
              </p:txBody>
            </p:sp>
            <p:sp>
              <p:nvSpPr>
                <p:cNvPr id="686101" name="Line 7"/>
                <p:cNvSpPr>
                  <a:spLocks noChangeShapeType="1"/>
                </p:cNvSpPr>
                <p:nvPr/>
              </p:nvSpPr>
              <p:spPr bwMode="auto">
                <a:xfrm>
                  <a:off x="336" y="1144"/>
                  <a:ext cx="1104" cy="0"/>
                </a:xfrm>
                <a:prstGeom prst="line">
                  <a:avLst/>
                </a:prstGeom>
                <a:noFill/>
                <a:ln w="19050">
                  <a:solidFill>
                    <a:srgbClr val="C82E32"/>
                  </a:solidFill>
                  <a:round/>
                  <a:headEnd/>
                  <a:tailEnd/>
                </a:ln>
              </p:spPr>
              <p:txBody>
                <a:bodyPr wrap="none" anchor="ctr"/>
                <a:lstStyle/>
                <a:p>
                  <a:endParaRPr lang="en-US"/>
                </a:p>
              </p:txBody>
            </p:sp>
          </p:grpSp>
          <p:sp>
            <p:nvSpPr>
              <p:cNvPr id="686099" name="Rectangle 8"/>
              <p:cNvSpPr>
                <a:spLocks noChangeArrowheads="1"/>
              </p:cNvSpPr>
              <p:nvPr/>
            </p:nvSpPr>
            <p:spPr bwMode="auto">
              <a:xfrm>
                <a:off x="1919" y="807"/>
                <a:ext cx="543" cy="327"/>
              </a:xfrm>
              <a:prstGeom prst="rect">
                <a:avLst/>
              </a:prstGeom>
              <a:noFill/>
              <a:ln w="9525">
                <a:noFill/>
                <a:miter lim="800000"/>
                <a:headEnd/>
                <a:tailEnd/>
              </a:ln>
            </p:spPr>
            <p:txBody>
              <a:bodyPr wrap="none">
                <a:spAutoFit/>
              </a:bodyPr>
              <a:lstStyle/>
              <a:p>
                <a:pPr rtl="0"/>
                <a:r>
                  <a:rPr lang="en-US" sz="2800" i="1"/>
                  <a:t>K</a:t>
                </a:r>
                <a:r>
                  <a:rPr lang="en-US" sz="2800" i="1" baseline="-25000"/>
                  <a:t>a</a:t>
                </a:r>
                <a:r>
                  <a:rPr lang="en-US" sz="2800"/>
                  <a:t> =</a:t>
                </a:r>
                <a:endParaRPr lang="en-US" sz="2800" i="1"/>
              </a:p>
            </p:txBody>
          </p:sp>
        </p:grpSp>
        <p:sp>
          <p:nvSpPr>
            <p:cNvPr id="686097" name="Rectangle 9"/>
            <p:cNvSpPr>
              <a:spLocks noChangeArrowheads="1"/>
            </p:cNvSpPr>
            <p:nvPr/>
          </p:nvSpPr>
          <p:spPr bwMode="auto">
            <a:xfrm>
              <a:off x="3504" y="3351"/>
              <a:ext cx="1252" cy="327"/>
            </a:xfrm>
            <a:prstGeom prst="rect">
              <a:avLst/>
            </a:prstGeom>
            <a:noFill/>
            <a:ln w="9525">
              <a:noFill/>
              <a:miter lim="800000"/>
              <a:headEnd/>
              <a:tailEnd/>
            </a:ln>
          </p:spPr>
          <p:txBody>
            <a:bodyPr wrap="none">
              <a:spAutoFit/>
            </a:bodyPr>
            <a:lstStyle/>
            <a:p>
              <a:pPr rtl="0"/>
              <a:r>
                <a:rPr lang="en-US" sz="2800"/>
                <a:t>= 6.8 </a:t>
              </a:r>
              <a:r>
                <a:rPr lang="en-US" sz="2800">
                  <a:sym typeface="Symbol" pitchFamily="18" charset="2"/>
                </a:rPr>
                <a:t> 10</a:t>
              </a:r>
              <a:r>
                <a:rPr lang="en-US" sz="2800" baseline="30000">
                  <a:sym typeface="Symbol" pitchFamily="18" charset="2"/>
                </a:rPr>
                <a:t>-4</a:t>
              </a:r>
              <a:endParaRPr lang="en-US" sz="2800"/>
            </a:p>
          </p:txBody>
        </p:sp>
      </p:grpSp>
      <p:grpSp>
        <p:nvGrpSpPr>
          <p:cNvPr id="686085" name="Group 17"/>
          <p:cNvGrpSpPr>
            <a:grpSpLocks/>
          </p:cNvGrpSpPr>
          <p:nvPr/>
        </p:nvGrpSpPr>
        <p:grpSpPr bwMode="auto">
          <a:xfrm>
            <a:off x="381000" y="3352800"/>
            <a:ext cx="3892550" cy="954088"/>
            <a:chOff x="1628" y="1344"/>
            <a:chExt cx="2452" cy="601"/>
          </a:xfrm>
        </p:grpSpPr>
        <p:grpSp>
          <p:nvGrpSpPr>
            <p:cNvPr id="686092" name="Group 9"/>
            <p:cNvGrpSpPr>
              <a:grpSpLocks/>
            </p:cNvGrpSpPr>
            <p:nvPr/>
          </p:nvGrpSpPr>
          <p:grpSpPr bwMode="auto">
            <a:xfrm>
              <a:off x="2976" y="1344"/>
              <a:ext cx="1104" cy="601"/>
              <a:chOff x="2880" y="1344"/>
              <a:chExt cx="1104" cy="601"/>
            </a:xfrm>
          </p:grpSpPr>
          <p:sp>
            <p:nvSpPr>
              <p:cNvPr id="686094" name="Rectangle 6"/>
              <p:cNvSpPr>
                <a:spLocks noChangeArrowheads="1"/>
              </p:cNvSpPr>
              <p:nvPr/>
            </p:nvSpPr>
            <p:spPr bwMode="auto">
              <a:xfrm>
                <a:off x="2886" y="1344"/>
                <a:ext cx="1036" cy="601"/>
              </a:xfrm>
              <a:prstGeom prst="rect">
                <a:avLst/>
              </a:prstGeom>
              <a:noFill/>
              <a:ln w="9525">
                <a:noFill/>
                <a:miter lim="800000"/>
                <a:headEnd/>
                <a:tailEnd/>
              </a:ln>
            </p:spPr>
            <p:txBody>
              <a:bodyPr wrap="none">
                <a:spAutoFit/>
              </a:bodyPr>
              <a:lstStyle/>
              <a:p>
                <a:r>
                  <a:rPr lang="en-US" sz="2800"/>
                  <a:t>(0.10) (</a:t>
                </a:r>
                <a:r>
                  <a:rPr lang="en-US" sz="2800" i="1"/>
                  <a:t>x</a:t>
                </a:r>
                <a:r>
                  <a:rPr lang="en-US" sz="2800"/>
                  <a:t>)</a:t>
                </a:r>
              </a:p>
              <a:p>
                <a:r>
                  <a:rPr lang="en-US" sz="2800"/>
                  <a:t>(0.20)</a:t>
                </a:r>
              </a:p>
            </p:txBody>
          </p:sp>
          <p:sp>
            <p:nvSpPr>
              <p:cNvPr id="686095" name="Line 7"/>
              <p:cNvSpPr>
                <a:spLocks noChangeShapeType="1"/>
              </p:cNvSpPr>
              <p:nvPr/>
            </p:nvSpPr>
            <p:spPr bwMode="auto">
              <a:xfrm>
                <a:off x="2880" y="1663"/>
                <a:ext cx="1104" cy="0"/>
              </a:xfrm>
              <a:prstGeom prst="line">
                <a:avLst/>
              </a:prstGeom>
              <a:noFill/>
              <a:ln w="19050">
                <a:solidFill>
                  <a:srgbClr val="C82E32"/>
                </a:solidFill>
                <a:round/>
                <a:headEnd/>
                <a:tailEnd/>
              </a:ln>
            </p:spPr>
            <p:txBody>
              <a:bodyPr wrap="none" anchor="ctr"/>
              <a:lstStyle/>
              <a:p>
                <a:endParaRPr lang="en-US"/>
              </a:p>
            </p:txBody>
          </p:sp>
        </p:grpSp>
        <p:sp>
          <p:nvSpPr>
            <p:cNvPr id="686093" name="Rectangle 8"/>
            <p:cNvSpPr>
              <a:spLocks noChangeArrowheads="1"/>
            </p:cNvSpPr>
            <p:nvPr/>
          </p:nvSpPr>
          <p:spPr bwMode="auto">
            <a:xfrm>
              <a:off x="1628" y="1495"/>
              <a:ext cx="1290" cy="327"/>
            </a:xfrm>
            <a:prstGeom prst="rect">
              <a:avLst/>
            </a:prstGeom>
            <a:noFill/>
            <a:ln w="9525">
              <a:noFill/>
              <a:miter lim="800000"/>
              <a:headEnd/>
              <a:tailEnd/>
            </a:ln>
          </p:spPr>
          <p:txBody>
            <a:bodyPr wrap="none">
              <a:spAutoFit/>
            </a:bodyPr>
            <a:lstStyle/>
            <a:p>
              <a:r>
                <a:rPr lang="en-US" sz="2800"/>
                <a:t>6.8 </a:t>
              </a:r>
              <a:r>
                <a:rPr lang="en-US" sz="2800">
                  <a:sym typeface="Symbol" pitchFamily="18" charset="2"/>
                </a:rPr>
                <a:t> 10</a:t>
              </a:r>
              <a:r>
                <a:rPr lang="en-US" sz="2800" baseline="30000">
                  <a:sym typeface="Symbol" pitchFamily="18" charset="2"/>
                </a:rPr>
                <a:t>−4</a:t>
              </a:r>
              <a:r>
                <a:rPr lang="en-US" sz="2800"/>
                <a:t> =</a:t>
              </a:r>
              <a:endParaRPr lang="en-US" sz="2800" i="1"/>
            </a:p>
          </p:txBody>
        </p:sp>
      </p:grpSp>
      <p:grpSp>
        <p:nvGrpSpPr>
          <p:cNvPr id="7" name="Group 16"/>
          <p:cNvGrpSpPr>
            <a:grpSpLocks/>
          </p:cNvGrpSpPr>
          <p:nvPr/>
        </p:nvGrpSpPr>
        <p:grpSpPr bwMode="auto">
          <a:xfrm>
            <a:off x="0" y="4648200"/>
            <a:ext cx="3006725" cy="946150"/>
            <a:chOff x="2460" y="2080"/>
            <a:chExt cx="1894" cy="596"/>
          </a:xfrm>
        </p:grpSpPr>
        <p:sp>
          <p:nvSpPr>
            <p:cNvPr id="686090" name="Rectangle 13"/>
            <p:cNvSpPr>
              <a:spLocks noChangeArrowheads="1"/>
            </p:cNvSpPr>
            <p:nvPr/>
          </p:nvSpPr>
          <p:spPr bwMode="auto">
            <a:xfrm>
              <a:off x="2460" y="2080"/>
              <a:ext cx="1894" cy="596"/>
            </a:xfrm>
            <a:prstGeom prst="rect">
              <a:avLst/>
            </a:prstGeom>
            <a:noFill/>
            <a:ln w="9525">
              <a:noFill/>
              <a:miter lim="800000"/>
              <a:headEnd/>
              <a:tailEnd/>
            </a:ln>
          </p:spPr>
          <p:txBody>
            <a:bodyPr wrap="none">
              <a:spAutoFit/>
            </a:bodyPr>
            <a:lstStyle/>
            <a:p>
              <a:r>
                <a:rPr lang="en-US" sz="2800"/>
                <a:t>(0.20) (6.8 </a:t>
              </a:r>
              <a:r>
                <a:rPr lang="en-US" sz="2800">
                  <a:sym typeface="Symbol" pitchFamily="18" charset="2"/>
                </a:rPr>
                <a:t> 10</a:t>
              </a:r>
              <a:r>
                <a:rPr lang="en-US" sz="2800" baseline="30000">
                  <a:sym typeface="Symbol" pitchFamily="18" charset="2"/>
                </a:rPr>
                <a:t>−4</a:t>
              </a:r>
              <a:r>
                <a:rPr lang="en-US" sz="2800"/>
                <a:t>)</a:t>
              </a:r>
            </a:p>
            <a:p>
              <a:r>
                <a:rPr lang="en-US" sz="2800"/>
                <a:t>(0.10)</a:t>
              </a:r>
            </a:p>
          </p:txBody>
        </p:sp>
        <p:sp>
          <p:nvSpPr>
            <p:cNvPr id="686091" name="Line 14"/>
            <p:cNvSpPr>
              <a:spLocks noChangeShapeType="1"/>
            </p:cNvSpPr>
            <p:nvPr/>
          </p:nvSpPr>
          <p:spPr bwMode="auto">
            <a:xfrm>
              <a:off x="2544" y="2383"/>
              <a:ext cx="1776" cy="0"/>
            </a:xfrm>
            <a:prstGeom prst="line">
              <a:avLst/>
            </a:prstGeom>
            <a:noFill/>
            <a:ln w="19050">
              <a:solidFill>
                <a:srgbClr val="C82E32"/>
              </a:solidFill>
              <a:round/>
              <a:headEnd/>
              <a:tailEnd/>
            </a:ln>
          </p:spPr>
          <p:txBody>
            <a:bodyPr wrap="none" anchor="ctr"/>
            <a:lstStyle/>
            <a:p>
              <a:endParaRPr lang="en-US"/>
            </a:p>
          </p:txBody>
        </p:sp>
      </p:grpSp>
      <p:sp>
        <p:nvSpPr>
          <p:cNvPr id="19" name="Rectangle 3"/>
          <p:cNvSpPr txBox="1">
            <a:spLocks noChangeArrowheads="1"/>
          </p:cNvSpPr>
          <p:nvPr/>
        </p:nvSpPr>
        <p:spPr bwMode="auto">
          <a:xfrm>
            <a:off x="685800" y="4800600"/>
            <a:ext cx="2895600" cy="2971800"/>
          </a:xfrm>
          <a:prstGeom prst="rect">
            <a:avLst/>
          </a:prstGeom>
          <a:noFill/>
          <a:ln w="9525">
            <a:noFill/>
            <a:miter lim="800000"/>
            <a:headEnd/>
            <a:tailEnd/>
          </a:ln>
        </p:spPr>
        <p:txBody>
          <a:bodyPr/>
          <a:lstStyle/>
          <a:p>
            <a:pPr marL="342900" indent="-342900" algn="r">
              <a:spcBef>
                <a:spcPct val="20000"/>
              </a:spcBef>
              <a:defRPr/>
            </a:pPr>
            <a:r>
              <a:rPr lang="en-US" sz="2800" dirty="0">
                <a:latin typeface="+mn-lt"/>
                <a:cs typeface="+mn-cs"/>
              </a:rPr>
              <a:t>= </a:t>
            </a:r>
            <a:r>
              <a:rPr lang="en-US" sz="2800" i="1" dirty="0">
                <a:latin typeface="+mn-lt"/>
                <a:cs typeface="+mn-cs"/>
              </a:rPr>
              <a:t>x</a:t>
            </a:r>
          </a:p>
          <a:p>
            <a:pPr marL="342900" indent="-342900" algn="r">
              <a:spcBef>
                <a:spcPct val="20000"/>
              </a:spcBef>
              <a:defRPr/>
            </a:pPr>
            <a:endParaRPr lang="en-US" sz="2800" dirty="0">
              <a:latin typeface="+mn-lt"/>
              <a:cs typeface="+mn-cs"/>
            </a:endParaRPr>
          </a:p>
          <a:p>
            <a:pPr marL="342900" indent="-342900" algn="r">
              <a:spcBef>
                <a:spcPct val="20000"/>
              </a:spcBef>
              <a:defRPr/>
            </a:pPr>
            <a:r>
              <a:rPr lang="en-US" sz="2800" dirty="0">
                <a:latin typeface="+mn-lt"/>
                <a:cs typeface="+mn-cs"/>
              </a:rPr>
              <a:t>1.4 </a:t>
            </a:r>
            <a:r>
              <a:rPr lang="en-US" sz="2800" dirty="0">
                <a:latin typeface="+mn-lt"/>
                <a:cs typeface="+mn-cs"/>
                <a:sym typeface="Symbol" pitchFamily="18" charset="2"/>
              </a:rPr>
              <a:t> 10</a:t>
            </a:r>
            <a:r>
              <a:rPr lang="en-US" sz="2800" baseline="30000" dirty="0">
                <a:latin typeface="+mn-lt"/>
                <a:cs typeface="+mn-cs"/>
                <a:sym typeface="Symbol" pitchFamily="18" charset="2"/>
              </a:rPr>
              <a:t>−3</a:t>
            </a:r>
            <a:r>
              <a:rPr lang="en-US" sz="2800" dirty="0">
                <a:latin typeface="+mn-lt"/>
                <a:cs typeface="+mn-cs"/>
                <a:sym typeface="Symbol" pitchFamily="18" charset="2"/>
              </a:rPr>
              <a:t> = </a:t>
            </a:r>
            <a:r>
              <a:rPr lang="en-US" sz="2800" i="1" dirty="0">
                <a:latin typeface="+mn-lt"/>
                <a:cs typeface="+mn-cs"/>
                <a:sym typeface="Symbol" pitchFamily="18" charset="2"/>
              </a:rPr>
              <a:t>x</a:t>
            </a:r>
            <a:endParaRPr lang="en-US" sz="2800" i="1" dirty="0">
              <a:latin typeface="+mn-lt"/>
              <a:cs typeface="+mn-cs"/>
            </a:endParaRPr>
          </a:p>
        </p:txBody>
      </p:sp>
      <p:sp>
        <p:nvSpPr>
          <p:cNvPr id="20" name="Rectangle 3"/>
          <p:cNvSpPr txBox="1">
            <a:spLocks noChangeArrowheads="1"/>
          </p:cNvSpPr>
          <p:nvPr/>
        </p:nvSpPr>
        <p:spPr bwMode="auto">
          <a:xfrm>
            <a:off x="4067175" y="4114800"/>
            <a:ext cx="4916488" cy="2743200"/>
          </a:xfrm>
          <a:prstGeom prst="rect">
            <a:avLst/>
          </a:prstGeom>
          <a:noFill/>
          <a:ln w="9525">
            <a:noFill/>
            <a:miter lim="800000"/>
            <a:headEnd/>
            <a:tailEnd/>
          </a:ln>
        </p:spPr>
        <p:txBody>
          <a:bodyPr/>
          <a:lstStyle/>
          <a:p>
            <a:pPr marL="342900" indent="-342900" algn="l" rtl="0">
              <a:spcBef>
                <a:spcPct val="20000"/>
              </a:spcBef>
              <a:buFont typeface="Arial" pitchFamily="34" charset="0"/>
              <a:buChar char="•"/>
              <a:defRPr/>
            </a:pPr>
            <a:r>
              <a:rPr lang="en-US" sz="2400" dirty="0">
                <a:latin typeface="+mn-lt"/>
                <a:cs typeface="+mn-cs"/>
              </a:rPr>
              <a:t>Therefore, [F</a:t>
            </a:r>
            <a:r>
              <a:rPr lang="en-US" sz="2400" baseline="30000" dirty="0">
                <a:latin typeface="+mn-lt"/>
                <a:cs typeface="+mn-cs"/>
              </a:rPr>
              <a:t>−</a:t>
            </a:r>
            <a:r>
              <a:rPr lang="en-US" sz="2400" dirty="0">
                <a:latin typeface="+mn-lt"/>
                <a:cs typeface="+mn-cs"/>
              </a:rPr>
              <a:t>] = </a:t>
            </a:r>
            <a:r>
              <a:rPr lang="en-US" sz="2400" i="1" dirty="0">
                <a:latin typeface="+mn-lt"/>
                <a:cs typeface="+mn-cs"/>
              </a:rPr>
              <a:t>x</a:t>
            </a:r>
            <a:r>
              <a:rPr lang="en-US" sz="2400" dirty="0">
                <a:latin typeface="+mn-lt"/>
                <a:cs typeface="+mn-cs"/>
              </a:rPr>
              <a:t> = 1.4 </a:t>
            </a:r>
            <a:r>
              <a:rPr lang="en-US" sz="2400" dirty="0">
                <a:latin typeface="+mn-lt"/>
                <a:cs typeface="+mn-cs"/>
                <a:sym typeface="Symbol" pitchFamily="18" charset="2"/>
              </a:rPr>
              <a:t> 10</a:t>
            </a:r>
            <a:r>
              <a:rPr lang="en-US" sz="2400" baseline="30000" dirty="0">
                <a:latin typeface="+mn-lt"/>
                <a:cs typeface="+mn-cs"/>
                <a:sym typeface="Symbol" pitchFamily="18" charset="2"/>
              </a:rPr>
              <a:t>−3</a:t>
            </a:r>
          </a:p>
          <a:p>
            <a:pPr marL="342900" indent="-342900" algn="l" rtl="0">
              <a:spcBef>
                <a:spcPct val="20000"/>
              </a:spcBef>
              <a:buFont typeface="Arial" pitchFamily="34" charset="0"/>
              <a:buChar char="•"/>
              <a:defRPr/>
            </a:pPr>
            <a:endParaRPr lang="en-US" sz="2400" dirty="0">
              <a:latin typeface="+mn-lt"/>
              <a:cs typeface="+mn-cs"/>
              <a:sym typeface="Symbol" pitchFamily="18" charset="2"/>
            </a:endParaRPr>
          </a:p>
          <a:p>
            <a:pPr marL="342900" indent="-342900" algn="l" rtl="0">
              <a:spcBef>
                <a:spcPct val="20000"/>
              </a:spcBef>
              <a:defRPr/>
            </a:pPr>
            <a:r>
              <a:rPr lang="en-US" sz="2400" dirty="0">
                <a:latin typeface="+mn-lt"/>
                <a:cs typeface="+mn-cs"/>
              </a:rPr>
              <a:t>[H</a:t>
            </a:r>
            <a:r>
              <a:rPr lang="en-US" sz="2400" baseline="-25000" dirty="0">
                <a:latin typeface="+mn-lt"/>
                <a:cs typeface="+mn-cs"/>
              </a:rPr>
              <a:t>3</a:t>
            </a:r>
            <a:r>
              <a:rPr lang="en-US" sz="2400" dirty="0">
                <a:latin typeface="+mn-lt"/>
                <a:cs typeface="+mn-cs"/>
              </a:rPr>
              <a:t>O</a:t>
            </a:r>
            <a:r>
              <a:rPr lang="en-US" sz="2400" baseline="30000" dirty="0">
                <a:latin typeface="+mn-lt"/>
                <a:cs typeface="+mn-cs"/>
              </a:rPr>
              <a:t>+</a:t>
            </a:r>
            <a:r>
              <a:rPr lang="en-US" sz="2400" dirty="0">
                <a:latin typeface="+mn-lt"/>
                <a:cs typeface="+mn-cs"/>
              </a:rPr>
              <a:t>] = 0.10 + </a:t>
            </a:r>
            <a:r>
              <a:rPr lang="en-US" sz="2400" i="1" dirty="0">
                <a:latin typeface="+mn-lt"/>
                <a:cs typeface="+mn-cs"/>
              </a:rPr>
              <a:t>x</a:t>
            </a:r>
            <a:r>
              <a:rPr lang="en-US" sz="2400" dirty="0">
                <a:latin typeface="+mn-lt"/>
                <a:cs typeface="+mn-cs"/>
              </a:rPr>
              <a:t> </a:t>
            </a:r>
            <a:r>
              <a:rPr lang="en-US" sz="2400" dirty="0">
                <a:latin typeface="+mn-lt"/>
                <a:cs typeface="+mn-cs"/>
                <a:sym typeface="Symbol" pitchFamily="18" charset="2"/>
              </a:rPr>
              <a:t>= 0.10 </a:t>
            </a:r>
            <a:r>
              <a:rPr lang="en-US" sz="2400" i="1" dirty="0">
                <a:latin typeface="+mn-lt"/>
                <a:cs typeface="+mn-cs"/>
                <a:sym typeface="Symbol" pitchFamily="18" charset="2"/>
              </a:rPr>
              <a:t>M</a:t>
            </a:r>
          </a:p>
          <a:p>
            <a:pPr marL="342900" indent="-342900" algn="l" rtl="0">
              <a:spcBef>
                <a:spcPct val="20000"/>
              </a:spcBef>
              <a:defRPr/>
            </a:pPr>
            <a:endParaRPr lang="en-US" sz="2400" dirty="0">
              <a:latin typeface="+mn-lt"/>
              <a:cs typeface="+mn-cs"/>
              <a:sym typeface="Symbol" pitchFamily="18" charset="2"/>
            </a:endParaRPr>
          </a:p>
          <a:p>
            <a:pPr marL="342900" indent="-342900" algn="l" rtl="0">
              <a:spcBef>
                <a:spcPct val="20000"/>
              </a:spcBef>
              <a:buFont typeface="Arial" pitchFamily="34" charset="0"/>
              <a:buChar char="•"/>
              <a:defRPr/>
            </a:pPr>
            <a:r>
              <a:rPr lang="en-US" sz="2400" dirty="0">
                <a:latin typeface="+mn-lt"/>
                <a:cs typeface="+mn-cs"/>
              </a:rPr>
              <a:t>So,	pH = −log (0.10)</a:t>
            </a:r>
          </a:p>
          <a:p>
            <a:pPr marL="342900" indent="-342900" algn="l" rtl="0">
              <a:spcBef>
                <a:spcPct val="20000"/>
              </a:spcBef>
              <a:defRPr/>
            </a:pPr>
            <a:r>
              <a:rPr lang="en-US" sz="2400" dirty="0">
                <a:latin typeface="+mn-lt"/>
                <a:cs typeface="+mn-cs"/>
              </a:rPr>
              <a:t>			pH = 1.00</a:t>
            </a:r>
          </a:p>
        </p:txBody>
      </p:sp>
      <p:sp>
        <p:nvSpPr>
          <p:cNvPr id="686089" name="Slide Number Placeholder 20"/>
          <p:cNvSpPr>
            <a:spLocks noGrp="1"/>
          </p:cNvSpPr>
          <p:nvPr>
            <p:ph type="sldNum" sz="quarter" idx="12"/>
          </p:nvPr>
        </p:nvSpPr>
        <p:spPr>
          <a:noFill/>
        </p:spPr>
        <p:txBody>
          <a:bodyPr/>
          <a:lstStyle/>
          <a:p>
            <a:fld id="{50EA7178-5F79-4965-B8D4-AD2FF59176B8}" type="slidenum">
              <a:rPr lang="ar-SA" smtClean="0">
                <a:latin typeface="Arial" pitchFamily="34" charset="0"/>
                <a:cs typeface="Arial" pitchFamily="34" charset="0"/>
              </a:rPr>
              <a:pPr/>
              <a:t>653</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4000"/>
                            </p:stCondLst>
                            <p:childTnLst>
                              <p:par>
                                <p:cTn id="9" presetID="10" presetClass="entr" presetSubtype="0" fill="hold" nodeType="afterEffect">
                                  <p:stCondLst>
                                    <p:cond delay="300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par>
                                <p:cTn id="12" presetID="10" presetClass="entr" presetSubtype="0" fill="hold" grpId="0" nodeType="withEffect">
                                  <p:stCondLst>
                                    <p:cond delay="3000"/>
                                  </p:stCondLst>
                                  <p:childTnLst>
                                    <p:set>
                                      <p:cBhvr>
                                        <p:cTn id="13" dur="1" fill="hold">
                                          <p:stCondLst>
                                            <p:cond delay="0"/>
                                          </p:stCondLst>
                                        </p:cTn>
                                        <p:tgtEl>
                                          <p:spTgt spid="19">
                                            <p:txEl>
                                              <p:pRg st="0" end="0"/>
                                            </p:txEl>
                                          </p:spTgt>
                                        </p:tgtEl>
                                        <p:attrNameLst>
                                          <p:attrName>style.visibility</p:attrName>
                                        </p:attrNameLst>
                                      </p:cBhvr>
                                      <p:to>
                                        <p:strVal val="visible"/>
                                      </p:to>
                                    </p:set>
                                    <p:animEffect transition="in" filter="fade">
                                      <p:cBhvr>
                                        <p:cTn id="14" dur="2000"/>
                                        <p:tgtEl>
                                          <p:spTgt spid="19">
                                            <p:txEl>
                                              <p:pRg st="0" end="0"/>
                                            </p:txEl>
                                          </p:spTgt>
                                        </p:tgtEl>
                                      </p:cBhvr>
                                    </p:animEffect>
                                  </p:childTnLst>
                                </p:cTn>
                              </p:par>
                            </p:childTnLst>
                          </p:cTn>
                        </p:par>
                        <p:par>
                          <p:cTn id="15" fill="hold">
                            <p:stCondLst>
                              <p:cond delay="9000"/>
                            </p:stCondLst>
                            <p:childTnLst>
                              <p:par>
                                <p:cTn id="16" presetID="10" presetClass="entr" presetSubtype="0" fill="hold" grpId="0" nodeType="afterEffect">
                                  <p:stCondLst>
                                    <p:cond delay="3000"/>
                                  </p:stCondLst>
                                  <p:childTnLst>
                                    <p:set>
                                      <p:cBhvr>
                                        <p:cTn id="17" dur="1" fill="hold">
                                          <p:stCondLst>
                                            <p:cond delay="0"/>
                                          </p:stCondLst>
                                        </p:cTn>
                                        <p:tgtEl>
                                          <p:spTgt spid="19">
                                            <p:txEl>
                                              <p:pRg st="2" end="2"/>
                                            </p:txEl>
                                          </p:spTgt>
                                        </p:tgtEl>
                                        <p:attrNameLst>
                                          <p:attrName>style.visibility</p:attrName>
                                        </p:attrNameLst>
                                      </p:cBhvr>
                                      <p:to>
                                        <p:strVal val="visible"/>
                                      </p:to>
                                    </p:set>
                                    <p:animEffect transition="in" filter="fade">
                                      <p:cBhvr>
                                        <p:cTn id="18" dur="2000"/>
                                        <p:tgtEl>
                                          <p:spTgt spid="19">
                                            <p:txEl>
                                              <p:pRg st="2" end="2"/>
                                            </p:txEl>
                                          </p:spTgt>
                                        </p:tgtEl>
                                      </p:cBhvr>
                                    </p:animEffect>
                                  </p:childTnLst>
                                </p:cTn>
                              </p:par>
                            </p:childTnLst>
                          </p:cTn>
                        </p:par>
                        <p:par>
                          <p:cTn id="19" fill="hold">
                            <p:stCondLst>
                              <p:cond delay="14000"/>
                            </p:stCondLst>
                            <p:childTnLst>
                              <p:par>
                                <p:cTn id="20" presetID="10" presetClass="entr" presetSubtype="0" fill="hold" grpId="0" nodeType="afterEffect">
                                  <p:stCondLst>
                                    <p:cond delay="3000"/>
                                  </p:stCondLst>
                                  <p:childTnLst>
                                    <p:set>
                                      <p:cBhvr>
                                        <p:cTn id="21" dur="1" fill="hold">
                                          <p:stCondLst>
                                            <p:cond delay="0"/>
                                          </p:stCondLst>
                                        </p:cTn>
                                        <p:tgtEl>
                                          <p:spTgt spid="20">
                                            <p:txEl>
                                              <p:pRg st="2" end="2"/>
                                            </p:txEl>
                                          </p:spTgt>
                                        </p:tgtEl>
                                        <p:attrNameLst>
                                          <p:attrName>style.visibility</p:attrName>
                                        </p:attrNameLst>
                                      </p:cBhvr>
                                      <p:to>
                                        <p:strVal val="visible"/>
                                      </p:to>
                                    </p:set>
                                    <p:animEffect transition="in" filter="fade">
                                      <p:cBhvr>
                                        <p:cTn id="22" dur="2000"/>
                                        <p:tgtEl>
                                          <p:spTgt spid="20">
                                            <p:txEl>
                                              <p:pRg st="2" end="2"/>
                                            </p:txEl>
                                          </p:spTgt>
                                        </p:tgtEl>
                                      </p:cBhvr>
                                    </p:animEffect>
                                  </p:childTnLst>
                                </p:cTn>
                              </p:par>
                            </p:childTnLst>
                          </p:cTn>
                        </p:par>
                        <p:par>
                          <p:cTn id="23" fill="hold">
                            <p:stCondLst>
                              <p:cond delay="19000"/>
                            </p:stCondLst>
                            <p:childTnLst>
                              <p:par>
                                <p:cTn id="24" presetID="10" presetClass="entr" presetSubtype="0" fill="hold" grpId="0" nodeType="afterEffect">
                                  <p:stCondLst>
                                    <p:cond delay="4000"/>
                                  </p:stCondLst>
                                  <p:childTnLst>
                                    <p:set>
                                      <p:cBhvr>
                                        <p:cTn id="25" dur="1" fill="hold">
                                          <p:stCondLst>
                                            <p:cond delay="0"/>
                                          </p:stCondLst>
                                        </p:cTn>
                                        <p:tgtEl>
                                          <p:spTgt spid="20">
                                            <p:txEl>
                                              <p:pRg st="4" end="4"/>
                                            </p:txEl>
                                          </p:spTgt>
                                        </p:tgtEl>
                                        <p:attrNameLst>
                                          <p:attrName>style.visibility</p:attrName>
                                        </p:attrNameLst>
                                      </p:cBhvr>
                                      <p:to>
                                        <p:strVal val="visible"/>
                                      </p:to>
                                    </p:set>
                                    <p:animEffect transition="in" filter="fade">
                                      <p:cBhvr>
                                        <p:cTn id="26" dur="2000"/>
                                        <p:tgtEl>
                                          <p:spTgt spid="20">
                                            <p:txEl>
                                              <p:pRg st="4" end="4"/>
                                            </p:txEl>
                                          </p:spTgt>
                                        </p:tgtEl>
                                      </p:cBhvr>
                                    </p:animEffect>
                                  </p:childTnLst>
                                </p:cTn>
                              </p:par>
                            </p:childTnLst>
                          </p:cTn>
                        </p:par>
                        <p:par>
                          <p:cTn id="27" fill="hold">
                            <p:stCondLst>
                              <p:cond delay="25000"/>
                            </p:stCondLst>
                            <p:childTnLst>
                              <p:par>
                                <p:cTn id="28" presetID="10" presetClass="entr" presetSubtype="0" fill="hold" grpId="0" nodeType="afterEffect">
                                  <p:stCondLst>
                                    <p:cond delay="2000"/>
                                  </p:stCondLst>
                                  <p:childTnLst>
                                    <p:set>
                                      <p:cBhvr>
                                        <p:cTn id="29" dur="1" fill="hold">
                                          <p:stCondLst>
                                            <p:cond delay="0"/>
                                          </p:stCondLst>
                                        </p:cTn>
                                        <p:tgtEl>
                                          <p:spTgt spid="20">
                                            <p:txEl>
                                              <p:pRg st="5" end="5"/>
                                            </p:txEl>
                                          </p:spTgt>
                                        </p:tgtEl>
                                        <p:attrNameLst>
                                          <p:attrName>style.visibility</p:attrName>
                                        </p:attrNameLst>
                                      </p:cBhvr>
                                      <p:to>
                                        <p:strVal val="visible"/>
                                      </p:to>
                                    </p:set>
                                    <p:animEffect transition="in" filter="fade">
                                      <p:cBhvr>
                                        <p:cTn id="30" dur="2000"/>
                                        <p:tgtEl>
                                          <p:spTgt spid="2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P spid="20" grpId="0" build="p"/>
    </p:bldLst>
  </p:timing>
</p:sld>
</file>

<file path=ppt/slides/slide6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106" name="Rectangle 2"/>
          <p:cNvSpPr>
            <a:spLocks noGrp="1" noChangeArrowheads="1"/>
          </p:cNvSpPr>
          <p:nvPr>
            <p:ph type="title"/>
          </p:nvPr>
        </p:nvSpPr>
        <p:spPr/>
        <p:txBody>
          <a:bodyPr/>
          <a:lstStyle/>
          <a:p>
            <a:pPr eaLnBrk="1" hangingPunct="1"/>
            <a:r>
              <a:rPr lang="en-US" smtClean="0"/>
              <a:t>Buffers</a:t>
            </a:r>
          </a:p>
        </p:txBody>
      </p:sp>
      <p:sp>
        <p:nvSpPr>
          <p:cNvPr id="9220" name="Rectangle 4"/>
          <p:cNvSpPr>
            <a:spLocks noGrp="1" noChangeArrowheads="1"/>
          </p:cNvSpPr>
          <p:nvPr>
            <p:ph type="body" sz="half" idx="2"/>
          </p:nvPr>
        </p:nvSpPr>
        <p:spPr>
          <a:xfrm>
            <a:off x="4648200" y="1981200"/>
            <a:ext cx="3962400" cy="4114800"/>
          </a:xfrm>
        </p:spPr>
        <p:txBody>
          <a:bodyPr/>
          <a:lstStyle/>
          <a:p>
            <a:pPr algn="l" rtl="0" eaLnBrk="1" hangingPunct="1"/>
            <a:r>
              <a:rPr lang="en-US" sz="2800" smtClean="0"/>
              <a:t>Buffers are solutions of a weak conjugate acid-base pair.</a:t>
            </a:r>
          </a:p>
          <a:p>
            <a:pPr algn="l" rtl="0" eaLnBrk="1" hangingPunct="1"/>
            <a:r>
              <a:rPr lang="en-US" sz="2800" smtClean="0"/>
              <a:t>They are particularly resistant to pH changes, even when strong acid or base is added.</a:t>
            </a:r>
          </a:p>
        </p:txBody>
      </p:sp>
      <p:pic>
        <p:nvPicPr>
          <p:cNvPr id="687108" name="Picture 7" descr="17_01"/>
          <p:cNvPicPr>
            <a:picLocks noGrp="1" noChangeAspect="1" noChangeArrowheads="1"/>
          </p:cNvPicPr>
          <p:nvPr>
            <p:ph sz="half" idx="1"/>
          </p:nvPr>
        </p:nvPicPr>
        <p:blipFill>
          <a:blip r:embed="rId3" cstate="print"/>
          <a:srcRect b="3372"/>
          <a:stretch>
            <a:fillRect/>
          </a:stretch>
        </p:blipFill>
        <p:spPr>
          <a:xfrm>
            <a:off x="228600" y="2209800"/>
            <a:ext cx="4267200" cy="3362325"/>
          </a:xfrm>
        </p:spPr>
      </p:pic>
      <p:sp>
        <p:nvSpPr>
          <p:cNvPr id="687109" name="Slide Number Placeholder 4"/>
          <p:cNvSpPr>
            <a:spLocks noGrp="1"/>
          </p:cNvSpPr>
          <p:nvPr>
            <p:ph type="sldNum" sz="quarter" idx="11"/>
          </p:nvPr>
        </p:nvSpPr>
        <p:spPr>
          <a:xfrm>
            <a:off x="395288" y="6165850"/>
            <a:ext cx="1905000" cy="457200"/>
          </a:xfrm>
          <a:noFill/>
        </p:spPr>
        <p:txBody>
          <a:bodyPr/>
          <a:lstStyle/>
          <a:p>
            <a:fld id="{9E19F5E5-3852-44A1-AAAF-9F57E0E590E0}" type="slidenum">
              <a:rPr lang="ar-SA" smtClean="0">
                <a:latin typeface="Arial" pitchFamily="34" charset="0"/>
                <a:cs typeface="Arial" pitchFamily="34" charset="0"/>
              </a:rPr>
              <a:pPr/>
              <a:t>654</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220">
                                            <p:txEl>
                                              <p:pRg st="1" end="1"/>
                                            </p:txEl>
                                          </p:spTgt>
                                        </p:tgtEl>
                                        <p:attrNameLst>
                                          <p:attrName>style.visibility</p:attrName>
                                        </p:attrNameLst>
                                      </p:cBhvr>
                                      <p:to>
                                        <p:strVal val="visible"/>
                                      </p:to>
                                    </p:set>
                                    <p:animEffect transition="in" filter="fade">
                                      <p:cBhvr>
                                        <p:cTn id="7" dur="2000"/>
                                        <p:tgtEl>
                                          <p:spTgt spid="92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uild="p"/>
    </p:bldLst>
  </p:timing>
</p:sld>
</file>

<file path=ppt/slides/slide6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Grp="1" noChangeArrowheads="1"/>
          </p:cNvSpPr>
          <p:nvPr>
            <p:ph type="title"/>
          </p:nvPr>
        </p:nvSpPr>
        <p:spPr/>
        <p:txBody>
          <a:bodyPr/>
          <a:lstStyle/>
          <a:p>
            <a:pPr eaLnBrk="1" hangingPunct="1"/>
            <a:r>
              <a:rPr lang="en-US" smtClean="0"/>
              <a:t>Buffers</a:t>
            </a:r>
          </a:p>
        </p:txBody>
      </p:sp>
      <p:sp>
        <p:nvSpPr>
          <p:cNvPr id="688131" name="Rectangle 4"/>
          <p:cNvSpPr>
            <a:spLocks noGrp="1" noChangeArrowheads="1"/>
          </p:cNvSpPr>
          <p:nvPr>
            <p:ph type="body" sz="half" idx="2"/>
          </p:nvPr>
        </p:nvSpPr>
        <p:spPr>
          <a:xfrm>
            <a:off x="685800" y="5105400"/>
            <a:ext cx="7772400" cy="1371600"/>
          </a:xfrm>
        </p:spPr>
        <p:txBody>
          <a:bodyPr/>
          <a:lstStyle/>
          <a:p>
            <a:pPr algn="l" rtl="0" eaLnBrk="1" hangingPunct="1">
              <a:buFontTx/>
              <a:buNone/>
            </a:pPr>
            <a:r>
              <a:rPr lang="en-US" sz="2400" smtClean="0"/>
              <a:t>	If a small amount of hydroxide is added to an equimolar solution of HF in NaF, for example, the HF reacts with the OH</a:t>
            </a:r>
            <a:r>
              <a:rPr lang="en-US" sz="2400" baseline="30000" smtClean="0"/>
              <a:t>−</a:t>
            </a:r>
            <a:r>
              <a:rPr lang="en-US" sz="2400" smtClean="0"/>
              <a:t> to make F</a:t>
            </a:r>
            <a:r>
              <a:rPr lang="en-US" sz="2400" baseline="30000" smtClean="0"/>
              <a:t>−</a:t>
            </a:r>
            <a:r>
              <a:rPr lang="en-US" sz="2400" smtClean="0"/>
              <a:t> and water.</a:t>
            </a:r>
            <a:endParaRPr lang="en-US" sz="2800" smtClean="0"/>
          </a:p>
        </p:txBody>
      </p:sp>
      <p:pic>
        <p:nvPicPr>
          <p:cNvPr id="688132" name="Picture 6" descr="17_02base"/>
          <p:cNvPicPr>
            <a:picLocks noGrp="1" noChangeAspect="1" noChangeArrowheads="1"/>
          </p:cNvPicPr>
          <p:nvPr>
            <p:ph sz="half" idx="1"/>
          </p:nvPr>
        </p:nvPicPr>
        <p:blipFill>
          <a:blip r:embed="rId3" cstate="print"/>
          <a:srcRect/>
          <a:stretch>
            <a:fillRect/>
          </a:stretch>
        </p:blipFill>
        <p:spPr>
          <a:xfrm>
            <a:off x="2646363" y="1598613"/>
            <a:ext cx="3848100" cy="3197225"/>
          </a:xfrm>
        </p:spPr>
      </p:pic>
      <p:sp>
        <p:nvSpPr>
          <p:cNvPr id="688133" name="Slide Number Placeholder 4"/>
          <p:cNvSpPr>
            <a:spLocks noGrp="1"/>
          </p:cNvSpPr>
          <p:nvPr>
            <p:ph type="sldNum" sz="quarter" idx="11"/>
          </p:nvPr>
        </p:nvSpPr>
        <p:spPr>
          <a:xfrm>
            <a:off x="107950" y="6237288"/>
            <a:ext cx="1905000" cy="457200"/>
          </a:xfrm>
          <a:noFill/>
        </p:spPr>
        <p:txBody>
          <a:bodyPr/>
          <a:lstStyle/>
          <a:p>
            <a:fld id="{76317785-5528-462F-A930-EFE2A0091122}" type="slidenum">
              <a:rPr lang="ar-SA" smtClean="0">
                <a:latin typeface="Arial" pitchFamily="34" charset="0"/>
                <a:cs typeface="Arial" pitchFamily="34" charset="0"/>
              </a:rPr>
              <a:pPr/>
              <a:t>655</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6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154" name="Rectangle 2"/>
          <p:cNvSpPr>
            <a:spLocks noGrp="1" noChangeArrowheads="1"/>
          </p:cNvSpPr>
          <p:nvPr>
            <p:ph type="title"/>
          </p:nvPr>
        </p:nvSpPr>
        <p:spPr/>
        <p:txBody>
          <a:bodyPr/>
          <a:lstStyle/>
          <a:p>
            <a:pPr eaLnBrk="1" hangingPunct="1"/>
            <a:r>
              <a:rPr lang="en-US" smtClean="0"/>
              <a:t>Buffers</a:t>
            </a:r>
          </a:p>
        </p:txBody>
      </p:sp>
      <p:sp>
        <p:nvSpPr>
          <p:cNvPr id="689155" name="Rectangle 4"/>
          <p:cNvSpPr>
            <a:spLocks noGrp="1" noChangeArrowheads="1"/>
          </p:cNvSpPr>
          <p:nvPr>
            <p:ph type="body" sz="half" idx="2"/>
          </p:nvPr>
        </p:nvSpPr>
        <p:spPr>
          <a:xfrm>
            <a:off x="685800" y="5486400"/>
            <a:ext cx="7772400" cy="685800"/>
          </a:xfrm>
        </p:spPr>
        <p:txBody>
          <a:bodyPr/>
          <a:lstStyle/>
          <a:p>
            <a:pPr algn="l" rtl="0" eaLnBrk="1" hangingPunct="1">
              <a:lnSpc>
                <a:spcPct val="90000"/>
              </a:lnSpc>
              <a:buFontTx/>
              <a:buNone/>
            </a:pPr>
            <a:r>
              <a:rPr lang="en-US" sz="2400" smtClean="0"/>
              <a:t>	Similarly, if acid is added, the F</a:t>
            </a:r>
            <a:r>
              <a:rPr lang="en-US" sz="2400" baseline="30000" smtClean="0"/>
              <a:t>−</a:t>
            </a:r>
            <a:r>
              <a:rPr lang="en-US" sz="2400" smtClean="0"/>
              <a:t> reacts with it to form HF and water.</a:t>
            </a:r>
          </a:p>
        </p:txBody>
      </p:sp>
      <p:pic>
        <p:nvPicPr>
          <p:cNvPr id="689156" name="Picture 5" descr="17_02acid"/>
          <p:cNvPicPr>
            <a:picLocks noGrp="1" noChangeAspect="1" noChangeArrowheads="1"/>
          </p:cNvPicPr>
          <p:nvPr>
            <p:ph sz="half" idx="1"/>
          </p:nvPr>
        </p:nvPicPr>
        <p:blipFill>
          <a:blip r:embed="rId3" cstate="print"/>
          <a:srcRect/>
          <a:stretch>
            <a:fillRect/>
          </a:stretch>
        </p:blipFill>
        <p:spPr>
          <a:xfrm>
            <a:off x="2641600" y="1598613"/>
            <a:ext cx="3857625" cy="3205162"/>
          </a:xfrm>
        </p:spPr>
      </p:pic>
      <p:sp>
        <p:nvSpPr>
          <p:cNvPr id="689157" name="Slide Number Placeholder 4"/>
          <p:cNvSpPr>
            <a:spLocks noGrp="1"/>
          </p:cNvSpPr>
          <p:nvPr>
            <p:ph type="sldNum" sz="quarter" idx="11"/>
          </p:nvPr>
        </p:nvSpPr>
        <p:spPr>
          <a:xfrm>
            <a:off x="0" y="6237288"/>
            <a:ext cx="1905000" cy="457200"/>
          </a:xfrm>
          <a:noFill/>
        </p:spPr>
        <p:txBody>
          <a:bodyPr/>
          <a:lstStyle/>
          <a:p>
            <a:fld id="{B62795AF-D38E-4604-8A22-332E5FA2E9C8}" type="slidenum">
              <a:rPr lang="ar-SA" smtClean="0">
                <a:latin typeface="Arial" pitchFamily="34" charset="0"/>
                <a:cs typeface="Arial" pitchFamily="34" charset="0"/>
              </a:rPr>
              <a:pPr/>
              <a:t>656</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6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178" name="Rectangle 2"/>
          <p:cNvSpPr>
            <a:spLocks noGrp="1" noChangeArrowheads="1"/>
          </p:cNvSpPr>
          <p:nvPr>
            <p:ph type="title"/>
          </p:nvPr>
        </p:nvSpPr>
        <p:spPr/>
        <p:txBody>
          <a:bodyPr/>
          <a:lstStyle/>
          <a:p>
            <a:pPr algn="l" eaLnBrk="1" hangingPunct="1"/>
            <a:r>
              <a:rPr lang="en-US" smtClean="0"/>
              <a:t>When Strong Acids or Bases Are Added to a Buffer…</a:t>
            </a:r>
          </a:p>
        </p:txBody>
      </p:sp>
      <p:sp>
        <p:nvSpPr>
          <p:cNvPr id="21507" name="Rectangle 3"/>
          <p:cNvSpPr>
            <a:spLocks noGrp="1" noChangeArrowheads="1"/>
          </p:cNvSpPr>
          <p:nvPr>
            <p:ph type="body" sz="half" idx="1"/>
          </p:nvPr>
        </p:nvSpPr>
        <p:spPr>
          <a:xfrm>
            <a:off x="685800" y="1600200"/>
            <a:ext cx="7772400" cy="1219200"/>
          </a:xfrm>
        </p:spPr>
        <p:txBody>
          <a:bodyPr/>
          <a:lstStyle/>
          <a:p>
            <a:pPr algn="l" rtl="0" eaLnBrk="1" hangingPunct="1">
              <a:buFontTx/>
              <a:buNone/>
            </a:pPr>
            <a:r>
              <a:rPr lang="en-US" sz="2800" smtClean="0"/>
              <a:t>…it is safe to assume that all of the strong acid or base is consumed in the reaction.</a:t>
            </a:r>
          </a:p>
        </p:txBody>
      </p:sp>
      <p:pic>
        <p:nvPicPr>
          <p:cNvPr id="690180" name="Picture 10" descr="17_03"/>
          <p:cNvPicPr>
            <a:picLocks noGrp="1" noChangeAspect="1" noChangeArrowheads="1"/>
          </p:cNvPicPr>
          <p:nvPr>
            <p:ph sz="half" idx="2"/>
          </p:nvPr>
        </p:nvPicPr>
        <p:blipFill>
          <a:blip r:embed="rId3" cstate="print"/>
          <a:srcRect b="7405"/>
          <a:stretch>
            <a:fillRect/>
          </a:stretch>
        </p:blipFill>
        <p:spPr>
          <a:xfrm>
            <a:off x="958850" y="3048000"/>
            <a:ext cx="7224713" cy="2362200"/>
          </a:xfrm>
        </p:spPr>
      </p:pic>
      <p:sp>
        <p:nvSpPr>
          <p:cNvPr id="690181" name="Slide Number Placeholder 4"/>
          <p:cNvSpPr>
            <a:spLocks noGrp="1"/>
          </p:cNvSpPr>
          <p:nvPr>
            <p:ph type="sldNum" sz="quarter" idx="11"/>
          </p:nvPr>
        </p:nvSpPr>
        <p:spPr>
          <a:xfrm>
            <a:off x="323850" y="6165850"/>
            <a:ext cx="1905000" cy="457200"/>
          </a:xfrm>
          <a:noFill/>
        </p:spPr>
        <p:txBody>
          <a:bodyPr/>
          <a:lstStyle/>
          <a:p>
            <a:fld id="{21150907-897E-4A0F-A5B6-086AEE487212}" type="slidenum">
              <a:rPr lang="ar-SA" smtClean="0">
                <a:latin typeface="Arial" pitchFamily="34" charset="0"/>
                <a:cs typeface="Arial" pitchFamily="34" charset="0"/>
              </a:rPr>
              <a:pPr/>
              <a:t>657</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fade">
                                      <p:cBhvr>
                                        <p:cTn id="7" dur="2000"/>
                                        <p:tgtEl>
                                          <p:spTgt spid="215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6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202" name="Rectangle 2"/>
          <p:cNvSpPr>
            <a:spLocks noGrp="1" noChangeArrowheads="1"/>
          </p:cNvSpPr>
          <p:nvPr>
            <p:ph type="title"/>
          </p:nvPr>
        </p:nvSpPr>
        <p:spPr/>
        <p:txBody>
          <a:bodyPr/>
          <a:lstStyle/>
          <a:p>
            <a:pPr eaLnBrk="1" hangingPunct="1"/>
            <a:r>
              <a:rPr lang="en-US" smtClean="0"/>
              <a:t>Addition of Strong Acid or Base to a Buffer</a:t>
            </a:r>
          </a:p>
        </p:txBody>
      </p:sp>
      <p:sp>
        <p:nvSpPr>
          <p:cNvPr id="23556" name="Rectangle 4"/>
          <p:cNvSpPr>
            <a:spLocks noGrp="1" noChangeArrowheads="1"/>
          </p:cNvSpPr>
          <p:nvPr>
            <p:ph type="body" sz="half" idx="2"/>
          </p:nvPr>
        </p:nvSpPr>
        <p:spPr>
          <a:xfrm>
            <a:off x="2895600" y="1981200"/>
            <a:ext cx="6019800" cy="4114800"/>
          </a:xfrm>
        </p:spPr>
        <p:txBody>
          <a:bodyPr/>
          <a:lstStyle/>
          <a:p>
            <a:pPr marL="533400" indent="-533400" algn="l" rtl="0" eaLnBrk="1" hangingPunct="1">
              <a:buFontTx/>
              <a:buAutoNum type="arabicPeriod"/>
            </a:pPr>
            <a:r>
              <a:rPr lang="en-US" sz="2800" smtClean="0"/>
              <a:t>Determine how the neutralization reaction affects the amounts of the weak acid and its conjugate base in solution.</a:t>
            </a:r>
          </a:p>
          <a:p>
            <a:pPr marL="533400" indent="-533400" algn="l" rtl="0" eaLnBrk="1" hangingPunct="1">
              <a:buFontTx/>
              <a:buAutoNum type="arabicPeriod"/>
            </a:pPr>
            <a:r>
              <a:rPr lang="en-US" sz="2800" smtClean="0"/>
              <a:t>Use the Henderson–Hasselbalch equation to determine the new pH of the solution.</a:t>
            </a:r>
          </a:p>
        </p:txBody>
      </p:sp>
      <p:pic>
        <p:nvPicPr>
          <p:cNvPr id="691204" name="Picture 5" descr="17_03-01UN"/>
          <p:cNvPicPr>
            <a:picLocks noGrp="1" noChangeAspect="1" noChangeArrowheads="1"/>
          </p:cNvPicPr>
          <p:nvPr>
            <p:ph sz="half" idx="1"/>
          </p:nvPr>
        </p:nvPicPr>
        <p:blipFill>
          <a:blip r:embed="rId3" cstate="print"/>
          <a:srcRect b="3720"/>
          <a:stretch>
            <a:fillRect/>
          </a:stretch>
        </p:blipFill>
        <p:spPr>
          <a:xfrm>
            <a:off x="533400" y="1981200"/>
            <a:ext cx="2138363" cy="4119563"/>
          </a:xfrm>
        </p:spPr>
      </p:pic>
      <p:sp>
        <p:nvSpPr>
          <p:cNvPr id="691205" name="Slide Number Placeholder 4"/>
          <p:cNvSpPr>
            <a:spLocks noGrp="1"/>
          </p:cNvSpPr>
          <p:nvPr>
            <p:ph type="sldNum" sz="quarter" idx="11"/>
          </p:nvPr>
        </p:nvSpPr>
        <p:spPr>
          <a:xfrm>
            <a:off x="539750" y="6237288"/>
            <a:ext cx="1905000" cy="457200"/>
          </a:xfrm>
          <a:noFill/>
        </p:spPr>
        <p:txBody>
          <a:bodyPr/>
          <a:lstStyle/>
          <a:p>
            <a:fld id="{EBD483C6-D80F-4AFC-AC7C-77B41BAFE2DA}" type="slidenum">
              <a:rPr lang="ar-SA" smtClean="0">
                <a:latin typeface="Arial" pitchFamily="34" charset="0"/>
                <a:cs typeface="Arial" pitchFamily="34" charset="0"/>
              </a:rPr>
              <a:pPr/>
              <a:t>658</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6">
                                            <p:txEl>
                                              <p:pRg st="1" end="1"/>
                                            </p:txEl>
                                          </p:spTgt>
                                        </p:tgtEl>
                                        <p:attrNameLst>
                                          <p:attrName>style.visibility</p:attrName>
                                        </p:attrNameLst>
                                      </p:cBhvr>
                                      <p:to>
                                        <p:strVal val="visible"/>
                                      </p:to>
                                    </p:set>
                                    <p:animEffect transition="in" filter="fade">
                                      <p:cBhvr>
                                        <p:cTn id="7" dur="2000"/>
                                        <p:tgtEl>
                                          <p:spTgt spid="2355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uild="p"/>
    </p:bldLst>
  </p:timing>
</p:sld>
</file>

<file path=ppt/slides/slide6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226" name="Rectangle 2"/>
          <p:cNvSpPr>
            <a:spLocks noGrp="1" noChangeArrowheads="1"/>
          </p:cNvSpPr>
          <p:nvPr>
            <p:ph type="title"/>
          </p:nvPr>
        </p:nvSpPr>
        <p:spPr/>
        <p:txBody>
          <a:bodyPr/>
          <a:lstStyle/>
          <a:p>
            <a:pPr eaLnBrk="1" hangingPunct="1"/>
            <a:r>
              <a:rPr lang="en-US" smtClean="0"/>
              <a:t>Buffer Calculations</a:t>
            </a:r>
          </a:p>
        </p:txBody>
      </p:sp>
      <p:sp>
        <p:nvSpPr>
          <p:cNvPr id="692227" name="Rectangle 3"/>
          <p:cNvSpPr>
            <a:spLocks noGrp="1" noChangeArrowheads="1"/>
          </p:cNvSpPr>
          <p:nvPr>
            <p:ph type="body" idx="1"/>
          </p:nvPr>
        </p:nvSpPr>
        <p:spPr>
          <a:xfrm>
            <a:off x="685800" y="1600200"/>
            <a:ext cx="7772400" cy="1676400"/>
          </a:xfrm>
        </p:spPr>
        <p:txBody>
          <a:bodyPr/>
          <a:lstStyle/>
          <a:p>
            <a:pPr algn="l" rtl="0" eaLnBrk="1" hangingPunct="1">
              <a:buFontTx/>
              <a:buNone/>
            </a:pPr>
            <a:r>
              <a:rPr lang="en-US" smtClean="0"/>
              <a:t>	Consider the equilibrium constant expression for the dissociation of a generic acid, HA:</a:t>
            </a:r>
          </a:p>
        </p:txBody>
      </p:sp>
      <p:grpSp>
        <p:nvGrpSpPr>
          <p:cNvPr id="2" name="Group 8"/>
          <p:cNvGrpSpPr>
            <a:grpSpLocks/>
          </p:cNvGrpSpPr>
          <p:nvPr/>
        </p:nvGrpSpPr>
        <p:grpSpPr bwMode="auto">
          <a:xfrm>
            <a:off x="3219450" y="4800600"/>
            <a:ext cx="2755900" cy="946150"/>
            <a:chOff x="1919" y="672"/>
            <a:chExt cx="1736" cy="596"/>
          </a:xfrm>
        </p:grpSpPr>
        <p:grpSp>
          <p:nvGrpSpPr>
            <p:cNvPr id="692234" name="Group 9"/>
            <p:cNvGrpSpPr>
              <a:grpSpLocks/>
            </p:cNvGrpSpPr>
            <p:nvPr/>
          </p:nvGrpSpPr>
          <p:grpSpPr bwMode="auto">
            <a:xfrm>
              <a:off x="2480" y="672"/>
              <a:ext cx="1175" cy="596"/>
              <a:chOff x="320" y="825"/>
              <a:chExt cx="1175" cy="596"/>
            </a:xfrm>
          </p:grpSpPr>
          <p:sp>
            <p:nvSpPr>
              <p:cNvPr id="692236" name="Rectangle 10"/>
              <p:cNvSpPr>
                <a:spLocks noChangeArrowheads="1"/>
              </p:cNvSpPr>
              <p:nvPr/>
            </p:nvSpPr>
            <p:spPr bwMode="auto">
              <a:xfrm>
                <a:off x="320" y="825"/>
                <a:ext cx="1175" cy="596"/>
              </a:xfrm>
              <a:prstGeom prst="rect">
                <a:avLst/>
              </a:prstGeom>
              <a:noFill/>
              <a:ln w="9525">
                <a:noFill/>
                <a:miter lim="800000"/>
                <a:headEnd/>
                <a:tailEnd/>
              </a:ln>
            </p:spPr>
            <p:txBody>
              <a:bodyPr wrap="none">
                <a:spAutoFit/>
              </a:bodyPr>
              <a:lstStyle/>
              <a:p>
                <a:r>
                  <a:rPr lang="en-US" sz="2800">
                    <a:solidFill>
                      <a:srgbClr val="C82E32"/>
                    </a:solidFill>
                  </a:rPr>
                  <a:t>[H</a:t>
                </a:r>
                <a:r>
                  <a:rPr lang="en-US" sz="2800" baseline="-25000">
                    <a:solidFill>
                      <a:srgbClr val="C82E32"/>
                    </a:solidFill>
                  </a:rPr>
                  <a:t>3</a:t>
                </a:r>
                <a:r>
                  <a:rPr lang="en-US" sz="2800">
                    <a:solidFill>
                      <a:srgbClr val="C82E32"/>
                    </a:solidFill>
                  </a:rPr>
                  <a:t>O</a:t>
                </a:r>
                <a:r>
                  <a:rPr lang="en-US" sz="2800" baseline="30000">
                    <a:solidFill>
                      <a:srgbClr val="C82E32"/>
                    </a:solidFill>
                  </a:rPr>
                  <a:t>+</a:t>
                </a:r>
                <a:r>
                  <a:rPr lang="en-US" sz="2800">
                    <a:solidFill>
                      <a:srgbClr val="C82E32"/>
                    </a:solidFill>
                  </a:rPr>
                  <a:t>] [A</a:t>
                </a:r>
                <a:r>
                  <a:rPr lang="en-US" sz="2800" baseline="30000">
                    <a:solidFill>
                      <a:srgbClr val="C82E32"/>
                    </a:solidFill>
                  </a:rPr>
                  <a:t>−</a:t>
                </a:r>
                <a:r>
                  <a:rPr lang="en-US" sz="2800">
                    <a:solidFill>
                      <a:srgbClr val="C82E32"/>
                    </a:solidFill>
                  </a:rPr>
                  <a:t>]</a:t>
                </a:r>
              </a:p>
              <a:p>
                <a:r>
                  <a:rPr lang="en-US" sz="2800">
                    <a:solidFill>
                      <a:srgbClr val="C82E32"/>
                    </a:solidFill>
                  </a:rPr>
                  <a:t>[HA]</a:t>
                </a:r>
              </a:p>
            </p:txBody>
          </p:sp>
          <p:sp>
            <p:nvSpPr>
              <p:cNvPr id="692237" name="Line 11"/>
              <p:cNvSpPr>
                <a:spLocks noChangeShapeType="1"/>
              </p:cNvSpPr>
              <p:nvPr/>
            </p:nvSpPr>
            <p:spPr bwMode="auto">
              <a:xfrm>
                <a:off x="336" y="1144"/>
                <a:ext cx="1104" cy="0"/>
              </a:xfrm>
              <a:prstGeom prst="line">
                <a:avLst/>
              </a:prstGeom>
              <a:noFill/>
              <a:ln w="19050">
                <a:solidFill>
                  <a:srgbClr val="C82E32"/>
                </a:solidFill>
                <a:round/>
                <a:headEnd/>
                <a:tailEnd/>
              </a:ln>
            </p:spPr>
            <p:txBody>
              <a:bodyPr wrap="none" anchor="ctr"/>
              <a:lstStyle/>
              <a:p>
                <a:endParaRPr lang="en-US"/>
              </a:p>
            </p:txBody>
          </p:sp>
        </p:grpSp>
        <p:sp>
          <p:nvSpPr>
            <p:cNvPr id="692235" name="Rectangle 12"/>
            <p:cNvSpPr>
              <a:spLocks noChangeArrowheads="1"/>
            </p:cNvSpPr>
            <p:nvPr/>
          </p:nvSpPr>
          <p:spPr bwMode="auto">
            <a:xfrm>
              <a:off x="1919" y="807"/>
              <a:ext cx="543" cy="327"/>
            </a:xfrm>
            <a:prstGeom prst="rect">
              <a:avLst/>
            </a:prstGeom>
            <a:noFill/>
            <a:ln w="9525">
              <a:noFill/>
              <a:miter lim="800000"/>
              <a:headEnd/>
              <a:tailEnd/>
            </a:ln>
          </p:spPr>
          <p:txBody>
            <a:bodyPr wrap="none">
              <a:spAutoFit/>
            </a:bodyPr>
            <a:lstStyle/>
            <a:p>
              <a:r>
                <a:rPr lang="en-US" sz="2800" i="1">
                  <a:solidFill>
                    <a:srgbClr val="C82E32"/>
                  </a:solidFill>
                </a:rPr>
                <a:t>K</a:t>
              </a:r>
              <a:r>
                <a:rPr lang="en-US" sz="2800" i="1" baseline="-25000">
                  <a:solidFill>
                    <a:srgbClr val="C82E32"/>
                  </a:solidFill>
                </a:rPr>
                <a:t>a</a:t>
              </a:r>
              <a:r>
                <a:rPr lang="en-US" sz="2800">
                  <a:solidFill>
                    <a:srgbClr val="C82E32"/>
                  </a:solidFill>
                </a:rPr>
                <a:t> =</a:t>
              </a:r>
              <a:endParaRPr lang="en-US" sz="2800" i="1">
                <a:solidFill>
                  <a:srgbClr val="C82E32"/>
                </a:solidFill>
              </a:endParaRPr>
            </a:p>
          </p:txBody>
        </p:sp>
      </p:grpSp>
      <p:grpSp>
        <p:nvGrpSpPr>
          <p:cNvPr id="4" name="Group 15"/>
          <p:cNvGrpSpPr>
            <a:grpSpLocks/>
          </p:cNvGrpSpPr>
          <p:nvPr/>
        </p:nvGrpSpPr>
        <p:grpSpPr bwMode="auto">
          <a:xfrm>
            <a:off x="1528763" y="3886200"/>
            <a:ext cx="6157912" cy="579438"/>
            <a:chOff x="963" y="2448"/>
            <a:chExt cx="3879" cy="365"/>
          </a:xfrm>
        </p:grpSpPr>
        <p:sp>
          <p:nvSpPr>
            <p:cNvPr id="692231" name="Rectangle 4"/>
            <p:cNvSpPr>
              <a:spLocks noChangeArrowheads="1"/>
            </p:cNvSpPr>
            <p:nvPr/>
          </p:nvSpPr>
          <p:spPr bwMode="auto">
            <a:xfrm>
              <a:off x="963" y="2448"/>
              <a:ext cx="1241" cy="365"/>
            </a:xfrm>
            <a:prstGeom prst="rect">
              <a:avLst/>
            </a:prstGeom>
            <a:noFill/>
            <a:ln w="9525">
              <a:noFill/>
              <a:miter lim="800000"/>
              <a:headEnd/>
              <a:tailEnd/>
            </a:ln>
          </p:spPr>
          <p:txBody>
            <a:bodyPr wrap="none">
              <a:spAutoFit/>
            </a:bodyPr>
            <a:lstStyle/>
            <a:p>
              <a:r>
                <a:rPr lang="en-US">
                  <a:solidFill>
                    <a:srgbClr val="C82E32"/>
                  </a:solidFill>
                </a:rPr>
                <a:t>HA + H</a:t>
              </a:r>
              <a:r>
                <a:rPr lang="en-US" baseline="-25000">
                  <a:solidFill>
                    <a:srgbClr val="C82E32"/>
                  </a:solidFill>
                </a:rPr>
                <a:t>2</a:t>
              </a:r>
              <a:r>
                <a:rPr lang="en-US">
                  <a:solidFill>
                    <a:srgbClr val="C82E32"/>
                  </a:solidFill>
                </a:rPr>
                <a:t>O</a:t>
              </a:r>
            </a:p>
          </p:txBody>
        </p:sp>
        <p:sp>
          <p:nvSpPr>
            <p:cNvPr id="692232" name="Rectangle 5"/>
            <p:cNvSpPr>
              <a:spLocks noChangeArrowheads="1"/>
            </p:cNvSpPr>
            <p:nvPr/>
          </p:nvSpPr>
          <p:spPr bwMode="auto">
            <a:xfrm>
              <a:off x="3590" y="2448"/>
              <a:ext cx="1252" cy="365"/>
            </a:xfrm>
            <a:prstGeom prst="rect">
              <a:avLst/>
            </a:prstGeom>
            <a:noFill/>
            <a:ln w="9525">
              <a:noFill/>
              <a:miter lim="800000"/>
              <a:headEnd/>
              <a:tailEnd/>
            </a:ln>
          </p:spPr>
          <p:txBody>
            <a:bodyPr wrap="none">
              <a:spAutoFit/>
            </a:bodyPr>
            <a:lstStyle/>
            <a:p>
              <a:r>
                <a:rPr lang="en-US">
                  <a:solidFill>
                    <a:srgbClr val="C82E32"/>
                  </a:solidFill>
                </a:rPr>
                <a:t>H</a:t>
              </a:r>
              <a:r>
                <a:rPr lang="en-US" baseline="-25000">
                  <a:solidFill>
                    <a:srgbClr val="C82E32"/>
                  </a:solidFill>
                </a:rPr>
                <a:t>3</a:t>
              </a:r>
              <a:r>
                <a:rPr lang="en-US">
                  <a:solidFill>
                    <a:srgbClr val="C82E32"/>
                  </a:solidFill>
                </a:rPr>
                <a:t>O</a:t>
              </a:r>
              <a:r>
                <a:rPr lang="en-US" baseline="30000">
                  <a:solidFill>
                    <a:srgbClr val="C82E32"/>
                  </a:solidFill>
                </a:rPr>
                <a:t>+</a:t>
              </a:r>
              <a:r>
                <a:rPr lang="en-US">
                  <a:solidFill>
                    <a:srgbClr val="C82E32"/>
                  </a:solidFill>
                </a:rPr>
                <a:t> + A</a:t>
              </a:r>
              <a:r>
                <a:rPr lang="en-US" baseline="30000">
                  <a:solidFill>
                    <a:srgbClr val="C82E32"/>
                  </a:solidFill>
                </a:rPr>
                <a:t>−</a:t>
              </a:r>
              <a:endParaRPr lang="en-US">
                <a:solidFill>
                  <a:srgbClr val="C82E32"/>
                </a:solidFill>
              </a:endParaRPr>
            </a:p>
          </p:txBody>
        </p:sp>
        <p:pic>
          <p:nvPicPr>
            <p:cNvPr id="692233" name="Picture 13" descr="equilibrium"/>
            <p:cNvPicPr>
              <a:picLocks noChangeAspect="1" noChangeArrowheads="1"/>
            </p:cNvPicPr>
            <p:nvPr/>
          </p:nvPicPr>
          <p:blipFill>
            <a:blip r:embed="rId3" cstate="print"/>
            <a:srcRect/>
            <a:stretch>
              <a:fillRect/>
            </a:stretch>
          </p:blipFill>
          <p:spPr bwMode="auto">
            <a:xfrm>
              <a:off x="2397" y="2554"/>
              <a:ext cx="1000" cy="152"/>
            </a:xfrm>
            <a:prstGeom prst="rect">
              <a:avLst/>
            </a:prstGeom>
            <a:noFill/>
            <a:ln w="9525">
              <a:noFill/>
              <a:miter lim="800000"/>
              <a:headEnd/>
              <a:tailEnd/>
            </a:ln>
          </p:spPr>
        </p:pic>
      </p:grpSp>
      <p:sp>
        <p:nvSpPr>
          <p:cNvPr id="692230" name="Slide Number Placeholder 12"/>
          <p:cNvSpPr>
            <a:spLocks noGrp="1"/>
          </p:cNvSpPr>
          <p:nvPr>
            <p:ph type="sldNum" sz="quarter" idx="12"/>
          </p:nvPr>
        </p:nvSpPr>
        <p:spPr>
          <a:noFill/>
        </p:spPr>
        <p:txBody>
          <a:bodyPr/>
          <a:lstStyle/>
          <a:p>
            <a:fld id="{2F0B132A-EC12-46A1-A5F5-D59CCFBA5391}" type="slidenum">
              <a:rPr lang="ar-SA" smtClean="0">
                <a:latin typeface="Arial" pitchFamily="34" charset="0"/>
                <a:cs typeface="Arial" pitchFamily="34" charset="0"/>
              </a:rPr>
              <a:pPr/>
              <a:t>659</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3000"/>
                            </p:stCondLst>
                            <p:childTnLst>
                              <p:par>
                                <p:cTn id="9" presetID="10" presetClass="entr" presetSubtype="0" fill="hold" nodeType="afterEffect">
                                  <p:stCondLst>
                                    <p:cond delay="10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pPr eaLnBrk="1" hangingPunct="1"/>
            <a:r>
              <a:rPr lang="en-US" sz="4800" smtClean="0"/>
              <a:t>Limiting Reactants</a:t>
            </a:r>
          </a:p>
        </p:txBody>
      </p:sp>
      <p:pic>
        <p:nvPicPr>
          <p:cNvPr id="61443" name="Picture 6" descr="03_15"/>
          <p:cNvPicPr>
            <a:picLocks noGrp="1" noChangeAspect="1" noChangeArrowheads="1"/>
          </p:cNvPicPr>
          <p:nvPr>
            <p:ph type="body" idx="1"/>
          </p:nvPr>
        </p:nvPicPr>
        <p:blipFill>
          <a:blip r:embed="rId2" cstate="print"/>
          <a:srcRect b="5647"/>
          <a:stretch>
            <a:fillRect/>
          </a:stretch>
        </p:blipFill>
        <p:spPr>
          <a:xfrm>
            <a:off x="1258888" y="2852738"/>
            <a:ext cx="6516687" cy="2909887"/>
          </a:xfrm>
          <a:noFill/>
        </p:spPr>
      </p:pic>
      <p:sp>
        <p:nvSpPr>
          <p:cNvPr id="61444" name="Rectangle 4"/>
          <p:cNvSpPr>
            <a:spLocks noChangeArrowheads="1"/>
          </p:cNvSpPr>
          <p:nvPr/>
        </p:nvSpPr>
        <p:spPr bwMode="auto">
          <a:xfrm>
            <a:off x="179388" y="1341438"/>
            <a:ext cx="8713787" cy="1066800"/>
          </a:xfrm>
          <a:prstGeom prst="rect">
            <a:avLst/>
          </a:prstGeom>
          <a:noFill/>
          <a:ln w="9525">
            <a:noFill/>
            <a:miter lim="800000"/>
            <a:headEnd/>
            <a:tailEnd/>
          </a:ln>
        </p:spPr>
        <p:txBody>
          <a:bodyPr>
            <a:spAutoFit/>
          </a:bodyPr>
          <a:lstStyle/>
          <a:p>
            <a:pPr algn="l" rtl="0"/>
            <a:r>
              <a:rPr lang="en-US">
                <a:solidFill>
                  <a:srgbClr val="C82E32"/>
                </a:solidFill>
              </a:rPr>
              <a:t>In the example below, the O</a:t>
            </a:r>
            <a:r>
              <a:rPr lang="en-US" baseline="-25000">
                <a:solidFill>
                  <a:srgbClr val="C82E32"/>
                </a:solidFill>
              </a:rPr>
              <a:t>2</a:t>
            </a:r>
            <a:r>
              <a:rPr lang="en-US">
                <a:solidFill>
                  <a:srgbClr val="C82E32"/>
                </a:solidFill>
              </a:rPr>
              <a:t> would be the </a:t>
            </a:r>
            <a:r>
              <a:rPr lang="en-US">
                <a:solidFill>
                  <a:srgbClr val="000080"/>
                </a:solidFill>
              </a:rPr>
              <a:t>excess reagent</a:t>
            </a:r>
            <a:r>
              <a:rPr lang="en-US" sz="2400">
                <a:solidFill>
                  <a:srgbClr val="C82E32"/>
                </a:solidFill>
              </a:rPr>
              <a:t>.</a:t>
            </a:r>
          </a:p>
        </p:txBody>
      </p:sp>
      <p:sp>
        <p:nvSpPr>
          <p:cNvPr id="198661" name="Slide Number Placeholder 7"/>
          <p:cNvSpPr>
            <a:spLocks noGrp="1"/>
          </p:cNvSpPr>
          <p:nvPr>
            <p:ph type="sldNum" sz="quarter" idx="12"/>
          </p:nvPr>
        </p:nvSpPr>
        <p:spPr>
          <a:noFill/>
        </p:spPr>
        <p:txBody>
          <a:bodyPr/>
          <a:lstStyle/>
          <a:p>
            <a:fld id="{D5ECB7A6-D233-461B-A952-28E7B1BB5EB7}" type="slidenum">
              <a:rPr lang="ar-SA" smtClean="0">
                <a:latin typeface="Arial" pitchFamily="34" charset="0"/>
                <a:cs typeface="Arial" pitchFamily="34" charset="0"/>
              </a:rPr>
              <a:pPr/>
              <a:t>66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44">
                                            <p:txEl>
                                              <p:pRg st="0" end="0"/>
                                            </p:txEl>
                                          </p:spTgt>
                                        </p:tgtEl>
                                        <p:attrNameLst>
                                          <p:attrName>style.visibility</p:attrName>
                                        </p:attrNameLst>
                                      </p:cBhvr>
                                      <p:to>
                                        <p:strVal val="visible"/>
                                      </p:to>
                                    </p:set>
                                    <p:anim calcmode="lin" valueType="num">
                                      <p:cBhvr additive="base">
                                        <p:cTn id="7" dur="500" fill="hold"/>
                                        <p:tgtEl>
                                          <p:spTgt spid="6144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4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43"/>
                                        </p:tgtEl>
                                        <p:attrNameLst>
                                          <p:attrName>style.visibility</p:attrName>
                                        </p:attrNameLst>
                                      </p:cBhvr>
                                      <p:to>
                                        <p:strVal val="visible"/>
                                      </p:to>
                                    </p:set>
                                    <p:anim calcmode="lin" valueType="num">
                                      <p:cBhvr additive="base">
                                        <p:cTn id="13" dur="500" fill="hold"/>
                                        <p:tgtEl>
                                          <p:spTgt spid="61443"/>
                                        </p:tgtEl>
                                        <p:attrNameLst>
                                          <p:attrName>ppt_x</p:attrName>
                                        </p:attrNameLst>
                                      </p:cBhvr>
                                      <p:tavLst>
                                        <p:tav tm="0">
                                          <p:val>
                                            <p:strVal val="#ppt_x"/>
                                          </p:val>
                                        </p:tav>
                                        <p:tav tm="100000">
                                          <p:val>
                                            <p:strVal val="#ppt_x"/>
                                          </p:val>
                                        </p:tav>
                                      </p:tavLst>
                                    </p:anim>
                                    <p:anim calcmode="lin" valueType="num">
                                      <p:cBhvr additive="base">
                                        <p:cTn id="14" dur="500" fill="hold"/>
                                        <p:tgtEl>
                                          <p:spTgt spid="614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250" name="Rectangle 2"/>
          <p:cNvSpPr>
            <a:spLocks noGrp="1" noChangeArrowheads="1"/>
          </p:cNvSpPr>
          <p:nvPr>
            <p:ph type="title"/>
          </p:nvPr>
        </p:nvSpPr>
        <p:spPr/>
        <p:txBody>
          <a:bodyPr/>
          <a:lstStyle/>
          <a:p>
            <a:pPr eaLnBrk="1" hangingPunct="1"/>
            <a:r>
              <a:rPr lang="en-US" smtClean="0"/>
              <a:t>Buffer Calculations</a:t>
            </a:r>
          </a:p>
        </p:txBody>
      </p:sp>
      <p:sp>
        <p:nvSpPr>
          <p:cNvPr id="693251" name="Rectangle 3"/>
          <p:cNvSpPr>
            <a:spLocks noGrp="1" noChangeArrowheads="1"/>
          </p:cNvSpPr>
          <p:nvPr>
            <p:ph type="body" idx="1"/>
          </p:nvPr>
        </p:nvSpPr>
        <p:spPr>
          <a:xfrm>
            <a:off x="560388" y="1981200"/>
            <a:ext cx="7772400" cy="838200"/>
          </a:xfrm>
        </p:spPr>
        <p:txBody>
          <a:bodyPr/>
          <a:lstStyle/>
          <a:p>
            <a:pPr algn="l" rtl="0" eaLnBrk="1" hangingPunct="1">
              <a:buFontTx/>
              <a:buNone/>
            </a:pPr>
            <a:r>
              <a:rPr lang="en-US" smtClean="0"/>
              <a:t>Rearranging slightly, this becomes</a:t>
            </a:r>
            <a:endParaRPr lang="en-US" smtClean="0">
              <a:solidFill>
                <a:srgbClr val="00006C"/>
              </a:solidFill>
            </a:endParaRPr>
          </a:p>
        </p:txBody>
      </p:sp>
      <p:grpSp>
        <p:nvGrpSpPr>
          <p:cNvPr id="2" name="Group 11"/>
          <p:cNvGrpSpPr>
            <a:grpSpLocks/>
          </p:cNvGrpSpPr>
          <p:nvPr/>
        </p:nvGrpSpPr>
        <p:grpSpPr bwMode="auto">
          <a:xfrm>
            <a:off x="3014663" y="2743200"/>
            <a:ext cx="3114675" cy="946150"/>
            <a:chOff x="2022" y="1862"/>
            <a:chExt cx="1962" cy="596"/>
          </a:xfrm>
        </p:grpSpPr>
        <p:grpSp>
          <p:nvGrpSpPr>
            <p:cNvPr id="693272" name="Group 9"/>
            <p:cNvGrpSpPr>
              <a:grpSpLocks/>
            </p:cNvGrpSpPr>
            <p:nvPr/>
          </p:nvGrpSpPr>
          <p:grpSpPr bwMode="auto">
            <a:xfrm>
              <a:off x="3408" y="1862"/>
              <a:ext cx="576" cy="596"/>
              <a:chOff x="2880" y="1862"/>
              <a:chExt cx="576" cy="596"/>
            </a:xfrm>
          </p:grpSpPr>
          <p:sp>
            <p:nvSpPr>
              <p:cNvPr id="693275" name="Rectangle 6"/>
              <p:cNvSpPr>
                <a:spLocks noChangeArrowheads="1"/>
              </p:cNvSpPr>
              <p:nvPr/>
            </p:nvSpPr>
            <p:spPr bwMode="auto">
              <a:xfrm>
                <a:off x="2894" y="1862"/>
                <a:ext cx="552" cy="596"/>
              </a:xfrm>
              <a:prstGeom prst="rect">
                <a:avLst/>
              </a:prstGeom>
              <a:noFill/>
              <a:ln w="9525">
                <a:noFill/>
                <a:miter lim="800000"/>
                <a:headEnd/>
                <a:tailEnd/>
              </a:ln>
            </p:spPr>
            <p:txBody>
              <a:bodyPr wrap="none">
                <a:spAutoFit/>
              </a:bodyPr>
              <a:lstStyle/>
              <a:p>
                <a:r>
                  <a:rPr lang="en-US" sz="2800">
                    <a:solidFill>
                      <a:srgbClr val="C82E32"/>
                    </a:solidFill>
                  </a:rPr>
                  <a:t>[A</a:t>
                </a:r>
                <a:r>
                  <a:rPr lang="en-US" sz="2800" baseline="30000">
                    <a:solidFill>
                      <a:srgbClr val="C82E32"/>
                    </a:solidFill>
                  </a:rPr>
                  <a:t>−</a:t>
                </a:r>
                <a:r>
                  <a:rPr lang="en-US" sz="2800">
                    <a:solidFill>
                      <a:srgbClr val="C82E32"/>
                    </a:solidFill>
                  </a:rPr>
                  <a:t>]</a:t>
                </a:r>
              </a:p>
              <a:p>
                <a:r>
                  <a:rPr lang="en-US" sz="2800">
                    <a:solidFill>
                      <a:srgbClr val="C82E32"/>
                    </a:solidFill>
                  </a:rPr>
                  <a:t>[HA]</a:t>
                </a:r>
              </a:p>
            </p:txBody>
          </p:sp>
          <p:sp>
            <p:nvSpPr>
              <p:cNvPr id="693276" name="Line 7"/>
              <p:cNvSpPr>
                <a:spLocks noChangeShapeType="1"/>
              </p:cNvSpPr>
              <p:nvPr/>
            </p:nvSpPr>
            <p:spPr bwMode="auto">
              <a:xfrm>
                <a:off x="2880" y="2181"/>
                <a:ext cx="576" cy="0"/>
              </a:xfrm>
              <a:prstGeom prst="line">
                <a:avLst/>
              </a:prstGeom>
              <a:noFill/>
              <a:ln w="19050">
                <a:solidFill>
                  <a:srgbClr val="C82E32"/>
                </a:solidFill>
                <a:round/>
                <a:headEnd/>
                <a:tailEnd/>
              </a:ln>
            </p:spPr>
            <p:txBody>
              <a:bodyPr wrap="none" anchor="ctr"/>
              <a:lstStyle/>
              <a:p>
                <a:endParaRPr lang="en-US"/>
              </a:p>
            </p:txBody>
          </p:sp>
        </p:grpSp>
        <p:sp>
          <p:nvSpPr>
            <p:cNvPr id="693273" name="Rectangle 8"/>
            <p:cNvSpPr>
              <a:spLocks noChangeArrowheads="1"/>
            </p:cNvSpPr>
            <p:nvPr/>
          </p:nvSpPr>
          <p:spPr bwMode="auto">
            <a:xfrm>
              <a:off x="2022" y="1997"/>
              <a:ext cx="543" cy="327"/>
            </a:xfrm>
            <a:prstGeom prst="rect">
              <a:avLst/>
            </a:prstGeom>
            <a:noFill/>
            <a:ln w="9525">
              <a:noFill/>
              <a:miter lim="800000"/>
              <a:headEnd/>
              <a:tailEnd/>
            </a:ln>
          </p:spPr>
          <p:txBody>
            <a:bodyPr wrap="none">
              <a:spAutoFit/>
            </a:bodyPr>
            <a:lstStyle/>
            <a:p>
              <a:r>
                <a:rPr lang="en-US" sz="2800" i="1">
                  <a:solidFill>
                    <a:srgbClr val="C82E32"/>
                  </a:solidFill>
                </a:rPr>
                <a:t>K</a:t>
              </a:r>
              <a:r>
                <a:rPr lang="en-US" sz="2800" i="1" baseline="-25000">
                  <a:solidFill>
                    <a:srgbClr val="C82E32"/>
                  </a:solidFill>
                </a:rPr>
                <a:t>a</a:t>
              </a:r>
              <a:r>
                <a:rPr lang="en-US" sz="2800">
                  <a:solidFill>
                    <a:srgbClr val="C82E32"/>
                  </a:solidFill>
                </a:rPr>
                <a:t> =</a:t>
              </a:r>
              <a:endParaRPr lang="en-US" sz="2800" i="1">
                <a:solidFill>
                  <a:srgbClr val="C82E32"/>
                </a:solidFill>
              </a:endParaRPr>
            </a:p>
          </p:txBody>
        </p:sp>
        <p:sp>
          <p:nvSpPr>
            <p:cNvPr id="693274" name="Rectangle 10"/>
            <p:cNvSpPr>
              <a:spLocks noChangeArrowheads="1"/>
            </p:cNvSpPr>
            <p:nvPr/>
          </p:nvSpPr>
          <p:spPr bwMode="auto">
            <a:xfrm>
              <a:off x="2640" y="1996"/>
              <a:ext cx="750" cy="327"/>
            </a:xfrm>
            <a:prstGeom prst="rect">
              <a:avLst/>
            </a:prstGeom>
            <a:noFill/>
            <a:ln w="9525">
              <a:noFill/>
              <a:miter lim="800000"/>
              <a:headEnd/>
              <a:tailEnd/>
            </a:ln>
          </p:spPr>
          <p:txBody>
            <a:bodyPr wrap="none">
              <a:spAutoFit/>
            </a:bodyPr>
            <a:lstStyle/>
            <a:p>
              <a:r>
                <a:rPr lang="en-US" sz="2800">
                  <a:solidFill>
                    <a:srgbClr val="C82E32"/>
                  </a:solidFill>
                </a:rPr>
                <a:t>[H</a:t>
              </a:r>
              <a:r>
                <a:rPr lang="en-US" sz="2800" baseline="-25000">
                  <a:solidFill>
                    <a:srgbClr val="C82E32"/>
                  </a:solidFill>
                </a:rPr>
                <a:t>3</a:t>
              </a:r>
              <a:r>
                <a:rPr lang="en-US" sz="2800">
                  <a:solidFill>
                    <a:srgbClr val="C82E32"/>
                  </a:solidFill>
                </a:rPr>
                <a:t>O</a:t>
              </a:r>
              <a:r>
                <a:rPr lang="en-US" sz="2800" baseline="30000">
                  <a:solidFill>
                    <a:srgbClr val="C82E32"/>
                  </a:solidFill>
                </a:rPr>
                <a:t>+</a:t>
              </a:r>
              <a:r>
                <a:rPr lang="en-US" sz="2800">
                  <a:solidFill>
                    <a:srgbClr val="C82E32"/>
                  </a:solidFill>
                </a:rPr>
                <a:t>]</a:t>
              </a:r>
            </a:p>
          </p:txBody>
        </p:sp>
      </p:grpSp>
      <p:sp>
        <p:nvSpPr>
          <p:cNvPr id="15372" name="Rectangle 12"/>
          <p:cNvSpPr>
            <a:spLocks noChangeArrowheads="1"/>
          </p:cNvSpPr>
          <p:nvPr/>
        </p:nvSpPr>
        <p:spPr bwMode="auto">
          <a:xfrm>
            <a:off x="560388" y="3733800"/>
            <a:ext cx="8023225" cy="579438"/>
          </a:xfrm>
          <a:prstGeom prst="rect">
            <a:avLst/>
          </a:prstGeom>
          <a:noFill/>
          <a:ln w="9525">
            <a:noFill/>
            <a:miter lim="800000"/>
            <a:headEnd/>
            <a:tailEnd/>
          </a:ln>
        </p:spPr>
        <p:txBody>
          <a:bodyPr wrap="none">
            <a:spAutoFit/>
          </a:bodyPr>
          <a:lstStyle/>
          <a:p>
            <a:pPr rtl="0"/>
            <a:r>
              <a:rPr lang="en-US">
                <a:solidFill>
                  <a:srgbClr val="C82E32"/>
                </a:solidFill>
              </a:rPr>
              <a:t>Taking the negative log of both side, we get</a:t>
            </a:r>
            <a:endParaRPr lang="en-US">
              <a:solidFill>
                <a:srgbClr val="00006C"/>
              </a:solidFill>
            </a:endParaRPr>
          </a:p>
        </p:txBody>
      </p:sp>
      <p:grpSp>
        <p:nvGrpSpPr>
          <p:cNvPr id="4" name="Group 37"/>
          <p:cNvGrpSpPr>
            <a:grpSpLocks/>
          </p:cNvGrpSpPr>
          <p:nvPr/>
        </p:nvGrpSpPr>
        <p:grpSpPr bwMode="auto">
          <a:xfrm>
            <a:off x="1524000" y="4616450"/>
            <a:ext cx="5486400" cy="946150"/>
            <a:chOff x="960" y="2908"/>
            <a:chExt cx="3456" cy="596"/>
          </a:xfrm>
        </p:grpSpPr>
        <p:sp>
          <p:nvSpPr>
            <p:cNvPr id="693268" name="Rectangle 15"/>
            <p:cNvSpPr>
              <a:spLocks noChangeArrowheads="1"/>
            </p:cNvSpPr>
            <p:nvPr/>
          </p:nvSpPr>
          <p:spPr bwMode="auto">
            <a:xfrm>
              <a:off x="3864" y="2908"/>
              <a:ext cx="552" cy="596"/>
            </a:xfrm>
            <a:prstGeom prst="rect">
              <a:avLst/>
            </a:prstGeom>
            <a:noFill/>
            <a:ln w="9525">
              <a:noFill/>
              <a:miter lim="800000"/>
              <a:headEnd/>
              <a:tailEnd/>
            </a:ln>
          </p:spPr>
          <p:txBody>
            <a:bodyPr wrap="none">
              <a:spAutoFit/>
            </a:bodyPr>
            <a:lstStyle/>
            <a:p>
              <a:r>
                <a:rPr lang="en-US" sz="2800">
                  <a:solidFill>
                    <a:srgbClr val="C82E32"/>
                  </a:solidFill>
                </a:rPr>
                <a:t>[A</a:t>
              </a:r>
              <a:r>
                <a:rPr lang="en-US" sz="2800" baseline="30000">
                  <a:solidFill>
                    <a:srgbClr val="C82E32"/>
                  </a:solidFill>
                </a:rPr>
                <a:t>−</a:t>
              </a:r>
              <a:r>
                <a:rPr lang="en-US" sz="2800">
                  <a:solidFill>
                    <a:srgbClr val="C82E32"/>
                  </a:solidFill>
                </a:rPr>
                <a:t>]</a:t>
              </a:r>
            </a:p>
            <a:p>
              <a:r>
                <a:rPr lang="en-US" sz="2800">
                  <a:solidFill>
                    <a:srgbClr val="C82E32"/>
                  </a:solidFill>
                </a:rPr>
                <a:t>[HA]</a:t>
              </a:r>
            </a:p>
          </p:txBody>
        </p:sp>
        <p:sp>
          <p:nvSpPr>
            <p:cNvPr id="693269" name="Line 16"/>
            <p:cNvSpPr>
              <a:spLocks noChangeShapeType="1"/>
            </p:cNvSpPr>
            <p:nvPr/>
          </p:nvSpPr>
          <p:spPr bwMode="auto">
            <a:xfrm>
              <a:off x="3946" y="3227"/>
              <a:ext cx="384" cy="0"/>
            </a:xfrm>
            <a:prstGeom prst="line">
              <a:avLst/>
            </a:prstGeom>
            <a:noFill/>
            <a:ln w="19050">
              <a:solidFill>
                <a:srgbClr val="C82E32"/>
              </a:solidFill>
              <a:round/>
              <a:headEnd/>
              <a:tailEnd/>
            </a:ln>
          </p:spPr>
          <p:txBody>
            <a:bodyPr wrap="none" anchor="ctr"/>
            <a:lstStyle/>
            <a:p>
              <a:endParaRPr lang="en-US"/>
            </a:p>
          </p:txBody>
        </p:sp>
        <p:sp>
          <p:nvSpPr>
            <p:cNvPr id="693270" name="Rectangle 17"/>
            <p:cNvSpPr>
              <a:spLocks noChangeArrowheads="1"/>
            </p:cNvSpPr>
            <p:nvPr/>
          </p:nvSpPr>
          <p:spPr bwMode="auto">
            <a:xfrm>
              <a:off x="960" y="3047"/>
              <a:ext cx="1035" cy="327"/>
            </a:xfrm>
            <a:prstGeom prst="rect">
              <a:avLst/>
            </a:prstGeom>
            <a:noFill/>
            <a:ln w="9525">
              <a:noFill/>
              <a:miter lim="800000"/>
              <a:headEnd/>
              <a:tailEnd/>
            </a:ln>
          </p:spPr>
          <p:txBody>
            <a:bodyPr wrap="none">
              <a:spAutoFit/>
            </a:bodyPr>
            <a:lstStyle/>
            <a:p>
              <a:r>
                <a:rPr lang="en-US" sz="2800">
                  <a:solidFill>
                    <a:srgbClr val="C82E32"/>
                  </a:solidFill>
                </a:rPr>
                <a:t>−log </a:t>
              </a:r>
              <a:r>
                <a:rPr lang="en-US" sz="2800" i="1">
                  <a:solidFill>
                    <a:srgbClr val="C82E32"/>
                  </a:solidFill>
                </a:rPr>
                <a:t>K</a:t>
              </a:r>
              <a:r>
                <a:rPr lang="en-US" sz="2800" i="1" baseline="-25000">
                  <a:solidFill>
                    <a:srgbClr val="C82E32"/>
                  </a:solidFill>
                </a:rPr>
                <a:t>a</a:t>
              </a:r>
              <a:r>
                <a:rPr lang="en-US" sz="2800">
                  <a:solidFill>
                    <a:srgbClr val="C82E32"/>
                  </a:solidFill>
                </a:rPr>
                <a:t> =</a:t>
              </a:r>
              <a:endParaRPr lang="en-US" sz="2800" i="1">
                <a:solidFill>
                  <a:srgbClr val="C82E32"/>
                </a:solidFill>
              </a:endParaRPr>
            </a:p>
          </p:txBody>
        </p:sp>
        <p:sp>
          <p:nvSpPr>
            <p:cNvPr id="693271" name="Rectangle 18"/>
            <p:cNvSpPr>
              <a:spLocks noChangeArrowheads="1"/>
            </p:cNvSpPr>
            <p:nvPr/>
          </p:nvSpPr>
          <p:spPr bwMode="auto">
            <a:xfrm>
              <a:off x="1968" y="3046"/>
              <a:ext cx="1924" cy="327"/>
            </a:xfrm>
            <a:prstGeom prst="rect">
              <a:avLst/>
            </a:prstGeom>
            <a:noFill/>
            <a:ln w="9525">
              <a:noFill/>
              <a:miter lim="800000"/>
              <a:headEnd/>
              <a:tailEnd/>
            </a:ln>
          </p:spPr>
          <p:txBody>
            <a:bodyPr wrap="none">
              <a:spAutoFit/>
            </a:bodyPr>
            <a:lstStyle/>
            <a:p>
              <a:r>
                <a:rPr lang="en-US" sz="2800">
                  <a:solidFill>
                    <a:srgbClr val="C82E32"/>
                  </a:solidFill>
                </a:rPr>
                <a:t>−log [H</a:t>
              </a:r>
              <a:r>
                <a:rPr lang="en-US" sz="2800" baseline="-25000">
                  <a:solidFill>
                    <a:srgbClr val="C82E32"/>
                  </a:solidFill>
                </a:rPr>
                <a:t>3</a:t>
              </a:r>
              <a:r>
                <a:rPr lang="en-US" sz="2800">
                  <a:solidFill>
                    <a:srgbClr val="C82E32"/>
                  </a:solidFill>
                </a:rPr>
                <a:t>O</a:t>
              </a:r>
              <a:r>
                <a:rPr lang="en-US" sz="2800" baseline="30000">
                  <a:solidFill>
                    <a:srgbClr val="C82E32"/>
                  </a:solidFill>
                </a:rPr>
                <a:t>+</a:t>
              </a:r>
              <a:r>
                <a:rPr lang="en-US" sz="2800">
                  <a:solidFill>
                    <a:srgbClr val="C82E32"/>
                  </a:solidFill>
                </a:rPr>
                <a:t>] + </a:t>
              </a:r>
              <a:r>
                <a:rPr lang="en-US">
                  <a:solidFill>
                    <a:srgbClr val="C82E32"/>
                  </a:solidFill>
                </a:rPr>
                <a:t>−</a:t>
              </a:r>
              <a:r>
                <a:rPr lang="en-US" sz="2800">
                  <a:solidFill>
                    <a:srgbClr val="C82E32"/>
                  </a:solidFill>
                </a:rPr>
                <a:t>log</a:t>
              </a:r>
            </a:p>
          </p:txBody>
        </p:sp>
      </p:grpSp>
      <p:grpSp>
        <p:nvGrpSpPr>
          <p:cNvPr id="5" name="Group 33"/>
          <p:cNvGrpSpPr>
            <a:grpSpLocks/>
          </p:cNvGrpSpPr>
          <p:nvPr/>
        </p:nvGrpSpPr>
        <p:grpSpPr bwMode="auto">
          <a:xfrm>
            <a:off x="990600" y="5349875"/>
            <a:ext cx="1360488" cy="669925"/>
            <a:chOff x="624" y="3370"/>
            <a:chExt cx="857" cy="422"/>
          </a:xfrm>
        </p:grpSpPr>
        <p:sp>
          <p:nvSpPr>
            <p:cNvPr id="693266" name="Rectangle 20"/>
            <p:cNvSpPr>
              <a:spLocks noChangeArrowheads="1"/>
            </p:cNvSpPr>
            <p:nvPr/>
          </p:nvSpPr>
          <p:spPr bwMode="auto">
            <a:xfrm>
              <a:off x="624" y="3504"/>
              <a:ext cx="404" cy="288"/>
            </a:xfrm>
            <a:prstGeom prst="rect">
              <a:avLst/>
            </a:prstGeom>
            <a:noFill/>
            <a:ln w="9525">
              <a:noFill/>
              <a:miter lim="800000"/>
              <a:headEnd/>
              <a:tailEnd/>
            </a:ln>
          </p:spPr>
          <p:txBody>
            <a:bodyPr wrap="none">
              <a:spAutoFit/>
            </a:bodyPr>
            <a:lstStyle/>
            <a:p>
              <a:r>
                <a:rPr lang="en-US">
                  <a:solidFill>
                    <a:srgbClr val="00006C"/>
                  </a:solidFill>
                  <a:latin typeface="Times New Roman" pitchFamily="18" charset="0"/>
                </a:rPr>
                <a:t>p</a:t>
              </a:r>
              <a:r>
                <a:rPr lang="en-US" i="1">
                  <a:solidFill>
                    <a:srgbClr val="00006C"/>
                  </a:solidFill>
                  <a:latin typeface="Times New Roman" pitchFamily="18" charset="0"/>
                </a:rPr>
                <a:t>K</a:t>
              </a:r>
              <a:r>
                <a:rPr lang="en-US" i="1" baseline="-25000">
                  <a:solidFill>
                    <a:srgbClr val="00006C"/>
                  </a:solidFill>
                  <a:latin typeface="Times New Roman" pitchFamily="18" charset="0"/>
                </a:rPr>
                <a:t>a</a:t>
              </a:r>
              <a:endParaRPr lang="en-US">
                <a:solidFill>
                  <a:srgbClr val="00006C"/>
                </a:solidFill>
              </a:endParaRPr>
            </a:p>
          </p:txBody>
        </p:sp>
        <p:cxnSp>
          <p:nvCxnSpPr>
            <p:cNvPr id="693267" name="AutoShape 27"/>
            <p:cNvCxnSpPr>
              <a:cxnSpLocks noChangeShapeType="1"/>
              <a:stCxn id="693266" idx="3"/>
              <a:endCxn id="693270" idx="2"/>
            </p:cNvCxnSpPr>
            <p:nvPr/>
          </p:nvCxnSpPr>
          <p:spPr bwMode="auto">
            <a:xfrm flipV="1">
              <a:off x="1028" y="3370"/>
              <a:ext cx="453" cy="278"/>
            </a:xfrm>
            <a:prstGeom prst="curvedConnector2">
              <a:avLst/>
            </a:prstGeom>
            <a:noFill/>
            <a:ln w="9525">
              <a:solidFill>
                <a:srgbClr val="00006C"/>
              </a:solidFill>
              <a:round/>
              <a:headEnd/>
              <a:tailEnd type="triangle" w="med" len="med"/>
            </a:ln>
          </p:spPr>
        </p:cxnSp>
      </p:grpSp>
      <p:grpSp>
        <p:nvGrpSpPr>
          <p:cNvPr id="6" name="Group 34"/>
          <p:cNvGrpSpPr>
            <a:grpSpLocks/>
          </p:cNvGrpSpPr>
          <p:nvPr/>
        </p:nvGrpSpPr>
        <p:grpSpPr bwMode="auto">
          <a:xfrm>
            <a:off x="1828800" y="5410200"/>
            <a:ext cx="2133600" cy="1143000"/>
            <a:chOff x="1152" y="3408"/>
            <a:chExt cx="1296" cy="720"/>
          </a:xfrm>
        </p:grpSpPr>
        <p:sp>
          <p:nvSpPr>
            <p:cNvPr id="693264" name="Rectangle 21"/>
            <p:cNvSpPr>
              <a:spLocks noChangeArrowheads="1"/>
            </p:cNvSpPr>
            <p:nvPr/>
          </p:nvSpPr>
          <p:spPr bwMode="auto">
            <a:xfrm>
              <a:off x="1152" y="3840"/>
              <a:ext cx="338" cy="288"/>
            </a:xfrm>
            <a:prstGeom prst="rect">
              <a:avLst/>
            </a:prstGeom>
            <a:noFill/>
            <a:ln w="9525">
              <a:noFill/>
              <a:miter lim="800000"/>
              <a:headEnd/>
              <a:tailEnd/>
            </a:ln>
          </p:spPr>
          <p:txBody>
            <a:bodyPr wrap="none">
              <a:spAutoFit/>
            </a:bodyPr>
            <a:lstStyle/>
            <a:p>
              <a:r>
                <a:rPr lang="en-US">
                  <a:solidFill>
                    <a:srgbClr val="00006C"/>
                  </a:solidFill>
                  <a:latin typeface="Times New Roman" pitchFamily="18" charset="0"/>
                </a:rPr>
                <a:t>pH</a:t>
              </a:r>
              <a:endParaRPr lang="en-US">
                <a:solidFill>
                  <a:srgbClr val="00006C"/>
                </a:solidFill>
              </a:endParaRPr>
            </a:p>
          </p:txBody>
        </p:sp>
        <p:cxnSp>
          <p:nvCxnSpPr>
            <p:cNvPr id="693265" name="AutoShape 30"/>
            <p:cNvCxnSpPr>
              <a:cxnSpLocks noChangeShapeType="1"/>
              <a:stCxn id="693264" idx="3"/>
            </p:cNvCxnSpPr>
            <p:nvPr/>
          </p:nvCxnSpPr>
          <p:spPr bwMode="auto">
            <a:xfrm flipV="1">
              <a:off x="1503" y="3408"/>
              <a:ext cx="945" cy="576"/>
            </a:xfrm>
            <a:prstGeom prst="curvedConnector3">
              <a:avLst>
                <a:gd name="adj1" fmla="val 106875"/>
              </a:avLst>
            </a:prstGeom>
            <a:noFill/>
            <a:ln w="9525">
              <a:solidFill>
                <a:srgbClr val="00006C"/>
              </a:solidFill>
              <a:round/>
              <a:headEnd/>
              <a:tailEnd type="triangle" w="med" len="med"/>
            </a:ln>
          </p:spPr>
        </p:cxnSp>
      </p:grpSp>
      <p:grpSp>
        <p:nvGrpSpPr>
          <p:cNvPr id="7" name="Group 35"/>
          <p:cNvGrpSpPr>
            <a:grpSpLocks/>
          </p:cNvGrpSpPr>
          <p:nvPr/>
        </p:nvGrpSpPr>
        <p:grpSpPr bwMode="auto">
          <a:xfrm>
            <a:off x="6480175" y="5562600"/>
            <a:ext cx="1146175" cy="762000"/>
            <a:chOff x="4082" y="3504"/>
            <a:chExt cx="722" cy="480"/>
          </a:xfrm>
        </p:grpSpPr>
        <p:sp>
          <p:nvSpPr>
            <p:cNvPr id="693262" name="Rectangle 23"/>
            <p:cNvSpPr>
              <a:spLocks noChangeArrowheads="1"/>
            </p:cNvSpPr>
            <p:nvPr/>
          </p:nvSpPr>
          <p:spPr bwMode="auto">
            <a:xfrm>
              <a:off x="4368" y="3696"/>
              <a:ext cx="436" cy="288"/>
            </a:xfrm>
            <a:prstGeom prst="rect">
              <a:avLst/>
            </a:prstGeom>
            <a:noFill/>
            <a:ln w="9525">
              <a:noFill/>
              <a:miter lim="800000"/>
              <a:headEnd/>
              <a:tailEnd/>
            </a:ln>
          </p:spPr>
          <p:txBody>
            <a:bodyPr wrap="none">
              <a:spAutoFit/>
            </a:bodyPr>
            <a:lstStyle/>
            <a:p>
              <a:r>
                <a:rPr lang="en-US">
                  <a:solidFill>
                    <a:srgbClr val="00006C"/>
                  </a:solidFill>
                  <a:latin typeface="Times New Roman" pitchFamily="18" charset="0"/>
                </a:rPr>
                <a:t>acid</a:t>
              </a:r>
              <a:endParaRPr lang="en-US">
                <a:solidFill>
                  <a:srgbClr val="00006C"/>
                </a:solidFill>
              </a:endParaRPr>
            </a:p>
          </p:txBody>
        </p:sp>
        <p:cxnSp>
          <p:nvCxnSpPr>
            <p:cNvPr id="693263" name="AutoShape 31"/>
            <p:cNvCxnSpPr>
              <a:cxnSpLocks noChangeShapeType="1"/>
              <a:stCxn id="693262" idx="1"/>
              <a:endCxn id="693268" idx="2"/>
            </p:cNvCxnSpPr>
            <p:nvPr/>
          </p:nvCxnSpPr>
          <p:spPr bwMode="auto">
            <a:xfrm rot="10800000">
              <a:off x="4082" y="3504"/>
              <a:ext cx="286" cy="336"/>
            </a:xfrm>
            <a:prstGeom prst="curvedConnector2">
              <a:avLst/>
            </a:prstGeom>
            <a:noFill/>
            <a:ln w="9525">
              <a:solidFill>
                <a:srgbClr val="00006C"/>
              </a:solidFill>
              <a:round/>
              <a:headEnd/>
              <a:tailEnd type="triangle" w="med" len="med"/>
            </a:ln>
          </p:spPr>
        </p:cxnSp>
      </p:grpSp>
      <p:grpSp>
        <p:nvGrpSpPr>
          <p:cNvPr id="8" name="Group 36"/>
          <p:cNvGrpSpPr>
            <a:grpSpLocks/>
          </p:cNvGrpSpPr>
          <p:nvPr/>
        </p:nvGrpSpPr>
        <p:grpSpPr bwMode="auto">
          <a:xfrm>
            <a:off x="6480175" y="4495800"/>
            <a:ext cx="1636713" cy="457200"/>
            <a:chOff x="4082" y="2832"/>
            <a:chExt cx="1031" cy="288"/>
          </a:xfrm>
        </p:grpSpPr>
        <p:sp>
          <p:nvSpPr>
            <p:cNvPr id="693260" name="Rectangle 22"/>
            <p:cNvSpPr>
              <a:spLocks noChangeArrowheads="1"/>
            </p:cNvSpPr>
            <p:nvPr/>
          </p:nvSpPr>
          <p:spPr bwMode="auto">
            <a:xfrm>
              <a:off x="4656" y="2832"/>
              <a:ext cx="457" cy="288"/>
            </a:xfrm>
            <a:prstGeom prst="rect">
              <a:avLst/>
            </a:prstGeom>
            <a:noFill/>
            <a:ln w="9525">
              <a:noFill/>
              <a:miter lim="800000"/>
              <a:headEnd/>
              <a:tailEnd/>
            </a:ln>
          </p:spPr>
          <p:txBody>
            <a:bodyPr wrap="none">
              <a:spAutoFit/>
            </a:bodyPr>
            <a:lstStyle/>
            <a:p>
              <a:r>
                <a:rPr lang="en-US">
                  <a:solidFill>
                    <a:srgbClr val="00006C"/>
                  </a:solidFill>
                  <a:latin typeface="Times New Roman" pitchFamily="18" charset="0"/>
                </a:rPr>
                <a:t>base</a:t>
              </a:r>
              <a:endParaRPr lang="en-US">
                <a:solidFill>
                  <a:srgbClr val="00006C"/>
                </a:solidFill>
              </a:endParaRPr>
            </a:p>
          </p:txBody>
        </p:sp>
        <p:cxnSp>
          <p:nvCxnSpPr>
            <p:cNvPr id="693261" name="AutoShape 32"/>
            <p:cNvCxnSpPr>
              <a:cxnSpLocks noChangeShapeType="1"/>
              <a:stCxn id="693260" idx="1"/>
              <a:endCxn id="693268" idx="0"/>
            </p:cNvCxnSpPr>
            <p:nvPr/>
          </p:nvCxnSpPr>
          <p:spPr bwMode="auto">
            <a:xfrm rot="10800000">
              <a:off x="4082" y="2908"/>
              <a:ext cx="574" cy="68"/>
            </a:xfrm>
            <a:prstGeom prst="curvedConnector4">
              <a:avLst>
                <a:gd name="adj1" fmla="val 25958"/>
                <a:gd name="adj2" fmla="val 311764"/>
              </a:avLst>
            </a:prstGeom>
            <a:noFill/>
            <a:ln w="9525">
              <a:solidFill>
                <a:srgbClr val="00006C"/>
              </a:solidFill>
              <a:round/>
              <a:headEnd/>
              <a:tailEnd type="triangle" w="med" len="med"/>
            </a:ln>
          </p:spPr>
        </p:cxnSp>
      </p:grpSp>
      <p:sp>
        <p:nvSpPr>
          <p:cNvPr id="693259" name="Slide Number Placeholder 27"/>
          <p:cNvSpPr>
            <a:spLocks noGrp="1"/>
          </p:cNvSpPr>
          <p:nvPr>
            <p:ph type="sldNum" sz="quarter" idx="12"/>
          </p:nvPr>
        </p:nvSpPr>
        <p:spPr>
          <a:noFill/>
        </p:spPr>
        <p:txBody>
          <a:bodyPr/>
          <a:lstStyle/>
          <a:p>
            <a:fld id="{E671C83E-C7E8-4F7A-9476-F6B530DA4CF9}" type="slidenum">
              <a:rPr lang="ar-SA" smtClean="0">
                <a:latin typeface="Arial" pitchFamily="34" charset="0"/>
                <a:cs typeface="Arial" pitchFamily="34" charset="0"/>
              </a:rPr>
              <a:pPr/>
              <a:t>660</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372"/>
                                        </p:tgtEl>
                                        <p:attrNameLst>
                                          <p:attrName>style.visibility</p:attrName>
                                        </p:attrNameLst>
                                      </p:cBhvr>
                                      <p:to>
                                        <p:strVal val="visible"/>
                                      </p:to>
                                    </p:set>
                                    <p:animEffect transition="in" filter="fade">
                                      <p:cBhvr>
                                        <p:cTn id="12" dur="2000"/>
                                        <p:tgtEl>
                                          <p:spTgt spid="15372"/>
                                        </p:tgtEl>
                                      </p:cBhvr>
                                    </p:animEffect>
                                  </p:childTnLst>
                                </p:cTn>
                              </p:par>
                            </p:childTnLst>
                          </p:cTn>
                        </p:par>
                        <p:par>
                          <p:cTn id="13" fill="hold">
                            <p:stCondLst>
                              <p:cond delay="2000"/>
                            </p:stCondLst>
                            <p:childTnLst>
                              <p:par>
                                <p:cTn id="14" presetID="10" presetClass="entr" presetSubtype="0" fill="hold" nodeType="afterEffect">
                                  <p:stCondLst>
                                    <p:cond delay="10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000"/>
                                        <p:tgtEl>
                                          <p:spTgt spid="4"/>
                                        </p:tgtEl>
                                      </p:cBhvr>
                                    </p:animEffect>
                                  </p:childTnLst>
                                </p:cTn>
                              </p:par>
                            </p:childTnLst>
                          </p:cTn>
                        </p:par>
                        <p:par>
                          <p:cTn id="17" fill="hold">
                            <p:stCondLst>
                              <p:cond delay="5000"/>
                            </p:stCondLst>
                            <p:childTnLst>
                              <p:par>
                                <p:cTn id="18" presetID="10" presetClass="entr" presetSubtype="0" fill="hold" nodeType="afterEffect">
                                  <p:stCondLst>
                                    <p:cond delay="40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2000"/>
                                        <p:tgtEl>
                                          <p:spTgt spid="5"/>
                                        </p:tgtEl>
                                      </p:cBhvr>
                                    </p:animEffect>
                                  </p:childTnLst>
                                </p:cTn>
                              </p:par>
                            </p:childTnLst>
                          </p:cTn>
                        </p:par>
                        <p:par>
                          <p:cTn id="21" fill="hold">
                            <p:stCondLst>
                              <p:cond delay="11000"/>
                            </p:stCondLst>
                            <p:childTnLst>
                              <p:par>
                                <p:cTn id="22" presetID="10" presetClass="entr" presetSubtype="0" fill="hold" nodeType="afterEffect">
                                  <p:stCondLst>
                                    <p:cond delay="20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2000"/>
                                        <p:tgtEl>
                                          <p:spTgt spid="6"/>
                                        </p:tgtEl>
                                      </p:cBhvr>
                                    </p:animEffect>
                                  </p:childTnLst>
                                </p:cTn>
                              </p:par>
                            </p:childTnLst>
                          </p:cTn>
                        </p:par>
                        <p:par>
                          <p:cTn id="25" fill="hold">
                            <p:stCondLst>
                              <p:cond delay="15000"/>
                            </p:stCondLst>
                            <p:childTnLst>
                              <p:par>
                                <p:cTn id="26" presetID="10" presetClass="entr" presetSubtype="0" fill="hold" nodeType="afterEffect">
                                  <p:stCondLst>
                                    <p:cond delay="20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2000"/>
                                        <p:tgtEl>
                                          <p:spTgt spid="8"/>
                                        </p:tgtEl>
                                      </p:cBhvr>
                                    </p:animEffect>
                                  </p:childTnLst>
                                </p:cTn>
                              </p:par>
                            </p:childTnLst>
                          </p:cTn>
                        </p:par>
                        <p:par>
                          <p:cTn id="29" fill="hold">
                            <p:stCondLst>
                              <p:cond delay="19000"/>
                            </p:stCondLst>
                            <p:childTnLst>
                              <p:par>
                                <p:cTn id="30" presetID="10" presetClass="entr" presetSubtype="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2" grpId="0"/>
    </p:bldLst>
  </p:timing>
</p:sld>
</file>

<file path=ppt/slides/slide6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92" name="Title 1"/>
          <p:cNvSpPr>
            <a:spLocks noGrp="1"/>
          </p:cNvSpPr>
          <p:nvPr>
            <p:ph type="title"/>
          </p:nvPr>
        </p:nvSpPr>
        <p:spPr>
          <a:xfrm>
            <a:off x="533400" y="-152400"/>
            <a:ext cx="8229600" cy="1143000"/>
          </a:xfrm>
        </p:spPr>
        <p:txBody>
          <a:bodyPr/>
          <a:lstStyle/>
          <a:p>
            <a:pPr eaLnBrk="1" hangingPunct="1"/>
            <a:r>
              <a:rPr lang="en-US" sz="3600" smtClean="0"/>
              <a:t>Ionic Equilibria in Aqueous Solutions</a:t>
            </a:r>
          </a:p>
        </p:txBody>
      </p:sp>
      <p:sp>
        <p:nvSpPr>
          <p:cNvPr id="118793" name="Content Placeholder 2"/>
          <p:cNvSpPr>
            <a:spLocks noGrp="1"/>
          </p:cNvSpPr>
          <p:nvPr>
            <p:ph idx="1"/>
          </p:nvPr>
        </p:nvSpPr>
        <p:spPr>
          <a:xfrm>
            <a:off x="457200" y="609600"/>
            <a:ext cx="8229600" cy="3124200"/>
          </a:xfrm>
        </p:spPr>
        <p:txBody>
          <a:bodyPr/>
          <a:lstStyle/>
          <a:p>
            <a:pPr algn="l" rtl="0" eaLnBrk="1" hangingPunct="1"/>
            <a:r>
              <a:rPr lang="en-US" sz="2000" smtClean="0"/>
              <a:t>The </a:t>
            </a:r>
            <a:r>
              <a:rPr lang="en-US" sz="2000" u="sng" smtClean="0"/>
              <a:t>Henderson-Hasselbalch</a:t>
            </a:r>
            <a:r>
              <a:rPr lang="en-US" sz="2000" smtClean="0"/>
              <a:t> Equation</a:t>
            </a:r>
          </a:p>
          <a:p>
            <a:pPr lvl="1" algn="l" rtl="0" eaLnBrk="1" hangingPunct="1"/>
            <a:r>
              <a:rPr lang="en-US" sz="2000" smtClean="0"/>
              <a:t>For any weak acid, HA, the dissociation equation and K</a:t>
            </a:r>
            <a:r>
              <a:rPr lang="en-US" sz="2000" baseline="-25000" smtClean="0"/>
              <a:t>a</a:t>
            </a:r>
            <a:r>
              <a:rPr lang="en-US" sz="2000" smtClean="0"/>
              <a:t> expression are:</a:t>
            </a:r>
          </a:p>
          <a:p>
            <a:pPr lvl="1" algn="l" rtl="0" eaLnBrk="1" hangingPunct="1"/>
            <a:endParaRPr lang="en-US" sz="2000" smtClean="0"/>
          </a:p>
          <a:p>
            <a:pPr lvl="1" algn="l" rtl="0" eaLnBrk="1" hangingPunct="1">
              <a:buFont typeface="Wingdings" pitchFamily="2" charset="2"/>
              <a:buNone/>
            </a:pPr>
            <a:endParaRPr lang="en-US" sz="2000" smtClean="0"/>
          </a:p>
          <a:p>
            <a:pPr lvl="1" algn="l" rtl="0" eaLnBrk="1" hangingPunct="1">
              <a:spcBef>
                <a:spcPts val="1800"/>
              </a:spcBef>
            </a:pPr>
            <a:r>
              <a:rPr lang="en-US" sz="2000" smtClean="0"/>
              <a:t>The key variable that determines the [H</a:t>
            </a:r>
            <a:r>
              <a:rPr lang="en-US" sz="2000" baseline="-25000" smtClean="0"/>
              <a:t>3</a:t>
            </a:r>
            <a:r>
              <a:rPr lang="en-US" sz="2000" smtClean="0"/>
              <a:t>O</a:t>
            </a:r>
            <a:r>
              <a:rPr lang="en-US" sz="2000" baseline="30000" smtClean="0"/>
              <a:t>+</a:t>
            </a:r>
            <a:r>
              <a:rPr lang="en-US" sz="2000" smtClean="0"/>
              <a:t>] is the ratio of acid species (HA) to base species (A</a:t>
            </a:r>
            <a:r>
              <a:rPr lang="en-US" sz="2000" baseline="30000" smtClean="0"/>
              <a:t>-</a:t>
            </a:r>
            <a:r>
              <a:rPr lang="en-US" sz="2000" smtClean="0"/>
              <a:t>)</a:t>
            </a:r>
            <a:endParaRPr lang="en-US" sz="2000" baseline="30000" smtClean="0"/>
          </a:p>
          <a:p>
            <a:pPr algn="l" rtl="0" eaLnBrk="1" hangingPunct="1">
              <a:buFont typeface="Wingdings" pitchFamily="2" charset="2"/>
              <a:buNone/>
            </a:pPr>
            <a:endParaRPr lang="en-US" sz="2000" smtClean="0"/>
          </a:p>
        </p:txBody>
      </p:sp>
      <p:graphicFrame>
        <p:nvGraphicFramePr>
          <p:cNvPr id="118786" name="Object 2" descr="Brown marble"/>
          <p:cNvGraphicFramePr>
            <a:graphicFrameLocks noChangeAspect="1"/>
          </p:cNvGraphicFramePr>
          <p:nvPr/>
        </p:nvGraphicFramePr>
        <p:xfrm>
          <a:off x="3419475" y="1341438"/>
          <a:ext cx="3714750" cy="400050"/>
        </p:xfrm>
        <a:graphic>
          <a:graphicData uri="http://schemas.openxmlformats.org/presentationml/2006/ole">
            <mc:AlternateContent xmlns:mc="http://schemas.openxmlformats.org/markup-compatibility/2006">
              <mc:Choice xmlns:v="urn:schemas-microsoft-com:vml" Requires="v">
                <p:oleObj spid="_x0000_s118798" name="Equation" r:id="rId4" imgW="4127400" imgH="444240" progId="">
                  <p:embed/>
                </p:oleObj>
              </mc:Choice>
              <mc:Fallback>
                <p:oleObj name="Equation" r:id="rId4" imgW="4127400" imgH="44424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9475" y="1341438"/>
                        <a:ext cx="3714750" cy="4000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18787" name="Object 3" descr="Brown marble"/>
          <p:cNvGraphicFramePr>
            <a:graphicFrameLocks noChangeAspect="1"/>
          </p:cNvGraphicFramePr>
          <p:nvPr/>
        </p:nvGraphicFramePr>
        <p:xfrm>
          <a:off x="3851275" y="1844675"/>
          <a:ext cx="2238375" cy="754063"/>
        </p:xfrm>
        <a:graphic>
          <a:graphicData uri="http://schemas.openxmlformats.org/presentationml/2006/ole">
            <mc:AlternateContent xmlns:mc="http://schemas.openxmlformats.org/markup-compatibility/2006">
              <mc:Choice xmlns:v="urn:schemas-microsoft-com:vml" Requires="v">
                <p:oleObj spid="_x0000_s118799" name="Equation" r:id="rId7" imgW="2527200" imgH="850680" progId="">
                  <p:embed/>
                </p:oleObj>
              </mc:Choice>
              <mc:Fallback>
                <p:oleObj name="Equation" r:id="rId7" imgW="2527200" imgH="85068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51275" y="1844675"/>
                        <a:ext cx="2238375" cy="754063"/>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18788" name="Object 4" descr="Brown marble"/>
          <p:cNvGraphicFramePr>
            <a:graphicFrameLocks noChangeAspect="1"/>
          </p:cNvGraphicFramePr>
          <p:nvPr/>
        </p:nvGraphicFramePr>
        <p:xfrm>
          <a:off x="1619250" y="3284538"/>
          <a:ext cx="4051300" cy="692150"/>
        </p:xfrm>
        <a:graphic>
          <a:graphicData uri="http://schemas.openxmlformats.org/presentationml/2006/ole">
            <mc:AlternateContent xmlns:mc="http://schemas.openxmlformats.org/markup-compatibility/2006">
              <mc:Choice xmlns:v="urn:schemas-microsoft-com:vml" Requires="v">
                <p:oleObj spid="_x0000_s118800" name="Equation" r:id="rId9" imgW="4686120" imgH="799920" progId="">
                  <p:embed/>
                </p:oleObj>
              </mc:Choice>
              <mc:Fallback>
                <p:oleObj name="Equation" r:id="rId9" imgW="4686120" imgH="799920" progId="">
                  <p:embed/>
                  <p:pic>
                    <p:nvPicPr>
                      <p:cNvPr id="0" name="Object 4"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19250" y="3284538"/>
                        <a:ext cx="4051300" cy="6921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18789" name="Object 5" descr="Brown marble"/>
          <p:cNvGraphicFramePr>
            <a:graphicFrameLocks noChangeAspect="1"/>
          </p:cNvGraphicFramePr>
          <p:nvPr/>
        </p:nvGraphicFramePr>
        <p:xfrm>
          <a:off x="1547813" y="4076700"/>
          <a:ext cx="4010025" cy="730250"/>
        </p:xfrm>
        <a:graphic>
          <a:graphicData uri="http://schemas.openxmlformats.org/presentationml/2006/ole">
            <mc:AlternateContent xmlns:mc="http://schemas.openxmlformats.org/markup-compatibility/2006">
              <mc:Choice xmlns:v="urn:schemas-microsoft-com:vml" Requires="v">
                <p:oleObj spid="_x0000_s118801" name="Equation" r:id="rId11" imgW="4394160" imgH="799920" progId="">
                  <p:embed/>
                </p:oleObj>
              </mc:Choice>
              <mc:Fallback>
                <p:oleObj name="Equation" r:id="rId11" imgW="4394160" imgH="799920" progId="">
                  <p:embed/>
                  <p:pic>
                    <p:nvPicPr>
                      <p:cNvPr id="0" name="Object 5"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47813" y="4076700"/>
                        <a:ext cx="4010025" cy="7302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18790" name="Object 6" descr="Brown marble"/>
          <p:cNvGraphicFramePr>
            <a:graphicFrameLocks noChangeAspect="1"/>
          </p:cNvGraphicFramePr>
          <p:nvPr/>
        </p:nvGraphicFramePr>
        <p:xfrm>
          <a:off x="1692275" y="4941888"/>
          <a:ext cx="2678113" cy="763587"/>
        </p:xfrm>
        <a:graphic>
          <a:graphicData uri="http://schemas.openxmlformats.org/presentationml/2006/ole">
            <mc:AlternateContent xmlns:mc="http://schemas.openxmlformats.org/markup-compatibility/2006">
              <mc:Choice xmlns:v="urn:schemas-microsoft-com:vml" Requires="v">
                <p:oleObj spid="_x0000_s118802" name="Equation" r:id="rId13" imgW="2984400" imgH="850680" progId="">
                  <p:embed/>
                </p:oleObj>
              </mc:Choice>
              <mc:Fallback>
                <p:oleObj name="Equation" r:id="rId13" imgW="2984400" imgH="850680" progId="">
                  <p:embed/>
                  <p:pic>
                    <p:nvPicPr>
                      <p:cNvPr id="0" name="Object 6"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92275" y="4941888"/>
                        <a:ext cx="2678113" cy="763587"/>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18791" name="Object 7" descr="Brown marble"/>
          <p:cNvGraphicFramePr>
            <a:graphicFrameLocks noChangeAspect="1"/>
          </p:cNvGraphicFramePr>
          <p:nvPr/>
        </p:nvGraphicFramePr>
        <p:xfrm>
          <a:off x="1763713" y="5876925"/>
          <a:ext cx="2787650" cy="706438"/>
        </p:xfrm>
        <a:graphic>
          <a:graphicData uri="http://schemas.openxmlformats.org/presentationml/2006/ole">
            <mc:AlternateContent xmlns:mc="http://schemas.openxmlformats.org/markup-compatibility/2006">
              <mc:Choice xmlns:v="urn:schemas-microsoft-com:vml" Requires="v">
                <p:oleObj spid="_x0000_s118803" name="Equation" r:id="rId15" imgW="3098520" imgH="787320" progId="">
                  <p:embed/>
                </p:oleObj>
              </mc:Choice>
              <mc:Fallback>
                <p:oleObj name="Equation" r:id="rId15" imgW="3098520" imgH="787320" progId="">
                  <p:embed/>
                  <p:pic>
                    <p:nvPicPr>
                      <p:cNvPr id="0" name="Object 7"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63713" y="5876925"/>
                        <a:ext cx="2787650" cy="706438"/>
                      </a:xfrm>
                      <a:prstGeom prst="rect">
                        <a:avLst/>
                      </a:prstGeom>
                      <a:blipFill dpi="0" rotWithShape="0">
                        <a:blip r:embed="rId6"/>
                        <a:srcRect/>
                        <a:tile tx="0" ty="0" sx="100000" sy="100000" flip="none" algn="tl"/>
                      </a:blipFill>
                    </p:spPr>
                  </p:pic>
                </p:oleObj>
              </mc:Fallback>
            </mc:AlternateContent>
          </a:graphicData>
        </a:graphic>
      </p:graphicFrame>
      <p:sp>
        <p:nvSpPr>
          <p:cNvPr id="12" name="TextBox 11"/>
          <p:cNvSpPr txBox="1"/>
          <p:nvPr/>
        </p:nvSpPr>
        <p:spPr>
          <a:xfrm>
            <a:off x="5943600" y="5257800"/>
            <a:ext cx="2743200" cy="830263"/>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a:defRPr/>
            </a:pPr>
            <a:r>
              <a:rPr lang="en-US" sz="1600" dirty="0"/>
              <a:t>Note the change in sign of “log” term and inversion of acid-base terms</a:t>
            </a:r>
          </a:p>
        </p:txBody>
      </p:sp>
      <p:sp>
        <p:nvSpPr>
          <p:cNvPr id="118795" name="Slide Number Placeholder 10"/>
          <p:cNvSpPr>
            <a:spLocks noGrp="1"/>
          </p:cNvSpPr>
          <p:nvPr>
            <p:ph type="sldNum" sz="quarter" idx="12"/>
          </p:nvPr>
        </p:nvSpPr>
        <p:spPr>
          <a:noFill/>
        </p:spPr>
        <p:txBody>
          <a:bodyPr/>
          <a:lstStyle/>
          <a:p>
            <a:fld id="{1D802E00-1DA5-4AF8-B371-C0B4864A9F47}" type="slidenum">
              <a:rPr lang="ar-SA" smtClean="0">
                <a:latin typeface="Arial" pitchFamily="34" charset="0"/>
                <a:cs typeface="Arial" pitchFamily="34" charset="0"/>
              </a:rPr>
              <a:pPr/>
              <a:t>661</a:t>
            </a:fld>
            <a:endParaRPr lang="en-US" smtClean="0">
              <a:latin typeface="Arial" pitchFamily="34" charset="0"/>
              <a:cs typeface="Arial" pitchFamily="34" charset="0"/>
            </a:endParaRPr>
          </a:p>
        </p:txBody>
      </p:sp>
      <p:sp>
        <p:nvSpPr>
          <p:cNvPr id="118796" name="Rectangle 4"/>
          <p:cNvSpPr>
            <a:spLocks noChangeArrowheads="1"/>
          </p:cNvSpPr>
          <p:nvPr/>
        </p:nvSpPr>
        <p:spPr bwMode="auto">
          <a:xfrm rot="10800000">
            <a:off x="4932363" y="1484313"/>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
        <p:nvSpPr>
          <p:cNvPr id="118797" name="Rectangle 4"/>
          <p:cNvSpPr>
            <a:spLocks noChangeArrowheads="1"/>
          </p:cNvSpPr>
          <p:nvPr/>
        </p:nvSpPr>
        <p:spPr bwMode="auto">
          <a:xfrm>
            <a:off x="4932363" y="1268413"/>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Tree>
  </p:cSld>
  <p:clrMapOvr>
    <a:masterClrMapping/>
  </p:clrMapOvr>
  <p:timing>
    <p:tnLst>
      <p:par>
        <p:cTn id="1" dur="indefinite" restart="never" nodeType="tmRoot"/>
      </p:par>
    </p:tnLst>
  </p:timing>
</p:sld>
</file>

<file path=ppt/slides/slide6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4274" name="Rectangle 3"/>
          <p:cNvSpPr>
            <a:spLocks noGrp="1" noChangeArrowheads="1"/>
          </p:cNvSpPr>
          <p:nvPr>
            <p:ph type="body" idx="1"/>
          </p:nvPr>
        </p:nvSpPr>
        <p:spPr>
          <a:xfrm>
            <a:off x="228600" y="304800"/>
            <a:ext cx="8610600" cy="1600200"/>
          </a:xfrm>
        </p:spPr>
        <p:txBody>
          <a:bodyPr/>
          <a:lstStyle/>
          <a:p>
            <a:pPr marL="0" indent="0" algn="l" rtl="0" eaLnBrk="1" hangingPunct="1">
              <a:buFontTx/>
              <a:buNone/>
            </a:pPr>
            <a:r>
              <a:rPr lang="en-US" smtClean="0"/>
              <a:t>Ex: What is the pH of a buffer that is 0.12 </a:t>
            </a:r>
            <a:r>
              <a:rPr lang="en-US" i="1" smtClean="0"/>
              <a:t>M</a:t>
            </a:r>
            <a:r>
              <a:rPr lang="en-US" smtClean="0"/>
              <a:t> in lactic acid, CH</a:t>
            </a:r>
            <a:r>
              <a:rPr lang="en-US" baseline="-25000" smtClean="0"/>
              <a:t>3</a:t>
            </a:r>
            <a:r>
              <a:rPr lang="en-US" smtClean="0"/>
              <a:t>CH(OH)COOH, and 0.10 </a:t>
            </a:r>
            <a:r>
              <a:rPr lang="en-US" i="1" smtClean="0"/>
              <a:t>M</a:t>
            </a:r>
            <a:r>
              <a:rPr lang="en-US" smtClean="0"/>
              <a:t> in sodium lactate?  </a:t>
            </a:r>
            <a:r>
              <a:rPr lang="en-US" i="1" smtClean="0"/>
              <a:t>K</a:t>
            </a:r>
            <a:r>
              <a:rPr lang="en-US" i="1" baseline="-25000" smtClean="0"/>
              <a:t>a</a:t>
            </a:r>
            <a:r>
              <a:rPr lang="en-US" smtClean="0"/>
              <a:t> for lactic acid is 1.4 </a:t>
            </a:r>
            <a:r>
              <a:rPr lang="en-US" smtClean="0">
                <a:sym typeface="Symbol" pitchFamily="18" charset="2"/>
              </a:rPr>
              <a:t> 10</a:t>
            </a:r>
            <a:r>
              <a:rPr lang="en-US" baseline="30000" smtClean="0">
                <a:sym typeface="Symbol" pitchFamily="18" charset="2"/>
              </a:rPr>
              <a:t>−4</a:t>
            </a:r>
            <a:r>
              <a:rPr lang="en-US" smtClean="0">
                <a:sym typeface="Symbol" pitchFamily="18" charset="2"/>
              </a:rPr>
              <a:t>.</a:t>
            </a:r>
            <a:endParaRPr lang="en-US" smtClean="0"/>
          </a:p>
        </p:txBody>
      </p:sp>
      <p:grpSp>
        <p:nvGrpSpPr>
          <p:cNvPr id="694275" name="Group 4"/>
          <p:cNvGrpSpPr>
            <a:grpSpLocks/>
          </p:cNvGrpSpPr>
          <p:nvPr/>
        </p:nvGrpSpPr>
        <p:grpSpPr bwMode="auto">
          <a:xfrm>
            <a:off x="2057400" y="1981200"/>
            <a:ext cx="4067175" cy="1066800"/>
            <a:chOff x="1138" y="1680"/>
            <a:chExt cx="2562" cy="672"/>
          </a:xfrm>
        </p:grpSpPr>
        <p:sp>
          <p:nvSpPr>
            <p:cNvPr id="694284" name="Rectangle 5"/>
            <p:cNvSpPr>
              <a:spLocks noChangeArrowheads="1"/>
            </p:cNvSpPr>
            <p:nvPr/>
          </p:nvSpPr>
          <p:spPr bwMode="auto">
            <a:xfrm>
              <a:off x="1138" y="1834"/>
              <a:ext cx="1793" cy="368"/>
            </a:xfrm>
            <a:prstGeom prst="rect">
              <a:avLst/>
            </a:prstGeom>
            <a:noFill/>
            <a:ln w="9525">
              <a:noFill/>
              <a:miter lim="800000"/>
              <a:headEnd/>
              <a:tailEnd/>
            </a:ln>
          </p:spPr>
          <p:txBody>
            <a:bodyPr wrap="none">
              <a:spAutoFit/>
            </a:bodyPr>
            <a:lstStyle/>
            <a:p>
              <a:r>
                <a:rPr lang="en-US"/>
                <a:t>pH = p</a:t>
              </a:r>
              <a:r>
                <a:rPr lang="en-US" i="1"/>
                <a:t>K</a:t>
              </a:r>
              <a:r>
                <a:rPr lang="en-US" i="1" baseline="-25000"/>
                <a:t>a</a:t>
              </a:r>
              <a:r>
                <a:rPr lang="en-US"/>
                <a:t> + log</a:t>
              </a:r>
            </a:p>
          </p:txBody>
        </p:sp>
        <p:grpSp>
          <p:nvGrpSpPr>
            <p:cNvPr id="694285" name="Group 6"/>
            <p:cNvGrpSpPr>
              <a:grpSpLocks/>
            </p:cNvGrpSpPr>
            <p:nvPr/>
          </p:nvGrpSpPr>
          <p:grpSpPr bwMode="auto">
            <a:xfrm>
              <a:off x="2880" y="1680"/>
              <a:ext cx="820" cy="672"/>
              <a:chOff x="3100" y="1561"/>
              <a:chExt cx="820" cy="672"/>
            </a:xfrm>
          </p:grpSpPr>
          <p:sp>
            <p:nvSpPr>
              <p:cNvPr id="694286" name="Rectangle 7"/>
              <p:cNvSpPr>
                <a:spLocks noChangeArrowheads="1"/>
              </p:cNvSpPr>
              <p:nvPr/>
            </p:nvSpPr>
            <p:spPr bwMode="auto">
              <a:xfrm>
                <a:off x="3107" y="1561"/>
                <a:ext cx="813" cy="672"/>
              </a:xfrm>
              <a:prstGeom prst="rect">
                <a:avLst/>
              </a:prstGeom>
              <a:noFill/>
              <a:ln w="9525">
                <a:noFill/>
                <a:miter lim="800000"/>
                <a:headEnd/>
                <a:tailEnd/>
              </a:ln>
            </p:spPr>
            <p:txBody>
              <a:bodyPr wrap="none">
                <a:spAutoFit/>
              </a:bodyPr>
              <a:lstStyle/>
              <a:p>
                <a:r>
                  <a:rPr lang="en-US"/>
                  <a:t>[base]</a:t>
                </a:r>
              </a:p>
              <a:p>
                <a:r>
                  <a:rPr lang="en-US"/>
                  <a:t>[acid]</a:t>
                </a:r>
              </a:p>
            </p:txBody>
          </p:sp>
          <p:sp>
            <p:nvSpPr>
              <p:cNvPr id="694287" name="Line 8"/>
              <p:cNvSpPr>
                <a:spLocks noChangeShapeType="1"/>
              </p:cNvSpPr>
              <p:nvPr/>
            </p:nvSpPr>
            <p:spPr bwMode="auto">
              <a:xfrm>
                <a:off x="3100" y="1920"/>
                <a:ext cx="816" cy="0"/>
              </a:xfrm>
              <a:prstGeom prst="line">
                <a:avLst/>
              </a:prstGeom>
              <a:noFill/>
              <a:ln w="22225">
                <a:solidFill>
                  <a:srgbClr val="C82E32"/>
                </a:solidFill>
                <a:round/>
                <a:headEnd/>
                <a:tailEnd/>
              </a:ln>
            </p:spPr>
            <p:txBody>
              <a:bodyPr wrap="none" anchor="ctr"/>
              <a:lstStyle/>
              <a:p>
                <a:endParaRPr lang="en-US"/>
              </a:p>
            </p:txBody>
          </p:sp>
        </p:grpSp>
      </p:grpSp>
      <p:grpSp>
        <p:nvGrpSpPr>
          <p:cNvPr id="4" name="Group 23"/>
          <p:cNvGrpSpPr>
            <a:grpSpLocks/>
          </p:cNvGrpSpPr>
          <p:nvPr/>
        </p:nvGrpSpPr>
        <p:grpSpPr bwMode="auto">
          <a:xfrm>
            <a:off x="1371600" y="3124200"/>
            <a:ext cx="6324600" cy="1066800"/>
            <a:chOff x="1392" y="1824"/>
            <a:chExt cx="3984" cy="672"/>
          </a:xfrm>
        </p:grpSpPr>
        <p:sp>
          <p:nvSpPr>
            <p:cNvPr id="694280" name="Rectangle 11"/>
            <p:cNvSpPr>
              <a:spLocks noChangeArrowheads="1"/>
            </p:cNvSpPr>
            <p:nvPr/>
          </p:nvSpPr>
          <p:spPr bwMode="auto">
            <a:xfrm>
              <a:off x="1392" y="2003"/>
              <a:ext cx="3248" cy="368"/>
            </a:xfrm>
            <a:prstGeom prst="rect">
              <a:avLst/>
            </a:prstGeom>
            <a:noFill/>
            <a:ln w="9525">
              <a:noFill/>
              <a:miter lim="800000"/>
              <a:headEnd/>
              <a:tailEnd/>
            </a:ln>
          </p:spPr>
          <p:txBody>
            <a:bodyPr wrap="none">
              <a:spAutoFit/>
            </a:bodyPr>
            <a:lstStyle/>
            <a:p>
              <a:r>
                <a:rPr lang="en-US"/>
                <a:t>pH = −log (1.4 </a:t>
              </a:r>
              <a:r>
                <a:rPr lang="en-US">
                  <a:sym typeface="Symbol" pitchFamily="18" charset="2"/>
                </a:rPr>
                <a:t> 10</a:t>
              </a:r>
              <a:r>
                <a:rPr lang="en-US" baseline="30000">
                  <a:sym typeface="Symbol" pitchFamily="18" charset="2"/>
                </a:rPr>
                <a:t>−4</a:t>
              </a:r>
              <a:r>
                <a:rPr lang="en-US">
                  <a:sym typeface="Symbol" pitchFamily="18" charset="2"/>
                </a:rPr>
                <a:t>)</a:t>
              </a:r>
              <a:r>
                <a:rPr lang="en-US"/>
                <a:t> + log</a:t>
              </a:r>
            </a:p>
          </p:txBody>
        </p:sp>
        <p:grpSp>
          <p:nvGrpSpPr>
            <p:cNvPr id="694281" name="Group 21"/>
            <p:cNvGrpSpPr>
              <a:grpSpLocks/>
            </p:cNvGrpSpPr>
            <p:nvPr/>
          </p:nvGrpSpPr>
          <p:grpSpPr bwMode="auto">
            <a:xfrm>
              <a:off x="4591" y="1824"/>
              <a:ext cx="785" cy="672"/>
              <a:chOff x="4534" y="1824"/>
              <a:chExt cx="785" cy="672"/>
            </a:xfrm>
          </p:grpSpPr>
          <p:sp>
            <p:nvSpPr>
              <p:cNvPr id="694282" name="Rectangle 13"/>
              <p:cNvSpPr>
                <a:spLocks noChangeArrowheads="1"/>
              </p:cNvSpPr>
              <p:nvPr/>
            </p:nvSpPr>
            <p:spPr bwMode="auto">
              <a:xfrm>
                <a:off x="4534" y="1824"/>
                <a:ext cx="785" cy="672"/>
              </a:xfrm>
              <a:prstGeom prst="rect">
                <a:avLst/>
              </a:prstGeom>
              <a:noFill/>
              <a:ln w="9525">
                <a:noFill/>
                <a:miter lim="800000"/>
                <a:headEnd/>
                <a:tailEnd/>
              </a:ln>
            </p:spPr>
            <p:txBody>
              <a:bodyPr wrap="none">
                <a:spAutoFit/>
              </a:bodyPr>
              <a:lstStyle/>
              <a:p>
                <a:r>
                  <a:rPr lang="en-US"/>
                  <a:t>(0.10)</a:t>
                </a:r>
              </a:p>
              <a:p>
                <a:r>
                  <a:rPr lang="en-US"/>
                  <a:t>(0.12)</a:t>
                </a:r>
              </a:p>
            </p:txBody>
          </p:sp>
          <p:sp>
            <p:nvSpPr>
              <p:cNvPr id="694283" name="Line 14"/>
              <p:cNvSpPr>
                <a:spLocks noChangeShapeType="1"/>
              </p:cNvSpPr>
              <p:nvPr/>
            </p:nvSpPr>
            <p:spPr bwMode="auto">
              <a:xfrm>
                <a:off x="4608" y="2183"/>
                <a:ext cx="672" cy="0"/>
              </a:xfrm>
              <a:prstGeom prst="line">
                <a:avLst/>
              </a:prstGeom>
              <a:noFill/>
              <a:ln w="22225">
                <a:solidFill>
                  <a:srgbClr val="C82E32"/>
                </a:solidFill>
                <a:round/>
                <a:headEnd/>
                <a:tailEnd/>
              </a:ln>
            </p:spPr>
            <p:txBody>
              <a:bodyPr wrap="none" anchor="ctr"/>
              <a:lstStyle/>
              <a:p>
                <a:endParaRPr lang="en-US"/>
              </a:p>
            </p:txBody>
          </p:sp>
        </p:grpSp>
      </p:grpSp>
      <p:sp>
        <p:nvSpPr>
          <p:cNvPr id="14" name="Rectangle 24"/>
          <p:cNvSpPr>
            <a:spLocks noChangeArrowheads="1"/>
          </p:cNvSpPr>
          <p:nvPr/>
        </p:nvSpPr>
        <p:spPr bwMode="auto">
          <a:xfrm>
            <a:off x="2209800" y="4267200"/>
            <a:ext cx="3719513" cy="1570038"/>
          </a:xfrm>
          <a:prstGeom prst="rect">
            <a:avLst/>
          </a:prstGeom>
          <a:noFill/>
          <a:ln w="9525">
            <a:noFill/>
            <a:miter lim="800000"/>
            <a:headEnd/>
            <a:tailEnd/>
          </a:ln>
        </p:spPr>
        <p:txBody>
          <a:bodyPr>
            <a:spAutoFit/>
          </a:bodyPr>
          <a:lstStyle/>
          <a:p>
            <a:r>
              <a:rPr lang="en-US"/>
              <a:t>pH = 3.85 + (−0.08)</a:t>
            </a:r>
          </a:p>
          <a:p>
            <a:endParaRPr lang="en-US"/>
          </a:p>
          <a:p>
            <a:r>
              <a:rPr lang="en-US"/>
              <a:t>pH </a:t>
            </a:r>
          </a:p>
        </p:txBody>
      </p:sp>
      <p:sp>
        <p:nvSpPr>
          <p:cNvPr id="15" name="Rectangle 17"/>
          <p:cNvSpPr>
            <a:spLocks noChangeArrowheads="1"/>
          </p:cNvSpPr>
          <p:nvPr/>
        </p:nvSpPr>
        <p:spPr bwMode="auto">
          <a:xfrm>
            <a:off x="2895600" y="4800600"/>
            <a:ext cx="3352800" cy="1077913"/>
          </a:xfrm>
          <a:prstGeom prst="rect">
            <a:avLst/>
          </a:prstGeom>
          <a:noFill/>
          <a:ln w="9525">
            <a:noFill/>
            <a:miter lim="800000"/>
            <a:headEnd/>
            <a:tailEnd/>
          </a:ln>
        </p:spPr>
        <p:txBody>
          <a:bodyPr>
            <a:spAutoFit/>
          </a:bodyPr>
          <a:lstStyle/>
          <a:p>
            <a:pPr rtl="0"/>
            <a:endParaRPr lang="en-US"/>
          </a:p>
          <a:p>
            <a:pPr rtl="0"/>
            <a:r>
              <a:rPr lang="en-US"/>
              <a:t>      = 3.77</a:t>
            </a:r>
          </a:p>
        </p:txBody>
      </p:sp>
      <p:sp>
        <p:nvSpPr>
          <p:cNvPr id="694279" name="Slide Number Placeholder 15"/>
          <p:cNvSpPr>
            <a:spLocks noGrp="1"/>
          </p:cNvSpPr>
          <p:nvPr>
            <p:ph type="sldNum" sz="quarter" idx="12"/>
          </p:nvPr>
        </p:nvSpPr>
        <p:spPr>
          <a:noFill/>
        </p:spPr>
        <p:txBody>
          <a:bodyPr/>
          <a:lstStyle/>
          <a:p>
            <a:fld id="{795C1DE1-246B-46AB-B0A0-87809EC06F8E}" type="slidenum">
              <a:rPr lang="ar-SA" smtClean="0">
                <a:latin typeface="Arial" pitchFamily="34" charset="0"/>
                <a:cs typeface="Arial" pitchFamily="34" charset="0"/>
              </a:rPr>
              <a:pPr/>
              <a:t>662</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4000"/>
                            </p:stCondLst>
                            <p:childTnLst>
                              <p:par>
                                <p:cTn id="9" presetID="10" presetClass="entr" presetSubtype="0" fill="hold" grpId="0" nodeType="afterEffect">
                                  <p:stCondLst>
                                    <p:cond delay="200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2000"/>
                                        <p:tgtEl>
                                          <p:spTgt spid="14"/>
                                        </p:tgtEl>
                                      </p:cBhvr>
                                    </p:animEffect>
                                  </p:childTnLst>
                                </p:cTn>
                              </p:par>
                            </p:childTnLst>
                          </p:cTn>
                        </p:par>
                        <p:par>
                          <p:cTn id="12" fill="hold">
                            <p:stCondLst>
                              <p:cond delay="8000"/>
                            </p:stCondLst>
                            <p:childTnLst>
                              <p:par>
                                <p:cTn id="13" presetID="10" presetClass="entr" presetSubtype="0" fill="hold" grpId="0" nodeType="afterEffect">
                                  <p:stCondLst>
                                    <p:cond delay="2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6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5" name="Content Placeholder 2"/>
          <p:cNvSpPr>
            <a:spLocks noGrp="1"/>
          </p:cNvSpPr>
          <p:nvPr>
            <p:ph idx="1"/>
          </p:nvPr>
        </p:nvSpPr>
        <p:spPr>
          <a:xfrm>
            <a:off x="609600" y="152400"/>
            <a:ext cx="8229600" cy="914400"/>
          </a:xfrm>
        </p:spPr>
        <p:txBody>
          <a:bodyPr/>
          <a:lstStyle/>
          <a:p>
            <a:pPr algn="l" rtl="0" eaLnBrk="1" hangingPunct="1">
              <a:buFont typeface="Wingdings" pitchFamily="2" charset="2"/>
              <a:buNone/>
            </a:pPr>
            <a:r>
              <a:rPr lang="en-US" sz="2800" smtClean="0"/>
              <a:t>Ex: What is the pH of 0.25 M Sodium Acetate  (CH</a:t>
            </a:r>
            <a:r>
              <a:rPr lang="en-US" sz="2800" baseline="-25000" smtClean="0"/>
              <a:t>3</a:t>
            </a:r>
            <a:r>
              <a:rPr lang="en-US" sz="2800" smtClean="0"/>
              <a:t>COONa)?</a:t>
            </a:r>
          </a:p>
          <a:p>
            <a:pPr algn="l" rtl="0" eaLnBrk="1" hangingPunct="1">
              <a:buFont typeface="Wingdings" pitchFamily="2" charset="2"/>
              <a:buNone/>
            </a:pPr>
            <a:r>
              <a:rPr lang="en-US" sz="2800" smtClean="0"/>
              <a:t>K</a:t>
            </a:r>
            <a:r>
              <a:rPr lang="en-US" sz="2800" baseline="-25000" smtClean="0"/>
              <a:t>a</a:t>
            </a:r>
            <a:r>
              <a:rPr lang="en-US" sz="2800" smtClean="0"/>
              <a:t> of Acetic Acid (HAc) is 1.8 x 10</a:t>
            </a:r>
            <a:r>
              <a:rPr lang="en-US" sz="2800" baseline="30000" smtClean="0"/>
              <a:t>-5</a:t>
            </a:r>
          </a:p>
          <a:p>
            <a:pPr algn="l" rtl="0" eaLnBrk="1" hangingPunct="1">
              <a:buFont typeface="Wingdings" pitchFamily="2" charset="2"/>
              <a:buNone/>
            </a:pPr>
            <a:r>
              <a:rPr lang="en-US" sz="2800" smtClean="0"/>
              <a:t> </a:t>
            </a:r>
          </a:p>
        </p:txBody>
      </p:sp>
      <p:graphicFrame>
        <p:nvGraphicFramePr>
          <p:cNvPr id="6" name="Object 6" descr="Brown marble"/>
          <p:cNvGraphicFramePr>
            <a:graphicFrameLocks noChangeAspect="1"/>
          </p:cNvGraphicFramePr>
          <p:nvPr/>
        </p:nvGraphicFramePr>
        <p:xfrm>
          <a:off x="1331913" y="1700213"/>
          <a:ext cx="6286500" cy="355600"/>
        </p:xfrm>
        <a:graphic>
          <a:graphicData uri="http://schemas.openxmlformats.org/presentationml/2006/ole">
            <mc:AlternateContent xmlns:mc="http://schemas.openxmlformats.org/markup-compatibility/2006">
              <mc:Choice xmlns:v="urn:schemas-microsoft-com:vml" Requires="v">
                <p:oleObj spid="_x0000_s119820" name="Equation" r:id="rId4" imgW="6286320" imgH="355320" progId="">
                  <p:embed/>
                </p:oleObj>
              </mc:Choice>
              <mc:Fallback>
                <p:oleObj name="Equation" r:id="rId4" imgW="6286320" imgH="355320" progId="">
                  <p:embed/>
                  <p:pic>
                    <p:nvPicPr>
                      <p:cNvPr id="0" name="Object 6"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1913" y="1700213"/>
                        <a:ext cx="6286500" cy="3556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 name="Object 7" descr="Brown marble"/>
          <p:cNvGraphicFramePr>
            <a:graphicFrameLocks noChangeAspect="1"/>
          </p:cNvGraphicFramePr>
          <p:nvPr/>
        </p:nvGraphicFramePr>
        <p:xfrm>
          <a:off x="685800" y="2374900"/>
          <a:ext cx="7721600" cy="444500"/>
        </p:xfrm>
        <a:graphic>
          <a:graphicData uri="http://schemas.openxmlformats.org/presentationml/2006/ole">
            <mc:AlternateContent xmlns:mc="http://schemas.openxmlformats.org/markup-compatibility/2006">
              <mc:Choice xmlns:v="urn:schemas-microsoft-com:vml" Requires="v">
                <p:oleObj spid="_x0000_s119821" name="Equation" r:id="rId7" imgW="7721280" imgH="444240" progId="">
                  <p:embed/>
                </p:oleObj>
              </mc:Choice>
              <mc:Fallback>
                <p:oleObj name="Equation" r:id="rId7" imgW="7721280" imgH="444240" progId="">
                  <p:embed/>
                  <p:pic>
                    <p:nvPicPr>
                      <p:cNvPr id="0" name="Object 7"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800" y="2374900"/>
                        <a:ext cx="77216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8" name="Object 8" descr="Brown marble"/>
          <p:cNvGraphicFramePr>
            <a:graphicFrameLocks noChangeAspect="1"/>
          </p:cNvGraphicFramePr>
          <p:nvPr/>
        </p:nvGraphicFramePr>
        <p:xfrm>
          <a:off x="598488" y="2951163"/>
          <a:ext cx="8013700" cy="757237"/>
        </p:xfrm>
        <a:graphic>
          <a:graphicData uri="http://schemas.openxmlformats.org/presentationml/2006/ole">
            <mc:AlternateContent xmlns:mc="http://schemas.openxmlformats.org/markup-compatibility/2006">
              <mc:Choice xmlns:v="urn:schemas-microsoft-com:vml" Requires="v">
                <p:oleObj spid="_x0000_s119822" name="Equation" r:id="rId9" imgW="9144000" imgH="863280" progId="">
                  <p:embed/>
                </p:oleObj>
              </mc:Choice>
              <mc:Fallback>
                <p:oleObj name="Equation" r:id="rId9" imgW="9144000" imgH="863280" progId="">
                  <p:embed/>
                  <p:pic>
                    <p:nvPicPr>
                      <p:cNvPr id="0" name="Object 8"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8488" y="2951163"/>
                        <a:ext cx="8013700" cy="757237"/>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9" name="Table 8"/>
          <p:cNvGraphicFramePr>
            <a:graphicFrameLocks noGrp="1"/>
          </p:cNvGraphicFramePr>
          <p:nvPr/>
        </p:nvGraphicFramePr>
        <p:xfrm>
          <a:off x="1295400" y="3810000"/>
          <a:ext cx="5715000" cy="1219200"/>
        </p:xfrm>
        <a:graphic>
          <a:graphicData uri="http://schemas.openxmlformats.org/drawingml/2006/table">
            <a:tbl>
              <a:tblPr firstRow="1" bandRow="1">
                <a:tableStyleId>{5C22544A-7EE6-4342-B048-85BDC9FD1C3A}</a:tableStyleId>
              </a:tblPr>
              <a:tblGrid>
                <a:gridCol w="1524000"/>
                <a:gridCol w="914400"/>
                <a:gridCol w="381000"/>
                <a:gridCol w="685800"/>
                <a:gridCol w="381000"/>
                <a:gridCol w="914400"/>
                <a:gridCol w="304800"/>
                <a:gridCol w="609600"/>
              </a:tblGrid>
              <a:tr h="243839">
                <a:tc>
                  <a:txBody>
                    <a:bodyPr/>
                    <a:lstStyle/>
                    <a:p>
                      <a:pPr algn="ctr"/>
                      <a:r>
                        <a:rPr lang="en-US" sz="1400" dirty="0" smtClean="0">
                          <a:solidFill>
                            <a:srgbClr val="000000"/>
                          </a:solidFill>
                          <a:latin typeface="+mj-lt"/>
                        </a:rPr>
                        <a:t>Concentration</a:t>
                      </a: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Ac</a:t>
                      </a:r>
                      <a:r>
                        <a:rPr lang="en-US" sz="2000" baseline="30000" dirty="0" smtClean="0">
                          <a:solidFill>
                            <a:srgbClr val="000000"/>
                          </a:solidFill>
                          <a:latin typeface="+mj-lt"/>
                        </a:rPr>
                        <a:t>-</a:t>
                      </a:r>
                      <a:r>
                        <a:rPr lang="en-US" sz="1400" dirty="0" smtClean="0">
                          <a:solidFill>
                            <a:srgbClr val="000000"/>
                          </a:solidFill>
                          <a:latin typeface="+mj-lt"/>
                        </a:rPr>
                        <a:t>(aq)</a:t>
                      </a:r>
                      <a:endParaRPr lang="en-US" sz="1400" baseline="-250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0" dirty="0" smtClean="0">
                          <a:solidFill>
                            <a:srgbClr val="000000"/>
                          </a:solidFill>
                          <a:latin typeface="+mj-lt"/>
                        </a:rPr>
                        <a:t>+</a:t>
                      </a:r>
                      <a:endParaRPr lang="en-US" sz="1400" b="0" baseline="-250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H</a:t>
                      </a:r>
                      <a:r>
                        <a:rPr lang="en-US" sz="1400" baseline="-25000" dirty="0" smtClean="0">
                          <a:solidFill>
                            <a:srgbClr val="000000"/>
                          </a:solidFill>
                          <a:latin typeface="+mj-lt"/>
                        </a:rPr>
                        <a:t>2</a:t>
                      </a:r>
                      <a:r>
                        <a:rPr lang="en-US" sz="1400" dirty="0" smtClean="0">
                          <a:solidFill>
                            <a:srgbClr val="000000"/>
                          </a:solidFill>
                          <a:latin typeface="+mj-lt"/>
                        </a:rPr>
                        <a:t>O(l)</a:t>
                      </a:r>
                      <a:endParaRPr lang="en-US" sz="1400" baseline="-250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sym typeface="Wingdings 3"/>
                        </a:rPr>
                        <a:t></a:t>
                      </a: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err="1" smtClean="0">
                          <a:solidFill>
                            <a:srgbClr val="000000"/>
                          </a:solidFill>
                          <a:latin typeface="+mj-lt"/>
                        </a:rPr>
                        <a:t>HAc</a:t>
                      </a:r>
                      <a:r>
                        <a:rPr lang="en-US" sz="1400" dirty="0" smtClean="0">
                          <a:solidFill>
                            <a:srgbClr val="000000"/>
                          </a:solidFill>
                          <a:latin typeface="+mj-lt"/>
                        </a:rPr>
                        <a:t>(</a:t>
                      </a:r>
                      <a:r>
                        <a:rPr lang="en-US" sz="1400" dirty="0" err="1" smtClean="0">
                          <a:solidFill>
                            <a:srgbClr val="000000"/>
                          </a:solidFill>
                          <a:latin typeface="+mj-lt"/>
                        </a:rPr>
                        <a:t>aq</a:t>
                      </a:r>
                      <a:r>
                        <a:rPr lang="en-US" sz="1400" dirty="0" smtClean="0">
                          <a:solidFill>
                            <a:srgbClr val="000000"/>
                          </a:solidFill>
                          <a:latin typeface="+mj-lt"/>
                        </a:rPr>
                        <a:t>)</a:t>
                      </a: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000000"/>
                          </a:solidFill>
                          <a:latin typeface="+mn-lt"/>
                          <a:ea typeface="+mn-ea"/>
                          <a:cs typeface="+mn-cs"/>
                        </a:rPr>
                        <a:t>OH</a:t>
                      </a:r>
                      <a:r>
                        <a:rPr lang="en-US" sz="1600" b="1" kern="1200" baseline="30000" dirty="0" smtClean="0">
                          <a:solidFill>
                            <a:srgbClr val="000000"/>
                          </a:solidFill>
                          <a:latin typeface="+mn-lt"/>
                          <a:ea typeface="+mn-ea"/>
                          <a:cs typeface="+mn-cs"/>
                        </a:rPr>
                        <a:t>-</a:t>
                      </a:r>
                      <a:endParaRPr lang="en-US" sz="1400" b="1" kern="1200" baseline="30000" dirty="0" smtClean="0">
                        <a:solidFill>
                          <a:srgbClr val="000000"/>
                        </a:solidFill>
                        <a:latin typeface="+mn-lt"/>
                        <a:ea typeface="+mn-ea"/>
                        <a:cs typeface="+mn-cs"/>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304800">
                <a:tc>
                  <a:txBody>
                    <a:bodyPr/>
                    <a:lstStyle/>
                    <a:p>
                      <a:pPr algn="ctr"/>
                      <a:r>
                        <a:rPr lang="en-US" sz="1400" dirty="0" smtClean="0">
                          <a:solidFill>
                            <a:srgbClr val="000000"/>
                          </a:solidFill>
                          <a:latin typeface="+mj-lt"/>
                        </a:rPr>
                        <a:t>Initial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i</a:t>
                      </a:r>
                      <a:endParaRPr lang="en-US" sz="1400" i="1" dirty="0">
                        <a:solidFill>
                          <a:srgbClr val="000000"/>
                        </a:solidFill>
                        <a:latin typeface="Times New Roman" pitchFamily="18" charset="0"/>
                        <a:cs typeface="Times New Roman" pitchFamily="18" charset="0"/>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0.25</a:t>
                      </a: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a:t>
                      </a: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a:t>
                      </a: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28600">
                <a:tc>
                  <a:txBody>
                    <a:bodyPr/>
                    <a:lstStyle/>
                    <a:p>
                      <a:pPr algn="ctr"/>
                      <a:r>
                        <a:rPr lang="en-US" sz="1400" dirty="0" smtClean="0">
                          <a:solidFill>
                            <a:srgbClr val="000000"/>
                          </a:solidFill>
                          <a:latin typeface="+mj-lt"/>
                          <a:sym typeface="Symbol"/>
                        </a:rPr>
                        <a:t></a:t>
                      </a: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a:t>
                      </a:r>
                      <a:r>
                        <a:rPr lang="en-US" sz="1400" dirty="0" smtClean="0">
                          <a:solidFill>
                            <a:srgbClr val="000000"/>
                          </a:solidFill>
                          <a:latin typeface="+mj-lt"/>
                        </a:rPr>
                        <a:t>X</a:t>
                      </a: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 X</a:t>
                      </a: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152400">
                <a:tc>
                  <a:txBody>
                    <a:bodyPr/>
                    <a:lstStyle/>
                    <a:p>
                      <a:pPr algn="ctr"/>
                      <a:r>
                        <a:rPr lang="en-US" sz="1400" dirty="0" smtClean="0">
                          <a:solidFill>
                            <a:srgbClr val="000000"/>
                          </a:solidFill>
                          <a:latin typeface="+mj-lt"/>
                        </a:rPr>
                        <a:t>Equilibrium</a:t>
                      </a:r>
                      <a:r>
                        <a:rPr lang="en-US" sz="1400" baseline="0" dirty="0" smtClean="0">
                          <a:solidFill>
                            <a:srgbClr val="000000"/>
                          </a:solidFill>
                          <a:latin typeface="+mj-lt"/>
                        </a:rPr>
                        <a:t> </a:t>
                      </a:r>
                      <a:r>
                        <a:rPr lang="en-US" sz="1400" dirty="0" err="1" smtClean="0">
                          <a:solidFill>
                            <a:srgbClr val="000000"/>
                          </a:solidFill>
                          <a:latin typeface="+mj-lt"/>
                        </a:rPr>
                        <a:t>C</a:t>
                      </a:r>
                      <a:r>
                        <a:rPr lang="en-US" sz="1400" i="1" dirty="0" err="1" smtClean="0">
                          <a:solidFill>
                            <a:srgbClr val="000000"/>
                          </a:solidFill>
                          <a:latin typeface="Times New Roman" pitchFamily="18" charset="0"/>
                          <a:cs typeface="Times New Roman" pitchFamily="18" charset="0"/>
                        </a:rPr>
                        <a:t>f</a:t>
                      </a:r>
                      <a:endParaRPr lang="en-US" sz="1400" i="1" dirty="0">
                        <a:solidFill>
                          <a:srgbClr val="000000"/>
                        </a:solidFill>
                        <a:latin typeface="Times New Roman" pitchFamily="18" charset="0"/>
                        <a:cs typeface="Times New Roman" pitchFamily="18" charset="0"/>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aseline="0" dirty="0" smtClean="0">
                          <a:solidFill>
                            <a:srgbClr val="000000"/>
                          </a:solidFill>
                          <a:latin typeface="+mj-lt"/>
                        </a:rPr>
                        <a:t>0.25 - X</a:t>
                      </a: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 </a:t>
                      </a: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bl>
          </a:graphicData>
        </a:graphic>
      </p:graphicFrame>
      <p:graphicFrame>
        <p:nvGraphicFramePr>
          <p:cNvPr id="10" name="Object 9" descr="Brown marble"/>
          <p:cNvGraphicFramePr>
            <a:graphicFrameLocks noChangeAspect="1"/>
          </p:cNvGraphicFramePr>
          <p:nvPr/>
        </p:nvGraphicFramePr>
        <p:xfrm>
          <a:off x="1625600" y="5243513"/>
          <a:ext cx="4724400" cy="863600"/>
        </p:xfrm>
        <a:graphic>
          <a:graphicData uri="http://schemas.openxmlformats.org/presentationml/2006/ole">
            <mc:AlternateContent xmlns:mc="http://schemas.openxmlformats.org/markup-compatibility/2006">
              <mc:Choice xmlns:v="urn:schemas-microsoft-com:vml" Requires="v">
                <p:oleObj spid="_x0000_s119823" name="Equation" r:id="rId11" imgW="4724280" imgH="863280" progId="">
                  <p:embed/>
                </p:oleObj>
              </mc:Choice>
              <mc:Fallback>
                <p:oleObj name="Equation" r:id="rId11" imgW="4724280" imgH="863280" progId="">
                  <p:embed/>
                  <p:pic>
                    <p:nvPicPr>
                      <p:cNvPr id="0" name="Object 9"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25600" y="5243513"/>
                        <a:ext cx="4724400" cy="8636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11" name="Object 10" descr="Brown marble"/>
          <p:cNvGraphicFramePr>
            <a:graphicFrameLocks noChangeAspect="1"/>
          </p:cNvGraphicFramePr>
          <p:nvPr/>
        </p:nvGraphicFramePr>
        <p:xfrm>
          <a:off x="1295400" y="6324600"/>
          <a:ext cx="5575300" cy="381000"/>
        </p:xfrm>
        <a:graphic>
          <a:graphicData uri="http://schemas.openxmlformats.org/presentationml/2006/ole">
            <mc:AlternateContent xmlns:mc="http://schemas.openxmlformats.org/markup-compatibility/2006">
              <mc:Choice xmlns:v="urn:schemas-microsoft-com:vml" Requires="v">
                <p:oleObj spid="_x0000_s119824" name="Equation" r:id="rId13" imgW="5574960" imgH="380880" progId="">
                  <p:embed/>
                </p:oleObj>
              </mc:Choice>
              <mc:Fallback>
                <p:oleObj name="Equation" r:id="rId13" imgW="5574960" imgH="380880" progId="">
                  <p:embed/>
                  <p:pic>
                    <p:nvPicPr>
                      <p:cNvPr id="0" name="Object 10"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95400" y="6324600"/>
                        <a:ext cx="5575300" cy="381000"/>
                      </a:xfrm>
                      <a:prstGeom prst="rect">
                        <a:avLst/>
                      </a:prstGeom>
                      <a:blipFill dpi="0" rotWithShape="0">
                        <a:blip r:embed="rId6"/>
                        <a:srcRect/>
                        <a:tile tx="0" ty="0" sx="100000" sy="100000" flip="none" algn="tl"/>
                      </a:blipFill>
                    </p:spPr>
                  </p:pic>
                </p:oleObj>
              </mc:Fallback>
            </mc:AlternateContent>
          </a:graphicData>
        </a:graphic>
      </p:graphicFrame>
      <p:sp>
        <p:nvSpPr>
          <p:cNvPr id="119863" name="Slide Number Placeholder 11"/>
          <p:cNvSpPr>
            <a:spLocks noGrp="1"/>
          </p:cNvSpPr>
          <p:nvPr>
            <p:ph type="sldNum" sz="quarter" idx="12"/>
          </p:nvPr>
        </p:nvSpPr>
        <p:spPr>
          <a:noFill/>
        </p:spPr>
        <p:txBody>
          <a:bodyPr/>
          <a:lstStyle/>
          <a:p>
            <a:fld id="{44643B74-ADD0-4D95-B853-802CE8E7CF5D}" type="slidenum">
              <a:rPr lang="ar-SA" smtClean="0">
                <a:latin typeface="Arial" pitchFamily="34" charset="0"/>
                <a:cs typeface="Arial" pitchFamily="34" charset="0"/>
              </a:rPr>
              <a:pPr/>
              <a:t>663</a:t>
            </a:fld>
            <a:endParaRPr lang="en-US" smtClean="0">
              <a:latin typeface="Arial" pitchFamily="34" charset="0"/>
              <a:cs typeface="Arial" pitchFamily="34" charset="0"/>
            </a:endParaRPr>
          </a:p>
        </p:txBody>
      </p:sp>
      <p:sp>
        <p:nvSpPr>
          <p:cNvPr id="119864" name="Rectangle 4"/>
          <p:cNvSpPr>
            <a:spLocks noChangeArrowheads="1"/>
          </p:cNvSpPr>
          <p:nvPr/>
        </p:nvSpPr>
        <p:spPr bwMode="auto">
          <a:xfrm>
            <a:off x="2987675" y="3141663"/>
            <a:ext cx="412750" cy="369887"/>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
        <p:nvSpPr>
          <p:cNvPr id="119865" name="Rectangle 4"/>
          <p:cNvSpPr>
            <a:spLocks noChangeArrowheads="1"/>
          </p:cNvSpPr>
          <p:nvPr/>
        </p:nvSpPr>
        <p:spPr bwMode="auto">
          <a:xfrm rot="10800000">
            <a:off x="2987675" y="3213100"/>
            <a:ext cx="412750" cy="369888"/>
          </a:xfrm>
          <a:prstGeom prst="rect">
            <a:avLst/>
          </a:prstGeom>
          <a:noFill/>
          <a:ln w="9525">
            <a:solidFill>
              <a:srgbClr val="92D050"/>
            </a:solidFill>
            <a:miter lim="800000"/>
            <a:headEnd/>
            <a:tailEnd/>
          </a:ln>
        </p:spPr>
        <p:txBody>
          <a:bodyPr wrap="none">
            <a:spAutoFit/>
          </a:bodyPr>
          <a:lstStyle/>
          <a:p>
            <a:r>
              <a:rPr lang="en-US">
                <a:solidFill>
                  <a:srgbClr val="FFFF00"/>
                </a:solidFill>
                <a:sym typeface="Symbol" pitchFamily="18" charset="2"/>
              </a:rPr>
              <a:t></a:t>
            </a:r>
            <a:endParaRPr lang="en-US">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amond(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amond(i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amond(in)">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2" descr="Brown marble"/>
          <p:cNvGraphicFramePr>
            <a:graphicFrameLocks noChangeAspect="1"/>
          </p:cNvGraphicFramePr>
          <p:nvPr/>
        </p:nvGraphicFramePr>
        <p:xfrm>
          <a:off x="1847850" y="1524000"/>
          <a:ext cx="5321300" cy="863600"/>
        </p:xfrm>
        <a:graphic>
          <a:graphicData uri="http://schemas.openxmlformats.org/presentationml/2006/ole">
            <mc:AlternateContent xmlns:mc="http://schemas.openxmlformats.org/markup-compatibility/2006">
              <mc:Choice xmlns:v="urn:schemas-microsoft-com:vml" Requires="v">
                <p:oleObj spid="_x0000_s120842" name="Equation" r:id="rId4" imgW="5321160" imgH="863280" progId="">
                  <p:embed/>
                </p:oleObj>
              </mc:Choice>
              <mc:Fallback>
                <p:oleObj name="Equation" r:id="rId4" imgW="5321160" imgH="86328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7850" y="1524000"/>
                        <a:ext cx="5321300" cy="8636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 name="Object 3" descr="Brown marble"/>
          <p:cNvGraphicFramePr>
            <a:graphicFrameLocks noChangeAspect="1"/>
          </p:cNvGraphicFramePr>
          <p:nvPr/>
        </p:nvGraphicFramePr>
        <p:xfrm>
          <a:off x="2819400" y="2870200"/>
          <a:ext cx="3378200" cy="419100"/>
        </p:xfrm>
        <a:graphic>
          <a:graphicData uri="http://schemas.openxmlformats.org/presentationml/2006/ole">
            <mc:AlternateContent xmlns:mc="http://schemas.openxmlformats.org/markup-compatibility/2006">
              <mc:Choice xmlns:v="urn:schemas-microsoft-com:vml" Requires="v">
                <p:oleObj spid="_x0000_s120843" name="Equation" r:id="rId7" imgW="3377880" imgH="419040" progId="">
                  <p:embed/>
                </p:oleObj>
              </mc:Choice>
              <mc:Fallback>
                <p:oleObj name="Equation" r:id="rId7" imgW="3377880" imgH="41904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19400" y="2870200"/>
                        <a:ext cx="3378200" cy="4191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8" name="Object 4" descr="Brown marble"/>
          <p:cNvGraphicFramePr>
            <a:graphicFrameLocks noChangeAspect="1"/>
          </p:cNvGraphicFramePr>
          <p:nvPr/>
        </p:nvGraphicFramePr>
        <p:xfrm>
          <a:off x="1562100" y="3771900"/>
          <a:ext cx="5892800" cy="863600"/>
        </p:xfrm>
        <a:graphic>
          <a:graphicData uri="http://schemas.openxmlformats.org/presentationml/2006/ole">
            <mc:AlternateContent xmlns:mc="http://schemas.openxmlformats.org/markup-compatibility/2006">
              <mc:Choice xmlns:v="urn:schemas-microsoft-com:vml" Requires="v">
                <p:oleObj spid="_x0000_s120844" name="Equation" r:id="rId9" imgW="5892480" imgH="863280" progId="">
                  <p:embed/>
                </p:oleObj>
              </mc:Choice>
              <mc:Fallback>
                <p:oleObj name="Equation" r:id="rId9" imgW="5892480" imgH="863280" progId="">
                  <p:embed/>
                  <p:pic>
                    <p:nvPicPr>
                      <p:cNvPr id="0" name="Object 4"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62100" y="3771900"/>
                        <a:ext cx="5892800" cy="8636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9" name="Object 5" descr="Brown marble"/>
          <p:cNvGraphicFramePr>
            <a:graphicFrameLocks noChangeAspect="1"/>
          </p:cNvGraphicFramePr>
          <p:nvPr/>
        </p:nvGraphicFramePr>
        <p:xfrm>
          <a:off x="1657350" y="5118100"/>
          <a:ext cx="6267450" cy="488950"/>
        </p:xfrm>
        <a:graphic>
          <a:graphicData uri="http://schemas.openxmlformats.org/presentationml/2006/ole">
            <mc:AlternateContent xmlns:mc="http://schemas.openxmlformats.org/markup-compatibility/2006">
              <mc:Choice xmlns:v="urn:schemas-microsoft-com:vml" Requires="v">
                <p:oleObj spid="_x0000_s120845" name="Equation" r:id="rId11" imgW="5702040" imgH="444240" progId="">
                  <p:embed/>
                </p:oleObj>
              </mc:Choice>
              <mc:Fallback>
                <p:oleObj name="Equation" r:id="rId11" imgW="5702040" imgH="444240" progId="">
                  <p:embed/>
                  <p:pic>
                    <p:nvPicPr>
                      <p:cNvPr id="0" name="Object 5"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57350" y="5118100"/>
                        <a:ext cx="6267450" cy="488950"/>
                      </a:xfrm>
                      <a:prstGeom prst="rect">
                        <a:avLst/>
                      </a:prstGeom>
                      <a:blipFill dpi="0" rotWithShape="0">
                        <a:blip r:embed="rId6"/>
                        <a:srcRect/>
                        <a:tile tx="0" ty="0" sx="100000" sy="100000" flip="none" algn="tl"/>
                      </a:blipFill>
                    </p:spPr>
                  </p:pic>
                </p:oleObj>
              </mc:Fallback>
            </mc:AlternateContent>
          </a:graphicData>
        </a:graphic>
      </p:graphicFrame>
      <p:sp>
        <p:nvSpPr>
          <p:cNvPr id="10" name="TextBox 9"/>
          <p:cNvSpPr txBox="1"/>
          <p:nvPr/>
        </p:nvSpPr>
        <p:spPr>
          <a:xfrm>
            <a:off x="381000" y="685800"/>
            <a:ext cx="4273550" cy="461963"/>
          </a:xfrm>
          <a:prstGeom prst="rect">
            <a:avLst/>
          </a:prstGeom>
          <a:noFill/>
        </p:spPr>
        <p:txBody>
          <a:bodyPr wrap="none">
            <a:spAutoFit/>
          </a:bodyPr>
          <a:lstStyle/>
          <a:p>
            <a:pPr>
              <a:defRPr/>
            </a:pPr>
            <a:r>
              <a:rPr lang="en-US" sz="2400" dirty="0">
                <a:latin typeface="Arial" charset="0"/>
              </a:rPr>
              <a:t>pH of 0.25 M Sodium Acetate,</a:t>
            </a:r>
            <a:endParaRPr lang="en-US" sz="2400" dirty="0">
              <a:latin typeface="+mn-lt"/>
            </a:endParaRPr>
          </a:p>
        </p:txBody>
      </p:sp>
      <p:sp>
        <p:nvSpPr>
          <p:cNvPr id="120839" name="Slide Number Placeholder 10"/>
          <p:cNvSpPr>
            <a:spLocks noGrp="1"/>
          </p:cNvSpPr>
          <p:nvPr>
            <p:ph type="sldNum" sz="quarter" idx="12"/>
          </p:nvPr>
        </p:nvSpPr>
        <p:spPr>
          <a:noFill/>
        </p:spPr>
        <p:txBody>
          <a:bodyPr/>
          <a:lstStyle/>
          <a:p>
            <a:fld id="{399A45D6-D796-486D-BAEA-DA5358CE9BA2}" type="slidenum">
              <a:rPr lang="ar-SA" smtClean="0">
                <a:latin typeface="Arial" pitchFamily="34" charset="0"/>
                <a:cs typeface="Arial" pitchFamily="34" charset="0"/>
              </a:rPr>
              <a:pPr/>
              <a:t>664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amond(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Content Placeholder 2"/>
          <p:cNvSpPr>
            <a:spLocks noGrp="1"/>
          </p:cNvSpPr>
          <p:nvPr>
            <p:ph idx="1"/>
          </p:nvPr>
        </p:nvSpPr>
        <p:spPr>
          <a:xfrm>
            <a:off x="76200" y="188913"/>
            <a:ext cx="9067800" cy="4267200"/>
          </a:xfrm>
        </p:spPr>
        <p:txBody>
          <a:bodyPr/>
          <a:lstStyle/>
          <a:p>
            <a:pPr marL="0" indent="0" algn="l" rtl="0" eaLnBrk="1" hangingPunct="1">
              <a:buFont typeface="Wingdings" pitchFamily="2" charset="2"/>
              <a:buNone/>
            </a:pPr>
            <a:r>
              <a:rPr lang="en-US" sz="2000" smtClean="0"/>
              <a:t>Ex: What is the pH of a buffer formed by adding 0.15 mol of acetic acid and 0.25 mol of sodium acetate to 1.5 L of water?</a:t>
            </a:r>
          </a:p>
          <a:p>
            <a:pPr marL="0" indent="0" algn="l" rtl="0" eaLnBrk="1" hangingPunct="1">
              <a:buFont typeface="Wingdings" pitchFamily="2" charset="2"/>
              <a:buNone/>
            </a:pPr>
            <a:r>
              <a:rPr lang="en-US" sz="2000" smtClean="0"/>
              <a:t>Both the acid and salt forms are added to the solution at somewhat equal concentrations </a:t>
            </a:r>
          </a:p>
          <a:p>
            <a:pPr marL="0" indent="0" algn="l" rtl="0" eaLnBrk="1" hangingPunct="1">
              <a:buFont typeface="Wingdings" pitchFamily="2" charset="2"/>
              <a:buNone/>
            </a:pPr>
            <a:r>
              <a:rPr lang="en-US" sz="2000" smtClean="0"/>
              <a:t>Neither form has much of a tendency to react</a:t>
            </a:r>
          </a:p>
          <a:p>
            <a:pPr marL="0" indent="0" algn="l" rtl="0" eaLnBrk="1" hangingPunct="1">
              <a:buFont typeface="Wingdings" pitchFamily="2" charset="2"/>
              <a:buNone/>
            </a:pPr>
            <a:r>
              <a:rPr lang="en-US" sz="2000" smtClean="0"/>
              <a:t> Dissociation of either form is opposed in bi-directional process  </a:t>
            </a:r>
          </a:p>
          <a:p>
            <a:pPr marL="0" indent="0" algn="l" rtl="0" eaLnBrk="1" hangingPunct="1">
              <a:buFont typeface="Wingdings" pitchFamily="2" charset="2"/>
              <a:buNone/>
            </a:pPr>
            <a:r>
              <a:rPr lang="en-US" sz="2000" smtClean="0"/>
              <a:t>The final concentrations will approximately equal the initial concentrations</a:t>
            </a:r>
          </a:p>
        </p:txBody>
      </p:sp>
      <p:graphicFrame>
        <p:nvGraphicFramePr>
          <p:cNvPr id="7170" name="Object 2" descr="Brown marble"/>
          <p:cNvGraphicFramePr>
            <a:graphicFrameLocks noChangeAspect="1"/>
          </p:cNvGraphicFramePr>
          <p:nvPr/>
        </p:nvGraphicFramePr>
        <p:xfrm>
          <a:off x="179388" y="2781300"/>
          <a:ext cx="4076700" cy="330200"/>
        </p:xfrm>
        <a:graphic>
          <a:graphicData uri="http://schemas.openxmlformats.org/presentationml/2006/ole">
            <mc:AlternateContent xmlns:mc="http://schemas.openxmlformats.org/markup-compatibility/2006">
              <mc:Choice xmlns:v="urn:schemas-microsoft-com:vml" Requires="v">
                <p:oleObj spid="_x0000_s121870" name="Equation" r:id="rId4" imgW="4076640" imgH="330120" progId="">
                  <p:embed/>
                </p:oleObj>
              </mc:Choice>
              <mc:Fallback>
                <p:oleObj name="Equation" r:id="rId4" imgW="4076640" imgH="33012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388" y="2781300"/>
                        <a:ext cx="4076700" cy="3302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171" name="Object 3" descr="Brown marble"/>
          <p:cNvGraphicFramePr>
            <a:graphicFrameLocks noChangeAspect="1"/>
          </p:cNvGraphicFramePr>
          <p:nvPr/>
        </p:nvGraphicFramePr>
        <p:xfrm>
          <a:off x="4859338" y="2708275"/>
          <a:ext cx="4114800" cy="419100"/>
        </p:xfrm>
        <a:graphic>
          <a:graphicData uri="http://schemas.openxmlformats.org/presentationml/2006/ole">
            <mc:AlternateContent xmlns:mc="http://schemas.openxmlformats.org/markup-compatibility/2006">
              <mc:Choice xmlns:v="urn:schemas-microsoft-com:vml" Requires="v">
                <p:oleObj spid="_x0000_s121871" name="Equation" r:id="rId7" imgW="4114800" imgH="419040" progId="">
                  <p:embed/>
                </p:oleObj>
              </mc:Choice>
              <mc:Fallback>
                <p:oleObj name="Equation" r:id="rId7" imgW="4114800" imgH="41904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9338" y="2708275"/>
                        <a:ext cx="4114800" cy="4191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172" name="Object 4" descr="Brown marble"/>
          <p:cNvGraphicFramePr>
            <a:graphicFrameLocks noChangeAspect="1"/>
          </p:cNvGraphicFramePr>
          <p:nvPr/>
        </p:nvGraphicFramePr>
        <p:xfrm>
          <a:off x="1547813" y="3141663"/>
          <a:ext cx="5981700" cy="444500"/>
        </p:xfrm>
        <a:graphic>
          <a:graphicData uri="http://schemas.openxmlformats.org/presentationml/2006/ole">
            <mc:AlternateContent xmlns:mc="http://schemas.openxmlformats.org/markup-compatibility/2006">
              <mc:Choice xmlns:v="urn:schemas-microsoft-com:vml" Requires="v">
                <p:oleObj spid="_x0000_s121872" name="Equation" r:id="rId9" imgW="5981400" imgH="444240" progId="">
                  <p:embed/>
                </p:oleObj>
              </mc:Choice>
              <mc:Fallback>
                <p:oleObj name="Equation" r:id="rId9" imgW="5981400" imgH="444240" progId="">
                  <p:embed/>
                  <p:pic>
                    <p:nvPicPr>
                      <p:cNvPr id="0" name="Object 4"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47813" y="3141663"/>
                        <a:ext cx="59817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173" name="Object 5" descr="Brown marble"/>
          <p:cNvGraphicFramePr>
            <a:graphicFrameLocks noChangeAspect="1"/>
          </p:cNvGraphicFramePr>
          <p:nvPr/>
        </p:nvGraphicFramePr>
        <p:xfrm>
          <a:off x="1752600" y="3733800"/>
          <a:ext cx="5067300" cy="444500"/>
        </p:xfrm>
        <a:graphic>
          <a:graphicData uri="http://schemas.openxmlformats.org/presentationml/2006/ole">
            <mc:AlternateContent xmlns:mc="http://schemas.openxmlformats.org/markup-compatibility/2006">
              <mc:Choice xmlns:v="urn:schemas-microsoft-com:vml" Requires="v">
                <p:oleObj spid="_x0000_s121873" name="Equation" r:id="rId11" imgW="5067000" imgH="444240" progId="">
                  <p:embed/>
                </p:oleObj>
              </mc:Choice>
              <mc:Fallback>
                <p:oleObj name="Equation" r:id="rId11" imgW="5067000" imgH="444240" progId="">
                  <p:embed/>
                  <p:pic>
                    <p:nvPicPr>
                      <p:cNvPr id="0" name="Object 5"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52600" y="3733800"/>
                        <a:ext cx="50673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8194" name="Object 6" descr="Brown marble"/>
          <p:cNvGraphicFramePr>
            <a:graphicFrameLocks noChangeAspect="1"/>
          </p:cNvGraphicFramePr>
          <p:nvPr/>
        </p:nvGraphicFramePr>
        <p:xfrm>
          <a:off x="2438400" y="4267200"/>
          <a:ext cx="3187700" cy="914400"/>
        </p:xfrm>
        <a:graphic>
          <a:graphicData uri="http://schemas.openxmlformats.org/presentationml/2006/ole">
            <mc:AlternateContent xmlns:mc="http://schemas.openxmlformats.org/markup-compatibility/2006">
              <mc:Choice xmlns:v="urn:schemas-microsoft-com:vml" Requires="v">
                <p:oleObj spid="_x0000_s121874" name="Equation" r:id="rId13" imgW="3187440" imgH="914400" progId="">
                  <p:embed/>
                </p:oleObj>
              </mc:Choice>
              <mc:Fallback>
                <p:oleObj name="Equation" r:id="rId13" imgW="3187440" imgH="914400" progId="">
                  <p:embed/>
                  <p:pic>
                    <p:nvPicPr>
                      <p:cNvPr id="0" name="Object 6"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38400" y="4267200"/>
                        <a:ext cx="3187700" cy="9144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8195" name="Object 7" descr="Brown marble"/>
          <p:cNvGraphicFramePr>
            <a:graphicFrameLocks noChangeAspect="1"/>
          </p:cNvGraphicFramePr>
          <p:nvPr/>
        </p:nvGraphicFramePr>
        <p:xfrm>
          <a:off x="762000" y="5257800"/>
          <a:ext cx="7518400" cy="1244600"/>
        </p:xfrm>
        <a:graphic>
          <a:graphicData uri="http://schemas.openxmlformats.org/presentationml/2006/ole">
            <mc:AlternateContent xmlns:mc="http://schemas.openxmlformats.org/markup-compatibility/2006">
              <mc:Choice xmlns:v="urn:schemas-microsoft-com:vml" Requires="v">
                <p:oleObj spid="_x0000_s121875" name="Equation" r:id="rId15" imgW="7518240" imgH="1244520" progId="">
                  <p:embed/>
                </p:oleObj>
              </mc:Choice>
              <mc:Fallback>
                <p:oleObj name="Equation" r:id="rId15" imgW="7518240" imgH="1244520" progId="">
                  <p:embed/>
                  <p:pic>
                    <p:nvPicPr>
                      <p:cNvPr id="0" name="Object 7" descr="Brown marbl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62000" y="5257800"/>
                        <a:ext cx="7518400" cy="1244600"/>
                      </a:xfrm>
                      <a:prstGeom prst="rect">
                        <a:avLst/>
                      </a:prstGeom>
                      <a:blipFill dpi="0" rotWithShape="0">
                        <a:blip r:embed="rId6"/>
                        <a:srcRect/>
                        <a:tile tx="0" ty="0" sx="100000" sy="100000" flip="none" algn="tl"/>
                      </a:blipFill>
                    </p:spPr>
                  </p:pic>
                </p:oleObj>
              </mc:Fallback>
            </mc:AlternateContent>
          </a:graphicData>
        </a:graphic>
      </p:graphicFrame>
      <p:sp>
        <p:nvSpPr>
          <p:cNvPr id="121865" name="Slide Number Placeholder 8"/>
          <p:cNvSpPr>
            <a:spLocks noGrp="1"/>
          </p:cNvSpPr>
          <p:nvPr>
            <p:ph type="sldNum" sz="quarter" idx="12"/>
          </p:nvPr>
        </p:nvSpPr>
        <p:spPr>
          <a:xfrm>
            <a:off x="0" y="6237288"/>
            <a:ext cx="2133600" cy="476250"/>
          </a:xfrm>
          <a:noFill/>
        </p:spPr>
        <p:txBody>
          <a:bodyPr/>
          <a:lstStyle/>
          <a:p>
            <a:fld id="{FEE6C892-322C-423C-BD58-3AE3A1F7092A}" type="slidenum">
              <a:rPr lang="ar-SA" smtClean="0">
                <a:latin typeface="Arial" pitchFamily="34" charset="0"/>
                <a:cs typeface="Arial" pitchFamily="34" charset="0"/>
              </a:rPr>
              <a:pPr/>
              <a:t>665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175">
                                            <p:txEl>
                                              <p:pRg st="1" end="1"/>
                                            </p:txEl>
                                          </p:spTgt>
                                        </p:tgtEl>
                                        <p:attrNameLst>
                                          <p:attrName>style.visibility</p:attrName>
                                        </p:attrNameLst>
                                      </p:cBhvr>
                                      <p:to>
                                        <p:strVal val="visible"/>
                                      </p:to>
                                    </p:set>
                                    <p:animEffect transition="in" filter="diamond(in)">
                                      <p:cBhvr>
                                        <p:cTn id="7" dur="500"/>
                                        <p:tgtEl>
                                          <p:spTgt spid="71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175">
                                            <p:txEl>
                                              <p:pRg st="2" end="2"/>
                                            </p:txEl>
                                          </p:spTgt>
                                        </p:tgtEl>
                                        <p:attrNameLst>
                                          <p:attrName>style.visibility</p:attrName>
                                        </p:attrNameLst>
                                      </p:cBhvr>
                                      <p:to>
                                        <p:strVal val="visible"/>
                                      </p:to>
                                    </p:set>
                                    <p:animEffect transition="in" filter="diamond(in)">
                                      <p:cBhvr>
                                        <p:cTn id="12" dur="500"/>
                                        <p:tgtEl>
                                          <p:spTgt spid="717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7175">
                                            <p:txEl>
                                              <p:pRg st="3" end="3"/>
                                            </p:txEl>
                                          </p:spTgt>
                                        </p:tgtEl>
                                        <p:attrNameLst>
                                          <p:attrName>style.visibility</p:attrName>
                                        </p:attrNameLst>
                                      </p:cBhvr>
                                      <p:to>
                                        <p:strVal val="visible"/>
                                      </p:to>
                                    </p:set>
                                    <p:animEffect transition="in" filter="diamond(in)">
                                      <p:cBhvr>
                                        <p:cTn id="17" dur="500"/>
                                        <p:tgtEl>
                                          <p:spTgt spid="717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7175">
                                            <p:txEl>
                                              <p:pRg st="4" end="4"/>
                                            </p:txEl>
                                          </p:spTgt>
                                        </p:tgtEl>
                                        <p:attrNameLst>
                                          <p:attrName>style.visibility</p:attrName>
                                        </p:attrNameLst>
                                      </p:cBhvr>
                                      <p:to>
                                        <p:strVal val="visible"/>
                                      </p:to>
                                    </p:set>
                                    <p:animEffect transition="in" filter="diamond(in)">
                                      <p:cBhvr>
                                        <p:cTn id="22" dur="500"/>
                                        <p:tgtEl>
                                          <p:spTgt spid="717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7170"/>
                                        </p:tgtEl>
                                        <p:attrNameLst>
                                          <p:attrName>style.visibility</p:attrName>
                                        </p:attrNameLst>
                                      </p:cBhvr>
                                      <p:to>
                                        <p:strVal val="visible"/>
                                      </p:to>
                                    </p:set>
                                    <p:animEffect transition="in" filter="diamond(in)">
                                      <p:cBhvr>
                                        <p:cTn id="27" dur="500"/>
                                        <p:tgtEl>
                                          <p:spTgt spid="7170"/>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7171"/>
                                        </p:tgtEl>
                                        <p:attrNameLst>
                                          <p:attrName>style.visibility</p:attrName>
                                        </p:attrNameLst>
                                      </p:cBhvr>
                                      <p:to>
                                        <p:strVal val="visible"/>
                                      </p:to>
                                    </p:set>
                                    <p:animEffect transition="in" filter="diamond(in)">
                                      <p:cBhvr>
                                        <p:cTn id="32" dur="500"/>
                                        <p:tgtEl>
                                          <p:spTgt spid="7171"/>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7172"/>
                                        </p:tgtEl>
                                        <p:attrNameLst>
                                          <p:attrName>style.visibility</p:attrName>
                                        </p:attrNameLst>
                                      </p:cBhvr>
                                      <p:to>
                                        <p:strVal val="visible"/>
                                      </p:to>
                                    </p:set>
                                    <p:animEffect transition="in" filter="diamond(in)">
                                      <p:cBhvr>
                                        <p:cTn id="37" dur="500"/>
                                        <p:tgtEl>
                                          <p:spTgt spid="7172"/>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7173"/>
                                        </p:tgtEl>
                                        <p:attrNameLst>
                                          <p:attrName>style.visibility</p:attrName>
                                        </p:attrNameLst>
                                      </p:cBhvr>
                                      <p:to>
                                        <p:strVal val="visible"/>
                                      </p:to>
                                    </p:set>
                                    <p:animEffect transition="in" filter="diamond(in)">
                                      <p:cBhvr>
                                        <p:cTn id="42" dur="500"/>
                                        <p:tgtEl>
                                          <p:spTgt spid="7173"/>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8194"/>
                                        </p:tgtEl>
                                        <p:attrNameLst>
                                          <p:attrName>style.visibility</p:attrName>
                                        </p:attrNameLst>
                                      </p:cBhvr>
                                      <p:to>
                                        <p:strVal val="visible"/>
                                      </p:to>
                                    </p:set>
                                    <p:animEffect transition="in" filter="diamond(in)">
                                      <p:cBhvr>
                                        <p:cTn id="47" dur="500"/>
                                        <p:tgtEl>
                                          <p:spTgt spid="8194"/>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nodeType="clickEffect">
                                  <p:stCondLst>
                                    <p:cond delay="0"/>
                                  </p:stCondLst>
                                  <p:childTnLst>
                                    <p:set>
                                      <p:cBhvr>
                                        <p:cTn id="51" dur="1" fill="hold">
                                          <p:stCondLst>
                                            <p:cond delay="0"/>
                                          </p:stCondLst>
                                        </p:cTn>
                                        <p:tgtEl>
                                          <p:spTgt spid="8195"/>
                                        </p:tgtEl>
                                        <p:attrNameLst>
                                          <p:attrName>style.visibility</p:attrName>
                                        </p:attrNameLst>
                                      </p:cBhvr>
                                      <p:to>
                                        <p:strVal val="visible"/>
                                      </p:to>
                                    </p:set>
                                    <p:animEffect transition="in" filter="diamond(in)">
                                      <p:cBhvr>
                                        <p:cTn id="52" dur="5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298" name="Rectangle 3"/>
          <p:cNvSpPr>
            <a:spLocks noGrp="1" noChangeArrowheads="1"/>
          </p:cNvSpPr>
          <p:nvPr>
            <p:ph type="body" idx="1"/>
          </p:nvPr>
        </p:nvSpPr>
        <p:spPr>
          <a:xfrm>
            <a:off x="304800" y="0"/>
            <a:ext cx="8229600" cy="2590800"/>
          </a:xfrm>
        </p:spPr>
        <p:txBody>
          <a:bodyPr/>
          <a:lstStyle/>
          <a:p>
            <a:pPr algn="l" rtl="0" eaLnBrk="1" hangingPunct="1">
              <a:buFontTx/>
              <a:buNone/>
            </a:pPr>
            <a:r>
              <a:rPr lang="en-US" sz="2800" smtClean="0"/>
              <a:t>	Ex: A buffer is made by adding 0.300 mol HC</a:t>
            </a:r>
            <a:r>
              <a:rPr lang="en-US" sz="2800" baseline="-25000" smtClean="0"/>
              <a:t>2</a:t>
            </a:r>
            <a:r>
              <a:rPr lang="en-US" sz="2800" smtClean="0"/>
              <a:t>H</a:t>
            </a:r>
            <a:r>
              <a:rPr lang="en-US" sz="2800" baseline="-25000" smtClean="0"/>
              <a:t>3</a:t>
            </a:r>
            <a:r>
              <a:rPr lang="en-US" sz="2800" smtClean="0"/>
              <a:t>O</a:t>
            </a:r>
            <a:r>
              <a:rPr lang="en-US" sz="2800" baseline="-25000" smtClean="0"/>
              <a:t>2</a:t>
            </a:r>
            <a:r>
              <a:rPr lang="en-US" sz="2800" smtClean="0"/>
              <a:t> and 0.300 mol NaC</a:t>
            </a:r>
            <a:r>
              <a:rPr lang="en-US" sz="2800" baseline="-25000" smtClean="0"/>
              <a:t>2</a:t>
            </a:r>
            <a:r>
              <a:rPr lang="en-US" sz="2800" smtClean="0"/>
              <a:t>H</a:t>
            </a:r>
            <a:r>
              <a:rPr lang="en-US" sz="2800" baseline="-25000" smtClean="0"/>
              <a:t>3</a:t>
            </a:r>
            <a:r>
              <a:rPr lang="en-US" sz="2800" smtClean="0"/>
              <a:t>O</a:t>
            </a:r>
            <a:r>
              <a:rPr lang="en-US" sz="2800" baseline="-25000" smtClean="0"/>
              <a:t>2</a:t>
            </a:r>
            <a:r>
              <a:rPr lang="en-US" sz="2800" smtClean="0"/>
              <a:t> to enough water to make 1.00 L of solution.  The pH of the buffer is 4.74.  Calculate the pH of this solution after 0.020 mol of NaOH is added.</a:t>
            </a:r>
          </a:p>
        </p:txBody>
      </p:sp>
      <p:sp>
        <p:nvSpPr>
          <p:cNvPr id="5" name="Rectangle 3"/>
          <p:cNvSpPr txBox="1">
            <a:spLocks noChangeArrowheads="1"/>
          </p:cNvSpPr>
          <p:nvPr/>
        </p:nvSpPr>
        <p:spPr bwMode="auto">
          <a:xfrm>
            <a:off x="0" y="2514600"/>
            <a:ext cx="8305800" cy="2667000"/>
          </a:xfrm>
          <a:prstGeom prst="rect">
            <a:avLst/>
          </a:prstGeom>
          <a:noFill/>
          <a:ln w="9525">
            <a:noFill/>
            <a:miter lim="800000"/>
            <a:headEnd/>
            <a:tailEnd/>
          </a:ln>
        </p:spPr>
        <p:txBody>
          <a:bodyPr/>
          <a:lstStyle/>
          <a:p>
            <a:pPr marL="342900" indent="-342900" rtl="0">
              <a:spcBef>
                <a:spcPct val="20000"/>
              </a:spcBef>
              <a:defRPr/>
            </a:pPr>
            <a:r>
              <a:rPr lang="en-US" dirty="0">
                <a:latin typeface="+mn-lt"/>
                <a:cs typeface="+mn-cs"/>
              </a:rPr>
              <a:t>	Before the reaction, since </a:t>
            </a:r>
          </a:p>
          <a:p>
            <a:pPr marL="342900" indent="-342900" rtl="0">
              <a:spcBef>
                <a:spcPct val="20000"/>
              </a:spcBef>
              <a:defRPr/>
            </a:pPr>
            <a:r>
              <a:rPr lang="en-US" dirty="0">
                <a:latin typeface="+mn-lt"/>
                <a:cs typeface="+mn-cs"/>
              </a:rPr>
              <a:t>mol HC</a:t>
            </a:r>
            <a:r>
              <a:rPr lang="en-US" baseline="-25000" dirty="0">
                <a:latin typeface="+mn-lt"/>
                <a:cs typeface="+mn-cs"/>
              </a:rPr>
              <a:t>2</a:t>
            </a:r>
            <a:r>
              <a:rPr lang="en-US" dirty="0">
                <a:latin typeface="+mn-lt"/>
                <a:cs typeface="+mn-cs"/>
              </a:rPr>
              <a:t>H</a:t>
            </a:r>
            <a:r>
              <a:rPr lang="en-US" baseline="-25000" dirty="0">
                <a:latin typeface="+mn-lt"/>
                <a:cs typeface="+mn-cs"/>
              </a:rPr>
              <a:t>3</a:t>
            </a:r>
            <a:r>
              <a:rPr lang="en-US" dirty="0">
                <a:latin typeface="+mn-lt"/>
                <a:cs typeface="+mn-cs"/>
              </a:rPr>
              <a:t>O</a:t>
            </a:r>
            <a:r>
              <a:rPr lang="en-US" baseline="-25000" dirty="0">
                <a:latin typeface="+mn-lt"/>
                <a:cs typeface="+mn-cs"/>
              </a:rPr>
              <a:t>2</a:t>
            </a:r>
            <a:r>
              <a:rPr lang="en-US" dirty="0">
                <a:latin typeface="+mn-lt"/>
                <a:cs typeface="+mn-cs"/>
              </a:rPr>
              <a:t> = mol C</a:t>
            </a:r>
            <a:r>
              <a:rPr lang="en-US" baseline="-25000" dirty="0">
                <a:latin typeface="+mn-lt"/>
                <a:cs typeface="+mn-cs"/>
              </a:rPr>
              <a:t>2</a:t>
            </a:r>
            <a:r>
              <a:rPr lang="en-US" dirty="0">
                <a:latin typeface="+mn-lt"/>
                <a:cs typeface="+mn-cs"/>
              </a:rPr>
              <a:t>H</a:t>
            </a:r>
            <a:r>
              <a:rPr lang="en-US" baseline="-25000" dirty="0">
                <a:latin typeface="+mn-lt"/>
                <a:cs typeface="+mn-cs"/>
              </a:rPr>
              <a:t>3</a:t>
            </a:r>
            <a:r>
              <a:rPr lang="en-US" dirty="0">
                <a:latin typeface="+mn-lt"/>
                <a:cs typeface="+mn-cs"/>
              </a:rPr>
              <a:t>O</a:t>
            </a:r>
            <a:r>
              <a:rPr lang="en-US" baseline="-25000" dirty="0">
                <a:latin typeface="+mn-lt"/>
                <a:cs typeface="+mn-cs"/>
              </a:rPr>
              <a:t>2</a:t>
            </a:r>
            <a:r>
              <a:rPr lang="en-US" baseline="30000" dirty="0">
                <a:latin typeface="+mn-lt"/>
                <a:cs typeface="+mn-cs"/>
              </a:rPr>
              <a:t>−</a:t>
            </a:r>
            <a:endParaRPr lang="en-US" dirty="0">
              <a:latin typeface="+mn-lt"/>
              <a:cs typeface="+mn-cs"/>
            </a:endParaRPr>
          </a:p>
          <a:p>
            <a:pPr marL="342900" indent="-342900" rtl="0">
              <a:spcBef>
                <a:spcPct val="20000"/>
              </a:spcBef>
              <a:defRPr/>
            </a:pPr>
            <a:r>
              <a:rPr lang="en-US" dirty="0">
                <a:latin typeface="+mn-lt"/>
                <a:cs typeface="+mn-cs"/>
              </a:rPr>
              <a:t>pH = </a:t>
            </a:r>
            <a:r>
              <a:rPr lang="en-US" dirty="0" err="1">
                <a:latin typeface="+mn-lt"/>
                <a:cs typeface="+mn-cs"/>
              </a:rPr>
              <a:t>p</a:t>
            </a:r>
            <a:r>
              <a:rPr lang="en-US" i="1" dirty="0" err="1">
                <a:latin typeface="+mn-lt"/>
                <a:cs typeface="+mn-cs"/>
              </a:rPr>
              <a:t>K</a:t>
            </a:r>
            <a:r>
              <a:rPr lang="en-US" i="1" baseline="-25000" dirty="0" err="1">
                <a:latin typeface="+mn-lt"/>
                <a:cs typeface="+mn-cs"/>
              </a:rPr>
              <a:t>a</a:t>
            </a:r>
            <a:r>
              <a:rPr lang="en-US" dirty="0">
                <a:latin typeface="+mn-lt"/>
                <a:cs typeface="+mn-cs"/>
              </a:rPr>
              <a:t> = </a:t>
            </a:r>
            <a:r>
              <a:rPr lang="en-US" dirty="0">
                <a:latin typeface="+mn-lt"/>
              </a:rPr>
              <a:t>−</a:t>
            </a:r>
            <a:r>
              <a:rPr lang="en-US" dirty="0">
                <a:latin typeface="+mn-lt"/>
                <a:cs typeface="+mn-cs"/>
              </a:rPr>
              <a:t>log (1.8 </a:t>
            </a:r>
            <a:r>
              <a:rPr lang="en-US" dirty="0">
                <a:latin typeface="+mn-lt"/>
                <a:cs typeface="+mn-cs"/>
                <a:sym typeface="Symbol" pitchFamily="18" charset="2"/>
              </a:rPr>
              <a:t> 10</a:t>
            </a:r>
            <a:r>
              <a:rPr lang="en-US" baseline="30000" dirty="0">
                <a:latin typeface="+mn-lt"/>
                <a:sym typeface="Symbol" pitchFamily="18" charset="2"/>
              </a:rPr>
              <a:t>−</a:t>
            </a:r>
            <a:r>
              <a:rPr lang="en-US" baseline="30000" dirty="0">
                <a:latin typeface="+mn-lt"/>
                <a:cs typeface="+mn-cs"/>
                <a:sym typeface="Symbol" pitchFamily="18" charset="2"/>
              </a:rPr>
              <a:t>5</a:t>
            </a:r>
            <a:r>
              <a:rPr lang="en-US" dirty="0">
                <a:latin typeface="+mn-lt"/>
                <a:cs typeface="+mn-cs"/>
                <a:sym typeface="Symbol" pitchFamily="18" charset="2"/>
              </a:rPr>
              <a:t>) = 4.74</a:t>
            </a:r>
            <a:endParaRPr lang="en-US" dirty="0">
              <a:latin typeface="+mn-lt"/>
              <a:cs typeface="+mn-cs"/>
            </a:endParaRPr>
          </a:p>
        </p:txBody>
      </p:sp>
      <p:grpSp>
        <p:nvGrpSpPr>
          <p:cNvPr id="2" name="Group 33"/>
          <p:cNvGrpSpPr>
            <a:grpSpLocks/>
          </p:cNvGrpSpPr>
          <p:nvPr/>
        </p:nvGrpSpPr>
        <p:grpSpPr bwMode="auto">
          <a:xfrm>
            <a:off x="1828800" y="4343400"/>
            <a:ext cx="4500563" cy="1066800"/>
            <a:chOff x="1392" y="1824"/>
            <a:chExt cx="2835" cy="672"/>
          </a:xfrm>
        </p:grpSpPr>
        <p:sp>
          <p:nvSpPr>
            <p:cNvPr id="695304" name="Rectangle 29"/>
            <p:cNvSpPr>
              <a:spLocks noChangeArrowheads="1"/>
            </p:cNvSpPr>
            <p:nvPr/>
          </p:nvSpPr>
          <p:spPr bwMode="auto">
            <a:xfrm>
              <a:off x="1392" y="1978"/>
              <a:ext cx="1867" cy="365"/>
            </a:xfrm>
            <a:prstGeom prst="rect">
              <a:avLst/>
            </a:prstGeom>
            <a:noFill/>
            <a:ln w="9525">
              <a:noFill/>
              <a:miter lim="800000"/>
              <a:headEnd/>
              <a:tailEnd/>
            </a:ln>
          </p:spPr>
          <p:txBody>
            <a:bodyPr wrap="none">
              <a:spAutoFit/>
            </a:bodyPr>
            <a:lstStyle/>
            <a:p>
              <a:r>
                <a:rPr lang="en-US"/>
                <a:t>pH = 4.74 + log</a:t>
              </a:r>
            </a:p>
          </p:txBody>
        </p:sp>
        <p:grpSp>
          <p:nvGrpSpPr>
            <p:cNvPr id="695305" name="Group 30"/>
            <p:cNvGrpSpPr>
              <a:grpSpLocks/>
            </p:cNvGrpSpPr>
            <p:nvPr/>
          </p:nvGrpSpPr>
          <p:grpSpPr bwMode="auto">
            <a:xfrm>
              <a:off x="3300" y="1824"/>
              <a:ext cx="927" cy="672"/>
              <a:chOff x="3051" y="1561"/>
              <a:chExt cx="927" cy="672"/>
            </a:xfrm>
          </p:grpSpPr>
          <p:sp>
            <p:nvSpPr>
              <p:cNvPr id="695306" name="Rectangle 31"/>
              <p:cNvSpPr>
                <a:spLocks noChangeArrowheads="1"/>
              </p:cNvSpPr>
              <p:nvPr/>
            </p:nvSpPr>
            <p:spPr bwMode="auto">
              <a:xfrm>
                <a:off x="3051" y="1561"/>
                <a:ext cx="927" cy="672"/>
              </a:xfrm>
              <a:prstGeom prst="rect">
                <a:avLst/>
              </a:prstGeom>
              <a:noFill/>
              <a:ln w="9525">
                <a:noFill/>
                <a:miter lim="800000"/>
                <a:headEnd/>
                <a:tailEnd/>
              </a:ln>
            </p:spPr>
            <p:txBody>
              <a:bodyPr wrap="none">
                <a:spAutoFit/>
              </a:bodyPr>
              <a:lstStyle/>
              <a:p>
                <a:r>
                  <a:rPr lang="en-US"/>
                  <a:t>(0.320)</a:t>
                </a:r>
              </a:p>
              <a:p>
                <a:r>
                  <a:rPr lang="en-US"/>
                  <a:t>(0.200)</a:t>
                </a:r>
              </a:p>
            </p:txBody>
          </p:sp>
          <p:sp>
            <p:nvSpPr>
              <p:cNvPr id="695307" name="Line 32"/>
              <p:cNvSpPr>
                <a:spLocks noChangeShapeType="1"/>
              </p:cNvSpPr>
              <p:nvPr/>
            </p:nvSpPr>
            <p:spPr bwMode="auto">
              <a:xfrm>
                <a:off x="3100" y="1920"/>
                <a:ext cx="816" cy="0"/>
              </a:xfrm>
              <a:prstGeom prst="line">
                <a:avLst/>
              </a:prstGeom>
              <a:noFill/>
              <a:ln w="22225">
                <a:solidFill>
                  <a:srgbClr val="C82E32"/>
                </a:solidFill>
                <a:round/>
                <a:headEnd/>
                <a:tailEnd/>
              </a:ln>
            </p:spPr>
            <p:txBody>
              <a:bodyPr wrap="none" anchor="ctr"/>
              <a:lstStyle/>
              <a:p>
                <a:endParaRPr lang="en-US"/>
              </a:p>
            </p:txBody>
          </p:sp>
        </p:grpSp>
      </p:grpSp>
      <p:sp>
        <p:nvSpPr>
          <p:cNvPr id="11" name="Rectangle 39"/>
          <p:cNvSpPr>
            <a:spLocks noChangeArrowheads="1"/>
          </p:cNvSpPr>
          <p:nvPr/>
        </p:nvSpPr>
        <p:spPr bwMode="auto">
          <a:xfrm>
            <a:off x="2514600" y="5562600"/>
            <a:ext cx="1973263" cy="1077913"/>
          </a:xfrm>
          <a:prstGeom prst="rect">
            <a:avLst/>
          </a:prstGeom>
          <a:noFill/>
          <a:ln w="9525">
            <a:noFill/>
            <a:miter lim="800000"/>
            <a:headEnd/>
            <a:tailEnd/>
          </a:ln>
        </p:spPr>
        <p:txBody>
          <a:bodyPr wrap="none">
            <a:spAutoFit/>
          </a:bodyPr>
          <a:lstStyle/>
          <a:p>
            <a:endParaRPr lang="en-US"/>
          </a:p>
          <a:p>
            <a:r>
              <a:rPr lang="en-US"/>
              <a:t>pH = 4.80</a:t>
            </a:r>
          </a:p>
        </p:txBody>
      </p:sp>
      <p:sp>
        <p:nvSpPr>
          <p:cNvPr id="12" name="Rectangle 35"/>
          <p:cNvSpPr>
            <a:spLocks noChangeArrowheads="1"/>
          </p:cNvSpPr>
          <p:nvPr/>
        </p:nvSpPr>
        <p:spPr bwMode="auto">
          <a:xfrm>
            <a:off x="2438400" y="5410200"/>
            <a:ext cx="3211513" cy="579438"/>
          </a:xfrm>
          <a:prstGeom prst="rect">
            <a:avLst/>
          </a:prstGeom>
          <a:noFill/>
          <a:ln w="9525">
            <a:noFill/>
            <a:miter lim="800000"/>
            <a:headEnd/>
            <a:tailEnd/>
          </a:ln>
        </p:spPr>
        <p:txBody>
          <a:bodyPr wrap="none">
            <a:spAutoFit/>
          </a:bodyPr>
          <a:lstStyle/>
          <a:p>
            <a:pPr rtl="0"/>
            <a:r>
              <a:rPr lang="en-US"/>
              <a:t>pH = 4.74 + 0.06</a:t>
            </a:r>
          </a:p>
        </p:txBody>
      </p:sp>
      <p:sp>
        <p:nvSpPr>
          <p:cNvPr id="695303" name="Slide Number Placeholder 12"/>
          <p:cNvSpPr>
            <a:spLocks noGrp="1"/>
          </p:cNvSpPr>
          <p:nvPr>
            <p:ph type="sldNum" sz="quarter" idx="12"/>
          </p:nvPr>
        </p:nvSpPr>
        <p:spPr>
          <a:noFill/>
        </p:spPr>
        <p:txBody>
          <a:bodyPr/>
          <a:lstStyle/>
          <a:p>
            <a:fld id="{A0D3EC3B-940A-4770-BA47-F3AC0DF5F836}" type="slidenum">
              <a:rPr lang="ar-SA" smtClean="0">
                <a:latin typeface="Arial" pitchFamily="34" charset="0"/>
                <a:cs typeface="Arial" pitchFamily="34" charset="0"/>
              </a:rPr>
              <a:pPr/>
              <a:t>666</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2000"/>
                                        <p:tgtEl>
                                          <p:spTgt spid="5">
                                            <p:txEl>
                                              <p:pRg st="1" end="1"/>
                                            </p:txEl>
                                          </p:spTgt>
                                        </p:tgtEl>
                                      </p:cBhvr>
                                    </p:animEffect>
                                  </p:childTnLst>
                                </p:cTn>
                              </p:par>
                            </p:childTnLst>
                          </p:cTn>
                        </p:par>
                        <p:par>
                          <p:cTn id="8" fill="hold">
                            <p:stCondLst>
                              <p:cond delay="2000"/>
                            </p:stCondLst>
                            <p:childTnLst>
                              <p:par>
                                <p:cTn id="9" presetID="10" presetClass="entr" presetSubtype="0" fill="hold" grpId="0" nodeType="afterEffect">
                                  <p:stCondLst>
                                    <p:cond delay="200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fade">
                                      <p:cBhvr>
                                        <p:cTn id="11" dur="2000"/>
                                        <p:tgtEl>
                                          <p:spTgt spid="5">
                                            <p:txEl>
                                              <p:pRg st="2" end="2"/>
                                            </p:txEl>
                                          </p:spTgt>
                                        </p:tgtEl>
                                      </p:cBhvr>
                                    </p:animEffect>
                                  </p:childTnLst>
                                </p:cTn>
                              </p:par>
                            </p:childTnLst>
                          </p:cTn>
                        </p:par>
                        <p:par>
                          <p:cTn id="12" fill="hold">
                            <p:stCondLst>
                              <p:cond delay="6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2000"/>
                                        <p:tgtEl>
                                          <p:spTgt spid="2"/>
                                        </p:tgtEl>
                                      </p:cBhvr>
                                    </p:animEffect>
                                  </p:childTnLst>
                                </p:cTn>
                              </p:par>
                            </p:childTnLst>
                          </p:cTn>
                        </p:par>
                        <p:par>
                          <p:cTn id="16" fill="hold">
                            <p:stCondLst>
                              <p:cond delay="80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000"/>
                                        <p:tgtEl>
                                          <p:spTgt spid="11"/>
                                        </p:tgtEl>
                                      </p:cBhvr>
                                    </p:animEffect>
                                  </p:childTnLst>
                                </p:cTn>
                              </p:par>
                            </p:childTnLst>
                          </p:cTn>
                        </p:par>
                        <p:par>
                          <p:cTn id="20" fill="hold">
                            <p:stCondLst>
                              <p:cond delay="10000"/>
                            </p:stCondLst>
                            <p:childTnLst>
                              <p:par>
                                <p:cTn id="21" presetID="10" presetClass="entr" presetSubtype="0" fill="hold" grpId="0" nodeType="afterEffect">
                                  <p:stCondLst>
                                    <p:cond delay="20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1" grpId="0"/>
      <p:bldP spid="12" grpId="0"/>
    </p:bldLst>
  </p:timing>
</p:sld>
</file>

<file path=ppt/slides/slide6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6" name="Content Placeholder 2"/>
          <p:cNvSpPr>
            <a:spLocks noGrp="1"/>
          </p:cNvSpPr>
          <p:nvPr>
            <p:ph idx="1"/>
          </p:nvPr>
        </p:nvSpPr>
        <p:spPr>
          <a:xfrm>
            <a:off x="609600" y="228600"/>
            <a:ext cx="8229600" cy="4525963"/>
          </a:xfrm>
        </p:spPr>
        <p:txBody>
          <a:bodyPr/>
          <a:lstStyle/>
          <a:p>
            <a:pPr marL="0" indent="0" algn="l" rtl="0" eaLnBrk="1" hangingPunct="1">
              <a:buFont typeface="Wingdings" pitchFamily="2" charset="2"/>
              <a:buNone/>
            </a:pPr>
            <a:r>
              <a:rPr lang="en-US" sz="2800" smtClean="0"/>
              <a:t>Ex: What is the pH of a buffer solution consisting of 0.50 M CH</a:t>
            </a:r>
            <a:r>
              <a:rPr lang="en-US" sz="2800" baseline="-25000" smtClean="0"/>
              <a:t>3</a:t>
            </a:r>
            <a:r>
              <a:rPr lang="en-US" sz="2800" smtClean="0"/>
              <a:t>COOH (HAc) and 0.50 M CH</a:t>
            </a:r>
            <a:r>
              <a:rPr lang="en-US" sz="2800" baseline="-25000" smtClean="0"/>
              <a:t>3</a:t>
            </a:r>
            <a:r>
              <a:rPr lang="en-US" sz="2800" smtClean="0"/>
              <a:t>COONa (NaAc)?</a:t>
            </a:r>
          </a:p>
          <a:p>
            <a:pPr marL="0" indent="0" algn="ctr" rtl="0" eaLnBrk="1" hangingPunct="1">
              <a:buFont typeface="Wingdings" pitchFamily="2" charset="2"/>
              <a:buNone/>
            </a:pPr>
            <a:r>
              <a:rPr lang="en-US" sz="2800" smtClean="0"/>
              <a:t>K</a:t>
            </a:r>
            <a:r>
              <a:rPr lang="en-US" sz="2800" baseline="-25000" smtClean="0"/>
              <a:t>a</a:t>
            </a:r>
            <a:r>
              <a:rPr lang="en-US" sz="2800" smtClean="0"/>
              <a:t> (CH</a:t>
            </a:r>
            <a:r>
              <a:rPr lang="en-US" sz="2800" baseline="-25000" smtClean="0"/>
              <a:t>3</a:t>
            </a:r>
            <a:r>
              <a:rPr lang="en-US" sz="2800" smtClean="0"/>
              <a:t>COOH) = 1.8 x 10</a:t>
            </a:r>
            <a:r>
              <a:rPr lang="en-US" sz="2800" baseline="30000" smtClean="0"/>
              <a:t>-5</a:t>
            </a:r>
          </a:p>
          <a:p>
            <a:pPr marL="0" indent="0" algn="l" rtl="0" eaLnBrk="1" hangingPunct="1">
              <a:buFont typeface="Wingdings" pitchFamily="2" charset="2"/>
              <a:buNone/>
            </a:pPr>
            <a:endParaRPr lang="en-US" sz="2800" smtClean="0"/>
          </a:p>
        </p:txBody>
      </p:sp>
      <p:graphicFrame>
        <p:nvGraphicFramePr>
          <p:cNvPr id="2050" name="Object 2" descr="Brown marble"/>
          <p:cNvGraphicFramePr>
            <a:graphicFrameLocks noChangeAspect="1"/>
          </p:cNvGraphicFramePr>
          <p:nvPr/>
        </p:nvGraphicFramePr>
        <p:xfrm>
          <a:off x="971550" y="2924175"/>
          <a:ext cx="7326313" cy="406400"/>
        </p:xfrm>
        <a:graphic>
          <a:graphicData uri="http://schemas.openxmlformats.org/presentationml/2006/ole">
            <mc:AlternateContent xmlns:mc="http://schemas.openxmlformats.org/markup-compatibility/2006">
              <mc:Choice xmlns:v="urn:schemas-microsoft-com:vml" Requires="v">
                <p:oleObj spid="_x0000_s122890" name="Equation" r:id="rId4" imgW="8001000" imgH="444240" progId="">
                  <p:embed/>
                </p:oleObj>
              </mc:Choice>
              <mc:Fallback>
                <p:oleObj name="Equation" r:id="rId4" imgW="8001000" imgH="44424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550" y="2924175"/>
                        <a:ext cx="7326313" cy="4064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7" name="Table 6"/>
          <p:cNvGraphicFramePr>
            <a:graphicFrameLocks noGrp="1"/>
          </p:cNvGraphicFramePr>
          <p:nvPr/>
        </p:nvGraphicFramePr>
        <p:xfrm>
          <a:off x="990600" y="3505200"/>
          <a:ext cx="7239001" cy="1219200"/>
        </p:xfrm>
        <a:graphic>
          <a:graphicData uri="http://schemas.openxmlformats.org/drawingml/2006/table">
            <a:tbl>
              <a:tblPr firstRow="1" bandRow="1">
                <a:tableStyleId>{5C22544A-7EE6-4342-B048-85BDC9FD1C3A}</a:tableStyleId>
              </a:tblPr>
              <a:tblGrid>
                <a:gridCol w="1832658"/>
                <a:gridCol w="1099595"/>
                <a:gridCol w="458165"/>
                <a:gridCol w="824696"/>
                <a:gridCol w="458165"/>
                <a:gridCol w="1099595"/>
                <a:gridCol w="366532"/>
                <a:gridCol w="1099595"/>
              </a:tblGrid>
              <a:tr h="304800">
                <a:tc>
                  <a:txBody>
                    <a:bodyPr/>
                    <a:lstStyle/>
                    <a:p>
                      <a:pPr algn="ctr"/>
                      <a:r>
                        <a:rPr lang="en-US" sz="1400" dirty="0" smtClean="0">
                          <a:solidFill>
                            <a:srgbClr val="000000"/>
                          </a:solidFill>
                          <a:latin typeface="+mj-lt"/>
                        </a:rPr>
                        <a:t>Concentration</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HAc(aq)</a:t>
                      </a:r>
                      <a:endParaRPr lang="en-US" sz="1400" baseline="-250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0" dirty="0" smtClean="0">
                          <a:solidFill>
                            <a:srgbClr val="000000"/>
                          </a:solidFill>
                          <a:latin typeface="+mj-lt"/>
                        </a:rPr>
                        <a:t>+</a:t>
                      </a:r>
                      <a:endParaRPr lang="en-US" sz="1400" b="0" baseline="-250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H</a:t>
                      </a:r>
                      <a:r>
                        <a:rPr lang="en-US" sz="1400" baseline="-25000" dirty="0" smtClean="0">
                          <a:solidFill>
                            <a:srgbClr val="000000"/>
                          </a:solidFill>
                          <a:latin typeface="+mj-lt"/>
                        </a:rPr>
                        <a:t>2</a:t>
                      </a:r>
                      <a:r>
                        <a:rPr lang="en-US" sz="1400" dirty="0" smtClean="0">
                          <a:solidFill>
                            <a:srgbClr val="000000"/>
                          </a:solidFill>
                          <a:latin typeface="+mj-lt"/>
                        </a:rPr>
                        <a:t>O(l)</a:t>
                      </a:r>
                      <a:endParaRPr lang="en-US" sz="1400" baseline="-250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sym typeface="Wingdings 3"/>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Ac</a:t>
                      </a:r>
                      <a:r>
                        <a:rPr lang="en-US" sz="1800" baseline="30000" dirty="0" smtClean="0">
                          <a:solidFill>
                            <a:srgbClr val="000000"/>
                          </a:solidFill>
                          <a:latin typeface="+mj-lt"/>
                        </a:rPr>
                        <a:t>-</a:t>
                      </a:r>
                      <a:r>
                        <a:rPr lang="en-US" sz="1400" dirty="0" smtClean="0">
                          <a:solidFill>
                            <a:srgbClr val="000000"/>
                          </a:solidFill>
                          <a:latin typeface="+mj-lt"/>
                        </a:rPr>
                        <a:t>(aq)</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000000"/>
                          </a:solidFill>
                          <a:latin typeface="+mn-lt"/>
                          <a:ea typeface="+mn-ea"/>
                          <a:cs typeface="+mn-cs"/>
                        </a:rPr>
                        <a:t>H</a:t>
                      </a:r>
                      <a:r>
                        <a:rPr lang="en-US" sz="1400" b="1" kern="1200" baseline="-25000" dirty="0" smtClean="0">
                          <a:solidFill>
                            <a:srgbClr val="000000"/>
                          </a:solidFill>
                          <a:latin typeface="+mn-lt"/>
                          <a:ea typeface="+mn-ea"/>
                          <a:cs typeface="+mn-cs"/>
                        </a:rPr>
                        <a:t>3</a:t>
                      </a:r>
                      <a:r>
                        <a:rPr lang="en-US" sz="1400" b="1" kern="1200" dirty="0" smtClean="0">
                          <a:solidFill>
                            <a:srgbClr val="000000"/>
                          </a:solidFill>
                          <a:latin typeface="+mn-lt"/>
                          <a:ea typeface="+mn-ea"/>
                          <a:cs typeface="+mn-cs"/>
                        </a:rPr>
                        <a:t>O</a:t>
                      </a:r>
                      <a:r>
                        <a:rPr lang="en-US" sz="1600" b="1" kern="1200" baseline="30000" dirty="0" smtClean="0">
                          <a:solidFill>
                            <a:srgbClr val="000000"/>
                          </a:solidFill>
                          <a:latin typeface="+mn-lt"/>
                          <a:ea typeface="+mn-ea"/>
                          <a:cs typeface="+mn-cs"/>
                        </a:rPr>
                        <a:t>+</a:t>
                      </a:r>
                      <a:endParaRPr lang="en-US" sz="1400" b="1" kern="1200" baseline="30000" dirty="0" smtClean="0">
                        <a:solidFill>
                          <a:srgbClr val="000000"/>
                        </a:solidFill>
                        <a:latin typeface="+mn-lt"/>
                        <a:ea typeface="+mn-ea"/>
                        <a:cs typeface="+mn-cs"/>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28600">
                <a:tc>
                  <a:txBody>
                    <a:bodyPr/>
                    <a:lstStyle/>
                    <a:p>
                      <a:pPr algn="ctr"/>
                      <a:r>
                        <a:rPr lang="en-US" sz="1400" dirty="0" smtClean="0">
                          <a:solidFill>
                            <a:srgbClr val="000000"/>
                          </a:solidFill>
                          <a:latin typeface="+mj-lt"/>
                        </a:rPr>
                        <a:t>Initial C</a:t>
                      </a:r>
                      <a:r>
                        <a:rPr lang="en-US" sz="1400" i="1" dirty="0" smtClean="0">
                          <a:solidFill>
                            <a:srgbClr val="000000"/>
                          </a:solidFill>
                          <a:latin typeface="Times New Roman" pitchFamily="18" charset="0"/>
                          <a:cs typeface="Times New Roman" pitchFamily="18" charset="0"/>
                        </a:rPr>
                        <a:t>i</a:t>
                      </a:r>
                      <a:endParaRPr lang="en-US" sz="1400" i="1" dirty="0">
                        <a:solidFill>
                          <a:srgbClr val="000000"/>
                        </a:solidFill>
                        <a:latin typeface="Times New Roman" pitchFamily="18" charset="0"/>
                        <a:cs typeface="Times New Roman" pitchFamily="18"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0.50</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0.50</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28600">
                <a:tc>
                  <a:txBody>
                    <a:bodyPr/>
                    <a:lstStyle/>
                    <a:p>
                      <a:pPr algn="ctr"/>
                      <a:r>
                        <a:rPr lang="en-US" sz="1400" dirty="0" smtClean="0">
                          <a:solidFill>
                            <a:srgbClr val="000000"/>
                          </a:solidFill>
                          <a:latin typeface="+mj-lt"/>
                          <a:sym typeface="Symbol"/>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a:t>
                      </a:r>
                      <a:r>
                        <a:rPr lang="en-US" sz="1400" dirty="0" smtClean="0">
                          <a:solidFill>
                            <a:srgbClr val="000000"/>
                          </a:solidFill>
                          <a:latin typeface="+mj-lt"/>
                        </a:rPr>
                        <a:t>X</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 X</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28600">
                <a:tc>
                  <a:txBody>
                    <a:bodyPr/>
                    <a:lstStyle/>
                    <a:p>
                      <a:pPr algn="ctr"/>
                      <a:r>
                        <a:rPr lang="en-US" sz="1400" dirty="0" smtClean="0">
                          <a:solidFill>
                            <a:srgbClr val="000000"/>
                          </a:solidFill>
                          <a:latin typeface="+mj-lt"/>
                        </a:rPr>
                        <a:t>Equilibrium</a:t>
                      </a:r>
                      <a:r>
                        <a:rPr lang="en-US" sz="1400" baseline="0" dirty="0" smtClean="0">
                          <a:solidFill>
                            <a:srgbClr val="000000"/>
                          </a:solidFill>
                          <a:latin typeface="+mj-lt"/>
                        </a:rPr>
                        <a:t> </a:t>
                      </a:r>
                      <a:r>
                        <a:rPr lang="en-US" sz="1400" dirty="0" smtClean="0">
                          <a:solidFill>
                            <a:srgbClr val="000000"/>
                          </a:solidFill>
                          <a:latin typeface="+mj-lt"/>
                        </a:rPr>
                        <a:t>C</a:t>
                      </a:r>
                      <a:r>
                        <a:rPr lang="en-US" sz="1400" i="1" dirty="0" smtClean="0">
                          <a:solidFill>
                            <a:srgbClr val="000000"/>
                          </a:solidFill>
                          <a:latin typeface="Times New Roman" pitchFamily="18" charset="0"/>
                          <a:cs typeface="Times New Roman" pitchFamily="18" charset="0"/>
                        </a:rPr>
                        <a:t>f</a:t>
                      </a:r>
                      <a:endParaRPr lang="en-US" sz="1400" i="1" dirty="0">
                        <a:solidFill>
                          <a:srgbClr val="000000"/>
                        </a:solidFill>
                        <a:latin typeface="Times New Roman" pitchFamily="18" charset="0"/>
                        <a:cs typeface="Times New Roman" pitchFamily="18"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aseline="0" dirty="0" smtClean="0">
                          <a:solidFill>
                            <a:srgbClr val="000000"/>
                          </a:solidFill>
                          <a:latin typeface="+mj-lt"/>
                        </a:rPr>
                        <a:t>0.50 - X</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0.50 + X </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bl>
          </a:graphicData>
        </a:graphic>
      </p:graphicFrame>
      <p:sp>
        <p:nvSpPr>
          <p:cNvPr id="8" name="TextBox 7"/>
          <p:cNvSpPr txBox="1"/>
          <p:nvPr/>
        </p:nvSpPr>
        <p:spPr>
          <a:xfrm>
            <a:off x="1979613" y="5013325"/>
            <a:ext cx="4205287" cy="369888"/>
          </a:xfrm>
          <a:prstGeom prst="rect">
            <a:avLst/>
          </a:prstGeom>
          <a:noFill/>
        </p:spPr>
        <p:txBody>
          <a:bodyPr wrap="none">
            <a:spAutoFit/>
          </a:bodyPr>
          <a:lstStyle/>
          <a:p>
            <a:pPr>
              <a:defRPr/>
            </a:pPr>
            <a:r>
              <a:rPr lang="en-US" dirty="0">
                <a:latin typeface="+mn-lt"/>
              </a:rPr>
              <a:t>If x is small, i.e.,  &lt;  5% CH</a:t>
            </a:r>
            <a:r>
              <a:rPr lang="en-US" baseline="-25000" dirty="0">
                <a:latin typeface="+mn-lt"/>
              </a:rPr>
              <a:t>3</a:t>
            </a:r>
            <a:r>
              <a:rPr lang="en-US" dirty="0">
                <a:latin typeface="+mn-lt"/>
              </a:rPr>
              <a:t>COOH</a:t>
            </a:r>
            <a:r>
              <a:rPr lang="en-US" baseline="-25000" dirty="0">
                <a:latin typeface="+mn-lt"/>
              </a:rPr>
              <a:t>init</a:t>
            </a:r>
            <a:r>
              <a:rPr lang="en-US" dirty="0">
                <a:latin typeface="+mn-lt"/>
              </a:rPr>
              <a:t> ,  then: </a:t>
            </a:r>
          </a:p>
        </p:txBody>
      </p:sp>
      <p:graphicFrame>
        <p:nvGraphicFramePr>
          <p:cNvPr id="2051" name="Object 3" descr="Brown marble"/>
          <p:cNvGraphicFramePr>
            <a:graphicFrameLocks noChangeAspect="1"/>
          </p:cNvGraphicFramePr>
          <p:nvPr/>
        </p:nvGraphicFramePr>
        <p:xfrm>
          <a:off x="2124075" y="5661025"/>
          <a:ext cx="4343400" cy="439738"/>
        </p:xfrm>
        <a:graphic>
          <a:graphicData uri="http://schemas.openxmlformats.org/presentationml/2006/ole">
            <mc:AlternateContent xmlns:mc="http://schemas.openxmlformats.org/markup-compatibility/2006">
              <mc:Choice xmlns:v="urn:schemas-microsoft-com:vml" Requires="v">
                <p:oleObj spid="_x0000_s122891" name="Equation" r:id="rId7" imgW="3771720" imgH="380880" progId="">
                  <p:embed/>
                </p:oleObj>
              </mc:Choice>
              <mc:Fallback>
                <p:oleObj name="Equation" r:id="rId7" imgW="3771720" imgH="38088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24075" y="5661025"/>
                        <a:ext cx="4343400" cy="43973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052" name="Object 4" descr="Brown marble"/>
          <p:cNvGraphicFramePr>
            <a:graphicFrameLocks noChangeAspect="1"/>
          </p:cNvGraphicFramePr>
          <p:nvPr/>
        </p:nvGraphicFramePr>
        <p:xfrm>
          <a:off x="2195513" y="6165850"/>
          <a:ext cx="4340225" cy="490538"/>
        </p:xfrm>
        <a:graphic>
          <a:graphicData uri="http://schemas.openxmlformats.org/presentationml/2006/ole">
            <mc:AlternateContent xmlns:mc="http://schemas.openxmlformats.org/markup-compatibility/2006">
              <mc:Choice xmlns:v="urn:schemas-microsoft-com:vml" Requires="v">
                <p:oleObj spid="_x0000_s122892" name="Equation" r:id="rId9" imgW="3924000" imgH="444240" progId="">
                  <p:embed/>
                </p:oleObj>
              </mc:Choice>
              <mc:Fallback>
                <p:oleObj name="Equation" r:id="rId9" imgW="3924000" imgH="444240" progId="">
                  <p:embed/>
                  <p:pic>
                    <p:nvPicPr>
                      <p:cNvPr id="0" name="Object 4"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95513" y="6165850"/>
                        <a:ext cx="4340225" cy="490538"/>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2" name="Object 58" descr="Brown marble"/>
          <p:cNvGraphicFramePr>
            <a:graphicFrameLocks noChangeAspect="1"/>
          </p:cNvGraphicFramePr>
          <p:nvPr/>
        </p:nvGraphicFramePr>
        <p:xfrm>
          <a:off x="1979613" y="2205038"/>
          <a:ext cx="5113337" cy="533400"/>
        </p:xfrm>
        <a:graphic>
          <a:graphicData uri="http://schemas.openxmlformats.org/presentationml/2006/ole">
            <mc:AlternateContent xmlns:mc="http://schemas.openxmlformats.org/markup-compatibility/2006">
              <mc:Choice xmlns:v="urn:schemas-microsoft-com:vml" Requires="v">
                <p:oleObj spid="_x0000_s122893" name="Equation" r:id="rId11" imgW="4254480" imgH="444240" progId="">
                  <p:embed/>
                </p:oleObj>
              </mc:Choice>
              <mc:Fallback>
                <p:oleObj name="Equation" r:id="rId11" imgW="4254480" imgH="444240" progId="">
                  <p:embed/>
                  <p:pic>
                    <p:nvPicPr>
                      <p:cNvPr id="0" name="Object 58"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79613" y="2205038"/>
                        <a:ext cx="5113337" cy="533400"/>
                      </a:xfrm>
                      <a:prstGeom prst="rect">
                        <a:avLst/>
                      </a:prstGeom>
                      <a:blipFill dpi="0" rotWithShape="0">
                        <a:blip r:embed="rId6"/>
                        <a:srcRect/>
                        <a:tile tx="0" ty="0" sx="100000" sy="100000" flip="none" algn="tl"/>
                      </a:blipFill>
                    </p:spPr>
                  </p:pic>
                </p:oleObj>
              </mc:Fallback>
            </mc:AlternateContent>
          </a:graphicData>
        </a:graphic>
      </p:graphicFrame>
      <p:sp>
        <p:nvSpPr>
          <p:cNvPr id="122935" name="Slide Number Placeholder 8"/>
          <p:cNvSpPr>
            <a:spLocks noGrp="1"/>
          </p:cNvSpPr>
          <p:nvPr>
            <p:ph type="sldNum" sz="quarter" idx="12"/>
          </p:nvPr>
        </p:nvSpPr>
        <p:spPr>
          <a:noFill/>
        </p:spPr>
        <p:txBody>
          <a:bodyPr/>
          <a:lstStyle/>
          <a:p>
            <a:fld id="{D24CE234-0DB2-42DB-A7CE-F69B956B54DD}" type="slidenum">
              <a:rPr lang="ar-SA" smtClean="0">
                <a:latin typeface="Arial" pitchFamily="34" charset="0"/>
                <a:cs typeface="Arial" pitchFamily="34" charset="0"/>
              </a:rPr>
              <a:pPr/>
              <a:t>667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diamond(in)">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051"/>
                                        </p:tgtEl>
                                        <p:attrNameLst>
                                          <p:attrName>style.visibility</p:attrName>
                                        </p:attrNameLst>
                                      </p:cBhvr>
                                      <p:to>
                                        <p:strVal val="visible"/>
                                      </p:to>
                                    </p:set>
                                    <p:animEffect transition="in" filter="diamond(in)">
                                      <p:cBhvr>
                                        <p:cTn id="27" dur="500"/>
                                        <p:tgtEl>
                                          <p:spTgt spid="2051"/>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2052"/>
                                        </p:tgtEl>
                                        <p:attrNameLst>
                                          <p:attrName>style.visibility</p:attrName>
                                        </p:attrNameLst>
                                      </p:cBhvr>
                                      <p:to>
                                        <p:strVal val="visible"/>
                                      </p:to>
                                    </p:set>
                                    <p:animEffect transition="in" filter="diamond(in)">
                                      <p:cBhvr>
                                        <p:cTn id="32"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descr="Brown marble"/>
          <p:cNvGraphicFramePr>
            <a:graphicFrameLocks noChangeAspect="1"/>
          </p:cNvGraphicFramePr>
          <p:nvPr/>
        </p:nvGraphicFramePr>
        <p:xfrm>
          <a:off x="2116138" y="1912938"/>
          <a:ext cx="4356100" cy="838200"/>
        </p:xfrm>
        <a:graphic>
          <a:graphicData uri="http://schemas.openxmlformats.org/presentationml/2006/ole">
            <mc:AlternateContent xmlns:mc="http://schemas.openxmlformats.org/markup-compatibility/2006">
              <mc:Choice xmlns:v="urn:schemas-microsoft-com:vml" Requires="v">
                <p:oleObj spid="_x0000_s123916" name="Equation" r:id="rId4" imgW="4356000" imgH="838080" progId="">
                  <p:embed/>
                </p:oleObj>
              </mc:Choice>
              <mc:Fallback>
                <p:oleObj name="Equation" r:id="rId4" imgW="4356000" imgH="83808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16138" y="1912938"/>
                        <a:ext cx="4356100" cy="8382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075" name="Object 3" descr="Brown marble"/>
          <p:cNvGraphicFramePr>
            <a:graphicFrameLocks noChangeAspect="1"/>
          </p:cNvGraphicFramePr>
          <p:nvPr/>
        </p:nvGraphicFramePr>
        <p:xfrm>
          <a:off x="1981200" y="755650"/>
          <a:ext cx="6019800" cy="876300"/>
        </p:xfrm>
        <a:graphic>
          <a:graphicData uri="http://schemas.openxmlformats.org/presentationml/2006/ole">
            <mc:AlternateContent xmlns:mc="http://schemas.openxmlformats.org/markup-compatibility/2006">
              <mc:Choice xmlns:v="urn:schemas-microsoft-com:vml" Requires="v">
                <p:oleObj spid="_x0000_s123917" name="Equation" r:id="rId7" imgW="6019560" imgH="876240" progId="">
                  <p:embed/>
                </p:oleObj>
              </mc:Choice>
              <mc:Fallback>
                <p:oleObj name="Equation" r:id="rId7" imgW="6019560" imgH="87624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81200" y="755650"/>
                        <a:ext cx="6019800" cy="8763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076" name="Object 4" descr="Brown marble"/>
          <p:cNvGraphicFramePr>
            <a:graphicFrameLocks noChangeAspect="1"/>
          </p:cNvGraphicFramePr>
          <p:nvPr/>
        </p:nvGraphicFramePr>
        <p:xfrm>
          <a:off x="2133600" y="3032125"/>
          <a:ext cx="5943600" cy="723900"/>
        </p:xfrm>
        <a:graphic>
          <a:graphicData uri="http://schemas.openxmlformats.org/presentationml/2006/ole">
            <mc:AlternateContent xmlns:mc="http://schemas.openxmlformats.org/markup-compatibility/2006">
              <mc:Choice xmlns:v="urn:schemas-microsoft-com:vml" Requires="v">
                <p:oleObj spid="_x0000_s123918" name="Equation" r:id="rId9" imgW="5943600" imgH="723600" progId="">
                  <p:embed/>
                </p:oleObj>
              </mc:Choice>
              <mc:Fallback>
                <p:oleObj name="Equation" r:id="rId9" imgW="5943600" imgH="723600" progId="">
                  <p:embed/>
                  <p:pic>
                    <p:nvPicPr>
                      <p:cNvPr id="0" name="Object 4"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33600" y="3032125"/>
                        <a:ext cx="5943600" cy="7239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077" name="Object 5" descr="Brown marble"/>
          <p:cNvGraphicFramePr>
            <a:graphicFrameLocks noChangeAspect="1"/>
          </p:cNvGraphicFramePr>
          <p:nvPr/>
        </p:nvGraphicFramePr>
        <p:xfrm>
          <a:off x="1879600" y="4037013"/>
          <a:ext cx="4749800" cy="444500"/>
        </p:xfrm>
        <a:graphic>
          <a:graphicData uri="http://schemas.openxmlformats.org/presentationml/2006/ole">
            <mc:AlternateContent xmlns:mc="http://schemas.openxmlformats.org/markup-compatibility/2006">
              <mc:Choice xmlns:v="urn:schemas-microsoft-com:vml" Requires="v">
                <p:oleObj spid="_x0000_s123919" name="Equation" r:id="rId11" imgW="4749480" imgH="444240" progId="">
                  <p:embed/>
                </p:oleObj>
              </mc:Choice>
              <mc:Fallback>
                <p:oleObj name="Equation" r:id="rId11" imgW="4749480" imgH="444240" progId="">
                  <p:embed/>
                  <p:pic>
                    <p:nvPicPr>
                      <p:cNvPr id="0" name="Object 5" descr="Brown marbl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79600" y="4037013"/>
                        <a:ext cx="47498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3078" name="Object 6" descr="Brown marble"/>
          <p:cNvGraphicFramePr>
            <a:graphicFrameLocks noChangeAspect="1"/>
          </p:cNvGraphicFramePr>
          <p:nvPr/>
        </p:nvGraphicFramePr>
        <p:xfrm>
          <a:off x="1797050" y="4762500"/>
          <a:ext cx="1574800" cy="342900"/>
        </p:xfrm>
        <a:graphic>
          <a:graphicData uri="http://schemas.openxmlformats.org/presentationml/2006/ole">
            <mc:AlternateContent xmlns:mc="http://schemas.openxmlformats.org/markup-compatibility/2006">
              <mc:Choice xmlns:v="urn:schemas-microsoft-com:vml" Requires="v">
                <p:oleObj spid="_x0000_s123920" name="Equation" r:id="rId13" imgW="1574640" imgH="342720" progId="">
                  <p:embed/>
                </p:oleObj>
              </mc:Choice>
              <mc:Fallback>
                <p:oleObj name="Equation" r:id="rId13" imgW="1574640" imgH="342720" progId="">
                  <p:embed/>
                  <p:pic>
                    <p:nvPicPr>
                      <p:cNvPr id="0" name="Object 6" descr="Brown marb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97050" y="4762500"/>
                        <a:ext cx="1574800" cy="342900"/>
                      </a:xfrm>
                      <a:prstGeom prst="rect">
                        <a:avLst/>
                      </a:prstGeom>
                      <a:blipFill dpi="0" rotWithShape="0">
                        <a:blip r:embed="rId6"/>
                        <a:srcRect/>
                        <a:tile tx="0" ty="0" sx="100000" sy="100000" flip="none" algn="tl"/>
                      </a:blipFill>
                    </p:spPr>
                  </p:pic>
                </p:oleObj>
              </mc:Fallback>
            </mc:AlternateContent>
          </a:graphicData>
        </a:graphic>
      </p:graphicFrame>
      <p:sp>
        <p:nvSpPr>
          <p:cNvPr id="123911" name="Slide Number Placeholder 6"/>
          <p:cNvSpPr>
            <a:spLocks noGrp="1"/>
          </p:cNvSpPr>
          <p:nvPr>
            <p:ph type="sldNum" sz="quarter" idx="12"/>
          </p:nvPr>
        </p:nvSpPr>
        <p:spPr>
          <a:noFill/>
        </p:spPr>
        <p:txBody>
          <a:bodyPr/>
          <a:lstStyle/>
          <a:p>
            <a:fld id="{A66E7AEA-21B6-4F63-AC5B-CAC502282CF8}" type="slidenum">
              <a:rPr lang="ar-SA" smtClean="0">
                <a:latin typeface="Arial" pitchFamily="34" charset="0"/>
                <a:cs typeface="Arial" pitchFamily="34" charset="0"/>
              </a:rPr>
              <a:pPr/>
              <a:t>668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diamond(in)">
                                      <p:cBhvr>
                                        <p:cTn id="7" dur="500"/>
                                        <p:tgtEl>
                                          <p:spTgt spid="307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diamond(in)">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076"/>
                                        </p:tgtEl>
                                        <p:attrNameLst>
                                          <p:attrName>style.visibility</p:attrName>
                                        </p:attrNameLst>
                                      </p:cBhvr>
                                      <p:to>
                                        <p:strVal val="visible"/>
                                      </p:to>
                                    </p:set>
                                    <p:animEffect transition="in" filter="diamond(in)">
                                      <p:cBhvr>
                                        <p:cTn id="17" dur="500"/>
                                        <p:tgtEl>
                                          <p:spTgt spid="307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077"/>
                                        </p:tgtEl>
                                        <p:attrNameLst>
                                          <p:attrName>style.visibility</p:attrName>
                                        </p:attrNameLst>
                                      </p:cBhvr>
                                      <p:to>
                                        <p:strVal val="visible"/>
                                      </p:to>
                                    </p:set>
                                    <p:animEffect transition="in" filter="diamond(in)">
                                      <p:cBhvr>
                                        <p:cTn id="22" dur="500"/>
                                        <p:tgtEl>
                                          <p:spTgt spid="307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078"/>
                                        </p:tgtEl>
                                        <p:attrNameLst>
                                          <p:attrName>style.visibility</p:attrName>
                                        </p:attrNameLst>
                                      </p:cBhvr>
                                      <p:to>
                                        <p:strVal val="visible"/>
                                      </p:to>
                                    </p:set>
                                    <p:animEffect transition="in" filter="diamond(in)">
                                      <p:cBhvr>
                                        <p:cTn id="27" dur="5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2" name="Content Placeholder 2"/>
          <p:cNvSpPr>
            <a:spLocks noGrp="1"/>
          </p:cNvSpPr>
          <p:nvPr>
            <p:ph idx="1"/>
          </p:nvPr>
        </p:nvSpPr>
        <p:spPr>
          <a:xfrm>
            <a:off x="457200" y="228600"/>
            <a:ext cx="8229600" cy="1524000"/>
          </a:xfrm>
        </p:spPr>
        <p:txBody>
          <a:bodyPr/>
          <a:lstStyle/>
          <a:p>
            <a:pPr marL="0" indent="0" algn="l" rtl="0" eaLnBrk="1" hangingPunct="1">
              <a:buFont typeface="Wingdings" pitchFamily="2" charset="2"/>
              <a:buNone/>
            </a:pPr>
            <a:r>
              <a:rPr lang="en-US" sz="2800" smtClean="0"/>
              <a:t>Ex: Calculate the pH of the previous buffer solution after adding 0.020 mol of solid NaOH to 1 L of the solution.</a:t>
            </a:r>
          </a:p>
        </p:txBody>
      </p:sp>
      <p:graphicFrame>
        <p:nvGraphicFramePr>
          <p:cNvPr id="6" name="Table 5"/>
          <p:cNvGraphicFramePr>
            <a:graphicFrameLocks noGrp="1"/>
          </p:cNvGraphicFramePr>
          <p:nvPr/>
        </p:nvGraphicFramePr>
        <p:xfrm>
          <a:off x="838200" y="2438400"/>
          <a:ext cx="7239001" cy="1219200"/>
        </p:xfrm>
        <a:graphic>
          <a:graphicData uri="http://schemas.openxmlformats.org/drawingml/2006/table">
            <a:tbl>
              <a:tblPr firstRow="1" bandRow="1">
                <a:tableStyleId>{5C22544A-7EE6-4342-B048-85BDC9FD1C3A}</a:tableStyleId>
              </a:tblPr>
              <a:tblGrid>
                <a:gridCol w="1832658"/>
                <a:gridCol w="1099595"/>
                <a:gridCol w="458165"/>
                <a:gridCol w="952983"/>
                <a:gridCol w="329878"/>
                <a:gridCol w="1099595"/>
                <a:gridCol w="366532"/>
                <a:gridCol w="1099595"/>
              </a:tblGrid>
              <a:tr h="304800">
                <a:tc>
                  <a:txBody>
                    <a:bodyPr/>
                    <a:lstStyle/>
                    <a:p>
                      <a:pPr algn="ctr"/>
                      <a:r>
                        <a:rPr lang="en-US" sz="1400" dirty="0" smtClean="0">
                          <a:solidFill>
                            <a:srgbClr val="000000"/>
                          </a:solidFill>
                          <a:latin typeface="+mj-lt"/>
                        </a:rPr>
                        <a:t>Concentration</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HAc(aq)</a:t>
                      </a:r>
                      <a:endParaRPr lang="en-US" sz="1400" baseline="-250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0" dirty="0" smtClean="0">
                          <a:solidFill>
                            <a:srgbClr val="000000"/>
                          </a:solidFill>
                          <a:latin typeface="+mj-lt"/>
                        </a:rPr>
                        <a:t>+</a:t>
                      </a:r>
                      <a:endParaRPr lang="en-US" sz="1400" b="0" baseline="-250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aseline="0" dirty="0" smtClean="0">
                          <a:solidFill>
                            <a:srgbClr val="000000"/>
                          </a:solidFill>
                          <a:latin typeface="+mj-lt"/>
                        </a:rPr>
                        <a:t>OH</a:t>
                      </a:r>
                      <a:r>
                        <a:rPr lang="en-US" sz="1800" baseline="30000" dirty="0" smtClean="0">
                          <a:solidFill>
                            <a:srgbClr val="000000"/>
                          </a:solidFill>
                          <a:latin typeface="+mj-lt"/>
                        </a:rPr>
                        <a:t>-</a:t>
                      </a:r>
                      <a:r>
                        <a:rPr lang="en-US" sz="1400" dirty="0" smtClean="0">
                          <a:solidFill>
                            <a:srgbClr val="000000"/>
                          </a:solidFill>
                          <a:latin typeface="+mj-lt"/>
                        </a:rPr>
                        <a:t>(aq)</a:t>
                      </a:r>
                      <a:endParaRPr lang="en-US" sz="1400" baseline="300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sym typeface="Symbol"/>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Ac</a:t>
                      </a:r>
                      <a:r>
                        <a:rPr lang="en-US" sz="1400" baseline="30000" dirty="0" smtClean="0">
                          <a:solidFill>
                            <a:srgbClr val="000000"/>
                          </a:solidFill>
                          <a:latin typeface="+mj-lt"/>
                        </a:rPr>
                        <a:t>-</a:t>
                      </a:r>
                      <a:r>
                        <a:rPr lang="en-US" sz="1400" dirty="0" smtClean="0">
                          <a:solidFill>
                            <a:srgbClr val="000000"/>
                          </a:solidFill>
                          <a:latin typeface="+mj-lt"/>
                        </a:rPr>
                        <a:t>(aq)</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000000"/>
                          </a:solidFill>
                          <a:latin typeface="+mn-lt"/>
                          <a:ea typeface="+mn-ea"/>
                          <a:cs typeface="+mn-cs"/>
                        </a:rPr>
                        <a:t>H</a:t>
                      </a:r>
                      <a:r>
                        <a:rPr lang="en-US" sz="1400" b="1" kern="1200" baseline="-25000" dirty="0" smtClean="0">
                          <a:solidFill>
                            <a:srgbClr val="000000"/>
                          </a:solidFill>
                          <a:latin typeface="+mn-lt"/>
                          <a:ea typeface="+mn-ea"/>
                          <a:cs typeface="+mn-cs"/>
                        </a:rPr>
                        <a:t>2</a:t>
                      </a:r>
                      <a:r>
                        <a:rPr lang="en-US" sz="1400" b="1" kern="1200" dirty="0" smtClean="0">
                          <a:solidFill>
                            <a:srgbClr val="000000"/>
                          </a:solidFill>
                          <a:latin typeface="+mn-lt"/>
                          <a:ea typeface="+mn-ea"/>
                          <a:cs typeface="+mn-cs"/>
                        </a:rPr>
                        <a:t>O(l)</a:t>
                      </a:r>
                      <a:endParaRPr lang="en-US" sz="1400" b="1" kern="1200" baseline="30000" dirty="0" smtClean="0">
                        <a:solidFill>
                          <a:srgbClr val="000000"/>
                        </a:solidFill>
                        <a:latin typeface="+mn-lt"/>
                        <a:ea typeface="+mn-ea"/>
                        <a:cs typeface="+mn-cs"/>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28600">
                <a:tc>
                  <a:txBody>
                    <a:bodyPr/>
                    <a:lstStyle/>
                    <a:p>
                      <a:pPr algn="ctr"/>
                      <a:r>
                        <a:rPr lang="en-US" sz="1400" dirty="0" smtClean="0">
                          <a:solidFill>
                            <a:srgbClr val="000000"/>
                          </a:solidFill>
                          <a:latin typeface="+mj-lt"/>
                        </a:rPr>
                        <a:t>Initial C</a:t>
                      </a:r>
                      <a:r>
                        <a:rPr lang="en-US" sz="1400" i="1" dirty="0" smtClean="0">
                          <a:solidFill>
                            <a:srgbClr val="000000"/>
                          </a:solidFill>
                          <a:latin typeface="Times New Roman" pitchFamily="18" charset="0"/>
                          <a:cs typeface="Times New Roman" pitchFamily="18" charset="0"/>
                        </a:rPr>
                        <a:t>i</a:t>
                      </a:r>
                      <a:endParaRPr lang="en-US" sz="1400" i="1" dirty="0">
                        <a:solidFill>
                          <a:srgbClr val="000000"/>
                        </a:solidFill>
                        <a:latin typeface="Times New Roman" pitchFamily="18" charset="0"/>
                        <a:cs typeface="Times New Roman" pitchFamily="18"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0.50</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0.020</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0.50</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28600">
                <a:tc>
                  <a:txBody>
                    <a:bodyPr/>
                    <a:lstStyle/>
                    <a:p>
                      <a:pPr algn="ctr"/>
                      <a:r>
                        <a:rPr lang="en-US" sz="1400" dirty="0" smtClean="0">
                          <a:solidFill>
                            <a:srgbClr val="000000"/>
                          </a:solidFill>
                          <a:latin typeface="+mj-lt"/>
                          <a:sym typeface="Symbol"/>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0.020</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-0.020</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+ 0.020</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28600">
                <a:tc>
                  <a:txBody>
                    <a:bodyPr/>
                    <a:lstStyle/>
                    <a:p>
                      <a:pPr algn="ctr"/>
                      <a:r>
                        <a:rPr lang="en-US" sz="1400" dirty="0" smtClean="0">
                          <a:solidFill>
                            <a:srgbClr val="000000"/>
                          </a:solidFill>
                          <a:latin typeface="+mj-lt"/>
                        </a:rPr>
                        <a:t>Equilibrium</a:t>
                      </a:r>
                      <a:r>
                        <a:rPr lang="en-US" sz="1400" baseline="0" dirty="0" smtClean="0">
                          <a:solidFill>
                            <a:srgbClr val="000000"/>
                          </a:solidFill>
                          <a:latin typeface="+mj-lt"/>
                        </a:rPr>
                        <a:t> </a:t>
                      </a:r>
                      <a:r>
                        <a:rPr lang="en-US" sz="1400" dirty="0" smtClean="0">
                          <a:solidFill>
                            <a:srgbClr val="000000"/>
                          </a:solidFill>
                          <a:latin typeface="+mj-lt"/>
                        </a:rPr>
                        <a:t>C</a:t>
                      </a:r>
                      <a:r>
                        <a:rPr lang="en-US" sz="1400" i="1" dirty="0" smtClean="0">
                          <a:solidFill>
                            <a:srgbClr val="000000"/>
                          </a:solidFill>
                          <a:latin typeface="Times New Roman" pitchFamily="18" charset="0"/>
                          <a:cs typeface="Times New Roman" pitchFamily="18" charset="0"/>
                        </a:rPr>
                        <a:t>f</a:t>
                      </a:r>
                      <a:endParaRPr lang="en-US" sz="1400" i="1" dirty="0">
                        <a:solidFill>
                          <a:srgbClr val="000000"/>
                        </a:solidFill>
                        <a:latin typeface="Times New Roman" pitchFamily="18" charset="0"/>
                        <a:cs typeface="Times New Roman" pitchFamily="18"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aseline="0" dirty="0" smtClean="0">
                          <a:solidFill>
                            <a:srgbClr val="000000"/>
                          </a:solidFill>
                          <a:latin typeface="+mj-lt"/>
                        </a:rPr>
                        <a:t>0.48</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0.0</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0.52</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bl>
          </a:graphicData>
        </a:graphic>
      </p:graphicFrame>
      <p:graphicFrame>
        <p:nvGraphicFramePr>
          <p:cNvPr id="4098" name="Object 2" descr="Brown marble"/>
          <p:cNvGraphicFramePr>
            <a:graphicFrameLocks noChangeAspect="1"/>
          </p:cNvGraphicFramePr>
          <p:nvPr/>
        </p:nvGraphicFramePr>
        <p:xfrm>
          <a:off x="2268538" y="1484313"/>
          <a:ext cx="6172200" cy="711200"/>
        </p:xfrm>
        <a:graphic>
          <a:graphicData uri="http://schemas.openxmlformats.org/presentationml/2006/ole">
            <mc:AlternateContent xmlns:mc="http://schemas.openxmlformats.org/markup-compatibility/2006">
              <mc:Choice xmlns:v="urn:schemas-microsoft-com:vml" Requires="v">
                <p:oleObj spid="_x0000_s124934" name="Equation" r:id="rId4" imgW="6172200" imgH="711000" progId="">
                  <p:embed/>
                </p:oleObj>
              </mc:Choice>
              <mc:Fallback>
                <p:oleObj name="Equation" r:id="rId4" imgW="6172200" imgH="711000" progId="">
                  <p:embed/>
                  <p:pic>
                    <p:nvPicPr>
                      <p:cNvPr id="0" name="Object 2"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8538" y="1484313"/>
                        <a:ext cx="6172200" cy="711200"/>
                      </a:xfrm>
                      <a:prstGeom prst="rect">
                        <a:avLst/>
                      </a:prstGeom>
                      <a:blipFill dpi="0" rotWithShape="0">
                        <a:blip r:embed="rId6"/>
                        <a:srcRect/>
                        <a:tile tx="0" ty="0" sx="100000" sy="100000" flip="none" algn="tl"/>
                      </a:blipFill>
                    </p:spPr>
                  </p:pic>
                </p:oleObj>
              </mc:Fallback>
            </mc:AlternateContent>
          </a:graphicData>
        </a:graphic>
      </p:graphicFrame>
      <p:sp>
        <p:nvSpPr>
          <p:cNvPr id="8" name="TextBox 7"/>
          <p:cNvSpPr txBox="1"/>
          <p:nvPr/>
        </p:nvSpPr>
        <p:spPr>
          <a:xfrm>
            <a:off x="1219200" y="3810000"/>
            <a:ext cx="6797675" cy="369888"/>
          </a:xfrm>
          <a:prstGeom prst="rect">
            <a:avLst/>
          </a:prstGeom>
          <a:noFill/>
        </p:spPr>
        <p:txBody>
          <a:bodyPr>
            <a:spAutoFit/>
          </a:bodyPr>
          <a:lstStyle/>
          <a:p>
            <a:pPr>
              <a:defRPr/>
            </a:pPr>
            <a:r>
              <a:rPr lang="en-US" dirty="0">
                <a:latin typeface="+mn-lt"/>
              </a:rPr>
              <a:t>Set up reaction table for </a:t>
            </a:r>
            <a:r>
              <a:rPr lang="en-US" u="sng" dirty="0">
                <a:latin typeface="+mn-lt"/>
              </a:rPr>
              <a:t>acid dissociation</a:t>
            </a:r>
            <a:r>
              <a:rPr lang="en-US" dirty="0">
                <a:latin typeface="+mn-lt"/>
              </a:rPr>
              <a:t> using new concentrations</a:t>
            </a:r>
          </a:p>
        </p:txBody>
      </p:sp>
      <p:graphicFrame>
        <p:nvGraphicFramePr>
          <p:cNvPr id="9" name="Table 8"/>
          <p:cNvGraphicFramePr>
            <a:graphicFrameLocks noGrp="1"/>
          </p:cNvGraphicFramePr>
          <p:nvPr/>
        </p:nvGraphicFramePr>
        <p:xfrm>
          <a:off x="838200" y="4267200"/>
          <a:ext cx="7239001" cy="1219200"/>
        </p:xfrm>
        <a:graphic>
          <a:graphicData uri="http://schemas.openxmlformats.org/drawingml/2006/table">
            <a:tbl>
              <a:tblPr firstRow="1" bandRow="1">
                <a:tableStyleId>{5C22544A-7EE6-4342-B048-85BDC9FD1C3A}</a:tableStyleId>
              </a:tblPr>
              <a:tblGrid>
                <a:gridCol w="1832658"/>
                <a:gridCol w="1099595"/>
                <a:gridCol w="458165"/>
                <a:gridCol w="824696"/>
                <a:gridCol w="458165"/>
                <a:gridCol w="1099595"/>
                <a:gridCol w="366532"/>
                <a:gridCol w="1099595"/>
              </a:tblGrid>
              <a:tr h="304800">
                <a:tc>
                  <a:txBody>
                    <a:bodyPr/>
                    <a:lstStyle/>
                    <a:p>
                      <a:pPr algn="ctr"/>
                      <a:r>
                        <a:rPr lang="en-US" sz="1400" dirty="0" smtClean="0">
                          <a:solidFill>
                            <a:srgbClr val="000000"/>
                          </a:solidFill>
                          <a:latin typeface="+mj-lt"/>
                        </a:rPr>
                        <a:t>Concentration</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HAc(aq)</a:t>
                      </a:r>
                      <a:endParaRPr lang="en-US" sz="1400" baseline="-250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0" dirty="0" smtClean="0">
                          <a:solidFill>
                            <a:srgbClr val="000000"/>
                          </a:solidFill>
                          <a:latin typeface="+mj-lt"/>
                        </a:rPr>
                        <a:t>+</a:t>
                      </a:r>
                      <a:endParaRPr lang="en-US" sz="1400" b="0" baseline="-250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aseline="0" dirty="0" smtClean="0">
                          <a:solidFill>
                            <a:srgbClr val="000000"/>
                          </a:solidFill>
                          <a:latin typeface="+mj-lt"/>
                        </a:rPr>
                        <a:t>H</a:t>
                      </a:r>
                      <a:r>
                        <a:rPr lang="en-US" sz="1400" baseline="-25000" dirty="0" smtClean="0">
                          <a:solidFill>
                            <a:srgbClr val="000000"/>
                          </a:solidFill>
                          <a:latin typeface="+mj-lt"/>
                        </a:rPr>
                        <a:t>2</a:t>
                      </a:r>
                      <a:r>
                        <a:rPr lang="en-US" sz="1400" baseline="0" dirty="0" smtClean="0">
                          <a:solidFill>
                            <a:srgbClr val="000000"/>
                          </a:solidFill>
                          <a:latin typeface="+mj-lt"/>
                        </a:rPr>
                        <a:t>O</a:t>
                      </a:r>
                      <a:endParaRPr lang="en-US" sz="1400" baseline="300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sym typeface="Wingdings 3"/>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Ac</a:t>
                      </a:r>
                      <a:r>
                        <a:rPr lang="en-US" sz="1400" baseline="30000" dirty="0" smtClean="0">
                          <a:solidFill>
                            <a:srgbClr val="000000"/>
                          </a:solidFill>
                          <a:latin typeface="+mj-lt"/>
                        </a:rPr>
                        <a:t>-</a:t>
                      </a:r>
                      <a:r>
                        <a:rPr lang="en-US" sz="1400" dirty="0" smtClean="0">
                          <a:solidFill>
                            <a:srgbClr val="000000"/>
                          </a:solidFill>
                          <a:latin typeface="+mj-lt"/>
                        </a:rPr>
                        <a:t>(aq)</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000000"/>
                          </a:solidFill>
                          <a:latin typeface="+mn-lt"/>
                          <a:ea typeface="+mn-ea"/>
                          <a:cs typeface="+mn-cs"/>
                        </a:rPr>
                        <a:t>H</a:t>
                      </a:r>
                      <a:r>
                        <a:rPr lang="en-US" sz="1400" b="1" kern="1200" baseline="-25000" dirty="0" smtClean="0">
                          <a:solidFill>
                            <a:srgbClr val="000000"/>
                          </a:solidFill>
                          <a:latin typeface="+mn-lt"/>
                          <a:ea typeface="+mn-ea"/>
                          <a:cs typeface="+mn-cs"/>
                        </a:rPr>
                        <a:t>3</a:t>
                      </a:r>
                      <a:r>
                        <a:rPr lang="en-US" sz="1400" b="1" kern="1200" dirty="0" smtClean="0">
                          <a:solidFill>
                            <a:srgbClr val="000000"/>
                          </a:solidFill>
                          <a:latin typeface="+mn-lt"/>
                          <a:ea typeface="+mn-ea"/>
                          <a:cs typeface="+mn-cs"/>
                        </a:rPr>
                        <a:t>O</a:t>
                      </a:r>
                      <a:r>
                        <a:rPr lang="en-US" sz="1400" b="1" kern="1200" baseline="30000" dirty="0" smtClean="0">
                          <a:solidFill>
                            <a:srgbClr val="000000"/>
                          </a:solidFill>
                          <a:latin typeface="+mn-lt"/>
                          <a:ea typeface="+mn-ea"/>
                          <a:cs typeface="+mn-cs"/>
                        </a:rPr>
                        <a:t>+</a:t>
                      </a:r>
                      <a:r>
                        <a:rPr lang="en-US" sz="1400" b="1" kern="1200" baseline="0" dirty="0" smtClean="0">
                          <a:solidFill>
                            <a:srgbClr val="000000"/>
                          </a:solidFill>
                          <a:latin typeface="+mn-lt"/>
                          <a:ea typeface="+mn-ea"/>
                          <a:cs typeface="+mn-cs"/>
                        </a:rPr>
                        <a:t>(aq)</a:t>
                      </a:r>
                      <a:endParaRPr lang="en-US" sz="1400" b="1" kern="1200" baseline="30000" dirty="0" smtClean="0">
                        <a:solidFill>
                          <a:srgbClr val="000000"/>
                        </a:solidFill>
                        <a:latin typeface="+mn-lt"/>
                        <a:ea typeface="+mn-ea"/>
                        <a:cs typeface="+mn-cs"/>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28600">
                <a:tc>
                  <a:txBody>
                    <a:bodyPr/>
                    <a:lstStyle/>
                    <a:p>
                      <a:pPr algn="ctr"/>
                      <a:r>
                        <a:rPr lang="en-US" sz="1400" dirty="0" smtClean="0">
                          <a:solidFill>
                            <a:srgbClr val="000000"/>
                          </a:solidFill>
                          <a:latin typeface="+mj-lt"/>
                        </a:rPr>
                        <a:t>Initial C</a:t>
                      </a:r>
                      <a:r>
                        <a:rPr lang="en-US" sz="1400" i="1" dirty="0" smtClean="0">
                          <a:solidFill>
                            <a:srgbClr val="000000"/>
                          </a:solidFill>
                          <a:latin typeface="Times New Roman" pitchFamily="18" charset="0"/>
                          <a:cs typeface="Times New Roman" pitchFamily="18" charset="0"/>
                        </a:rPr>
                        <a:t>i</a:t>
                      </a:r>
                      <a:endParaRPr lang="en-US" sz="1400" i="1" dirty="0">
                        <a:solidFill>
                          <a:srgbClr val="000000"/>
                        </a:solidFill>
                        <a:latin typeface="Times New Roman" pitchFamily="18" charset="0"/>
                        <a:cs typeface="Times New Roman" pitchFamily="18"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0.48</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0.52</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28600">
                <a:tc>
                  <a:txBody>
                    <a:bodyPr/>
                    <a:lstStyle/>
                    <a:p>
                      <a:pPr algn="ctr"/>
                      <a:r>
                        <a:rPr lang="en-US" sz="1400" dirty="0" smtClean="0">
                          <a:solidFill>
                            <a:srgbClr val="000000"/>
                          </a:solidFill>
                          <a:latin typeface="+mj-lt"/>
                          <a:sym typeface="Symbol"/>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r>
                        <a:rPr lang="en-US" sz="1400" baseline="0" dirty="0" smtClean="0">
                          <a:solidFill>
                            <a:srgbClr val="000000"/>
                          </a:solidFill>
                          <a:latin typeface="+mj-lt"/>
                        </a:rPr>
                        <a:t> X</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 X</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 X</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12700" cap="flat" cmpd="sng" algn="ctr">
                      <a:solidFill>
                        <a:srgbClr val="00B0F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r h="228600">
                <a:tc>
                  <a:txBody>
                    <a:bodyPr/>
                    <a:lstStyle/>
                    <a:p>
                      <a:pPr algn="ctr"/>
                      <a:r>
                        <a:rPr lang="en-US" sz="1400" dirty="0" smtClean="0">
                          <a:solidFill>
                            <a:srgbClr val="000000"/>
                          </a:solidFill>
                          <a:latin typeface="+mj-lt"/>
                        </a:rPr>
                        <a:t>Equilibrium</a:t>
                      </a:r>
                      <a:r>
                        <a:rPr lang="en-US" sz="1400" baseline="0" dirty="0" smtClean="0">
                          <a:solidFill>
                            <a:srgbClr val="000000"/>
                          </a:solidFill>
                          <a:latin typeface="+mj-lt"/>
                        </a:rPr>
                        <a:t> </a:t>
                      </a:r>
                      <a:r>
                        <a:rPr lang="en-US" sz="1400" dirty="0" smtClean="0">
                          <a:solidFill>
                            <a:srgbClr val="000000"/>
                          </a:solidFill>
                          <a:latin typeface="+mj-lt"/>
                        </a:rPr>
                        <a:t>C</a:t>
                      </a:r>
                      <a:r>
                        <a:rPr lang="en-US" sz="1400" i="1" dirty="0" smtClean="0">
                          <a:solidFill>
                            <a:srgbClr val="000000"/>
                          </a:solidFill>
                          <a:latin typeface="Times New Roman" pitchFamily="18" charset="0"/>
                          <a:cs typeface="Times New Roman" pitchFamily="18" charset="0"/>
                        </a:rPr>
                        <a:t>f</a:t>
                      </a:r>
                      <a:endParaRPr lang="en-US" sz="1400" i="1" dirty="0">
                        <a:solidFill>
                          <a:srgbClr val="000000"/>
                        </a:solidFill>
                        <a:latin typeface="Times New Roman" pitchFamily="18" charset="0"/>
                        <a:cs typeface="Times New Roman" pitchFamily="18" charset="0"/>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baseline="0" dirty="0" smtClean="0">
                          <a:solidFill>
                            <a:srgbClr val="000000"/>
                          </a:solidFill>
                          <a:latin typeface="+mj-lt"/>
                        </a:rPr>
                        <a:t>0.48 - X</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0.52 + X </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pPr algn="ctr"/>
                      <a:r>
                        <a:rPr lang="en-US" sz="1400" dirty="0" smtClean="0">
                          <a:solidFill>
                            <a:srgbClr val="000000"/>
                          </a:solidFill>
                          <a:latin typeface="+mj-lt"/>
                        </a:rPr>
                        <a:t>X</a:t>
                      </a:r>
                      <a:endParaRPr lang="en-US" sz="1400" dirty="0">
                        <a:solidFill>
                          <a:srgbClr val="000000"/>
                        </a:solidFill>
                        <a:latin typeface="+mj-lt"/>
                      </a:endParaRPr>
                    </a:p>
                  </a:txBody>
                  <a:tcPr anchor="ctr">
                    <a:lnL w="12700" cap="flat" cmpd="sng" algn="ctr">
                      <a:solidFill>
                        <a:srgbClr val="00B0F0"/>
                      </a:solidFill>
                      <a:prstDash val="solid"/>
                      <a:round/>
                      <a:headEnd type="none" w="med" len="med"/>
                      <a:tailEnd type="none" w="med" len="med"/>
                    </a:lnL>
                    <a:lnR w="12700" cap="flat" cmpd="sng" algn="ctr">
                      <a:solidFill>
                        <a:srgbClr val="00B0F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B0F0"/>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r>
            </a:tbl>
          </a:graphicData>
        </a:graphic>
      </p:graphicFrame>
      <p:graphicFrame>
        <p:nvGraphicFramePr>
          <p:cNvPr id="5122" name="Object 3" descr="Brown marble"/>
          <p:cNvGraphicFramePr>
            <a:graphicFrameLocks noChangeAspect="1"/>
          </p:cNvGraphicFramePr>
          <p:nvPr/>
        </p:nvGraphicFramePr>
        <p:xfrm>
          <a:off x="457200" y="5867400"/>
          <a:ext cx="8180388" cy="373063"/>
        </p:xfrm>
        <a:graphic>
          <a:graphicData uri="http://schemas.openxmlformats.org/presentationml/2006/ole">
            <mc:AlternateContent xmlns:mc="http://schemas.openxmlformats.org/markup-compatibility/2006">
              <mc:Choice xmlns:v="urn:schemas-microsoft-com:vml" Requires="v">
                <p:oleObj spid="_x0000_s124935" name="Equation" r:id="rId7" imgW="9740880" imgH="444240" progId="">
                  <p:embed/>
                </p:oleObj>
              </mc:Choice>
              <mc:Fallback>
                <p:oleObj name="Equation" r:id="rId7" imgW="9740880" imgH="444240" progId="">
                  <p:embed/>
                  <p:pic>
                    <p:nvPicPr>
                      <p:cNvPr id="0" name="Object 3"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 y="5867400"/>
                        <a:ext cx="8180388" cy="373063"/>
                      </a:xfrm>
                      <a:prstGeom prst="rect">
                        <a:avLst/>
                      </a:prstGeom>
                      <a:blipFill dpi="0" rotWithShape="0">
                        <a:blip r:embed="rId6"/>
                        <a:srcRect/>
                        <a:tile tx="0" ty="0" sx="100000" sy="100000" flip="none" algn="tl"/>
                      </a:blipFill>
                    </p:spPr>
                  </p:pic>
                </p:oleObj>
              </mc:Fallback>
            </mc:AlternateContent>
          </a:graphicData>
        </a:graphic>
      </p:graphicFrame>
      <p:sp>
        <p:nvSpPr>
          <p:cNvPr id="125028" name="Slide Number Placeholder 9"/>
          <p:cNvSpPr>
            <a:spLocks noGrp="1"/>
          </p:cNvSpPr>
          <p:nvPr>
            <p:ph type="sldNum" sz="quarter" idx="12"/>
          </p:nvPr>
        </p:nvSpPr>
        <p:spPr>
          <a:noFill/>
        </p:spPr>
        <p:txBody>
          <a:bodyPr/>
          <a:lstStyle/>
          <a:p>
            <a:fld id="{07372B68-DBFB-47F9-A746-E3FAD1327E0D}" type="slidenum">
              <a:rPr lang="ar-SA" smtClean="0">
                <a:latin typeface="Arial" pitchFamily="34" charset="0"/>
                <a:cs typeface="Arial" pitchFamily="34" charset="0"/>
              </a:rPr>
              <a:pPr/>
              <a:t>669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diamond(in)">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diamond(in)">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5122"/>
                                        </p:tgtEl>
                                        <p:attrNameLst>
                                          <p:attrName>style.visibility</p:attrName>
                                        </p:attrNameLst>
                                      </p:cBhvr>
                                      <p:to>
                                        <p:strVal val="visible"/>
                                      </p:to>
                                    </p:set>
                                    <p:animEffect transition="in" filter="diamond(in)">
                                      <p:cBhvr>
                                        <p:cTn id="2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682" name="Picture 3" descr="C:\Chang Powerpoint\Figures\cng7ch03\cha56011_0308.jpeg"/>
          <p:cNvPicPr>
            <a:picLocks noChangeAspect="1" noChangeArrowheads="1"/>
          </p:cNvPicPr>
          <p:nvPr/>
        </p:nvPicPr>
        <p:blipFill>
          <a:blip r:embed="rId2" cstate="print"/>
          <a:srcRect/>
          <a:stretch>
            <a:fillRect/>
          </a:stretch>
        </p:blipFill>
        <p:spPr bwMode="auto">
          <a:xfrm>
            <a:off x="304800" y="1371600"/>
            <a:ext cx="8686800" cy="4314825"/>
          </a:xfrm>
          <a:prstGeom prst="rect">
            <a:avLst/>
          </a:prstGeom>
          <a:noFill/>
          <a:ln w="9525">
            <a:noFill/>
            <a:miter lim="800000"/>
            <a:headEnd/>
            <a:tailEnd/>
          </a:ln>
        </p:spPr>
      </p:pic>
      <p:grpSp>
        <p:nvGrpSpPr>
          <p:cNvPr id="2" name="Group 15"/>
          <p:cNvGrpSpPr>
            <a:grpSpLocks/>
          </p:cNvGrpSpPr>
          <p:nvPr/>
        </p:nvGrpSpPr>
        <p:grpSpPr bwMode="auto">
          <a:xfrm>
            <a:off x="5260975" y="2543175"/>
            <a:ext cx="3197225" cy="2870200"/>
            <a:chOff x="3314" y="1152"/>
            <a:chExt cx="2014" cy="1808"/>
          </a:xfrm>
        </p:grpSpPr>
        <p:grpSp>
          <p:nvGrpSpPr>
            <p:cNvPr id="199686" name="Group 14"/>
            <p:cNvGrpSpPr>
              <a:grpSpLocks/>
            </p:cNvGrpSpPr>
            <p:nvPr/>
          </p:nvGrpSpPr>
          <p:grpSpPr bwMode="auto">
            <a:xfrm>
              <a:off x="3648" y="1152"/>
              <a:ext cx="1680" cy="1392"/>
              <a:chOff x="3648" y="1152"/>
              <a:chExt cx="1680" cy="1392"/>
            </a:xfrm>
          </p:grpSpPr>
          <p:sp>
            <p:nvSpPr>
              <p:cNvPr id="199688" name="Line 4"/>
              <p:cNvSpPr>
                <a:spLocks noChangeShapeType="1"/>
              </p:cNvSpPr>
              <p:nvPr/>
            </p:nvSpPr>
            <p:spPr bwMode="auto">
              <a:xfrm flipV="1">
                <a:off x="3648" y="2256"/>
                <a:ext cx="288" cy="288"/>
              </a:xfrm>
              <a:prstGeom prst="line">
                <a:avLst/>
              </a:prstGeom>
              <a:noFill/>
              <a:ln w="25400">
                <a:solidFill>
                  <a:schemeClr val="accent1"/>
                </a:solidFill>
                <a:round/>
                <a:headEnd/>
                <a:tailEnd type="triangle" w="med" len="med"/>
              </a:ln>
            </p:spPr>
            <p:txBody>
              <a:bodyPr/>
              <a:lstStyle/>
              <a:p>
                <a:endParaRPr lang="en-US"/>
              </a:p>
            </p:txBody>
          </p:sp>
          <p:sp>
            <p:nvSpPr>
              <p:cNvPr id="199689" name="Line 5"/>
              <p:cNvSpPr>
                <a:spLocks noChangeShapeType="1"/>
              </p:cNvSpPr>
              <p:nvPr/>
            </p:nvSpPr>
            <p:spPr bwMode="auto">
              <a:xfrm flipV="1">
                <a:off x="4176" y="2208"/>
                <a:ext cx="288" cy="288"/>
              </a:xfrm>
              <a:prstGeom prst="line">
                <a:avLst/>
              </a:prstGeom>
              <a:noFill/>
              <a:ln w="25400">
                <a:solidFill>
                  <a:schemeClr val="accent1"/>
                </a:solidFill>
                <a:round/>
                <a:headEnd/>
                <a:tailEnd type="triangle" w="med" len="med"/>
              </a:ln>
            </p:spPr>
            <p:txBody>
              <a:bodyPr/>
              <a:lstStyle/>
              <a:p>
                <a:endParaRPr lang="en-US"/>
              </a:p>
            </p:txBody>
          </p:sp>
          <p:sp>
            <p:nvSpPr>
              <p:cNvPr id="199690" name="Line 6"/>
              <p:cNvSpPr>
                <a:spLocks noChangeShapeType="1"/>
              </p:cNvSpPr>
              <p:nvPr/>
            </p:nvSpPr>
            <p:spPr bwMode="auto">
              <a:xfrm flipV="1">
                <a:off x="5040" y="1968"/>
                <a:ext cx="288" cy="288"/>
              </a:xfrm>
              <a:prstGeom prst="line">
                <a:avLst/>
              </a:prstGeom>
              <a:noFill/>
              <a:ln w="25400">
                <a:solidFill>
                  <a:schemeClr val="accent1"/>
                </a:solidFill>
                <a:round/>
                <a:headEnd/>
                <a:tailEnd type="triangle" w="med" len="med"/>
              </a:ln>
            </p:spPr>
            <p:txBody>
              <a:bodyPr/>
              <a:lstStyle/>
              <a:p>
                <a:endParaRPr lang="en-US"/>
              </a:p>
            </p:txBody>
          </p:sp>
          <p:sp>
            <p:nvSpPr>
              <p:cNvPr id="199691" name="Line 7"/>
              <p:cNvSpPr>
                <a:spLocks noChangeShapeType="1"/>
              </p:cNvSpPr>
              <p:nvPr/>
            </p:nvSpPr>
            <p:spPr bwMode="auto">
              <a:xfrm flipV="1">
                <a:off x="3880" y="1384"/>
                <a:ext cx="288" cy="288"/>
              </a:xfrm>
              <a:prstGeom prst="line">
                <a:avLst/>
              </a:prstGeom>
              <a:noFill/>
              <a:ln w="25400">
                <a:solidFill>
                  <a:schemeClr val="accent1"/>
                </a:solidFill>
                <a:round/>
                <a:headEnd/>
                <a:tailEnd type="triangle" w="med" len="med"/>
              </a:ln>
            </p:spPr>
            <p:txBody>
              <a:bodyPr/>
              <a:lstStyle/>
              <a:p>
                <a:endParaRPr lang="en-US"/>
              </a:p>
            </p:txBody>
          </p:sp>
          <p:sp>
            <p:nvSpPr>
              <p:cNvPr id="199692" name="Line 8"/>
              <p:cNvSpPr>
                <a:spLocks noChangeShapeType="1"/>
              </p:cNvSpPr>
              <p:nvPr/>
            </p:nvSpPr>
            <p:spPr bwMode="auto">
              <a:xfrm flipV="1">
                <a:off x="4224" y="1152"/>
                <a:ext cx="288" cy="288"/>
              </a:xfrm>
              <a:prstGeom prst="line">
                <a:avLst/>
              </a:prstGeom>
              <a:noFill/>
              <a:ln w="25400">
                <a:solidFill>
                  <a:schemeClr val="accent1"/>
                </a:solidFill>
                <a:round/>
                <a:headEnd/>
                <a:tailEnd type="triangle" w="med" len="med"/>
              </a:ln>
            </p:spPr>
            <p:txBody>
              <a:bodyPr/>
              <a:lstStyle/>
              <a:p>
                <a:endParaRPr lang="en-US"/>
              </a:p>
            </p:txBody>
          </p:sp>
          <p:sp>
            <p:nvSpPr>
              <p:cNvPr id="199693" name="Line 9"/>
              <p:cNvSpPr>
                <a:spLocks noChangeShapeType="1"/>
              </p:cNvSpPr>
              <p:nvPr/>
            </p:nvSpPr>
            <p:spPr bwMode="auto">
              <a:xfrm flipV="1">
                <a:off x="4560" y="1488"/>
                <a:ext cx="288" cy="288"/>
              </a:xfrm>
              <a:prstGeom prst="line">
                <a:avLst/>
              </a:prstGeom>
              <a:noFill/>
              <a:ln w="25400">
                <a:solidFill>
                  <a:schemeClr val="accent1"/>
                </a:solidFill>
                <a:round/>
                <a:headEnd/>
                <a:tailEnd type="triangle" w="med" len="med"/>
              </a:ln>
            </p:spPr>
            <p:txBody>
              <a:bodyPr/>
              <a:lstStyle/>
              <a:p>
                <a:endParaRPr lang="en-US"/>
              </a:p>
            </p:txBody>
          </p:sp>
        </p:grpSp>
        <p:sp>
          <p:nvSpPr>
            <p:cNvPr id="199687" name="Text Box 11"/>
            <p:cNvSpPr txBox="1">
              <a:spLocks noChangeArrowheads="1"/>
            </p:cNvSpPr>
            <p:nvPr/>
          </p:nvSpPr>
          <p:spPr bwMode="auto">
            <a:xfrm>
              <a:off x="3314" y="2592"/>
              <a:ext cx="1980" cy="368"/>
            </a:xfrm>
            <a:prstGeom prst="rect">
              <a:avLst/>
            </a:prstGeom>
            <a:noFill/>
            <a:ln w="9525">
              <a:noFill/>
              <a:miter lim="800000"/>
              <a:headEnd/>
              <a:tailEnd/>
            </a:ln>
          </p:spPr>
          <p:txBody>
            <a:bodyPr wrap="none">
              <a:spAutoFit/>
            </a:bodyPr>
            <a:lstStyle/>
            <a:p>
              <a:r>
                <a:rPr lang="en-US"/>
                <a:t>6 green used up</a:t>
              </a:r>
            </a:p>
          </p:txBody>
        </p:sp>
      </p:grpSp>
      <p:sp>
        <p:nvSpPr>
          <p:cNvPr id="199684" name="Text Box 23"/>
          <p:cNvSpPr txBox="1">
            <a:spLocks noChangeArrowheads="1"/>
          </p:cNvSpPr>
          <p:nvPr/>
        </p:nvSpPr>
        <p:spPr bwMode="auto">
          <a:xfrm>
            <a:off x="1724025" y="193675"/>
            <a:ext cx="5254625" cy="830263"/>
          </a:xfrm>
          <a:prstGeom prst="rect">
            <a:avLst/>
          </a:prstGeom>
          <a:noFill/>
          <a:ln w="9525">
            <a:noFill/>
            <a:miter lim="800000"/>
            <a:headEnd/>
            <a:tailEnd/>
          </a:ln>
        </p:spPr>
        <p:txBody>
          <a:bodyPr wrap="none">
            <a:spAutoFit/>
          </a:bodyPr>
          <a:lstStyle/>
          <a:p>
            <a:r>
              <a:rPr lang="en-US" sz="4800"/>
              <a:t>Limiting Reactants</a:t>
            </a:r>
          </a:p>
        </p:txBody>
      </p:sp>
      <p:sp>
        <p:nvSpPr>
          <p:cNvPr id="199685" name="Slide Number Placeholder 15"/>
          <p:cNvSpPr>
            <a:spLocks noGrp="1"/>
          </p:cNvSpPr>
          <p:nvPr>
            <p:ph type="sldNum" sz="quarter" idx="12"/>
          </p:nvPr>
        </p:nvSpPr>
        <p:spPr>
          <a:noFill/>
        </p:spPr>
        <p:txBody>
          <a:bodyPr/>
          <a:lstStyle/>
          <a:p>
            <a:fld id="{058F4E7F-7B77-4E21-A5B6-0BFFFEF6BD08}" type="slidenum">
              <a:rPr lang="ar-SA" smtClean="0">
                <a:latin typeface="Arial" pitchFamily="34" charset="0"/>
                <a:cs typeface="Arial" pitchFamily="34" charset="0"/>
              </a:rPr>
              <a:pPr/>
              <a:t>67</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7" name="Content Placeholder 2"/>
          <p:cNvSpPr>
            <a:spLocks noGrp="1"/>
          </p:cNvSpPr>
          <p:nvPr>
            <p:ph idx="1"/>
          </p:nvPr>
        </p:nvSpPr>
        <p:spPr>
          <a:xfrm>
            <a:off x="304800" y="457200"/>
            <a:ext cx="8229600" cy="457200"/>
          </a:xfrm>
        </p:spPr>
        <p:txBody>
          <a:bodyPr/>
          <a:lstStyle/>
          <a:p>
            <a:pPr algn="l" rtl="0" eaLnBrk="1" hangingPunct="1">
              <a:buFont typeface="Wingdings" pitchFamily="2" charset="2"/>
              <a:buNone/>
            </a:pPr>
            <a:r>
              <a:rPr lang="en-US" smtClean="0"/>
              <a:t>Assuming x is small:</a:t>
            </a:r>
          </a:p>
        </p:txBody>
      </p:sp>
      <p:graphicFrame>
        <p:nvGraphicFramePr>
          <p:cNvPr id="5123" name="Object 3" descr="Brown marble"/>
          <p:cNvGraphicFramePr>
            <a:graphicFrameLocks noChangeAspect="1"/>
          </p:cNvGraphicFramePr>
          <p:nvPr/>
        </p:nvGraphicFramePr>
        <p:xfrm>
          <a:off x="1524000" y="1447800"/>
          <a:ext cx="6167438" cy="742950"/>
        </p:xfrm>
        <a:graphic>
          <a:graphicData uri="http://schemas.openxmlformats.org/presentationml/2006/ole">
            <mc:AlternateContent xmlns:mc="http://schemas.openxmlformats.org/markup-compatibility/2006">
              <mc:Choice xmlns:v="urn:schemas-microsoft-com:vml" Requires="v">
                <p:oleObj spid="_x0000_s125960" name="Equation" r:id="rId4" imgW="6959520" imgH="838080" progId="">
                  <p:embed/>
                </p:oleObj>
              </mc:Choice>
              <mc:Fallback>
                <p:oleObj name="Equation" r:id="rId4" imgW="6959520" imgH="838080" progId="">
                  <p:embed/>
                  <p:pic>
                    <p:nvPicPr>
                      <p:cNvPr id="0" name="Object 3" descr="Brown mar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1447800"/>
                        <a:ext cx="6167438" cy="74295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5124" name="Object 4" descr="Brown marble"/>
          <p:cNvGraphicFramePr>
            <a:graphicFrameLocks noChangeAspect="1"/>
          </p:cNvGraphicFramePr>
          <p:nvPr/>
        </p:nvGraphicFramePr>
        <p:xfrm>
          <a:off x="2514600" y="2362200"/>
          <a:ext cx="2692400" cy="444500"/>
        </p:xfrm>
        <a:graphic>
          <a:graphicData uri="http://schemas.openxmlformats.org/presentationml/2006/ole">
            <mc:AlternateContent xmlns:mc="http://schemas.openxmlformats.org/markup-compatibility/2006">
              <mc:Choice xmlns:v="urn:schemas-microsoft-com:vml" Requires="v">
                <p:oleObj spid="_x0000_s125961" name="Equation" r:id="rId7" imgW="2692080" imgH="444240" progId="">
                  <p:embed/>
                </p:oleObj>
              </mc:Choice>
              <mc:Fallback>
                <p:oleObj name="Equation" r:id="rId7" imgW="2692080" imgH="444240" progId="">
                  <p:embed/>
                  <p:pic>
                    <p:nvPicPr>
                      <p:cNvPr id="0" name="Object 4" descr="Brown marb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14600" y="2362200"/>
                        <a:ext cx="2692400" cy="444500"/>
                      </a:xfrm>
                      <a:prstGeom prst="rect">
                        <a:avLst/>
                      </a:prstGeom>
                      <a:blipFill dpi="0" rotWithShape="0">
                        <a:blip r:embed="rId6"/>
                        <a:srcRect/>
                        <a:tile tx="0" ty="0" sx="100000" sy="100000" flip="none" algn="tl"/>
                      </a:blipFill>
                    </p:spPr>
                  </p:pic>
                </p:oleObj>
              </mc:Fallback>
            </mc:AlternateContent>
          </a:graphicData>
        </a:graphic>
      </p:graphicFrame>
      <p:graphicFrame>
        <p:nvGraphicFramePr>
          <p:cNvPr id="5125" name="Object 5" descr="Brown marble"/>
          <p:cNvGraphicFramePr>
            <a:graphicFrameLocks noChangeAspect="1"/>
          </p:cNvGraphicFramePr>
          <p:nvPr/>
        </p:nvGraphicFramePr>
        <p:xfrm>
          <a:off x="2514600" y="3048000"/>
          <a:ext cx="4343400" cy="977900"/>
        </p:xfrm>
        <a:graphic>
          <a:graphicData uri="http://schemas.openxmlformats.org/presentationml/2006/ole">
            <mc:AlternateContent xmlns:mc="http://schemas.openxmlformats.org/markup-compatibility/2006">
              <mc:Choice xmlns:v="urn:schemas-microsoft-com:vml" Requires="v">
                <p:oleObj spid="_x0000_s125962" name="Equation" r:id="rId9" imgW="4343400" imgH="977760" progId="">
                  <p:embed/>
                </p:oleObj>
              </mc:Choice>
              <mc:Fallback>
                <p:oleObj name="Equation" r:id="rId9" imgW="4343400" imgH="977760" progId="">
                  <p:embed/>
                  <p:pic>
                    <p:nvPicPr>
                      <p:cNvPr id="0" name="Object 5" descr="Brown marb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14600" y="3048000"/>
                        <a:ext cx="4343400" cy="977900"/>
                      </a:xfrm>
                      <a:prstGeom prst="rect">
                        <a:avLst/>
                      </a:prstGeom>
                      <a:blipFill dpi="0" rotWithShape="0">
                        <a:blip r:embed="rId6"/>
                        <a:srcRect/>
                        <a:tile tx="0" ty="0" sx="100000" sy="100000" flip="none" algn="tl"/>
                      </a:blipFill>
                    </p:spPr>
                  </p:pic>
                </p:oleObj>
              </mc:Fallback>
            </mc:AlternateContent>
          </a:graphicData>
        </a:graphic>
      </p:graphicFrame>
      <p:sp>
        <p:nvSpPr>
          <p:cNvPr id="10" name="TextBox 9"/>
          <p:cNvSpPr txBox="1"/>
          <p:nvPr/>
        </p:nvSpPr>
        <p:spPr>
          <a:xfrm>
            <a:off x="304800" y="4495800"/>
            <a:ext cx="8534400" cy="1938338"/>
          </a:xfrm>
          <a:prstGeom prst="rect">
            <a:avLst/>
          </a:prstGeom>
          <a:noFill/>
        </p:spPr>
        <p:txBody>
          <a:bodyPr>
            <a:spAutoFit/>
          </a:bodyPr>
          <a:lstStyle/>
          <a:p>
            <a:pPr rtl="0">
              <a:defRPr/>
            </a:pPr>
            <a:r>
              <a:rPr lang="en-US" sz="2400" dirty="0">
                <a:latin typeface="+mn-lt"/>
              </a:rPr>
              <a:t>The addition of the strong base increased the concentration of the basic buffer [CH</a:t>
            </a:r>
            <a:r>
              <a:rPr lang="en-US" sz="2400" baseline="-25000" dirty="0">
                <a:latin typeface="+mn-lt"/>
              </a:rPr>
              <a:t>3</a:t>
            </a:r>
            <a:r>
              <a:rPr lang="en-US" sz="2400" dirty="0">
                <a:latin typeface="+mn-lt"/>
              </a:rPr>
              <a:t>COO</a:t>
            </a:r>
            <a:r>
              <a:rPr lang="en-US" sz="2400" baseline="30000" dirty="0">
                <a:latin typeface="+mn-lt"/>
              </a:rPr>
              <a:t>-</a:t>
            </a:r>
            <a:r>
              <a:rPr lang="en-US" sz="2400" dirty="0">
                <a:latin typeface="+mn-lt"/>
              </a:rPr>
              <a:t>] component  to 0.52 M at the expense of the acidic buffer component [CH</a:t>
            </a:r>
            <a:r>
              <a:rPr lang="en-US" sz="2400" baseline="-25000" dirty="0">
                <a:latin typeface="+mn-lt"/>
              </a:rPr>
              <a:t>3</a:t>
            </a:r>
            <a:r>
              <a:rPr lang="en-US" sz="2400" dirty="0">
                <a:latin typeface="+mn-lt"/>
              </a:rPr>
              <a:t>COOH</a:t>
            </a:r>
            <a:r>
              <a:rPr lang="en-US" sz="2400" dirty="0"/>
              <a:t>]</a:t>
            </a:r>
            <a:r>
              <a:rPr lang="en-US" sz="2400" dirty="0">
                <a:latin typeface="+mn-lt"/>
              </a:rPr>
              <a:t> (0.48 M). The concentration of the [H</a:t>
            </a:r>
            <a:r>
              <a:rPr lang="en-US" sz="2400" baseline="-25000" dirty="0">
                <a:latin typeface="+mn-lt"/>
              </a:rPr>
              <a:t>3</a:t>
            </a:r>
            <a:r>
              <a:rPr lang="en-US" sz="2400" dirty="0">
                <a:latin typeface="+mn-lt"/>
              </a:rPr>
              <a:t>O</a:t>
            </a:r>
            <a:r>
              <a:rPr lang="en-US" sz="2400" baseline="30000" dirty="0">
                <a:latin typeface="+mn-lt"/>
              </a:rPr>
              <a:t>+</a:t>
            </a:r>
            <a:r>
              <a:rPr lang="en-US" sz="2400" dirty="0">
                <a:latin typeface="+mn-lt"/>
              </a:rPr>
              <a:t>] (x) also increased, but only slightly, thus, the pH changed only slightly from 4.74 to 4.77</a:t>
            </a:r>
          </a:p>
        </p:txBody>
      </p:sp>
      <p:sp>
        <p:nvSpPr>
          <p:cNvPr id="125959" name="Slide Number Placeholder 6"/>
          <p:cNvSpPr>
            <a:spLocks noGrp="1"/>
          </p:cNvSpPr>
          <p:nvPr>
            <p:ph type="sldNum" sz="quarter" idx="12"/>
          </p:nvPr>
        </p:nvSpPr>
        <p:spPr>
          <a:xfrm>
            <a:off x="0" y="6381750"/>
            <a:ext cx="2133600" cy="476250"/>
          </a:xfrm>
          <a:noFill/>
        </p:spPr>
        <p:txBody>
          <a:bodyPr/>
          <a:lstStyle/>
          <a:p>
            <a:fld id="{F107DF9C-0AC2-4B45-A1B5-0AD4191FBBB3}" type="slidenum">
              <a:rPr lang="ar-SA" smtClean="0">
                <a:latin typeface="Arial" pitchFamily="34" charset="0"/>
                <a:cs typeface="Arial" pitchFamily="34" charset="0"/>
              </a:rPr>
              <a:pPr/>
              <a:t>670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diamond(in)">
                                      <p:cBhvr>
                                        <p:cTn id="7" dur="500"/>
                                        <p:tgtEl>
                                          <p:spTgt spid="512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diamond(in)">
                                      <p:cBhvr>
                                        <p:cTn id="12" dur="500"/>
                                        <p:tgtEl>
                                          <p:spTgt spid="512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125"/>
                                        </p:tgtEl>
                                        <p:attrNameLst>
                                          <p:attrName>style.visibility</p:attrName>
                                        </p:attrNameLst>
                                      </p:cBhvr>
                                      <p:to>
                                        <p:strVal val="visible"/>
                                      </p:to>
                                    </p:set>
                                    <p:animEffect transition="in" filter="diamond(in)">
                                      <p:cBhvr>
                                        <p:cTn id="17" dur="500"/>
                                        <p:tgtEl>
                                          <p:spTgt spid="512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amond(i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22" name="Rectangle 2"/>
          <p:cNvSpPr>
            <a:spLocks noGrp="1" noChangeArrowheads="1"/>
          </p:cNvSpPr>
          <p:nvPr>
            <p:ph type="title"/>
          </p:nvPr>
        </p:nvSpPr>
        <p:spPr>
          <a:xfrm>
            <a:off x="381000" y="274638"/>
            <a:ext cx="8305800" cy="2087562"/>
          </a:xfrm>
        </p:spPr>
        <p:txBody>
          <a:bodyPr/>
          <a:lstStyle/>
          <a:p>
            <a:pPr algn="l" rtl="0" eaLnBrk="1" hangingPunct="1"/>
            <a:r>
              <a:rPr lang="en-US" sz="3600" smtClean="0"/>
              <a:t>A Brønsted–Lowry acid is:</a:t>
            </a:r>
          </a:p>
        </p:txBody>
      </p:sp>
      <p:sp>
        <p:nvSpPr>
          <p:cNvPr id="696323" name="Rectangle 3"/>
          <p:cNvSpPr>
            <a:spLocks noGrp="1" noChangeArrowheads="1"/>
          </p:cNvSpPr>
          <p:nvPr>
            <p:ph type="body" idx="1"/>
          </p:nvPr>
        </p:nvSpPr>
        <p:spPr>
          <a:xfrm>
            <a:off x="1042988" y="2492375"/>
            <a:ext cx="7620000" cy="3611563"/>
          </a:xfrm>
        </p:spPr>
        <p:txBody>
          <a:bodyPr/>
          <a:lstStyle/>
          <a:p>
            <a:pPr marL="609600" indent="-609600" algn="l" rtl="0" eaLnBrk="1" hangingPunct="1">
              <a:buFontTx/>
              <a:buAutoNum type="alphaLcPeriod"/>
            </a:pPr>
            <a:r>
              <a:rPr lang="en-US" smtClean="0">
                <a:solidFill>
                  <a:srgbClr val="FF0000"/>
                </a:solidFill>
              </a:rPr>
              <a:t>a proton donor.</a:t>
            </a:r>
          </a:p>
          <a:p>
            <a:pPr marL="609600" indent="-609600" algn="l" rtl="0" eaLnBrk="1" hangingPunct="1">
              <a:buFontTx/>
              <a:buAutoNum type="alphaLcPeriod"/>
            </a:pPr>
            <a:r>
              <a:rPr lang="en-US" smtClean="0"/>
              <a:t>a proton acceptor.</a:t>
            </a:r>
          </a:p>
          <a:p>
            <a:pPr marL="609600" indent="-609600" algn="l" rtl="0" eaLnBrk="1" hangingPunct="1">
              <a:buFontTx/>
              <a:buAutoNum type="alphaLcPeriod"/>
            </a:pPr>
            <a:r>
              <a:rPr lang="en-US" smtClean="0"/>
              <a:t>an electron-pair donor.</a:t>
            </a:r>
          </a:p>
          <a:p>
            <a:pPr marL="609600" indent="-609600" algn="l" rtl="0" eaLnBrk="1" hangingPunct="1">
              <a:buFontTx/>
              <a:buAutoNum type="alphaLcPeriod"/>
            </a:pPr>
            <a:r>
              <a:rPr lang="en-US" smtClean="0"/>
              <a:t>an electron-pair acceptor.</a:t>
            </a:r>
          </a:p>
        </p:txBody>
      </p:sp>
      <p:sp>
        <p:nvSpPr>
          <p:cNvPr id="696324" name="Slide Number Placeholder 3"/>
          <p:cNvSpPr>
            <a:spLocks noGrp="1"/>
          </p:cNvSpPr>
          <p:nvPr>
            <p:ph type="sldNum" sz="quarter" idx="12"/>
          </p:nvPr>
        </p:nvSpPr>
        <p:spPr>
          <a:noFill/>
        </p:spPr>
        <p:txBody>
          <a:bodyPr/>
          <a:lstStyle/>
          <a:p>
            <a:fld id="{1AAF07BD-20A2-4098-984C-9855A3AFB6ED}" type="slidenum">
              <a:rPr lang="ar-SA" smtClean="0">
                <a:latin typeface="Arial" pitchFamily="34" charset="0"/>
                <a:cs typeface="Arial" pitchFamily="34" charset="0"/>
              </a:rPr>
              <a:pPr/>
              <a:t>671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346" name="Rectangle 2"/>
          <p:cNvSpPr>
            <a:spLocks noGrp="1" noChangeArrowheads="1"/>
          </p:cNvSpPr>
          <p:nvPr>
            <p:ph type="title"/>
          </p:nvPr>
        </p:nvSpPr>
        <p:spPr>
          <a:xfrm>
            <a:off x="0" y="274638"/>
            <a:ext cx="9036050" cy="2544762"/>
          </a:xfrm>
        </p:spPr>
        <p:txBody>
          <a:bodyPr/>
          <a:lstStyle/>
          <a:p>
            <a:pPr algn="l" eaLnBrk="1" hangingPunct="1"/>
            <a:r>
              <a:rPr lang="en-US" sz="3600" smtClean="0"/>
              <a:t>What is the conjugate base of HPO</a:t>
            </a:r>
            <a:r>
              <a:rPr lang="en-US" sz="3600" baseline="-25000" smtClean="0"/>
              <a:t>4</a:t>
            </a:r>
            <a:r>
              <a:rPr lang="en-US" sz="3600" baseline="30000" smtClean="0"/>
              <a:t>2-</a:t>
            </a:r>
            <a:r>
              <a:rPr lang="en-US" sz="3600" smtClean="0"/>
              <a:t> ?</a:t>
            </a:r>
          </a:p>
        </p:txBody>
      </p:sp>
      <p:sp>
        <p:nvSpPr>
          <p:cNvPr id="697347" name="Rectangle 3"/>
          <p:cNvSpPr>
            <a:spLocks noGrp="1" noChangeArrowheads="1"/>
          </p:cNvSpPr>
          <p:nvPr>
            <p:ph type="body" idx="1"/>
          </p:nvPr>
        </p:nvSpPr>
        <p:spPr>
          <a:xfrm>
            <a:off x="1143000" y="2895600"/>
            <a:ext cx="7543800" cy="3230563"/>
          </a:xfrm>
        </p:spPr>
        <p:txBody>
          <a:bodyPr/>
          <a:lstStyle/>
          <a:p>
            <a:pPr marL="609600" indent="-609600" algn="l" rtl="0" eaLnBrk="1" hangingPunct="1">
              <a:buFontTx/>
              <a:buAutoNum type="alphaLcPeriod"/>
            </a:pPr>
            <a:r>
              <a:rPr lang="en-US" smtClean="0"/>
              <a:t>H</a:t>
            </a:r>
            <a:r>
              <a:rPr lang="en-US" baseline="-25000" smtClean="0"/>
              <a:t>3</a:t>
            </a:r>
            <a:r>
              <a:rPr lang="en-US" smtClean="0"/>
              <a:t>PO</a:t>
            </a:r>
            <a:r>
              <a:rPr lang="en-US" baseline="-25000" smtClean="0"/>
              <a:t>4</a:t>
            </a:r>
            <a:endParaRPr lang="en-US" smtClean="0"/>
          </a:p>
          <a:p>
            <a:pPr marL="609600" indent="-609600" algn="l" rtl="0" eaLnBrk="1" hangingPunct="1">
              <a:buFontTx/>
              <a:buAutoNum type="alphaLcPeriod"/>
            </a:pPr>
            <a:r>
              <a:rPr lang="en-US" smtClean="0"/>
              <a:t>H</a:t>
            </a:r>
            <a:r>
              <a:rPr lang="en-US" baseline="-25000" smtClean="0"/>
              <a:t>2</a:t>
            </a:r>
            <a:r>
              <a:rPr lang="en-US" smtClean="0"/>
              <a:t>PO</a:t>
            </a:r>
            <a:r>
              <a:rPr lang="en-US" baseline="-25000" smtClean="0"/>
              <a:t>4</a:t>
            </a:r>
            <a:r>
              <a:rPr lang="en-US" baseline="30000" smtClean="0"/>
              <a:t>1-</a:t>
            </a:r>
            <a:endParaRPr lang="en-US" smtClean="0"/>
          </a:p>
          <a:p>
            <a:pPr marL="609600" indent="-609600" algn="l" rtl="0" eaLnBrk="1" hangingPunct="1">
              <a:buFontTx/>
              <a:buAutoNum type="alphaLcPeriod"/>
            </a:pPr>
            <a:r>
              <a:rPr lang="en-US" smtClean="0">
                <a:solidFill>
                  <a:srgbClr val="FF0000"/>
                </a:solidFill>
              </a:rPr>
              <a:t>PO</a:t>
            </a:r>
            <a:r>
              <a:rPr lang="en-US" baseline="-25000" smtClean="0">
                <a:solidFill>
                  <a:srgbClr val="FF0000"/>
                </a:solidFill>
              </a:rPr>
              <a:t>4</a:t>
            </a:r>
            <a:r>
              <a:rPr lang="en-US" baseline="30000" smtClean="0">
                <a:solidFill>
                  <a:srgbClr val="FF0000"/>
                </a:solidFill>
              </a:rPr>
              <a:t>3-</a:t>
            </a:r>
            <a:endParaRPr lang="en-US" smtClean="0">
              <a:solidFill>
                <a:srgbClr val="FF0000"/>
              </a:solidFill>
            </a:endParaRPr>
          </a:p>
          <a:p>
            <a:pPr marL="609600" indent="-609600" algn="l" rtl="0" eaLnBrk="1" hangingPunct="1">
              <a:buFontTx/>
              <a:buAutoNum type="alphaLcPeriod"/>
            </a:pPr>
            <a:r>
              <a:rPr lang="en-US" smtClean="0"/>
              <a:t>HPO</a:t>
            </a:r>
            <a:r>
              <a:rPr lang="en-US" baseline="-25000" smtClean="0"/>
              <a:t>3</a:t>
            </a:r>
            <a:r>
              <a:rPr lang="en-US" baseline="30000" smtClean="0"/>
              <a:t>2-</a:t>
            </a:r>
            <a:endParaRPr lang="en-US" smtClean="0"/>
          </a:p>
        </p:txBody>
      </p:sp>
      <p:sp>
        <p:nvSpPr>
          <p:cNvPr id="697348" name="Slide Number Placeholder 3"/>
          <p:cNvSpPr>
            <a:spLocks noGrp="1"/>
          </p:cNvSpPr>
          <p:nvPr>
            <p:ph type="sldNum" sz="quarter" idx="12"/>
          </p:nvPr>
        </p:nvSpPr>
        <p:spPr>
          <a:noFill/>
        </p:spPr>
        <p:txBody>
          <a:bodyPr/>
          <a:lstStyle/>
          <a:p>
            <a:fld id="{6E1BF29F-8841-4D75-BE5C-2AB5DF9644B3}" type="slidenum">
              <a:rPr lang="ar-SA" smtClean="0">
                <a:latin typeface="Arial" pitchFamily="34" charset="0"/>
                <a:cs typeface="Arial" pitchFamily="34" charset="0"/>
              </a:rPr>
              <a:pPr/>
              <a:t>672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370" name="Rectangle 2"/>
          <p:cNvSpPr>
            <a:spLocks noGrp="1" noChangeArrowheads="1"/>
          </p:cNvSpPr>
          <p:nvPr>
            <p:ph type="title"/>
          </p:nvPr>
        </p:nvSpPr>
        <p:spPr>
          <a:xfrm>
            <a:off x="381000" y="274638"/>
            <a:ext cx="8583613" cy="2011362"/>
          </a:xfrm>
        </p:spPr>
        <p:txBody>
          <a:bodyPr/>
          <a:lstStyle/>
          <a:p>
            <a:pPr algn="l" rtl="0" eaLnBrk="1" hangingPunct="1"/>
            <a:r>
              <a:rPr lang="en-US" sz="4000" smtClean="0"/>
              <a:t>What is the conjugate acid of SO</a:t>
            </a:r>
            <a:r>
              <a:rPr lang="en-US" sz="4000" baseline="-25000" smtClean="0"/>
              <a:t>4</a:t>
            </a:r>
            <a:r>
              <a:rPr lang="en-US" sz="4000" baseline="30000" smtClean="0"/>
              <a:t>2-</a:t>
            </a:r>
            <a:r>
              <a:rPr lang="en-US" sz="4000" smtClean="0"/>
              <a:t> ?</a:t>
            </a:r>
          </a:p>
        </p:txBody>
      </p:sp>
      <p:sp>
        <p:nvSpPr>
          <p:cNvPr id="698371" name="Rectangle 3"/>
          <p:cNvSpPr>
            <a:spLocks noGrp="1" noChangeArrowheads="1"/>
          </p:cNvSpPr>
          <p:nvPr>
            <p:ph type="body" idx="1"/>
          </p:nvPr>
        </p:nvSpPr>
        <p:spPr>
          <a:xfrm>
            <a:off x="1066800" y="2743200"/>
            <a:ext cx="7620000" cy="3382963"/>
          </a:xfrm>
        </p:spPr>
        <p:txBody>
          <a:bodyPr/>
          <a:lstStyle/>
          <a:p>
            <a:pPr marL="609600" indent="-609600" algn="l" rtl="0" eaLnBrk="1" hangingPunct="1">
              <a:buFontTx/>
              <a:buAutoNum type="alphaLcPeriod"/>
            </a:pPr>
            <a:r>
              <a:rPr lang="en-US" smtClean="0"/>
              <a:t>H</a:t>
            </a:r>
            <a:r>
              <a:rPr lang="en-US" baseline="-25000" smtClean="0"/>
              <a:t>2</a:t>
            </a:r>
            <a:r>
              <a:rPr lang="en-US" smtClean="0"/>
              <a:t>SO</a:t>
            </a:r>
            <a:r>
              <a:rPr lang="en-US" baseline="-25000" smtClean="0"/>
              <a:t>4</a:t>
            </a:r>
            <a:endParaRPr lang="en-US" smtClean="0"/>
          </a:p>
          <a:p>
            <a:pPr marL="609600" indent="-609600" algn="l" rtl="0" eaLnBrk="1" hangingPunct="1">
              <a:buFontTx/>
              <a:buAutoNum type="alphaLcPeriod"/>
            </a:pPr>
            <a:r>
              <a:rPr lang="en-US" smtClean="0">
                <a:solidFill>
                  <a:srgbClr val="FF0000"/>
                </a:solidFill>
              </a:rPr>
              <a:t>HSO</a:t>
            </a:r>
            <a:r>
              <a:rPr lang="en-US" baseline="-25000" smtClean="0">
                <a:solidFill>
                  <a:srgbClr val="FF0000"/>
                </a:solidFill>
              </a:rPr>
              <a:t>4</a:t>
            </a:r>
            <a:r>
              <a:rPr lang="en-US" baseline="30000" smtClean="0">
                <a:solidFill>
                  <a:srgbClr val="FF0000"/>
                </a:solidFill>
              </a:rPr>
              <a:t>1-</a:t>
            </a:r>
            <a:endParaRPr lang="en-US" smtClean="0">
              <a:solidFill>
                <a:srgbClr val="FF0000"/>
              </a:solidFill>
            </a:endParaRPr>
          </a:p>
          <a:p>
            <a:pPr marL="609600" indent="-609600" algn="l" rtl="0" eaLnBrk="1" hangingPunct="1">
              <a:buFontTx/>
              <a:buAutoNum type="alphaLcPeriod"/>
            </a:pPr>
            <a:r>
              <a:rPr lang="en-US" smtClean="0"/>
              <a:t>SO</a:t>
            </a:r>
            <a:r>
              <a:rPr lang="en-US" baseline="-25000" smtClean="0"/>
              <a:t>3</a:t>
            </a:r>
            <a:r>
              <a:rPr lang="en-US" baseline="30000" smtClean="0"/>
              <a:t>2-</a:t>
            </a:r>
            <a:endParaRPr lang="en-US" smtClean="0"/>
          </a:p>
          <a:p>
            <a:pPr marL="609600" indent="-609600" algn="l" rtl="0" eaLnBrk="1" hangingPunct="1">
              <a:buFontTx/>
              <a:buAutoNum type="alphaLcPeriod"/>
            </a:pPr>
            <a:r>
              <a:rPr lang="en-US" smtClean="0"/>
              <a:t>H</a:t>
            </a:r>
            <a:r>
              <a:rPr lang="en-US" baseline="-25000" smtClean="0"/>
              <a:t>3</a:t>
            </a:r>
            <a:r>
              <a:rPr lang="en-US" smtClean="0"/>
              <a:t>SO</a:t>
            </a:r>
            <a:r>
              <a:rPr lang="en-US" baseline="-25000" smtClean="0"/>
              <a:t>4</a:t>
            </a:r>
            <a:r>
              <a:rPr lang="en-US" baseline="30000" smtClean="0"/>
              <a:t>+</a:t>
            </a:r>
            <a:endParaRPr lang="en-US" smtClean="0"/>
          </a:p>
        </p:txBody>
      </p:sp>
      <p:sp>
        <p:nvSpPr>
          <p:cNvPr id="698372" name="Slide Number Placeholder 3"/>
          <p:cNvSpPr>
            <a:spLocks noGrp="1"/>
          </p:cNvSpPr>
          <p:nvPr>
            <p:ph type="sldNum" sz="quarter" idx="12"/>
          </p:nvPr>
        </p:nvSpPr>
        <p:spPr>
          <a:noFill/>
        </p:spPr>
        <p:txBody>
          <a:bodyPr/>
          <a:lstStyle/>
          <a:p>
            <a:fld id="{4809E9EC-A96C-4ECC-AB71-AF5B650C9B38}" type="slidenum">
              <a:rPr lang="ar-SA" smtClean="0">
                <a:latin typeface="Arial" pitchFamily="34" charset="0"/>
                <a:cs typeface="Arial" pitchFamily="34" charset="0"/>
              </a:rPr>
              <a:pPr/>
              <a:t>673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9394" name="Rectangle 2"/>
          <p:cNvSpPr>
            <a:spLocks noGrp="1" noChangeArrowheads="1"/>
          </p:cNvSpPr>
          <p:nvPr>
            <p:ph type="title"/>
          </p:nvPr>
        </p:nvSpPr>
        <p:spPr>
          <a:xfrm>
            <a:off x="57150" y="260350"/>
            <a:ext cx="9086850" cy="3459163"/>
          </a:xfrm>
        </p:spPr>
        <p:txBody>
          <a:bodyPr/>
          <a:lstStyle/>
          <a:p>
            <a:pPr algn="l" rtl="0" eaLnBrk="1" hangingPunct="1"/>
            <a:r>
              <a:rPr lang="en-US" sz="3600" smtClean="0"/>
              <a:t>The stronger the acid, the (X) its conjugate base.  Acids and bases generally react to form their (Y) conjugates.</a:t>
            </a:r>
          </a:p>
        </p:txBody>
      </p:sp>
      <p:sp>
        <p:nvSpPr>
          <p:cNvPr id="699395" name="Rectangle 3"/>
          <p:cNvSpPr>
            <a:spLocks noGrp="1" noChangeArrowheads="1"/>
          </p:cNvSpPr>
          <p:nvPr>
            <p:ph type="body" idx="1"/>
          </p:nvPr>
        </p:nvSpPr>
        <p:spPr>
          <a:xfrm>
            <a:off x="838200" y="3733800"/>
            <a:ext cx="7848600" cy="2849563"/>
          </a:xfrm>
        </p:spPr>
        <p:txBody>
          <a:bodyPr/>
          <a:lstStyle/>
          <a:p>
            <a:pPr marL="609600" indent="-609600" algn="l" rtl="0" eaLnBrk="1" hangingPunct="1">
              <a:buFontTx/>
              <a:buAutoNum type="alphaLcPeriod"/>
            </a:pPr>
            <a:r>
              <a:rPr lang="en-US" smtClean="0"/>
              <a:t>X = stronger, Y = stronger</a:t>
            </a:r>
          </a:p>
          <a:p>
            <a:pPr marL="609600" indent="-609600" algn="l" rtl="0" eaLnBrk="1" hangingPunct="1">
              <a:buFontTx/>
              <a:buAutoNum type="alphaLcPeriod"/>
            </a:pPr>
            <a:r>
              <a:rPr lang="en-US" smtClean="0"/>
              <a:t>X = stronger, Y = weaker</a:t>
            </a:r>
          </a:p>
          <a:p>
            <a:pPr marL="609600" indent="-609600" algn="l" rtl="0" eaLnBrk="1" hangingPunct="1">
              <a:buFontTx/>
              <a:buAutoNum type="alphaLcPeriod"/>
            </a:pPr>
            <a:r>
              <a:rPr lang="en-US" smtClean="0"/>
              <a:t>X = weaker, Y = stronger</a:t>
            </a:r>
          </a:p>
          <a:p>
            <a:pPr marL="609600" indent="-609600" algn="l" rtl="0" eaLnBrk="1" hangingPunct="1">
              <a:buFontTx/>
              <a:buAutoNum type="alphaLcPeriod"/>
            </a:pPr>
            <a:r>
              <a:rPr lang="en-US" smtClean="0">
                <a:solidFill>
                  <a:srgbClr val="FF0000"/>
                </a:solidFill>
              </a:rPr>
              <a:t>X = weaker, Y = weaker</a:t>
            </a:r>
          </a:p>
        </p:txBody>
      </p:sp>
      <p:sp>
        <p:nvSpPr>
          <p:cNvPr id="699396" name="Slide Number Placeholder 3"/>
          <p:cNvSpPr>
            <a:spLocks noGrp="1"/>
          </p:cNvSpPr>
          <p:nvPr>
            <p:ph type="sldNum" sz="quarter" idx="12"/>
          </p:nvPr>
        </p:nvSpPr>
        <p:spPr>
          <a:noFill/>
        </p:spPr>
        <p:txBody>
          <a:bodyPr/>
          <a:lstStyle/>
          <a:p>
            <a:fld id="{8F5CB032-81E8-45E6-8A51-BD7AE540AD43}" type="slidenum">
              <a:rPr lang="ar-SA" smtClean="0">
                <a:latin typeface="Arial" pitchFamily="34" charset="0"/>
                <a:cs typeface="Arial" pitchFamily="34" charset="0"/>
              </a:rPr>
              <a:pPr/>
              <a:t>674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418" name="Rectangle 2"/>
          <p:cNvSpPr>
            <a:spLocks noGrp="1" noChangeArrowheads="1"/>
          </p:cNvSpPr>
          <p:nvPr>
            <p:ph type="title"/>
          </p:nvPr>
        </p:nvSpPr>
        <p:spPr>
          <a:xfrm>
            <a:off x="381000" y="274638"/>
            <a:ext cx="8305800" cy="2392362"/>
          </a:xfrm>
        </p:spPr>
        <p:txBody>
          <a:bodyPr/>
          <a:lstStyle/>
          <a:p>
            <a:pPr algn="l" eaLnBrk="1" hangingPunct="1"/>
            <a:r>
              <a:rPr lang="en-US" smtClean="0"/>
              <a:t>What is the pH of a 0.0200 </a:t>
            </a:r>
            <a:r>
              <a:rPr lang="en-US" i="1" smtClean="0"/>
              <a:t>M</a:t>
            </a:r>
            <a:r>
              <a:rPr lang="en-US" smtClean="0"/>
              <a:t> aqueous solution of HBr ?</a:t>
            </a:r>
          </a:p>
        </p:txBody>
      </p:sp>
      <p:sp>
        <p:nvSpPr>
          <p:cNvPr id="700419" name="Rectangle 3"/>
          <p:cNvSpPr>
            <a:spLocks noGrp="1" noChangeArrowheads="1"/>
          </p:cNvSpPr>
          <p:nvPr>
            <p:ph type="body" idx="1"/>
          </p:nvPr>
        </p:nvSpPr>
        <p:spPr>
          <a:xfrm>
            <a:off x="971550" y="3068638"/>
            <a:ext cx="7696200" cy="3078162"/>
          </a:xfrm>
        </p:spPr>
        <p:txBody>
          <a:bodyPr/>
          <a:lstStyle/>
          <a:p>
            <a:pPr marL="609600" indent="-609600" algn="l" rtl="0" eaLnBrk="1" hangingPunct="1">
              <a:buFontTx/>
              <a:buAutoNum type="alphaLcPeriod"/>
            </a:pPr>
            <a:r>
              <a:rPr lang="en-US" smtClean="0"/>
              <a:t>1.00</a:t>
            </a:r>
          </a:p>
          <a:p>
            <a:pPr marL="609600" indent="-609600" algn="l" rtl="0" eaLnBrk="1" hangingPunct="1">
              <a:buFontTx/>
              <a:buAutoNum type="alphaLcPeriod"/>
            </a:pPr>
            <a:r>
              <a:rPr lang="en-US" smtClean="0">
                <a:solidFill>
                  <a:srgbClr val="FF0000"/>
                </a:solidFill>
              </a:rPr>
              <a:t>1.70</a:t>
            </a:r>
          </a:p>
          <a:p>
            <a:pPr marL="609600" indent="-609600" algn="l" rtl="0" eaLnBrk="1" hangingPunct="1">
              <a:buFontTx/>
              <a:buAutoNum type="alphaLcPeriod"/>
            </a:pPr>
            <a:r>
              <a:rPr lang="en-US" smtClean="0"/>
              <a:t>2.30</a:t>
            </a:r>
          </a:p>
          <a:p>
            <a:pPr marL="609600" indent="-609600" algn="l" rtl="0" eaLnBrk="1" hangingPunct="1">
              <a:buFontTx/>
              <a:buAutoNum type="alphaLcPeriod"/>
            </a:pPr>
            <a:r>
              <a:rPr lang="en-US" smtClean="0"/>
              <a:t>12.30</a:t>
            </a:r>
          </a:p>
        </p:txBody>
      </p:sp>
      <p:sp>
        <p:nvSpPr>
          <p:cNvPr id="700420" name="Slide Number Placeholder 3"/>
          <p:cNvSpPr>
            <a:spLocks noGrp="1"/>
          </p:cNvSpPr>
          <p:nvPr>
            <p:ph type="sldNum" sz="quarter" idx="12"/>
          </p:nvPr>
        </p:nvSpPr>
        <p:spPr>
          <a:noFill/>
        </p:spPr>
        <p:txBody>
          <a:bodyPr/>
          <a:lstStyle/>
          <a:p>
            <a:fld id="{DC62FB77-4763-454B-824A-2C5EBF6324C5}" type="slidenum">
              <a:rPr lang="ar-SA" smtClean="0">
                <a:latin typeface="Arial" pitchFamily="34" charset="0"/>
                <a:cs typeface="Arial" pitchFamily="34" charset="0"/>
              </a:rPr>
              <a:pPr/>
              <a:t>675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1442" name="Rectangle 2"/>
          <p:cNvSpPr>
            <a:spLocks noGrp="1" noChangeArrowheads="1"/>
          </p:cNvSpPr>
          <p:nvPr>
            <p:ph type="title"/>
          </p:nvPr>
        </p:nvSpPr>
        <p:spPr>
          <a:xfrm>
            <a:off x="381000" y="274638"/>
            <a:ext cx="8305800" cy="2392362"/>
          </a:xfrm>
        </p:spPr>
        <p:txBody>
          <a:bodyPr/>
          <a:lstStyle/>
          <a:p>
            <a:pPr algn="l" eaLnBrk="1" hangingPunct="1"/>
            <a:r>
              <a:rPr lang="en-US" sz="3600" smtClean="0"/>
              <a:t>What is the pH of a 0.0400 </a:t>
            </a:r>
            <a:r>
              <a:rPr lang="en-US" sz="3600" i="1" smtClean="0"/>
              <a:t>M</a:t>
            </a:r>
            <a:r>
              <a:rPr lang="en-US" sz="3600" smtClean="0"/>
              <a:t> aqueous solution of KOH ?</a:t>
            </a:r>
          </a:p>
        </p:txBody>
      </p:sp>
      <p:sp>
        <p:nvSpPr>
          <p:cNvPr id="701443" name="Rectangle 3"/>
          <p:cNvSpPr>
            <a:spLocks noGrp="1" noChangeArrowheads="1"/>
          </p:cNvSpPr>
          <p:nvPr>
            <p:ph type="body" idx="1"/>
          </p:nvPr>
        </p:nvSpPr>
        <p:spPr>
          <a:xfrm>
            <a:off x="990600" y="2895600"/>
            <a:ext cx="7696200" cy="3230563"/>
          </a:xfrm>
        </p:spPr>
        <p:txBody>
          <a:bodyPr/>
          <a:lstStyle/>
          <a:p>
            <a:pPr marL="609600" indent="-609600" algn="l" rtl="0" eaLnBrk="1" hangingPunct="1">
              <a:buFontTx/>
              <a:buAutoNum type="alphaLcPeriod"/>
            </a:pPr>
            <a:r>
              <a:rPr lang="en-US" smtClean="0">
                <a:solidFill>
                  <a:srgbClr val="FF0000"/>
                </a:solidFill>
              </a:rPr>
              <a:t>12.60</a:t>
            </a:r>
          </a:p>
          <a:p>
            <a:pPr marL="609600" indent="-609600" algn="l" rtl="0" eaLnBrk="1" hangingPunct="1">
              <a:buFontTx/>
              <a:buAutoNum type="alphaLcPeriod"/>
            </a:pPr>
            <a:r>
              <a:rPr lang="en-US" smtClean="0"/>
              <a:t>10.30</a:t>
            </a:r>
          </a:p>
          <a:p>
            <a:pPr marL="609600" indent="-609600" algn="l" rtl="0" eaLnBrk="1" hangingPunct="1">
              <a:buFontTx/>
              <a:buAutoNum type="alphaLcPeriod"/>
            </a:pPr>
            <a:r>
              <a:rPr lang="en-US" smtClean="0"/>
              <a:t>4.00</a:t>
            </a:r>
          </a:p>
          <a:p>
            <a:pPr marL="609600" indent="-609600" algn="l" rtl="0" eaLnBrk="1" hangingPunct="1">
              <a:buFontTx/>
              <a:buAutoNum type="alphaLcPeriod"/>
            </a:pPr>
            <a:r>
              <a:rPr lang="en-US" smtClean="0"/>
              <a:t>1.40</a:t>
            </a:r>
          </a:p>
        </p:txBody>
      </p:sp>
      <p:sp>
        <p:nvSpPr>
          <p:cNvPr id="701444" name="Slide Number Placeholder 3"/>
          <p:cNvSpPr>
            <a:spLocks noGrp="1"/>
          </p:cNvSpPr>
          <p:nvPr>
            <p:ph type="sldNum" sz="quarter" idx="12"/>
          </p:nvPr>
        </p:nvSpPr>
        <p:spPr>
          <a:noFill/>
        </p:spPr>
        <p:txBody>
          <a:bodyPr/>
          <a:lstStyle/>
          <a:p>
            <a:fld id="{FF1F1924-8482-4420-B864-DCDB973DF809}" type="slidenum">
              <a:rPr lang="ar-SA" smtClean="0">
                <a:latin typeface="Arial" pitchFamily="34" charset="0"/>
                <a:cs typeface="Arial" pitchFamily="34" charset="0"/>
              </a:rPr>
              <a:pPr/>
              <a:t>676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466" name="Rectangle 2"/>
          <p:cNvSpPr>
            <a:spLocks noGrp="1" noChangeArrowheads="1"/>
          </p:cNvSpPr>
          <p:nvPr>
            <p:ph type="title"/>
          </p:nvPr>
        </p:nvSpPr>
        <p:spPr>
          <a:xfrm>
            <a:off x="381000" y="274638"/>
            <a:ext cx="8305800" cy="2849562"/>
          </a:xfrm>
        </p:spPr>
        <p:txBody>
          <a:bodyPr/>
          <a:lstStyle/>
          <a:p>
            <a:pPr algn="l" eaLnBrk="1" hangingPunct="1"/>
            <a:r>
              <a:rPr lang="en-US" sz="3600" smtClean="0"/>
              <a:t>The </a:t>
            </a:r>
            <a:r>
              <a:rPr lang="en-US" sz="3600" i="1" smtClean="0"/>
              <a:t>K</a:t>
            </a:r>
            <a:r>
              <a:rPr lang="en-US" sz="3600" i="1" baseline="-25000" smtClean="0"/>
              <a:t>a</a:t>
            </a:r>
            <a:r>
              <a:rPr lang="en-US" sz="3600" smtClean="0"/>
              <a:t> of HF is 6.8 x 10</a:t>
            </a:r>
            <a:r>
              <a:rPr lang="en-US" sz="3600" baseline="30000" smtClean="0"/>
              <a:t>-4</a:t>
            </a:r>
            <a:r>
              <a:rPr lang="en-US" sz="3600" smtClean="0"/>
              <a:t>.  What is the pH of a 0.0200 </a:t>
            </a:r>
            <a:r>
              <a:rPr lang="en-US" sz="3600" i="1" smtClean="0"/>
              <a:t>M</a:t>
            </a:r>
            <a:r>
              <a:rPr lang="en-US" sz="3600" smtClean="0"/>
              <a:t> aqueous solution of HF ?</a:t>
            </a:r>
          </a:p>
        </p:txBody>
      </p:sp>
      <p:sp>
        <p:nvSpPr>
          <p:cNvPr id="702467" name="Rectangle 3"/>
          <p:cNvSpPr>
            <a:spLocks noGrp="1" noChangeArrowheads="1"/>
          </p:cNvSpPr>
          <p:nvPr>
            <p:ph type="body" idx="1"/>
          </p:nvPr>
        </p:nvSpPr>
        <p:spPr>
          <a:xfrm>
            <a:off x="1042988" y="3141663"/>
            <a:ext cx="7620000" cy="2849562"/>
          </a:xfrm>
        </p:spPr>
        <p:txBody>
          <a:bodyPr/>
          <a:lstStyle/>
          <a:p>
            <a:pPr marL="609600" indent="-609600" algn="l" rtl="0" eaLnBrk="1" hangingPunct="1">
              <a:buFontTx/>
              <a:buAutoNum type="alphaLcPeriod"/>
            </a:pPr>
            <a:r>
              <a:rPr lang="en-US" smtClean="0"/>
              <a:t>1.70</a:t>
            </a:r>
          </a:p>
          <a:p>
            <a:pPr marL="609600" indent="-609600" algn="l" rtl="0" eaLnBrk="1" hangingPunct="1">
              <a:buFontTx/>
              <a:buAutoNum type="alphaLcPeriod"/>
            </a:pPr>
            <a:r>
              <a:rPr lang="en-US" smtClean="0">
                <a:solidFill>
                  <a:srgbClr val="FF0000"/>
                </a:solidFill>
              </a:rPr>
              <a:t>2.43</a:t>
            </a:r>
          </a:p>
          <a:p>
            <a:pPr marL="609600" indent="-609600" algn="l" rtl="0" eaLnBrk="1" hangingPunct="1">
              <a:buFontTx/>
              <a:buAutoNum type="alphaLcPeriod"/>
            </a:pPr>
            <a:r>
              <a:rPr lang="en-US" smtClean="0"/>
              <a:t>3.17</a:t>
            </a:r>
          </a:p>
          <a:p>
            <a:pPr marL="609600" indent="-609600" algn="l" rtl="0" eaLnBrk="1" hangingPunct="1">
              <a:buFontTx/>
              <a:buAutoNum type="alphaLcPeriod"/>
            </a:pPr>
            <a:r>
              <a:rPr lang="en-US" smtClean="0"/>
              <a:t>12.30</a:t>
            </a:r>
          </a:p>
        </p:txBody>
      </p:sp>
      <p:sp>
        <p:nvSpPr>
          <p:cNvPr id="702468" name="Slide Number Placeholder 3"/>
          <p:cNvSpPr>
            <a:spLocks noGrp="1"/>
          </p:cNvSpPr>
          <p:nvPr>
            <p:ph type="sldNum" sz="quarter" idx="12"/>
          </p:nvPr>
        </p:nvSpPr>
        <p:spPr>
          <a:noFill/>
        </p:spPr>
        <p:txBody>
          <a:bodyPr/>
          <a:lstStyle/>
          <a:p>
            <a:fld id="{A0B6D4EB-487D-4969-BF18-6F71410DCD3C}" type="slidenum">
              <a:rPr lang="ar-SA" smtClean="0">
                <a:latin typeface="Arial" pitchFamily="34" charset="0"/>
                <a:cs typeface="Arial" pitchFamily="34" charset="0"/>
              </a:rPr>
              <a:pPr/>
              <a:t>677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490" name="Rectangle 2"/>
          <p:cNvSpPr>
            <a:spLocks noGrp="1" noChangeArrowheads="1"/>
          </p:cNvSpPr>
          <p:nvPr>
            <p:ph type="title"/>
          </p:nvPr>
        </p:nvSpPr>
        <p:spPr>
          <a:xfrm>
            <a:off x="457200" y="274638"/>
            <a:ext cx="8229600" cy="3001962"/>
          </a:xfrm>
        </p:spPr>
        <p:txBody>
          <a:bodyPr/>
          <a:lstStyle/>
          <a:p>
            <a:pPr algn="l" eaLnBrk="1" hangingPunct="1"/>
            <a:r>
              <a:rPr lang="en-US" sz="3600" smtClean="0"/>
              <a:t>The </a:t>
            </a:r>
            <a:r>
              <a:rPr lang="en-US" sz="3600" i="1" smtClean="0"/>
              <a:t>K</a:t>
            </a:r>
            <a:r>
              <a:rPr lang="en-US" sz="3600" i="1" baseline="-25000" smtClean="0"/>
              <a:t>a</a:t>
            </a:r>
            <a:r>
              <a:rPr lang="en-US" sz="3600" smtClean="0"/>
              <a:t> of HF is 6.8 x 10</a:t>
            </a:r>
            <a:r>
              <a:rPr lang="en-US" sz="3600" baseline="30000" smtClean="0"/>
              <a:t>-4</a:t>
            </a:r>
            <a:r>
              <a:rPr lang="en-US" sz="3600" smtClean="0"/>
              <a:t>.  What is the pH of a 0.0400 </a:t>
            </a:r>
            <a:r>
              <a:rPr lang="en-US" sz="3600" i="1" smtClean="0"/>
              <a:t>M</a:t>
            </a:r>
            <a:r>
              <a:rPr lang="en-US" sz="3600" smtClean="0"/>
              <a:t> aqueous solution of KF ?</a:t>
            </a:r>
          </a:p>
        </p:txBody>
      </p:sp>
      <p:sp>
        <p:nvSpPr>
          <p:cNvPr id="703491" name="Rectangle 3"/>
          <p:cNvSpPr>
            <a:spLocks noGrp="1" noChangeArrowheads="1"/>
          </p:cNvSpPr>
          <p:nvPr>
            <p:ph type="body" idx="1"/>
          </p:nvPr>
        </p:nvSpPr>
        <p:spPr>
          <a:xfrm>
            <a:off x="1219200" y="3429000"/>
            <a:ext cx="7467600" cy="2697163"/>
          </a:xfrm>
        </p:spPr>
        <p:txBody>
          <a:bodyPr/>
          <a:lstStyle/>
          <a:p>
            <a:pPr marL="609600" indent="-609600" algn="l" rtl="0" eaLnBrk="1" hangingPunct="1">
              <a:buFontTx/>
              <a:buAutoNum type="alphaLcPeriod"/>
            </a:pPr>
            <a:r>
              <a:rPr lang="en-US" smtClean="0"/>
              <a:t>2.28</a:t>
            </a:r>
          </a:p>
          <a:p>
            <a:pPr marL="609600" indent="-609600" algn="l" rtl="0" eaLnBrk="1" hangingPunct="1">
              <a:buFontTx/>
              <a:buAutoNum type="alphaLcPeriod"/>
            </a:pPr>
            <a:r>
              <a:rPr lang="en-US" smtClean="0"/>
              <a:t>2.43</a:t>
            </a:r>
          </a:p>
          <a:p>
            <a:pPr marL="609600" indent="-609600" algn="l" rtl="0" eaLnBrk="1" hangingPunct="1">
              <a:buFontTx/>
              <a:buAutoNum type="alphaLcPeriod"/>
            </a:pPr>
            <a:r>
              <a:rPr lang="en-US" smtClean="0"/>
              <a:t>6.12</a:t>
            </a:r>
          </a:p>
          <a:p>
            <a:pPr marL="609600" indent="-609600" algn="l" rtl="0" eaLnBrk="1" hangingPunct="1">
              <a:buFontTx/>
              <a:buAutoNum type="alphaLcPeriod"/>
            </a:pPr>
            <a:r>
              <a:rPr lang="en-US" smtClean="0">
                <a:solidFill>
                  <a:srgbClr val="FF0000"/>
                </a:solidFill>
              </a:rPr>
              <a:t>7.88</a:t>
            </a:r>
          </a:p>
        </p:txBody>
      </p:sp>
      <p:sp>
        <p:nvSpPr>
          <p:cNvPr id="703492" name="Slide Number Placeholder 3"/>
          <p:cNvSpPr>
            <a:spLocks noGrp="1"/>
          </p:cNvSpPr>
          <p:nvPr>
            <p:ph type="sldNum" sz="quarter" idx="12"/>
          </p:nvPr>
        </p:nvSpPr>
        <p:spPr>
          <a:noFill/>
        </p:spPr>
        <p:txBody>
          <a:bodyPr/>
          <a:lstStyle/>
          <a:p>
            <a:fld id="{B3CED999-5DC3-4202-A08B-30901527E231}" type="slidenum">
              <a:rPr lang="ar-SA" smtClean="0">
                <a:latin typeface="Arial" pitchFamily="34" charset="0"/>
                <a:cs typeface="Arial" pitchFamily="34" charset="0"/>
              </a:rPr>
              <a:pPr/>
              <a:t>678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514" name="Rectangle 3"/>
          <p:cNvSpPr>
            <a:spLocks noGrp="1" noChangeArrowheads="1"/>
          </p:cNvSpPr>
          <p:nvPr>
            <p:ph type="title"/>
          </p:nvPr>
        </p:nvSpPr>
        <p:spPr>
          <a:xfrm>
            <a:off x="533400" y="457200"/>
            <a:ext cx="5486400" cy="685800"/>
          </a:xfrm>
        </p:spPr>
        <p:txBody>
          <a:bodyPr/>
          <a:lstStyle/>
          <a:p>
            <a:pPr eaLnBrk="1" hangingPunct="1"/>
            <a:r>
              <a:rPr lang="en-US" sz="2800" smtClean="0"/>
              <a:t>Which base is the weakest? </a:t>
            </a:r>
            <a:endParaRPr lang="en-US" smtClean="0"/>
          </a:p>
        </p:txBody>
      </p:sp>
      <p:sp>
        <p:nvSpPr>
          <p:cNvPr id="704515" name="Rectangle 4"/>
          <p:cNvSpPr>
            <a:spLocks noGrp="1" noChangeArrowheads="1"/>
          </p:cNvSpPr>
          <p:nvPr>
            <p:ph type="body" idx="1"/>
          </p:nvPr>
        </p:nvSpPr>
        <p:spPr>
          <a:xfrm>
            <a:off x="762000" y="1676400"/>
            <a:ext cx="3352800" cy="3048000"/>
          </a:xfrm>
        </p:spPr>
        <p:txBody>
          <a:bodyPr/>
          <a:lstStyle/>
          <a:p>
            <a:pPr algn="l" rtl="0" eaLnBrk="1" hangingPunct="1">
              <a:lnSpc>
                <a:spcPct val="90000"/>
              </a:lnSpc>
            </a:pPr>
            <a:r>
              <a:rPr lang="en-US" smtClean="0"/>
              <a:t>F</a:t>
            </a:r>
            <a:r>
              <a:rPr lang="en-US" baseline="30000" smtClean="0"/>
              <a:t>–</a:t>
            </a:r>
            <a:endParaRPr lang="en-US" smtClean="0"/>
          </a:p>
          <a:p>
            <a:pPr algn="l" rtl="0" eaLnBrk="1" hangingPunct="1">
              <a:lnSpc>
                <a:spcPct val="90000"/>
              </a:lnSpc>
            </a:pPr>
            <a:r>
              <a:rPr lang="en-US" smtClean="0"/>
              <a:t>NH</a:t>
            </a:r>
            <a:r>
              <a:rPr lang="en-US" baseline="-25000" smtClean="0"/>
              <a:t>3</a:t>
            </a:r>
            <a:endParaRPr lang="en-US" smtClean="0"/>
          </a:p>
          <a:p>
            <a:pPr algn="l" rtl="0" eaLnBrk="1" hangingPunct="1">
              <a:lnSpc>
                <a:spcPct val="90000"/>
              </a:lnSpc>
            </a:pPr>
            <a:r>
              <a:rPr lang="en-US" smtClean="0"/>
              <a:t>OH</a:t>
            </a:r>
            <a:r>
              <a:rPr lang="en-US" baseline="30000" smtClean="0"/>
              <a:t>–</a:t>
            </a:r>
            <a:endParaRPr lang="en-US" smtClean="0"/>
          </a:p>
          <a:p>
            <a:pPr algn="l" rtl="0" eaLnBrk="1" hangingPunct="1">
              <a:lnSpc>
                <a:spcPct val="90000"/>
              </a:lnSpc>
              <a:buClr>
                <a:srgbClr val="FF0000"/>
              </a:buClr>
            </a:pPr>
            <a:r>
              <a:rPr lang="en-US" smtClean="0">
                <a:solidFill>
                  <a:srgbClr val="FF0000"/>
                </a:solidFill>
              </a:rPr>
              <a:t>SO</a:t>
            </a:r>
            <a:r>
              <a:rPr lang="en-US" baseline="-25000" smtClean="0">
                <a:solidFill>
                  <a:srgbClr val="FF0000"/>
                </a:solidFill>
              </a:rPr>
              <a:t>4</a:t>
            </a:r>
            <a:r>
              <a:rPr lang="en-US" baseline="30000" smtClean="0">
                <a:solidFill>
                  <a:srgbClr val="FF0000"/>
                </a:solidFill>
              </a:rPr>
              <a:t>2–</a:t>
            </a:r>
            <a:endParaRPr lang="en-US" smtClean="0">
              <a:solidFill>
                <a:srgbClr val="FF0000"/>
              </a:solidFill>
            </a:endParaRPr>
          </a:p>
          <a:p>
            <a:pPr algn="l" rtl="0" eaLnBrk="1" hangingPunct="1">
              <a:lnSpc>
                <a:spcPct val="90000"/>
              </a:lnSpc>
            </a:pPr>
            <a:r>
              <a:rPr lang="en-US" smtClean="0"/>
              <a:t>C</a:t>
            </a:r>
            <a:r>
              <a:rPr lang="en-US" baseline="-25000" smtClean="0"/>
              <a:t>2</a:t>
            </a:r>
            <a:r>
              <a:rPr lang="en-US" smtClean="0"/>
              <a:t>H</a:t>
            </a:r>
            <a:r>
              <a:rPr lang="en-US" baseline="-25000" smtClean="0"/>
              <a:t>3</a:t>
            </a:r>
            <a:r>
              <a:rPr lang="en-US" smtClean="0"/>
              <a:t>O</a:t>
            </a:r>
            <a:r>
              <a:rPr lang="en-US" baseline="-25000" smtClean="0"/>
              <a:t>2</a:t>
            </a:r>
            <a:r>
              <a:rPr lang="en-US" baseline="30000" smtClean="0"/>
              <a:t>–</a:t>
            </a:r>
          </a:p>
        </p:txBody>
      </p:sp>
      <p:sp>
        <p:nvSpPr>
          <p:cNvPr id="704516" name="Slide Number Placeholder 3"/>
          <p:cNvSpPr>
            <a:spLocks noGrp="1"/>
          </p:cNvSpPr>
          <p:nvPr>
            <p:ph type="sldNum" sz="quarter" idx="12"/>
          </p:nvPr>
        </p:nvSpPr>
        <p:spPr>
          <a:noFill/>
        </p:spPr>
        <p:txBody>
          <a:bodyPr/>
          <a:lstStyle/>
          <a:p>
            <a:fld id="{731564E9-0B83-477B-BFA0-85C9C16C13F8}" type="slidenum">
              <a:rPr lang="ar-SA" smtClean="0">
                <a:latin typeface="Arial" pitchFamily="34" charset="0"/>
                <a:cs typeface="Arial" pitchFamily="34" charset="0"/>
              </a:rPr>
              <a:pPr/>
              <a:t>679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706" name="Picture 2" descr="C:\Chang Powerpoint\Figures\cng7ch03\cha56011_0308.jpeg"/>
          <p:cNvPicPr>
            <a:picLocks noChangeAspect="1" noChangeArrowheads="1"/>
          </p:cNvPicPr>
          <p:nvPr/>
        </p:nvPicPr>
        <p:blipFill>
          <a:blip r:embed="rId3" cstate="print"/>
          <a:srcRect/>
          <a:stretch>
            <a:fillRect/>
          </a:stretch>
        </p:blipFill>
        <p:spPr bwMode="auto">
          <a:xfrm>
            <a:off x="304800" y="1371600"/>
            <a:ext cx="8686800" cy="4314825"/>
          </a:xfrm>
          <a:prstGeom prst="rect">
            <a:avLst/>
          </a:prstGeom>
          <a:noFill/>
          <a:ln w="9525">
            <a:noFill/>
            <a:miter lim="800000"/>
            <a:headEnd/>
            <a:tailEnd/>
          </a:ln>
        </p:spPr>
      </p:pic>
      <p:grpSp>
        <p:nvGrpSpPr>
          <p:cNvPr id="2" name="Group 12"/>
          <p:cNvGrpSpPr>
            <a:grpSpLocks/>
          </p:cNvGrpSpPr>
          <p:nvPr/>
        </p:nvGrpSpPr>
        <p:grpSpPr bwMode="auto">
          <a:xfrm>
            <a:off x="5715000" y="2362200"/>
            <a:ext cx="2819400" cy="2895600"/>
            <a:chOff x="3552" y="1056"/>
            <a:chExt cx="1776" cy="1824"/>
          </a:xfrm>
        </p:grpSpPr>
        <p:sp>
          <p:nvSpPr>
            <p:cNvPr id="200710" name="Line 13"/>
            <p:cNvSpPr>
              <a:spLocks noChangeShapeType="1"/>
            </p:cNvSpPr>
            <p:nvPr/>
          </p:nvSpPr>
          <p:spPr bwMode="auto">
            <a:xfrm flipV="1">
              <a:off x="3648" y="1728"/>
              <a:ext cx="288" cy="288"/>
            </a:xfrm>
            <a:prstGeom prst="line">
              <a:avLst/>
            </a:prstGeom>
            <a:noFill/>
            <a:ln w="25400">
              <a:solidFill>
                <a:srgbClr val="FF0000"/>
              </a:solidFill>
              <a:round/>
              <a:headEnd/>
              <a:tailEnd type="triangle" w="med" len="med"/>
            </a:ln>
          </p:spPr>
          <p:txBody>
            <a:bodyPr/>
            <a:lstStyle/>
            <a:p>
              <a:endParaRPr lang="en-US"/>
            </a:p>
          </p:txBody>
        </p:sp>
        <p:sp>
          <p:nvSpPr>
            <p:cNvPr id="200711" name="Line 14"/>
            <p:cNvSpPr>
              <a:spLocks noChangeShapeType="1"/>
            </p:cNvSpPr>
            <p:nvPr/>
          </p:nvSpPr>
          <p:spPr bwMode="auto">
            <a:xfrm flipV="1">
              <a:off x="4224" y="1728"/>
              <a:ext cx="288" cy="288"/>
            </a:xfrm>
            <a:prstGeom prst="line">
              <a:avLst/>
            </a:prstGeom>
            <a:noFill/>
            <a:ln w="25400">
              <a:solidFill>
                <a:srgbClr val="FF0000"/>
              </a:solidFill>
              <a:round/>
              <a:headEnd/>
              <a:tailEnd type="triangle" w="med" len="med"/>
            </a:ln>
          </p:spPr>
          <p:txBody>
            <a:bodyPr/>
            <a:lstStyle/>
            <a:p>
              <a:endParaRPr lang="en-US"/>
            </a:p>
          </p:txBody>
        </p:sp>
        <p:sp>
          <p:nvSpPr>
            <p:cNvPr id="200712" name="Line 15"/>
            <p:cNvSpPr>
              <a:spLocks noChangeShapeType="1"/>
            </p:cNvSpPr>
            <p:nvPr/>
          </p:nvSpPr>
          <p:spPr bwMode="auto">
            <a:xfrm flipV="1">
              <a:off x="4656" y="1920"/>
              <a:ext cx="288" cy="288"/>
            </a:xfrm>
            <a:prstGeom prst="line">
              <a:avLst/>
            </a:prstGeom>
            <a:noFill/>
            <a:ln w="25400">
              <a:solidFill>
                <a:srgbClr val="FF0000"/>
              </a:solidFill>
              <a:round/>
              <a:headEnd/>
              <a:tailEnd type="triangle" w="med" len="med"/>
            </a:ln>
          </p:spPr>
          <p:txBody>
            <a:bodyPr/>
            <a:lstStyle/>
            <a:p>
              <a:endParaRPr lang="en-US"/>
            </a:p>
          </p:txBody>
        </p:sp>
        <p:sp>
          <p:nvSpPr>
            <p:cNvPr id="200713" name="Line 16"/>
            <p:cNvSpPr>
              <a:spLocks noChangeShapeType="1"/>
            </p:cNvSpPr>
            <p:nvPr/>
          </p:nvSpPr>
          <p:spPr bwMode="auto">
            <a:xfrm flipV="1">
              <a:off x="5040" y="1488"/>
              <a:ext cx="288" cy="288"/>
            </a:xfrm>
            <a:prstGeom prst="line">
              <a:avLst/>
            </a:prstGeom>
            <a:noFill/>
            <a:ln w="25400">
              <a:solidFill>
                <a:srgbClr val="FF0000"/>
              </a:solidFill>
              <a:round/>
              <a:headEnd/>
              <a:tailEnd type="triangle" w="med" len="med"/>
            </a:ln>
          </p:spPr>
          <p:txBody>
            <a:bodyPr/>
            <a:lstStyle/>
            <a:p>
              <a:endParaRPr lang="en-US"/>
            </a:p>
          </p:txBody>
        </p:sp>
        <p:sp>
          <p:nvSpPr>
            <p:cNvPr id="200714" name="Line 17"/>
            <p:cNvSpPr>
              <a:spLocks noChangeShapeType="1"/>
            </p:cNvSpPr>
            <p:nvPr/>
          </p:nvSpPr>
          <p:spPr bwMode="auto">
            <a:xfrm flipV="1">
              <a:off x="4656" y="1056"/>
              <a:ext cx="288" cy="288"/>
            </a:xfrm>
            <a:prstGeom prst="line">
              <a:avLst/>
            </a:prstGeom>
            <a:noFill/>
            <a:ln w="25400">
              <a:solidFill>
                <a:srgbClr val="FF0000"/>
              </a:solidFill>
              <a:round/>
              <a:headEnd/>
              <a:tailEnd type="triangle" w="med" len="med"/>
            </a:ln>
          </p:spPr>
          <p:txBody>
            <a:bodyPr/>
            <a:lstStyle/>
            <a:p>
              <a:endParaRPr lang="en-US"/>
            </a:p>
          </p:txBody>
        </p:sp>
        <p:sp>
          <p:nvSpPr>
            <p:cNvPr id="200715" name="Line 18"/>
            <p:cNvSpPr>
              <a:spLocks noChangeShapeType="1"/>
            </p:cNvSpPr>
            <p:nvPr/>
          </p:nvSpPr>
          <p:spPr bwMode="auto">
            <a:xfrm flipV="1">
              <a:off x="4464" y="2352"/>
              <a:ext cx="288" cy="288"/>
            </a:xfrm>
            <a:prstGeom prst="line">
              <a:avLst/>
            </a:prstGeom>
            <a:noFill/>
            <a:ln w="25400">
              <a:solidFill>
                <a:srgbClr val="FF0000"/>
              </a:solidFill>
              <a:round/>
              <a:headEnd/>
              <a:tailEnd type="triangle" w="med" len="med"/>
            </a:ln>
          </p:spPr>
          <p:txBody>
            <a:bodyPr/>
            <a:lstStyle/>
            <a:p>
              <a:endParaRPr lang="en-US"/>
            </a:p>
          </p:txBody>
        </p:sp>
        <p:sp>
          <p:nvSpPr>
            <p:cNvPr id="200716" name="Text Box 19"/>
            <p:cNvSpPr txBox="1">
              <a:spLocks noChangeArrowheads="1"/>
            </p:cNvSpPr>
            <p:nvPr/>
          </p:nvSpPr>
          <p:spPr bwMode="auto">
            <a:xfrm>
              <a:off x="3552" y="2592"/>
              <a:ext cx="1290" cy="288"/>
            </a:xfrm>
            <a:prstGeom prst="rect">
              <a:avLst/>
            </a:prstGeom>
            <a:noFill/>
            <a:ln w="9525">
              <a:noFill/>
              <a:miter lim="800000"/>
              <a:headEnd/>
              <a:tailEnd/>
            </a:ln>
          </p:spPr>
          <p:txBody>
            <a:bodyPr wrap="none">
              <a:spAutoFit/>
            </a:bodyPr>
            <a:lstStyle/>
            <a:p>
              <a:r>
                <a:rPr lang="en-US">
                  <a:solidFill>
                    <a:srgbClr val="FF0000"/>
                  </a:solidFill>
                </a:rPr>
                <a:t>6 red left over</a:t>
              </a:r>
            </a:p>
          </p:txBody>
        </p:sp>
      </p:grpSp>
      <p:sp>
        <p:nvSpPr>
          <p:cNvPr id="200708" name="Text Box 20"/>
          <p:cNvSpPr txBox="1">
            <a:spLocks noChangeArrowheads="1"/>
          </p:cNvSpPr>
          <p:nvPr/>
        </p:nvSpPr>
        <p:spPr bwMode="auto">
          <a:xfrm>
            <a:off x="1724025" y="193675"/>
            <a:ext cx="5254625" cy="830263"/>
          </a:xfrm>
          <a:prstGeom prst="rect">
            <a:avLst/>
          </a:prstGeom>
          <a:noFill/>
          <a:ln w="9525">
            <a:noFill/>
            <a:miter lim="800000"/>
            <a:headEnd/>
            <a:tailEnd/>
          </a:ln>
        </p:spPr>
        <p:txBody>
          <a:bodyPr wrap="none">
            <a:spAutoFit/>
          </a:bodyPr>
          <a:lstStyle/>
          <a:p>
            <a:r>
              <a:rPr lang="en-US" sz="4800"/>
              <a:t>Limiting Reactants</a:t>
            </a:r>
          </a:p>
        </p:txBody>
      </p:sp>
      <p:sp>
        <p:nvSpPr>
          <p:cNvPr id="200709" name="Slide Number Placeholder 14"/>
          <p:cNvSpPr>
            <a:spLocks noGrp="1"/>
          </p:cNvSpPr>
          <p:nvPr>
            <p:ph type="sldNum" sz="quarter" idx="12"/>
          </p:nvPr>
        </p:nvSpPr>
        <p:spPr>
          <a:noFill/>
        </p:spPr>
        <p:txBody>
          <a:bodyPr/>
          <a:lstStyle/>
          <a:p>
            <a:fld id="{D383EDEB-87F5-4905-B590-C351D6193511}" type="slidenum">
              <a:rPr lang="ar-SA" smtClean="0">
                <a:latin typeface="Arial" pitchFamily="34" charset="0"/>
                <a:cs typeface="Arial" pitchFamily="34" charset="0"/>
              </a:rPr>
              <a:pPr/>
              <a:t>68</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8" name="Rectangle 3"/>
          <p:cNvSpPr>
            <a:spLocks noGrp="1" noChangeArrowheads="1"/>
          </p:cNvSpPr>
          <p:nvPr>
            <p:ph type="title"/>
          </p:nvPr>
        </p:nvSpPr>
        <p:spPr>
          <a:xfrm>
            <a:off x="533400" y="457200"/>
            <a:ext cx="5486400" cy="685800"/>
          </a:xfrm>
        </p:spPr>
        <p:txBody>
          <a:bodyPr/>
          <a:lstStyle/>
          <a:p>
            <a:pPr eaLnBrk="1" hangingPunct="1"/>
            <a:r>
              <a:rPr lang="en-US" sz="2800" smtClean="0"/>
              <a:t>Which acid is the strongest? </a:t>
            </a:r>
            <a:endParaRPr lang="en-US" smtClean="0"/>
          </a:p>
        </p:txBody>
      </p:sp>
      <p:sp>
        <p:nvSpPr>
          <p:cNvPr id="705539" name="Rectangle 4"/>
          <p:cNvSpPr>
            <a:spLocks noGrp="1" noChangeArrowheads="1"/>
          </p:cNvSpPr>
          <p:nvPr>
            <p:ph type="body" idx="1"/>
          </p:nvPr>
        </p:nvSpPr>
        <p:spPr>
          <a:xfrm>
            <a:off x="762000" y="1676400"/>
            <a:ext cx="3352800" cy="3048000"/>
          </a:xfrm>
        </p:spPr>
        <p:txBody>
          <a:bodyPr/>
          <a:lstStyle/>
          <a:p>
            <a:pPr algn="l" rtl="0" eaLnBrk="1" hangingPunct="1">
              <a:lnSpc>
                <a:spcPct val="90000"/>
              </a:lnSpc>
            </a:pPr>
            <a:r>
              <a:rPr lang="en-US" smtClean="0"/>
              <a:t>H</a:t>
            </a:r>
            <a:r>
              <a:rPr lang="en-US" baseline="-25000" smtClean="0"/>
              <a:t>2</a:t>
            </a:r>
            <a:r>
              <a:rPr lang="en-US" smtClean="0"/>
              <a:t>O</a:t>
            </a:r>
          </a:p>
          <a:p>
            <a:pPr algn="l" rtl="0" eaLnBrk="1" hangingPunct="1">
              <a:lnSpc>
                <a:spcPct val="90000"/>
              </a:lnSpc>
              <a:buClr>
                <a:srgbClr val="FF0000"/>
              </a:buClr>
            </a:pPr>
            <a:r>
              <a:rPr lang="en-US" smtClean="0">
                <a:solidFill>
                  <a:srgbClr val="FF0000"/>
                </a:solidFill>
              </a:rPr>
              <a:t>H</a:t>
            </a:r>
            <a:r>
              <a:rPr lang="en-US" baseline="-25000" smtClean="0">
                <a:solidFill>
                  <a:srgbClr val="FF0000"/>
                </a:solidFill>
              </a:rPr>
              <a:t>3</a:t>
            </a:r>
            <a:r>
              <a:rPr lang="en-US" smtClean="0">
                <a:solidFill>
                  <a:srgbClr val="FF0000"/>
                </a:solidFill>
              </a:rPr>
              <a:t>O</a:t>
            </a:r>
            <a:r>
              <a:rPr lang="en-US" baseline="30000" smtClean="0">
                <a:solidFill>
                  <a:srgbClr val="FF0000"/>
                </a:solidFill>
              </a:rPr>
              <a:t>+</a:t>
            </a:r>
            <a:endParaRPr lang="en-US" smtClean="0"/>
          </a:p>
          <a:p>
            <a:pPr algn="l" rtl="0" eaLnBrk="1" hangingPunct="1">
              <a:lnSpc>
                <a:spcPct val="90000"/>
              </a:lnSpc>
            </a:pPr>
            <a:r>
              <a:rPr lang="en-US" smtClean="0"/>
              <a:t>HF</a:t>
            </a:r>
          </a:p>
          <a:p>
            <a:pPr algn="l" rtl="0" eaLnBrk="1" hangingPunct="1">
              <a:lnSpc>
                <a:spcPct val="90000"/>
              </a:lnSpc>
            </a:pPr>
            <a:r>
              <a:rPr lang="en-US" smtClean="0"/>
              <a:t>HC</a:t>
            </a:r>
            <a:r>
              <a:rPr lang="en-US" baseline="-25000" smtClean="0"/>
              <a:t>2</a:t>
            </a:r>
            <a:r>
              <a:rPr lang="en-US" smtClean="0"/>
              <a:t>H</a:t>
            </a:r>
            <a:r>
              <a:rPr lang="en-US" baseline="-25000" smtClean="0"/>
              <a:t>3</a:t>
            </a:r>
            <a:r>
              <a:rPr lang="en-US" smtClean="0"/>
              <a:t>O</a:t>
            </a:r>
            <a:r>
              <a:rPr lang="en-US" baseline="-25000" smtClean="0"/>
              <a:t>2</a:t>
            </a:r>
            <a:endParaRPr lang="en-US" smtClean="0"/>
          </a:p>
          <a:p>
            <a:pPr algn="l" rtl="0" eaLnBrk="1" hangingPunct="1">
              <a:lnSpc>
                <a:spcPct val="90000"/>
              </a:lnSpc>
            </a:pPr>
            <a:r>
              <a:rPr lang="en-US" smtClean="0"/>
              <a:t>NH</a:t>
            </a:r>
            <a:r>
              <a:rPr lang="en-US" baseline="-25000" smtClean="0"/>
              <a:t>4</a:t>
            </a:r>
            <a:r>
              <a:rPr lang="en-US" baseline="30000" smtClean="0"/>
              <a:t>+</a:t>
            </a:r>
            <a:endParaRPr lang="en-US" smtClean="0">
              <a:solidFill>
                <a:srgbClr val="800040"/>
              </a:solidFill>
            </a:endParaRPr>
          </a:p>
        </p:txBody>
      </p:sp>
      <p:sp>
        <p:nvSpPr>
          <p:cNvPr id="705540" name="Slide Number Placeholder 3"/>
          <p:cNvSpPr>
            <a:spLocks noGrp="1"/>
          </p:cNvSpPr>
          <p:nvPr>
            <p:ph type="sldNum" sz="quarter" idx="12"/>
          </p:nvPr>
        </p:nvSpPr>
        <p:spPr>
          <a:noFill/>
        </p:spPr>
        <p:txBody>
          <a:bodyPr/>
          <a:lstStyle/>
          <a:p>
            <a:fld id="{3A2E94E7-E976-4109-B4CE-490D7093B7E9}" type="slidenum">
              <a:rPr lang="ar-SA" smtClean="0">
                <a:latin typeface="Arial" pitchFamily="34" charset="0"/>
                <a:cs typeface="Arial" pitchFamily="34" charset="0"/>
              </a:rPr>
              <a:pPr/>
              <a:t>680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62" name="Rectangle 3"/>
          <p:cNvSpPr>
            <a:spLocks noGrp="1" noChangeArrowheads="1"/>
          </p:cNvSpPr>
          <p:nvPr>
            <p:ph type="title"/>
          </p:nvPr>
        </p:nvSpPr>
        <p:spPr>
          <a:xfrm>
            <a:off x="1828800" y="457200"/>
            <a:ext cx="5486400" cy="685800"/>
          </a:xfrm>
        </p:spPr>
        <p:txBody>
          <a:bodyPr/>
          <a:lstStyle/>
          <a:p>
            <a:pPr rtl="0" eaLnBrk="1" hangingPunct="1"/>
            <a:r>
              <a:rPr lang="en-US" sz="2800" smtClean="0"/>
              <a:t>Which base is the strongest? </a:t>
            </a:r>
            <a:endParaRPr lang="en-US" smtClean="0"/>
          </a:p>
        </p:txBody>
      </p:sp>
      <p:sp>
        <p:nvSpPr>
          <p:cNvPr id="706563" name="Rectangle 4"/>
          <p:cNvSpPr>
            <a:spLocks noGrp="1" noChangeArrowheads="1"/>
          </p:cNvSpPr>
          <p:nvPr>
            <p:ph type="body" idx="1"/>
          </p:nvPr>
        </p:nvSpPr>
        <p:spPr>
          <a:xfrm>
            <a:off x="827088" y="1628775"/>
            <a:ext cx="3352800" cy="3048000"/>
          </a:xfrm>
        </p:spPr>
        <p:txBody>
          <a:bodyPr/>
          <a:lstStyle/>
          <a:p>
            <a:pPr algn="l" rtl="0" eaLnBrk="1" hangingPunct="1">
              <a:lnSpc>
                <a:spcPct val="90000"/>
              </a:lnSpc>
            </a:pPr>
            <a:r>
              <a:rPr lang="en-US" smtClean="0"/>
              <a:t>NO</a:t>
            </a:r>
            <a:r>
              <a:rPr lang="en-US" baseline="-25000" smtClean="0"/>
              <a:t>3</a:t>
            </a:r>
            <a:r>
              <a:rPr lang="en-US" baseline="30000" smtClean="0"/>
              <a:t>–</a:t>
            </a:r>
            <a:endParaRPr lang="en-US" smtClean="0"/>
          </a:p>
          <a:p>
            <a:pPr algn="l" rtl="0" eaLnBrk="1" hangingPunct="1">
              <a:lnSpc>
                <a:spcPct val="90000"/>
              </a:lnSpc>
            </a:pPr>
            <a:r>
              <a:rPr lang="en-US" smtClean="0"/>
              <a:t>C</a:t>
            </a:r>
            <a:r>
              <a:rPr lang="en-US" baseline="-25000" smtClean="0"/>
              <a:t>2</a:t>
            </a:r>
            <a:r>
              <a:rPr lang="en-US" smtClean="0"/>
              <a:t>H</a:t>
            </a:r>
            <a:r>
              <a:rPr lang="en-US" baseline="-25000" smtClean="0"/>
              <a:t>3</a:t>
            </a:r>
            <a:r>
              <a:rPr lang="en-US" smtClean="0"/>
              <a:t>O</a:t>
            </a:r>
            <a:r>
              <a:rPr lang="en-US" baseline="-25000" smtClean="0"/>
              <a:t>2</a:t>
            </a:r>
            <a:r>
              <a:rPr lang="en-US" baseline="30000" smtClean="0"/>
              <a:t>–</a:t>
            </a:r>
            <a:endParaRPr lang="en-US" smtClean="0"/>
          </a:p>
          <a:p>
            <a:pPr algn="l" rtl="0" eaLnBrk="1" hangingPunct="1">
              <a:lnSpc>
                <a:spcPct val="90000"/>
              </a:lnSpc>
            </a:pPr>
            <a:r>
              <a:rPr lang="en-US" smtClean="0"/>
              <a:t>HCO</a:t>
            </a:r>
            <a:r>
              <a:rPr lang="en-US" baseline="-25000" smtClean="0"/>
              <a:t>3</a:t>
            </a:r>
            <a:r>
              <a:rPr lang="en-US" baseline="30000" smtClean="0"/>
              <a:t>–</a:t>
            </a:r>
            <a:endParaRPr lang="en-US" smtClean="0"/>
          </a:p>
          <a:p>
            <a:pPr algn="l" rtl="0" eaLnBrk="1" hangingPunct="1">
              <a:lnSpc>
                <a:spcPct val="90000"/>
              </a:lnSpc>
              <a:buClr>
                <a:srgbClr val="FF0000"/>
              </a:buClr>
            </a:pPr>
            <a:r>
              <a:rPr lang="en-US" smtClean="0">
                <a:solidFill>
                  <a:srgbClr val="FF0000"/>
                </a:solidFill>
              </a:rPr>
              <a:t>CO</a:t>
            </a:r>
            <a:r>
              <a:rPr lang="en-US" baseline="-25000" smtClean="0">
                <a:solidFill>
                  <a:srgbClr val="FF0000"/>
                </a:solidFill>
              </a:rPr>
              <a:t>3</a:t>
            </a:r>
            <a:r>
              <a:rPr lang="en-US" baseline="30000" smtClean="0">
                <a:solidFill>
                  <a:srgbClr val="FF0000"/>
                </a:solidFill>
              </a:rPr>
              <a:t>2–</a:t>
            </a:r>
            <a:endParaRPr lang="en-US" smtClean="0">
              <a:solidFill>
                <a:srgbClr val="FF0000"/>
              </a:solidFill>
            </a:endParaRPr>
          </a:p>
          <a:p>
            <a:pPr algn="l" rtl="0" eaLnBrk="1" hangingPunct="1">
              <a:lnSpc>
                <a:spcPct val="90000"/>
              </a:lnSpc>
            </a:pPr>
            <a:r>
              <a:rPr lang="en-US" smtClean="0"/>
              <a:t>NH</a:t>
            </a:r>
            <a:r>
              <a:rPr lang="en-US" baseline="-25000" smtClean="0"/>
              <a:t>3</a:t>
            </a:r>
          </a:p>
        </p:txBody>
      </p:sp>
      <p:grpSp>
        <p:nvGrpSpPr>
          <p:cNvPr id="706564" name="Group 11"/>
          <p:cNvGrpSpPr>
            <a:grpSpLocks/>
          </p:cNvGrpSpPr>
          <p:nvPr/>
        </p:nvGrpSpPr>
        <p:grpSpPr bwMode="auto">
          <a:xfrm>
            <a:off x="4572000" y="1557338"/>
            <a:ext cx="3743325" cy="3040062"/>
            <a:chOff x="2880" y="1365"/>
            <a:chExt cx="2358" cy="1915"/>
          </a:xfrm>
        </p:grpSpPr>
        <p:pic>
          <p:nvPicPr>
            <p:cNvPr id="706566" name="Picture 12"/>
            <p:cNvPicPr>
              <a:picLocks noChangeArrowheads="1"/>
            </p:cNvPicPr>
            <p:nvPr/>
          </p:nvPicPr>
          <p:blipFill>
            <a:blip r:embed="rId3" cstate="print"/>
            <a:srcRect t="27779" r="54008"/>
            <a:stretch>
              <a:fillRect/>
            </a:stretch>
          </p:blipFill>
          <p:spPr bwMode="auto">
            <a:xfrm>
              <a:off x="2971" y="2013"/>
              <a:ext cx="2267" cy="1267"/>
            </a:xfrm>
            <a:prstGeom prst="rect">
              <a:avLst/>
            </a:prstGeom>
            <a:solidFill>
              <a:srgbClr val="800040"/>
            </a:solidFill>
            <a:ln w="9525">
              <a:noFill/>
              <a:miter lim="800000"/>
              <a:headEnd/>
              <a:tailEnd/>
            </a:ln>
          </p:spPr>
        </p:pic>
        <p:sp>
          <p:nvSpPr>
            <p:cNvPr id="706567" name="Text Box 13"/>
            <p:cNvSpPr txBox="1">
              <a:spLocks noChangeArrowheads="1"/>
            </p:cNvSpPr>
            <p:nvPr/>
          </p:nvSpPr>
          <p:spPr bwMode="auto">
            <a:xfrm>
              <a:off x="2880" y="1365"/>
              <a:ext cx="2304" cy="368"/>
            </a:xfrm>
            <a:prstGeom prst="rect">
              <a:avLst/>
            </a:prstGeom>
            <a:solidFill>
              <a:srgbClr val="800040"/>
            </a:solidFill>
            <a:ln w="9525">
              <a:noFill/>
              <a:miter lim="800000"/>
              <a:headEnd/>
              <a:tailEnd/>
            </a:ln>
          </p:spPr>
          <p:txBody>
            <a:bodyPr>
              <a:spAutoFit/>
            </a:bodyPr>
            <a:lstStyle/>
            <a:p>
              <a:pPr rtl="0">
                <a:tabLst>
                  <a:tab pos="2192338" algn="l"/>
                </a:tabLst>
              </a:pPr>
              <a:r>
                <a:rPr lang="en-US" b="1">
                  <a:solidFill>
                    <a:schemeClr val="bg1"/>
                  </a:solidFill>
                  <a:latin typeface="Palatino"/>
                </a:rPr>
                <a:t>Acid	Ka</a:t>
              </a:r>
              <a:endParaRPr lang="en-US">
                <a:solidFill>
                  <a:schemeClr val="bg1"/>
                </a:solidFill>
                <a:latin typeface="Palatino"/>
              </a:endParaRPr>
            </a:p>
          </p:txBody>
        </p:sp>
      </p:grpSp>
      <p:sp>
        <p:nvSpPr>
          <p:cNvPr id="706565" name="Slide Number Placeholder 6"/>
          <p:cNvSpPr>
            <a:spLocks noGrp="1"/>
          </p:cNvSpPr>
          <p:nvPr>
            <p:ph type="sldNum" sz="quarter" idx="12"/>
          </p:nvPr>
        </p:nvSpPr>
        <p:spPr>
          <a:noFill/>
        </p:spPr>
        <p:txBody>
          <a:bodyPr/>
          <a:lstStyle/>
          <a:p>
            <a:fld id="{8F4D659E-D615-4329-A09D-C38A56DC221C}" type="slidenum">
              <a:rPr lang="ar-SA" smtClean="0">
                <a:latin typeface="Arial" pitchFamily="34" charset="0"/>
                <a:cs typeface="Arial" pitchFamily="34" charset="0"/>
              </a:rPr>
              <a:pPr/>
              <a:t>681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Rectangle 3"/>
          <p:cNvSpPr>
            <a:spLocks noGrp="1" noChangeArrowheads="1"/>
          </p:cNvSpPr>
          <p:nvPr>
            <p:ph type="title"/>
          </p:nvPr>
        </p:nvSpPr>
        <p:spPr>
          <a:xfrm>
            <a:off x="685800" y="457200"/>
            <a:ext cx="8153400" cy="685800"/>
          </a:xfrm>
        </p:spPr>
        <p:txBody>
          <a:bodyPr rtlCol="0">
            <a:normAutofit fontScale="90000"/>
          </a:bodyPr>
          <a:lstStyle/>
          <a:p>
            <a:pPr algn="l" eaLnBrk="1" fontAlgn="auto" hangingPunct="1">
              <a:spcAft>
                <a:spcPts val="0"/>
              </a:spcAft>
              <a:defRPr/>
            </a:pPr>
            <a:r>
              <a:rPr lang="en-US" sz="2800" dirty="0" smtClean="0"/>
              <a:t>If the pH = 2 for an HNO</a:t>
            </a:r>
            <a:r>
              <a:rPr lang="en-US" sz="2800" baseline="-25000" dirty="0" smtClean="0"/>
              <a:t>3</a:t>
            </a:r>
            <a:r>
              <a:rPr lang="en-US" sz="2800" dirty="0" smtClean="0"/>
              <a:t> solution, what is the concentration of HNO</a:t>
            </a:r>
            <a:r>
              <a:rPr lang="en-US" sz="2800" baseline="-25000" dirty="0" smtClean="0"/>
              <a:t>3</a:t>
            </a:r>
            <a:r>
              <a:rPr lang="en-US" sz="2800" dirty="0" smtClean="0"/>
              <a:t>?</a:t>
            </a:r>
            <a:endParaRPr lang="en-US" dirty="0" smtClean="0"/>
          </a:p>
        </p:txBody>
      </p:sp>
      <p:sp>
        <p:nvSpPr>
          <p:cNvPr id="707587" name="Rectangle 4"/>
          <p:cNvSpPr>
            <a:spLocks noGrp="1" noChangeArrowheads="1"/>
          </p:cNvSpPr>
          <p:nvPr>
            <p:ph type="body" idx="1"/>
          </p:nvPr>
        </p:nvSpPr>
        <p:spPr>
          <a:xfrm>
            <a:off x="762000" y="1676400"/>
            <a:ext cx="3352800" cy="3048000"/>
          </a:xfrm>
        </p:spPr>
        <p:txBody>
          <a:bodyPr/>
          <a:lstStyle/>
          <a:p>
            <a:pPr algn="l" rtl="0" eaLnBrk="1" hangingPunct="1">
              <a:lnSpc>
                <a:spcPct val="90000"/>
              </a:lnSpc>
            </a:pPr>
            <a:r>
              <a:rPr lang="en-US" smtClean="0"/>
              <a:t>0.10</a:t>
            </a:r>
          </a:p>
          <a:p>
            <a:pPr algn="l" rtl="0" eaLnBrk="1" hangingPunct="1">
              <a:lnSpc>
                <a:spcPct val="90000"/>
              </a:lnSpc>
            </a:pPr>
            <a:r>
              <a:rPr lang="en-US" smtClean="0"/>
              <a:t>0.20</a:t>
            </a:r>
          </a:p>
          <a:p>
            <a:pPr algn="l" rtl="0" eaLnBrk="1" hangingPunct="1">
              <a:lnSpc>
                <a:spcPct val="90000"/>
              </a:lnSpc>
              <a:buClr>
                <a:srgbClr val="FF0000"/>
              </a:buClr>
            </a:pPr>
            <a:r>
              <a:rPr lang="en-US" smtClean="0">
                <a:solidFill>
                  <a:srgbClr val="FF0000"/>
                </a:solidFill>
              </a:rPr>
              <a:t>0.010</a:t>
            </a:r>
          </a:p>
          <a:p>
            <a:pPr algn="l" rtl="0" eaLnBrk="1" hangingPunct="1">
              <a:lnSpc>
                <a:spcPct val="90000"/>
              </a:lnSpc>
            </a:pPr>
            <a:r>
              <a:rPr lang="en-US" smtClean="0"/>
              <a:t>0.020</a:t>
            </a:r>
          </a:p>
          <a:p>
            <a:pPr algn="l" rtl="0" eaLnBrk="1" hangingPunct="1">
              <a:lnSpc>
                <a:spcPct val="90000"/>
              </a:lnSpc>
            </a:pPr>
            <a:r>
              <a:rPr lang="en-US" smtClean="0"/>
              <a:t>0.0010</a:t>
            </a:r>
            <a:endParaRPr lang="en-US" baseline="30000" smtClean="0"/>
          </a:p>
        </p:txBody>
      </p:sp>
      <p:sp>
        <p:nvSpPr>
          <p:cNvPr id="707588" name="Slide Number Placeholder 3"/>
          <p:cNvSpPr>
            <a:spLocks noGrp="1"/>
          </p:cNvSpPr>
          <p:nvPr>
            <p:ph type="sldNum" sz="quarter" idx="12"/>
          </p:nvPr>
        </p:nvSpPr>
        <p:spPr>
          <a:noFill/>
        </p:spPr>
        <p:txBody>
          <a:bodyPr/>
          <a:lstStyle/>
          <a:p>
            <a:fld id="{FCB44DF9-1DB9-4D62-A6D3-012AEA985929}" type="slidenum">
              <a:rPr lang="ar-SA" smtClean="0">
                <a:latin typeface="Arial" pitchFamily="34" charset="0"/>
                <a:cs typeface="Arial" pitchFamily="34" charset="0"/>
              </a:rPr>
              <a:pPr/>
              <a:t>682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3" name="Rectangle 3"/>
          <p:cNvSpPr>
            <a:spLocks noGrp="1" noChangeArrowheads="1"/>
          </p:cNvSpPr>
          <p:nvPr>
            <p:ph type="title"/>
          </p:nvPr>
        </p:nvSpPr>
        <p:spPr>
          <a:xfrm>
            <a:off x="685800" y="457200"/>
            <a:ext cx="8153400" cy="685800"/>
          </a:xfrm>
        </p:spPr>
        <p:txBody>
          <a:bodyPr rtlCol="0">
            <a:normAutofit fontScale="90000"/>
          </a:bodyPr>
          <a:lstStyle/>
          <a:p>
            <a:pPr algn="l" eaLnBrk="1" fontAlgn="auto" hangingPunct="1">
              <a:spcAft>
                <a:spcPts val="0"/>
              </a:spcAft>
              <a:defRPr/>
            </a:pPr>
            <a:r>
              <a:rPr lang="en-US" sz="2800" dirty="0" smtClean="0"/>
              <a:t>If the pH = 10 for a Ca(OH)</a:t>
            </a:r>
            <a:r>
              <a:rPr lang="en-US" sz="2800" baseline="-25000" dirty="0" smtClean="0"/>
              <a:t>2</a:t>
            </a:r>
            <a:r>
              <a:rPr lang="en-US" sz="2800" dirty="0" smtClean="0"/>
              <a:t> solution, what is the concentration of Ca(OH)</a:t>
            </a:r>
            <a:r>
              <a:rPr lang="en-US" sz="2800" baseline="-25000" dirty="0" smtClean="0"/>
              <a:t>2</a:t>
            </a:r>
            <a:r>
              <a:rPr lang="en-US" sz="2800" dirty="0" smtClean="0"/>
              <a:t>?</a:t>
            </a:r>
            <a:endParaRPr lang="en-US" dirty="0" smtClean="0"/>
          </a:p>
        </p:txBody>
      </p:sp>
      <p:sp>
        <p:nvSpPr>
          <p:cNvPr id="708611" name="Rectangle 4"/>
          <p:cNvSpPr>
            <a:spLocks noGrp="1" noChangeArrowheads="1"/>
          </p:cNvSpPr>
          <p:nvPr>
            <p:ph type="body" idx="1"/>
          </p:nvPr>
        </p:nvSpPr>
        <p:spPr>
          <a:xfrm>
            <a:off x="762000" y="1676400"/>
            <a:ext cx="3352800" cy="3048000"/>
          </a:xfrm>
        </p:spPr>
        <p:txBody>
          <a:bodyPr/>
          <a:lstStyle/>
          <a:p>
            <a:pPr algn="l" rtl="0" eaLnBrk="1" hangingPunct="1">
              <a:lnSpc>
                <a:spcPct val="90000"/>
              </a:lnSpc>
            </a:pPr>
            <a:r>
              <a:rPr lang="en-US" smtClean="0"/>
              <a:t>1.0 </a:t>
            </a:r>
            <a:r>
              <a:rPr lang="en-US" smtClean="0">
                <a:sym typeface="Math B"/>
              </a:rPr>
              <a:t>x</a:t>
            </a:r>
            <a:r>
              <a:rPr lang="en-US" smtClean="0"/>
              <a:t> 10</a:t>
            </a:r>
            <a:r>
              <a:rPr lang="en-US" baseline="30000" smtClean="0"/>
              <a:t>–10</a:t>
            </a:r>
            <a:endParaRPr lang="en-US" smtClean="0"/>
          </a:p>
          <a:p>
            <a:pPr algn="l" rtl="0" eaLnBrk="1" hangingPunct="1">
              <a:lnSpc>
                <a:spcPct val="90000"/>
              </a:lnSpc>
            </a:pPr>
            <a:r>
              <a:rPr lang="en-US" smtClean="0"/>
              <a:t>5.0 </a:t>
            </a:r>
            <a:r>
              <a:rPr lang="en-US" smtClean="0">
                <a:sym typeface="Math B"/>
              </a:rPr>
              <a:t>x</a:t>
            </a:r>
            <a:r>
              <a:rPr lang="en-US" smtClean="0"/>
              <a:t> 10</a:t>
            </a:r>
            <a:r>
              <a:rPr lang="en-US" baseline="30000" smtClean="0"/>
              <a:t>–11</a:t>
            </a:r>
            <a:endParaRPr lang="en-US" smtClean="0"/>
          </a:p>
          <a:p>
            <a:pPr algn="l" rtl="0" eaLnBrk="1" hangingPunct="1">
              <a:lnSpc>
                <a:spcPct val="90000"/>
              </a:lnSpc>
              <a:buClr>
                <a:srgbClr val="FF0000"/>
              </a:buClr>
            </a:pPr>
            <a:r>
              <a:rPr lang="en-US" smtClean="0">
                <a:solidFill>
                  <a:srgbClr val="FF0000"/>
                </a:solidFill>
              </a:rPr>
              <a:t>5.0 </a:t>
            </a:r>
            <a:r>
              <a:rPr lang="en-US" smtClean="0">
                <a:solidFill>
                  <a:srgbClr val="FF0000"/>
                </a:solidFill>
                <a:sym typeface="Math B"/>
              </a:rPr>
              <a:t>x</a:t>
            </a:r>
            <a:r>
              <a:rPr lang="en-US" smtClean="0">
                <a:solidFill>
                  <a:srgbClr val="FF0000"/>
                </a:solidFill>
              </a:rPr>
              <a:t> 10</a:t>
            </a:r>
            <a:r>
              <a:rPr lang="en-US" baseline="30000" smtClean="0">
                <a:solidFill>
                  <a:srgbClr val="FF0000"/>
                </a:solidFill>
              </a:rPr>
              <a:t>–3</a:t>
            </a:r>
            <a:endParaRPr lang="en-US" smtClean="0">
              <a:solidFill>
                <a:srgbClr val="FF0000"/>
              </a:solidFill>
            </a:endParaRPr>
          </a:p>
          <a:p>
            <a:pPr algn="l" rtl="0" eaLnBrk="1" hangingPunct="1">
              <a:lnSpc>
                <a:spcPct val="90000"/>
              </a:lnSpc>
            </a:pPr>
            <a:r>
              <a:rPr lang="en-US" smtClean="0"/>
              <a:t>1.0 </a:t>
            </a:r>
            <a:r>
              <a:rPr lang="en-US" smtClean="0">
                <a:sym typeface="Math B"/>
              </a:rPr>
              <a:t>x</a:t>
            </a:r>
            <a:r>
              <a:rPr lang="en-US" smtClean="0"/>
              <a:t> 10</a:t>
            </a:r>
            <a:r>
              <a:rPr lang="en-US" baseline="30000" smtClean="0"/>
              <a:t>–2</a:t>
            </a:r>
            <a:endParaRPr lang="en-US" smtClean="0"/>
          </a:p>
          <a:p>
            <a:pPr algn="l" rtl="0" eaLnBrk="1" hangingPunct="1">
              <a:lnSpc>
                <a:spcPct val="90000"/>
              </a:lnSpc>
            </a:pPr>
            <a:r>
              <a:rPr lang="en-US" smtClean="0"/>
              <a:t>2.0 </a:t>
            </a:r>
            <a:r>
              <a:rPr lang="en-US" smtClean="0">
                <a:sym typeface="Math B"/>
              </a:rPr>
              <a:t>x</a:t>
            </a:r>
            <a:r>
              <a:rPr lang="en-US" smtClean="0"/>
              <a:t> 10</a:t>
            </a:r>
            <a:r>
              <a:rPr lang="en-US" baseline="30000" smtClean="0"/>
              <a:t>–2</a:t>
            </a:r>
          </a:p>
        </p:txBody>
      </p:sp>
      <p:grpSp>
        <p:nvGrpSpPr>
          <p:cNvPr id="708612" name="Group 5"/>
          <p:cNvGrpSpPr>
            <a:grpSpLocks/>
          </p:cNvGrpSpPr>
          <p:nvPr/>
        </p:nvGrpSpPr>
        <p:grpSpPr bwMode="auto">
          <a:xfrm>
            <a:off x="5562600" y="1295400"/>
            <a:ext cx="3124200" cy="3657600"/>
            <a:chOff x="3504" y="624"/>
            <a:chExt cx="1968" cy="2304"/>
          </a:xfrm>
        </p:grpSpPr>
        <p:sp>
          <p:nvSpPr>
            <p:cNvPr id="708614" name="Rectangle 6"/>
            <p:cNvSpPr>
              <a:spLocks noChangeArrowheads="1"/>
            </p:cNvSpPr>
            <p:nvPr/>
          </p:nvSpPr>
          <p:spPr bwMode="auto">
            <a:xfrm>
              <a:off x="3504" y="2640"/>
              <a:ext cx="1968" cy="288"/>
            </a:xfrm>
            <a:prstGeom prst="rect">
              <a:avLst/>
            </a:prstGeom>
            <a:noFill/>
            <a:ln w="9525">
              <a:noFill/>
              <a:miter lim="800000"/>
              <a:headEnd/>
              <a:tailEnd/>
            </a:ln>
          </p:spPr>
          <p:txBody>
            <a:bodyPr>
              <a:spAutoFit/>
            </a:bodyPr>
            <a:lstStyle/>
            <a:p>
              <a:r>
                <a:rPr lang="en-US" b="1">
                  <a:solidFill>
                    <a:srgbClr val="000080"/>
                  </a:solidFill>
                </a:rPr>
                <a:t>a digital pH meter</a:t>
              </a:r>
            </a:p>
          </p:txBody>
        </p:sp>
        <p:pic>
          <p:nvPicPr>
            <p:cNvPr id="708615" name="Picture 7"/>
            <p:cNvPicPr>
              <a:picLocks noChangeAspect="1" noChangeArrowheads="1"/>
            </p:cNvPicPr>
            <p:nvPr/>
          </p:nvPicPr>
          <p:blipFill>
            <a:blip r:embed="rId3" cstate="print"/>
            <a:srcRect/>
            <a:stretch>
              <a:fillRect/>
            </a:stretch>
          </p:blipFill>
          <p:spPr bwMode="auto">
            <a:xfrm>
              <a:off x="3695" y="624"/>
              <a:ext cx="1586" cy="2016"/>
            </a:xfrm>
            <a:prstGeom prst="rect">
              <a:avLst/>
            </a:prstGeom>
            <a:noFill/>
            <a:ln w="9525">
              <a:noFill/>
              <a:miter lim="800000"/>
              <a:headEnd/>
              <a:tailEnd/>
            </a:ln>
          </p:spPr>
        </p:pic>
      </p:grpSp>
      <p:sp>
        <p:nvSpPr>
          <p:cNvPr id="708613" name="Slide Number Placeholder 6"/>
          <p:cNvSpPr>
            <a:spLocks noGrp="1"/>
          </p:cNvSpPr>
          <p:nvPr>
            <p:ph type="sldNum" sz="quarter" idx="12"/>
          </p:nvPr>
        </p:nvSpPr>
        <p:spPr>
          <a:noFill/>
        </p:spPr>
        <p:txBody>
          <a:bodyPr/>
          <a:lstStyle/>
          <a:p>
            <a:fld id="{33C0143F-8F7D-4BB1-8B01-90727C22D464}" type="slidenum">
              <a:rPr lang="ar-SA" smtClean="0">
                <a:latin typeface="Arial" pitchFamily="34" charset="0"/>
                <a:cs typeface="Arial" pitchFamily="34" charset="0"/>
              </a:rPr>
              <a:pPr/>
              <a:t>683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Rectangle 3"/>
          <p:cNvSpPr>
            <a:spLocks noGrp="1" noChangeArrowheads="1"/>
          </p:cNvSpPr>
          <p:nvPr>
            <p:ph type="title"/>
          </p:nvPr>
        </p:nvSpPr>
        <p:spPr>
          <a:xfrm>
            <a:off x="533400" y="457200"/>
            <a:ext cx="7924800" cy="685800"/>
          </a:xfrm>
        </p:spPr>
        <p:txBody>
          <a:bodyPr/>
          <a:lstStyle/>
          <a:p>
            <a:pPr eaLnBrk="1" hangingPunct="1"/>
            <a:r>
              <a:rPr lang="en-US" sz="2800" smtClean="0"/>
              <a:t>What is the pH of a 0.010 </a:t>
            </a:r>
            <a:r>
              <a:rPr lang="en-US" sz="2800" i="1" smtClean="0"/>
              <a:t>M</a:t>
            </a:r>
            <a:r>
              <a:rPr lang="en-US" sz="2800" smtClean="0"/>
              <a:t> HClO</a:t>
            </a:r>
            <a:r>
              <a:rPr lang="en-US" sz="2800" baseline="-25000" smtClean="0"/>
              <a:t>4</a:t>
            </a:r>
            <a:r>
              <a:rPr lang="en-US" sz="2800" smtClean="0"/>
              <a:t> solution?</a:t>
            </a:r>
            <a:endParaRPr lang="en-US" smtClean="0"/>
          </a:p>
        </p:txBody>
      </p:sp>
      <p:sp>
        <p:nvSpPr>
          <p:cNvPr id="709635" name="Rectangle 4"/>
          <p:cNvSpPr>
            <a:spLocks noGrp="1" noChangeArrowheads="1"/>
          </p:cNvSpPr>
          <p:nvPr>
            <p:ph type="body" idx="1"/>
          </p:nvPr>
        </p:nvSpPr>
        <p:spPr>
          <a:xfrm>
            <a:off x="457200" y="1676400"/>
            <a:ext cx="1676400" cy="3048000"/>
          </a:xfrm>
        </p:spPr>
        <p:txBody>
          <a:bodyPr/>
          <a:lstStyle/>
          <a:p>
            <a:pPr marL="457200" indent="-457200" algn="l" rtl="0" eaLnBrk="1" hangingPunct="1">
              <a:lnSpc>
                <a:spcPct val="90000"/>
              </a:lnSpc>
            </a:pPr>
            <a:r>
              <a:rPr lang="en-US" smtClean="0"/>
              <a:t>&lt;1</a:t>
            </a:r>
          </a:p>
          <a:p>
            <a:pPr marL="457200" indent="-457200" algn="l" rtl="0" eaLnBrk="1" hangingPunct="1">
              <a:lnSpc>
                <a:spcPct val="90000"/>
              </a:lnSpc>
            </a:pPr>
            <a:r>
              <a:rPr lang="en-US" smtClean="0"/>
              <a:t>1</a:t>
            </a:r>
          </a:p>
          <a:p>
            <a:pPr marL="457200" indent="-457200" algn="l" rtl="0" eaLnBrk="1" hangingPunct="1">
              <a:lnSpc>
                <a:spcPct val="90000"/>
              </a:lnSpc>
              <a:buClr>
                <a:srgbClr val="FF0000"/>
              </a:buClr>
            </a:pPr>
            <a:r>
              <a:rPr lang="en-US" smtClean="0">
                <a:solidFill>
                  <a:srgbClr val="FF0000"/>
                </a:solidFill>
              </a:rPr>
              <a:t>2</a:t>
            </a:r>
          </a:p>
          <a:p>
            <a:pPr marL="457200" indent="-457200" algn="l" rtl="0" eaLnBrk="1" hangingPunct="1">
              <a:lnSpc>
                <a:spcPct val="90000"/>
              </a:lnSpc>
            </a:pPr>
            <a:r>
              <a:rPr lang="en-US" smtClean="0"/>
              <a:t>7</a:t>
            </a:r>
          </a:p>
          <a:p>
            <a:pPr marL="457200" indent="-457200" algn="l" rtl="0" eaLnBrk="1" hangingPunct="1">
              <a:lnSpc>
                <a:spcPct val="90000"/>
              </a:lnSpc>
            </a:pPr>
            <a:r>
              <a:rPr lang="en-US" smtClean="0"/>
              <a:t>&gt;7</a:t>
            </a:r>
          </a:p>
        </p:txBody>
      </p:sp>
      <p:pic>
        <p:nvPicPr>
          <p:cNvPr id="709636" name="Picture 6" descr="16_13-01UN"/>
          <p:cNvPicPr>
            <a:picLocks noChangeAspect="1" noChangeArrowheads="1"/>
          </p:cNvPicPr>
          <p:nvPr/>
        </p:nvPicPr>
        <p:blipFill>
          <a:blip r:embed="rId3" cstate="print"/>
          <a:srcRect/>
          <a:stretch>
            <a:fillRect/>
          </a:stretch>
        </p:blipFill>
        <p:spPr bwMode="auto">
          <a:xfrm>
            <a:off x="2057400" y="1828800"/>
            <a:ext cx="6477000" cy="2470150"/>
          </a:xfrm>
          <a:prstGeom prst="rect">
            <a:avLst/>
          </a:prstGeom>
          <a:noFill/>
          <a:ln w="9525">
            <a:noFill/>
            <a:miter lim="800000"/>
            <a:headEnd/>
            <a:tailEnd/>
          </a:ln>
        </p:spPr>
      </p:pic>
      <p:sp>
        <p:nvSpPr>
          <p:cNvPr id="709637" name="Slide Number Placeholder 4"/>
          <p:cNvSpPr>
            <a:spLocks noGrp="1"/>
          </p:cNvSpPr>
          <p:nvPr>
            <p:ph type="sldNum" sz="quarter" idx="12"/>
          </p:nvPr>
        </p:nvSpPr>
        <p:spPr>
          <a:noFill/>
        </p:spPr>
        <p:txBody>
          <a:bodyPr/>
          <a:lstStyle/>
          <a:p>
            <a:fld id="{89A7364E-1C33-45DF-BB1A-EB51DF6C0816}" type="slidenum">
              <a:rPr lang="ar-SA" smtClean="0">
                <a:latin typeface="Arial" pitchFamily="34" charset="0"/>
                <a:cs typeface="Arial" pitchFamily="34" charset="0"/>
              </a:rPr>
              <a:pPr/>
              <a:t>684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658" name="Rectangle 3"/>
          <p:cNvSpPr>
            <a:spLocks noGrp="1" noChangeArrowheads="1"/>
          </p:cNvSpPr>
          <p:nvPr>
            <p:ph type="title"/>
          </p:nvPr>
        </p:nvSpPr>
        <p:spPr>
          <a:xfrm>
            <a:off x="533400" y="457200"/>
            <a:ext cx="7924800" cy="685800"/>
          </a:xfrm>
        </p:spPr>
        <p:txBody>
          <a:bodyPr/>
          <a:lstStyle/>
          <a:p>
            <a:pPr eaLnBrk="1" hangingPunct="1"/>
            <a:r>
              <a:rPr lang="en-US" sz="2800" smtClean="0"/>
              <a:t>What is the pH of a 0.010 </a:t>
            </a:r>
            <a:r>
              <a:rPr lang="en-US" sz="2800" i="1" smtClean="0"/>
              <a:t>M</a:t>
            </a:r>
            <a:r>
              <a:rPr lang="en-US" sz="2800" smtClean="0"/>
              <a:t> HF solution?</a:t>
            </a:r>
            <a:endParaRPr lang="en-US" smtClean="0"/>
          </a:p>
        </p:txBody>
      </p:sp>
      <p:sp>
        <p:nvSpPr>
          <p:cNvPr id="710659" name="Rectangle 4"/>
          <p:cNvSpPr>
            <a:spLocks noGrp="1" noChangeArrowheads="1"/>
          </p:cNvSpPr>
          <p:nvPr>
            <p:ph type="body" idx="1"/>
          </p:nvPr>
        </p:nvSpPr>
        <p:spPr>
          <a:xfrm>
            <a:off x="762000" y="1676400"/>
            <a:ext cx="2667000" cy="3048000"/>
          </a:xfrm>
        </p:spPr>
        <p:txBody>
          <a:bodyPr/>
          <a:lstStyle/>
          <a:p>
            <a:pPr algn="l" rtl="0" eaLnBrk="1" hangingPunct="1">
              <a:lnSpc>
                <a:spcPct val="90000"/>
              </a:lnSpc>
            </a:pPr>
            <a:r>
              <a:rPr lang="en-US" smtClean="0"/>
              <a:t>&lt;1</a:t>
            </a:r>
          </a:p>
          <a:p>
            <a:pPr algn="l" rtl="0" eaLnBrk="1" hangingPunct="1">
              <a:lnSpc>
                <a:spcPct val="90000"/>
              </a:lnSpc>
            </a:pPr>
            <a:r>
              <a:rPr lang="en-US" smtClean="0"/>
              <a:t>1</a:t>
            </a:r>
          </a:p>
          <a:p>
            <a:pPr algn="l" rtl="0" eaLnBrk="1" hangingPunct="1">
              <a:lnSpc>
                <a:spcPct val="90000"/>
              </a:lnSpc>
            </a:pPr>
            <a:r>
              <a:rPr lang="en-US" smtClean="0"/>
              <a:t>2</a:t>
            </a:r>
          </a:p>
          <a:p>
            <a:pPr algn="l" rtl="0" eaLnBrk="1" hangingPunct="1">
              <a:lnSpc>
                <a:spcPct val="90000"/>
              </a:lnSpc>
              <a:buClr>
                <a:srgbClr val="FF0000"/>
              </a:buClr>
            </a:pPr>
            <a:r>
              <a:rPr lang="en-US" smtClean="0">
                <a:solidFill>
                  <a:srgbClr val="FF0000"/>
                </a:solidFill>
              </a:rPr>
              <a:t>&gt;2</a:t>
            </a:r>
          </a:p>
          <a:p>
            <a:pPr algn="l" rtl="0" eaLnBrk="1" hangingPunct="1">
              <a:lnSpc>
                <a:spcPct val="90000"/>
              </a:lnSpc>
            </a:pPr>
            <a:r>
              <a:rPr lang="en-US" smtClean="0"/>
              <a:t>7</a:t>
            </a:r>
          </a:p>
        </p:txBody>
      </p:sp>
      <p:sp>
        <p:nvSpPr>
          <p:cNvPr id="710660" name="Slide Number Placeholder 3"/>
          <p:cNvSpPr>
            <a:spLocks noGrp="1"/>
          </p:cNvSpPr>
          <p:nvPr>
            <p:ph type="sldNum" sz="quarter" idx="12"/>
          </p:nvPr>
        </p:nvSpPr>
        <p:spPr>
          <a:noFill/>
        </p:spPr>
        <p:txBody>
          <a:bodyPr/>
          <a:lstStyle/>
          <a:p>
            <a:fld id="{5E31F1C0-C50C-4CA8-AD81-4A8F189D506B}" type="slidenum">
              <a:rPr lang="ar-SA" smtClean="0">
                <a:latin typeface="Arial" pitchFamily="34" charset="0"/>
                <a:cs typeface="Arial" pitchFamily="34" charset="0"/>
              </a:rPr>
              <a:pPr/>
              <a:t>685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2" name="Content Placeholder 2"/>
          <p:cNvSpPr>
            <a:spLocks noGrp="1"/>
          </p:cNvSpPr>
          <p:nvPr>
            <p:ph idx="1"/>
          </p:nvPr>
        </p:nvSpPr>
        <p:spPr>
          <a:xfrm>
            <a:off x="304800" y="304800"/>
            <a:ext cx="8229600" cy="4525963"/>
          </a:xfrm>
        </p:spPr>
        <p:txBody>
          <a:bodyPr/>
          <a:lstStyle/>
          <a:p>
            <a:pPr algn="l" rtl="0" eaLnBrk="1" hangingPunct="1">
              <a:buFontTx/>
              <a:buNone/>
            </a:pPr>
            <a:r>
              <a:rPr lang="en-US" sz="2800" b="1" smtClean="0"/>
              <a:t>Ex: (a) </a:t>
            </a:r>
            <a:r>
              <a:rPr lang="en-US" sz="2800" smtClean="0"/>
              <a:t>What is the conjugate base of each of the following acids: HClO</a:t>
            </a:r>
            <a:r>
              <a:rPr lang="en-US" sz="2800" baseline="-25000" smtClean="0"/>
              <a:t>4</a:t>
            </a:r>
            <a:r>
              <a:rPr lang="en-US" sz="2800" smtClean="0"/>
              <a:t>, H</a:t>
            </a:r>
            <a:r>
              <a:rPr lang="en-US" sz="2800" baseline="-25000" smtClean="0"/>
              <a:t>2</a:t>
            </a:r>
            <a:r>
              <a:rPr lang="en-US" sz="2800" smtClean="0"/>
              <a:t>S, PH</a:t>
            </a:r>
            <a:r>
              <a:rPr lang="en-US" sz="2800" baseline="-25000" smtClean="0"/>
              <a:t>4</a:t>
            </a:r>
            <a:r>
              <a:rPr lang="en-US" sz="2800" baseline="30000" smtClean="0"/>
              <a:t>+</a:t>
            </a:r>
            <a:r>
              <a:rPr lang="en-US" sz="2800" smtClean="0"/>
              <a:t>, HCO</a:t>
            </a:r>
            <a:r>
              <a:rPr lang="en-US" sz="2800" baseline="-25000" smtClean="0"/>
              <a:t>3</a:t>
            </a:r>
            <a:r>
              <a:rPr lang="en-US" sz="2800" baseline="30000" smtClean="0"/>
              <a:t>–</a:t>
            </a:r>
            <a:r>
              <a:rPr lang="en-US" sz="2800" smtClean="0"/>
              <a:t>?</a:t>
            </a:r>
          </a:p>
          <a:p>
            <a:pPr algn="l" rtl="0" eaLnBrk="1" hangingPunct="1">
              <a:buFontTx/>
              <a:buNone/>
            </a:pPr>
            <a:r>
              <a:rPr lang="en-US" sz="2800" smtClean="0"/>
              <a:t>     </a:t>
            </a:r>
            <a:r>
              <a:rPr lang="en-US" sz="2800" b="1" smtClean="0"/>
              <a:t>(b) </a:t>
            </a:r>
            <a:r>
              <a:rPr lang="en-US" sz="2800" smtClean="0"/>
              <a:t>What is the conjugate acid of each of the following bases: CN</a:t>
            </a:r>
            <a:r>
              <a:rPr lang="en-US" sz="2800" baseline="30000" smtClean="0"/>
              <a:t>–</a:t>
            </a:r>
            <a:r>
              <a:rPr lang="en-US" sz="2800" smtClean="0"/>
              <a:t>, SO</a:t>
            </a:r>
            <a:r>
              <a:rPr lang="en-US" sz="2800" baseline="-25000" smtClean="0"/>
              <a:t>4</a:t>
            </a:r>
            <a:r>
              <a:rPr lang="en-US" sz="2800" baseline="30000" smtClean="0"/>
              <a:t>2–</a:t>
            </a:r>
            <a:r>
              <a:rPr lang="en-US" sz="2800" smtClean="0"/>
              <a:t>, H</a:t>
            </a:r>
            <a:r>
              <a:rPr lang="en-US" sz="2800" baseline="-25000" smtClean="0"/>
              <a:t>2</a:t>
            </a:r>
            <a:r>
              <a:rPr lang="en-US" sz="2800" smtClean="0"/>
              <a:t>O, HCO</a:t>
            </a:r>
            <a:r>
              <a:rPr lang="en-US" sz="2800" baseline="-25000" smtClean="0"/>
              <a:t>3</a:t>
            </a:r>
            <a:r>
              <a:rPr lang="en-US" sz="2800" baseline="30000" smtClean="0"/>
              <a:t>–</a:t>
            </a:r>
            <a:r>
              <a:rPr lang="en-US" sz="2800" smtClean="0"/>
              <a:t> ?</a:t>
            </a:r>
          </a:p>
          <a:p>
            <a:pPr algn="l" rtl="0" eaLnBrk="1" hangingPunct="1"/>
            <a:endParaRPr lang="en-US" sz="2800" smtClean="0"/>
          </a:p>
        </p:txBody>
      </p:sp>
      <p:sp>
        <p:nvSpPr>
          <p:cNvPr id="711683" name="Rectangle 3"/>
          <p:cNvSpPr>
            <a:spLocks noChangeArrowheads="1"/>
          </p:cNvSpPr>
          <p:nvPr/>
        </p:nvSpPr>
        <p:spPr bwMode="auto">
          <a:xfrm>
            <a:off x="250825" y="2852738"/>
            <a:ext cx="9037638" cy="2678112"/>
          </a:xfrm>
          <a:prstGeom prst="rect">
            <a:avLst/>
          </a:prstGeom>
          <a:noFill/>
          <a:ln w="9525">
            <a:noFill/>
            <a:miter lim="800000"/>
            <a:headEnd/>
            <a:tailEnd/>
          </a:ln>
        </p:spPr>
        <p:txBody>
          <a:bodyPr>
            <a:spAutoFit/>
          </a:bodyPr>
          <a:lstStyle/>
          <a:p>
            <a:pPr algn="l" rtl="0"/>
            <a:r>
              <a:rPr lang="en-US" sz="2800" b="1">
                <a:latin typeface="Calibri" pitchFamily="34" charset="0"/>
              </a:rPr>
              <a:t>Solve: (a) </a:t>
            </a:r>
            <a:r>
              <a:rPr lang="en-US" sz="2800">
                <a:latin typeface="Calibri" pitchFamily="34" charset="0"/>
              </a:rPr>
              <a:t>HClO</a:t>
            </a:r>
            <a:r>
              <a:rPr lang="en-US" sz="2800" baseline="-25000">
                <a:latin typeface="Calibri" pitchFamily="34" charset="0"/>
              </a:rPr>
              <a:t>4</a:t>
            </a:r>
            <a:r>
              <a:rPr lang="en-US" sz="2800">
                <a:latin typeface="Calibri" pitchFamily="34" charset="0"/>
              </a:rPr>
              <a:t> less one proton (H</a:t>
            </a:r>
            <a:r>
              <a:rPr lang="en-US" sz="2800" baseline="30000">
                <a:latin typeface="Calibri" pitchFamily="34" charset="0"/>
              </a:rPr>
              <a:t>+</a:t>
            </a:r>
            <a:r>
              <a:rPr lang="en-US" sz="2800">
                <a:latin typeface="Calibri" pitchFamily="34" charset="0"/>
              </a:rPr>
              <a:t>) is ClO</a:t>
            </a:r>
            <a:r>
              <a:rPr lang="en-US" sz="2800" baseline="-25000">
                <a:latin typeface="Calibri" pitchFamily="34" charset="0"/>
              </a:rPr>
              <a:t>4</a:t>
            </a:r>
            <a:r>
              <a:rPr lang="en-US" sz="2800" baseline="30000">
                <a:latin typeface="Calibri" pitchFamily="34" charset="0"/>
              </a:rPr>
              <a:t>–</a:t>
            </a:r>
            <a:r>
              <a:rPr lang="en-US" sz="2800">
                <a:latin typeface="Calibri" pitchFamily="34" charset="0"/>
              </a:rPr>
              <a:t>. The other conjugate bases are HS</a:t>
            </a:r>
            <a:r>
              <a:rPr lang="en-US" sz="2800" baseline="30000">
                <a:latin typeface="Calibri" pitchFamily="34" charset="0"/>
              </a:rPr>
              <a:t>–</a:t>
            </a:r>
            <a:r>
              <a:rPr lang="en-US" sz="2800">
                <a:latin typeface="Calibri" pitchFamily="34" charset="0"/>
              </a:rPr>
              <a:t>, PH</a:t>
            </a:r>
            <a:r>
              <a:rPr lang="en-US" sz="2800" baseline="-25000">
                <a:latin typeface="Calibri" pitchFamily="34" charset="0"/>
              </a:rPr>
              <a:t>3</a:t>
            </a:r>
            <a:r>
              <a:rPr lang="en-US" sz="2800">
                <a:latin typeface="Calibri" pitchFamily="34" charset="0"/>
              </a:rPr>
              <a:t>, and CO</a:t>
            </a:r>
            <a:r>
              <a:rPr lang="en-US" sz="2800" baseline="-25000">
                <a:latin typeface="Calibri" pitchFamily="34" charset="0"/>
              </a:rPr>
              <a:t>3</a:t>
            </a:r>
            <a:r>
              <a:rPr lang="en-US" sz="2800" baseline="30000">
                <a:latin typeface="Calibri" pitchFamily="34" charset="0"/>
              </a:rPr>
              <a:t>2–</a:t>
            </a:r>
            <a:r>
              <a:rPr lang="en-US" sz="2800">
                <a:latin typeface="Calibri" pitchFamily="34" charset="0"/>
              </a:rPr>
              <a:t>. </a:t>
            </a:r>
          </a:p>
          <a:p>
            <a:pPr algn="l" rtl="0"/>
            <a:r>
              <a:rPr lang="en-US" sz="2800" b="1">
                <a:latin typeface="Calibri" pitchFamily="34" charset="0"/>
              </a:rPr>
              <a:t>          (b) </a:t>
            </a:r>
            <a:r>
              <a:rPr lang="en-US" sz="2800">
                <a:latin typeface="Calibri" pitchFamily="34" charset="0"/>
              </a:rPr>
              <a:t>CN</a:t>
            </a:r>
            <a:r>
              <a:rPr lang="en-US" sz="2800" baseline="30000">
                <a:latin typeface="Calibri" pitchFamily="34" charset="0"/>
              </a:rPr>
              <a:t>– </a:t>
            </a:r>
            <a:r>
              <a:rPr lang="en-US" sz="2800">
                <a:latin typeface="Calibri" pitchFamily="34" charset="0"/>
              </a:rPr>
              <a:t>plus one proton (H</a:t>
            </a:r>
            <a:r>
              <a:rPr lang="en-US" sz="2800" baseline="30000">
                <a:latin typeface="Calibri" pitchFamily="34" charset="0"/>
              </a:rPr>
              <a:t>+</a:t>
            </a:r>
            <a:r>
              <a:rPr lang="en-US" sz="2800">
                <a:latin typeface="Calibri" pitchFamily="34" charset="0"/>
              </a:rPr>
              <a:t>) is HCN. The other conjugate acids are HSO</a:t>
            </a:r>
            <a:r>
              <a:rPr lang="en-US" sz="2800" baseline="-25000">
                <a:latin typeface="Calibri" pitchFamily="34" charset="0"/>
              </a:rPr>
              <a:t>4</a:t>
            </a:r>
            <a:r>
              <a:rPr lang="en-US" sz="2800" baseline="30000">
                <a:latin typeface="Calibri" pitchFamily="34" charset="0"/>
              </a:rPr>
              <a:t>–</a:t>
            </a:r>
            <a:r>
              <a:rPr lang="en-US" sz="2800">
                <a:latin typeface="Calibri" pitchFamily="34" charset="0"/>
              </a:rPr>
              <a:t>, H</a:t>
            </a:r>
            <a:r>
              <a:rPr lang="en-US" sz="2800" baseline="-25000">
                <a:latin typeface="Calibri" pitchFamily="34" charset="0"/>
              </a:rPr>
              <a:t>3</a:t>
            </a:r>
            <a:r>
              <a:rPr lang="en-US" sz="2800">
                <a:latin typeface="Calibri" pitchFamily="34" charset="0"/>
              </a:rPr>
              <a:t>O</a:t>
            </a:r>
            <a:r>
              <a:rPr lang="en-US" sz="2800" baseline="30000">
                <a:latin typeface="Calibri" pitchFamily="34" charset="0"/>
              </a:rPr>
              <a:t>+</a:t>
            </a:r>
            <a:r>
              <a:rPr lang="en-US" sz="2800">
                <a:latin typeface="Calibri" pitchFamily="34" charset="0"/>
              </a:rPr>
              <a:t>, and H</a:t>
            </a:r>
            <a:r>
              <a:rPr lang="en-US" sz="2800" baseline="-25000">
                <a:latin typeface="Calibri" pitchFamily="34" charset="0"/>
              </a:rPr>
              <a:t>2</a:t>
            </a:r>
            <a:r>
              <a:rPr lang="en-US" sz="2800">
                <a:latin typeface="Calibri" pitchFamily="34" charset="0"/>
              </a:rPr>
              <a:t>CO</a:t>
            </a:r>
            <a:r>
              <a:rPr lang="en-US" sz="2800" baseline="-25000">
                <a:latin typeface="Calibri" pitchFamily="34" charset="0"/>
              </a:rPr>
              <a:t>3</a:t>
            </a:r>
            <a:r>
              <a:rPr lang="en-US" sz="2800">
                <a:latin typeface="Calibri" pitchFamily="34" charset="0"/>
              </a:rPr>
              <a:t>.</a:t>
            </a:r>
          </a:p>
          <a:p>
            <a:pPr algn="l" rtl="0"/>
            <a:r>
              <a:rPr lang="en-US" sz="2800">
                <a:latin typeface="Calibri" pitchFamily="34" charset="0"/>
              </a:rPr>
              <a:t>Notice that the hydrogen carbonate ion (HCO</a:t>
            </a:r>
            <a:r>
              <a:rPr lang="en-US" sz="2800" baseline="-25000">
                <a:latin typeface="Calibri" pitchFamily="34" charset="0"/>
              </a:rPr>
              <a:t>3</a:t>
            </a:r>
            <a:r>
              <a:rPr lang="en-US" sz="2800" baseline="30000">
                <a:latin typeface="Calibri" pitchFamily="34" charset="0"/>
              </a:rPr>
              <a:t>–</a:t>
            </a:r>
            <a:r>
              <a:rPr lang="en-US" sz="2800">
                <a:latin typeface="Calibri" pitchFamily="34" charset="0"/>
              </a:rPr>
              <a:t>) is amphoprotic. It can act as either an acid or base </a:t>
            </a:r>
          </a:p>
        </p:txBody>
      </p:sp>
      <p:sp>
        <p:nvSpPr>
          <p:cNvPr id="711684" name="Slide Number Placeholder 3"/>
          <p:cNvSpPr>
            <a:spLocks noGrp="1"/>
          </p:cNvSpPr>
          <p:nvPr>
            <p:ph type="sldNum" sz="quarter" idx="12"/>
          </p:nvPr>
        </p:nvSpPr>
        <p:spPr>
          <a:noFill/>
        </p:spPr>
        <p:txBody>
          <a:bodyPr/>
          <a:lstStyle/>
          <a:p>
            <a:fld id="{738CF6F5-32EA-4031-97D5-F7C9543CF6CD}" type="slidenum">
              <a:rPr lang="ar-SA" smtClean="0">
                <a:latin typeface="Arial" pitchFamily="34" charset="0"/>
                <a:cs typeface="Arial" pitchFamily="34" charset="0"/>
              </a:rPr>
              <a:pPr/>
              <a:t>686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2706" name="Content Placeholder 2"/>
          <p:cNvSpPr>
            <a:spLocks noGrp="1"/>
          </p:cNvSpPr>
          <p:nvPr>
            <p:ph idx="1"/>
          </p:nvPr>
        </p:nvSpPr>
        <p:spPr>
          <a:xfrm>
            <a:off x="0" y="188913"/>
            <a:ext cx="9144000" cy="4525962"/>
          </a:xfrm>
        </p:spPr>
        <p:txBody>
          <a:bodyPr/>
          <a:lstStyle/>
          <a:p>
            <a:pPr algn="l" rtl="0" eaLnBrk="1" hangingPunct="1">
              <a:buFontTx/>
              <a:buNone/>
            </a:pPr>
            <a:r>
              <a:rPr lang="en-US" sz="2800" smtClean="0"/>
              <a:t>Ex: The hydrogen sulfite ion (HSO</a:t>
            </a:r>
            <a:r>
              <a:rPr lang="en-US" sz="2800" baseline="-25000" smtClean="0"/>
              <a:t>3</a:t>
            </a:r>
            <a:r>
              <a:rPr lang="en-US" sz="2800" baseline="30000" smtClean="0"/>
              <a:t>–</a:t>
            </a:r>
            <a:r>
              <a:rPr lang="en-US" sz="2800" smtClean="0"/>
              <a:t>) is amphiprotic.</a:t>
            </a:r>
          </a:p>
          <a:p>
            <a:pPr algn="l" rtl="0" eaLnBrk="1" hangingPunct="1">
              <a:buFontTx/>
              <a:buNone/>
            </a:pPr>
            <a:r>
              <a:rPr lang="en-US" sz="2800" smtClean="0"/>
              <a:t> </a:t>
            </a:r>
            <a:r>
              <a:rPr lang="en-US" sz="2800" b="1" smtClean="0"/>
              <a:t>(a) </a:t>
            </a:r>
            <a:r>
              <a:rPr lang="en-US" sz="2800" smtClean="0"/>
              <a:t>Write an equation for the reaction of HSO</a:t>
            </a:r>
            <a:r>
              <a:rPr lang="en-US" sz="2800" baseline="-25000" smtClean="0"/>
              <a:t>3</a:t>
            </a:r>
            <a:r>
              <a:rPr lang="en-US" sz="2800" baseline="30000" smtClean="0"/>
              <a:t>–</a:t>
            </a:r>
            <a:r>
              <a:rPr lang="en-US" sz="2800" smtClean="0"/>
              <a:t> with water, in which the ion acts as an acid. </a:t>
            </a:r>
          </a:p>
          <a:p>
            <a:pPr algn="l" rtl="0" eaLnBrk="1" hangingPunct="1">
              <a:buFontTx/>
              <a:buNone/>
            </a:pPr>
            <a:r>
              <a:rPr lang="en-US" sz="2800" b="1" smtClean="0"/>
              <a:t>(b) </a:t>
            </a:r>
            <a:r>
              <a:rPr lang="en-US" sz="2800" smtClean="0"/>
              <a:t>Write an equation for the reaction of  HSO</a:t>
            </a:r>
            <a:r>
              <a:rPr lang="en-US" sz="2800" baseline="-25000" smtClean="0"/>
              <a:t>3</a:t>
            </a:r>
            <a:r>
              <a:rPr lang="en-US" sz="2800" baseline="30000" smtClean="0"/>
              <a:t>–</a:t>
            </a:r>
            <a:r>
              <a:rPr lang="en-US" sz="2800" smtClean="0"/>
              <a:t> with water, in which the ion acts as a base. In both cases identify the conjugate acid–base pairs</a:t>
            </a:r>
          </a:p>
        </p:txBody>
      </p:sp>
      <p:pic>
        <p:nvPicPr>
          <p:cNvPr id="712707" name="Picture 1037" descr="16"/>
          <p:cNvPicPr>
            <a:picLocks noChangeAspect="1" noChangeArrowheads="1"/>
          </p:cNvPicPr>
          <p:nvPr/>
        </p:nvPicPr>
        <p:blipFill>
          <a:blip r:embed="rId3" cstate="print"/>
          <a:srcRect/>
          <a:stretch>
            <a:fillRect/>
          </a:stretch>
        </p:blipFill>
        <p:spPr bwMode="auto">
          <a:xfrm>
            <a:off x="971550" y="4365625"/>
            <a:ext cx="6324600" cy="474663"/>
          </a:xfrm>
          <a:prstGeom prst="rect">
            <a:avLst/>
          </a:prstGeom>
          <a:noFill/>
          <a:ln w="9525">
            <a:noFill/>
            <a:miter lim="800000"/>
            <a:headEnd/>
            <a:tailEnd/>
          </a:ln>
        </p:spPr>
      </p:pic>
      <p:pic>
        <p:nvPicPr>
          <p:cNvPr id="712708" name="Picture 1038" descr="16"/>
          <p:cNvPicPr>
            <a:picLocks noChangeAspect="1" noChangeArrowheads="1"/>
          </p:cNvPicPr>
          <p:nvPr/>
        </p:nvPicPr>
        <p:blipFill>
          <a:blip r:embed="rId4" cstate="print"/>
          <a:srcRect/>
          <a:stretch>
            <a:fillRect/>
          </a:stretch>
        </p:blipFill>
        <p:spPr bwMode="auto">
          <a:xfrm>
            <a:off x="684213" y="5876925"/>
            <a:ext cx="7812087" cy="422275"/>
          </a:xfrm>
          <a:prstGeom prst="rect">
            <a:avLst/>
          </a:prstGeom>
          <a:noFill/>
          <a:ln w="9525">
            <a:noFill/>
            <a:miter lim="800000"/>
            <a:headEnd/>
            <a:tailEnd/>
          </a:ln>
        </p:spPr>
      </p:pic>
      <p:sp>
        <p:nvSpPr>
          <p:cNvPr id="712709" name="Rectangle 5"/>
          <p:cNvSpPr>
            <a:spLocks noChangeArrowheads="1"/>
          </p:cNvSpPr>
          <p:nvPr/>
        </p:nvSpPr>
        <p:spPr bwMode="auto">
          <a:xfrm>
            <a:off x="468313" y="2924175"/>
            <a:ext cx="8388350" cy="3416300"/>
          </a:xfrm>
          <a:prstGeom prst="rect">
            <a:avLst/>
          </a:prstGeom>
          <a:noFill/>
          <a:ln w="9525">
            <a:noFill/>
            <a:miter lim="800000"/>
            <a:headEnd/>
            <a:tailEnd/>
          </a:ln>
        </p:spPr>
        <p:txBody>
          <a:bodyPr>
            <a:spAutoFit/>
          </a:bodyPr>
          <a:lstStyle/>
          <a:p>
            <a:pPr algn="l" rtl="0"/>
            <a:endParaRPr lang="en-US" sz="2400">
              <a:latin typeface="Calibri" pitchFamily="34" charset="0"/>
            </a:endParaRPr>
          </a:p>
          <a:p>
            <a:pPr algn="l" rtl="0"/>
            <a:r>
              <a:rPr lang="en-US" sz="2400">
                <a:latin typeface="Calibri" pitchFamily="34" charset="0"/>
              </a:rPr>
              <a:t>The conjugate pairs in this equation are HSO</a:t>
            </a:r>
            <a:r>
              <a:rPr lang="en-US" sz="2400" baseline="-25000">
                <a:latin typeface="Calibri" pitchFamily="34" charset="0"/>
              </a:rPr>
              <a:t>3</a:t>
            </a:r>
            <a:r>
              <a:rPr lang="en-US" sz="2400" baseline="30000">
                <a:latin typeface="Calibri" pitchFamily="34" charset="0"/>
              </a:rPr>
              <a:t>–</a:t>
            </a:r>
            <a:r>
              <a:rPr lang="en-US" sz="2400">
                <a:latin typeface="Calibri" pitchFamily="34" charset="0"/>
              </a:rPr>
              <a:t> (acid) and SO</a:t>
            </a:r>
            <a:r>
              <a:rPr lang="en-US" sz="2400" baseline="-25000">
                <a:latin typeface="Calibri" pitchFamily="34" charset="0"/>
              </a:rPr>
              <a:t>3</a:t>
            </a:r>
            <a:r>
              <a:rPr lang="en-US" sz="2400" baseline="30000">
                <a:latin typeface="Calibri" pitchFamily="34" charset="0"/>
              </a:rPr>
              <a:t>2–</a:t>
            </a:r>
            <a:r>
              <a:rPr lang="en-US" sz="2400">
                <a:latin typeface="Calibri" pitchFamily="34" charset="0"/>
              </a:rPr>
              <a:t> (conjugate base); and H</a:t>
            </a:r>
            <a:r>
              <a:rPr lang="en-US" sz="2400" baseline="-25000">
                <a:latin typeface="Calibri" pitchFamily="34" charset="0"/>
              </a:rPr>
              <a:t>2</a:t>
            </a:r>
            <a:r>
              <a:rPr lang="en-US" sz="2400">
                <a:latin typeface="Calibri" pitchFamily="34" charset="0"/>
              </a:rPr>
              <a:t>O (base) and H</a:t>
            </a:r>
            <a:r>
              <a:rPr lang="en-US" sz="2400" baseline="-25000">
                <a:latin typeface="Calibri" pitchFamily="34" charset="0"/>
              </a:rPr>
              <a:t>3</a:t>
            </a:r>
            <a:r>
              <a:rPr lang="en-US" sz="2400">
                <a:latin typeface="Calibri" pitchFamily="34" charset="0"/>
              </a:rPr>
              <a:t>O</a:t>
            </a:r>
            <a:r>
              <a:rPr lang="en-US" sz="2400" baseline="30000">
                <a:latin typeface="Calibri" pitchFamily="34" charset="0"/>
              </a:rPr>
              <a:t>+</a:t>
            </a:r>
            <a:r>
              <a:rPr lang="en-US" sz="2400">
                <a:latin typeface="Calibri" pitchFamily="34" charset="0"/>
              </a:rPr>
              <a:t> (conjugate acid).</a:t>
            </a:r>
          </a:p>
          <a:p>
            <a:pPr algn="l" rtl="0"/>
            <a:endParaRPr lang="en-US" sz="2400">
              <a:latin typeface="Calibri" pitchFamily="34" charset="0"/>
            </a:endParaRPr>
          </a:p>
          <a:p>
            <a:pPr algn="l" rtl="0"/>
            <a:endParaRPr lang="en-US" sz="2400">
              <a:latin typeface="Calibri" pitchFamily="34" charset="0"/>
            </a:endParaRPr>
          </a:p>
          <a:p>
            <a:pPr algn="l" rtl="0"/>
            <a:r>
              <a:rPr lang="en-US" sz="2400">
                <a:latin typeface="Calibri" pitchFamily="34" charset="0"/>
              </a:rPr>
              <a:t>The conjugate pairs in this equation are H</a:t>
            </a:r>
            <a:r>
              <a:rPr lang="en-US" sz="2400" baseline="-25000">
                <a:latin typeface="Calibri" pitchFamily="34" charset="0"/>
              </a:rPr>
              <a:t>2</a:t>
            </a:r>
            <a:r>
              <a:rPr lang="en-US" sz="2400">
                <a:latin typeface="Calibri" pitchFamily="34" charset="0"/>
              </a:rPr>
              <a:t>O (acid) and OH</a:t>
            </a:r>
            <a:r>
              <a:rPr lang="en-US" sz="2400" baseline="30000">
                <a:latin typeface="Calibri" pitchFamily="34" charset="0"/>
              </a:rPr>
              <a:t>–</a:t>
            </a:r>
            <a:r>
              <a:rPr lang="en-US" sz="2400">
                <a:latin typeface="Calibri" pitchFamily="34" charset="0"/>
              </a:rPr>
              <a:t> (conjugate base), and HSO</a:t>
            </a:r>
            <a:r>
              <a:rPr lang="en-US" sz="2400" baseline="-25000">
                <a:latin typeface="Calibri" pitchFamily="34" charset="0"/>
              </a:rPr>
              <a:t>3</a:t>
            </a:r>
            <a:r>
              <a:rPr lang="en-US" sz="2400" baseline="30000">
                <a:latin typeface="Calibri" pitchFamily="34" charset="0"/>
              </a:rPr>
              <a:t>–</a:t>
            </a:r>
            <a:r>
              <a:rPr lang="en-US" sz="2400">
                <a:latin typeface="Calibri" pitchFamily="34" charset="0"/>
              </a:rPr>
              <a:t> (base) and H</a:t>
            </a:r>
            <a:r>
              <a:rPr lang="en-US" sz="2400" baseline="-25000">
                <a:latin typeface="Calibri" pitchFamily="34" charset="0"/>
              </a:rPr>
              <a:t>2</a:t>
            </a:r>
            <a:r>
              <a:rPr lang="en-US" sz="2400">
                <a:latin typeface="Calibri" pitchFamily="34" charset="0"/>
              </a:rPr>
              <a:t>SO</a:t>
            </a:r>
            <a:r>
              <a:rPr lang="en-US" sz="2400" baseline="-25000">
                <a:latin typeface="Calibri" pitchFamily="34" charset="0"/>
              </a:rPr>
              <a:t>3</a:t>
            </a:r>
            <a:r>
              <a:rPr lang="en-US" sz="2400">
                <a:latin typeface="Calibri" pitchFamily="34" charset="0"/>
              </a:rPr>
              <a:t> (conjugate acid).</a:t>
            </a:r>
          </a:p>
          <a:p>
            <a:pPr algn="l" rtl="0"/>
            <a:endParaRPr lang="en-US" sz="2400">
              <a:latin typeface="Calibri" pitchFamily="34" charset="0"/>
            </a:endParaRPr>
          </a:p>
          <a:p>
            <a:pPr algn="l" rtl="0"/>
            <a:endParaRPr lang="en-US" sz="2400">
              <a:latin typeface="Calibri" pitchFamily="34" charset="0"/>
            </a:endParaRPr>
          </a:p>
        </p:txBody>
      </p:sp>
      <p:sp>
        <p:nvSpPr>
          <p:cNvPr id="712710" name="Slide Number Placeholder 5"/>
          <p:cNvSpPr>
            <a:spLocks noGrp="1"/>
          </p:cNvSpPr>
          <p:nvPr>
            <p:ph type="sldNum" sz="quarter" idx="12"/>
          </p:nvPr>
        </p:nvSpPr>
        <p:spPr>
          <a:noFill/>
        </p:spPr>
        <p:txBody>
          <a:bodyPr/>
          <a:lstStyle/>
          <a:p>
            <a:fld id="{6F4BEE58-52C0-43BF-8605-43C3BCEC054D}" type="slidenum">
              <a:rPr lang="ar-SA" smtClean="0">
                <a:latin typeface="Arial" pitchFamily="34" charset="0"/>
                <a:cs typeface="Arial" pitchFamily="34" charset="0"/>
              </a:rPr>
              <a:pPr/>
              <a:t>687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30" name="Content Placeholder 2"/>
          <p:cNvSpPr>
            <a:spLocks noGrp="1"/>
          </p:cNvSpPr>
          <p:nvPr>
            <p:ph idx="1"/>
          </p:nvPr>
        </p:nvSpPr>
        <p:spPr>
          <a:xfrm>
            <a:off x="609600" y="609600"/>
            <a:ext cx="8229600" cy="4525963"/>
          </a:xfrm>
        </p:spPr>
        <p:txBody>
          <a:bodyPr/>
          <a:lstStyle/>
          <a:p>
            <a:pPr algn="l" rtl="0" eaLnBrk="1" hangingPunct="1">
              <a:buFontTx/>
              <a:buNone/>
            </a:pPr>
            <a:r>
              <a:rPr lang="en-US" sz="2800" smtClean="0"/>
              <a:t>Ex: When lithium oxide (Li</a:t>
            </a:r>
            <a:r>
              <a:rPr lang="en-US" sz="2800" baseline="-25000" smtClean="0"/>
              <a:t>2</a:t>
            </a:r>
            <a:r>
              <a:rPr lang="en-US" sz="2800" smtClean="0"/>
              <a:t>O) is dissolved in water, the solution turns basic from the reaction of the oxide ion (O</a:t>
            </a:r>
            <a:r>
              <a:rPr lang="en-US" sz="2800" baseline="-25000" smtClean="0"/>
              <a:t>2</a:t>
            </a:r>
            <a:r>
              <a:rPr lang="en-US" sz="2800" baseline="30000" smtClean="0"/>
              <a:t>–</a:t>
            </a:r>
            <a:r>
              <a:rPr lang="en-US" sz="2800" smtClean="0"/>
              <a:t>) with water. Write the reaction that occurs, and identify the conjugate acid–base pairs.</a:t>
            </a:r>
          </a:p>
          <a:p>
            <a:pPr algn="l" rtl="0" eaLnBrk="1" hangingPunct="1">
              <a:buFontTx/>
              <a:buNone/>
            </a:pPr>
            <a:r>
              <a:rPr lang="en-US" sz="2800" b="1" i="1" smtClean="0"/>
              <a:t>Answer: </a:t>
            </a:r>
          </a:p>
          <a:p>
            <a:pPr algn="ctr" rtl="0" eaLnBrk="1" hangingPunct="1">
              <a:buFontTx/>
              <a:buNone/>
            </a:pPr>
            <a:r>
              <a:rPr lang="en-US" sz="2800" smtClean="0"/>
              <a:t>O</a:t>
            </a:r>
            <a:r>
              <a:rPr lang="en-US" sz="2800" baseline="30000" smtClean="0"/>
              <a:t>2–</a:t>
            </a:r>
            <a:r>
              <a:rPr lang="en-US" sz="2800" smtClean="0"/>
              <a:t>(</a:t>
            </a:r>
            <a:r>
              <a:rPr lang="en-US" sz="2800" i="1" smtClean="0"/>
              <a:t>aq</a:t>
            </a:r>
            <a:r>
              <a:rPr lang="en-US" sz="2800" smtClean="0"/>
              <a:t>) + H</a:t>
            </a:r>
            <a:r>
              <a:rPr lang="en-US" sz="2800" baseline="-25000" smtClean="0"/>
              <a:t>2</a:t>
            </a:r>
            <a:r>
              <a:rPr lang="en-US" sz="2800" smtClean="0"/>
              <a:t>O(</a:t>
            </a:r>
            <a:r>
              <a:rPr lang="en-US" sz="2800" i="1" smtClean="0"/>
              <a:t>l</a:t>
            </a:r>
            <a:r>
              <a:rPr lang="en-US" sz="2800" smtClean="0"/>
              <a:t>) → OH</a:t>
            </a:r>
            <a:r>
              <a:rPr lang="en-US" sz="2800" baseline="30000" smtClean="0"/>
              <a:t>–</a:t>
            </a:r>
            <a:r>
              <a:rPr lang="en-US" sz="2800" smtClean="0"/>
              <a:t>(</a:t>
            </a:r>
            <a:r>
              <a:rPr lang="en-US" sz="2800" i="1" smtClean="0"/>
              <a:t>aq</a:t>
            </a:r>
            <a:r>
              <a:rPr lang="en-US" sz="2800" smtClean="0"/>
              <a:t>) + OH</a:t>
            </a:r>
            <a:r>
              <a:rPr lang="en-US" sz="2800" baseline="30000" smtClean="0"/>
              <a:t>–</a:t>
            </a:r>
            <a:r>
              <a:rPr lang="en-US" sz="2800" smtClean="0"/>
              <a:t>(aq)</a:t>
            </a:r>
          </a:p>
          <a:p>
            <a:pPr algn="l" rtl="0" eaLnBrk="1" hangingPunct="1">
              <a:buFontTx/>
              <a:buNone/>
            </a:pPr>
            <a:r>
              <a:rPr lang="en-US" sz="2800" smtClean="0"/>
              <a:t> OH</a:t>
            </a:r>
            <a:r>
              <a:rPr lang="en-US" sz="2800" baseline="30000" smtClean="0"/>
              <a:t>–</a:t>
            </a:r>
            <a:r>
              <a:rPr lang="en-US" sz="2800" smtClean="0"/>
              <a:t> is the conjugate acid of the base O</a:t>
            </a:r>
            <a:r>
              <a:rPr lang="en-US" sz="2800" baseline="30000" smtClean="0"/>
              <a:t>2–</a:t>
            </a:r>
            <a:r>
              <a:rPr lang="en-US" sz="2800" smtClean="0"/>
              <a:t>. OH</a:t>
            </a:r>
            <a:r>
              <a:rPr lang="en-US" sz="2800" baseline="30000" smtClean="0"/>
              <a:t>–</a:t>
            </a:r>
            <a:r>
              <a:rPr lang="en-US" sz="2800" smtClean="0"/>
              <a:t> is also the conjugate base of the acid H</a:t>
            </a:r>
            <a:r>
              <a:rPr lang="en-US" sz="2800" baseline="-25000" smtClean="0"/>
              <a:t>2</a:t>
            </a:r>
            <a:r>
              <a:rPr lang="en-US" sz="2800" smtClean="0"/>
              <a:t>O.</a:t>
            </a:r>
          </a:p>
          <a:p>
            <a:pPr algn="l" rtl="0" eaLnBrk="1" hangingPunct="1"/>
            <a:endParaRPr lang="en-US" sz="2800" smtClean="0"/>
          </a:p>
        </p:txBody>
      </p:sp>
      <p:sp>
        <p:nvSpPr>
          <p:cNvPr id="713731" name="Slide Number Placeholder 2"/>
          <p:cNvSpPr>
            <a:spLocks noGrp="1"/>
          </p:cNvSpPr>
          <p:nvPr>
            <p:ph type="sldNum" sz="quarter" idx="12"/>
          </p:nvPr>
        </p:nvSpPr>
        <p:spPr>
          <a:noFill/>
        </p:spPr>
        <p:txBody>
          <a:bodyPr/>
          <a:lstStyle/>
          <a:p>
            <a:fld id="{1276DB9A-3160-4BE4-AEBA-27D13827D654}" type="slidenum">
              <a:rPr lang="ar-SA" smtClean="0">
                <a:latin typeface="Arial" pitchFamily="34" charset="0"/>
                <a:cs typeface="Arial" pitchFamily="34" charset="0"/>
              </a:rPr>
              <a:pPr/>
              <a:t>688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4754" name="Content Placeholder 2"/>
          <p:cNvSpPr>
            <a:spLocks noGrp="1"/>
          </p:cNvSpPr>
          <p:nvPr>
            <p:ph idx="1"/>
          </p:nvPr>
        </p:nvSpPr>
        <p:spPr>
          <a:xfrm>
            <a:off x="533400" y="457200"/>
            <a:ext cx="8229600" cy="4525963"/>
          </a:xfrm>
        </p:spPr>
        <p:txBody>
          <a:bodyPr/>
          <a:lstStyle/>
          <a:p>
            <a:pPr algn="l" rtl="0" eaLnBrk="1" hangingPunct="1"/>
            <a:r>
              <a:rPr lang="en-US" sz="2800" smtClean="0">
                <a:latin typeface="Calibri" pitchFamily="34" charset="0"/>
                <a:cs typeface="Calibri" pitchFamily="34" charset="0"/>
              </a:rPr>
              <a:t>For the following proton-transfer reaction, use Figure 16.4 to predict whether the equilibrium lies predominantly to the left (that is, </a:t>
            </a:r>
            <a:r>
              <a:rPr lang="en-US" sz="2800" i="1" smtClean="0">
                <a:latin typeface="Calibri" pitchFamily="34" charset="0"/>
                <a:cs typeface="Calibri" pitchFamily="34" charset="0"/>
              </a:rPr>
              <a:t>K</a:t>
            </a:r>
            <a:r>
              <a:rPr lang="en-US" sz="2800" i="1" baseline="-25000" smtClean="0">
                <a:latin typeface="Calibri" pitchFamily="34" charset="0"/>
                <a:cs typeface="Calibri" pitchFamily="34" charset="0"/>
              </a:rPr>
              <a:t>c</a:t>
            </a:r>
            <a:r>
              <a:rPr lang="en-US" sz="2800" smtClean="0">
                <a:latin typeface="Calibri" pitchFamily="34" charset="0"/>
                <a:cs typeface="Calibri" pitchFamily="34" charset="0"/>
              </a:rPr>
              <a:t> &lt; 1 ) or to the right (</a:t>
            </a:r>
            <a:r>
              <a:rPr lang="en-US" sz="2800" i="1" smtClean="0">
                <a:latin typeface="Calibri" pitchFamily="34" charset="0"/>
                <a:cs typeface="Calibri" pitchFamily="34" charset="0"/>
              </a:rPr>
              <a:t>K</a:t>
            </a:r>
            <a:r>
              <a:rPr lang="en-US" sz="2800" i="1" baseline="-25000" smtClean="0">
                <a:latin typeface="Calibri" pitchFamily="34" charset="0"/>
                <a:cs typeface="Calibri" pitchFamily="34" charset="0"/>
              </a:rPr>
              <a:t>c</a:t>
            </a:r>
            <a:r>
              <a:rPr lang="en-US" sz="2800" smtClean="0">
                <a:latin typeface="Calibri" pitchFamily="34" charset="0"/>
                <a:cs typeface="Calibri" pitchFamily="34" charset="0"/>
              </a:rPr>
              <a:t> &gt; 1):</a:t>
            </a:r>
          </a:p>
          <a:p>
            <a:pPr algn="l" rtl="0" eaLnBrk="1" hangingPunct="1"/>
            <a:endParaRPr lang="en-US" sz="2800" smtClean="0">
              <a:latin typeface="Calibri" pitchFamily="34" charset="0"/>
              <a:cs typeface="Calibri" pitchFamily="34" charset="0"/>
            </a:endParaRPr>
          </a:p>
        </p:txBody>
      </p:sp>
      <p:pic>
        <p:nvPicPr>
          <p:cNvPr id="714755" name="Picture 13" descr="16"/>
          <p:cNvPicPr>
            <a:picLocks noChangeAspect="1" noChangeArrowheads="1"/>
          </p:cNvPicPr>
          <p:nvPr/>
        </p:nvPicPr>
        <p:blipFill>
          <a:blip r:embed="rId3" cstate="print"/>
          <a:srcRect/>
          <a:stretch>
            <a:fillRect/>
          </a:stretch>
        </p:blipFill>
        <p:spPr bwMode="auto">
          <a:xfrm>
            <a:off x="381000" y="2590800"/>
            <a:ext cx="7848600" cy="519113"/>
          </a:xfrm>
          <a:prstGeom prst="rect">
            <a:avLst/>
          </a:prstGeom>
          <a:noFill/>
          <a:ln w="9525">
            <a:noFill/>
            <a:miter lim="800000"/>
            <a:headEnd/>
            <a:tailEnd/>
          </a:ln>
        </p:spPr>
      </p:pic>
      <p:pic>
        <p:nvPicPr>
          <p:cNvPr id="714756" name="Picture 14" descr="16"/>
          <p:cNvPicPr>
            <a:picLocks noChangeAspect="1" noChangeArrowheads="1"/>
          </p:cNvPicPr>
          <p:nvPr/>
        </p:nvPicPr>
        <p:blipFill>
          <a:blip r:embed="rId4" cstate="print"/>
          <a:srcRect/>
          <a:stretch>
            <a:fillRect/>
          </a:stretch>
        </p:blipFill>
        <p:spPr bwMode="auto">
          <a:xfrm>
            <a:off x="228600" y="5562600"/>
            <a:ext cx="8305800" cy="733425"/>
          </a:xfrm>
          <a:prstGeom prst="rect">
            <a:avLst/>
          </a:prstGeom>
          <a:noFill/>
          <a:ln w="9525">
            <a:noFill/>
            <a:miter lim="800000"/>
            <a:headEnd/>
            <a:tailEnd/>
          </a:ln>
        </p:spPr>
      </p:pic>
      <p:sp>
        <p:nvSpPr>
          <p:cNvPr id="714757" name="Rectangle 5"/>
          <p:cNvSpPr>
            <a:spLocks noChangeArrowheads="1"/>
          </p:cNvSpPr>
          <p:nvPr/>
        </p:nvSpPr>
        <p:spPr bwMode="auto">
          <a:xfrm>
            <a:off x="304800" y="3276600"/>
            <a:ext cx="8839200" cy="1938338"/>
          </a:xfrm>
          <a:prstGeom prst="rect">
            <a:avLst/>
          </a:prstGeom>
          <a:noFill/>
          <a:ln w="9525">
            <a:noFill/>
            <a:miter lim="800000"/>
            <a:headEnd/>
            <a:tailEnd/>
          </a:ln>
        </p:spPr>
        <p:txBody>
          <a:bodyPr>
            <a:spAutoFit/>
          </a:bodyPr>
          <a:lstStyle/>
          <a:p>
            <a:pPr algn="l" rtl="0"/>
            <a:r>
              <a:rPr lang="en-US" sz="2400" b="1">
                <a:latin typeface="Calibri" pitchFamily="34" charset="0"/>
              </a:rPr>
              <a:t>Solve:  </a:t>
            </a:r>
            <a:r>
              <a:rPr lang="en-US" sz="2400">
                <a:latin typeface="Calibri" pitchFamily="34" charset="0"/>
              </a:rPr>
              <a:t>CO</a:t>
            </a:r>
            <a:r>
              <a:rPr lang="en-US" sz="2400" baseline="-25000">
                <a:latin typeface="Calibri" pitchFamily="34" charset="0"/>
              </a:rPr>
              <a:t>3</a:t>
            </a:r>
            <a:r>
              <a:rPr lang="en-US" sz="2400" baseline="30000">
                <a:latin typeface="Calibri" pitchFamily="34" charset="0"/>
              </a:rPr>
              <a:t>2–</a:t>
            </a:r>
            <a:r>
              <a:rPr lang="en-US" sz="2400" b="1">
                <a:latin typeface="Calibri" pitchFamily="34" charset="0"/>
              </a:rPr>
              <a:t> </a:t>
            </a:r>
            <a:r>
              <a:rPr lang="en-US" sz="2400">
                <a:latin typeface="Calibri" pitchFamily="34" charset="0"/>
              </a:rPr>
              <a:t>appears lower in the right-hand column in Figure 16.4 and is therefore a stronger base than SO</a:t>
            </a:r>
            <a:r>
              <a:rPr lang="en-US" sz="2400" baseline="-25000">
                <a:latin typeface="Calibri" pitchFamily="34" charset="0"/>
              </a:rPr>
              <a:t>4</a:t>
            </a:r>
            <a:r>
              <a:rPr lang="en-US" sz="2400" baseline="30000">
                <a:latin typeface="Calibri" pitchFamily="34" charset="0"/>
              </a:rPr>
              <a:t>2–</a:t>
            </a:r>
            <a:r>
              <a:rPr lang="en-US" sz="2400">
                <a:latin typeface="Calibri" pitchFamily="34" charset="0"/>
              </a:rPr>
              <a:t>. CO</a:t>
            </a:r>
            <a:r>
              <a:rPr lang="en-US" sz="2400" baseline="-25000">
                <a:latin typeface="Calibri" pitchFamily="34" charset="0"/>
              </a:rPr>
              <a:t>3</a:t>
            </a:r>
            <a:r>
              <a:rPr lang="en-US" sz="2400" baseline="30000">
                <a:latin typeface="Calibri" pitchFamily="34" charset="0"/>
              </a:rPr>
              <a:t>2–</a:t>
            </a:r>
            <a:r>
              <a:rPr lang="en-US" sz="2400">
                <a:latin typeface="Calibri" pitchFamily="34" charset="0"/>
              </a:rPr>
              <a:t>, therefore, will get the proton preferentially to become HCO</a:t>
            </a:r>
            <a:r>
              <a:rPr lang="en-US" sz="2400" baseline="-25000">
                <a:latin typeface="Calibri" pitchFamily="34" charset="0"/>
              </a:rPr>
              <a:t>3</a:t>
            </a:r>
            <a:r>
              <a:rPr lang="en-US" sz="2400" baseline="30000">
                <a:latin typeface="Calibri" pitchFamily="34" charset="0"/>
              </a:rPr>
              <a:t>–</a:t>
            </a:r>
            <a:r>
              <a:rPr lang="en-US" sz="2400">
                <a:latin typeface="Calibri" pitchFamily="34" charset="0"/>
              </a:rPr>
              <a:t>, while SO</a:t>
            </a:r>
            <a:r>
              <a:rPr lang="en-US" sz="2400" baseline="-25000">
                <a:latin typeface="Calibri" pitchFamily="34" charset="0"/>
              </a:rPr>
              <a:t>4</a:t>
            </a:r>
            <a:r>
              <a:rPr lang="en-US" sz="2400" baseline="30000">
                <a:latin typeface="Calibri" pitchFamily="34" charset="0"/>
              </a:rPr>
              <a:t>2–</a:t>
            </a:r>
            <a:r>
              <a:rPr lang="en-US" sz="2400">
                <a:latin typeface="Calibri" pitchFamily="34" charset="0"/>
              </a:rPr>
              <a:t> will remain mostly unprotonated. The resulting equilibrium will lie to the right, favoring products (that is,</a:t>
            </a:r>
            <a:r>
              <a:rPr lang="en-US" sz="2400" i="1">
                <a:latin typeface="Calibri" pitchFamily="34" charset="0"/>
              </a:rPr>
              <a:t> K</a:t>
            </a:r>
            <a:r>
              <a:rPr lang="en-US" sz="2400" i="1" baseline="-25000">
                <a:latin typeface="Calibri" pitchFamily="34" charset="0"/>
              </a:rPr>
              <a:t>c</a:t>
            </a:r>
            <a:r>
              <a:rPr lang="en-US" sz="2400">
                <a:latin typeface="Calibri" pitchFamily="34" charset="0"/>
              </a:rPr>
              <a:t> &gt; 1 ).</a:t>
            </a:r>
          </a:p>
        </p:txBody>
      </p:sp>
      <p:sp>
        <p:nvSpPr>
          <p:cNvPr id="714758" name="Slide Number Placeholder 5"/>
          <p:cNvSpPr>
            <a:spLocks noGrp="1"/>
          </p:cNvSpPr>
          <p:nvPr>
            <p:ph type="sldNum" sz="quarter" idx="12"/>
          </p:nvPr>
        </p:nvSpPr>
        <p:spPr>
          <a:noFill/>
        </p:spPr>
        <p:txBody>
          <a:bodyPr/>
          <a:lstStyle/>
          <a:p>
            <a:fld id="{BFD95CE3-8BA2-4964-8249-F0E2B11F74E5}" type="slidenum">
              <a:rPr lang="ar-SA" smtClean="0">
                <a:latin typeface="Arial" pitchFamily="34" charset="0"/>
                <a:cs typeface="Arial" pitchFamily="34" charset="0"/>
              </a:rPr>
              <a:pPr/>
              <a:t>689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en-US" sz="4000" smtClean="0"/>
              <a:t>How to Find the </a:t>
            </a:r>
            <a:br>
              <a:rPr lang="en-US" sz="4000" smtClean="0"/>
            </a:br>
            <a:r>
              <a:rPr lang="en-US" sz="4000" smtClean="0"/>
              <a:t>LIMITING REACTANT</a:t>
            </a:r>
          </a:p>
        </p:txBody>
      </p:sp>
      <p:sp>
        <p:nvSpPr>
          <p:cNvPr id="65539" name="Rectangle 3"/>
          <p:cNvSpPr>
            <a:spLocks noGrp="1" noChangeArrowheads="1"/>
          </p:cNvSpPr>
          <p:nvPr>
            <p:ph type="body" idx="1"/>
          </p:nvPr>
        </p:nvSpPr>
        <p:spPr>
          <a:xfrm>
            <a:off x="457200" y="1600200"/>
            <a:ext cx="8867775" cy="4525963"/>
          </a:xfrm>
        </p:spPr>
        <p:txBody>
          <a:bodyPr/>
          <a:lstStyle/>
          <a:p>
            <a:pPr algn="l" rtl="0" eaLnBrk="1" hangingPunct="1">
              <a:lnSpc>
                <a:spcPct val="90000"/>
              </a:lnSpc>
              <a:buFontTx/>
              <a:buNone/>
            </a:pPr>
            <a:r>
              <a:rPr lang="en-US" sz="3600" smtClean="0"/>
              <a:t>Steps:</a:t>
            </a:r>
            <a:r>
              <a:rPr lang="en-US" sz="2400" smtClean="0"/>
              <a:t>  </a:t>
            </a:r>
          </a:p>
          <a:p>
            <a:pPr algn="l" rtl="0" eaLnBrk="1" hangingPunct="1">
              <a:lnSpc>
                <a:spcPct val="90000"/>
              </a:lnSpc>
              <a:buFontTx/>
              <a:buNone/>
            </a:pPr>
            <a:r>
              <a:rPr lang="en-US" sz="3600" smtClean="0"/>
              <a:t>  1. Calculate moles of each of reactants (actual moles)</a:t>
            </a:r>
          </a:p>
          <a:p>
            <a:pPr algn="l" rtl="0" eaLnBrk="1" hangingPunct="1">
              <a:lnSpc>
                <a:spcPct val="90000"/>
              </a:lnSpc>
              <a:buFontTx/>
              <a:buNone/>
            </a:pPr>
            <a:r>
              <a:rPr lang="en-US" sz="3600" smtClean="0"/>
              <a:t>  2. Divide the actual moles by Coefficient moles in equation </a:t>
            </a:r>
          </a:p>
          <a:p>
            <a:pPr algn="l" rtl="0" eaLnBrk="1" hangingPunct="1">
              <a:lnSpc>
                <a:spcPct val="90000"/>
              </a:lnSpc>
              <a:buFontTx/>
              <a:buNone/>
            </a:pPr>
            <a:r>
              <a:rPr lang="en-US" sz="3600" smtClean="0"/>
              <a:t>  3. Smaller number is the limiting reactant, use this value for calculation</a:t>
            </a:r>
            <a:r>
              <a:rPr lang="en-US" sz="2400" smtClean="0"/>
              <a:t> </a:t>
            </a:r>
          </a:p>
          <a:p>
            <a:pPr algn="l" rtl="0" eaLnBrk="1" hangingPunct="1">
              <a:lnSpc>
                <a:spcPct val="90000"/>
              </a:lnSpc>
              <a:buFontTx/>
              <a:buNone/>
            </a:pPr>
            <a:r>
              <a:rPr lang="en-US" sz="2400" smtClean="0"/>
              <a:t> </a:t>
            </a:r>
          </a:p>
        </p:txBody>
      </p:sp>
      <p:sp>
        <p:nvSpPr>
          <p:cNvPr id="201732" name="Slide Number Placeholder 6"/>
          <p:cNvSpPr>
            <a:spLocks noGrp="1"/>
          </p:cNvSpPr>
          <p:nvPr>
            <p:ph type="sldNum" sz="quarter" idx="12"/>
          </p:nvPr>
        </p:nvSpPr>
        <p:spPr>
          <a:noFill/>
        </p:spPr>
        <p:txBody>
          <a:bodyPr/>
          <a:lstStyle/>
          <a:p>
            <a:fld id="{EA238235-E3A1-4AF3-9E15-D9BF366EB1B5}" type="slidenum">
              <a:rPr lang="ar-SA" smtClean="0">
                <a:latin typeface="Arial" pitchFamily="34" charset="0"/>
                <a:cs typeface="Arial" pitchFamily="34" charset="0"/>
              </a:rPr>
              <a:pPr/>
              <a:t>69</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38"/>
                                        </p:tgtEl>
                                        <p:attrNameLst>
                                          <p:attrName>style.visibility</p:attrName>
                                        </p:attrNameLst>
                                      </p:cBhvr>
                                      <p:to>
                                        <p:strVal val="visible"/>
                                      </p:to>
                                    </p:set>
                                    <p:anim calcmode="lin" valueType="num">
                                      <p:cBhvr additive="base">
                                        <p:cTn id="7" dur="500" fill="hold"/>
                                        <p:tgtEl>
                                          <p:spTgt spid="65538"/>
                                        </p:tgtEl>
                                        <p:attrNameLst>
                                          <p:attrName>ppt_x</p:attrName>
                                        </p:attrNameLst>
                                      </p:cBhvr>
                                      <p:tavLst>
                                        <p:tav tm="0">
                                          <p:val>
                                            <p:strVal val="#ppt_x"/>
                                          </p:val>
                                        </p:tav>
                                        <p:tav tm="100000">
                                          <p:val>
                                            <p:strVal val="#ppt_x"/>
                                          </p:val>
                                        </p:tav>
                                      </p:tavLst>
                                    </p:anim>
                                    <p:anim calcmode="lin" valueType="num">
                                      <p:cBhvr additive="base">
                                        <p:cTn id="8" dur="500" fill="hold"/>
                                        <p:tgtEl>
                                          <p:spTgt spid="655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5539">
                                            <p:txEl>
                                              <p:pRg st="0" end="0"/>
                                            </p:txEl>
                                          </p:spTgt>
                                        </p:tgtEl>
                                        <p:attrNameLst>
                                          <p:attrName>style.visibility</p:attrName>
                                        </p:attrNameLst>
                                      </p:cBhvr>
                                      <p:to>
                                        <p:strVal val="visible"/>
                                      </p:to>
                                    </p:set>
                                    <p:anim calcmode="lin" valueType="num">
                                      <p:cBhvr additive="base">
                                        <p:cTn id="13" dur="500" fill="hold"/>
                                        <p:tgtEl>
                                          <p:spTgt spid="6553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55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5539">
                                            <p:txEl>
                                              <p:pRg st="1" end="1"/>
                                            </p:txEl>
                                          </p:spTgt>
                                        </p:tgtEl>
                                        <p:attrNameLst>
                                          <p:attrName>style.visibility</p:attrName>
                                        </p:attrNameLst>
                                      </p:cBhvr>
                                      <p:to>
                                        <p:strVal val="visible"/>
                                      </p:to>
                                    </p:set>
                                    <p:anim calcmode="lin" valueType="num">
                                      <p:cBhvr additive="base">
                                        <p:cTn id="19" dur="500" fill="hold"/>
                                        <p:tgtEl>
                                          <p:spTgt spid="6553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55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5539">
                                            <p:txEl>
                                              <p:pRg st="2" end="2"/>
                                            </p:txEl>
                                          </p:spTgt>
                                        </p:tgtEl>
                                        <p:attrNameLst>
                                          <p:attrName>style.visibility</p:attrName>
                                        </p:attrNameLst>
                                      </p:cBhvr>
                                      <p:to>
                                        <p:strVal val="visible"/>
                                      </p:to>
                                    </p:set>
                                    <p:anim calcmode="lin" valueType="num">
                                      <p:cBhvr additive="base">
                                        <p:cTn id="25" dur="500" fill="hold"/>
                                        <p:tgtEl>
                                          <p:spTgt spid="65539">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55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5539">
                                            <p:txEl>
                                              <p:pRg st="3" end="3"/>
                                            </p:txEl>
                                          </p:spTgt>
                                        </p:tgtEl>
                                        <p:attrNameLst>
                                          <p:attrName>style.visibility</p:attrName>
                                        </p:attrNameLst>
                                      </p:cBhvr>
                                      <p:to>
                                        <p:strVal val="visible"/>
                                      </p:to>
                                    </p:set>
                                    <p:anim calcmode="lin" valueType="num">
                                      <p:cBhvr additive="base">
                                        <p:cTn id="31" dur="500" fill="hold"/>
                                        <p:tgtEl>
                                          <p:spTgt spid="65539">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553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p:bldLst>
  </p:timing>
</p:sld>
</file>

<file path=ppt/slides/slide6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778" name="Content Placeholder 2"/>
          <p:cNvSpPr>
            <a:spLocks noGrp="1"/>
          </p:cNvSpPr>
          <p:nvPr>
            <p:ph idx="1"/>
          </p:nvPr>
        </p:nvSpPr>
        <p:spPr>
          <a:xfrm>
            <a:off x="0" y="304800"/>
            <a:ext cx="9144000" cy="4525963"/>
          </a:xfrm>
        </p:spPr>
        <p:txBody>
          <a:bodyPr/>
          <a:lstStyle/>
          <a:p>
            <a:pPr algn="l" rtl="0" eaLnBrk="1" hangingPunct="1">
              <a:buFontTx/>
              <a:buNone/>
            </a:pPr>
            <a:r>
              <a:rPr lang="en-US" smtClean="0"/>
              <a:t>Ex: For each of the following reactions, use Figure 16.4 to predict whether the equilibrium lies predominantly to the left or to the right:</a:t>
            </a:r>
          </a:p>
          <a:p>
            <a:pPr algn="l" rtl="0" eaLnBrk="1" hangingPunct="1"/>
            <a:endParaRPr lang="en-US" smtClean="0"/>
          </a:p>
          <a:p>
            <a:pPr algn="l" rtl="0" eaLnBrk="1" hangingPunct="1">
              <a:buFontTx/>
              <a:buNone/>
            </a:pPr>
            <a:endParaRPr lang="en-US" b="1" smtClean="0"/>
          </a:p>
          <a:p>
            <a:pPr algn="l" rtl="0" eaLnBrk="1" hangingPunct="1">
              <a:buFontTx/>
              <a:buNone/>
            </a:pPr>
            <a:r>
              <a:rPr lang="en-US" sz="2800" b="1" i="1" smtClean="0"/>
              <a:t>Answers: </a:t>
            </a:r>
            <a:r>
              <a:rPr lang="en-US" sz="2800" b="1" smtClean="0"/>
              <a:t>(a) </a:t>
            </a:r>
            <a:r>
              <a:rPr lang="en-US" sz="2800" smtClean="0"/>
              <a:t>left, </a:t>
            </a:r>
            <a:r>
              <a:rPr lang="en-US" sz="2800" b="1" smtClean="0"/>
              <a:t>(b) </a:t>
            </a:r>
            <a:r>
              <a:rPr lang="en-US" sz="2800" smtClean="0"/>
              <a:t>right</a:t>
            </a:r>
          </a:p>
          <a:p>
            <a:pPr algn="l" rtl="0" eaLnBrk="1" hangingPunct="1"/>
            <a:endParaRPr lang="en-US" smtClean="0"/>
          </a:p>
        </p:txBody>
      </p:sp>
      <p:pic>
        <p:nvPicPr>
          <p:cNvPr id="715779" name="Picture 15" descr="16"/>
          <p:cNvPicPr>
            <a:picLocks noChangeAspect="1" noChangeArrowheads="1"/>
          </p:cNvPicPr>
          <p:nvPr/>
        </p:nvPicPr>
        <p:blipFill>
          <a:blip r:embed="rId3" cstate="print"/>
          <a:srcRect/>
          <a:stretch>
            <a:fillRect/>
          </a:stretch>
        </p:blipFill>
        <p:spPr bwMode="auto">
          <a:xfrm>
            <a:off x="611188" y="2133600"/>
            <a:ext cx="7696200" cy="847725"/>
          </a:xfrm>
          <a:prstGeom prst="rect">
            <a:avLst/>
          </a:prstGeom>
          <a:noFill/>
          <a:ln w="9525">
            <a:noFill/>
            <a:miter lim="800000"/>
            <a:headEnd/>
            <a:tailEnd/>
          </a:ln>
        </p:spPr>
      </p:pic>
      <p:sp>
        <p:nvSpPr>
          <p:cNvPr id="4" name="Content Placeholder 2"/>
          <p:cNvSpPr txBox="1">
            <a:spLocks/>
          </p:cNvSpPr>
          <p:nvPr/>
        </p:nvSpPr>
        <p:spPr bwMode="auto">
          <a:xfrm>
            <a:off x="323850" y="4437063"/>
            <a:ext cx="8229600" cy="1603375"/>
          </a:xfrm>
          <a:prstGeom prst="rect">
            <a:avLst/>
          </a:prstGeom>
          <a:noFill/>
          <a:ln w="9525">
            <a:noFill/>
            <a:miter lim="800000"/>
            <a:headEnd/>
            <a:tailEnd/>
          </a:ln>
        </p:spPr>
        <p:txBody>
          <a:bodyPr/>
          <a:lstStyle/>
          <a:p>
            <a:pPr marL="342900" indent="-342900" algn="l" rtl="0">
              <a:spcBef>
                <a:spcPct val="20000"/>
              </a:spcBef>
              <a:buFontTx/>
              <a:buChar char="•"/>
              <a:defRPr/>
            </a:pPr>
            <a:r>
              <a:rPr lang="en-US" sz="2800" kern="0" dirty="0">
                <a:latin typeface="Calibri" pitchFamily="34" charset="0"/>
                <a:cs typeface="Calibri" pitchFamily="34" charset="0"/>
              </a:rPr>
              <a:t>Write the formula for the conjugate acid of each of the following: HSO</a:t>
            </a:r>
            <a:r>
              <a:rPr lang="en-US" sz="2800" kern="0" baseline="-25000" dirty="0">
                <a:latin typeface="Calibri" pitchFamily="34" charset="0"/>
                <a:cs typeface="Calibri" pitchFamily="34" charset="0"/>
              </a:rPr>
              <a:t>3</a:t>
            </a:r>
            <a:r>
              <a:rPr lang="en-US" sz="2800" kern="0" baseline="30000" dirty="0">
                <a:latin typeface="Calibri" pitchFamily="34" charset="0"/>
                <a:cs typeface="Calibri" pitchFamily="34" charset="0"/>
              </a:rPr>
              <a:t>–</a:t>
            </a:r>
            <a:r>
              <a:rPr lang="en-US" sz="2800" kern="0" dirty="0">
                <a:latin typeface="Calibri" pitchFamily="34" charset="0"/>
                <a:cs typeface="Calibri" pitchFamily="34" charset="0"/>
              </a:rPr>
              <a:t>, F</a:t>
            </a:r>
            <a:r>
              <a:rPr lang="en-US" sz="2800" kern="0" baseline="30000" dirty="0">
                <a:latin typeface="Calibri" pitchFamily="34" charset="0"/>
                <a:cs typeface="Calibri" pitchFamily="34" charset="0"/>
              </a:rPr>
              <a:t>–</a:t>
            </a:r>
            <a:r>
              <a:rPr lang="en-US" sz="2800" kern="0" dirty="0">
                <a:latin typeface="Calibri" pitchFamily="34" charset="0"/>
                <a:cs typeface="Calibri" pitchFamily="34" charset="0"/>
              </a:rPr>
              <a:t> , PO</a:t>
            </a:r>
            <a:r>
              <a:rPr lang="en-US" sz="2800" kern="0" baseline="-25000" dirty="0">
                <a:latin typeface="Calibri" pitchFamily="34" charset="0"/>
                <a:cs typeface="Calibri" pitchFamily="34" charset="0"/>
              </a:rPr>
              <a:t>4</a:t>
            </a:r>
            <a:r>
              <a:rPr lang="en-US" sz="2800" kern="0" baseline="30000" dirty="0">
                <a:latin typeface="Calibri" pitchFamily="34" charset="0"/>
                <a:cs typeface="Calibri" pitchFamily="34" charset="0"/>
              </a:rPr>
              <a:t>3–</a:t>
            </a:r>
            <a:r>
              <a:rPr lang="en-US" sz="2800" kern="0" dirty="0">
                <a:latin typeface="Calibri" pitchFamily="34" charset="0"/>
                <a:cs typeface="Calibri" pitchFamily="34" charset="0"/>
              </a:rPr>
              <a:t>, CO.</a:t>
            </a:r>
          </a:p>
          <a:p>
            <a:pPr marL="342900" indent="-342900" algn="l" rtl="0">
              <a:spcBef>
                <a:spcPct val="20000"/>
              </a:spcBef>
              <a:defRPr/>
            </a:pPr>
            <a:r>
              <a:rPr lang="en-US" sz="2800" b="1" i="1" kern="0" dirty="0">
                <a:latin typeface="Calibri" pitchFamily="34" charset="0"/>
                <a:cs typeface="Calibri" pitchFamily="34" charset="0"/>
              </a:rPr>
              <a:t>Answers: </a:t>
            </a:r>
            <a:r>
              <a:rPr lang="en-US" sz="2800" kern="0" dirty="0">
                <a:latin typeface="Calibri" pitchFamily="34" charset="0"/>
                <a:cs typeface="Calibri" pitchFamily="34" charset="0"/>
              </a:rPr>
              <a:t>H</a:t>
            </a:r>
            <a:r>
              <a:rPr lang="en-US" sz="2800" kern="0" baseline="-25000" dirty="0">
                <a:latin typeface="Calibri" pitchFamily="34" charset="0"/>
                <a:cs typeface="Calibri" pitchFamily="34" charset="0"/>
              </a:rPr>
              <a:t>2</a:t>
            </a:r>
            <a:r>
              <a:rPr lang="en-US" sz="2800" kern="0" dirty="0">
                <a:latin typeface="Calibri" pitchFamily="34" charset="0"/>
                <a:cs typeface="Calibri" pitchFamily="34" charset="0"/>
              </a:rPr>
              <a:t>SO</a:t>
            </a:r>
            <a:r>
              <a:rPr lang="en-US" sz="2800" kern="0" baseline="-25000" dirty="0">
                <a:latin typeface="Calibri" pitchFamily="34" charset="0"/>
                <a:cs typeface="Calibri" pitchFamily="34" charset="0"/>
              </a:rPr>
              <a:t>3</a:t>
            </a:r>
            <a:r>
              <a:rPr lang="en-US" sz="2800" kern="0" dirty="0">
                <a:latin typeface="Calibri" pitchFamily="34" charset="0"/>
                <a:cs typeface="Calibri" pitchFamily="34" charset="0"/>
              </a:rPr>
              <a:t>, HF, HPO</a:t>
            </a:r>
            <a:r>
              <a:rPr lang="en-US" sz="2800" kern="0" baseline="-25000" dirty="0">
                <a:latin typeface="Calibri" pitchFamily="34" charset="0"/>
                <a:cs typeface="Calibri" pitchFamily="34" charset="0"/>
              </a:rPr>
              <a:t>4</a:t>
            </a:r>
            <a:r>
              <a:rPr lang="en-US" sz="2800" kern="0" baseline="30000" dirty="0">
                <a:latin typeface="Calibri" pitchFamily="34" charset="0"/>
                <a:cs typeface="Calibri" pitchFamily="34" charset="0"/>
              </a:rPr>
              <a:t>2–</a:t>
            </a:r>
            <a:r>
              <a:rPr lang="en-US" sz="2800" kern="0" dirty="0">
                <a:latin typeface="Calibri" pitchFamily="34" charset="0"/>
                <a:cs typeface="Calibri" pitchFamily="34" charset="0"/>
              </a:rPr>
              <a:t>, HCO</a:t>
            </a:r>
          </a:p>
        </p:txBody>
      </p:sp>
      <p:sp>
        <p:nvSpPr>
          <p:cNvPr id="715781" name="Slide Number Placeholder 4"/>
          <p:cNvSpPr>
            <a:spLocks noGrp="1"/>
          </p:cNvSpPr>
          <p:nvPr>
            <p:ph type="sldNum" sz="quarter" idx="12"/>
          </p:nvPr>
        </p:nvSpPr>
        <p:spPr>
          <a:xfrm>
            <a:off x="0" y="6237288"/>
            <a:ext cx="2133600" cy="476250"/>
          </a:xfrm>
          <a:noFill/>
        </p:spPr>
        <p:txBody>
          <a:bodyPr/>
          <a:lstStyle/>
          <a:p>
            <a:fld id="{EC93D1D6-8434-4249-A7E3-BA3C3508E9F2}" type="slidenum">
              <a:rPr lang="ar-SA" smtClean="0">
                <a:latin typeface="Arial" pitchFamily="34" charset="0"/>
                <a:cs typeface="Arial" pitchFamily="34" charset="0"/>
              </a:rPr>
              <a:pPr/>
              <a:t>690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02" name="Content Placeholder 2"/>
          <p:cNvSpPr>
            <a:spLocks noGrp="1"/>
          </p:cNvSpPr>
          <p:nvPr>
            <p:ph idx="1"/>
          </p:nvPr>
        </p:nvSpPr>
        <p:spPr>
          <a:xfrm>
            <a:off x="457200" y="304800"/>
            <a:ext cx="8229600" cy="4525963"/>
          </a:xfrm>
        </p:spPr>
        <p:txBody>
          <a:bodyPr/>
          <a:lstStyle/>
          <a:p>
            <a:pPr algn="l" rtl="0" eaLnBrk="1" hangingPunct="1">
              <a:buFontTx/>
              <a:buNone/>
            </a:pPr>
            <a:r>
              <a:rPr lang="en-US" smtClean="0"/>
              <a:t>Ex: Calculate the values of [H</a:t>
            </a:r>
            <a:r>
              <a:rPr lang="en-US" baseline="30000" smtClean="0"/>
              <a:t>+</a:t>
            </a:r>
            <a:r>
              <a:rPr lang="en-US" smtClean="0"/>
              <a:t>] and [OH</a:t>
            </a:r>
            <a:r>
              <a:rPr lang="en-US" baseline="30000" smtClean="0"/>
              <a:t>-</a:t>
            </a:r>
            <a:r>
              <a:rPr lang="en-US" smtClean="0"/>
              <a:t>] in a neutral solution at 25 ºC</a:t>
            </a:r>
          </a:p>
        </p:txBody>
      </p:sp>
      <p:pic>
        <p:nvPicPr>
          <p:cNvPr id="716803" name="Picture 13" descr="16"/>
          <p:cNvPicPr>
            <a:picLocks noChangeAspect="1" noChangeArrowheads="1"/>
          </p:cNvPicPr>
          <p:nvPr/>
        </p:nvPicPr>
        <p:blipFill>
          <a:blip r:embed="rId3" cstate="print"/>
          <a:srcRect/>
          <a:stretch>
            <a:fillRect/>
          </a:stretch>
        </p:blipFill>
        <p:spPr bwMode="auto">
          <a:xfrm>
            <a:off x="152400" y="1676400"/>
            <a:ext cx="8610600" cy="1944688"/>
          </a:xfrm>
          <a:prstGeom prst="rect">
            <a:avLst/>
          </a:prstGeom>
          <a:noFill/>
          <a:ln w="9525">
            <a:noFill/>
            <a:miter lim="800000"/>
            <a:headEnd/>
            <a:tailEnd/>
          </a:ln>
        </p:spPr>
      </p:pic>
      <p:sp>
        <p:nvSpPr>
          <p:cNvPr id="716804" name="Slide Number Placeholder 3"/>
          <p:cNvSpPr>
            <a:spLocks noGrp="1"/>
          </p:cNvSpPr>
          <p:nvPr>
            <p:ph type="sldNum" sz="quarter" idx="12"/>
          </p:nvPr>
        </p:nvSpPr>
        <p:spPr>
          <a:noFill/>
        </p:spPr>
        <p:txBody>
          <a:bodyPr/>
          <a:lstStyle/>
          <a:p>
            <a:fld id="{668203CA-FAFF-4459-A519-1709DE573EDF}" type="slidenum">
              <a:rPr lang="ar-SA" smtClean="0">
                <a:latin typeface="Arial" pitchFamily="34" charset="0"/>
                <a:cs typeface="Arial" pitchFamily="34" charset="0"/>
              </a:rPr>
              <a:pPr/>
              <a:t>691</a:t>
            </a:fld>
            <a:endParaRPr lang="en-US" smtClean="0">
              <a:latin typeface="Arial" pitchFamily="34" charset="0"/>
              <a:cs typeface="Arial" pitchFamily="34" charset="0"/>
            </a:endParaRPr>
          </a:p>
        </p:txBody>
      </p:sp>
      <p:sp>
        <p:nvSpPr>
          <p:cNvPr id="5" name="Content Placeholder 2"/>
          <p:cNvSpPr txBox="1">
            <a:spLocks/>
          </p:cNvSpPr>
          <p:nvPr/>
        </p:nvSpPr>
        <p:spPr bwMode="auto">
          <a:xfrm>
            <a:off x="323850" y="3860800"/>
            <a:ext cx="8569325" cy="4525963"/>
          </a:xfrm>
          <a:prstGeom prst="rect">
            <a:avLst/>
          </a:prstGeom>
          <a:noFill/>
          <a:ln w="9525">
            <a:noFill/>
            <a:miter lim="800000"/>
            <a:headEnd/>
            <a:tailEnd/>
          </a:ln>
        </p:spPr>
        <p:txBody>
          <a:bodyPr/>
          <a:lstStyle/>
          <a:p>
            <a:pPr marL="342900" indent="-342900" algn="l" rtl="0">
              <a:spcBef>
                <a:spcPct val="20000"/>
              </a:spcBef>
              <a:buFontTx/>
              <a:buChar char="•"/>
              <a:defRPr/>
            </a:pPr>
            <a:r>
              <a:rPr lang="en-US" kern="0" dirty="0">
                <a:latin typeface="+mn-lt"/>
                <a:cs typeface="+mn-cs"/>
              </a:rPr>
              <a:t>In an acid solution [H</a:t>
            </a:r>
            <a:r>
              <a:rPr lang="en-US" kern="0" baseline="30000" dirty="0">
                <a:latin typeface="+mn-lt"/>
                <a:cs typeface="+mn-cs"/>
              </a:rPr>
              <a:t>+</a:t>
            </a:r>
            <a:r>
              <a:rPr lang="en-US" kern="0" dirty="0">
                <a:latin typeface="+mn-lt"/>
                <a:cs typeface="+mn-cs"/>
              </a:rPr>
              <a:t>] is greater than; 1.0×10</a:t>
            </a:r>
            <a:r>
              <a:rPr lang="en-US" kern="0" baseline="30000" dirty="0">
                <a:latin typeface="+mn-lt"/>
                <a:cs typeface="+mn-cs"/>
              </a:rPr>
              <a:t>–7 </a:t>
            </a:r>
            <a:r>
              <a:rPr lang="en-US" i="1" kern="0" dirty="0">
                <a:latin typeface="+mn-lt"/>
                <a:cs typeface="+mn-cs"/>
              </a:rPr>
              <a:t>M</a:t>
            </a:r>
            <a:r>
              <a:rPr lang="en-US" kern="0" dirty="0">
                <a:latin typeface="+mn-lt"/>
                <a:cs typeface="+mn-cs"/>
              </a:rPr>
              <a:t> in a basic solution [H</a:t>
            </a:r>
            <a:r>
              <a:rPr lang="en-US" kern="0" baseline="30000" dirty="0">
                <a:latin typeface="+mn-lt"/>
                <a:cs typeface="+mn-cs"/>
              </a:rPr>
              <a:t>+</a:t>
            </a:r>
            <a:r>
              <a:rPr lang="en-US" kern="0" dirty="0">
                <a:latin typeface="+mn-lt"/>
                <a:cs typeface="+mn-cs"/>
              </a:rPr>
              <a:t>] is less than 1.0 × 10</a:t>
            </a:r>
            <a:r>
              <a:rPr lang="en-US" kern="0" baseline="30000" dirty="0">
                <a:latin typeface="+mn-lt"/>
                <a:cs typeface="+mn-cs"/>
              </a:rPr>
              <a:t>–7</a:t>
            </a:r>
            <a:r>
              <a:rPr lang="en-US" kern="0" dirty="0">
                <a:latin typeface="+mn-lt"/>
                <a:cs typeface="+mn-cs"/>
              </a:rPr>
              <a:t> </a:t>
            </a:r>
            <a:r>
              <a:rPr lang="en-US" i="1" kern="0" dirty="0">
                <a:latin typeface="+mn-lt"/>
                <a:cs typeface="+mn-cs"/>
              </a:rPr>
              <a:t>M.</a:t>
            </a:r>
          </a:p>
          <a:p>
            <a:pPr marL="342900" indent="-342900" algn="l" rtl="0">
              <a:spcBef>
                <a:spcPct val="20000"/>
              </a:spcBef>
              <a:buFontTx/>
              <a:buChar char="•"/>
              <a:defRPr/>
            </a:pPr>
            <a:endParaRPr lang="en-US" kern="0" dirty="0">
              <a:latin typeface="+mn-lt"/>
              <a:cs typeface="+mn-cs"/>
            </a:endParaRPr>
          </a:p>
        </p:txBody>
      </p:sp>
      <p:sp>
        <p:nvSpPr>
          <p:cNvPr id="716806" name="Rectangle 3"/>
          <p:cNvSpPr>
            <a:spLocks noChangeArrowheads="1"/>
          </p:cNvSpPr>
          <p:nvPr/>
        </p:nvSpPr>
        <p:spPr bwMode="auto">
          <a:xfrm>
            <a:off x="0" y="5589588"/>
            <a:ext cx="8856663" cy="460375"/>
          </a:xfrm>
          <a:prstGeom prst="rect">
            <a:avLst/>
          </a:prstGeom>
          <a:noFill/>
          <a:ln w="9525">
            <a:noFill/>
            <a:miter lim="800000"/>
            <a:headEnd/>
            <a:tailEnd/>
          </a:ln>
        </p:spPr>
        <p:txBody>
          <a:bodyPr>
            <a:spAutoFit/>
          </a:bodyPr>
          <a:lstStyle/>
          <a:p>
            <a:r>
              <a:rPr lang="en-US" sz="2400" b="1">
                <a:latin typeface="Calibri" pitchFamily="34" charset="0"/>
              </a:rPr>
              <a:t>(a) </a:t>
            </a:r>
            <a:r>
              <a:rPr lang="en-US" sz="2400">
                <a:latin typeface="Calibri" pitchFamily="34" charset="0"/>
              </a:rPr>
              <a:t>[H</a:t>
            </a:r>
            <a:r>
              <a:rPr lang="en-US" sz="2400" baseline="30000">
                <a:latin typeface="Calibri" pitchFamily="34" charset="0"/>
              </a:rPr>
              <a:t>+</a:t>
            </a:r>
            <a:r>
              <a:rPr lang="en-US" sz="2400">
                <a:latin typeface="Calibri" pitchFamily="34" charset="0"/>
              </a:rPr>
              <a:t>] = 4 × 10</a:t>
            </a:r>
            <a:r>
              <a:rPr lang="en-US" sz="2400" baseline="30000">
                <a:latin typeface="Calibri" pitchFamily="34" charset="0"/>
              </a:rPr>
              <a:t>–9 </a:t>
            </a:r>
            <a:r>
              <a:rPr lang="en-US" sz="2400" i="1">
                <a:latin typeface="Calibri" pitchFamily="34" charset="0"/>
              </a:rPr>
              <a:t>M</a:t>
            </a:r>
            <a:r>
              <a:rPr lang="en-US" sz="2400">
                <a:latin typeface="Calibri" pitchFamily="34" charset="0"/>
              </a:rPr>
              <a:t> ; </a:t>
            </a:r>
            <a:r>
              <a:rPr lang="en-US" sz="2400" b="1">
                <a:latin typeface="Calibri" pitchFamily="34" charset="0"/>
              </a:rPr>
              <a:t>(b) </a:t>
            </a:r>
            <a:r>
              <a:rPr lang="en-US" sz="2400">
                <a:latin typeface="Calibri" pitchFamily="34" charset="0"/>
              </a:rPr>
              <a:t>[H</a:t>
            </a:r>
            <a:r>
              <a:rPr lang="en-US" sz="2400" baseline="30000">
                <a:latin typeface="Calibri" pitchFamily="34" charset="0"/>
              </a:rPr>
              <a:t>+</a:t>
            </a:r>
            <a:r>
              <a:rPr lang="en-US" sz="2400">
                <a:latin typeface="Calibri" pitchFamily="34" charset="0"/>
              </a:rPr>
              <a:t>] = 4 × 10</a:t>
            </a:r>
            <a:r>
              <a:rPr lang="en-US" sz="2400" baseline="30000">
                <a:latin typeface="Calibri" pitchFamily="34" charset="0"/>
              </a:rPr>
              <a:t>–9</a:t>
            </a:r>
            <a:r>
              <a:rPr lang="en-US" sz="2400">
                <a:latin typeface="Calibri" pitchFamily="34" charset="0"/>
              </a:rPr>
              <a:t> </a:t>
            </a:r>
            <a:r>
              <a:rPr lang="en-US" sz="2400" i="1">
                <a:latin typeface="Calibri" pitchFamily="34" charset="0"/>
              </a:rPr>
              <a:t>M</a:t>
            </a:r>
            <a:r>
              <a:rPr lang="en-US" sz="2400">
                <a:latin typeface="Calibri" pitchFamily="34" charset="0"/>
              </a:rPr>
              <a:t> ; </a:t>
            </a:r>
            <a:r>
              <a:rPr lang="en-US" sz="2400" b="1">
                <a:latin typeface="Calibri" pitchFamily="34" charset="0"/>
              </a:rPr>
              <a:t>(c) </a:t>
            </a:r>
            <a:r>
              <a:rPr lang="en-US" sz="2400">
                <a:latin typeface="Calibri" pitchFamily="34" charset="0"/>
              </a:rPr>
              <a:t>[OH</a:t>
            </a:r>
            <a:r>
              <a:rPr lang="en-US" sz="2400" baseline="30000">
                <a:latin typeface="Calibri" pitchFamily="34" charset="0"/>
              </a:rPr>
              <a:t>–</a:t>
            </a:r>
            <a:r>
              <a:rPr lang="en-US" sz="2400">
                <a:latin typeface="Calibri" pitchFamily="34" charset="0"/>
              </a:rPr>
              <a:t>] = 7 × 10</a:t>
            </a:r>
            <a:r>
              <a:rPr lang="en-US" sz="2400" baseline="30000">
                <a:latin typeface="Calibri" pitchFamily="34" charset="0"/>
              </a:rPr>
              <a:t>–13</a:t>
            </a:r>
            <a:r>
              <a:rPr lang="en-US" sz="2400">
                <a:latin typeface="Calibri" pitchFamily="34" charset="0"/>
              </a:rPr>
              <a:t> </a:t>
            </a:r>
            <a:r>
              <a:rPr lang="en-US" sz="2400" i="1">
                <a:latin typeface="Calibri" pitchFamily="34" charset="0"/>
              </a:rPr>
              <a:t>M</a:t>
            </a:r>
            <a:r>
              <a:rPr lang="en-US" sz="2400" b="1">
                <a:latin typeface="Calibri" pitchFamily="34" charset="0"/>
              </a:rPr>
              <a:t> </a:t>
            </a:r>
            <a:r>
              <a:rPr lang="en-US" sz="2400">
                <a:latin typeface="Calibri" pitchFamily="34" charset="0"/>
              </a:rPr>
              <a:t>.</a:t>
            </a:r>
          </a:p>
        </p:txBody>
      </p:sp>
      <p:sp>
        <p:nvSpPr>
          <p:cNvPr id="716807" name="Rectangle 4"/>
          <p:cNvSpPr>
            <a:spLocks noChangeArrowheads="1"/>
          </p:cNvSpPr>
          <p:nvPr/>
        </p:nvSpPr>
        <p:spPr bwMode="auto">
          <a:xfrm>
            <a:off x="1908175" y="6165850"/>
            <a:ext cx="6767513" cy="523875"/>
          </a:xfrm>
          <a:prstGeom prst="rect">
            <a:avLst/>
          </a:prstGeom>
          <a:noFill/>
          <a:ln w="9525">
            <a:noFill/>
            <a:miter lim="800000"/>
            <a:headEnd/>
            <a:tailEnd/>
          </a:ln>
        </p:spPr>
        <p:txBody>
          <a:bodyPr>
            <a:spAutoFit/>
          </a:bodyPr>
          <a:lstStyle/>
          <a:p>
            <a:pPr algn="l" rtl="0"/>
            <a:r>
              <a:rPr lang="en-US" sz="2800" b="1" i="1">
                <a:latin typeface="Calibri" pitchFamily="34" charset="0"/>
              </a:rPr>
              <a:t>Answers: </a:t>
            </a:r>
            <a:r>
              <a:rPr lang="en-US" sz="2800" b="1">
                <a:latin typeface="Calibri" pitchFamily="34" charset="0"/>
              </a:rPr>
              <a:t>(a) </a:t>
            </a:r>
            <a:r>
              <a:rPr lang="en-US" sz="2800">
                <a:latin typeface="Calibri" pitchFamily="34" charset="0"/>
              </a:rPr>
              <a:t>basic, </a:t>
            </a:r>
            <a:r>
              <a:rPr lang="en-US" sz="2800" b="1">
                <a:latin typeface="Calibri" pitchFamily="34" charset="0"/>
              </a:rPr>
              <a:t>(b) </a:t>
            </a:r>
            <a:r>
              <a:rPr lang="en-US" sz="2800">
                <a:latin typeface="Calibri" pitchFamily="34" charset="0"/>
              </a:rPr>
              <a:t>neutral, </a:t>
            </a:r>
            <a:r>
              <a:rPr lang="en-US" sz="2800" b="1">
                <a:latin typeface="Calibri" pitchFamily="34" charset="0"/>
              </a:rPr>
              <a:t>(c) </a:t>
            </a:r>
            <a:r>
              <a:rPr lang="en-US" sz="2800">
                <a:latin typeface="Calibri" pitchFamily="34" charset="0"/>
              </a:rPr>
              <a:t>acidic</a:t>
            </a:r>
          </a:p>
        </p:txBody>
      </p:sp>
    </p:spTree>
  </p:cSld>
  <p:clrMapOvr>
    <a:masterClrMapping/>
  </p:clrMapOvr>
  <p:timing>
    <p:tnLst>
      <p:par>
        <p:cTn id="1" dur="indefinite" restart="never" nodeType="tmRoot"/>
      </p:par>
    </p:tnLst>
  </p:timing>
</p:sld>
</file>

<file path=ppt/slides/slide6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26" name="Content Placeholder 2"/>
          <p:cNvSpPr>
            <a:spLocks noGrp="1"/>
          </p:cNvSpPr>
          <p:nvPr>
            <p:ph idx="1"/>
          </p:nvPr>
        </p:nvSpPr>
        <p:spPr>
          <a:xfrm>
            <a:off x="609600" y="304800"/>
            <a:ext cx="8229600" cy="4525963"/>
          </a:xfrm>
        </p:spPr>
        <p:txBody>
          <a:bodyPr/>
          <a:lstStyle/>
          <a:p>
            <a:pPr algn="l" rtl="0" eaLnBrk="1" hangingPunct="1">
              <a:buFontTx/>
              <a:buNone/>
            </a:pPr>
            <a:r>
              <a:rPr lang="en-US" sz="2800" smtClean="0"/>
              <a:t>Ex: Calculate the concentration of H</a:t>
            </a:r>
            <a:r>
              <a:rPr lang="en-US" sz="2800" baseline="30000" smtClean="0"/>
              <a:t>+</a:t>
            </a:r>
            <a:r>
              <a:rPr lang="en-US" sz="2800" smtClean="0"/>
              <a:t>(</a:t>
            </a:r>
            <a:r>
              <a:rPr lang="en-US" sz="2800" i="1" smtClean="0"/>
              <a:t>aq</a:t>
            </a:r>
            <a:r>
              <a:rPr lang="en-US" sz="2800" smtClean="0"/>
              <a:t>) in</a:t>
            </a:r>
          </a:p>
          <a:p>
            <a:pPr algn="l" rtl="0" eaLnBrk="1" hangingPunct="1">
              <a:buFontTx/>
              <a:buNone/>
            </a:pPr>
            <a:r>
              <a:rPr lang="en-US" sz="2800" smtClean="0"/>
              <a:t> </a:t>
            </a:r>
            <a:r>
              <a:rPr lang="en-US" sz="2800" b="1" smtClean="0"/>
              <a:t>(a) </a:t>
            </a:r>
            <a:r>
              <a:rPr lang="en-US" sz="2800" smtClean="0"/>
              <a:t>a solution in which [OH</a:t>
            </a:r>
            <a:r>
              <a:rPr lang="en-US" sz="2800" baseline="30000" smtClean="0"/>
              <a:t>–</a:t>
            </a:r>
            <a:r>
              <a:rPr lang="en-US" sz="2800" smtClean="0"/>
              <a:t>] is 0.010 </a:t>
            </a:r>
            <a:r>
              <a:rPr lang="en-US" sz="2800" i="1" smtClean="0"/>
              <a:t>M</a:t>
            </a:r>
            <a:r>
              <a:rPr lang="en-US" sz="2800" smtClean="0"/>
              <a:t>,</a:t>
            </a:r>
          </a:p>
          <a:p>
            <a:pPr algn="l" rtl="0" eaLnBrk="1" hangingPunct="1">
              <a:buFontTx/>
              <a:buNone/>
            </a:pPr>
            <a:r>
              <a:rPr lang="en-US" sz="2800" smtClean="0"/>
              <a:t> </a:t>
            </a:r>
            <a:r>
              <a:rPr lang="en-US" sz="2800" b="1" smtClean="0"/>
              <a:t>(b) </a:t>
            </a:r>
            <a:r>
              <a:rPr lang="en-US" sz="2800" smtClean="0"/>
              <a:t>a solution in which [OH</a:t>
            </a:r>
            <a:r>
              <a:rPr lang="en-US" sz="2800" baseline="30000" smtClean="0"/>
              <a:t>–</a:t>
            </a:r>
            <a:r>
              <a:rPr lang="en-US" sz="2800" smtClean="0"/>
              <a:t>] is 1.8 ×10</a:t>
            </a:r>
            <a:r>
              <a:rPr lang="en-US" sz="2800" baseline="30000" smtClean="0"/>
              <a:t>–9 </a:t>
            </a:r>
            <a:r>
              <a:rPr lang="en-US" sz="2800" i="1" smtClean="0"/>
              <a:t>M </a:t>
            </a:r>
            <a:r>
              <a:rPr lang="en-US" sz="2800" smtClean="0"/>
              <a:t>.</a:t>
            </a:r>
          </a:p>
          <a:p>
            <a:pPr algn="l" rtl="0" eaLnBrk="1" hangingPunct="1">
              <a:buFontTx/>
              <a:buNone/>
            </a:pPr>
            <a:endParaRPr lang="en-US" sz="2800" smtClean="0"/>
          </a:p>
        </p:txBody>
      </p:sp>
      <p:pic>
        <p:nvPicPr>
          <p:cNvPr id="717827" name="Picture 24" descr="16"/>
          <p:cNvPicPr>
            <a:picLocks noChangeAspect="1" noChangeArrowheads="1"/>
          </p:cNvPicPr>
          <p:nvPr/>
        </p:nvPicPr>
        <p:blipFill>
          <a:blip r:embed="rId3" cstate="print"/>
          <a:srcRect/>
          <a:stretch>
            <a:fillRect/>
          </a:stretch>
        </p:blipFill>
        <p:spPr bwMode="auto">
          <a:xfrm>
            <a:off x="900113" y="2276475"/>
            <a:ext cx="6858000" cy="3298825"/>
          </a:xfrm>
          <a:prstGeom prst="rect">
            <a:avLst/>
          </a:prstGeom>
          <a:noFill/>
          <a:ln w="9525">
            <a:noFill/>
            <a:miter lim="800000"/>
            <a:headEnd/>
            <a:tailEnd/>
          </a:ln>
        </p:spPr>
      </p:pic>
      <p:sp>
        <p:nvSpPr>
          <p:cNvPr id="717828" name="Slide Number Placeholder 3"/>
          <p:cNvSpPr>
            <a:spLocks noGrp="1"/>
          </p:cNvSpPr>
          <p:nvPr>
            <p:ph type="sldNum" sz="quarter" idx="12"/>
          </p:nvPr>
        </p:nvSpPr>
        <p:spPr>
          <a:noFill/>
        </p:spPr>
        <p:txBody>
          <a:bodyPr/>
          <a:lstStyle/>
          <a:p>
            <a:fld id="{8EDE350F-EFF5-4B96-A785-BF65170A63AD}" type="slidenum">
              <a:rPr lang="ar-SA" smtClean="0">
                <a:latin typeface="Arial" pitchFamily="34" charset="0"/>
                <a:cs typeface="Arial" pitchFamily="34" charset="0"/>
              </a:rPr>
              <a:pPr/>
              <a:t>692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850" name="Content Placeholder 2"/>
          <p:cNvSpPr>
            <a:spLocks noGrp="1"/>
          </p:cNvSpPr>
          <p:nvPr>
            <p:ph idx="1"/>
          </p:nvPr>
        </p:nvSpPr>
        <p:spPr>
          <a:xfrm>
            <a:off x="395288" y="333375"/>
            <a:ext cx="8229600" cy="4525963"/>
          </a:xfrm>
        </p:spPr>
        <p:txBody>
          <a:bodyPr/>
          <a:lstStyle/>
          <a:p>
            <a:pPr algn="l" rtl="0" eaLnBrk="1" hangingPunct="1">
              <a:buFontTx/>
              <a:buNone/>
            </a:pPr>
            <a:r>
              <a:rPr lang="en-US" sz="2800" smtClean="0"/>
              <a:t>Ex: Calculate the pH values for the two solutions described in the previous example?</a:t>
            </a:r>
          </a:p>
        </p:txBody>
      </p:sp>
      <p:pic>
        <p:nvPicPr>
          <p:cNvPr id="718851" name="Picture 12" descr="16"/>
          <p:cNvPicPr>
            <a:picLocks noChangeAspect="1" noChangeArrowheads="1"/>
          </p:cNvPicPr>
          <p:nvPr/>
        </p:nvPicPr>
        <p:blipFill>
          <a:blip r:embed="rId3" cstate="print"/>
          <a:srcRect/>
          <a:stretch>
            <a:fillRect/>
          </a:stretch>
        </p:blipFill>
        <p:spPr bwMode="auto">
          <a:xfrm>
            <a:off x="179388" y="1412875"/>
            <a:ext cx="8239125" cy="608013"/>
          </a:xfrm>
          <a:prstGeom prst="rect">
            <a:avLst/>
          </a:prstGeom>
          <a:noFill/>
          <a:ln w="9525">
            <a:noFill/>
            <a:miter lim="800000"/>
            <a:headEnd/>
            <a:tailEnd/>
          </a:ln>
        </p:spPr>
      </p:pic>
      <p:pic>
        <p:nvPicPr>
          <p:cNvPr id="718852" name="Picture 13" descr="16"/>
          <p:cNvPicPr>
            <a:picLocks noChangeAspect="1" noChangeArrowheads="1"/>
          </p:cNvPicPr>
          <p:nvPr/>
        </p:nvPicPr>
        <p:blipFill>
          <a:blip r:embed="rId4" cstate="print"/>
          <a:srcRect/>
          <a:stretch>
            <a:fillRect/>
          </a:stretch>
        </p:blipFill>
        <p:spPr bwMode="auto">
          <a:xfrm>
            <a:off x="1116013" y="2349500"/>
            <a:ext cx="6505575" cy="658813"/>
          </a:xfrm>
          <a:prstGeom prst="rect">
            <a:avLst/>
          </a:prstGeom>
          <a:noFill/>
          <a:ln w="9525">
            <a:noFill/>
            <a:miter lim="800000"/>
            <a:headEnd/>
            <a:tailEnd/>
          </a:ln>
        </p:spPr>
      </p:pic>
      <p:pic>
        <p:nvPicPr>
          <p:cNvPr id="718853" name="Picture 14" descr="16"/>
          <p:cNvPicPr>
            <a:picLocks noChangeAspect="1" noChangeArrowheads="1"/>
          </p:cNvPicPr>
          <p:nvPr/>
        </p:nvPicPr>
        <p:blipFill>
          <a:blip r:embed="rId5" cstate="print"/>
          <a:srcRect/>
          <a:stretch>
            <a:fillRect/>
          </a:stretch>
        </p:blipFill>
        <p:spPr bwMode="auto">
          <a:xfrm>
            <a:off x="1547813" y="3284538"/>
            <a:ext cx="5791200" cy="1000125"/>
          </a:xfrm>
          <a:prstGeom prst="rect">
            <a:avLst/>
          </a:prstGeom>
          <a:noFill/>
          <a:ln w="9525">
            <a:noFill/>
            <a:miter lim="800000"/>
            <a:headEnd/>
            <a:tailEnd/>
          </a:ln>
        </p:spPr>
      </p:pic>
      <p:sp>
        <p:nvSpPr>
          <p:cNvPr id="718854" name="Slide Number Placeholder 5"/>
          <p:cNvSpPr>
            <a:spLocks noGrp="1"/>
          </p:cNvSpPr>
          <p:nvPr>
            <p:ph type="sldNum" sz="quarter" idx="12"/>
          </p:nvPr>
        </p:nvSpPr>
        <p:spPr>
          <a:noFill/>
        </p:spPr>
        <p:txBody>
          <a:bodyPr/>
          <a:lstStyle/>
          <a:p>
            <a:fld id="{6752558C-7947-4C5F-BFDE-3E16D85BC627}" type="slidenum">
              <a:rPr lang="ar-SA" smtClean="0">
                <a:latin typeface="Arial" pitchFamily="34" charset="0"/>
                <a:cs typeface="Arial" pitchFamily="34" charset="0"/>
              </a:rPr>
              <a:pPr/>
              <a:t>693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388" y="609600"/>
            <a:ext cx="8583612" cy="3035300"/>
          </a:xfrm>
        </p:spPr>
        <p:txBody>
          <a:bodyPr rtlCol="0">
            <a:normAutofit/>
          </a:bodyPr>
          <a:lstStyle/>
          <a:p>
            <a:pPr marL="457200" indent="-457200" algn="l" rtl="0" eaLnBrk="1" fontAlgn="auto" hangingPunct="1">
              <a:spcAft>
                <a:spcPts val="0"/>
              </a:spcAft>
              <a:buFontTx/>
              <a:buNone/>
              <a:defRPr/>
            </a:pPr>
            <a:r>
              <a:rPr lang="en-US" sz="2800" dirty="0" smtClean="0"/>
              <a:t>Ex:  </a:t>
            </a:r>
            <a:r>
              <a:rPr lang="en-US" sz="2800" b="1" dirty="0" smtClean="0"/>
              <a:t>(a)</a:t>
            </a:r>
            <a:r>
              <a:rPr lang="en-US" sz="2800" dirty="0" smtClean="0"/>
              <a:t> In a sample of lemon juice [H</a:t>
            </a:r>
            <a:r>
              <a:rPr lang="en-US" sz="2800" baseline="30000" dirty="0" smtClean="0"/>
              <a:t>+</a:t>
            </a:r>
            <a:r>
              <a:rPr lang="en-US" sz="2800" dirty="0" smtClean="0"/>
              <a:t>] is 3.8 × 10</a:t>
            </a:r>
            <a:r>
              <a:rPr lang="en-US" sz="2800" baseline="30000" dirty="0" smtClean="0"/>
              <a:t>–4</a:t>
            </a:r>
            <a:r>
              <a:rPr lang="en-US" sz="2800" dirty="0" smtClean="0"/>
              <a:t> </a:t>
            </a:r>
            <a:r>
              <a:rPr lang="en-US" sz="2800" i="1" dirty="0" smtClean="0"/>
              <a:t>M</a:t>
            </a:r>
            <a:r>
              <a:rPr lang="en-US" sz="2800" dirty="0" smtClean="0"/>
              <a:t>. What is the pH?</a:t>
            </a:r>
          </a:p>
          <a:p>
            <a:pPr marL="457200" indent="-457200" algn="l" rtl="0" eaLnBrk="1" fontAlgn="auto" hangingPunct="1">
              <a:spcAft>
                <a:spcPts val="0"/>
              </a:spcAft>
              <a:buFontTx/>
              <a:buNone/>
              <a:defRPr/>
            </a:pPr>
            <a:r>
              <a:rPr lang="en-US" sz="2800" dirty="0" smtClean="0"/>
              <a:t>      </a:t>
            </a:r>
            <a:r>
              <a:rPr lang="en-US" sz="2800" b="1" dirty="0" smtClean="0"/>
              <a:t>(b) </a:t>
            </a:r>
            <a:r>
              <a:rPr lang="en-US" sz="2800" dirty="0" smtClean="0"/>
              <a:t>A commonly available window-cleaning solution has [OH</a:t>
            </a:r>
            <a:r>
              <a:rPr lang="en-US" sz="2800" baseline="30000" dirty="0" smtClean="0"/>
              <a:t>–</a:t>
            </a:r>
            <a:r>
              <a:rPr lang="en-US" sz="2800" dirty="0" smtClean="0"/>
              <a:t>] = 1.9 ×10</a:t>
            </a:r>
            <a:r>
              <a:rPr lang="en-US" sz="2800" baseline="30000" dirty="0" smtClean="0"/>
              <a:t>–6 </a:t>
            </a:r>
            <a:r>
              <a:rPr lang="en-US" sz="2800" i="1" dirty="0" smtClean="0"/>
              <a:t>M</a:t>
            </a:r>
            <a:r>
              <a:rPr lang="en-US" sz="2800" dirty="0" smtClean="0"/>
              <a:t> . What is the pH?</a:t>
            </a:r>
          </a:p>
          <a:p>
            <a:pPr marL="457200" indent="-457200" algn="l" rtl="0" eaLnBrk="1" fontAlgn="auto" hangingPunct="1">
              <a:spcAft>
                <a:spcPts val="0"/>
              </a:spcAft>
              <a:buFontTx/>
              <a:buNone/>
              <a:defRPr/>
            </a:pPr>
            <a:r>
              <a:rPr lang="en-US" sz="2800" b="1" i="1" dirty="0" smtClean="0"/>
              <a:t>Answers: </a:t>
            </a:r>
            <a:r>
              <a:rPr lang="en-US" sz="2800" b="1" dirty="0" smtClean="0"/>
              <a:t>(a) </a:t>
            </a:r>
            <a:r>
              <a:rPr lang="en-US" sz="2800" dirty="0" smtClean="0"/>
              <a:t>3.42, </a:t>
            </a:r>
            <a:r>
              <a:rPr lang="en-US" sz="2800" b="1" dirty="0" smtClean="0"/>
              <a:t>(b) </a:t>
            </a:r>
            <a:r>
              <a:rPr lang="en-US" sz="2800" dirty="0" smtClean="0"/>
              <a:t>[H</a:t>
            </a:r>
            <a:r>
              <a:rPr lang="en-US" sz="2800" baseline="30000" dirty="0" smtClean="0"/>
              <a:t>+</a:t>
            </a:r>
            <a:r>
              <a:rPr lang="en-US" sz="2800" dirty="0" smtClean="0"/>
              <a:t>] = 5.3 ×10</a:t>
            </a:r>
            <a:r>
              <a:rPr lang="en-US" sz="2800" baseline="30000" dirty="0" smtClean="0"/>
              <a:t>–9 </a:t>
            </a:r>
            <a:r>
              <a:rPr lang="en-US" sz="2800" i="1" dirty="0" smtClean="0"/>
              <a:t>M,</a:t>
            </a:r>
            <a:r>
              <a:rPr lang="en-US" sz="2800" dirty="0" smtClean="0"/>
              <a:t> so pH = 8.28</a:t>
            </a:r>
          </a:p>
          <a:p>
            <a:pPr algn="l" rtl="0" eaLnBrk="1" fontAlgn="auto" hangingPunct="1">
              <a:spcAft>
                <a:spcPts val="0"/>
              </a:spcAft>
              <a:defRPr/>
            </a:pPr>
            <a:endParaRPr lang="en-US" sz="2800" dirty="0" smtClean="0"/>
          </a:p>
        </p:txBody>
      </p:sp>
      <p:sp>
        <p:nvSpPr>
          <p:cNvPr id="4" name="Content Placeholder 2"/>
          <p:cNvSpPr txBox="1">
            <a:spLocks/>
          </p:cNvSpPr>
          <p:nvPr/>
        </p:nvSpPr>
        <p:spPr bwMode="auto">
          <a:xfrm>
            <a:off x="0" y="3357563"/>
            <a:ext cx="8712200" cy="1608137"/>
          </a:xfrm>
          <a:prstGeom prst="rect">
            <a:avLst/>
          </a:prstGeom>
          <a:noFill/>
          <a:ln w="9525">
            <a:noFill/>
            <a:miter lim="800000"/>
            <a:headEnd/>
            <a:tailEnd/>
          </a:ln>
        </p:spPr>
        <p:txBody>
          <a:bodyPr/>
          <a:lstStyle/>
          <a:p>
            <a:pPr marL="342900" indent="-342900" algn="l" rtl="0">
              <a:spcBef>
                <a:spcPct val="20000"/>
              </a:spcBef>
              <a:defRPr/>
            </a:pPr>
            <a:r>
              <a:rPr lang="en-US" sz="2800" kern="0" dirty="0">
                <a:latin typeface="+mn-lt"/>
                <a:cs typeface="+mn-cs"/>
              </a:rPr>
              <a:t>Ex: Calculate the concentration of OH</a:t>
            </a:r>
            <a:r>
              <a:rPr lang="en-US" sz="2800" kern="0" baseline="30000" dirty="0">
                <a:latin typeface="+mn-lt"/>
                <a:cs typeface="+mn-cs"/>
              </a:rPr>
              <a:t>–</a:t>
            </a:r>
            <a:r>
              <a:rPr lang="en-US" sz="2800" kern="0" dirty="0">
                <a:latin typeface="+mn-lt"/>
                <a:cs typeface="+mn-cs"/>
              </a:rPr>
              <a:t>(</a:t>
            </a:r>
            <a:r>
              <a:rPr lang="en-US" sz="2800" i="1" kern="0" dirty="0" err="1">
                <a:latin typeface="+mn-lt"/>
                <a:cs typeface="+mn-cs"/>
              </a:rPr>
              <a:t>aq</a:t>
            </a:r>
            <a:r>
              <a:rPr lang="en-US" sz="2800" kern="0" dirty="0">
                <a:latin typeface="+mn-lt"/>
                <a:cs typeface="+mn-cs"/>
              </a:rPr>
              <a:t>) in a solution in which</a:t>
            </a:r>
          </a:p>
          <a:p>
            <a:pPr marL="342900" indent="-342900" algn="l" rtl="0">
              <a:spcBef>
                <a:spcPct val="20000"/>
              </a:spcBef>
              <a:defRPr/>
            </a:pPr>
            <a:r>
              <a:rPr lang="en-US" sz="2800" kern="0" dirty="0">
                <a:latin typeface="+mn-lt"/>
                <a:cs typeface="+mn-cs"/>
              </a:rPr>
              <a:t> </a:t>
            </a:r>
            <a:r>
              <a:rPr lang="en-US" sz="2800" b="1" kern="0" dirty="0">
                <a:latin typeface="+mn-lt"/>
                <a:cs typeface="+mn-cs"/>
              </a:rPr>
              <a:t>(a) </a:t>
            </a:r>
            <a:r>
              <a:rPr lang="en-US" sz="2800" kern="0" dirty="0">
                <a:latin typeface="+mn-lt"/>
                <a:cs typeface="+mn-cs"/>
              </a:rPr>
              <a:t>[H</a:t>
            </a:r>
            <a:r>
              <a:rPr lang="en-US" sz="2800" kern="0" baseline="30000" dirty="0">
                <a:latin typeface="+mn-lt"/>
                <a:cs typeface="+mn-cs"/>
              </a:rPr>
              <a:t>+</a:t>
            </a:r>
            <a:r>
              <a:rPr lang="en-US" sz="2800" kern="0" dirty="0">
                <a:latin typeface="+mn-lt"/>
                <a:cs typeface="+mn-cs"/>
              </a:rPr>
              <a:t>] = 2 × 10</a:t>
            </a:r>
            <a:r>
              <a:rPr lang="en-US" sz="2800" kern="0" baseline="30000" dirty="0">
                <a:latin typeface="+mn-lt"/>
                <a:cs typeface="+mn-cs"/>
              </a:rPr>
              <a:t>–6</a:t>
            </a:r>
            <a:r>
              <a:rPr lang="en-US" sz="2800" kern="0" dirty="0">
                <a:latin typeface="+mn-lt"/>
                <a:cs typeface="+mn-cs"/>
              </a:rPr>
              <a:t> </a:t>
            </a:r>
            <a:r>
              <a:rPr lang="en-US" sz="2800" i="1" kern="0" dirty="0">
                <a:latin typeface="+mn-lt"/>
                <a:cs typeface="+mn-cs"/>
              </a:rPr>
              <a:t>M</a:t>
            </a:r>
            <a:r>
              <a:rPr lang="en-US" sz="2800" kern="0" dirty="0">
                <a:latin typeface="+mn-lt"/>
                <a:cs typeface="+mn-cs"/>
              </a:rPr>
              <a:t>; </a:t>
            </a:r>
          </a:p>
          <a:p>
            <a:pPr marL="342900" indent="-342900" algn="l" rtl="0">
              <a:spcBef>
                <a:spcPct val="20000"/>
              </a:spcBef>
              <a:defRPr/>
            </a:pPr>
            <a:r>
              <a:rPr lang="en-US" sz="2800" b="1" kern="0" dirty="0">
                <a:latin typeface="+mn-lt"/>
                <a:cs typeface="+mn-cs"/>
              </a:rPr>
              <a:t>(b) </a:t>
            </a:r>
            <a:r>
              <a:rPr lang="en-US" sz="2800" kern="0" dirty="0">
                <a:latin typeface="+mn-lt"/>
                <a:cs typeface="+mn-cs"/>
              </a:rPr>
              <a:t>[H</a:t>
            </a:r>
            <a:r>
              <a:rPr lang="en-US" sz="2800" kern="0" baseline="30000" dirty="0">
                <a:latin typeface="+mn-lt"/>
                <a:cs typeface="+mn-cs"/>
              </a:rPr>
              <a:t>+</a:t>
            </a:r>
            <a:r>
              <a:rPr lang="en-US" sz="2800" kern="0" dirty="0">
                <a:latin typeface="+mn-lt"/>
                <a:cs typeface="+mn-cs"/>
              </a:rPr>
              <a:t>] = [OH</a:t>
            </a:r>
            <a:r>
              <a:rPr lang="en-US" sz="2800" kern="0" baseline="30000" dirty="0">
                <a:latin typeface="+mn-lt"/>
                <a:cs typeface="+mn-cs"/>
              </a:rPr>
              <a:t>–</a:t>
            </a:r>
            <a:r>
              <a:rPr lang="en-US" sz="2800" kern="0" dirty="0">
                <a:latin typeface="+mn-lt"/>
                <a:cs typeface="+mn-cs"/>
              </a:rPr>
              <a:t>];</a:t>
            </a:r>
          </a:p>
          <a:p>
            <a:pPr marL="342900" indent="-342900" algn="l" rtl="0">
              <a:spcBef>
                <a:spcPct val="20000"/>
              </a:spcBef>
              <a:defRPr/>
            </a:pPr>
            <a:r>
              <a:rPr lang="en-US" sz="2800" kern="0" dirty="0">
                <a:latin typeface="+mn-lt"/>
                <a:cs typeface="+mn-cs"/>
              </a:rPr>
              <a:t> </a:t>
            </a:r>
            <a:r>
              <a:rPr lang="en-US" sz="2800" b="1" kern="0" dirty="0">
                <a:latin typeface="+mn-lt"/>
                <a:cs typeface="+mn-cs"/>
              </a:rPr>
              <a:t>(c) </a:t>
            </a:r>
            <a:r>
              <a:rPr lang="en-US" sz="2800" kern="0" dirty="0">
                <a:latin typeface="+mn-lt"/>
                <a:cs typeface="+mn-cs"/>
              </a:rPr>
              <a:t>[H</a:t>
            </a:r>
            <a:r>
              <a:rPr lang="en-US" sz="2800" kern="0" baseline="30000" dirty="0">
                <a:latin typeface="+mn-lt"/>
                <a:cs typeface="+mn-cs"/>
              </a:rPr>
              <a:t>+</a:t>
            </a:r>
            <a:r>
              <a:rPr lang="en-US" sz="2800" kern="0" dirty="0">
                <a:latin typeface="+mn-lt"/>
                <a:cs typeface="+mn-cs"/>
              </a:rPr>
              <a:t>] = 100× [OH</a:t>
            </a:r>
            <a:r>
              <a:rPr lang="en-US" sz="2800" kern="0" baseline="30000" dirty="0">
                <a:latin typeface="+mn-lt"/>
                <a:cs typeface="+mn-cs"/>
              </a:rPr>
              <a:t>–</a:t>
            </a:r>
            <a:r>
              <a:rPr lang="en-US" sz="2800" kern="0" dirty="0">
                <a:latin typeface="+mn-lt"/>
                <a:cs typeface="+mn-cs"/>
              </a:rPr>
              <a:t>].</a:t>
            </a:r>
          </a:p>
          <a:p>
            <a:pPr marL="342900" indent="-342900" algn="l" rtl="0">
              <a:spcBef>
                <a:spcPct val="20000"/>
              </a:spcBef>
              <a:defRPr/>
            </a:pPr>
            <a:r>
              <a:rPr lang="en-US" sz="2800" b="1" i="1" kern="0" dirty="0">
                <a:latin typeface="+mn-lt"/>
                <a:cs typeface="+mn-cs"/>
              </a:rPr>
              <a:t>Answers: </a:t>
            </a:r>
            <a:r>
              <a:rPr lang="en-US" sz="2800" b="1" kern="0" dirty="0">
                <a:latin typeface="+mn-lt"/>
                <a:cs typeface="+mn-cs"/>
              </a:rPr>
              <a:t>(a) </a:t>
            </a:r>
            <a:r>
              <a:rPr lang="en-US" sz="2800" kern="0" dirty="0">
                <a:latin typeface="+mn-lt"/>
                <a:cs typeface="+mn-cs"/>
              </a:rPr>
              <a:t>5 × 10</a:t>
            </a:r>
            <a:r>
              <a:rPr lang="en-US" sz="2800" kern="0" baseline="30000" dirty="0">
                <a:latin typeface="+mn-lt"/>
                <a:cs typeface="+mn-cs"/>
              </a:rPr>
              <a:t>–9</a:t>
            </a:r>
            <a:r>
              <a:rPr lang="en-US" sz="2800" kern="0" dirty="0">
                <a:latin typeface="+mn-lt"/>
                <a:cs typeface="+mn-cs"/>
              </a:rPr>
              <a:t> </a:t>
            </a:r>
            <a:r>
              <a:rPr lang="en-US" sz="2800" i="1" kern="0" dirty="0">
                <a:latin typeface="+mn-lt"/>
                <a:cs typeface="+mn-cs"/>
              </a:rPr>
              <a:t>M</a:t>
            </a:r>
            <a:r>
              <a:rPr lang="en-US" sz="2800" kern="0" dirty="0">
                <a:latin typeface="+mn-lt"/>
                <a:cs typeface="+mn-cs"/>
              </a:rPr>
              <a:t>, </a:t>
            </a:r>
            <a:r>
              <a:rPr lang="en-US" sz="2800" b="1" kern="0" dirty="0">
                <a:latin typeface="+mn-lt"/>
                <a:cs typeface="+mn-cs"/>
              </a:rPr>
              <a:t>(b) </a:t>
            </a:r>
            <a:r>
              <a:rPr lang="en-US" sz="2800" kern="0" dirty="0">
                <a:latin typeface="+mn-lt"/>
                <a:cs typeface="+mn-cs"/>
              </a:rPr>
              <a:t>1.0 × 10</a:t>
            </a:r>
            <a:r>
              <a:rPr lang="en-US" sz="2800" kern="0" baseline="30000" dirty="0">
                <a:latin typeface="+mn-lt"/>
                <a:cs typeface="+mn-cs"/>
              </a:rPr>
              <a:t>–7</a:t>
            </a:r>
            <a:r>
              <a:rPr lang="en-US" sz="2800" kern="0" dirty="0">
                <a:latin typeface="+mn-lt"/>
                <a:cs typeface="+mn-cs"/>
              </a:rPr>
              <a:t> </a:t>
            </a:r>
            <a:r>
              <a:rPr lang="en-US" sz="2800" i="1" kern="0" dirty="0">
                <a:latin typeface="+mn-lt"/>
                <a:cs typeface="+mn-cs"/>
              </a:rPr>
              <a:t>M</a:t>
            </a:r>
            <a:r>
              <a:rPr lang="en-US" sz="2800" kern="0" dirty="0">
                <a:latin typeface="+mn-lt"/>
                <a:cs typeface="+mn-cs"/>
              </a:rPr>
              <a:t>,</a:t>
            </a:r>
          </a:p>
          <a:p>
            <a:pPr marL="342900" indent="-342900" algn="l" rtl="0">
              <a:spcBef>
                <a:spcPct val="20000"/>
              </a:spcBef>
              <a:defRPr/>
            </a:pPr>
            <a:r>
              <a:rPr lang="en-US" sz="2800" kern="0" dirty="0">
                <a:latin typeface="+mn-lt"/>
                <a:cs typeface="+mn-cs"/>
              </a:rPr>
              <a:t>                 </a:t>
            </a:r>
            <a:r>
              <a:rPr lang="en-US" sz="2800" b="1" kern="0" dirty="0">
                <a:latin typeface="+mn-lt"/>
                <a:cs typeface="+mn-cs"/>
              </a:rPr>
              <a:t>(c) </a:t>
            </a:r>
            <a:r>
              <a:rPr lang="en-US" sz="2800" kern="0" dirty="0">
                <a:latin typeface="+mn-lt"/>
                <a:cs typeface="+mn-cs"/>
              </a:rPr>
              <a:t>1.0 × 10</a:t>
            </a:r>
            <a:r>
              <a:rPr lang="en-US" sz="2800" kern="0" baseline="30000" dirty="0">
                <a:latin typeface="+mn-lt"/>
                <a:cs typeface="+mn-cs"/>
              </a:rPr>
              <a:t>–8 </a:t>
            </a:r>
            <a:r>
              <a:rPr lang="en-US" sz="2800" i="1" kern="0" dirty="0">
                <a:latin typeface="+mn-lt"/>
                <a:cs typeface="+mn-cs"/>
              </a:rPr>
              <a:t>M</a:t>
            </a:r>
          </a:p>
          <a:p>
            <a:pPr marL="342900" indent="-342900" algn="l" rtl="0">
              <a:spcBef>
                <a:spcPct val="20000"/>
              </a:spcBef>
              <a:buFontTx/>
              <a:buChar char="•"/>
              <a:defRPr/>
            </a:pPr>
            <a:endParaRPr lang="en-US" sz="2800" kern="0" dirty="0">
              <a:latin typeface="+mn-lt"/>
              <a:cs typeface="+mn-cs"/>
            </a:endParaRPr>
          </a:p>
        </p:txBody>
      </p:sp>
      <p:sp>
        <p:nvSpPr>
          <p:cNvPr id="719876" name="Slide Number Placeholder 4"/>
          <p:cNvSpPr>
            <a:spLocks noGrp="1"/>
          </p:cNvSpPr>
          <p:nvPr>
            <p:ph type="sldNum" sz="quarter" idx="12"/>
          </p:nvPr>
        </p:nvSpPr>
        <p:spPr>
          <a:xfrm>
            <a:off x="107950" y="6381750"/>
            <a:ext cx="2133600" cy="476250"/>
          </a:xfrm>
          <a:noFill/>
        </p:spPr>
        <p:txBody>
          <a:bodyPr/>
          <a:lstStyle/>
          <a:p>
            <a:fld id="{754C463A-68B1-4100-B006-9D85487C641B}" type="slidenum">
              <a:rPr lang="ar-SA" smtClean="0">
                <a:latin typeface="Arial" pitchFamily="34" charset="0"/>
                <a:cs typeface="Arial" pitchFamily="34" charset="0"/>
              </a:rPr>
              <a:pPr/>
              <a:t>694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898" name="Content Placeholder 2"/>
          <p:cNvSpPr>
            <a:spLocks noGrp="1"/>
          </p:cNvSpPr>
          <p:nvPr>
            <p:ph idx="1"/>
          </p:nvPr>
        </p:nvSpPr>
        <p:spPr>
          <a:xfrm>
            <a:off x="468313" y="260350"/>
            <a:ext cx="8229600" cy="5440363"/>
          </a:xfrm>
        </p:spPr>
        <p:txBody>
          <a:bodyPr/>
          <a:lstStyle/>
          <a:p>
            <a:pPr algn="l" rtl="0" eaLnBrk="1" hangingPunct="1">
              <a:buFontTx/>
              <a:buNone/>
            </a:pPr>
            <a:r>
              <a:rPr lang="en-US" sz="2800" smtClean="0"/>
              <a:t>Ex: A sample of freshly pressed apple juice has a pH of 3.76. Calculate [H</a:t>
            </a:r>
            <a:r>
              <a:rPr lang="en-US" sz="2800" baseline="30000" smtClean="0"/>
              <a:t>+</a:t>
            </a:r>
            <a:r>
              <a:rPr lang="en-US" sz="2800" smtClean="0"/>
              <a:t>].</a:t>
            </a:r>
          </a:p>
        </p:txBody>
      </p:sp>
      <p:pic>
        <p:nvPicPr>
          <p:cNvPr id="720899" name="Picture 16" descr="16"/>
          <p:cNvPicPr>
            <a:picLocks noChangeAspect="1" noChangeArrowheads="1"/>
          </p:cNvPicPr>
          <p:nvPr/>
        </p:nvPicPr>
        <p:blipFill>
          <a:blip r:embed="rId3" cstate="print"/>
          <a:srcRect/>
          <a:stretch>
            <a:fillRect/>
          </a:stretch>
        </p:blipFill>
        <p:spPr bwMode="auto">
          <a:xfrm>
            <a:off x="323850" y="1628775"/>
            <a:ext cx="8458200" cy="3136900"/>
          </a:xfrm>
          <a:prstGeom prst="rect">
            <a:avLst/>
          </a:prstGeom>
          <a:noFill/>
          <a:ln w="9525">
            <a:noFill/>
            <a:miter lim="800000"/>
            <a:headEnd/>
            <a:tailEnd/>
          </a:ln>
        </p:spPr>
      </p:pic>
      <p:sp>
        <p:nvSpPr>
          <p:cNvPr id="720900" name="Slide Number Placeholder 3"/>
          <p:cNvSpPr>
            <a:spLocks noGrp="1"/>
          </p:cNvSpPr>
          <p:nvPr>
            <p:ph type="sldNum" sz="quarter" idx="12"/>
          </p:nvPr>
        </p:nvSpPr>
        <p:spPr>
          <a:noFill/>
        </p:spPr>
        <p:txBody>
          <a:bodyPr/>
          <a:lstStyle/>
          <a:p>
            <a:fld id="{59CBBEC1-0291-4A84-A41F-E7F215923EA4}" type="slidenum">
              <a:rPr lang="ar-SA" smtClean="0">
                <a:latin typeface="Arial" pitchFamily="34" charset="0"/>
                <a:cs typeface="Arial" pitchFamily="34" charset="0"/>
              </a:rPr>
              <a:pPr/>
              <a:t>695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922" name="Content Placeholder 2"/>
          <p:cNvSpPr>
            <a:spLocks noGrp="1"/>
          </p:cNvSpPr>
          <p:nvPr>
            <p:ph idx="1"/>
          </p:nvPr>
        </p:nvSpPr>
        <p:spPr>
          <a:xfrm>
            <a:off x="323528" y="1196752"/>
            <a:ext cx="8229600" cy="4525963"/>
          </a:xfrm>
        </p:spPr>
        <p:txBody>
          <a:bodyPr/>
          <a:lstStyle/>
          <a:p>
            <a:pPr algn="l" rtl="0" eaLnBrk="1" hangingPunct="1">
              <a:buFontTx/>
              <a:buNone/>
            </a:pPr>
            <a:r>
              <a:rPr lang="en-US" dirty="0" smtClean="0"/>
              <a:t>Ex: What is the pH of a 0.040 M solution of HClO</a:t>
            </a:r>
            <a:r>
              <a:rPr lang="en-US" baseline="-25000" dirty="0" smtClean="0"/>
              <a:t>4</a:t>
            </a:r>
            <a:endParaRPr lang="en-US" dirty="0" smtClean="0"/>
          </a:p>
        </p:txBody>
      </p:sp>
      <p:sp>
        <p:nvSpPr>
          <p:cNvPr id="721923" name="Rectangle 3"/>
          <p:cNvSpPr>
            <a:spLocks noChangeArrowheads="1"/>
          </p:cNvSpPr>
          <p:nvPr/>
        </p:nvSpPr>
        <p:spPr bwMode="auto">
          <a:xfrm>
            <a:off x="0" y="2780928"/>
            <a:ext cx="8964613" cy="1754188"/>
          </a:xfrm>
          <a:prstGeom prst="rect">
            <a:avLst/>
          </a:prstGeom>
          <a:noFill/>
          <a:ln w="9525">
            <a:noFill/>
            <a:miter lim="800000"/>
            <a:headEnd/>
            <a:tailEnd/>
          </a:ln>
        </p:spPr>
        <p:txBody>
          <a:bodyPr>
            <a:spAutoFit/>
          </a:bodyPr>
          <a:lstStyle/>
          <a:p>
            <a:pPr algn="l" rtl="0"/>
            <a:r>
              <a:rPr lang="en-US" sz="3600" dirty="0">
                <a:latin typeface="Calibri" pitchFamily="34" charset="0"/>
              </a:rPr>
              <a:t>Because HClO</a:t>
            </a:r>
            <a:r>
              <a:rPr lang="en-US" sz="3600" baseline="-25000" dirty="0">
                <a:latin typeface="Calibri" pitchFamily="34" charset="0"/>
              </a:rPr>
              <a:t>4</a:t>
            </a:r>
            <a:r>
              <a:rPr lang="en-US" sz="3600" dirty="0">
                <a:latin typeface="Calibri" pitchFamily="34" charset="0"/>
              </a:rPr>
              <a:t> is a strong acid, it is completely ionized, giving;</a:t>
            </a:r>
          </a:p>
          <a:p>
            <a:pPr algn="l" rtl="0"/>
            <a:r>
              <a:rPr lang="en-US" sz="3600" dirty="0">
                <a:latin typeface="Calibri" pitchFamily="34" charset="0"/>
              </a:rPr>
              <a:t>    [H</a:t>
            </a:r>
            <a:r>
              <a:rPr lang="en-US" sz="3600" baseline="30000" dirty="0">
                <a:latin typeface="Calibri" pitchFamily="34" charset="0"/>
              </a:rPr>
              <a:t>+</a:t>
            </a:r>
            <a:r>
              <a:rPr lang="en-US" sz="3600" dirty="0">
                <a:latin typeface="Calibri" pitchFamily="34" charset="0"/>
              </a:rPr>
              <a:t>] = [ClO</a:t>
            </a:r>
            <a:r>
              <a:rPr lang="en-US" sz="3600" baseline="-25000" dirty="0">
                <a:latin typeface="Calibri" pitchFamily="34" charset="0"/>
              </a:rPr>
              <a:t>4</a:t>
            </a:r>
            <a:r>
              <a:rPr lang="en-US" sz="3600" baseline="30000" dirty="0">
                <a:latin typeface="Calibri" pitchFamily="34" charset="0"/>
              </a:rPr>
              <a:t>-</a:t>
            </a:r>
            <a:r>
              <a:rPr lang="en-US" sz="3600" dirty="0">
                <a:latin typeface="Calibri" pitchFamily="34" charset="0"/>
              </a:rPr>
              <a:t>] = 0.040 </a:t>
            </a:r>
            <a:r>
              <a:rPr lang="en-US" sz="3600" i="1" dirty="0">
                <a:latin typeface="Calibri" pitchFamily="34" charset="0"/>
              </a:rPr>
              <a:t>M</a:t>
            </a:r>
            <a:endParaRPr lang="en-US" sz="3600" dirty="0">
              <a:latin typeface="Calibri" pitchFamily="34" charset="0"/>
            </a:endParaRPr>
          </a:p>
        </p:txBody>
      </p:sp>
      <p:sp>
        <p:nvSpPr>
          <p:cNvPr id="721924" name="Rectangle 4"/>
          <p:cNvSpPr>
            <a:spLocks noChangeArrowheads="1"/>
          </p:cNvSpPr>
          <p:nvPr/>
        </p:nvSpPr>
        <p:spPr bwMode="auto">
          <a:xfrm>
            <a:off x="1907704" y="5013176"/>
            <a:ext cx="5327650" cy="584200"/>
          </a:xfrm>
          <a:prstGeom prst="rect">
            <a:avLst/>
          </a:prstGeom>
          <a:noFill/>
          <a:ln w="9525">
            <a:noFill/>
            <a:miter lim="800000"/>
            <a:headEnd/>
            <a:tailEnd/>
          </a:ln>
        </p:spPr>
        <p:txBody>
          <a:bodyPr>
            <a:spAutoFit/>
          </a:bodyPr>
          <a:lstStyle/>
          <a:p>
            <a:r>
              <a:rPr lang="en-US" dirty="0">
                <a:latin typeface="Calibri" pitchFamily="34" charset="0"/>
              </a:rPr>
              <a:t>pH = –log(0.040) = 1.40.</a:t>
            </a:r>
          </a:p>
        </p:txBody>
      </p:sp>
      <p:sp>
        <p:nvSpPr>
          <p:cNvPr id="5" name="Content Placeholder 2"/>
          <p:cNvSpPr txBox="1">
            <a:spLocks/>
          </p:cNvSpPr>
          <p:nvPr/>
        </p:nvSpPr>
        <p:spPr bwMode="auto">
          <a:xfrm>
            <a:off x="0" y="4221163"/>
            <a:ext cx="8893175" cy="1816100"/>
          </a:xfrm>
          <a:prstGeom prst="rect">
            <a:avLst/>
          </a:prstGeom>
          <a:noFill/>
          <a:ln w="9525">
            <a:noFill/>
            <a:miter lim="800000"/>
            <a:headEnd/>
            <a:tailEnd/>
          </a:ln>
        </p:spPr>
        <p:txBody>
          <a:bodyPr/>
          <a:lstStyle/>
          <a:p>
            <a:pPr marL="342900" indent="-342900" algn="l" rtl="0">
              <a:spcBef>
                <a:spcPct val="20000"/>
              </a:spcBef>
              <a:buFontTx/>
              <a:buChar char="•"/>
              <a:defRPr/>
            </a:pPr>
            <a:endParaRPr lang="en-US" kern="0" dirty="0">
              <a:latin typeface="+mn-lt"/>
              <a:cs typeface="+mn-cs"/>
            </a:endParaRPr>
          </a:p>
        </p:txBody>
      </p:sp>
      <p:sp>
        <p:nvSpPr>
          <p:cNvPr id="721926" name="Slide Number Placeholder 5"/>
          <p:cNvSpPr>
            <a:spLocks noGrp="1"/>
          </p:cNvSpPr>
          <p:nvPr>
            <p:ph type="sldNum" sz="quarter" idx="12"/>
          </p:nvPr>
        </p:nvSpPr>
        <p:spPr>
          <a:noFill/>
        </p:spPr>
        <p:txBody>
          <a:bodyPr/>
          <a:lstStyle/>
          <a:p>
            <a:fld id="{74847093-9649-4927-A851-78A812A36CAC}" type="slidenum">
              <a:rPr lang="ar-SA" smtClean="0">
                <a:latin typeface="Arial" pitchFamily="34" charset="0"/>
                <a:cs typeface="Arial" pitchFamily="34" charset="0"/>
              </a:rPr>
              <a:pPr/>
              <a:t>696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35BEFBB-A775-402E-8A32-3EA2D503B5D7}" type="slidenum">
              <a:rPr lang="ar-SA" smtClean="0"/>
              <a:pPr>
                <a:defRPr/>
              </a:pPr>
              <a:t>697</a:t>
            </a:fld>
            <a:endParaRPr lang="en-US"/>
          </a:p>
        </p:txBody>
      </p:sp>
      <p:sp>
        <p:nvSpPr>
          <p:cNvPr id="3" name="Rectangle 2"/>
          <p:cNvSpPr/>
          <p:nvPr/>
        </p:nvSpPr>
        <p:spPr>
          <a:xfrm>
            <a:off x="323528" y="692696"/>
            <a:ext cx="8424936" cy="2160591"/>
          </a:xfrm>
          <a:prstGeom prst="rect">
            <a:avLst/>
          </a:prstGeom>
        </p:spPr>
        <p:txBody>
          <a:bodyPr wrap="square">
            <a:spAutoFit/>
          </a:bodyPr>
          <a:lstStyle/>
          <a:p>
            <a:pPr marL="342900" indent="-342900" algn="l" rtl="0">
              <a:spcBef>
                <a:spcPct val="20000"/>
              </a:spcBef>
              <a:defRPr/>
            </a:pPr>
            <a:r>
              <a:rPr lang="en-US" kern="0" dirty="0"/>
              <a:t>Ex: A solution formed by dissolving an antacid tablet has a pH of 9.18. Calculate [H</a:t>
            </a:r>
            <a:r>
              <a:rPr lang="en-US" kern="0" baseline="30000" dirty="0"/>
              <a:t>+</a:t>
            </a:r>
            <a:r>
              <a:rPr lang="en-US" kern="0" dirty="0"/>
              <a:t>] .</a:t>
            </a:r>
          </a:p>
          <a:p>
            <a:pPr marL="342900" indent="-342900" algn="l" rtl="0">
              <a:spcBef>
                <a:spcPct val="20000"/>
              </a:spcBef>
              <a:defRPr/>
            </a:pPr>
            <a:r>
              <a:rPr lang="en-US" b="1" kern="0" dirty="0"/>
              <a:t>      Answer: </a:t>
            </a:r>
            <a:r>
              <a:rPr lang="en-US" kern="0" dirty="0"/>
              <a:t>[H</a:t>
            </a:r>
            <a:r>
              <a:rPr lang="en-US" kern="0" baseline="30000" dirty="0"/>
              <a:t>+</a:t>
            </a:r>
            <a:r>
              <a:rPr lang="en-US" kern="0" dirty="0"/>
              <a:t>] = 6.6× 10</a:t>
            </a:r>
            <a:r>
              <a:rPr lang="en-US" kern="0" baseline="30000" dirty="0"/>
              <a:t>–10</a:t>
            </a:r>
            <a:r>
              <a:rPr lang="en-US" kern="0" dirty="0"/>
              <a:t> M</a:t>
            </a:r>
          </a:p>
        </p:txBody>
      </p:sp>
      <p:sp>
        <p:nvSpPr>
          <p:cNvPr id="4" name="Content Placeholder 2"/>
          <p:cNvSpPr txBox="1">
            <a:spLocks/>
          </p:cNvSpPr>
          <p:nvPr/>
        </p:nvSpPr>
        <p:spPr>
          <a:xfrm>
            <a:off x="179512" y="3356992"/>
            <a:ext cx="8807450" cy="2751138"/>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sz="3200" b="0" i="0" u="none" strike="noStrike" kern="0" cap="none" spc="0" normalizeH="0" baseline="0" noProof="0" dirty="0" smtClean="0">
                <a:ln>
                  <a:noFill/>
                </a:ln>
                <a:solidFill>
                  <a:schemeClr val="tx1"/>
                </a:solidFill>
                <a:effectLst/>
                <a:uLnTx/>
                <a:uFillTx/>
                <a:latin typeface="+mn-lt"/>
                <a:ea typeface="+mn-ea"/>
                <a:cs typeface="+mn-cs"/>
              </a:rPr>
              <a:t>Ex: An aqueous solution of HNO</a:t>
            </a:r>
            <a:r>
              <a:rPr kumimoji="0" lang="en-US" sz="3200" b="0" i="0" u="none" strike="noStrike" kern="0" cap="none" spc="0" normalizeH="0" baseline="-25000" noProof="0" dirty="0" smtClean="0">
                <a:ln>
                  <a:noFill/>
                </a:ln>
                <a:solidFill>
                  <a:schemeClr val="tx1"/>
                </a:solidFill>
                <a:effectLst/>
                <a:uLnTx/>
                <a:uFillTx/>
                <a:latin typeface="+mn-lt"/>
                <a:ea typeface="+mn-ea"/>
                <a:cs typeface="+mn-cs"/>
              </a:rPr>
              <a:t>3</a:t>
            </a:r>
            <a:r>
              <a:rPr kumimoji="0" lang="en-US" sz="3200" b="0" i="0" u="none" strike="noStrike" kern="0" cap="none" spc="0" normalizeH="0" baseline="0" noProof="0" dirty="0" smtClean="0">
                <a:ln>
                  <a:noFill/>
                </a:ln>
                <a:solidFill>
                  <a:schemeClr val="tx1"/>
                </a:solidFill>
                <a:effectLst/>
                <a:uLnTx/>
                <a:uFillTx/>
                <a:latin typeface="+mn-lt"/>
                <a:ea typeface="+mn-ea"/>
                <a:cs typeface="+mn-cs"/>
              </a:rPr>
              <a:t> has a pH of 2.34. What is the concentration of the acid?</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sz="3200" b="1" i="0" u="none" strike="noStrike" kern="0" cap="none" spc="0" normalizeH="0" baseline="0" noProof="0" dirty="0" smtClean="0">
                <a:ln>
                  <a:noFill/>
                </a:ln>
                <a:solidFill>
                  <a:schemeClr val="tx1"/>
                </a:solidFill>
                <a:effectLst/>
                <a:uLnTx/>
                <a:uFillTx/>
                <a:latin typeface="+mn-lt"/>
                <a:ea typeface="+mn-ea"/>
                <a:cs typeface="+mn-cs"/>
              </a:rPr>
              <a:t>       Answer: </a:t>
            </a:r>
            <a:r>
              <a:rPr kumimoji="0" lang="en-US" sz="3200" b="0" i="0" u="none" strike="noStrike" kern="0" cap="none" spc="0" normalizeH="0" baseline="0" noProof="0" dirty="0" smtClean="0">
                <a:ln>
                  <a:noFill/>
                </a:ln>
                <a:solidFill>
                  <a:schemeClr val="tx1"/>
                </a:solidFill>
                <a:effectLst/>
                <a:uLnTx/>
                <a:uFillTx/>
                <a:latin typeface="+mn-lt"/>
                <a:ea typeface="+mn-ea"/>
                <a:cs typeface="+mn-cs"/>
              </a:rPr>
              <a:t>0.0046 M</a:t>
            </a:r>
          </a:p>
        </p:txBody>
      </p:sp>
    </p:spTree>
  </p:cSld>
  <p:clrMapOvr>
    <a:masterClrMapping/>
  </p:clrMapOvr>
</p:sld>
</file>

<file path=ppt/slides/slide6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683568" y="908720"/>
            <a:ext cx="7797552" cy="2232025"/>
          </a:xfrm>
          <a:prstGeom prst="rect">
            <a:avLst/>
          </a:prstGeom>
          <a:noFill/>
          <a:ln w="9525">
            <a:noFill/>
            <a:miter lim="800000"/>
            <a:headEnd/>
            <a:tailEnd/>
          </a:ln>
        </p:spPr>
        <p:txBody>
          <a:bodyPr/>
          <a:lstStyle/>
          <a:p>
            <a:pPr marL="342900" indent="-342900" algn="l" rtl="0">
              <a:spcBef>
                <a:spcPct val="20000"/>
              </a:spcBef>
              <a:defRPr/>
            </a:pPr>
            <a:r>
              <a:rPr lang="en-US" kern="0" dirty="0">
                <a:latin typeface="+mn-lt"/>
                <a:cs typeface="+mn-cs"/>
              </a:rPr>
              <a:t>Ex: What is the concentration of a solution of </a:t>
            </a:r>
            <a:r>
              <a:rPr lang="en-US" b="1" kern="0" dirty="0">
                <a:latin typeface="+mn-lt"/>
                <a:cs typeface="+mn-cs"/>
              </a:rPr>
              <a:t>(a) </a:t>
            </a:r>
            <a:r>
              <a:rPr lang="en-US" kern="0" dirty="0">
                <a:latin typeface="+mn-lt"/>
                <a:cs typeface="+mn-cs"/>
              </a:rPr>
              <a:t>KOH for which the pH is 11.89; </a:t>
            </a:r>
          </a:p>
          <a:p>
            <a:pPr marL="342900" indent="-342900" algn="l" rtl="0">
              <a:spcBef>
                <a:spcPct val="20000"/>
              </a:spcBef>
              <a:defRPr/>
            </a:pPr>
            <a:r>
              <a:rPr lang="en-US" b="1" kern="0" dirty="0">
                <a:latin typeface="+mn-lt"/>
                <a:cs typeface="+mn-cs"/>
              </a:rPr>
              <a:t>   (b) </a:t>
            </a:r>
            <a:r>
              <a:rPr lang="en-US" kern="0" dirty="0">
                <a:latin typeface="+mn-lt"/>
                <a:cs typeface="+mn-cs"/>
              </a:rPr>
              <a:t>Ca(OH)</a:t>
            </a:r>
            <a:r>
              <a:rPr lang="en-US" kern="0" baseline="-25000" dirty="0">
                <a:latin typeface="+mn-lt"/>
                <a:cs typeface="+mn-cs"/>
              </a:rPr>
              <a:t>2</a:t>
            </a:r>
            <a:r>
              <a:rPr lang="en-US" kern="0" dirty="0">
                <a:latin typeface="+mn-lt"/>
                <a:cs typeface="+mn-cs"/>
              </a:rPr>
              <a:t> for which the pH is 11.68</a:t>
            </a:r>
            <a:r>
              <a:rPr lang="en-US" kern="0" dirty="0" smtClean="0">
                <a:latin typeface="+mn-lt"/>
                <a:cs typeface="+mn-cs"/>
              </a:rPr>
              <a:t>?</a:t>
            </a:r>
          </a:p>
          <a:p>
            <a:pPr marL="342900" indent="-342900" algn="l" rtl="0">
              <a:spcBef>
                <a:spcPct val="20000"/>
              </a:spcBef>
              <a:defRPr/>
            </a:pPr>
            <a:r>
              <a:rPr lang="en-US" kern="0" dirty="0">
                <a:latin typeface="+mn-lt"/>
                <a:cs typeface="+mn-cs"/>
              </a:rPr>
              <a:t> </a:t>
            </a:r>
            <a:r>
              <a:rPr lang="en-US" kern="0" dirty="0" smtClean="0">
                <a:latin typeface="+mn-lt"/>
                <a:cs typeface="+mn-cs"/>
              </a:rPr>
              <a:t> </a:t>
            </a:r>
            <a:endParaRPr lang="en-US" kern="0" dirty="0">
              <a:latin typeface="+mn-lt"/>
              <a:cs typeface="+mn-cs"/>
            </a:endParaRPr>
          </a:p>
          <a:p>
            <a:pPr marL="342900" indent="-342900" algn="l" rtl="0">
              <a:spcBef>
                <a:spcPct val="20000"/>
              </a:spcBef>
              <a:defRPr/>
            </a:pPr>
            <a:r>
              <a:rPr lang="en-US" b="1" kern="0" dirty="0" smtClean="0">
                <a:latin typeface="+mn-lt"/>
                <a:cs typeface="+mn-cs"/>
              </a:rPr>
              <a:t>  Answers</a:t>
            </a:r>
            <a:r>
              <a:rPr lang="en-US" b="1" kern="0" dirty="0">
                <a:latin typeface="+mn-lt"/>
                <a:cs typeface="+mn-cs"/>
              </a:rPr>
              <a:t>: (a) </a:t>
            </a:r>
            <a:r>
              <a:rPr lang="en-US" kern="0" dirty="0">
                <a:latin typeface="+mn-lt"/>
                <a:cs typeface="+mn-cs"/>
              </a:rPr>
              <a:t>7.8 × 10</a:t>
            </a:r>
            <a:r>
              <a:rPr lang="en-US" kern="0" baseline="30000" dirty="0">
                <a:latin typeface="+mn-lt"/>
                <a:cs typeface="+mn-cs"/>
              </a:rPr>
              <a:t>–3 </a:t>
            </a:r>
            <a:r>
              <a:rPr lang="en-US" kern="0" dirty="0">
                <a:latin typeface="+mn-lt"/>
                <a:cs typeface="+mn-cs"/>
              </a:rPr>
              <a:t>M, </a:t>
            </a:r>
          </a:p>
          <a:p>
            <a:pPr marL="342900" indent="-342900" algn="l" rtl="0">
              <a:spcBef>
                <a:spcPct val="20000"/>
              </a:spcBef>
              <a:defRPr/>
            </a:pPr>
            <a:r>
              <a:rPr lang="en-US" b="1" kern="0" dirty="0">
                <a:latin typeface="+mn-lt"/>
                <a:cs typeface="+mn-cs"/>
              </a:rPr>
              <a:t>                 </a:t>
            </a:r>
            <a:r>
              <a:rPr lang="en-US" b="1" kern="0" dirty="0" smtClean="0">
                <a:latin typeface="+mn-lt"/>
                <a:cs typeface="+mn-cs"/>
              </a:rPr>
              <a:t>  (</a:t>
            </a:r>
            <a:r>
              <a:rPr lang="en-US" b="1" kern="0" dirty="0">
                <a:latin typeface="+mn-lt"/>
                <a:cs typeface="+mn-cs"/>
              </a:rPr>
              <a:t>b) </a:t>
            </a:r>
            <a:r>
              <a:rPr lang="en-US" kern="0" dirty="0">
                <a:latin typeface="+mn-lt"/>
                <a:cs typeface="+mn-cs"/>
              </a:rPr>
              <a:t>2.4 ×10</a:t>
            </a:r>
            <a:r>
              <a:rPr lang="en-US" kern="0" baseline="30000" dirty="0">
                <a:latin typeface="+mn-lt"/>
                <a:cs typeface="+mn-cs"/>
              </a:rPr>
              <a:t>–3 </a:t>
            </a:r>
            <a:r>
              <a:rPr lang="en-US" kern="0" dirty="0">
                <a:latin typeface="+mn-lt"/>
                <a:cs typeface="+mn-cs"/>
              </a:rPr>
              <a:t>M</a:t>
            </a:r>
          </a:p>
          <a:p>
            <a:pPr marL="342900" indent="-342900" algn="l" rtl="0">
              <a:spcBef>
                <a:spcPct val="20000"/>
              </a:spcBef>
              <a:buFontTx/>
              <a:buChar char="•"/>
              <a:defRPr/>
            </a:pPr>
            <a:endParaRPr lang="en-US" kern="0" dirty="0">
              <a:latin typeface="+mn-lt"/>
              <a:cs typeface="+mn-cs"/>
            </a:endParaRPr>
          </a:p>
        </p:txBody>
      </p:sp>
      <p:sp>
        <p:nvSpPr>
          <p:cNvPr id="722948" name="Slide Number Placeholder 3"/>
          <p:cNvSpPr>
            <a:spLocks noGrp="1"/>
          </p:cNvSpPr>
          <p:nvPr>
            <p:ph type="sldNum" sz="quarter" idx="12"/>
          </p:nvPr>
        </p:nvSpPr>
        <p:spPr>
          <a:noFill/>
        </p:spPr>
        <p:txBody>
          <a:bodyPr/>
          <a:lstStyle/>
          <a:p>
            <a:fld id="{AED80AEB-215F-4017-BA46-769096B66B49}" type="slidenum">
              <a:rPr lang="ar-SA" smtClean="0">
                <a:latin typeface="Arial" pitchFamily="34" charset="0"/>
                <a:cs typeface="Arial" pitchFamily="34" charset="0"/>
              </a:rPr>
              <a:pPr/>
              <a:t>698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970" name="Content Placeholder 2"/>
          <p:cNvSpPr>
            <a:spLocks noGrp="1"/>
          </p:cNvSpPr>
          <p:nvPr>
            <p:ph idx="1"/>
          </p:nvPr>
        </p:nvSpPr>
        <p:spPr>
          <a:xfrm>
            <a:off x="457200" y="457200"/>
            <a:ext cx="8229600" cy="4525963"/>
          </a:xfrm>
        </p:spPr>
        <p:txBody>
          <a:bodyPr/>
          <a:lstStyle/>
          <a:p>
            <a:pPr algn="l" rtl="0" eaLnBrk="1" hangingPunct="1">
              <a:buFontTx/>
              <a:buNone/>
            </a:pPr>
            <a:r>
              <a:rPr lang="en-US" smtClean="0"/>
              <a:t>Ex: What is the pH of </a:t>
            </a:r>
            <a:r>
              <a:rPr lang="en-US" b="1" smtClean="0"/>
              <a:t>(a) </a:t>
            </a:r>
            <a:r>
              <a:rPr lang="en-US" smtClean="0"/>
              <a:t>a 0.028 </a:t>
            </a:r>
            <a:r>
              <a:rPr lang="en-US" i="1" smtClean="0"/>
              <a:t>M </a:t>
            </a:r>
            <a:r>
              <a:rPr lang="en-US" smtClean="0"/>
              <a:t>solution of NaOH, </a:t>
            </a:r>
            <a:r>
              <a:rPr lang="en-US" b="1" smtClean="0"/>
              <a:t>(b) </a:t>
            </a:r>
            <a:r>
              <a:rPr lang="en-US" smtClean="0"/>
              <a:t>a 0.0011 </a:t>
            </a:r>
            <a:r>
              <a:rPr lang="en-US" i="1" smtClean="0"/>
              <a:t>M </a:t>
            </a:r>
            <a:r>
              <a:rPr lang="en-US" smtClean="0"/>
              <a:t>solution of Ca(OH)</a:t>
            </a:r>
            <a:r>
              <a:rPr lang="en-US" baseline="-25000" smtClean="0"/>
              <a:t>2</a:t>
            </a:r>
            <a:r>
              <a:rPr lang="en-US" smtClean="0"/>
              <a:t>?</a:t>
            </a:r>
          </a:p>
          <a:p>
            <a:pPr algn="l" rtl="0" eaLnBrk="1" hangingPunct="1"/>
            <a:endParaRPr lang="en-US" smtClean="0"/>
          </a:p>
        </p:txBody>
      </p:sp>
      <p:pic>
        <p:nvPicPr>
          <p:cNvPr id="723971" name="Picture 14" descr="16"/>
          <p:cNvPicPr>
            <a:picLocks noChangeAspect="1" noChangeArrowheads="1"/>
          </p:cNvPicPr>
          <p:nvPr/>
        </p:nvPicPr>
        <p:blipFill>
          <a:blip r:embed="rId3" cstate="print"/>
          <a:srcRect/>
          <a:stretch>
            <a:fillRect/>
          </a:stretch>
        </p:blipFill>
        <p:spPr bwMode="auto">
          <a:xfrm>
            <a:off x="609600" y="2111375"/>
            <a:ext cx="8229600" cy="1736725"/>
          </a:xfrm>
          <a:prstGeom prst="rect">
            <a:avLst/>
          </a:prstGeom>
          <a:noFill/>
          <a:ln w="9525">
            <a:noFill/>
            <a:miter lim="800000"/>
            <a:headEnd/>
            <a:tailEnd/>
          </a:ln>
        </p:spPr>
      </p:pic>
      <p:pic>
        <p:nvPicPr>
          <p:cNvPr id="723972" name="Picture 15" descr="16"/>
          <p:cNvPicPr>
            <a:picLocks noChangeAspect="1" noChangeArrowheads="1"/>
          </p:cNvPicPr>
          <p:nvPr/>
        </p:nvPicPr>
        <p:blipFill>
          <a:blip r:embed="rId4" cstate="print"/>
          <a:srcRect/>
          <a:stretch>
            <a:fillRect/>
          </a:stretch>
        </p:blipFill>
        <p:spPr bwMode="auto">
          <a:xfrm>
            <a:off x="381000" y="4419600"/>
            <a:ext cx="8305800" cy="1800225"/>
          </a:xfrm>
          <a:prstGeom prst="rect">
            <a:avLst/>
          </a:prstGeom>
          <a:noFill/>
          <a:ln w="9525">
            <a:noFill/>
            <a:miter lim="800000"/>
            <a:headEnd/>
            <a:tailEnd/>
          </a:ln>
        </p:spPr>
      </p:pic>
      <p:sp>
        <p:nvSpPr>
          <p:cNvPr id="723973" name="Slide Number Placeholder 4"/>
          <p:cNvSpPr>
            <a:spLocks noGrp="1"/>
          </p:cNvSpPr>
          <p:nvPr>
            <p:ph type="sldNum" sz="quarter" idx="12"/>
          </p:nvPr>
        </p:nvSpPr>
        <p:spPr>
          <a:noFill/>
        </p:spPr>
        <p:txBody>
          <a:bodyPr/>
          <a:lstStyle/>
          <a:p>
            <a:fld id="{3D980818-864F-4DE0-B92E-271E39750BA4}" type="slidenum">
              <a:rPr lang="ar-SA" smtClean="0">
                <a:latin typeface="Arial" pitchFamily="34" charset="0"/>
                <a:cs typeface="Arial" pitchFamily="34" charset="0"/>
              </a:rPr>
              <a:pPr/>
              <a:t>699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3"/>
          <p:cNvSpPr>
            <a:spLocks noGrp="1" noChangeArrowheads="1"/>
          </p:cNvSpPr>
          <p:nvPr>
            <p:ph type="body" idx="1"/>
          </p:nvPr>
        </p:nvSpPr>
        <p:spPr/>
        <p:txBody>
          <a:bodyPr/>
          <a:lstStyle/>
          <a:p>
            <a:pPr algn="ctr" eaLnBrk="1" hangingPunct="1">
              <a:buFontTx/>
              <a:buNone/>
            </a:pPr>
            <a:endParaRPr lang="en-US" sz="7200" smtClean="0"/>
          </a:p>
          <a:p>
            <a:pPr algn="ctr" eaLnBrk="1" hangingPunct="1">
              <a:buFontTx/>
              <a:buNone/>
            </a:pPr>
            <a:endParaRPr lang="en-US" sz="7200" smtClean="0"/>
          </a:p>
        </p:txBody>
      </p:sp>
      <p:sp>
        <p:nvSpPr>
          <p:cNvPr id="5123" name="WordArt 5"/>
          <p:cNvSpPr>
            <a:spLocks noChangeArrowheads="1" noChangeShapeType="1" noTextEdit="1"/>
          </p:cNvSpPr>
          <p:nvPr/>
        </p:nvSpPr>
        <p:spPr bwMode="auto">
          <a:xfrm>
            <a:off x="1619250" y="2205038"/>
            <a:ext cx="5762625" cy="3203575"/>
          </a:xfrm>
          <a:prstGeom prst="rect">
            <a:avLst/>
          </a:prstGeom>
        </p:spPr>
        <p:txBody>
          <a:bodyPr wrap="none" fromWordArt="1">
            <a:prstTxWarp prst="textPlain">
              <a:avLst>
                <a:gd name="adj" fmla="val 50000"/>
              </a:avLst>
            </a:prstTxWarp>
          </a:bodyPr>
          <a:lstStyle/>
          <a:p>
            <a:pPr rtl="0"/>
            <a:endParaRPr lang="en-US" sz="3600" kern="10">
              <a:ln w="12700">
                <a:solidFill>
                  <a:srgbClr val="3333CC"/>
                </a:solidFill>
                <a:round/>
                <a:headEnd/>
                <a:tailEnd/>
              </a:ln>
              <a:solidFill>
                <a:srgbClr val="FF0000"/>
              </a:solidFill>
              <a:effectLst>
                <a:outerShdw dist="38100" dir="2700000" algn="tl" rotWithShape="0">
                  <a:srgbClr val="000000">
                    <a:alpha val="43137"/>
                  </a:srgbClr>
                </a:outerShdw>
              </a:effectLst>
              <a:latin typeface="Arial Black"/>
            </a:endParaRPr>
          </a:p>
          <a:p>
            <a:pPr rtl="0"/>
            <a:r>
              <a:rPr lang="en-US" sz="3600" kern="10">
                <a:ln w="12700">
                  <a:solidFill>
                    <a:srgbClr val="3333CC"/>
                  </a:solidFill>
                  <a:round/>
                  <a:headEnd/>
                  <a:tailEnd/>
                </a:ln>
                <a:solidFill>
                  <a:srgbClr val="FF0000"/>
                </a:solidFill>
                <a:effectLst>
                  <a:outerShdw dist="38100" dir="2700000" algn="tl" rotWithShape="0">
                    <a:srgbClr val="000000">
                      <a:alpha val="43137"/>
                    </a:srgbClr>
                  </a:outerShdw>
                </a:effectLst>
                <a:latin typeface="Arial Black"/>
              </a:rPr>
              <a:t>STOICHIOMERTY</a:t>
            </a:r>
          </a:p>
        </p:txBody>
      </p:sp>
      <p:sp>
        <p:nvSpPr>
          <p:cNvPr id="6" name="Rectangle 5"/>
          <p:cNvSpPr/>
          <p:nvPr/>
        </p:nvSpPr>
        <p:spPr>
          <a:xfrm>
            <a:off x="1643063" y="1643063"/>
            <a:ext cx="5627687" cy="1323975"/>
          </a:xfrm>
          <a:prstGeom prst="rect">
            <a:avLst/>
          </a:prstGeom>
        </p:spPr>
        <p:txBody>
          <a:bodyPr wrap="none">
            <a:spAutoFit/>
          </a:bodyPr>
          <a:lstStyle/>
          <a:p>
            <a:pPr>
              <a:defRPr/>
            </a:pPr>
            <a:r>
              <a:rPr lang="en-US" sz="8000" kern="10" dirty="0">
                <a:ln w="9525">
                  <a:noFill/>
                  <a:round/>
                  <a:headEnd/>
                  <a:tailEnd/>
                </a:ln>
                <a:solidFill>
                  <a:srgbClr val="336699"/>
                </a:solidFill>
                <a:effectLst>
                  <a:outerShdw blurRad="38100" dist="38100" dir="2700000" algn="tl">
                    <a:srgbClr val="000000">
                      <a:alpha val="43137"/>
                    </a:srgbClr>
                  </a:outerShdw>
                </a:effectLst>
                <a:latin typeface="Times New Roman"/>
                <a:cs typeface="Times New Roman"/>
              </a:rPr>
              <a:t>CHAPTER 1</a:t>
            </a:r>
            <a:endParaRPr lang="en-US" sz="8000" dirty="0">
              <a:effectLst>
                <a:outerShdw blurRad="38100" dist="38100" dir="2700000" algn="tl">
                  <a:srgbClr val="000000">
                    <a:alpha val="43137"/>
                  </a:srgbClr>
                </a:outerShdw>
              </a:effectLst>
            </a:endParaRPr>
          </a:p>
        </p:txBody>
      </p:sp>
      <p:sp>
        <p:nvSpPr>
          <p:cNvPr id="140293" name="Slide Number Placeholder 8"/>
          <p:cNvSpPr>
            <a:spLocks noGrp="1"/>
          </p:cNvSpPr>
          <p:nvPr>
            <p:ph type="sldNum" sz="quarter" idx="12"/>
          </p:nvPr>
        </p:nvSpPr>
        <p:spPr>
          <a:noFill/>
        </p:spPr>
        <p:txBody>
          <a:bodyPr/>
          <a:lstStyle/>
          <a:p>
            <a:fld id="{88DE7787-AA5B-4EE4-99AB-B874C22FEE1F}" type="slidenum">
              <a:rPr lang="ar-SA" smtClean="0">
                <a:latin typeface="Arial" pitchFamily="34" charset="0"/>
                <a:cs typeface="Arial" pitchFamily="34" charset="0"/>
              </a:rPr>
              <a:pPr/>
              <a:t>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additive="base">
                                        <p:cTn id="7" dur="500" fill="hold"/>
                                        <p:tgtEl>
                                          <p:spTgt spid="5123"/>
                                        </p:tgtEl>
                                        <p:attrNameLst>
                                          <p:attrName>ppt_x</p:attrName>
                                        </p:attrNameLst>
                                      </p:cBhvr>
                                      <p:tavLst>
                                        <p:tav tm="0">
                                          <p:val>
                                            <p:strVal val="#ppt_x"/>
                                          </p:val>
                                        </p:tav>
                                        <p:tav tm="100000">
                                          <p:val>
                                            <p:strVal val="#ppt_x"/>
                                          </p:val>
                                        </p:tav>
                                      </p:tavLst>
                                    </p:anim>
                                    <p:anim calcmode="lin" valueType="num">
                                      <p:cBhvr additive="base">
                                        <p:cTn id="8"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p:bldP spid="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a:xfrm>
            <a:off x="457200" y="0"/>
            <a:ext cx="8229600" cy="560388"/>
          </a:xfrm>
        </p:spPr>
        <p:txBody>
          <a:bodyPr/>
          <a:lstStyle/>
          <a:p>
            <a:pPr eaLnBrk="1" hangingPunct="1"/>
            <a:r>
              <a:rPr lang="en-US" smtClean="0"/>
              <a:t>Limiting Reactants and Yields</a:t>
            </a:r>
          </a:p>
        </p:txBody>
      </p:sp>
      <p:sp>
        <p:nvSpPr>
          <p:cNvPr id="32772" name="Rectangle 3"/>
          <p:cNvSpPr>
            <a:spLocks noGrp="1" noChangeArrowheads="1"/>
          </p:cNvSpPr>
          <p:nvPr>
            <p:ph idx="1"/>
          </p:nvPr>
        </p:nvSpPr>
        <p:spPr>
          <a:xfrm>
            <a:off x="-323850" y="1268413"/>
            <a:ext cx="9288463" cy="4525962"/>
          </a:xfrm>
        </p:spPr>
        <p:txBody>
          <a:bodyPr/>
          <a:lstStyle/>
          <a:p>
            <a:pPr marL="285750" indent="-285750" algn="ctr" rtl="0" eaLnBrk="1" hangingPunct="1">
              <a:lnSpc>
                <a:spcPts val="2875"/>
              </a:lnSpc>
              <a:buFont typeface="Wingdings" pitchFamily="2" charset="2"/>
              <a:buNone/>
              <a:defRPr/>
            </a:pPr>
            <a:r>
              <a:rPr lang="en-US" dirty="0" smtClean="0">
                <a:solidFill>
                  <a:schemeClr val="tx2"/>
                </a:solidFill>
              </a:rPr>
              <a:t>A   +   B   </a:t>
            </a:r>
            <a:r>
              <a:rPr lang="en-US" dirty="0" smtClean="0">
                <a:solidFill>
                  <a:schemeClr val="tx2"/>
                </a:solidFill>
                <a:sym typeface="Symbol" pitchFamily="18" charset="2"/>
              </a:rPr>
              <a:t>   C     Molar Ratio A:B = 1</a:t>
            </a:r>
          </a:p>
          <a:p>
            <a:pPr marL="800100" lvl="1" indent="-400050" algn="ctr" rtl="0" eaLnBrk="1" hangingPunct="1">
              <a:lnSpc>
                <a:spcPts val="2875"/>
              </a:lnSpc>
              <a:buClr>
                <a:schemeClr val="hlink"/>
              </a:buClr>
              <a:buFont typeface="Wingdings" pitchFamily="2" charset="2"/>
              <a:buNone/>
              <a:defRPr/>
            </a:pPr>
            <a:r>
              <a:rPr lang="en-US" sz="3200" dirty="0" smtClean="0">
                <a:solidFill>
                  <a:schemeClr val="tx2"/>
                </a:solidFill>
              </a:rPr>
              <a:t>Moles actually used:   A  =  0.345      B  = 0.698</a:t>
            </a:r>
          </a:p>
          <a:p>
            <a:pPr marL="800100" lvl="1" indent="-400050" algn="ctr" rtl="0" eaLnBrk="1" hangingPunct="1">
              <a:lnSpc>
                <a:spcPts val="2875"/>
              </a:lnSpc>
              <a:buClr>
                <a:schemeClr val="hlink"/>
              </a:buClr>
              <a:buFont typeface="Wingdings" pitchFamily="2" charset="2"/>
              <a:buNone/>
              <a:defRPr/>
            </a:pPr>
            <a:r>
              <a:rPr lang="en-US" sz="3200" dirty="0" smtClean="0">
                <a:solidFill>
                  <a:schemeClr val="tx2"/>
                </a:solidFill>
              </a:rPr>
              <a:t>Ratio of moles actually used (A/B)</a:t>
            </a:r>
          </a:p>
          <a:p>
            <a:pPr marL="452437" indent="-400050" algn="ctr" rtl="0" eaLnBrk="1" hangingPunct="1">
              <a:lnSpc>
                <a:spcPts val="2875"/>
              </a:lnSpc>
              <a:buClr>
                <a:schemeClr val="hlink"/>
              </a:buClr>
              <a:buFont typeface="Wingdings" pitchFamily="2" charset="2"/>
              <a:buNone/>
              <a:defRPr/>
            </a:pPr>
            <a:r>
              <a:rPr lang="en-US" dirty="0" smtClean="0">
                <a:solidFill>
                  <a:schemeClr val="tx2"/>
                </a:solidFill>
              </a:rPr>
              <a:t>0.345/0.698 = 0.498</a:t>
            </a:r>
          </a:p>
          <a:p>
            <a:pPr marL="452437" indent="-400050" algn="ctr" rtl="0" eaLnBrk="1" hangingPunct="1">
              <a:lnSpc>
                <a:spcPts val="2875"/>
              </a:lnSpc>
              <a:buClr>
                <a:schemeClr val="hlink"/>
              </a:buClr>
              <a:buFont typeface="Wingdings" pitchFamily="2" charset="2"/>
              <a:buNone/>
              <a:defRPr/>
            </a:pPr>
            <a:r>
              <a:rPr lang="en-US" dirty="0" smtClean="0">
                <a:solidFill>
                  <a:schemeClr val="tx2"/>
                </a:solidFill>
              </a:rPr>
              <a:t>         0.498  &lt;  1.0</a:t>
            </a:r>
          </a:p>
          <a:p>
            <a:pPr marL="800100" lvl="1" indent="-400050" algn="ctr" rtl="0" eaLnBrk="1" hangingPunct="1">
              <a:lnSpc>
                <a:spcPts val="2875"/>
              </a:lnSpc>
              <a:buClr>
                <a:schemeClr val="hlink"/>
              </a:buClr>
              <a:buFont typeface="Symbol" pitchFamily="18" charset="2"/>
              <a:buChar char="\"/>
              <a:defRPr/>
            </a:pPr>
            <a:r>
              <a:rPr lang="en-US" sz="3200" dirty="0" smtClean="0">
                <a:solidFill>
                  <a:schemeClr val="tx2"/>
                </a:solidFill>
                <a:sym typeface="Symbol" pitchFamily="18" charset="2"/>
              </a:rPr>
              <a:t>“</a:t>
            </a:r>
            <a:r>
              <a:rPr lang="en-US" sz="3200" dirty="0" smtClean="0">
                <a:solidFill>
                  <a:srgbClr val="00B0F0"/>
                </a:solidFill>
                <a:sym typeface="Symbol" pitchFamily="18" charset="2"/>
              </a:rPr>
              <a:t>B” is in excess</a:t>
            </a:r>
          </a:p>
          <a:p>
            <a:pPr marL="800100" lvl="1" indent="-400050" algn="ctr" rtl="0" eaLnBrk="1" hangingPunct="1">
              <a:lnSpc>
                <a:spcPts val="2875"/>
              </a:lnSpc>
              <a:buClr>
                <a:schemeClr val="hlink"/>
              </a:buClr>
              <a:buFont typeface="Symbol" pitchFamily="18" charset="2"/>
              <a:buChar char="\"/>
              <a:defRPr/>
            </a:pPr>
            <a:r>
              <a:rPr lang="en-US" sz="3200" dirty="0" smtClean="0">
                <a:solidFill>
                  <a:schemeClr val="tx2"/>
                </a:solidFill>
                <a:sym typeface="Symbol" pitchFamily="18" charset="2"/>
              </a:rPr>
              <a:t> </a:t>
            </a:r>
            <a:r>
              <a:rPr lang="en-US" sz="3200" dirty="0" smtClean="0">
                <a:solidFill>
                  <a:srgbClr val="FF0000"/>
                </a:solidFill>
                <a:sym typeface="Symbol" pitchFamily="18" charset="2"/>
              </a:rPr>
              <a:t>“</a:t>
            </a:r>
            <a:r>
              <a:rPr lang="en-US" sz="3200" dirty="0" smtClean="0">
                <a:solidFill>
                  <a:srgbClr val="FF0000"/>
                </a:solidFill>
              </a:rPr>
              <a:t>A”  (0.345 mol)  is Limiting</a:t>
            </a:r>
          </a:p>
          <a:p>
            <a:pPr marL="800100" lvl="1" indent="-400050" algn="ctr" rtl="0" eaLnBrk="1" hangingPunct="1">
              <a:lnSpc>
                <a:spcPts val="2875"/>
              </a:lnSpc>
              <a:buClr>
                <a:schemeClr val="hlink"/>
              </a:buClr>
              <a:buFont typeface="Symbol" pitchFamily="18" charset="2"/>
              <a:buChar char="\"/>
              <a:defRPr/>
            </a:pPr>
            <a:endParaRPr lang="en-US" sz="3200" dirty="0" smtClean="0">
              <a:solidFill>
                <a:schemeClr val="tx2"/>
              </a:solidFill>
            </a:endParaRPr>
          </a:p>
          <a:p>
            <a:pPr marL="800100" lvl="1" indent="-400050" algn="ctr" rtl="0" eaLnBrk="1" hangingPunct="1">
              <a:lnSpc>
                <a:spcPts val="2875"/>
              </a:lnSpc>
              <a:buClr>
                <a:schemeClr val="hlink"/>
              </a:buClr>
              <a:buFont typeface="Wingdings" pitchFamily="2" charset="2"/>
              <a:buNone/>
              <a:defRPr/>
            </a:pPr>
            <a:r>
              <a:rPr lang="en-US" sz="3200" dirty="0" smtClean="0">
                <a:solidFill>
                  <a:schemeClr val="tx2"/>
                </a:solidFill>
                <a:sym typeface="Symbol" pitchFamily="18" charset="2"/>
              </a:rPr>
              <a:t>  </a:t>
            </a:r>
            <a:r>
              <a:rPr lang="en-US" sz="3200" dirty="0" smtClean="0">
                <a:solidFill>
                  <a:schemeClr val="tx2"/>
                </a:solidFill>
              </a:rPr>
              <a:t>Since 1 mol  “A”  produces 1 mol  “C”</a:t>
            </a:r>
          </a:p>
          <a:p>
            <a:pPr marL="800100" lvl="1" indent="-400050" algn="ctr" rtl="0" eaLnBrk="1" hangingPunct="1">
              <a:lnSpc>
                <a:spcPts val="2875"/>
              </a:lnSpc>
              <a:buClr>
                <a:schemeClr val="hlink"/>
              </a:buClr>
              <a:buFont typeface="Wingdings" pitchFamily="2" charset="2"/>
              <a:buNone/>
              <a:defRPr/>
            </a:pPr>
            <a:r>
              <a:rPr lang="en-US" sz="3200" dirty="0" smtClean="0">
                <a:solidFill>
                  <a:schemeClr val="tx2"/>
                </a:solidFill>
              </a:rPr>
              <a:t>Theoretical Yield of  “C”  =  0.345 moles</a:t>
            </a:r>
          </a:p>
        </p:txBody>
      </p:sp>
      <p:cxnSp>
        <p:nvCxnSpPr>
          <p:cNvPr id="6" name="Straight Arrow Connector 5"/>
          <p:cNvCxnSpPr>
            <a:cxnSpLocks noChangeShapeType="1"/>
          </p:cNvCxnSpPr>
          <p:nvPr/>
        </p:nvCxnSpPr>
        <p:spPr bwMode="auto">
          <a:xfrm rot="5400000">
            <a:off x="5915025" y="1800225"/>
            <a:ext cx="1905000" cy="1447800"/>
          </a:xfrm>
          <a:prstGeom prst="straightConnector1">
            <a:avLst/>
          </a:prstGeom>
          <a:noFill/>
          <a:ln w="28575" algn="ctr">
            <a:solidFill>
              <a:srgbClr val="00B0F0"/>
            </a:solidFill>
            <a:round/>
            <a:headEnd/>
            <a:tailEnd type="arrow" w="med" len="med"/>
          </a:ln>
        </p:spPr>
      </p:cxnSp>
      <p:sp>
        <p:nvSpPr>
          <p:cNvPr id="202757" name="Slide Number Placeholder 8"/>
          <p:cNvSpPr>
            <a:spLocks noGrp="1"/>
          </p:cNvSpPr>
          <p:nvPr>
            <p:ph type="sldNum" sz="quarter" idx="12"/>
          </p:nvPr>
        </p:nvSpPr>
        <p:spPr>
          <a:noFill/>
        </p:spPr>
        <p:txBody>
          <a:bodyPr/>
          <a:lstStyle/>
          <a:p>
            <a:fld id="{9B4170FD-8AA6-416B-B6BC-B82697194573}" type="slidenum">
              <a:rPr lang="ar-SA" smtClean="0">
                <a:latin typeface="Arial" pitchFamily="34" charset="0"/>
                <a:cs typeface="Arial" pitchFamily="34" charset="0"/>
              </a:rPr>
              <a:pPr/>
              <a:t>70</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2772">
                                            <p:txEl>
                                              <p:pRg st="0" end="0"/>
                                            </p:txEl>
                                          </p:spTgt>
                                        </p:tgtEl>
                                        <p:attrNameLst>
                                          <p:attrName>style.visibility</p:attrName>
                                        </p:attrNameLst>
                                      </p:cBhvr>
                                      <p:to>
                                        <p:strVal val="visible"/>
                                      </p:to>
                                    </p:set>
                                    <p:anim calcmode="lin" valueType="num">
                                      <p:cBhvr additive="base">
                                        <p:cTn id="7" dur="500" fill="hold"/>
                                        <p:tgtEl>
                                          <p:spTgt spid="3277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277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2772">
                                            <p:txEl>
                                              <p:pRg st="1" end="1"/>
                                            </p:txEl>
                                          </p:spTgt>
                                        </p:tgtEl>
                                        <p:attrNameLst>
                                          <p:attrName>style.visibility</p:attrName>
                                        </p:attrNameLst>
                                      </p:cBhvr>
                                      <p:to>
                                        <p:strVal val="visible"/>
                                      </p:to>
                                    </p:set>
                                    <p:anim calcmode="lin" valueType="num">
                                      <p:cBhvr additive="base">
                                        <p:cTn id="13" dur="500" fill="hold"/>
                                        <p:tgtEl>
                                          <p:spTgt spid="32772">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277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2772">
                                            <p:txEl>
                                              <p:pRg st="2" end="2"/>
                                            </p:txEl>
                                          </p:spTgt>
                                        </p:tgtEl>
                                        <p:attrNameLst>
                                          <p:attrName>style.visibility</p:attrName>
                                        </p:attrNameLst>
                                      </p:cBhvr>
                                      <p:to>
                                        <p:strVal val="visible"/>
                                      </p:to>
                                    </p:set>
                                    <p:anim calcmode="lin" valueType="num">
                                      <p:cBhvr additive="base">
                                        <p:cTn id="19" dur="500" fill="hold"/>
                                        <p:tgtEl>
                                          <p:spTgt spid="32772">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277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2772">
                                            <p:txEl>
                                              <p:pRg st="3" end="3"/>
                                            </p:txEl>
                                          </p:spTgt>
                                        </p:tgtEl>
                                        <p:attrNameLst>
                                          <p:attrName>style.visibility</p:attrName>
                                        </p:attrNameLst>
                                      </p:cBhvr>
                                      <p:to>
                                        <p:strVal val="visible"/>
                                      </p:to>
                                    </p:set>
                                    <p:anim calcmode="lin" valueType="num">
                                      <p:cBhvr additive="base">
                                        <p:cTn id="25" dur="500" fill="hold"/>
                                        <p:tgtEl>
                                          <p:spTgt spid="32772">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277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2772">
                                            <p:txEl>
                                              <p:pRg st="4" end="4"/>
                                            </p:txEl>
                                          </p:spTgt>
                                        </p:tgtEl>
                                        <p:attrNameLst>
                                          <p:attrName>style.visibility</p:attrName>
                                        </p:attrNameLst>
                                      </p:cBhvr>
                                      <p:to>
                                        <p:strVal val="visible"/>
                                      </p:to>
                                    </p:set>
                                    <p:anim calcmode="lin" valueType="num">
                                      <p:cBhvr additive="base">
                                        <p:cTn id="31" dur="500" fill="hold"/>
                                        <p:tgtEl>
                                          <p:spTgt spid="32772">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277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32772">
                                            <p:txEl>
                                              <p:pRg st="5" end="5"/>
                                            </p:txEl>
                                          </p:spTgt>
                                        </p:tgtEl>
                                        <p:attrNameLst>
                                          <p:attrName>style.visibility</p:attrName>
                                        </p:attrNameLst>
                                      </p:cBhvr>
                                      <p:to>
                                        <p:strVal val="visible"/>
                                      </p:to>
                                    </p:set>
                                    <p:anim calcmode="lin" valueType="num">
                                      <p:cBhvr additive="base">
                                        <p:cTn id="42" dur="500" fill="hold"/>
                                        <p:tgtEl>
                                          <p:spTgt spid="32772">
                                            <p:txEl>
                                              <p:pRg st="5" end="5"/>
                                            </p:txEl>
                                          </p:spTgt>
                                        </p:tgtEl>
                                        <p:attrNameLst>
                                          <p:attrName>ppt_x</p:attrName>
                                        </p:attrNameLst>
                                      </p:cBhvr>
                                      <p:tavLst>
                                        <p:tav tm="0">
                                          <p:val>
                                            <p:strVal val="1+#ppt_w/2"/>
                                          </p:val>
                                        </p:tav>
                                        <p:tav tm="100000">
                                          <p:val>
                                            <p:strVal val="#ppt_x"/>
                                          </p:val>
                                        </p:tav>
                                      </p:tavLst>
                                    </p:anim>
                                    <p:anim calcmode="lin" valueType="num">
                                      <p:cBhvr additive="base">
                                        <p:cTn id="43" dur="500" fill="hold"/>
                                        <p:tgtEl>
                                          <p:spTgt spid="3277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32772">
                                            <p:txEl>
                                              <p:pRg st="6" end="6"/>
                                            </p:txEl>
                                          </p:spTgt>
                                        </p:tgtEl>
                                        <p:attrNameLst>
                                          <p:attrName>style.visibility</p:attrName>
                                        </p:attrNameLst>
                                      </p:cBhvr>
                                      <p:to>
                                        <p:strVal val="visible"/>
                                      </p:to>
                                    </p:set>
                                    <p:anim calcmode="lin" valueType="num">
                                      <p:cBhvr additive="base">
                                        <p:cTn id="48" dur="500" fill="hold"/>
                                        <p:tgtEl>
                                          <p:spTgt spid="32772">
                                            <p:txEl>
                                              <p:pRg st="6" end="6"/>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3277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nodeType="clickEffect">
                                  <p:stCondLst>
                                    <p:cond delay="0"/>
                                  </p:stCondLst>
                                  <p:childTnLst>
                                    <p:set>
                                      <p:cBhvr>
                                        <p:cTn id="53" dur="1" fill="hold">
                                          <p:stCondLst>
                                            <p:cond delay="0"/>
                                          </p:stCondLst>
                                        </p:cTn>
                                        <p:tgtEl>
                                          <p:spTgt spid="32772">
                                            <p:txEl>
                                              <p:pRg st="8" end="8"/>
                                            </p:txEl>
                                          </p:spTgt>
                                        </p:tgtEl>
                                        <p:attrNameLst>
                                          <p:attrName>style.visibility</p:attrName>
                                        </p:attrNameLst>
                                      </p:cBhvr>
                                      <p:to>
                                        <p:strVal val="visible"/>
                                      </p:to>
                                    </p:set>
                                    <p:anim calcmode="lin" valueType="num">
                                      <p:cBhvr additive="base">
                                        <p:cTn id="54" dur="500" fill="hold"/>
                                        <p:tgtEl>
                                          <p:spTgt spid="32772">
                                            <p:txEl>
                                              <p:pRg st="8" end="8"/>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32772">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2" fill="hold" nodeType="clickEffect">
                                  <p:stCondLst>
                                    <p:cond delay="0"/>
                                  </p:stCondLst>
                                  <p:childTnLst>
                                    <p:set>
                                      <p:cBhvr>
                                        <p:cTn id="59" dur="1" fill="hold">
                                          <p:stCondLst>
                                            <p:cond delay="0"/>
                                          </p:stCondLst>
                                        </p:cTn>
                                        <p:tgtEl>
                                          <p:spTgt spid="32772">
                                            <p:txEl>
                                              <p:pRg st="9" end="9"/>
                                            </p:txEl>
                                          </p:spTgt>
                                        </p:tgtEl>
                                        <p:attrNameLst>
                                          <p:attrName>style.visibility</p:attrName>
                                        </p:attrNameLst>
                                      </p:cBhvr>
                                      <p:to>
                                        <p:strVal val="visible"/>
                                      </p:to>
                                    </p:set>
                                    <p:anim calcmode="lin" valueType="num">
                                      <p:cBhvr additive="base">
                                        <p:cTn id="60" dur="500" fill="hold"/>
                                        <p:tgtEl>
                                          <p:spTgt spid="32772">
                                            <p:txEl>
                                              <p:pRg st="9" end="9"/>
                                            </p:txEl>
                                          </p:spTgt>
                                        </p:tgtEl>
                                        <p:attrNameLst>
                                          <p:attrName>ppt_x</p:attrName>
                                        </p:attrNameLst>
                                      </p:cBhvr>
                                      <p:tavLst>
                                        <p:tav tm="0">
                                          <p:val>
                                            <p:strVal val="1+#ppt_w/2"/>
                                          </p:val>
                                        </p:tav>
                                        <p:tav tm="100000">
                                          <p:val>
                                            <p:strVal val="#ppt_x"/>
                                          </p:val>
                                        </p:tav>
                                      </p:tavLst>
                                    </p:anim>
                                    <p:anim calcmode="lin" valueType="num">
                                      <p:cBhvr additive="base">
                                        <p:cTn id="61" dur="500" fill="hold"/>
                                        <p:tgtEl>
                                          <p:spTgt spid="32772">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994" name="Content Placeholder 2"/>
          <p:cNvSpPr>
            <a:spLocks noGrp="1"/>
          </p:cNvSpPr>
          <p:nvPr>
            <p:ph idx="1"/>
          </p:nvPr>
        </p:nvSpPr>
        <p:spPr>
          <a:xfrm>
            <a:off x="533400" y="381000"/>
            <a:ext cx="8431213" cy="4525963"/>
          </a:xfrm>
        </p:spPr>
        <p:txBody>
          <a:bodyPr/>
          <a:lstStyle/>
          <a:p>
            <a:pPr algn="l" rtl="0" eaLnBrk="1" hangingPunct="1">
              <a:buFontTx/>
              <a:buNone/>
            </a:pPr>
            <a:r>
              <a:rPr lang="en-US" sz="2800" smtClean="0"/>
              <a:t>Ex: A student prepared a 0.10 </a:t>
            </a:r>
            <a:r>
              <a:rPr lang="en-US" sz="2800" i="1" smtClean="0"/>
              <a:t>M </a:t>
            </a:r>
            <a:r>
              <a:rPr lang="en-US" sz="2800" smtClean="0"/>
              <a:t>solution of formic acid (HCOOH) and measured its pH. The pH at 25 ºC was found to be 2.38. Calculate </a:t>
            </a:r>
            <a:r>
              <a:rPr lang="en-US" sz="2800" i="1" smtClean="0"/>
              <a:t>K</a:t>
            </a:r>
            <a:r>
              <a:rPr lang="en-US" sz="2800" i="1" baseline="-25000" smtClean="0"/>
              <a:t>a </a:t>
            </a:r>
            <a:r>
              <a:rPr lang="en-US" sz="2800" smtClean="0"/>
              <a:t>for formic acid at this temperature</a:t>
            </a:r>
          </a:p>
        </p:txBody>
      </p:sp>
      <p:pic>
        <p:nvPicPr>
          <p:cNvPr id="724995" name="Picture 16" descr="16"/>
          <p:cNvPicPr>
            <a:picLocks noChangeAspect="1" noChangeArrowheads="1"/>
          </p:cNvPicPr>
          <p:nvPr/>
        </p:nvPicPr>
        <p:blipFill>
          <a:blip r:embed="rId3" cstate="print"/>
          <a:srcRect/>
          <a:stretch>
            <a:fillRect/>
          </a:stretch>
        </p:blipFill>
        <p:spPr bwMode="auto">
          <a:xfrm>
            <a:off x="1066800" y="2514600"/>
            <a:ext cx="6400800" cy="3992563"/>
          </a:xfrm>
          <a:prstGeom prst="rect">
            <a:avLst/>
          </a:prstGeom>
          <a:noFill/>
          <a:ln w="9525">
            <a:noFill/>
            <a:miter lim="800000"/>
            <a:headEnd/>
            <a:tailEnd/>
          </a:ln>
        </p:spPr>
      </p:pic>
      <p:sp>
        <p:nvSpPr>
          <p:cNvPr id="724996" name="Slide Number Placeholder 3"/>
          <p:cNvSpPr>
            <a:spLocks noGrp="1"/>
          </p:cNvSpPr>
          <p:nvPr>
            <p:ph type="sldNum" sz="quarter" idx="12"/>
          </p:nvPr>
        </p:nvSpPr>
        <p:spPr>
          <a:noFill/>
        </p:spPr>
        <p:txBody>
          <a:bodyPr/>
          <a:lstStyle/>
          <a:p>
            <a:fld id="{408007E3-8F8E-487E-8EAA-7F68E53BEC66}" type="slidenum">
              <a:rPr lang="ar-SA" smtClean="0">
                <a:latin typeface="Arial" pitchFamily="34" charset="0"/>
                <a:cs typeface="Arial" pitchFamily="34" charset="0"/>
              </a:rPr>
              <a:pPr/>
              <a:t>700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6018" name="Picture 14" descr="16"/>
          <p:cNvPicPr>
            <a:picLocks noGrp="1" noChangeAspect="1" noChangeArrowheads="1"/>
          </p:cNvPicPr>
          <p:nvPr>
            <p:ph idx="1"/>
          </p:nvPr>
        </p:nvPicPr>
        <p:blipFill>
          <a:blip r:embed="rId3" cstate="print"/>
          <a:srcRect/>
          <a:stretch>
            <a:fillRect/>
          </a:stretch>
        </p:blipFill>
        <p:spPr>
          <a:xfrm>
            <a:off x="533400" y="685800"/>
            <a:ext cx="7667625" cy="1524000"/>
          </a:xfrm>
          <a:noFill/>
        </p:spPr>
      </p:pic>
      <p:pic>
        <p:nvPicPr>
          <p:cNvPr id="726019" name="Picture 15" descr="16"/>
          <p:cNvPicPr>
            <a:picLocks noChangeAspect="1" noChangeArrowheads="1"/>
          </p:cNvPicPr>
          <p:nvPr/>
        </p:nvPicPr>
        <p:blipFill>
          <a:blip r:embed="rId4" cstate="print"/>
          <a:srcRect/>
          <a:stretch>
            <a:fillRect/>
          </a:stretch>
        </p:blipFill>
        <p:spPr bwMode="auto">
          <a:xfrm>
            <a:off x="533400" y="2667000"/>
            <a:ext cx="7162800" cy="2173288"/>
          </a:xfrm>
          <a:prstGeom prst="rect">
            <a:avLst/>
          </a:prstGeom>
          <a:noFill/>
          <a:ln w="9525">
            <a:noFill/>
            <a:miter lim="800000"/>
            <a:headEnd/>
            <a:tailEnd/>
          </a:ln>
        </p:spPr>
      </p:pic>
      <p:sp>
        <p:nvSpPr>
          <p:cNvPr id="726020" name="Slide Number Placeholder 3"/>
          <p:cNvSpPr>
            <a:spLocks noGrp="1"/>
          </p:cNvSpPr>
          <p:nvPr>
            <p:ph type="sldNum" sz="quarter" idx="12"/>
          </p:nvPr>
        </p:nvSpPr>
        <p:spPr>
          <a:noFill/>
        </p:spPr>
        <p:txBody>
          <a:bodyPr/>
          <a:lstStyle/>
          <a:p>
            <a:fld id="{3493F231-3537-493E-BE29-24C28E8D1AFC}" type="slidenum">
              <a:rPr lang="ar-SA" smtClean="0">
                <a:latin typeface="Arial" pitchFamily="34" charset="0"/>
                <a:cs typeface="Arial" pitchFamily="34" charset="0"/>
              </a:rPr>
              <a:pPr/>
              <a:t>701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42" name="Content Placeholder 2"/>
          <p:cNvSpPr>
            <a:spLocks noGrp="1"/>
          </p:cNvSpPr>
          <p:nvPr>
            <p:ph idx="1"/>
          </p:nvPr>
        </p:nvSpPr>
        <p:spPr>
          <a:xfrm>
            <a:off x="533400" y="228600"/>
            <a:ext cx="8229600" cy="4525963"/>
          </a:xfrm>
        </p:spPr>
        <p:txBody>
          <a:bodyPr/>
          <a:lstStyle/>
          <a:p>
            <a:pPr algn="l" rtl="0" eaLnBrk="1" hangingPunct="1">
              <a:buFontTx/>
              <a:buNone/>
            </a:pPr>
            <a:r>
              <a:rPr lang="en-US" sz="2800" smtClean="0"/>
              <a:t>Ex: Calculate the pH of a 0.20 </a:t>
            </a:r>
            <a:r>
              <a:rPr lang="en-US" sz="2800" i="1" smtClean="0"/>
              <a:t>M </a:t>
            </a:r>
            <a:r>
              <a:rPr lang="en-US" sz="2800" smtClean="0"/>
              <a:t>solution of HCN. (Refer to Table 16.2 or Appendix D for the value of </a:t>
            </a:r>
            <a:r>
              <a:rPr lang="en-US" sz="2800" i="1" smtClean="0"/>
              <a:t>K</a:t>
            </a:r>
            <a:r>
              <a:rPr lang="en-US" sz="2800" i="1" baseline="-25000" smtClean="0"/>
              <a:t>a</a:t>
            </a:r>
            <a:r>
              <a:rPr lang="en-US" sz="2800" smtClean="0"/>
              <a:t>.)</a:t>
            </a:r>
          </a:p>
          <a:p>
            <a:pPr algn="l" rtl="0" eaLnBrk="1" hangingPunct="1"/>
            <a:endParaRPr lang="en-US" sz="2800" smtClean="0"/>
          </a:p>
        </p:txBody>
      </p:sp>
      <p:pic>
        <p:nvPicPr>
          <p:cNvPr id="727043" name="Picture 16" descr="16"/>
          <p:cNvPicPr>
            <a:picLocks noChangeAspect="1" noChangeArrowheads="1"/>
          </p:cNvPicPr>
          <p:nvPr/>
        </p:nvPicPr>
        <p:blipFill>
          <a:blip r:embed="rId3" cstate="print"/>
          <a:srcRect/>
          <a:stretch>
            <a:fillRect/>
          </a:stretch>
        </p:blipFill>
        <p:spPr bwMode="auto">
          <a:xfrm>
            <a:off x="1752600" y="1752600"/>
            <a:ext cx="6019800" cy="2055813"/>
          </a:xfrm>
          <a:prstGeom prst="rect">
            <a:avLst/>
          </a:prstGeom>
          <a:noFill/>
          <a:ln w="9525">
            <a:noFill/>
            <a:miter lim="800000"/>
            <a:headEnd/>
            <a:tailEnd/>
          </a:ln>
        </p:spPr>
      </p:pic>
      <p:pic>
        <p:nvPicPr>
          <p:cNvPr id="727044" name="Picture 17" descr="16"/>
          <p:cNvPicPr>
            <a:picLocks noChangeAspect="1" noChangeArrowheads="1"/>
          </p:cNvPicPr>
          <p:nvPr/>
        </p:nvPicPr>
        <p:blipFill>
          <a:blip r:embed="rId4" cstate="print"/>
          <a:srcRect/>
          <a:stretch>
            <a:fillRect/>
          </a:stretch>
        </p:blipFill>
        <p:spPr bwMode="auto">
          <a:xfrm>
            <a:off x="457200" y="3962400"/>
            <a:ext cx="8153400" cy="1638300"/>
          </a:xfrm>
          <a:prstGeom prst="rect">
            <a:avLst/>
          </a:prstGeom>
          <a:noFill/>
          <a:ln w="9525">
            <a:noFill/>
            <a:miter lim="800000"/>
            <a:headEnd/>
            <a:tailEnd/>
          </a:ln>
        </p:spPr>
      </p:pic>
      <p:pic>
        <p:nvPicPr>
          <p:cNvPr id="727045" name="Picture 18" descr="16"/>
          <p:cNvPicPr>
            <a:picLocks noChangeAspect="1" noChangeArrowheads="1"/>
          </p:cNvPicPr>
          <p:nvPr/>
        </p:nvPicPr>
        <p:blipFill>
          <a:blip r:embed="rId5" cstate="print"/>
          <a:srcRect/>
          <a:stretch>
            <a:fillRect/>
          </a:stretch>
        </p:blipFill>
        <p:spPr bwMode="auto">
          <a:xfrm>
            <a:off x="1981200" y="5772150"/>
            <a:ext cx="5486400" cy="1085850"/>
          </a:xfrm>
          <a:prstGeom prst="rect">
            <a:avLst/>
          </a:prstGeom>
          <a:noFill/>
          <a:ln w="9525">
            <a:noFill/>
            <a:miter lim="800000"/>
            <a:headEnd/>
            <a:tailEnd/>
          </a:ln>
        </p:spPr>
      </p:pic>
      <p:sp>
        <p:nvSpPr>
          <p:cNvPr id="727046" name="Slide Number Placeholder 5"/>
          <p:cNvSpPr>
            <a:spLocks noGrp="1"/>
          </p:cNvSpPr>
          <p:nvPr>
            <p:ph type="sldNum" sz="quarter" idx="12"/>
          </p:nvPr>
        </p:nvSpPr>
        <p:spPr>
          <a:noFill/>
        </p:spPr>
        <p:txBody>
          <a:bodyPr/>
          <a:lstStyle/>
          <a:p>
            <a:fld id="{939561A7-AE68-4AFB-A6B0-7AB694450302}" type="slidenum">
              <a:rPr lang="ar-SA" smtClean="0">
                <a:latin typeface="Arial" pitchFamily="34" charset="0"/>
                <a:cs typeface="Arial" pitchFamily="34" charset="0"/>
              </a:rPr>
              <a:pPr/>
              <a:t>702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8066" name="Picture 14" descr="16"/>
          <p:cNvPicPr>
            <a:picLocks noGrp="1" noChangeAspect="1" noChangeArrowheads="1"/>
          </p:cNvPicPr>
          <p:nvPr>
            <p:ph idx="1"/>
          </p:nvPr>
        </p:nvPicPr>
        <p:blipFill>
          <a:blip r:embed="rId3" cstate="print"/>
          <a:srcRect/>
          <a:stretch>
            <a:fillRect/>
          </a:stretch>
        </p:blipFill>
        <p:spPr>
          <a:xfrm>
            <a:off x="381000" y="685800"/>
            <a:ext cx="7620000" cy="3276600"/>
          </a:xfrm>
          <a:noFill/>
        </p:spPr>
      </p:pic>
      <p:pic>
        <p:nvPicPr>
          <p:cNvPr id="728067" name="Picture 16" descr="16"/>
          <p:cNvPicPr>
            <a:picLocks noChangeAspect="1" noChangeArrowheads="1"/>
          </p:cNvPicPr>
          <p:nvPr/>
        </p:nvPicPr>
        <p:blipFill>
          <a:blip r:embed="rId4" cstate="print"/>
          <a:srcRect/>
          <a:stretch>
            <a:fillRect/>
          </a:stretch>
        </p:blipFill>
        <p:spPr bwMode="auto">
          <a:xfrm>
            <a:off x="304800" y="4419600"/>
            <a:ext cx="7848600" cy="690563"/>
          </a:xfrm>
          <a:prstGeom prst="rect">
            <a:avLst/>
          </a:prstGeom>
          <a:noFill/>
          <a:ln w="9525">
            <a:noFill/>
            <a:miter lim="800000"/>
            <a:headEnd/>
            <a:tailEnd/>
          </a:ln>
        </p:spPr>
      </p:pic>
      <p:sp>
        <p:nvSpPr>
          <p:cNvPr id="728068" name="Slide Number Placeholder 3"/>
          <p:cNvSpPr>
            <a:spLocks noGrp="1"/>
          </p:cNvSpPr>
          <p:nvPr>
            <p:ph type="sldNum" sz="quarter" idx="12"/>
          </p:nvPr>
        </p:nvSpPr>
        <p:spPr>
          <a:noFill/>
        </p:spPr>
        <p:txBody>
          <a:bodyPr/>
          <a:lstStyle/>
          <a:p>
            <a:fld id="{A0098F98-459E-4FD2-9937-332E4305B393}" type="slidenum">
              <a:rPr lang="ar-SA" smtClean="0">
                <a:latin typeface="Arial" pitchFamily="34" charset="0"/>
                <a:cs typeface="Arial" pitchFamily="34" charset="0"/>
              </a:rPr>
              <a:pPr/>
              <a:t>703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090" name="Content Placeholder 2"/>
          <p:cNvSpPr>
            <a:spLocks noGrp="1"/>
          </p:cNvSpPr>
          <p:nvPr>
            <p:ph idx="1"/>
          </p:nvPr>
        </p:nvSpPr>
        <p:spPr>
          <a:xfrm>
            <a:off x="250825" y="188913"/>
            <a:ext cx="8229600" cy="4525962"/>
          </a:xfrm>
        </p:spPr>
        <p:txBody>
          <a:bodyPr/>
          <a:lstStyle/>
          <a:p>
            <a:pPr algn="l" rtl="0" eaLnBrk="1" hangingPunct="1">
              <a:buFontTx/>
              <a:buNone/>
            </a:pPr>
            <a:r>
              <a:rPr lang="en-US" sz="2800" smtClean="0"/>
              <a:t>Ex: Calculate the concentration of OH</a:t>
            </a:r>
            <a:r>
              <a:rPr lang="en-US" sz="2800" baseline="30000" smtClean="0"/>
              <a:t>– </a:t>
            </a:r>
            <a:r>
              <a:rPr lang="en-US" sz="2800" smtClean="0"/>
              <a:t>in a 0.15 M solution of NH</a:t>
            </a:r>
            <a:r>
              <a:rPr lang="en-US" sz="2800" baseline="-25000" smtClean="0"/>
              <a:t>3</a:t>
            </a:r>
            <a:r>
              <a:rPr lang="en-US" sz="2800" smtClean="0"/>
              <a:t>.</a:t>
            </a:r>
          </a:p>
          <a:p>
            <a:pPr algn="l" rtl="0" eaLnBrk="1" hangingPunct="1"/>
            <a:endParaRPr lang="en-US" sz="2800" smtClean="0"/>
          </a:p>
        </p:txBody>
      </p:sp>
      <p:pic>
        <p:nvPicPr>
          <p:cNvPr id="729091" name="Picture 16" descr="16"/>
          <p:cNvPicPr>
            <a:picLocks noChangeAspect="1" noChangeArrowheads="1"/>
          </p:cNvPicPr>
          <p:nvPr/>
        </p:nvPicPr>
        <p:blipFill>
          <a:blip r:embed="rId3" cstate="print"/>
          <a:srcRect/>
          <a:stretch>
            <a:fillRect/>
          </a:stretch>
        </p:blipFill>
        <p:spPr bwMode="auto">
          <a:xfrm>
            <a:off x="1403350" y="1196975"/>
            <a:ext cx="5791200" cy="1377950"/>
          </a:xfrm>
          <a:prstGeom prst="rect">
            <a:avLst/>
          </a:prstGeom>
          <a:noFill/>
          <a:ln w="9525">
            <a:noFill/>
            <a:miter lim="800000"/>
            <a:headEnd/>
            <a:tailEnd/>
          </a:ln>
        </p:spPr>
      </p:pic>
      <p:pic>
        <p:nvPicPr>
          <p:cNvPr id="729092" name="Picture 17" descr="16"/>
          <p:cNvPicPr>
            <a:picLocks noChangeAspect="1" noChangeArrowheads="1"/>
          </p:cNvPicPr>
          <p:nvPr/>
        </p:nvPicPr>
        <p:blipFill>
          <a:blip r:embed="rId4" cstate="print"/>
          <a:srcRect/>
          <a:stretch>
            <a:fillRect/>
          </a:stretch>
        </p:blipFill>
        <p:spPr bwMode="auto">
          <a:xfrm>
            <a:off x="611188" y="2636838"/>
            <a:ext cx="7086600" cy="1412875"/>
          </a:xfrm>
          <a:prstGeom prst="rect">
            <a:avLst/>
          </a:prstGeom>
          <a:noFill/>
          <a:ln w="9525">
            <a:noFill/>
            <a:miter lim="800000"/>
            <a:headEnd/>
            <a:tailEnd/>
          </a:ln>
        </p:spPr>
      </p:pic>
      <p:pic>
        <p:nvPicPr>
          <p:cNvPr id="729093" name="Picture 18" descr="16"/>
          <p:cNvPicPr>
            <a:picLocks noChangeAspect="1" noChangeArrowheads="1"/>
          </p:cNvPicPr>
          <p:nvPr/>
        </p:nvPicPr>
        <p:blipFill>
          <a:blip r:embed="rId5" cstate="print"/>
          <a:srcRect/>
          <a:stretch>
            <a:fillRect/>
          </a:stretch>
        </p:blipFill>
        <p:spPr bwMode="auto">
          <a:xfrm>
            <a:off x="838200" y="4038600"/>
            <a:ext cx="6553200" cy="2655888"/>
          </a:xfrm>
          <a:prstGeom prst="rect">
            <a:avLst/>
          </a:prstGeom>
          <a:noFill/>
          <a:ln w="9525">
            <a:noFill/>
            <a:miter lim="800000"/>
            <a:headEnd/>
            <a:tailEnd/>
          </a:ln>
        </p:spPr>
      </p:pic>
      <p:sp>
        <p:nvSpPr>
          <p:cNvPr id="729094" name="Slide Number Placeholder 5"/>
          <p:cNvSpPr>
            <a:spLocks noGrp="1"/>
          </p:cNvSpPr>
          <p:nvPr>
            <p:ph type="sldNum" sz="quarter" idx="12"/>
          </p:nvPr>
        </p:nvSpPr>
        <p:spPr>
          <a:noFill/>
        </p:spPr>
        <p:txBody>
          <a:bodyPr/>
          <a:lstStyle/>
          <a:p>
            <a:fld id="{6DC3C939-CE73-4914-8400-CFBE202BC5FD}" type="slidenum">
              <a:rPr lang="ar-SA" smtClean="0">
                <a:latin typeface="Arial" pitchFamily="34" charset="0"/>
                <a:cs typeface="Arial" pitchFamily="34" charset="0"/>
              </a:rPr>
              <a:pPr/>
              <a:t>704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114" name="Content Placeholder 2"/>
          <p:cNvSpPr>
            <a:spLocks noGrp="1"/>
          </p:cNvSpPr>
          <p:nvPr>
            <p:ph idx="1"/>
          </p:nvPr>
        </p:nvSpPr>
        <p:spPr>
          <a:xfrm>
            <a:off x="533400" y="381000"/>
            <a:ext cx="8229600" cy="4525963"/>
          </a:xfrm>
        </p:spPr>
        <p:txBody>
          <a:bodyPr/>
          <a:lstStyle/>
          <a:p>
            <a:pPr algn="l" rtl="0" eaLnBrk="1" hangingPunct="1">
              <a:buFontTx/>
              <a:buNone/>
            </a:pPr>
            <a:r>
              <a:rPr lang="en-US" smtClean="0"/>
              <a:t>Ex: Which of the following compounds should produce the highest pH as a 0.05 </a:t>
            </a:r>
            <a:r>
              <a:rPr lang="en-US" i="1" smtClean="0"/>
              <a:t>M </a:t>
            </a:r>
            <a:r>
              <a:rPr lang="en-US" smtClean="0"/>
              <a:t>solution: pyridine, methylamine, or nitrous acid?</a:t>
            </a:r>
          </a:p>
          <a:p>
            <a:pPr algn="l" rtl="0" eaLnBrk="1" hangingPunct="1">
              <a:buFontTx/>
              <a:buNone/>
            </a:pPr>
            <a:r>
              <a:rPr lang="en-US" b="1" i="1" smtClean="0"/>
              <a:t>Answer: </a:t>
            </a:r>
            <a:r>
              <a:rPr lang="en-US" smtClean="0"/>
              <a:t>methylamine (because it has the largest </a:t>
            </a:r>
            <a:r>
              <a:rPr lang="en-US" i="1" smtClean="0"/>
              <a:t>K</a:t>
            </a:r>
            <a:r>
              <a:rPr lang="en-US" i="1" baseline="-25000" smtClean="0"/>
              <a:t>b</a:t>
            </a:r>
            <a:r>
              <a:rPr lang="en-US" i="1" smtClean="0"/>
              <a:t> </a:t>
            </a:r>
            <a:r>
              <a:rPr lang="en-US" smtClean="0"/>
              <a:t>value of the two amine bases in the list</a:t>
            </a:r>
          </a:p>
        </p:txBody>
      </p:sp>
      <p:sp>
        <p:nvSpPr>
          <p:cNvPr id="3" name="Content Placeholder 2"/>
          <p:cNvSpPr txBox="1">
            <a:spLocks/>
          </p:cNvSpPr>
          <p:nvPr/>
        </p:nvSpPr>
        <p:spPr bwMode="auto">
          <a:xfrm>
            <a:off x="468313" y="4365625"/>
            <a:ext cx="8229600" cy="2174875"/>
          </a:xfrm>
          <a:prstGeom prst="rect">
            <a:avLst/>
          </a:prstGeom>
          <a:noFill/>
          <a:ln w="9525">
            <a:noFill/>
            <a:miter lim="800000"/>
            <a:headEnd/>
            <a:tailEnd/>
          </a:ln>
        </p:spPr>
        <p:txBody>
          <a:bodyPr/>
          <a:lstStyle/>
          <a:p>
            <a:pPr marL="342900" indent="-342900" algn="l" rtl="0">
              <a:spcBef>
                <a:spcPct val="20000"/>
              </a:spcBef>
              <a:defRPr/>
            </a:pPr>
            <a:r>
              <a:rPr lang="en-US" kern="0" dirty="0">
                <a:latin typeface="+mn-lt"/>
                <a:cs typeface="+mn-cs"/>
              </a:rPr>
              <a:t>Ex: The </a:t>
            </a:r>
            <a:r>
              <a:rPr lang="en-US" i="1" kern="0" dirty="0">
                <a:latin typeface="+mn-lt"/>
                <a:cs typeface="+mn-cs"/>
              </a:rPr>
              <a:t>Ka </a:t>
            </a:r>
            <a:r>
              <a:rPr lang="en-US" kern="0" dirty="0">
                <a:latin typeface="+mn-lt"/>
                <a:cs typeface="+mn-cs"/>
              </a:rPr>
              <a:t>for niacin is 1.5 × 10</a:t>
            </a:r>
            <a:r>
              <a:rPr lang="en-US" kern="0" baseline="30000" dirty="0">
                <a:latin typeface="+mn-lt"/>
                <a:cs typeface="+mn-cs"/>
              </a:rPr>
              <a:t>-5</a:t>
            </a:r>
            <a:r>
              <a:rPr lang="en-US" kern="0" dirty="0">
                <a:latin typeface="+mn-lt"/>
                <a:cs typeface="+mn-cs"/>
              </a:rPr>
              <a:t>. What is the pH of a 0.010 </a:t>
            </a:r>
            <a:r>
              <a:rPr lang="en-US" i="1" kern="0" dirty="0">
                <a:latin typeface="+mn-lt"/>
                <a:cs typeface="+mn-cs"/>
              </a:rPr>
              <a:t>M </a:t>
            </a:r>
            <a:r>
              <a:rPr lang="en-US" kern="0" dirty="0">
                <a:latin typeface="+mn-lt"/>
                <a:cs typeface="+mn-cs"/>
              </a:rPr>
              <a:t>solution of niacin?</a:t>
            </a:r>
          </a:p>
          <a:p>
            <a:pPr marL="342900" indent="-342900" algn="l" rtl="0">
              <a:spcBef>
                <a:spcPct val="20000"/>
              </a:spcBef>
              <a:defRPr/>
            </a:pPr>
            <a:r>
              <a:rPr lang="en-US" b="1" i="1" kern="0" dirty="0">
                <a:latin typeface="+mn-lt"/>
                <a:cs typeface="+mn-cs"/>
              </a:rPr>
              <a:t>Answer: </a:t>
            </a:r>
            <a:r>
              <a:rPr lang="en-US" kern="0" dirty="0">
                <a:latin typeface="+mn-lt"/>
                <a:cs typeface="+mn-cs"/>
              </a:rPr>
              <a:t>3.41</a:t>
            </a:r>
          </a:p>
          <a:p>
            <a:pPr marL="342900" indent="-342900" algn="l" rtl="0">
              <a:spcBef>
                <a:spcPct val="20000"/>
              </a:spcBef>
              <a:buFontTx/>
              <a:buChar char="•"/>
              <a:defRPr/>
            </a:pPr>
            <a:endParaRPr lang="en-US" kern="0" dirty="0">
              <a:latin typeface="+mn-lt"/>
              <a:cs typeface="+mn-cs"/>
            </a:endParaRPr>
          </a:p>
        </p:txBody>
      </p:sp>
      <p:sp>
        <p:nvSpPr>
          <p:cNvPr id="730116" name="Slide Number Placeholder 3"/>
          <p:cNvSpPr>
            <a:spLocks noGrp="1"/>
          </p:cNvSpPr>
          <p:nvPr>
            <p:ph type="sldNum" sz="quarter" idx="12"/>
          </p:nvPr>
        </p:nvSpPr>
        <p:spPr>
          <a:noFill/>
        </p:spPr>
        <p:txBody>
          <a:bodyPr/>
          <a:lstStyle/>
          <a:p>
            <a:fld id="{3F0DD5F7-B0C4-430E-9D9E-C85CD17F4826}" type="slidenum">
              <a:rPr lang="ar-SA" smtClean="0">
                <a:latin typeface="Arial" pitchFamily="34" charset="0"/>
                <a:cs typeface="Arial" pitchFamily="34" charset="0"/>
              </a:rPr>
              <a:pPr/>
              <a:t>705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1138" name="Content Placeholder 2"/>
          <p:cNvSpPr>
            <a:spLocks noGrp="1"/>
          </p:cNvSpPr>
          <p:nvPr>
            <p:ph idx="1"/>
          </p:nvPr>
        </p:nvSpPr>
        <p:spPr>
          <a:xfrm>
            <a:off x="457200" y="533400"/>
            <a:ext cx="8686800" cy="4525963"/>
          </a:xfrm>
        </p:spPr>
        <p:txBody>
          <a:bodyPr/>
          <a:lstStyle/>
          <a:p>
            <a:pPr algn="l" rtl="0" eaLnBrk="1" hangingPunct="1">
              <a:buFontTx/>
              <a:buNone/>
            </a:pPr>
            <a:r>
              <a:rPr lang="en-US" smtClean="0"/>
              <a:t>Ex: Calculate:</a:t>
            </a:r>
          </a:p>
          <a:p>
            <a:pPr algn="l" rtl="0" eaLnBrk="1" hangingPunct="1">
              <a:buFontTx/>
              <a:buNone/>
            </a:pPr>
            <a:r>
              <a:rPr lang="en-US" smtClean="0"/>
              <a:t> </a:t>
            </a:r>
            <a:r>
              <a:rPr lang="en-US" b="1" smtClean="0"/>
              <a:t>(a) </a:t>
            </a:r>
            <a:r>
              <a:rPr lang="en-US" smtClean="0"/>
              <a:t>the base-dissociation constant, </a:t>
            </a:r>
            <a:r>
              <a:rPr lang="en-US" i="1" smtClean="0"/>
              <a:t>K</a:t>
            </a:r>
            <a:r>
              <a:rPr lang="en-US" i="1" baseline="-25000" smtClean="0"/>
              <a:t>b</a:t>
            </a:r>
            <a:r>
              <a:rPr lang="en-US" smtClean="0"/>
              <a:t>, for the fluoride ion (F</a:t>
            </a:r>
            <a:r>
              <a:rPr lang="en-US" baseline="30000" smtClean="0"/>
              <a:t>–</a:t>
            </a:r>
            <a:r>
              <a:rPr lang="en-US" smtClean="0"/>
              <a:t>);</a:t>
            </a:r>
          </a:p>
          <a:p>
            <a:pPr algn="l" rtl="0" eaLnBrk="1" hangingPunct="1">
              <a:buFontTx/>
              <a:buNone/>
            </a:pPr>
            <a:r>
              <a:rPr lang="en-US" smtClean="0"/>
              <a:t> </a:t>
            </a:r>
            <a:r>
              <a:rPr lang="en-US" b="1" smtClean="0"/>
              <a:t>(b) </a:t>
            </a:r>
            <a:r>
              <a:rPr lang="en-US" smtClean="0"/>
              <a:t>the aciddissociation constant, </a:t>
            </a:r>
            <a:r>
              <a:rPr lang="en-US" i="1" smtClean="0"/>
              <a:t>K</a:t>
            </a:r>
            <a:r>
              <a:rPr lang="en-US" i="1" baseline="-25000" smtClean="0"/>
              <a:t>a</a:t>
            </a:r>
            <a:r>
              <a:rPr lang="en-US" smtClean="0"/>
              <a:t>, for the ammonium ion (NH</a:t>
            </a:r>
            <a:r>
              <a:rPr lang="en-US" baseline="-25000" smtClean="0"/>
              <a:t>4</a:t>
            </a:r>
            <a:r>
              <a:rPr lang="en-US" baseline="30000" smtClean="0"/>
              <a:t>+</a:t>
            </a:r>
            <a:r>
              <a:rPr lang="en-US" smtClean="0"/>
              <a:t>).</a:t>
            </a:r>
          </a:p>
          <a:p>
            <a:pPr algn="l" rtl="0" eaLnBrk="1" hangingPunct="1"/>
            <a:endParaRPr lang="en-US" smtClean="0"/>
          </a:p>
        </p:txBody>
      </p:sp>
      <p:pic>
        <p:nvPicPr>
          <p:cNvPr id="731139" name="Picture 13" descr="16"/>
          <p:cNvPicPr>
            <a:picLocks noChangeAspect="1" noChangeArrowheads="1"/>
          </p:cNvPicPr>
          <p:nvPr/>
        </p:nvPicPr>
        <p:blipFill>
          <a:blip r:embed="rId3" cstate="print"/>
          <a:srcRect/>
          <a:stretch>
            <a:fillRect/>
          </a:stretch>
        </p:blipFill>
        <p:spPr bwMode="auto">
          <a:xfrm>
            <a:off x="755650" y="3213100"/>
            <a:ext cx="6858000" cy="1185863"/>
          </a:xfrm>
          <a:prstGeom prst="rect">
            <a:avLst/>
          </a:prstGeom>
          <a:noFill/>
          <a:ln w="9525">
            <a:noFill/>
            <a:miter lim="800000"/>
            <a:headEnd/>
            <a:tailEnd/>
          </a:ln>
        </p:spPr>
      </p:pic>
      <p:pic>
        <p:nvPicPr>
          <p:cNvPr id="731140" name="Picture 14" descr="16"/>
          <p:cNvPicPr>
            <a:picLocks noChangeAspect="1" noChangeArrowheads="1"/>
          </p:cNvPicPr>
          <p:nvPr/>
        </p:nvPicPr>
        <p:blipFill>
          <a:blip r:embed="rId4" cstate="print"/>
          <a:srcRect/>
          <a:stretch>
            <a:fillRect/>
          </a:stretch>
        </p:blipFill>
        <p:spPr bwMode="auto">
          <a:xfrm>
            <a:off x="755650" y="4724400"/>
            <a:ext cx="7467600" cy="1346200"/>
          </a:xfrm>
          <a:prstGeom prst="rect">
            <a:avLst/>
          </a:prstGeom>
          <a:noFill/>
          <a:ln w="9525">
            <a:noFill/>
            <a:miter lim="800000"/>
            <a:headEnd/>
            <a:tailEnd/>
          </a:ln>
        </p:spPr>
      </p:pic>
      <p:sp>
        <p:nvSpPr>
          <p:cNvPr id="731141" name="Slide Number Placeholder 4"/>
          <p:cNvSpPr>
            <a:spLocks noGrp="1"/>
          </p:cNvSpPr>
          <p:nvPr>
            <p:ph type="sldNum" sz="quarter" idx="12"/>
          </p:nvPr>
        </p:nvSpPr>
        <p:spPr>
          <a:noFill/>
        </p:spPr>
        <p:txBody>
          <a:bodyPr/>
          <a:lstStyle/>
          <a:p>
            <a:fld id="{9A8F73D0-19AA-4468-8DCF-F901274C5921}" type="slidenum">
              <a:rPr lang="ar-SA" smtClean="0">
                <a:latin typeface="Arial" pitchFamily="34" charset="0"/>
                <a:cs typeface="Arial" pitchFamily="34" charset="0"/>
              </a:rPr>
              <a:pPr/>
              <a:t>706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288" y="188913"/>
            <a:ext cx="8229600" cy="5943600"/>
          </a:xfrm>
        </p:spPr>
        <p:txBody>
          <a:bodyPr rtlCol="0">
            <a:noAutofit/>
          </a:bodyPr>
          <a:lstStyle/>
          <a:p>
            <a:pPr marL="457200" indent="-457200" algn="l" rtl="0" eaLnBrk="1" fontAlgn="auto" hangingPunct="1">
              <a:spcAft>
                <a:spcPts val="0"/>
              </a:spcAft>
              <a:buFont typeface="Arial" pitchFamily="34" charset="0"/>
              <a:buNone/>
              <a:defRPr/>
            </a:pPr>
            <a:r>
              <a:rPr lang="en-US" sz="2400" dirty="0" smtClean="0"/>
              <a:t>Ex: (a) Which of the following anions has the largest base-dissociation constant: NO</a:t>
            </a:r>
            <a:r>
              <a:rPr lang="en-US" sz="2400" baseline="-25000" dirty="0" smtClean="0"/>
              <a:t>2</a:t>
            </a:r>
            <a:r>
              <a:rPr lang="en-US" sz="2400" baseline="30000" dirty="0" smtClean="0"/>
              <a:t>–</a:t>
            </a:r>
            <a:r>
              <a:rPr lang="en-US" sz="2400" dirty="0" smtClean="0"/>
              <a:t>, PO</a:t>
            </a:r>
            <a:r>
              <a:rPr lang="en-US" sz="2400" baseline="-25000" dirty="0" smtClean="0"/>
              <a:t>4</a:t>
            </a:r>
            <a:r>
              <a:rPr lang="en-US" sz="2400" baseline="30000" dirty="0" smtClean="0"/>
              <a:t>3–</a:t>
            </a:r>
            <a:r>
              <a:rPr lang="en-US" sz="2400" dirty="0" smtClean="0"/>
              <a:t>, or N</a:t>
            </a:r>
            <a:r>
              <a:rPr lang="en-US" sz="2400" baseline="-25000" dirty="0" smtClean="0"/>
              <a:t>3</a:t>
            </a:r>
            <a:r>
              <a:rPr lang="en-US" sz="2400" baseline="30000" dirty="0" smtClean="0"/>
              <a:t>–</a:t>
            </a:r>
            <a:r>
              <a:rPr lang="en-US" sz="2400" dirty="0" smtClean="0"/>
              <a:t>? </a:t>
            </a:r>
          </a:p>
          <a:p>
            <a:pPr marL="457200" indent="-457200" algn="l" rtl="0" eaLnBrk="1" fontAlgn="auto" hangingPunct="1">
              <a:spcAft>
                <a:spcPts val="0"/>
              </a:spcAft>
              <a:buFont typeface="Arial" pitchFamily="34" charset="0"/>
              <a:buNone/>
              <a:defRPr/>
            </a:pPr>
            <a:r>
              <a:rPr lang="en-US" sz="2400" b="1" dirty="0" smtClean="0"/>
              <a:t>(b) </a:t>
            </a:r>
            <a:r>
              <a:rPr lang="en-US" sz="2400" dirty="0" smtClean="0"/>
              <a:t>The base </a:t>
            </a:r>
            <a:r>
              <a:rPr lang="en-US" sz="2400" dirty="0" err="1" smtClean="0"/>
              <a:t>quinoline</a:t>
            </a:r>
            <a:r>
              <a:rPr lang="en-US" sz="2400" dirty="0" smtClean="0"/>
              <a:t> has the following structure:</a:t>
            </a:r>
          </a:p>
          <a:p>
            <a:pPr marL="457200" indent="-457200" algn="l" rtl="0" eaLnBrk="1" fontAlgn="auto" hangingPunct="1">
              <a:spcAft>
                <a:spcPts val="0"/>
              </a:spcAft>
              <a:buFont typeface="Arial" pitchFamily="34" charset="0"/>
              <a:buNone/>
              <a:defRPr/>
            </a:pPr>
            <a:endParaRPr lang="en-US" sz="2400" dirty="0" smtClean="0"/>
          </a:p>
          <a:p>
            <a:pPr marL="457200" indent="-457200" algn="l" rtl="0" eaLnBrk="1" fontAlgn="auto" hangingPunct="1">
              <a:spcAft>
                <a:spcPts val="0"/>
              </a:spcAft>
              <a:buFont typeface="Arial" pitchFamily="34" charset="0"/>
              <a:buNone/>
              <a:defRPr/>
            </a:pPr>
            <a:endParaRPr lang="en-US" sz="2400" dirty="0" smtClean="0"/>
          </a:p>
          <a:p>
            <a:pPr marL="457200" indent="-457200" algn="l" rtl="0" eaLnBrk="1" fontAlgn="auto" hangingPunct="1">
              <a:spcAft>
                <a:spcPts val="0"/>
              </a:spcAft>
              <a:buFont typeface="Arial" pitchFamily="34" charset="0"/>
              <a:buNone/>
              <a:defRPr/>
            </a:pPr>
            <a:endParaRPr lang="en-US" sz="2400" dirty="0" smtClean="0"/>
          </a:p>
          <a:p>
            <a:pPr marL="457200" indent="-457200" algn="l" rtl="0" eaLnBrk="1" fontAlgn="auto" hangingPunct="1">
              <a:spcAft>
                <a:spcPts val="0"/>
              </a:spcAft>
              <a:buFont typeface="Arial" pitchFamily="34" charset="0"/>
              <a:buNone/>
              <a:defRPr/>
            </a:pPr>
            <a:endParaRPr lang="en-US" sz="2400" dirty="0" smtClean="0"/>
          </a:p>
          <a:p>
            <a:pPr marL="457200" indent="-457200" algn="l" rtl="0" eaLnBrk="1" fontAlgn="auto" hangingPunct="1">
              <a:spcAft>
                <a:spcPts val="0"/>
              </a:spcAft>
              <a:buFont typeface="Arial" pitchFamily="34" charset="0"/>
              <a:buNone/>
              <a:defRPr/>
            </a:pPr>
            <a:endParaRPr lang="en-US" sz="2400" dirty="0" smtClean="0"/>
          </a:p>
          <a:p>
            <a:pPr marL="457200" indent="-457200" algn="l" rtl="0" eaLnBrk="1" fontAlgn="auto" hangingPunct="1">
              <a:spcAft>
                <a:spcPts val="0"/>
              </a:spcAft>
              <a:buFont typeface="Arial" pitchFamily="34" charset="0"/>
              <a:buNone/>
              <a:defRPr/>
            </a:pPr>
            <a:r>
              <a:rPr lang="en-US" sz="2400" dirty="0" smtClean="0"/>
              <a:t>Its conjugate acid is listed in handbooks as having a </a:t>
            </a:r>
            <a:r>
              <a:rPr lang="en-US" sz="2400" dirty="0" err="1" smtClean="0"/>
              <a:t>p</a:t>
            </a:r>
            <a:r>
              <a:rPr lang="en-US" sz="2400" i="1" dirty="0" err="1" smtClean="0"/>
              <a:t>K</a:t>
            </a:r>
            <a:r>
              <a:rPr lang="en-US" sz="2400" i="1" baseline="-25000" dirty="0" err="1" smtClean="0"/>
              <a:t>a</a:t>
            </a:r>
            <a:r>
              <a:rPr lang="en-US" sz="2400" i="1" dirty="0" smtClean="0"/>
              <a:t> </a:t>
            </a:r>
            <a:r>
              <a:rPr lang="en-US" sz="2400" dirty="0" smtClean="0"/>
              <a:t>of 4.90. What is the base dissociation constant for </a:t>
            </a:r>
            <a:r>
              <a:rPr lang="en-US" sz="2400" dirty="0" err="1" smtClean="0"/>
              <a:t>quinoline</a:t>
            </a:r>
            <a:r>
              <a:rPr lang="en-US" sz="2400" dirty="0" smtClean="0"/>
              <a:t>?</a:t>
            </a:r>
          </a:p>
          <a:p>
            <a:pPr marL="457200" indent="-457200" algn="l" rtl="0" eaLnBrk="1" fontAlgn="auto" hangingPunct="1">
              <a:spcAft>
                <a:spcPts val="0"/>
              </a:spcAft>
              <a:buFont typeface="Arial" pitchFamily="34" charset="0"/>
              <a:buNone/>
              <a:defRPr/>
            </a:pPr>
            <a:endParaRPr lang="en-US" sz="2400" dirty="0" smtClean="0"/>
          </a:p>
          <a:p>
            <a:pPr marL="457200" indent="-457200" algn="l" rtl="0" eaLnBrk="1" fontAlgn="auto" hangingPunct="1">
              <a:spcAft>
                <a:spcPts val="0"/>
              </a:spcAft>
              <a:buFont typeface="Arial" pitchFamily="34" charset="0"/>
              <a:buNone/>
              <a:defRPr/>
            </a:pPr>
            <a:r>
              <a:rPr lang="en-US" sz="2400" b="1" i="1" dirty="0" smtClean="0"/>
              <a:t>Answers: </a:t>
            </a:r>
            <a:r>
              <a:rPr lang="en-US" sz="2400" b="1" dirty="0" smtClean="0"/>
              <a:t>(a) </a:t>
            </a:r>
            <a:r>
              <a:rPr lang="en-US" sz="2400" dirty="0" smtClean="0"/>
              <a:t>PO</a:t>
            </a:r>
            <a:r>
              <a:rPr lang="en-US" sz="2400" baseline="-25000" dirty="0" smtClean="0"/>
              <a:t>4</a:t>
            </a:r>
            <a:r>
              <a:rPr lang="en-US" sz="2400" baseline="30000" dirty="0" smtClean="0"/>
              <a:t>3–</a:t>
            </a:r>
            <a:r>
              <a:rPr lang="en-US" sz="2400" dirty="0" smtClean="0"/>
              <a:t> (</a:t>
            </a:r>
            <a:r>
              <a:rPr lang="en-US" sz="2400" i="1" dirty="0" smtClean="0"/>
              <a:t>K</a:t>
            </a:r>
            <a:r>
              <a:rPr lang="en-US" sz="2400" i="1" baseline="-25000" dirty="0" smtClean="0"/>
              <a:t>b</a:t>
            </a:r>
            <a:r>
              <a:rPr lang="en-US" sz="2400" dirty="0" smtClean="0"/>
              <a:t> = 2.4 × 10</a:t>
            </a:r>
            <a:r>
              <a:rPr lang="en-US" sz="2400" baseline="30000" dirty="0" smtClean="0"/>
              <a:t>-2</a:t>
            </a:r>
            <a:r>
              <a:rPr lang="en-US" sz="2400" dirty="0" smtClean="0"/>
              <a:t>), </a:t>
            </a:r>
          </a:p>
          <a:p>
            <a:pPr marL="457200" indent="-457200" algn="l" rtl="0" eaLnBrk="1" fontAlgn="auto" hangingPunct="1">
              <a:spcAft>
                <a:spcPts val="0"/>
              </a:spcAft>
              <a:buFont typeface="Arial" pitchFamily="34" charset="0"/>
              <a:buNone/>
              <a:defRPr/>
            </a:pPr>
            <a:r>
              <a:rPr lang="en-US" sz="2400" b="1" dirty="0" smtClean="0"/>
              <a:t>                  (b) </a:t>
            </a:r>
            <a:r>
              <a:rPr lang="en-US" sz="2400" dirty="0" smtClean="0"/>
              <a:t>7.9 × 10</a:t>
            </a:r>
            <a:r>
              <a:rPr lang="en-US" sz="2400" baseline="30000" dirty="0" smtClean="0"/>
              <a:t>-10</a:t>
            </a:r>
          </a:p>
          <a:p>
            <a:pPr algn="l" rtl="0" eaLnBrk="1" fontAlgn="auto" hangingPunct="1">
              <a:spcAft>
                <a:spcPts val="0"/>
              </a:spcAft>
              <a:defRPr/>
            </a:pPr>
            <a:endParaRPr lang="en-US" sz="2400" dirty="0" smtClean="0"/>
          </a:p>
        </p:txBody>
      </p:sp>
      <p:pic>
        <p:nvPicPr>
          <p:cNvPr id="732163" name="Picture 12" descr="16"/>
          <p:cNvPicPr>
            <a:picLocks noChangeAspect="1" noChangeArrowheads="1"/>
          </p:cNvPicPr>
          <p:nvPr/>
        </p:nvPicPr>
        <p:blipFill>
          <a:blip r:embed="rId3" cstate="print"/>
          <a:srcRect/>
          <a:stretch>
            <a:fillRect/>
          </a:stretch>
        </p:blipFill>
        <p:spPr bwMode="auto">
          <a:xfrm>
            <a:off x="2895600" y="1989138"/>
            <a:ext cx="2193925" cy="1446212"/>
          </a:xfrm>
          <a:prstGeom prst="rect">
            <a:avLst/>
          </a:prstGeom>
          <a:noFill/>
          <a:ln w="9525">
            <a:noFill/>
            <a:miter lim="800000"/>
            <a:headEnd/>
            <a:tailEnd/>
          </a:ln>
        </p:spPr>
      </p:pic>
      <p:sp>
        <p:nvSpPr>
          <p:cNvPr id="732164" name="Slide Number Placeholder 3"/>
          <p:cNvSpPr>
            <a:spLocks noGrp="1"/>
          </p:cNvSpPr>
          <p:nvPr>
            <p:ph type="sldNum" sz="quarter" idx="12"/>
          </p:nvPr>
        </p:nvSpPr>
        <p:spPr>
          <a:noFill/>
        </p:spPr>
        <p:txBody>
          <a:bodyPr/>
          <a:lstStyle/>
          <a:p>
            <a:fld id="{F396C8B7-0C22-428C-83B3-AC3FA9429E09}" type="slidenum">
              <a:rPr lang="ar-SA" smtClean="0">
                <a:latin typeface="Arial" pitchFamily="34" charset="0"/>
                <a:cs typeface="Arial" pitchFamily="34" charset="0"/>
              </a:rPr>
              <a:pPr/>
              <a:t>707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186" name="Rectangle 2"/>
          <p:cNvSpPr>
            <a:spLocks noGrp="1" noChangeArrowheads="1"/>
          </p:cNvSpPr>
          <p:nvPr>
            <p:ph type="title"/>
          </p:nvPr>
        </p:nvSpPr>
        <p:spPr>
          <a:xfrm>
            <a:off x="179388" y="274638"/>
            <a:ext cx="8964612" cy="2925762"/>
          </a:xfrm>
        </p:spPr>
        <p:txBody>
          <a:bodyPr/>
          <a:lstStyle/>
          <a:p>
            <a:pPr algn="l" rtl="0"/>
            <a:r>
              <a:rPr lang="en-US" sz="4000" smtClean="0"/>
              <a:t>Which pair of compounds will form a buffer solution when dissolved in water in equimolar amounts?</a:t>
            </a:r>
          </a:p>
        </p:txBody>
      </p:sp>
      <p:sp>
        <p:nvSpPr>
          <p:cNvPr id="733187" name="Rectangle 3"/>
          <p:cNvSpPr>
            <a:spLocks noGrp="1" noChangeArrowheads="1"/>
          </p:cNvSpPr>
          <p:nvPr>
            <p:ph type="body" idx="1"/>
          </p:nvPr>
        </p:nvSpPr>
        <p:spPr>
          <a:xfrm>
            <a:off x="1066800" y="3581400"/>
            <a:ext cx="7620000" cy="2544763"/>
          </a:xfrm>
        </p:spPr>
        <p:txBody>
          <a:bodyPr/>
          <a:lstStyle/>
          <a:p>
            <a:pPr marL="609600" indent="-609600" algn="l" rtl="0">
              <a:buFontTx/>
              <a:buAutoNum type="alphaLcPeriod"/>
            </a:pPr>
            <a:r>
              <a:rPr lang="en-US" smtClean="0"/>
              <a:t>HCl  and KCl</a:t>
            </a:r>
          </a:p>
          <a:p>
            <a:pPr marL="609600" indent="-609600" algn="l" rtl="0">
              <a:buFontTx/>
              <a:buAutoNum type="alphaLcPeriod"/>
            </a:pPr>
            <a:r>
              <a:rPr lang="en-US" smtClean="0"/>
              <a:t>HNO</a:t>
            </a:r>
            <a:r>
              <a:rPr lang="en-US" baseline="-25000" smtClean="0"/>
              <a:t>3</a:t>
            </a:r>
            <a:r>
              <a:rPr lang="en-US" smtClean="0"/>
              <a:t> and NaNO</a:t>
            </a:r>
            <a:r>
              <a:rPr lang="en-US" baseline="-25000" smtClean="0"/>
              <a:t>3</a:t>
            </a:r>
            <a:endParaRPr lang="en-US" smtClean="0"/>
          </a:p>
          <a:p>
            <a:pPr marL="609600" indent="-609600" algn="l" rtl="0">
              <a:buFontTx/>
              <a:buAutoNum type="alphaLcPeriod"/>
            </a:pPr>
            <a:r>
              <a:rPr lang="en-US" smtClean="0"/>
              <a:t>HCl and NH</a:t>
            </a:r>
            <a:r>
              <a:rPr lang="en-US" baseline="-25000" smtClean="0"/>
              <a:t>4</a:t>
            </a:r>
            <a:r>
              <a:rPr lang="en-US" smtClean="0"/>
              <a:t>Cl</a:t>
            </a:r>
          </a:p>
          <a:p>
            <a:pPr marL="609600" indent="-609600" algn="l" rtl="0">
              <a:buFontTx/>
              <a:buAutoNum type="alphaLcPeriod"/>
            </a:pPr>
            <a:r>
              <a:rPr lang="en-US" smtClean="0">
                <a:solidFill>
                  <a:srgbClr val="FF0000"/>
                </a:solidFill>
              </a:rPr>
              <a:t>NH</a:t>
            </a:r>
            <a:r>
              <a:rPr lang="en-US" baseline="-25000" smtClean="0">
                <a:solidFill>
                  <a:srgbClr val="FF0000"/>
                </a:solidFill>
              </a:rPr>
              <a:t>3</a:t>
            </a:r>
            <a:r>
              <a:rPr lang="en-US" smtClean="0">
                <a:solidFill>
                  <a:srgbClr val="FF0000"/>
                </a:solidFill>
              </a:rPr>
              <a:t> and NH</a:t>
            </a:r>
            <a:r>
              <a:rPr lang="en-US" baseline="-25000" smtClean="0">
                <a:solidFill>
                  <a:srgbClr val="FF0000"/>
                </a:solidFill>
              </a:rPr>
              <a:t>4</a:t>
            </a:r>
            <a:r>
              <a:rPr lang="en-US" smtClean="0">
                <a:solidFill>
                  <a:srgbClr val="FF0000"/>
                </a:solidFill>
              </a:rPr>
              <a:t>Cl</a:t>
            </a:r>
          </a:p>
        </p:txBody>
      </p:sp>
      <p:sp>
        <p:nvSpPr>
          <p:cNvPr id="733188" name="Slide Number Placeholder 3"/>
          <p:cNvSpPr>
            <a:spLocks noGrp="1"/>
          </p:cNvSpPr>
          <p:nvPr>
            <p:ph type="sldNum" sz="quarter" idx="12"/>
          </p:nvPr>
        </p:nvSpPr>
        <p:spPr>
          <a:noFill/>
        </p:spPr>
        <p:txBody>
          <a:bodyPr/>
          <a:lstStyle/>
          <a:p>
            <a:fld id="{B9E000FC-8DF7-475A-8695-8EA834421F1E}" type="slidenum">
              <a:rPr lang="ar-SA" smtClean="0">
                <a:latin typeface="Arial" pitchFamily="34" charset="0"/>
                <a:cs typeface="Arial" pitchFamily="34" charset="0"/>
              </a:rPr>
              <a:pPr/>
              <a:t>708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10" name="Rectangle 2"/>
          <p:cNvSpPr>
            <a:spLocks noGrp="1" noChangeArrowheads="1"/>
          </p:cNvSpPr>
          <p:nvPr>
            <p:ph type="title"/>
          </p:nvPr>
        </p:nvSpPr>
        <p:spPr>
          <a:xfrm>
            <a:off x="395288" y="260350"/>
            <a:ext cx="8305800" cy="3078163"/>
          </a:xfrm>
        </p:spPr>
        <p:txBody>
          <a:bodyPr/>
          <a:lstStyle/>
          <a:p>
            <a:pPr algn="l" rtl="0"/>
            <a:r>
              <a:rPr lang="en-US" sz="4000" smtClean="0"/>
              <a:t>The K</a:t>
            </a:r>
            <a:r>
              <a:rPr lang="en-US" sz="4000" baseline="-25000" smtClean="0"/>
              <a:t>a</a:t>
            </a:r>
            <a:r>
              <a:rPr lang="en-US" sz="4000" smtClean="0"/>
              <a:t> of HCN is 4.9 x 10</a:t>
            </a:r>
            <a:r>
              <a:rPr lang="en-US" sz="4000" baseline="30000" smtClean="0"/>
              <a:t>-10</a:t>
            </a:r>
            <a:r>
              <a:rPr lang="en-US" sz="4000" smtClean="0"/>
              <a:t>.  What is the pH of a buffer solution that is 0.100 M in both HCN and KCN?</a:t>
            </a:r>
          </a:p>
        </p:txBody>
      </p:sp>
      <p:sp>
        <p:nvSpPr>
          <p:cNvPr id="734211" name="Rectangle 3"/>
          <p:cNvSpPr>
            <a:spLocks noGrp="1" noChangeArrowheads="1"/>
          </p:cNvSpPr>
          <p:nvPr>
            <p:ph type="body" idx="1"/>
          </p:nvPr>
        </p:nvSpPr>
        <p:spPr>
          <a:xfrm>
            <a:off x="1143000" y="3810000"/>
            <a:ext cx="7620000" cy="2667000"/>
          </a:xfrm>
        </p:spPr>
        <p:txBody>
          <a:bodyPr/>
          <a:lstStyle/>
          <a:p>
            <a:pPr marL="609600" indent="-609600" algn="l" rtl="0">
              <a:buFontTx/>
              <a:buAutoNum type="alphaLcPeriod"/>
            </a:pPr>
            <a:r>
              <a:rPr lang="en-US" smtClean="0"/>
              <a:t>4.7</a:t>
            </a:r>
          </a:p>
          <a:p>
            <a:pPr marL="609600" indent="-609600" algn="l" rtl="0">
              <a:buFontTx/>
              <a:buAutoNum type="alphaLcPeriod"/>
            </a:pPr>
            <a:r>
              <a:rPr lang="en-US" smtClean="0"/>
              <a:t>7.0</a:t>
            </a:r>
          </a:p>
          <a:p>
            <a:pPr marL="609600" indent="-609600" algn="l" rtl="0">
              <a:buFontTx/>
              <a:buAutoNum type="alphaLcPeriod"/>
            </a:pPr>
            <a:r>
              <a:rPr lang="en-US" smtClean="0">
                <a:solidFill>
                  <a:srgbClr val="FF0000"/>
                </a:solidFill>
              </a:rPr>
              <a:t>9.3</a:t>
            </a:r>
          </a:p>
          <a:p>
            <a:pPr marL="609600" indent="-609600" algn="l" rtl="0">
              <a:buFontTx/>
              <a:buAutoNum type="alphaLcPeriod"/>
            </a:pPr>
            <a:r>
              <a:rPr lang="en-US" smtClean="0"/>
              <a:t>14.0</a:t>
            </a:r>
          </a:p>
        </p:txBody>
      </p:sp>
      <p:sp>
        <p:nvSpPr>
          <p:cNvPr id="734212" name="Slide Number Placeholder 3"/>
          <p:cNvSpPr>
            <a:spLocks noGrp="1"/>
          </p:cNvSpPr>
          <p:nvPr>
            <p:ph type="sldNum" sz="quarter" idx="12"/>
          </p:nvPr>
        </p:nvSpPr>
        <p:spPr>
          <a:noFill/>
        </p:spPr>
        <p:txBody>
          <a:bodyPr/>
          <a:lstStyle/>
          <a:p>
            <a:fld id="{F0F9AC4A-97DB-4EBF-B00D-0CBEEE9A5E74}" type="slidenum">
              <a:rPr lang="ar-SA" smtClean="0">
                <a:latin typeface="Arial" pitchFamily="34" charset="0"/>
                <a:cs typeface="Arial" pitchFamily="34" charset="0"/>
              </a:rPr>
              <a:pPr/>
              <a:t>709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457200" y="0"/>
            <a:ext cx="8229600" cy="560388"/>
          </a:xfrm>
        </p:spPr>
        <p:txBody>
          <a:bodyPr/>
          <a:lstStyle/>
          <a:p>
            <a:pPr eaLnBrk="1" hangingPunct="1"/>
            <a:r>
              <a:rPr lang="en-US" smtClean="0"/>
              <a:t>Limiting Reactants and Yields</a:t>
            </a:r>
          </a:p>
        </p:txBody>
      </p:sp>
      <p:sp>
        <p:nvSpPr>
          <p:cNvPr id="32772" name="Rectangle 3"/>
          <p:cNvSpPr>
            <a:spLocks noGrp="1" noChangeArrowheads="1"/>
          </p:cNvSpPr>
          <p:nvPr>
            <p:ph idx="1"/>
          </p:nvPr>
        </p:nvSpPr>
        <p:spPr>
          <a:xfrm>
            <a:off x="0" y="476250"/>
            <a:ext cx="9144000" cy="4525963"/>
          </a:xfrm>
        </p:spPr>
        <p:txBody>
          <a:bodyPr/>
          <a:lstStyle/>
          <a:p>
            <a:pPr marL="285750" indent="-285750" algn="ctr" rtl="0" eaLnBrk="1" hangingPunct="1">
              <a:spcAft>
                <a:spcPct val="20000"/>
              </a:spcAft>
              <a:buFont typeface="Wingdings" pitchFamily="2" charset="2"/>
              <a:buNone/>
              <a:defRPr/>
            </a:pPr>
            <a:r>
              <a:rPr lang="en-US" sz="2800" dirty="0" smtClean="0">
                <a:solidFill>
                  <a:schemeClr val="tx2"/>
                </a:solidFill>
              </a:rPr>
              <a:t>A     +     B   </a:t>
            </a:r>
            <a:r>
              <a:rPr lang="en-US" sz="2800" dirty="0" smtClean="0">
                <a:solidFill>
                  <a:schemeClr val="tx2"/>
                </a:solidFill>
                <a:sym typeface="Symbol" pitchFamily="18" charset="2"/>
              </a:rPr>
              <a:t></a:t>
            </a:r>
            <a:r>
              <a:rPr lang="en-US" sz="2800" dirty="0" smtClean="0">
                <a:solidFill>
                  <a:schemeClr val="tx2"/>
                </a:solidFill>
              </a:rPr>
              <a:t>   C</a:t>
            </a:r>
          </a:p>
          <a:p>
            <a:pPr marL="628650" lvl="1" indent="-228600" algn="l" rtl="0" eaLnBrk="1" hangingPunct="1">
              <a:spcAft>
                <a:spcPct val="20000"/>
              </a:spcAft>
              <a:buFont typeface="Wingdings" pitchFamily="2" charset="2"/>
              <a:buNone/>
              <a:defRPr/>
            </a:pPr>
            <a:r>
              <a:rPr lang="en-US" dirty="0" err="1" smtClean="0">
                <a:solidFill>
                  <a:schemeClr val="tx2"/>
                </a:solidFill>
              </a:rPr>
              <a:t>Stoichiometric</a:t>
            </a:r>
            <a:r>
              <a:rPr lang="en-US" dirty="0" smtClean="0">
                <a:solidFill>
                  <a:schemeClr val="tx2"/>
                </a:solidFill>
              </a:rPr>
              <a:t> Molar ratio A:B  =  1 : 1  =  1.0</a:t>
            </a:r>
          </a:p>
          <a:p>
            <a:pPr marL="628650" lvl="1" indent="-228600" algn="l" rtl="0" eaLnBrk="1" hangingPunct="1">
              <a:spcAft>
                <a:spcPct val="20000"/>
              </a:spcAft>
              <a:buFont typeface="Wingdings" pitchFamily="2" charset="2"/>
              <a:buNone/>
              <a:defRPr/>
            </a:pPr>
            <a:r>
              <a:rPr lang="en-US" dirty="0" smtClean="0">
                <a:solidFill>
                  <a:schemeClr val="tx2"/>
                </a:solidFill>
              </a:rPr>
              <a:t>Moles actually used:  A  =  0.20, B  =  0.12 mol</a:t>
            </a:r>
          </a:p>
          <a:p>
            <a:pPr marL="628650" lvl="1" indent="-228600" algn="l" rtl="0" eaLnBrk="1" hangingPunct="1">
              <a:spcAft>
                <a:spcPct val="20000"/>
              </a:spcAft>
              <a:buFont typeface="Wingdings" pitchFamily="2" charset="2"/>
              <a:buNone/>
              <a:defRPr/>
            </a:pPr>
            <a:r>
              <a:rPr lang="en-US" dirty="0" smtClean="0">
                <a:solidFill>
                  <a:schemeClr val="tx2"/>
                </a:solidFill>
              </a:rPr>
              <a:t>Ratio of Moles actually used (A/B):</a:t>
            </a:r>
          </a:p>
          <a:p>
            <a:pPr marL="628650" lvl="1" indent="-228600" algn="l" rtl="0" eaLnBrk="1" hangingPunct="1">
              <a:spcAft>
                <a:spcPct val="20000"/>
              </a:spcAft>
              <a:buFont typeface="Wingdings" pitchFamily="2" charset="2"/>
              <a:buNone/>
              <a:defRPr/>
            </a:pPr>
            <a:r>
              <a:rPr lang="en-US" dirty="0" smtClean="0">
                <a:solidFill>
                  <a:schemeClr val="tx2"/>
                </a:solidFill>
              </a:rPr>
              <a:t>                  0.20 / 0.12 = 1.67</a:t>
            </a:r>
          </a:p>
          <a:p>
            <a:pPr marL="628650" lvl="1" indent="-228600" algn="l" rtl="0" eaLnBrk="1" hangingPunct="1">
              <a:spcAft>
                <a:spcPct val="20000"/>
              </a:spcAft>
              <a:buFont typeface="Wingdings" pitchFamily="2" charset="2"/>
              <a:buNone/>
              <a:defRPr/>
            </a:pPr>
            <a:r>
              <a:rPr lang="en-US" dirty="0" smtClean="0">
                <a:solidFill>
                  <a:schemeClr val="tx2"/>
                </a:solidFill>
              </a:rPr>
              <a:t>The ratio of A:B is greater  than 1.00</a:t>
            </a:r>
          </a:p>
          <a:p>
            <a:pPr marL="628650" lvl="1" indent="-228600" algn="l" rtl="0" eaLnBrk="1" hangingPunct="1">
              <a:spcAft>
                <a:spcPct val="20000"/>
              </a:spcAft>
              <a:buFont typeface="Wingdings" pitchFamily="2" charset="2"/>
              <a:buNone/>
              <a:defRPr/>
            </a:pPr>
            <a:r>
              <a:rPr lang="en-US" dirty="0" smtClean="0">
                <a:solidFill>
                  <a:schemeClr val="tx2"/>
                </a:solidFill>
              </a:rPr>
              <a:t>              </a:t>
            </a:r>
            <a:r>
              <a:rPr lang="en-US" dirty="0" smtClean="0">
                <a:solidFill>
                  <a:srgbClr val="00B0F0"/>
                </a:solidFill>
              </a:rPr>
              <a:t>A is in excess </a:t>
            </a:r>
            <a:r>
              <a:rPr lang="en-US" dirty="0" smtClean="0">
                <a:solidFill>
                  <a:schemeClr val="tx2"/>
                </a:solidFill>
              </a:rPr>
              <a:t>and </a:t>
            </a:r>
            <a:r>
              <a:rPr lang="en-US" dirty="0" smtClean="0">
                <a:solidFill>
                  <a:srgbClr val="FF0000"/>
                </a:solidFill>
              </a:rPr>
              <a:t>B is limiting</a:t>
            </a:r>
          </a:p>
          <a:p>
            <a:pPr marL="404813" lvl="1" indent="-4763" algn="l" rtl="0" eaLnBrk="1" hangingPunct="1">
              <a:spcAft>
                <a:spcPct val="20000"/>
              </a:spcAft>
              <a:buFont typeface="Wingdings" pitchFamily="2" charset="2"/>
              <a:buNone/>
              <a:defRPr/>
            </a:pPr>
            <a:r>
              <a:rPr lang="en-US" dirty="0" smtClean="0">
                <a:solidFill>
                  <a:schemeClr val="tx2"/>
                </a:solidFill>
              </a:rPr>
              <a:t>Only 0.12 moles of the 0.2 moles of  “A”  would be required to react with the 0.12 moles of B</a:t>
            </a:r>
          </a:p>
          <a:p>
            <a:pPr marL="628650" lvl="1" indent="-228600" algn="l" rtl="0" eaLnBrk="1" hangingPunct="1">
              <a:spcAft>
                <a:spcPct val="20000"/>
              </a:spcAft>
              <a:buFont typeface="Wingdings" pitchFamily="2" charset="2"/>
              <a:buNone/>
              <a:defRPr/>
            </a:pPr>
            <a:r>
              <a:rPr lang="en-US" dirty="0" smtClean="0">
                <a:solidFill>
                  <a:schemeClr val="tx2"/>
                </a:solidFill>
              </a:rPr>
              <a:t>The reaction would have a theoretical yield of: </a:t>
            </a:r>
          </a:p>
          <a:p>
            <a:pPr marL="628650" lvl="1" indent="-228600" algn="l" rtl="0" eaLnBrk="1" hangingPunct="1">
              <a:spcAft>
                <a:spcPct val="20000"/>
              </a:spcAft>
              <a:buFont typeface="Wingdings" pitchFamily="2" charset="2"/>
              <a:buNone/>
              <a:defRPr/>
            </a:pPr>
            <a:r>
              <a:rPr lang="en-US" dirty="0" smtClean="0">
                <a:solidFill>
                  <a:schemeClr val="tx2"/>
                </a:solidFill>
              </a:rPr>
              <a:t> 0.12 moles of  “C”     (Molar Ratio of B:C  =  1:1)</a:t>
            </a:r>
          </a:p>
        </p:txBody>
      </p:sp>
      <p:cxnSp>
        <p:nvCxnSpPr>
          <p:cNvPr id="11" name="Straight Connector 10"/>
          <p:cNvCxnSpPr>
            <a:cxnSpLocks noChangeShapeType="1"/>
          </p:cNvCxnSpPr>
          <p:nvPr/>
        </p:nvCxnSpPr>
        <p:spPr bwMode="auto">
          <a:xfrm rot="5400000">
            <a:off x="5810250" y="1762125"/>
            <a:ext cx="1828800" cy="1447800"/>
          </a:xfrm>
          <a:prstGeom prst="line">
            <a:avLst/>
          </a:prstGeom>
          <a:noFill/>
          <a:ln w="28575" algn="ctr">
            <a:solidFill>
              <a:srgbClr val="00B0F0"/>
            </a:solidFill>
            <a:round/>
            <a:headEnd/>
            <a:tailEnd type="triangle" w="med" len="med"/>
          </a:ln>
        </p:spPr>
      </p:cxnSp>
      <p:sp>
        <p:nvSpPr>
          <p:cNvPr id="203781" name="Slide Number Placeholder 7"/>
          <p:cNvSpPr>
            <a:spLocks noGrp="1"/>
          </p:cNvSpPr>
          <p:nvPr>
            <p:ph type="sldNum" sz="quarter" idx="12"/>
          </p:nvPr>
        </p:nvSpPr>
        <p:spPr>
          <a:xfrm>
            <a:off x="0" y="6381750"/>
            <a:ext cx="2133600" cy="476250"/>
          </a:xfrm>
          <a:noFill/>
        </p:spPr>
        <p:txBody>
          <a:bodyPr/>
          <a:lstStyle/>
          <a:p>
            <a:fld id="{AFB35940-620D-4C67-8A47-E6B47DCD6232}" type="slidenum">
              <a:rPr lang="ar-SA" smtClean="0">
                <a:latin typeface="Arial" pitchFamily="34" charset="0"/>
                <a:cs typeface="Arial" pitchFamily="34" charset="0"/>
              </a:rPr>
              <a:pPr/>
              <a:t>71</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2772">
                                            <p:txEl>
                                              <p:pRg st="0" end="0"/>
                                            </p:txEl>
                                          </p:spTgt>
                                        </p:tgtEl>
                                        <p:attrNameLst>
                                          <p:attrName>style.visibility</p:attrName>
                                        </p:attrNameLst>
                                      </p:cBhvr>
                                      <p:to>
                                        <p:strVal val="visible"/>
                                      </p:to>
                                    </p:set>
                                    <p:animEffect transition="in" filter="diamond(in)">
                                      <p:cBhvr>
                                        <p:cTn id="7" dur="500"/>
                                        <p:tgtEl>
                                          <p:spTgt spid="3277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2772">
                                            <p:txEl>
                                              <p:pRg st="1" end="1"/>
                                            </p:txEl>
                                          </p:spTgt>
                                        </p:tgtEl>
                                        <p:attrNameLst>
                                          <p:attrName>style.visibility</p:attrName>
                                        </p:attrNameLst>
                                      </p:cBhvr>
                                      <p:to>
                                        <p:strVal val="visible"/>
                                      </p:to>
                                    </p:set>
                                    <p:animEffect transition="in" filter="diamond(in)">
                                      <p:cBhvr>
                                        <p:cTn id="12" dur="500"/>
                                        <p:tgtEl>
                                          <p:spTgt spid="3277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2772">
                                            <p:txEl>
                                              <p:pRg st="2" end="2"/>
                                            </p:txEl>
                                          </p:spTgt>
                                        </p:tgtEl>
                                        <p:attrNameLst>
                                          <p:attrName>style.visibility</p:attrName>
                                        </p:attrNameLst>
                                      </p:cBhvr>
                                      <p:to>
                                        <p:strVal val="visible"/>
                                      </p:to>
                                    </p:set>
                                    <p:animEffect transition="in" filter="diamond(in)">
                                      <p:cBhvr>
                                        <p:cTn id="17" dur="500"/>
                                        <p:tgtEl>
                                          <p:spTgt spid="3277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2772">
                                            <p:txEl>
                                              <p:pRg st="3" end="3"/>
                                            </p:txEl>
                                          </p:spTgt>
                                        </p:tgtEl>
                                        <p:attrNameLst>
                                          <p:attrName>style.visibility</p:attrName>
                                        </p:attrNameLst>
                                      </p:cBhvr>
                                      <p:to>
                                        <p:strVal val="visible"/>
                                      </p:to>
                                    </p:set>
                                    <p:animEffect transition="in" filter="diamond(in)">
                                      <p:cBhvr>
                                        <p:cTn id="22" dur="500"/>
                                        <p:tgtEl>
                                          <p:spTgt spid="3277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2772">
                                            <p:txEl>
                                              <p:pRg st="4" end="4"/>
                                            </p:txEl>
                                          </p:spTgt>
                                        </p:tgtEl>
                                        <p:attrNameLst>
                                          <p:attrName>style.visibility</p:attrName>
                                        </p:attrNameLst>
                                      </p:cBhvr>
                                      <p:to>
                                        <p:strVal val="visible"/>
                                      </p:to>
                                    </p:set>
                                    <p:animEffect transition="in" filter="diamond(in)">
                                      <p:cBhvr>
                                        <p:cTn id="27" dur="500"/>
                                        <p:tgtEl>
                                          <p:spTgt spid="3277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32772">
                                            <p:txEl>
                                              <p:pRg st="5" end="5"/>
                                            </p:txEl>
                                          </p:spTgt>
                                        </p:tgtEl>
                                        <p:attrNameLst>
                                          <p:attrName>style.visibility</p:attrName>
                                        </p:attrNameLst>
                                      </p:cBhvr>
                                      <p:to>
                                        <p:strVal val="visible"/>
                                      </p:to>
                                    </p:set>
                                    <p:animEffect transition="in" filter="diamond(in)">
                                      <p:cBhvr>
                                        <p:cTn id="32" dur="500"/>
                                        <p:tgtEl>
                                          <p:spTgt spid="3277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dissolv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32772">
                                            <p:txEl>
                                              <p:pRg st="6" end="6"/>
                                            </p:txEl>
                                          </p:spTgt>
                                        </p:tgtEl>
                                        <p:attrNameLst>
                                          <p:attrName>style.visibility</p:attrName>
                                        </p:attrNameLst>
                                      </p:cBhvr>
                                      <p:to>
                                        <p:strVal val="visible"/>
                                      </p:to>
                                    </p:set>
                                    <p:animEffect transition="in" filter="diamond(in)">
                                      <p:cBhvr>
                                        <p:cTn id="42" dur="500"/>
                                        <p:tgtEl>
                                          <p:spTgt spid="32772">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32772">
                                            <p:txEl>
                                              <p:pRg st="7" end="7"/>
                                            </p:txEl>
                                          </p:spTgt>
                                        </p:tgtEl>
                                        <p:attrNameLst>
                                          <p:attrName>style.visibility</p:attrName>
                                        </p:attrNameLst>
                                      </p:cBhvr>
                                      <p:to>
                                        <p:strVal val="visible"/>
                                      </p:to>
                                    </p:set>
                                    <p:animEffect transition="in" filter="diamond(in)">
                                      <p:cBhvr>
                                        <p:cTn id="47" dur="500"/>
                                        <p:tgtEl>
                                          <p:spTgt spid="32772">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nodeType="clickEffect">
                                  <p:stCondLst>
                                    <p:cond delay="0"/>
                                  </p:stCondLst>
                                  <p:childTnLst>
                                    <p:set>
                                      <p:cBhvr>
                                        <p:cTn id="51" dur="1" fill="hold">
                                          <p:stCondLst>
                                            <p:cond delay="0"/>
                                          </p:stCondLst>
                                        </p:cTn>
                                        <p:tgtEl>
                                          <p:spTgt spid="32772">
                                            <p:txEl>
                                              <p:pRg st="8" end="8"/>
                                            </p:txEl>
                                          </p:spTgt>
                                        </p:tgtEl>
                                        <p:attrNameLst>
                                          <p:attrName>style.visibility</p:attrName>
                                        </p:attrNameLst>
                                      </p:cBhvr>
                                      <p:to>
                                        <p:strVal val="visible"/>
                                      </p:to>
                                    </p:set>
                                    <p:animEffect transition="in" filter="diamond(in)">
                                      <p:cBhvr>
                                        <p:cTn id="52" dur="500"/>
                                        <p:tgtEl>
                                          <p:spTgt spid="32772">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ntr" presetSubtype="16" fill="hold" nodeType="clickEffect">
                                  <p:stCondLst>
                                    <p:cond delay="0"/>
                                  </p:stCondLst>
                                  <p:childTnLst>
                                    <p:set>
                                      <p:cBhvr>
                                        <p:cTn id="56" dur="1" fill="hold">
                                          <p:stCondLst>
                                            <p:cond delay="0"/>
                                          </p:stCondLst>
                                        </p:cTn>
                                        <p:tgtEl>
                                          <p:spTgt spid="32772">
                                            <p:txEl>
                                              <p:pRg st="9" end="9"/>
                                            </p:txEl>
                                          </p:spTgt>
                                        </p:tgtEl>
                                        <p:attrNameLst>
                                          <p:attrName>style.visibility</p:attrName>
                                        </p:attrNameLst>
                                      </p:cBhvr>
                                      <p:to>
                                        <p:strVal val="visible"/>
                                      </p:to>
                                    </p:set>
                                    <p:animEffect transition="in" filter="diamond(in)">
                                      <p:cBhvr>
                                        <p:cTn id="57" dur="500"/>
                                        <p:tgtEl>
                                          <p:spTgt spid="3277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234" name="Rectangle 2"/>
          <p:cNvSpPr>
            <a:spLocks noGrp="1" noChangeArrowheads="1"/>
          </p:cNvSpPr>
          <p:nvPr>
            <p:ph type="title"/>
          </p:nvPr>
        </p:nvSpPr>
        <p:spPr>
          <a:xfrm>
            <a:off x="381000" y="274638"/>
            <a:ext cx="8763000" cy="3306762"/>
          </a:xfrm>
        </p:spPr>
        <p:txBody>
          <a:bodyPr/>
          <a:lstStyle/>
          <a:p>
            <a:pPr algn="l" rtl="0"/>
            <a:r>
              <a:rPr lang="en-US" smtClean="0"/>
              <a:t>The K</a:t>
            </a:r>
            <a:r>
              <a:rPr lang="en-US" baseline="-25000" smtClean="0"/>
              <a:t>a</a:t>
            </a:r>
            <a:r>
              <a:rPr lang="en-US" smtClean="0"/>
              <a:t> of HCN is 4.9 x 10</a:t>
            </a:r>
            <a:r>
              <a:rPr lang="en-US" baseline="30000" smtClean="0"/>
              <a:t>-10</a:t>
            </a:r>
            <a:r>
              <a:rPr lang="en-US" smtClean="0"/>
              <a:t>.  What is the pH of a buffer solution that is 0.100 M in HCN and 0.200 M in KCN?</a:t>
            </a:r>
          </a:p>
        </p:txBody>
      </p:sp>
      <p:sp>
        <p:nvSpPr>
          <p:cNvPr id="735235" name="Rectangle 3"/>
          <p:cNvSpPr>
            <a:spLocks noGrp="1" noChangeArrowheads="1"/>
          </p:cNvSpPr>
          <p:nvPr>
            <p:ph type="body" idx="1"/>
          </p:nvPr>
        </p:nvSpPr>
        <p:spPr>
          <a:xfrm>
            <a:off x="990600" y="3886200"/>
            <a:ext cx="7696200" cy="2590800"/>
          </a:xfrm>
        </p:spPr>
        <p:txBody>
          <a:bodyPr/>
          <a:lstStyle/>
          <a:p>
            <a:pPr marL="609600" indent="-609600" algn="l" rtl="0">
              <a:buFontTx/>
              <a:buAutoNum type="alphaLcPeriod"/>
            </a:pPr>
            <a:r>
              <a:rPr lang="en-US" smtClean="0"/>
              <a:t>7.0</a:t>
            </a:r>
          </a:p>
          <a:p>
            <a:pPr marL="609600" indent="-609600" algn="l" rtl="0">
              <a:buFontTx/>
              <a:buAutoNum type="alphaLcPeriod"/>
            </a:pPr>
            <a:r>
              <a:rPr lang="en-US" smtClean="0"/>
              <a:t>9.0</a:t>
            </a:r>
          </a:p>
          <a:p>
            <a:pPr marL="609600" indent="-609600" algn="l" rtl="0">
              <a:buFontTx/>
              <a:buAutoNum type="alphaLcPeriod"/>
            </a:pPr>
            <a:r>
              <a:rPr lang="en-US" smtClean="0"/>
              <a:t>9.3</a:t>
            </a:r>
          </a:p>
          <a:p>
            <a:pPr marL="609600" indent="-609600" algn="l" rtl="0">
              <a:buFontTx/>
              <a:buAutoNum type="alphaLcPeriod"/>
            </a:pPr>
            <a:r>
              <a:rPr lang="en-US" smtClean="0">
                <a:solidFill>
                  <a:srgbClr val="FF0000"/>
                </a:solidFill>
              </a:rPr>
              <a:t>9.6</a:t>
            </a:r>
          </a:p>
        </p:txBody>
      </p:sp>
      <p:sp>
        <p:nvSpPr>
          <p:cNvPr id="735236" name="Slide Number Placeholder 3"/>
          <p:cNvSpPr>
            <a:spLocks noGrp="1"/>
          </p:cNvSpPr>
          <p:nvPr>
            <p:ph type="sldNum" sz="quarter" idx="12"/>
          </p:nvPr>
        </p:nvSpPr>
        <p:spPr>
          <a:noFill/>
        </p:spPr>
        <p:txBody>
          <a:bodyPr/>
          <a:lstStyle/>
          <a:p>
            <a:fld id="{A2945FC8-9359-4D70-8E84-A1C5B1986762}" type="slidenum">
              <a:rPr lang="ar-SA" smtClean="0">
                <a:latin typeface="Arial" pitchFamily="34" charset="0"/>
                <a:cs typeface="Arial" pitchFamily="34" charset="0"/>
              </a:rPr>
              <a:pPr/>
              <a:t>710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258" name="Rectangle 2"/>
          <p:cNvSpPr>
            <a:spLocks noGrp="1" noChangeArrowheads="1"/>
          </p:cNvSpPr>
          <p:nvPr>
            <p:ph type="title"/>
          </p:nvPr>
        </p:nvSpPr>
        <p:spPr>
          <a:xfrm>
            <a:off x="0" y="260350"/>
            <a:ext cx="9159875" cy="3306763"/>
          </a:xfrm>
        </p:spPr>
        <p:txBody>
          <a:bodyPr/>
          <a:lstStyle/>
          <a:p>
            <a:pPr algn="l" rtl="0"/>
            <a:r>
              <a:rPr lang="en-US" sz="4000" smtClean="0"/>
              <a:t>The K</a:t>
            </a:r>
            <a:r>
              <a:rPr lang="en-US" sz="4000" baseline="-25000" smtClean="0"/>
              <a:t>a</a:t>
            </a:r>
            <a:r>
              <a:rPr lang="en-US" sz="4000" smtClean="0"/>
              <a:t> of HCN is 4.9 x 10</a:t>
            </a:r>
            <a:r>
              <a:rPr lang="en-US" sz="4000" baseline="30000" smtClean="0"/>
              <a:t>-10</a:t>
            </a:r>
            <a:r>
              <a:rPr lang="en-US" sz="4000" smtClean="0"/>
              <a:t>.  What is the pH of a buffer solution that is 1.00 M in HCN and 0.100 M in KCN?</a:t>
            </a:r>
          </a:p>
        </p:txBody>
      </p:sp>
      <p:sp>
        <p:nvSpPr>
          <p:cNvPr id="736259" name="Rectangle 3"/>
          <p:cNvSpPr>
            <a:spLocks noGrp="1" noChangeArrowheads="1"/>
          </p:cNvSpPr>
          <p:nvPr>
            <p:ph type="body" idx="1"/>
          </p:nvPr>
        </p:nvSpPr>
        <p:spPr>
          <a:xfrm>
            <a:off x="990600" y="3810000"/>
            <a:ext cx="7772400" cy="2667000"/>
          </a:xfrm>
        </p:spPr>
        <p:txBody>
          <a:bodyPr/>
          <a:lstStyle/>
          <a:p>
            <a:pPr marL="609600" indent="-609600" algn="l" rtl="0">
              <a:buFontTx/>
              <a:buAutoNum type="alphaLcPeriod"/>
            </a:pPr>
            <a:r>
              <a:rPr lang="en-US" smtClean="0"/>
              <a:t>7.0</a:t>
            </a:r>
          </a:p>
          <a:p>
            <a:pPr marL="609600" indent="-609600" algn="l" rtl="0">
              <a:buFontTx/>
              <a:buAutoNum type="alphaLcPeriod"/>
            </a:pPr>
            <a:r>
              <a:rPr lang="en-US" smtClean="0">
                <a:solidFill>
                  <a:srgbClr val="FF0000"/>
                </a:solidFill>
              </a:rPr>
              <a:t>8.3</a:t>
            </a:r>
          </a:p>
          <a:p>
            <a:pPr marL="609600" indent="-609600" algn="l" rtl="0">
              <a:buFontTx/>
              <a:buAutoNum type="alphaLcPeriod"/>
            </a:pPr>
            <a:r>
              <a:rPr lang="en-US" smtClean="0"/>
              <a:t>9.0</a:t>
            </a:r>
          </a:p>
          <a:p>
            <a:pPr marL="609600" indent="-609600" algn="l" rtl="0">
              <a:buFontTx/>
              <a:buAutoNum type="alphaLcPeriod"/>
            </a:pPr>
            <a:r>
              <a:rPr lang="en-US" smtClean="0"/>
              <a:t>9.3</a:t>
            </a:r>
          </a:p>
        </p:txBody>
      </p:sp>
      <p:sp>
        <p:nvSpPr>
          <p:cNvPr id="736260" name="Slide Number Placeholder 3"/>
          <p:cNvSpPr>
            <a:spLocks noGrp="1"/>
          </p:cNvSpPr>
          <p:nvPr>
            <p:ph type="sldNum" sz="quarter" idx="12"/>
          </p:nvPr>
        </p:nvSpPr>
        <p:spPr>
          <a:noFill/>
        </p:spPr>
        <p:txBody>
          <a:bodyPr/>
          <a:lstStyle/>
          <a:p>
            <a:fld id="{FE301D7B-E71A-4867-8557-A8BD4D840B9F}" type="slidenum">
              <a:rPr lang="ar-SA" smtClean="0">
                <a:latin typeface="Arial" pitchFamily="34" charset="0"/>
                <a:cs typeface="Arial" pitchFamily="34" charset="0"/>
              </a:rPr>
              <a:pPr/>
              <a:t>711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Text Box 3"/>
          <p:cNvSpPr txBox="1">
            <a:spLocks noChangeArrowheads="1"/>
          </p:cNvSpPr>
          <p:nvPr/>
        </p:nvSpPr>
        <p:spPr bwMode="auto">
          <a:xfrm>
            <a:off x="1116013" y="260350"/>
            <a:ext cx="7451725" cy="584200"/>
          </a:xfrm>
          <a:prstGeom prst="rect">
            <a:avLst/>
          </a:prstGeom>
          <a:noFill/>
          <a:ln w="9525">
            <a:noFill/>
            <a:miter lim="800000"/>
            <a:headEnd/>
            <a:tailEnd/>
          </a:ln>
        </p:spPr>
        <p:txBody>
          <a:bodyPr wrap="none">
            <a:spAutoFit/>
          </a:bodyPr>
          <a:lstStyle/>
          <a:p>
            <a:r>
              <a:rPr lang="en-US"/>
              <a:t>Do You Understand Limiting Reactants?</a:t>
            </a:r>
          </a:p>
        </p:txBody>
      </p:sp>
      <p:sp>
        <p:nvSpPr>
          <p:cNvPr id="204803" name="Text Box 5"/>
          <p:cNvSpPr txBox="1">
            <a:spLocks noChangeArrowheads="1"/>
          </p:cNvSpPr>
          <p:nvPr/>
        </p:nvSpPr>
        <p:spPr bwMode="auto">
          <a:xfrm>
            <a:off x="179388" y="836613"/>
            <a:ext cx="8640762" cy="831850"/>
          </a:xfrm>
          <a:prstGeom prst="rect">
            <a:avLst/>
          </a:prstGeom>
          <a:noFill/>
          <a:ln w="9525">
            <a:noFill/>
            <a:miter lim="800000"/>
            <a:headEnd/>
            <a:tailEnd/>
          </a:ln>
        </p:spPr>
        <p:txBody>
          <a:bodyPr>
            <a:spAutoFit/>
          </a:bodyPr>
          <a:lstStyle/>
          <a:p>
            <a:pPr algn="l">
              <a:spcBef>
                <a:spcPct val="50000"/>
              </a:spcBef>
            </a:pPr>
            <a:r>
              <a:rPr lang="en-US" sz="2400"/>
              <a:t>Ex: In one process, 124 g of Al are reacted with 601 g of Fe</a:t>
            </a:r>
            <a:r>
              <a:rPr lang="en-US" sz="2400" baseline="-25000"/>
              <a:t>2</a:t>
            </a:r>
            <a:r>
              <a:rPr lang="en-US" sz="2400"/>
              <a:t>O</a:t>
            </a:r>
            <a:r>
              <a:rPr lang="en-US" sz="2400" baseline="-25000"/>
              <a:t>3</a:t>
            </a:r>
            <a:endParaRPr lang="en-US" sz="2400"/>
          </a:p>
        </p:txBody>
      </p:sp>
      <p:grpSp>
        <p:nvGrpSpPr>
          <p:cNvPr id="204804" name="Group 6"/>
          <p:cNvGrpSpPr>
            <a:grpSpLocks/>
          </p:cNvGrpSpPr>
          <p:nvPr/>
        </p:nvGrpSpPr>
        <p:grpSpPr bwMode="auto">
          <a:xfrm>
            <a:off x="1292225" y="1763713"/>
            <a:ext cx="5624513" cy="584200"/>
            <a:chOff x="550" y="649"/>
            <a:chExt cx="3543" cy="368"/>
          </a:xfrm>
        </p:grpSpPr>
        <p:sp>
          <p:nvSpPr>
            <p:cNvPr id="204855" name="Text Box 7"/>
            <p:cNvSpPr txBox="1">
              <a:spLocks noChangeArrowheads="1"/>
            </p:cNvSpPr>
            <p:nvPr/>
          </p:nvSpPr>
          <p:spPr bwMode="auto">
            <a:xfrm>
              <a:off x="550" y="649"/>
              <a:ext cx="3543" cy="368"/>
            </a:xfrm>
            <a:prstGeom prst="rect">
              <a:avLst/>
            </a:prstGeom>
            <a:noFill/>
            <a:ln w="9525">
              <a:noFill/>
              <a:miter lim="800000"/>
              <a:headEnd/>
              <a:tailEnd/>
            </a:ln>
          </p:spPr>
          <p:txBody>
            <a:bodyPr wrap="none">
              <a:spAutoFit/>
            </a:bodyPr>
            <a:lstStyle/>
            <a:p>
              <a:r>
                <a:rPr lang="en-US"/>
                <a:t>2Al + Fe</a:t>
              </a:r>
              <a:r>
                <a:rPr lang="en-US" baseline="-25000"/>
                <a:t>2</a:t>
              </a:r>
              <a:r>
                <a:rPr lang="en-US"/>
                <a:t>O</a:t>
              </a:r>
              <a:r>
                <a:rPr lang="en-US" baseline="-25000"/>
                <a:t>3</a:t>
              </a:r>
              <a:r>
                <a:rPr lang="en-US"/>
                <a:t>          Al</a:t>
              </a:r>
              <a:r>
                <a:rPr lang="en-US" baseline="-25000"/>
                <a:t>2</a:t>
              </a:r>
              <a:r>
                <a:rPr lang="en-US"/>
                <a:t>O</a:t>
              </a:r>
              <a:r>
                <a:rPr lang="en-US" baseline="-25000"/>
                <a:t>3</a:t>
              </a:r>
              <a:r>
                <a:rPr lang="en-US"/>
                <a:t> + 2Fe</a:t>
              </a:r>
            </a:p>
          </p:txBody>
        </p:sp>
        <p:sp>
          <p:nvSpPr>
            <p:cNvPr id="204856" name="Line 8"/>
            <p:cNvSpPr>
              <a:spLocks noChangeShapeType="1"/>
            </p:cNvSpPr>
            <p:nvPr/>
          </p:nvSpPr>
          <p:spPr bwMode="auto">
            <a:xfrm>
              <a:off x="2112" y="800"/>
              <a:ext cx="432" cy="0"/>
            </a:xfrm>
            <a:prstGeom prst="line">
              <a:avLst/>
            </a:prstGeom>
            <a:noFill/>
            <a:ln w="25400">
              <a:solidFill>
                <a:schemeClr val="accent2"/>
              </a:solidFill>
              <a:round/>
              <a:headEnd/>
              <a:tailEnd type="triangle" w="med" len="med"/>
            </a:ln>
          </p:spPr>
          <p:txBody>
            <a:bodyPr/>
            <a:lstStyle/>
            <a:p>
              <a:endParaRPr lang="en-US"/>
            </a:p>
          </p:txBody>
        </p:sp>
      </p:grpSp>
      <p:sp>
        <p:nvSpPr>
          <p:cNvPr id="204805" name="Text Box 9"/>
          <p:cNvSpPr txBox="1">
            <a:spLocks noChangeArrowheads="1"/>
          </p:cNvSpPr>
          <p:nvPr/>
        </p:nvSpPr>
        <p:spPr bwMode="auto">
          <a:xfrm>
            <a:off x="773113" y="2232025"/>
            <a:ext cx="6705600" cy="584200"/>
          </a:xfrm>
          <a:prstGeom prst="rect">
            <a:avLst/>
          </a:prstGeom>
          <a:noFill/>
          <a:ln w="9525">
            <a:noFill/>
            <a:miter lim="800000"/>
            <a:headEnd/>
            <a:tailEnd/>
          </a:ln>
        </p:spPr>
        <p:txBody>
          <a:bodyPr wrap="none">
            <a:spAutoFit/>
          </a:bodyPr>
          <a:lstStyle/>
          <a:p>
            <a:r>
              <a:rPr lang="en-US"/>
              <a:t>Calculate the mass of Al</a:t>
            </a:r>
            <a:r>
              <a:rPr lang="en-US" baseline="-25000"/>
              <a:t>2</a:t>
            </a:r>
            <a:r>
              <a:rPr lang="en-US"/>
              <a:t>O</a:t>
            </a:r>
            <a:r>
              <a:rPr lang="en-US" baseline="-25000"/>
              <a:t>3</a:t>
            </a:r>
            <a:r>
              <a:rPr lang="en-US"/>
              <a:t> formed.</a:t>
            </a:r>
          </a:p>
        </p:txBody>
      </p:sp>
      <p:grpSp>
        <p:nvGrpSpPr>
          <p:cNvPr id="3" name="Group 30"/>
          <p:cNvGrpSpPr>
            <a:grpSpLocks/>
          </p:cNvGrpSpPr>
          <p:nvPr/>
        </p:nvGrpSpPr>
        <p:grpSpPr bwMode="auto">
          <a:xfrm>
            <a:off x="69850" y="2819400"/>
            <a:ext cx="9147175" cy="1460500"/>
            <a:chOff x="44" y="1776"/>
            <a:chExt cx="5762" cy="920"/>
          </a:xfrm>
        </p:grpSpPr>
        <p:grpSp>
          <p:nvGrpSpPr>
            <p:cNvPr id="204838" name="Group 20"/>
            <p:cNvGrpSpPr>
              <a:grpSpLocks/>
            </p:cNvGrpSpPr>
            <p:nvPr/>
          </p:nvGrpSpPr>
          <p:grpSpPr bwMode="auto">
            <a:xfrm>
              <a:off x="48" y="1776"/>
              <a:ext cx="5758" cy="288"/>
              <a:chOff x="48" y="1776"/>
              <a:chExt cx="5758" cy="288"/>
            </a:xfrm>
          </p:grpSpPr>
          <p:sp>
            <p:nvSpPr>
              <p:cNvPr id="204848" name="Text Box 11"/>
              <p:cNvSpPr txBox="1">
                <a:spLocks noChangeArrowheads="1"/>
              </p:cNvSpPr>
              <p:nvPr/>
            </p:nvSpPr>
            <p:spPr bwMode="auto">
              <a:xfrm>
                <a:off x="48" y="1776"/>
                <a:ext cx="447" cy="288"/>
              </a:xfrm>
              <a:prstGeom prst="rect">
                <a:avLst/>
              </a:prstGeom>
              <a:noFill/>
              <a:ln w="9525">
                <a:noFill/>
                <a:miter lim="800000"/>
                <a:headEnd/>
                <a:tailEnd/>
              </a:ln>
            </p:spPr>
            <p:txBody>
              <a:bodyPr wrap="none">
                <a:spAutoFit/>
              </a:bodyPr>
              <a:lstStyle/>
              <a:p>
                <a:r>
                  <a:rPr lang="en-US" sz="2400"/>
                  <a:t>g Al</a:t>
                </a:r>
              </a:p>
            </p:txBody>
          </p:sp>
          <p:sp>
            <p:nvSpPr>
              <p:cNvPr id="204849" name="Text Box 12"/>
              <p:cNvSpPr txBox="1">
                <a:spLocks noChangeArrowheads="1"/>
              </p:cNvSpPr>
              <p:nvPr/>
            </p:nvSpPr>
            <p:spPr bwMode="auto">
              <a:xfrm>
                <a:off x="1004" y="1776"/>
                <a:ext cx="650" cy="288"/>
              </a:xfrm>
              <a:prstGeom prst="rect">
                <a:avLst/>
              </a:prstGeom>
              <a:noFill/>
              <a:ln w="9525">
                <a:noFill/>
                <a:miter lim="800000"/>
                <a:headEnd/>
                <a:tailEnd/>
              </a:ln>
            </p:spPr>
            <p:txBody>
              <a:bodyPr wrap="none">
                <a:spAutoFit/>
              </a:bodyPr>
              <a:lstStyle/>
              <a:p>
                <a:r>
                  <a:rPr lang="en-US" sz="2400"/>
                  <a:t>mol Al</a:t>
                </a:r>
              </a:p>
            </p:txBody>
          </p:sp>
          <p:sp>
            <p:nvSpPr>
              <p:cNvPr id="204850" name="Text Box 13"/>
              <p:cNvSpPr txBox="1">
                <a:spLocks noChangeArrowheads="1"/>
              </p:cNvSpPr>
              <p:nvPr/>
            </p:nvSpPr>
            <p:spPr bwMode="auto">
              <a:xfrm>
                <a:off x="2163" y="1776"/>
                <a:ext cx="1689" cy="288"/>
              </a:xfrm>
              <a:prstGeom prst="rect">
                <a:avLst/>
              </a:prstGeom>
              <a:noFill/>
              <a:ln w="9525">
                <a:noFill/>
                <a:miter lim="800000"/>
                <a:headEnd/>
                <a:tailEnd/>
              </a:ln>
            </p:spPr>
            <p:txBody>
              <a:bodyPr wrap="none">
                <a:spAutoFit/>
              </a:bodyPr>
              <a:lstStyle/>
              <a:p>
                <a:r>
                  <a:rPr lang="en-US" sz="2400"/>
                  <a:t>mol Fe</a:t>
                </a:r>
                <a:r>
                  <a:rPr lang="en-US" sz="2400" baseline="-25000"/>
                  <a:t>2</a:t>
                </a:r>
                <a:r>
                  <a:rPr lang="en-US" sz="2400"/>
                  <a:t>O</a:t>
                </a:r>
                <a:r>
                  <a:rPr lang="en-US" sz="2400" baseline="-25000"/>
                  <a:t>3</a:t>
                </a:r>
                <a:r>
                  <a:rPr lang="en-US" sz="2400"/>
                  <a:t> needed</a:t>
                </a:r>
              </a:p>
            </p:txBody>
          </p:sp>
          <p:sp>
            <p:nvSpPr>
              <p:cNvPr id="204851" name="Line 15"/>
              <p:cNvSpPr>
                <a:spLocks noChangeShapeType="1"/>
              </p:cNvSpPr>
              <p:nvPr/>
            </p:nvSpPr>
            <p:spPr bwMode="auto">
              <a:xfrm>
                <a:off x="581" y="1920"/>
                <a:ext cx="336" cy="0"/>
              </a:xfrm>
              <a:prstGeom prst="line">
                <a:avLst/>
              </a:prstGeom>
              <a:noFill/>
              <a:ln w="22225">
                <a:solidFill>
                  <a:schemeClr val="tx1"/>
                </a:solidFill>
                <a:round/>
                <a:headEnd/>
                <a:tailEnd type="triangle" w="med" len="med"/>
              </a:ln>
            </p:spPr>
            <p:txBody>
              <a:bodyPr/>
              <a:lstStyle/>
              <a:p>
                <a:endParaRPr lang="en-US"/>
              </a:p>
            </p:txBody>
          </p:sp>
          <p:sp>
            <p:nvSpPr>
              <p:cNvPr id="204852" name="Line 16"/>
              <p:cNvSpPr>
                <a:spLocks noChangeShapeType="1"/>
              </p:cNvSpPr>
              <p:nvPr/>
            </p:nvSpPr>
            <p:spPr bwMode="auto">
              <a:xfrm>
                <a:off x="1741" y="1920"/>
                <a:ext cx="336" cy="0"/>
              </a:xfrm>
              <a:prstGeom prst="line">
                <a:avLst/>
              </a:prstGeom>
              <a:noFill/>
              <a:ln w="22225">
                <a:solidFill>
                  <a:schemeClr val="tx1"/>
                </a:solidFill>
                <a:round/>
                <a:headEnd/>
                <a:tailEnd type="triangle" w="med" len="med"/>
              </a:ln>
            </p:spPr>
            <p:txBody>
              <a:bodyPr/>
              <a:lstStyle/>
              <a:p>
                <a:endParaRPr lang="en-US"/>
              </a:p>
            </p:txBody>
          </p:sp>
          <p:sp>
            <p:nvSpPr>
              <p:cNvPr id="204853" name="Line 17"/>
              <p:cNvSpPr>
                <a:spLocks noChangeShapeType="1"/>
              </p:cNvSpPr>
              <p:nvPr/>
            </p:nvSpPr>
            <p:spPr bwMode="auto">
              <a:xfrm>
                <a:off x="3897" y="1920"/>
                <a:ext cx="336" cy="0"/>
              </a:xfrm>
              <a:prstGeom prst="line">
                <a:avLst/>
              </a:prstGeom>
              <a:noFill/>
              <a:ln w="22225">
                <a:solidFill>
                  <a:schemeClr val="tx1"/>
                </a:solidFill>
                <a:round/>
                <a:headEnd/>
                <a:tailEnd type="triangle" w="med" len="med"/>
              </a:ln>
            </p:spPr>
            <p:txBody>
              <a:bodyPr/>
              <a:lstStyle/>
              <a:p>
                <a:endParaRPr lang="en-US"/>
              </a:p>
            </p:txBody>
          </p:sp>
          <p:sp>
            <p:nvSpPr>
              <p:cNvPr id="204854" name="Text Box 18"/>
              <p:cNvSpPr txBox="1">
                <a:spLocks noChangeArrowheads="1"/>
              </p:cNvSpPr>
              <p:nvPr/>
            </p:nvSpPr>
            <p:spPr bwMode="auto">
              <a:xfrm>
                <a:off x="4320" y="1776"/>
                <a:ext cx="1486" cy="288"/>
              </a:xfrm>
              <a:prstGeom prst="rect">
                <a:avLst/>
              </a:prstGeom>
              <a:noFill/>
              <a:ln w="9525">
                <a:noFill/>
                <a:miter lim="800000"/>
                <a:headEnd/>
                <a:tailEnd/>
              </a:ln>
            </p:spPr>
            <p:txBody>
              <a:bodyPr wrap="none">
                <a:spAutoFit/>
              </a:bodyPr>
              <a:lstStyle/>
              <a:p>
                <a:r>
                  <a:rPr lang="en-US" sz="2400"/>
                  <a:t>g Fe</a:t>
                </a:r>
                <a:r>
                  <a:rPr lang="en-US" sz="2400" baseline="-25000"/>
                  <a:t>2</a:t>
                </a:r>
                <a:r>
                  <a:rPr lang="en-US" sz="2400"/>
                  <a:t>O</a:t>
                </a:r>
                <a:r>
                  <a:rPr lang="en-US" sz="2400" baseline="-25000"/>
                  <a:t>3</a:t>
                </a:r>
                <a:r>
                  <a:rPr lang="en-US" sz="2400"/>
                  <a:t> needed</a:t>
                </a:r>
              </a:p>
            </p:txBody>
          </p:sp>
        </p:grpSp>
        <p:sp>
          <p:nvSpPr>
            <p:cNvPr id="204839" name="Text Box 19"/>
            <p:cNvSpPr txBox="1">
              <a:spLocks noChangeArrowheads="1"/>
            </p:cNvSpPr>
            <p:nvPr/>
          </p:nvSpPr>
          <p:spPr bwMode="auto">
            <a:xfrm>
              <a:off x="2688" y="2120"/>
              <a:ext cx="404" cy="288"/>
            </a:xfrm>
            <a:prstGeom prst="rect">
              <a:avLst/>
            </a:prstGeom>
            <a:noFill/>
            <a:ln w="9525">
              <a:noFill/>
              <a:miter lim="800000"/>
              <a:headEnd/>
              <a:tailEnd/>
            </a:ln>
          </p:spPr>
          <p:txBody>
            <a:bodyPr wrap="none">
              <a:spAutoFit/>
            </a:bodyPr>
            <a:lstStyle/>
            <a:p>
              <a:r>
                <a:rPr lang="en-US" sz="2400"/>
                <a:t>OR</a:t>
              </a:r>
            </a:p>
          </p:txBody>
        </p:sp>
        <p:grpSp>
          <p:nvGrpSpPr>
            <p:cNvPr id="204840" name="Group 29"/>
            <p:cNvGrpSpPr>
              <a:grpSpLocks/>
            </p:cNvGrpSpPr>
            <p:nvPr/>
          </p:nvGrpSpPr>
          <p:grpSpPr bwMode="auto">
            <a:xfrm>
              <a:off x="44" y="2408"/>
              <a:ext cx="5668" cy="288"/>
              <a:chOff x="44" y="2408"/>
              <a:chExt cx="5668" cy="288"/>
            </a:xfrm>
          </p:grpSpPr>
          <p:sp>
            <p:nvSpPr>
              <p:cNvPr id="204841" name="Text Box 22"/>
              <p:cNvSpPr txBox="1">
                <a:spLocks noChangeArrowheads="1"/>
              </p:cNvSpPr>
              <p:nvPr/>
            </p:nvSpPr>
            <p:spPr bwMode="auto">
              <a:xfrm>
                <a:off x="44" y="2408"/>
                <a:ext cx="791" cy="288"/>
              </a:xfrm>
              <a:prstGeom prst="rect">
                <a:avLst/>
              </a:prstGeom>
              <a:noFill/>
              <a:ln w="9525">
                <a:noFill/>
                <a:miter lim="800000"/>
                <a:headEnd/>
                <a:tailEnd/>
              </a:ln>
            </p:spPr>
            <p:txBody>
              <a:bodyPr wrap="none">
                <a:spAutoFit/>
              </a:bodyPr>
              <a:lstStyle/>
              <a:p>
                <a:r>
                  <a:rPr lang="en-US" sz="2400"/>
                  <a:t>g Fe</a:t>
                </a:r>
                <a:r>
                  <a:rPr lang="en-US" sz="2400" baseline="-25000"/>
                  <a:t>2</a:t>
                </a:r>
                <a:r>
                  <a:rPr lang="en-US" sz="2400"/>
                  <a:t>O</a:t>
                </a:r>
                <a:r>
                  <a:rPr lang="en-US" sz="2400" baseline="-25000"/>
                  <a:t>3</a:t>
                </a:r>
              </a:p>
            </p:txBody>
          </p:sp>
          <p:sp>
            <p:nvSpPr>
              <p:cNvPr id="204842" name="Text Box 23"/>
              <p:cNvSpPr txBox="1">
                <a:spLocks noChangeArrowheads="1"/>
              </p:cNvSpPr>
              <p:nvPr/>
            </p:nvSpPr>
            <p:spPr bwMode="auto">
              <a:xfrm>
                <a:off x="1300" y="2408"/>
                <a:ext cx="994" cy="288"/>
              </a:xfrm>
              <a:prstGeom prst="rect">
                <a:avLst/>
              </a:prstGeom>
              <a:noFill/>
              <a:ln w="9525">
                <a:noFill/>
                <a:miter lim="800000"/>
                <a:headEnd/>
                <a:tailEnd/>
              </a:ln>
            </p:spPr>
            <p:txBody>
              <a:bodyPr wrap="none">
                <a:spAutoFit/>
              </a:bodyPr>
              <a:lstStyle/>
              <a:p>
                <a:r>
                  <a:rPr lang="en-US" sz="2400"/>
                  <a:t>mol Fe</a:t>
                </a:r>
                <a:r>
                  <a:rPr lang="en-US" sz="2400" baseline="-25000"/>
                  <a:t>2</a:t>
                </a:r>
                <a:r>
                  <a:rPr lang="en-US" sz="2400"/>
                  <a:t>O</a:t>
                </a:r>
                <a:r>
                  <a:rPr lang="en-US" sz="2400" baseline="-25000"/>
                  <a:t>3</a:t>
                </a:r>
              </a:p>
            </p:txBody>
          </p:sp>
          <p:sp>
            <p:nvSpPr>
              <p:cNvPr id="204843" name="Text Box 24"/>
              <p:cNvSpPr txBox="1">
                <a:spLocks noChangeArrowheads="1"/>
              </p:cNvSpPr>
              <p:nvPr/>
            </p:nvSpPr>
            <p:spPr bwMode="auto">
              <a:xfrm>
                <a:off x="2759" y="2408"/>
                <a:ext cx="1345" cy="288"/>
              </a:xfrm>
              <a:prstGeom prst="rect">
                <a:avLst/>
              </a:prstGeom>
              <a:noFill/>
              <a:ln w="9525">
                <a:noFill/>
                <a:miter lim="800000"/>
                <a:headEnd/>
                <a:tailEnd/>
              </a:ln>
            </p:spPr>
            <p:txBody>
              <a:bodyPr wrap="none">
                <a:spAutoFit/>
              </a:bodyPr>
              <a:lstStyle/>
              <a:p>
                <a:r>
                  <a:rPr lang="en-US" sz="2400"/>
                  <a:t>mol Al needed</a:t>
                </a:r>
              </a:p>
            </p:txBody>
          </p:sp>
          <p:sp>
            <p:nvSpPr>
              <p:cNvPr id="204844" name="Line 25"/>
              <p:cNvSpPr>
                <a:spLocks noChangeShapeType="1"/>
              </p:cNvSpPr>
              <p:nvPr/>
            </p:nvSpPr>
            <p:spPr bwMode="auto">
              <a:xfrm>
                <a:off x="899" y="2552"/>
                <a:ext cx="336" cy="0"/>
              </a:xfrm>
              <a:prstGeom prst="line">
                <a:avLst/>
              </a:prstGeom>
              <a:noFill/>
              <a:ln w="22225">
                <a:solidFill>
                  <a:schemeClr val="tx1"/>
                </a:solidFill>
                <a:round/>
                <a:headEnd/>
                <a:tailEnd type="triangle" w="med" len="med"/>
              </a:ln>
            </p:spPr>
            <p:txBody>
              <a:bodyPr/>
              <a:lstStyle/>
              <a:p>
                <a:endParaRPr lang="en-US"/>
              </a:p>
            </p:txBody>
          </p:sp>
          <p:sp>
            <p:nvSpPr>
              <p:cNvPr id="204845" name="Line 26"/>
              <p:cNvSpPr>
                <a:spLocks noChangeShapeType="1"/>
              </p:cNvSpPr>
              <p:nvPr/>
            </p:nvSpPr>
            <p:spPr bwMode="auto">
              <a:xfrm>
                <a:off x="2359" y="2552"/>
                <a:ext cx="336" cy="0"/>
              </a:xfrm>
              <a:prstGeom prst="line">
                <a:avLst/>
              </a:prstGeom>
              <a:noFill/>
              <a:ln w="22225">
                <a:solidFill>
                  <a:schemeClr val="tx1"/>
                </a:solidFill>
                <a:round/>
                <a:headEnd/>
                <a:tailEnd type="triangle" w="med" len="med"/>
              </a:ln>
            </p:spPr>
            <p:txBody>
              <a:bodyPr/>
              <a:lstStyle/>
              <a:p>
                <a:endParaRPr lang="en-US"/>
              </a:p>
            </p:txBody>
          </p:sp>
          <p:sp>
            <p:nvSpPr>
              <p:cNvPr id="204846" name="Line 27"/>
              <p:cNvSpPr>
                <a:spLocks noChangeShapeType="1"/>
              </p:cNvSpPr>
              <p:nvPr/>
            </p:nvSpPr>
            <p:spPr bwMode="auto">
              <a:xfrm>
                <a:off x="4169" y="2552"/>
                <a:ext cx="336" cy="0"/>
              </a:xfrm>
              <a:prstGeom prst="line">
                <a:avLst/>
              </a:prstGeom>
              <a:noFill/>
              <a:ln w="22225">
                <a:solidFill>
                  <a:schemeClr val="tx1"/>
                </a:solidFill>
                <a:round/>
                <a:headEnd/>
                <a:tailEnd type="triangle" w="med" len="med"/>
              </a:ln>
            </p:spPr>
            <p:txBody>
              <a:bodyPr/>
              <a:lstStyle/>
              <a:p>
                <a:endParaRPr lang="en-US"/>
              </a:p>
            </p:txBody>
          </p:sp>
          <p:sp>
            <p:nvSpPr>
              <p:cNvPr id="204847" name="Text Box 28"/>
              <p:cNvSpPr txBox="1">
                <a:spLocks noChangeArrowheads="1"/>
              </p:cNvSpPr>
              <p:nvPr/>
            </p:nvSpPr>
            <p:spPr bwMode="auto">
              <a:xfrm>
                <a:off x="4570" y="2408"/>
                <a:ext cx="1142" cy="288"/>
              </a:xfrm>
              <a:prstGeom prst="rect">
                <a:avLst/>
              </a:prstGeom>
              <a:noFill/>
              <a:ln w="9525">
                <a:noFill/>
                <a:miter lim="800000"/>
                <a:headEnd/>
                <a:tailEnd/>
              </a:ln>
            </p:spPr>
            <p:txBody>
              <a:bodyPr wrap="none">
                <a:spAutoFit/>
              </a:bodyPr>
              <a:lstStyle/>
              <a:p>
                <a:r>
                  <a:rPr lang="en-US" sz="2400"/>
                  <a:t>g Al needed</a:t>
                </a:r>
              </a:p>
            </p:txBody>
          </p:sp>
        </p:grpSp>
      </p:grpSp>
      <p:sp>
        <p:nvSpPr>
          <p:cNvPr id="37919" name="Text Box 31"/>
          <p:cNvSpPr txBox="1">
            <a:spLocks noChangeArrowheads="1"/>
          </p:cNvSpPr>
          <p:nvPr/>
        </p:nvSpPr>
        <p:spPr bwMode="auto">
          <a:xfrm>
            <a:off x="228600" y="4754563"/>
            <a:ext cx="1116013" cy="396875"/>
          </a:xfrm>
          <a:prstGeom prst="rect">
            <a:avLst/>
          </a:prstGeom>
          <a:noFill/>
          <a:ln w="9525">
            <a:noFill/>
            <a:miter lim="800000"/>
            <a:headEnd/>
            <a:tailEnd/>
          </a:ln>
        </p:spPr>
        <p:txBody>
          <a:bodyPr wrap="none">
            <a:spAutoFit/>
          </a:bodyPr>
          <a:lstStyle/>
          <a:p>
            <a:r>
              <a:rPr lang="en-US" sz="2000"/>
              <a:t>124 g Al</a:t>
            </a:r>
          </a:p>
        </p:txBody>
      </p:sp>
      <p:grpSp>
        <p:nvGrpSpPr>
          <p:cNvPr id="6" name="Group 66"/>
          <p:cNvGrpSpPr>
            <a:grpSpLocks/>
          </p:cNvGrpSpPr>
          <p:nvPr/>
        </p:nvGrpSpPr>
        <p:grpSpPr bwMode="auto">
          <a:xfrm>
            <a:off x="1282700" y="4576763"/>
            <a:ext cx="1792288" cy="754062"/>
            <a:chOff x="808" y="2883"/>
            <a:chExt cx="1129" cy="475"/>
          </a:xfrm>
        </p:grpSpPr>
        <p:sp>
          <p:nvSpPr>
            <p:cNvPr id="204834" name="Text Box 33"/>
            <p:cNvSpPr txBox="1">
              <a:spLocks noChangeArrowheads="1"/>
            </p:cNvSpPr>
            <p:nvPr/>
          </p:nvSpPr>
          <p:spPr bwMode="auto">
            <a:xfrm>
              <a:off x="1121" y="2883"/>
              <a:ext cx="694" cy="250"/>
            </a:xfrm>
            <a:prstGeom prst="rect">
              <a:avLst/>
            </a:prstGeom>
            <a:noFill/>
            <a:ln w="9525">
              <a:noFill/>
              <a:miter lim="800000"/>
              <a:headEnd/>
              <a:tailEnd/>
            </a:ln>
          </p:spPr>
          <p:txBody>
            <a:bodyPr wrap="none">
              <a:spAutoFit/>
            </a:bodyPr>
            <a:lstStyle/>
            <a:p>
              <a:r>
                <a:rPr lang="en-US" sz="2000"/>
                <a:t>1 mol Al</a:t>
              </a:r>
            </a:p>
          </p:txBody>
        </p:sp>
        <p:sp>
          <p:nvSpPr>
            <p:cNvPr id="204835" name="Text Box 34"/>
            <p:cNvSpPr txBox="1">
              <a:spLocks noChangeArrowheads="1"/>
            </p:cNvSpPr>
            <p:nvPr/>
          </p:nvSpPr>
          <p:spPr bwMode="auto">
            <a:xfrm>
              <a:off x="1089" y="3108"/>
              <a:ext cx="747" cy="250"/>
            </a:xfrm>
            <a:prstGeom prst="rect">
              <a:avLst/>
            </a:prstGeom>
            <a:noFill/>
            <a:ln w="9525">
              <a:noFill/>
              <a:miter lim="800000"/>
              <a:headEnd/>
              <a:tailEnd/>
            </a:ln>
          </p:spPr>
          <p:txBody>
            <a:bodyPr wrap="none">
              <a:spAutoFit/>
            </a:bodyPr>
            <a:lstStyle/>
            <a:p>
              <a:r>
                <a:rPr lang="en-US" sz="2000"/>
                <a:t>27.0 g Al</a:t>
              </a:r>
            </a:p>
          </p:txBody>
        </p:sp>
        <p:sp>
          <p:nvSpPr>
            <p:cNvPr id="204836" name="Line 35"/>
            <p:cNvSpPr>
              <a:spLocks noChangeShapeType="1"/>
            </p:cNvSpPr>
            <p:nvPr/>
          </p:nvSpPr>
          <p:spPr bwMode="auto">
            <a:xfrm>
              <a:off x="1025" y="3124"/>
              <a:ext cx="912" cy="0"/>
            </a:xfrm>
            <a:prstGeom prst="line">
              <a:avLst/>
            </a:prstGeom>
            <a:noFill/>
            <a:ln w="22225">
              <a:solidFill>
                <a:schemeClr val="tx1"/>
              </a:solidFill>
              <a:round/>
              <a:headEnd/>
              <a:tailEnd/>
            </a:ln>
          </p:spPr>
          <p:txBody>
            <a:bodyPr/>
            <a:lstStyle/>
            <a:p>
              <a:endParaRPr lang="en-US"/>
            </a:p>
          </p:txBody>
        </p:sp>
        <p:sp>
          <p:nvSpPr>
            <p:cNvPr id="204837" name="Text Box 36"/>
            <p:cNvSpPr txBox="1">
              <a:spLocks noChangeArrowheads="1"/>
            </p:cNvSpPr>
            <p:nvPr/>
          </p:nvSpPr>
          <p:spPr bwMode="auto">
            <a:xfrm>
              <a:off x="808" y="2988"/>
              <a:ext cx="196" cy="250"/>
            </a:xfrm>
            <a:prstGeom prst="rect">
              <a:avLst/>
            </a:prstGeom>
            <a:noFill/>
            <a:ln w="9525">
              <a:noFill/>
              <a:miter lim="800000"/>
              <a:headEnd/>
              <a:tailEnd/>
            </a:ln>
          </p:spPr>
          <p:txBody>
            <a:bodyPr wrap="none">
              <a:spAutoFit/>
            </a:bodyPr>
            <a:lstStyle/>
            <a:p>
              <a:r>
                <a:rPr lang="en-US" sz="2000"/>
                <a:t>x</a:t>
              </a:r>
            </a:p>
          </p:txBody>
        </p:sp>
      </p:grpSp>
      <p:grpSp>
        <p:nvGrpSpPr>
          <p:cNvPr id="7" name="Group 56"/>
          <p:cNvGrpSpPr>
            <a:grpSpLocks/>
          </p:cNvGrpSpPr>
          <p:nvPr/>
        </p:nvGrpSpPr>
        <p:grpSpPr bwMode="auto">
          <a:xfrm>
            <a:off x="3074988" y="4572000"/>
            <a:ext cx="2057400" cy="762000"/>
            <a:chOff x="2639" y="2880"/>
            <a:chExt cx="1296" cy="480"/>
          </a:xfrm>
        </p:grpSpPr>
        <p:sp>
          <p:nvSpPr>
            <p:cNvPr id="204830" name="Text Box 38"/>
            <p:cNvSpPr txBox="1">
              <a:spLocks noChangeArrowheads="1"/>
            </p:cNvSpPr>
            <p:nvPr/>
          </p:nvSpPr>
          <p:spPr bwMode="auto">
            <a:xfrm>
              <a:off x="2896" y="2880"/>
              <a:ext cx="978" cy="250"/>
            </a:xfrm>
            <a:prstGeom prst="rect">
              <a:avLst/>
            </a:prstGeom>
            <a:noFill/>
            <a:ln w="9525">
              <a:noFill/>
              <a:miter lim="800000"/>
              <a:headEnd/>
              <a:tailEnd/>
            </a:ln>
          </p:spPr>
          <p:txBody>
            <a:bodyPr wrap="none">
              <a:spAutoFit/>
            </a:bodyPr>
            <a:lstStyle/>
            <a:p>
              <a:r>
                <a:rPr lang="en-US" sz="2000"/>
                <a:t>1 mol Fe</a:t>
              </a:r>
              <a:r>
                <a:rPr lang="en-US" sz="2000" baseline="-25000"/>
                <a:t>2</a:t>
              </a:r>
              <a:r>
                <a:rPr lang="en-US" sz="2000"/>
                <a:t>O</a:t>
              </a:r>
              <a:r>
                <a:rPr lang="en-US" sz="2000" baseline="-25000"/>
                <a:t>3</a:t>
              </a:r>
              <a:endParaRPr lang="en-US" sz="2000"/>
            </a:p>
          </p:txBody>
        </p:sp>
        <p:sp>
          <p:nvSpPr>
            <p:cNvPr id="204831" name="Text Box 39"/>
            <p:cNvSpPr txBox="1">
              <a:spLocks noChangeArrowheads="1"/>
            </p:cNvSpPr>
            <p:nvPr/>
          </p:nvSpPr>
          <p:spPr bwMode="auto">
            <a:xfrm>
              <a:off x="3024" y="3110"/>
              <a:ext cx="694" cy="250"/>
            </a:xfrm>
            <a:prstGeom prst="rect">
              <a:avLst/>
            </a:prstGeom>
            <a:noFill/>
            <a:ln w="9525">
              <a:noFill/>
              <a:miter lim="800000"/>
              <a:headEnd/>
              <a:tailEnd/>
            </a:ln>
          </p:spPr>
          <p:txBody>
            <a:bodyPr wrap="none">
              <a:spAutoFit/>
            </a:bodyPr>
            <a:lstStyle/>
            <a:p>
              <a:r>
                <a:rPr lang="en-US" sz="2000"/>
                <a:t>2 mol Al</a:t>
              </a:r>
            </a:p>
          </p:txBody>
        </p:sp>
        <p:sp>
          <p:nvSpPr>
            <p:cNvPr id="204832" name="Line 40"/>
            <p:cNvSpPr>
              <a:spLocks noChangeShapeType="1"/>
            </p:cNvSpPr>
            <p:nvPr/>
          </p:nvSpPr>
          <p:spPr bwMode="auto">
            <a:xfrm>
              <a:off x="2831" y="3128"/>
              <a:ext cx="1104" cy="0"/>
            </a:xfrm>
            <a:prstGeom prst="line">
              <a:avLst/>
            </a:prstGeom>
            <a:noFill/>
            <a:ln w="22225">
              <a:solidFill>
                <a:schemeClr val="tx1"/>
              </a:solidFill>
              <a:round/>
              <a:headEnd/>
              <a:tailEnd/>
            </a:ln>
          </p:spPr>
          <p:txBody>
            <a:bodyPr/>
            <a:lstStyle/>
            <a:p>
              <a:endParaRPr lang="en-US"/>
            </a:p>
          </p:txBody>
        </p:sp>
        <p:sp>
          <p:nvSpPr>
            <p:cNvPr id="204833" name="Text Box 41"/>
            <p:cNvSpPr txBox="1">
              <a:spLocks noChangeArrowheads="1"/>
            </p:cNvSpPr>
            <p:nvPr/>
          </p:nvSpPr>
          <p:spPr bwMode="auto">
            <a:xfrm>
              <a:off x="2639" y="2992"/>
              <a:ext cx="196" cy="250"/>
            </a:xfrm>
            <a:prstGeom prst="rect">
              <a:avLst/>
            </a:prstGeom>
            <a:noFill/>
            <a:ln w="9525">
              <a:noFill/>
              <a:miter lim="800000"/>
              <a:headEnd/>
              <a:tailEnd/>
            </a:ln>
          </p:spPr>
          <p:txBody>
            <a:bodyPr wrap="none">
              <a:spAutoFit/>
            </a:bodyPr>
            <a:lstStyle/>
            <a:p>
              <a:r>
                <a:rPr lang="en-US" sz="2000"/>
                <a:t>x</a:t>
              </a:r>
            </a:p>
          </p:txBody>
        </p:sp>
      </p:grpSp>
      <p:grpSp>
        <p:nvGrpSpPr>
          <p:cNvPr id="8" name="Group 67"/>
          <p:cNvGrpSpPr>
            <a:grpSpLocks/>
          </p:cNvGrpSpPr>
          <p:nvPr/>
        </p:nvGrpSpPr>
        <p:grpSpPr bwMode="auto">
          <a:xfrm>
            <a:off x="5181600" y="4572000"/>
            <a:ext cx="2160588" cy="762000"/>
            <a:chOff x="3264" y="2880"/>
            <a:chExt cx="1361" cy="480"/>
          </a:xfrm>
        </p:grpSpPr>
        <p:grpSp>
          <p:nvGrpSpPr>
            <p:cNvPr id="204824" name="Group 57"/>
            <p:cNvGrpSpPr>
              <a:grpSpLocks/>
            </p:cNvGrpSpPr>
            <p:nvPr/>
          </p:nvGrpSpPr>
          <p:grpSpPr bwMode="auto">
            <a:xfrm>
              <a:off x="3264" y="2880"/>
              <a:ext cx="1192" cy="480"/>
              <a:chOff x="3919" y="2880"/>
              <a:chExt cx="1192" cy="480"/>
            </a:xfrm>
          </p:grpSpPr>
          <p:sp>
            <p:nvSpPr>
              <p:cNvPr id="204826" name="Text Box 44"/>
              <p:cNvSpPr txBox="1">
                <a:spLocks noChangeArrowheads="1"/>
              </p:cNvSpPr>
              <p:nvPr/>
            </p:nvSpPr>
            <p:spPr bwMode="auto">
              <a:xfrm>
                <a:off x="4080" y="2880"/>
                <a:ext cx="1031" cy="250"/>
              </a:xfrm>
              <a:prstGeom prst="rect">
                <a:avLst/>
              </a:prstGeom>
              <a:noFill/>
              <a:ln w="9525">
                <a:noFill/>
                <a:miter lim="800000"/>
                <a:headEnd/>
                <a:tailEnd/>
              </a:ln>
            </p:spPr>
            <p:txBody>
              <a:bodyPr wrap="none">
                <a:spAutoFit/>
              </a:bodyPr>
              <a:lstStyle/>
              <a:p>
                <a:r>
                  <a:rPr lang="en-US" sz="2000"/>
                  <a:t>160. g Fe</a:t>
                </a:r>
                <a:r>
                  <a:rPr lang="en-US" sz="2000" baseline="-25000"/>
                  <a:t>2</a:t>
                </a:r>
                <a:r>
                  <a:rPr lang="en-US" sz="2000"/>
                  <a:t>O</a:t>
                </a:r>
                <a:r>
                  <a:rPr lang="en-US" sz="2000" baseline="-25000"/>
                  <a:t>3</a:t>
                </a:r>
                <a:endParaRPr lang="en-US" sz="2000"/>
              </a:p>
            </p:txBody>
          </p:sp>
          <p:sp>
            <p:nvSpPr>
              <p:cNvPr id="204827" name="Text Box 45"/>
              <p:cNvSpPr txBox="1">
                <a:spLocks noChangeArrowheads="1"/>
              </p:cNvSpPr>
              <p:nvPr/>
            </p:nvSpPr>
            <p:spPr bwMode="auto">
              <a:xfrm>
                <a:off x="4080" y="3110"/>
                <a:ext cx="978" cy="250"/>
              </a:xfrm>
              <a:prstGeom prst="rect">
                <a:avLst/>
              </a:prstGeom>
              <a:noFill/>
              <a:ln w="9525">
                <a:noFill/>
                <a:miter lim="800000"/>
                <a:headEnd/>
                <a:tailEnd/>
              </a:ln>
            </p:spPr>
            <p:txBody>
              <a:bodyPr wrap="none">
                <a:spAutoFit/>
              </a:bodyPr>
              <a:lstStyle/>
              <a:p>
                <a:r>
                  <a:rPr lang="en-US" sz="2000"/>
                  <a:t>1 mol Fe</a:t>
                </a:r>
                <a:r>
                  <a:rPr lang="en-US" sz="2000" baseline="-25000"/>
                  <a:t>2</a:t>
                </a:r>
                <a:r>
                  <a:rPr lang="en-US" sz="2000"/>
                  <a:t>O</a:t>
                </a:r>
                <a:r>
                  <a:rPr lang="en-US" sz="2000" baseline="-25000"/>
                  <a:t>3</a:t>
                </a:r>
                <a:endParaRPr lang="en-US" sz="2000"/>
              </a:p>
            </p:txBody>
          </p:sp>
          <p:sp>
            <p:nvSpPr>
              <p:cNvPr id="204828" name="Line 46"/>
              <p:cNvSpPr>
                <a:spLocks noChangeShapeType="1"/>
              </p:cNvSpPr>
              <p:nvPr/>
            </p:nvSpPr>
            <p:spPr bwMode="auto">
              <a:xfrm>
                <a:off x="4111" y="3128"/>
                <a:ext cx="920" cy="0"/>
              </a:xfrm>
              <a:prstGeom prst="line">
                <a:avLst/>
              </a:prstGeom>
              <a:noFill/>
              <a:ln w="22225">
                <a:solidFill>
                  <a:schemeClr val="tx1"/>
                </a:solidFill>
                <a:round/>
                <a:headEnd/>
                <a:tailEnd/>
              </a:ln>
            </p:spPr>
            <p:txBody>
              <a:bodyPr/>
              <a:lstStyle/>
              <a:p>
                <a:endParaRPr lang="en-US"/>
              </a:p>
            </p:txBody>
          </p:sp>
          <p:sp>
            <p:nvSpPr>
              <p:cNvPr id="204829" name="Text Box 47"/>
              <p:cNvSpPr txBox="1">
                <a:spLocks noChangeArrowheads="1"/>
              </p:cNvSpPr>
              <p:nvPr/>
            </p:nvSpPr>
            <p:spPr bwMode="auto">
              <a:xfrm>
                <a:off x="3919" y="2992"/>
                <a:ext cx="196" cy="250"/>
              </a:xfrm>
              <a:prstGeom prst="rect">
                <a:avLst/>
              </a:prstGeom>
              <a:noFill/>
              <a:ln w="9525">
                <a:noFill/>
                <a:miter lim="800000"/>
                <a:headEnd/>
                <a:tailEnd/>
              </a:ln>
            </p:spPr>
            <p:txBody>
              <a:bodyPr wrap="none">
                <a:spAutoFit/>
              </a:bodyPr>
              <a:lstStyle/>
              <a:p>
                <a:r>
                  <a:rPr lang="en-US" sz="2000"/>
                  <a:t>x</a:t>
                </a:r>
              </a:p>
            </p:txBody>
          </p:sp>
        </p:grpSp>
        <p:sp>
          <p:nvSpPr>
            <p:cNvPr id="204825" name="Text Box 48"/>
            <p:cNvSpPr txBox="1">
              <a:spLocks noChangeArrowheads="1"/>
            </p:cNvSpPr>
            <p:nvPr/>
          </p:nvSpPr>
          <p:spPr bwMode="auto">
            <a:xfrm>
              <a:off x="4416" y="2984"/>
              <a:ext cx="209" cy="250"/>
            </a:xfrm>
            <a:prstGeom prst="rect">
              <a:avLst/>
            </a:prstGeom>
            <a:noFill/>
            <a:ln w="9525">
              <a:noFill/>
              <a:miter lim="800000"/>
              <a:headEnd/>
              <a:tailEnd/>
            </a:ln>
          </p:spPr>
          <p:txBody>
            <a:bodyPr wrap="none">
              <a:spAutoFit/>
            </a:bodyPr>
            <a:lstStyle/>
            <a:p>
              <a:r>
                <a:rPr lang="en-US" sz="2000"/>
                <a:t>=</a:t>
              </a:r>
            </a:p>
          </p:txBody>
        </p:sp>
      </p:grpSp>
      <p:sp>
        <p:nvSpPr>
          <p:cNvPr id="37937" name="Line 49"/>
          <p:cNvSpPr>
            <a:spLocks noChangeShapeType="1"/>
          </p:cNvSpPr>
          <p:nvPr/>
        </p:nvSpPr>
        <p:spPr bwMode="auto">
          <a:xfrm flipV="1">
            <a:off x="1981200" y="4953000"/>
            <a:ext cx="990600" cy="304800"/>
          </a:xfrm>
          <a:prstGeom prst="line">
            <a:avLst/>
          </a:prstGeom>
          <a:noFill/>
          <a:ln w="22225">
            <a:solidFill>
              <a:srgbClr val="FF0000"/>
            </a:solidFill>
            <a:round/>
            <a:headEnd/>
            <a:tailEnd/>
          </a:ln>
        </p:spPr>
        <p:txBody>
          <a:bodyPr/>
          <a:lstStyle/>
          <a:p>
            <a:endParaRPr lang="en-US"/>
          </a:p>
        </p:txBody>
      </p:sp>
      <p:sp>
        <p:nvSpPr>
          <p:cNvPr id="37938" name="Line 50"/>
          <p:cNvSpPr>
            <a:spLocks noChangeShapeType="1"/>
          </p:cNvSpPr>
          <p:nvPr/>
        </p:nvSpPr>
        <p:spPr bwMode="auto">
          <a:xfrm flipV="1">
            <a:off x="1905000" y="4648200"/>
            <a:ext cx="990600" cy="304800"/>
          </a:xfrm>
          <a:prstGeom prst="line">
            <a:avLst/>
          </a:prstGeom>
          <a:noFill/>
          <a:ln w="22225">
            <a:solidFill>
              <a:srgbClr val="FF0000"/>
            </a:solidFill>
            <a:round/>
            <a:headEnd/>
            <a:tailEnd/>
          </a:ln>
        </p:spPr>
        <p:txBody>
          <a:bodyPr/>
          <a:lstStyle/>
          <a:p>
            <a:endParaRPr lang="en-US"/>
          </a:p>
        </p:txBody>
      </p:sp>
      <p:sp>
        <p:nvSpPr>
          <p:cNvPr id="37939" name="Line 51"/>
          <p:cNvSpPr>
            <a:spLocks noChangeShapeType="1"/>
          </p:cNvSpPr>
          <p:nvPr/>
        </p:nvSpPr>
        <p:spPr bwMode="auto">
          <a:xfrm flipV="1">
            <a:off x="533400" y="4800600"/>
            <a:ext cx="990600" cy="304800"/>
          </a:xfrm>
          <a:prstGeom prst="line">
            <a:avLst/>
          </a:prstGeom>
          <a:noFill/>
          <a:ln w="22225">
            <a:solidFill>
              <a:srgbClr val="FF0000"/>
            </a:solidFill>
            <a:round/>
            <a:headEnd/>
            <a:tailEnd/>
          </a:ln>
        </p:spPr>
        <p:txBody>
          <a:bodyPr/>
          <a:lstStyle/>
          <a:p>
            <a:endParaRPr lang="en-US"/>
          </a:p>
        </p:txBody>
      </p:sp>
      <p:sp>
        <p:nvSpPr>
          <p:cNvPr id="37940" name="Line 52"/>
          <p:cNvSpPr>
            <a:spLocks noChangeShapeType="1"/>
          </p:cNvSpPr>
          <p:nvPr/>
        </p:nvSpPr>
        <p:spPr bwMode="auto">
          <a:xfrm flipV="1">
            <a:off x="3962400" y="4953000"/>
            <a:ext cx="990600" cy="304800"/>
          </a:xfrm>
          <a:prstGeom prst="line">
            <a:avLst/>
          </a:prstGeom>
          <a:noFill/>
          <a:ln w="22225">
            <a:solidFill>
              <a:srgbClr val="FF0000"/>
            </a:solidFill>
            <a:round/>
            <a:headEnd/>
            <a:tailEnd/>
          </a:ln>
        </p:spPr>
        <p:txBody>
          <a:bodyPr/>
          <a:lstStyle/>
          <a:p>
            <a:endParaRPr lang="en-US"/>
          </a:p>
        </p:txBody>
      </p:sp>
      <p:sp>
        <p:nvSpPr>
          <p:cNvPr id="37941" name="Line 53"/>
          <p:cNvSpPr>
            <a:spLocks noChangeShapeType="1"/>
          </p:cNvSpPr>
          <p:nvPr/>
        </p:nvSpPr>
        <p:spPr bwMode="auto">
          <a:xfrm flipV="1">
            <a:off x="3886200" y="4572000"/>
            <a:ext cx="990600" cy="304800"/>
          </a:xfrm>
          <a:prstGeom prst="line">
            <a:avLst/>
          </a:prstGeom>
          <a:noFill/>
          <a:ln w="22225">
            <a:solidFill>
              <a:srgbClr val="FF0000"/>
            </a:solidFill>
            <a:round/>
            <a:headEnd/>
            <a:tailEnd/>
          </a:ln>
        </p:spPr>
        <p:txBody>
          <a:bodyPr/>
          <a:lstStyle/>
          <a:p>
            <a:endParaRPr lang="en-US"/>
          </a:p>
        </p:txBody>
      </p:sp>
      <p:sp>
        <p:nvSpPr>
          <p:cNvPr id="37942" name="Line 54"/>
          <p:cNvSpPr>
            <a:spLocks noChangeShapeType="1"/>
          </p:cNvSpPr>
          <p:nvPr/>
        </p:nvSpPr>
        <p:spPr bwMode="auto">
          <a:xfrm flipV="1">
            <a:off x="5867400" y="4953000"/>
            <a:ext cx="990600" cy="304800"/>
          </a:xfrm>
          <a:prstGeom prst="line">
            <a:avLst/>
          </a:prstGeom>
          <a:noFill/>
          <a:ln w="22225">
            <a:solidFill>
              <a:srgbClr val="FF0000"/>
            </a:solidFill>
            <a:round/>
            <a:headEnd/>
            <a:tailEnd/>
          </a:ln>
        </p:spPr>
        <p:txBody>
          <a:bodyPr/>
          <a:lstStyle/>
          <a:p>
            <a:endParaRPr lang="en-US"/>
          </a:p>
        </p:txBody>
      </p:sp>
      <p:sp>
        <p:nvSpPr>
          <p:cNvPr id="37947" name="Text Box 59"/>
          <p:cNvSpPr txBox="1">
            <a:spLocks noChangeArrowheads="1"/>
          </p:cNvSpPr>
          <p:nvPr/>
        </p:nvSpPr>
        <p:spPr bwMode="auto">
          <a:xfrm>
            <a:off x="7278688" y="4748213"/>
            <a:ext cx="1849437" cy="396875"/>
          </a:xfrm>
          <a:prstGeom prst="rect">
            <a:avLst/>
          </a:prstGeom>
          <a:noFill/>
          <a:ln w="9525">
            <a:noFill/>
            <a:miter lim="800000"/>
            <a:headEnd/>
            <a:tailEnd/>
          </a:ln>
        </p:spPr>
        <p:txBody>
          <a:bodyPr wrap="none">
            <a:spAutoFit/>
          </a:bodyPr>
          <a:lstStyle/>
          <a:p>
            <a:r>
              <a:rPr lang="en-US" sz="2000"/>
              <a:t>_____ g Fe</a:t>
            </a:r>
            <a:r>
              <a:rPr lang="en-US" sz="2000" baseline="-25000"/>
              <a:t>2</a:t>
            </a:r>
            <a:r>
              <a:rPr lang="en-US" sz="2000"/>
              <a:t>O</a:t>
            </a:r>
            <a:r>
              <a:rPr lang="en-US" sz="2000" baseline="-25000"/>
              <a:t>3</a:t>
            </a:r>
            <a:endParaRPr lang="en-US" sz="2000"/>
          </a:p>
        </p:txBody>
      </p:sp>
      <p:grpSp>
        <p:nvGrpSpPr>
          <p:cNvPr id="10" name="Group 63"/>
          <p:cNvGrpSpPr>
            <a:grpSpLocks/>
          </p:cNvGrpSpPr>
          <p:nvPr/>
        </p:nvGrpSpPr>
        <p:grpSpPr bwMode="auto">
          <a:xfrm>
            <a:off x="1524000" y="5562600"/>
            <a:ext cx="6303963" cy="461963"/>
            <a:chOff x="960" y="3504"/>
            <a:chExt cx="3971" cy="291"/>
          </a:xfrm>
        </p:grpSpPr>
        <p:sp>
          <p:nvSpPr>
            <p:cNvPr id="204821" name="Text Box 60"/>
            <p:cNvSpPr txBox="1">
              <a:spLocks noChangeArrowheads="1"/>
            </p:cNvSpPr>
            <p:nvPr/>
          </p:nvSpPr>
          <p:spPr bwMode="auto">
            <a:xfrm>
              <a:off x="960" y="3504"/>
              <a:ext cx="1781" cy="288"/>
            </a:xfrm>
            <a:prstGeom prst="rect">
              <a:avLst/>
            </a:prstGeom>
            <a:noFill/>
            <a:ln w="9525">
              <a:noFill/>
              <a:miter lim="800000"/>
              <a:headEnd/>
              <a:tailEnd/>
            </a:ln>
          </p:spPr>
          <p:txBody>
            <a:bodyPr wrap="none">
              <a:spAutoFit/>
            </a:bodyPr>
            <a:lstStyle/>
            <a:p>
              <a:r>
                <a:rPr lang="en-US" sz="2400"/>
                <a:t>Start with ____ g Al</a:t>
              </a:r>
            </a:p>
          </p:txBody>
        </p:sp>
        <p:sp>
          <p:nvSpPr>
            <p:cNvPr id="204822" name="Line 61"/>
            <p:cNvSpPr>
              <a:spLocks noChangeShapeType="1"/>
            </p:cNvSpPr>
            <p:nvPr/>
          </p:nvSpPr>
          <p:spPr bwMode="auto">
            <a:xfrm>
              <a:off x="2733" y="3648"/>
              <a:ext cx="336" cy="0"/>
            </a:xfrm>
            <a:prstGeom prst="line">
              <a:avLst/>
            </a:prstGeom>
            <a:noFill/>
            <a:ln w="22225">
              <a:solidFill>
                <a:schemeClr val="tx1"/>
              </a:solidFill>
              <a:round/>
              <a:headEnd/>
              <a:tailEnd type="triangle" w="med" len="med"/>
            </a:ln>
          </p:spPr>
          <p:txBody>
            <a:bodyPr/>
            <a:lstStyle/>
            <a:p>
              <a:endParaRPr lang="en-US"/>
            </a:p>
          </p:txBody>
        </p:sp>
        <p:sp>
          <p:nvSpPr>
            <p:cNvPr id="204823" name="Text Box 62"/>
            <p:cNvSpPr txBox="1">
              <a:spLocks noChangeArrowheads="1"/>
            </p:cNvSpPr>
            <p:nvPr/>
          </p:nvSpPr>
          <p:spPr bwMode="auto">
            <a:xfrm>
              <a:off x="3054" y="3504"/>
              <a:ext cx="1877" cy="291"/>
            </a:xfrm>
            <a:prstGeom prst="rect">
              <a:avLst/>
            </a:prstGeom>
            <a:noFill/>
            <a:ln w="9525">
              <a:noFill/>
              <a:miter lim="800000"/>
              <a:headEnd/>
              <a:tailEnd/>
            </a:ln>
          </p:spPr>
          <p:txBody>
            <a:bodyPr wrap="none">
              <a:spAutoFit/>
            </a:bodyPr>
            <a:lstStyle/>
            <a:p>
              <a:r>
                <a:rPr lang="en-US" sz="2400"/>
                <a:t>need _____ g Fe</a:t>
              </a:r>
              <a:r>
                <a:rPr lang="en-US" sz="2400" baseline="-25000"/>
                <a:t>2</a:t>
              </a:r>
              <a:r>
                <a:rPr lang="en-US" sz="2400"/>
                <a:t>O</a:t>
              </a:r>
              <a:r>
                <a:rPr lang="en-US" sz="2400" baseline="-25000"/>
                <a:t>3</a:t>
              </a:r>
            </a:p>
          </p:txBody>
        </p:sp>
      </p:grpSp>
      <p:sp>
        <p:nvSpPr>
          <p:cNvPr id="37952" name="Text Box 64"/>
          <p:cNvSpPr txBox="1">
            <a:spLocks noChangeArrowheads="1"/>
          </p:cNvSpPr>
          <p:nvPr/>
        </p:nvSpPr>
        <p:spPr bwMode="auto">
          <a:xfrm>
            <a:off x="465138" y="6172200"/>
            <a:ext cx="8102600" cy="461963"/>
          </a:xfrm>
          <a:prstGeom prst="rect">
            <a:avLst/>
          </a:prstGeom>
          <a:noFill/>
          <a:ln w="9525">
            <a:noFill/>
            <a:miter lim="800000"/>
            <a:headEnd/>
            <a:tailEnd/>
          </a:ln>
        </p:spPr>
        <p:txBody>
          <a:bodyPr wrap="none">
            <a:spAutoFit/>
          </a:bodyPr>
          <a:lstStyle/>
          <a:p>
            <a:r>
              <a:rPr lang="en-US" sz="2400"/>
              <a:t>Have more _______</a:t>
            </a:r>
            <a:r>
              <a:rPr lang="en-US" sz="2400" baseline="-25000"/>
              <a:t> </a:t>
            </a:r>
            <a:r>
              <a:rPr lang="en-US" sz="2400"/>
              <a:t>( _____ g) so ____ is limiting reagent</a:t>
            </a:r>
          </a:p>
        </p:txBody>
      </p:sp>
      <p:sp>
        <p:nvSpPr>
          <p:cNvPr id="204820" name="Slide Number Placeholder 58"/>
          <p:cNvSpPr>
            <a:spLocks noGrp="1"/>
          </p:cNvSpPr>
          <p:nvPr>
            <p:ph type="sldNum" sz="quarter" idx="12"/>
          </p:nvPr>
        </p:nvSpPr>
        <p:spPr>
          <a:xfrm>
            <a:off x="0" y="6237288"/>
            <a:ext cx="2133600" cy="476250"/>
          </a:xfrm>
          <a:noFill/>
        </p:spPr>
        <p:txBody>
          <a:bodyPr/>
          <a:lstStyle/>
          <a:p>
            <a:fld id="{7387DAC5-3D88-43ED-8EED-19044AC03CA7}" type="slidenum">
              <a:rPr lang="ar-SA" smtClean="0">
                <a:latin typeface="Arial" pitchFamily="34" charset="0"/>
                <a:cs typeface="Arial" pitchFamily="34" charset="0"/>
              </a:rPr>
              <a:pPr/>
              <a:t>72</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919"/>
                                        </p:tgtEl>
                                        <p:attrNameLst>
                                          <p:attrName>style.visibility</p:attrName>
                                        </p:attrNameLst>
                                      </p:cBhvr>
                                      <p:to>
                                        <p:strVal val="visible"/>
                                      </p:to>
                                    </p:set>
                                    <p:anim calcmode="lin" valueType="num">
                                      <p:cBhvr additive="base">
                                        <p:cTn id="13" dur="500" fill="hold"/>
                                        <p:tgtEl>
                                          <p:spTgt spid="37919"/>
                                        </p:tgtEl>
                                        <p:attrNameLst>
                                          <p:attrName>ppt_x</p:attrName>
                                        </p:attrNameLst>
                                      </p:cBhvr>
                                      <p:tavLst>
                                        <p:tav tm="0">
                                          <p:val>
                                            <p:strVal val="0-#ppt_w/2"/>
                                          </p:val>
                                        </p:tav>
                                        <p:tav tm="100000">
                                          <p:val>
                                            <p:strVal val="#ppt_x"/>
                                          </p:val>
                                        </p:tav>
                                      </p:tavLst>
                                    </p:anim>
                                    <p:anim calcmode="lin" valueType="num">
                                      <p:cBhvr additive="base">
                                        <p:cTn id="14" dur="500" fill="hold"/>
                                        <p:tgtEl>
                                          <p:spTgt spid="379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3793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499"/>
                                          </p:stCondLst>
                                        </p:cTn>
                                        <p:tgtEl>
                                          <p:spTgt spid="3793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499"/>
                                          </p:stCondLst>
                                        </p:cTn>
                                        <p:tgtEl>
                                          <p:spTgt spid="3793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3794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3794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3794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37947"/>
                                        </p:tgtEl>
                                        <p:attrNameLst>
                                          <p:attrName>style.visibility</p:attrName>
                                        </p:attrNameLst>
                                      </p:cBhvr>
                                      <p:to>
                                        <p:strVal val="visible"/>
                                      </p:to>
                                    </p:set>
                                    <p:anim calcmode="lin" valueType="num">
                                      <p:cBhvr additive="base">
                                        <p:cTn id="61" dur="500" fill="hold"/>
                                        <p:tgtEl>
                                          <p:spTgt spid="37947"/>
                                        </p:tgtEl>
                                        <p:attrNameLst>
                                          <p:attrName>ppt_x</p:attrName>
                                        </p:attrNameLst>
                                      </p:cBhvr>
                                      <p:tavLst>
                                        <p:tav tm="0">
                                          <p:val>
                                            <p:strVal val="1+#ppt_w/2"/>
                                          </p:val>
                                        </p:tav>
                                        <p:tav tm="100000">
                                          <p:val>
                                            <p:strVal val="#ppt_x"/>
                                          </p:val>
                                        </p:tav>
                                      </p:tavLst>
                                    </p:anim>
                                    <p:anim calcmode="lin" valueType="num">
                                      <p:cBhvr additive="base">
                                        <p:cTn id="62" dur="500" fill="hold"/>
                                        <p:tgtEl>
                                          <p:spTgt spid="37947"/>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0-#ppt_w/2"/>
                                          </p:val>
                                        </p:tav>
                                        <p:tav tm="100000">
                                          <p:val>
                                            <p:strVal val="#ppt_x"/>
                                          </p:val>
                                        </p:tav>
                                      </p:tavLst>
                                    </p:anim>
                                    <p:anim calcmode="lin" valueType="num">
                                      <p:cBhvr additive="base">
                                        <p:cTn id="6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37952"/>
                                        </p:tgtEl>
                                        <p:attrNameLst>
                                          <p:attrName>style.visibility</p:attrName>
                                        </p:attrNameLst>
                                      </p:cBhvr>
                                      <p:to>
                                        <p:strVal val="visible"/>
                                      </p:to>
                                    </p:set>
                                    <p:anim calcmode="lin" valueType="num">
                                      <p:cBhvr additive="base">
                                        <p:cTn id="73" dur="500" fill="hold"/>
                                        <p:tgtEl>
                                          <p:spTgt spid="37952"/>
                                        </p:tgtEl>
                                        <p:attrNameLst>
                                          <p:attrName>ppt_x</p:attrName>
                                        </p:attrNameLst>
                                      </p:cBhvr>
                                      <p:tavLst>
                                        <p:tav tm="0">
                                          <p:val>
                                            <p:strVal val="0-#ppt_w/2"/>
                                          </p:val>
                                        </p:tav>
                                        <p:tav tm="100000">
                                          <p:val>
                                            <p:strVal val="#ppt_x"/>
                                          </p:val>
                                        </p:tav>
                                      </p:tavLst>
                                    </p:anim>
                                    <p:anim calcmode="lin" valueType="num">
                                      <p:cBhvr additive="base">
                                        <p:cTn id="74" dur="500" fill="hold"/>
                                        <p:tgtEl>
                                          <p:spTgt spid="379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19" grpId="0" autoUpdateAnimBg="0"/>
      <p:bldP spid="37937" grpId="0" animBg="1"/>
      <p:bldP spid="37938" grpId="0" animBg="1"/>
      <p:bldP spid="37939" grpId="0" animBg="1"/>
      <p:bldP spid="37940" grpId="0" animBg="1"/>
      <p:bldP spid="37941" grpId="0" animBg="1"/>
      <p:bldP spid="37942" grpId="0" animBg="1"/>
      <p:bldP spid="37947" grpId="0" autoUpdateAnimBg="0"/>
      <p:bldP spid="37952"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Text Box 2"/>
          <p:cNvSpPr txBox="1">
            <a:spLocks noChangeArrowheads="1"/>
          </p:cNvSpPr>
          <p:nvPr/>
        </p:nvSpPr>
        <p:spPr bwMode="auto">
          <a:xfrm>
            <a:off x="71438" y="344488"/>
            <a:ext cx="8877300" cy="830262"/>
          </a:xfrm>
          <a:prstGeom prst="rect">
            <a:avLst/>
          </a:prstGeom>
          <a:noFill/>
          <a:ln w="9525">
            <a:noFill/>
            <a:miter lim="800000"/>
            <a:headEnd/>
            <a:tailEnd/>
          </a:ln>
        </p:spPr>
        <p:txBody>
          <a:bodyPr wrap="none">
            <a:spAutoFit/>
          </a:bodyPr>
          <a:lstStyle/>
          <a:p>
            <a:r>
              <a:rPr lang="en-US" sz="2400"/>
              <a:t>Ex: Use limiting reactant (Al) to calculate amount of product that</a:t>
            </a:r>
          </a:p>
          <a:p>
            <a:r>
              <a:rPr lang="en-US" sz="2400"/>
              <a:t>can be formed.</a:t>
            </a:r>
          </a:p>
        </p:txBody>
      </p:sp>
      <p:grpSp>
        <p:nvGrpSpPr>
          <p:cNvPr id="2" name="Group 21"/>
          <p:cNvGrpSpPr>
            <a:grpSpLocks/>
          </p:cNvGrpSpPr>
          <p:nvPr/>
        </p:nvGrpSpPr>
        <p:grpSpPr bwMode="auto">
          <a:xfrm>
            <a:off x="990600" y="1447800"/>
            <a:ext cx="6942138" cy="457200"/>
            <a:chOff x="624" y="912"/>
            <a:chExt cx="4373" cy="288"/>
          </a:xfrm>
        </p:grpSpPr>
        <p:sp>
          <p:nvSpPr>
            <p:cNvPr id="205857" name="Text Box 5"/>
            <p:cNvSpPr txBox="1">
              <a:spLocks noChangeArrowheads="1"/>
            </p:cNvSpPr>
            <p:nvPr/>
          </p:nvSpPr>
          <p:spPr bwMode="auto">
            <a:xfrm>
              <a:off x="624" y="912"/>
              <a:ext cx="447" cy="288"/>
            </a:xfrm>
            <a:prstGeom prst="rect">
              <a:avLst/>
            </a:prstGeom>
            <a:noFill/>
            <a:ln w="9525">
              <a:noFill/>
              <a:miter lim="800000"/>
              <a:headEnd/>
              <a:tailEnd/>
            </a:ln>
          </p:spPr>
          <p:txBody>
            <a:bodyPr wrap="none">
              <a:spAutoFit/>
            </a:bodyPr>
            <a:lstStyle/>
            <a:p>
              <a:r>
                <a:rPr lang="en-US"/>
                <a:t>g Al</a:t>
              </a:r>
            </a:p>
          </p:txBody>
        </p:sp>
        <p:sp>
          <p:nvSpPr>
            <p:cNvPr id="205858" name="Text Box 6"/>
            <p:cNvSpPr txBox="1">
              <a:spLocks noChangeArrowheads="1"/>
            </p:cNvSpPr>
            <p:nvPr/>
          </p:nvSpPr>
          <p:spPr bwMode="auto">
            <a:xfrm>
              <a:off x="1585" y="912"/>
              <a:ext cx="650" cy="288"/>
            </a:xfrm>
            <a:prstGeom prst="rect">
              <a:avLst/>
            </a:prstGeom>
            <a:noFill/>
            <a:ln w="9525">
              <a:noFill/>
              <a:miter lim="800000"/>
              <a:headEnd/>
              <a:tailEnd/>
            </a:ln>
          </p:spPr>
          <p:txBody>
            <a:bodyPr wrap="none">
              <a:spAutoFit/>
            </a:bodyPr>
            <a:lstStyle/>
            <a:p>
              <a:r>
                <a:rPr lang="en-US"/>
                <a:t>mol Al</a:t>
              </a:r>
            </a:p>
          </p:txBody>
        </p:sp>
        <p:sp>
          <p:nvSpPr>
            <p:cNvPr id="205859" name="Text Box 7"/>
            <p:cNvSpPr txBox="1">
              <a:spLocks noChangeArrowheads="1"/>
            </p:cNvSpPr>
            <p:nvPr/>
          </p:nvSpPr>
          <p:spPr bwMode="auto">
            <a:xfrm>
              <a:off x="2750" y="912"/>
              <a:ext cx="994" cy="288"/>
            </a:xfrm>
            <a:prstGeom prst="rect">
              <a:avLst/>
            </a:prstGeom>
            <a:noFill/>
            <a:ln w="9525">
              <a:noFill/>
              <a:miter lim="800000"/>
              <a:headEnd/>
              <a:tailEnd/>
            </a:ln>
          </p:spPr>
          <p:txBody>
            <a:bodyPr wrap="none">
              <a:spAutoFit/>
            </a:bodyPr>
            <a:lstStyle/>
            <a:p>
              <a:r>
                <a:rPr lang="en-US"/>
                <a:t>mol Al</a:t>
              </a:r>
              <a:r>
                <a:rPr lang="en-US" baseline="-25000"/>
                <a:t>2</a:t>
              </a:r>
              <a:r>
                <a:rPr lang="en-US"/>
                <a:t>O</a:t>
              </a:r>
              <a:r>
                <a:rPr lang="en-US" baseline="-25000"/>
                <a:t>3</a:t>
              </a:r>
              <a:r>
                <a:rPr lang="en-US"/>
                <a:t> </a:t>
              </a:r>
            </a:p>
          </p:txBody>
        </p:sp>
        <p:sp>
          <p:nvSpPr>
            <p:cNvPr id="205860" name="Line 8"/>
            <p:cNvSpPr>
              <a:spLocks noChangeShapeType="1"/>
            </p:cNvSpPr>
            <p:nvPr/>
          </p:nvSpPr>
          <p:spPr bwMode="auto">
            <a:xfrm>
              <a:off x="1160" y="1056"/>
              <a:ext cx="336" cy="0"/>
            </a:xfrm>
            <a:prstGeom prst="line">
              <a:avLst/>
            </a:prstGeom>
            <a:noFill/>
            <a:ln w="22225">
              <a:solidFill>
                <a:schemeClr val="tx1"/>
              </a:solidFill>
              <a:round/>
              <a:headEnd/>
              <a:tailEnd type="triangle" w="med" len="med"/>
            </a:ln>
          </p:spPr>
          <p:txBody>
            <a:bodyPr/>
            <a:lstStyle/>
            <a:p>
              <a:endParaRPr lang="en-US"/>
            </a:p>
          </p:txBody>
        </p:sp>
        <p:sp>
          <p:nvSpPr>
            <p:cNvPr id="205861" name="Line 9"/>
            <p:cNvSpPr>
              <a:spLocks noChangeShapeType="1"/>
            </p:cNvSpPr>
            <p:nvPr/>
          </p:nvSpPr>
          <p:spPr bwMode="auto">
            <a:xfrm>
              <a:off x="2325" y="1056"/>
              <a:ext cx="336" cy="0"/>
            </a:xfrm>
            <a:prstGeom prst="line">
              <a:avLst/>
            </a:prstGeom>
            <a:noFill/>
            <a:ln w="22225">
              <a:solidFill>
                <a:schemeClr val="tx1"/>
              </a:solidFill>
              <a:round/>
              <a:headEnd/>
              <a:tailEnd type="triangle" w="med" len="med"/>
            </a:ln>
          </p:spPr>
          <p:txBody>
            <a:bodyPr/>
            <a:lstStyle/>
            <a:p>
              <a:endParaRPr lang="en-US"/>
            </a:p>
          </p:txBody>
        </p:sp>
        <p:sp>
          <p:nvSpPr>
            <p:cNvPr id="205862" name="Line 10"/>
            <p:cNvSpPr>
              <a:spLocks noChangeShapeType="1"/>
            </p:cNvSpPr>
            <p:nvPr/>
          </p:nvSpPr>
          <p:spPr bwMode="auto">
            <a:xfrm>
              <a:off x="3833" y="1056"/>
              <a:ext cx="336" cy="0"/>
            </a:xfrm>
            <a:prstGeom prst="line">
              <a:avLst/>
            </a:prstGeom>
            <a:noFill/>
            <a:ln w="22225">
              <a:solidFill>
                <a:schemeClr val="tx1"/>
              </a:solidFill>
              <a:round/>
              <a:headEnd/>
              <a:tailEnd type="triangle" w="med" len="med"/>
            </a:ln>
          </p:spPr>
          <p:txBody>
            <a:bodyPr/>
            <a:lstStyle/>
            <a:p>
              <a:endParaRPr lang="en-US"/>
            </a:p>
          </p:txBody>
        </p:sp>
        <p:sp>
          <p:nvSpPr>
            <p:cNvPr id="205863" name="Text Box 11"/>
            <p:cNvSpPr txBox="1">
              <a:spLocks noChangeArrowheads="1"/>
            </p:cNvSpPr>
            <p:nvPr/>
          </p:nvSpPr>
          <p:spPr bwMode="auto">
            <a:xfrm>
              <a:off x="4259" y="912"/>
              <a:ext cx="738" cy="288"/>
            </a:xfrm>
            <a:prstGeom prst="rect">
              <a:avLst/>
            </a:prstGeom>
            <a:noFill/>
            <a:ln w="9525">
              <a:noFill/>
              <a:miter lim="800000"/>
              <a:headEnd/>
              <a:tailEnd/>
            </a:ln>
          </p:spPr>
          <p:txBody>
            <a:bodyPr wrap="none">
              <a:spAutoFit/>
            </a:bodyPr>
            <a:lstStyle/>
            <a:p>
              <a:r>
                <a:rPr lang="en-US"/>
                <a:t>g Al</a:t>
              </a:r>
              <a:r>
                <a:rPr lang="en-US" baseline="-25000"/>
                <a:t>2</a:t>
              </a:r>
              <a:r>
                <a:rPr lang="en-US"/>
                <a:t>O</a:t>
              </a:r>
              <a:r>
                <a:rPr lang="en-US" baseline="-25000"/>
                <a:t>3</a:t>
              </a:r>
              <a:endParaRPr lang="en-US"/>
            </a:p>
          </p:txBody>
        </p:sp>
      </p:grpSp>
      <p:sp>
        <p:nvSpPr>
          <p:cNvPr id="38934" name="Text Box 22"/>
          <p:cNvSpPr txBox="1">
            <a:spLocks noChangeArrowheads="1"/>
          </p:cNvSpPr>
          <p:nvPr/>
        </p:nvSpPr>
        <p:spPr bwMode="auto">
          <a:xfrm>
            <a:off x="228600" y="3535363"/>
            <a:ext cx="1116013" cy="396875"/>
          </a:xfrm>
          <a:prstGeom prst="rect">
            <a:avLst/>
          </a:prstGeom>
          <a:noFill/>
          <a:ln w="9525">
            <a:noFill/>
            <a:miter lim="800000"/>
            <a:headEnd/>
            <a:tailEnd/>
          </a:ln>
        </p:spPr>
        <p:txBody>
          <a:bodyPr wrap="none">
            <a:spAutoFit/>
          </a:bodyPr>
          <a:lstStyle/>
          <a:p>
            <a:r>
              <a:rPr lang="en-US" sz="2000"/>
              <a:t>124 g Al</a:t>
            </a:r>
          </a:p>
        </p:txBody>
      </p:sp>
      <p:grpSp>
        <p:nvGrpSpPr>
          <p:cNvPr id="3" name="Group 52"/>
          <p:cNvGrpSpPr>
            <a:grpSpLocks/>
          </p:cNvGrpSpPr>
          <p:nvPr/>
        </p:nvGrpSpPr>
        <p:grpSpPr bwMode="auto">
          <a:xfrm>
            <a:off x="1282700" y="3357563"/>
            <a:ext cx="1792288" cy="754062"/>
            <a:chOff x="808" y="1827"/>
            <a:chExt cx="1129" cy="475"/>
          </a:xfrm>
        </p:grpSpPr>
        <p:sp>
          <p:nvSpPr>
            <p:cNvPr id="205853" name="Text Box 24"/>
            <p:cNvSpPr txBox="1">
              <a:spLocks noChangeArrowheads="1"/>
            </p:cNvSpPr>
            <p:nvPr/>
          </p:nvSpPr>
          <p:spPr bwMode="auto">
            <a:xfrm>
              <a:off x="1121" y="1827"/>
              <a:ext cx="694" cy="250"/>
            </a:xfrm>
            <a:prstGeom prst="rect">
              <a:avLst/>
            </a:prstGeom>
            <a:noFill/>
            <a:ln w="9525">
              <a:noFill/>
              <a:miter lim="800000"/>
              <a:headEnd/>
              <a:tailEnd/>
            </a:ln>
          </p:spPr>
          <p:txBody>
            <a:bodyPr wrap="none">
              <a:spAutoFit/>
            </a:bodyPr>
            <a:lstStyle/>
            <a:p>
              <a:r>
                <a:rPr lang="en-US" sz="2000"/>
                <a:t>1 mol Al</a:t>
              </a:r>
            </a:p>
          </p:txBody>
        </p:sp>
        <p:sp>
          <p:nvSpPr>
            <p:cNvPr id="205854" name="Text Box 25"/>
            <p:cNvSpPr txBox="1">
              <a:spLocks noChangeArrowheads="1"/>
            </p:cNvSpPr>
            <p:nvPr/>
          </p:nvSpPr>
          <p:spPr bwMode="auto">
            <a:xfrm>
              <a:off x="1073" y="2052"/>
              <a:ext cx="747" cy="250"/>
            </a:xfrm>
            <a:prstGeom prst="rect">
              <a:avLst/>
            </a:prstGeom>
            <a:noFill/>
            <a:ln w="9525">
              <a:noFill/>
              <a:miter lim="800000"/>
              <a:headEnd/>
              <a:tailEnd/>
            </a:ln>
          </p:spPr>
          <p:txBody>
            <a:bodyPr wrap="none">
              <a:spAutoFit/>
            </a:bodyPr>
            <a:lstStyle/>
            <a:p>
              <a:r>
                <a:rPr lang="en-US" sz="2000"/>
                <a:t>27.0 g Al</a:t>
              </a:r>
            </a:p>
          </p:txBody>
        </p:sp>
        <p:sp>
          <p:nvSpPr>
            <p:cNvPr id="205855" name="Line 26"/>
            <p:cNvSpPr>
              <a:spLocks noChangeShapeType="1"/>
            </p:cNvSpPr>
            <p:nvPr/>
          </p:nvSpPr>
          <p:spPr bwMode="auto">
            <a:xfrm>
              <a:off x="1025" y="2068"/>
              <a:ext cx="912" cy="0"/>
            </a:xfrm>
            <a:prstGeom prst="line">
              <a:avLst/>
            </a:prstGeom>
            <a:noFill/>
            <a:ln w="22225">
              <a:solidFill>
                <a:schemeClr val="tx1"/>
              </a:solidFill>
              <a:round/>
              <a:headEnd/>
              <a:tailEnd/>
            </a:ln>
          </p:spPr>
          <p:txBody>
            <a:bodyPr/>
            <a:lstStyle/>
            <a:p>
              <a:endParaRPr lang="en-US"/>
            </a:p>
          </p:txBody>
        </p:sp>
        <p:sp>
          <p:nvSpPr>
            <p:cNvPr id="205856" name="Text Box 27"/>
            <p:cNvSpPr txBox="1">
              <a:spLocks noChangeArrowheads="1"/>
            </p:cNvSpPr>
            <p:nvPr/>
          </p:nvSpPr>
          <p:spPr bwMode="auto">
            <a:xfrm>
              <a:off x="808" y="1932"/>
              <a:ext cx="196" cy="250"/>
            </a:xfrm>
            <a:prstGeom prst="rect">
              <a:avLst/>
            </a:prstGeom>
            <a:noFill/>
            <a:ln w="9525">
              <a:noFill/>
              <a:miter lim="800000"/>
              <a:headEnd/>
              <a:tailEnd/>
            </a:ln>
          </p:spPr>
          <p:txBody>
            <a:bodyPr wrap="none">
              <a:spAutoFit/>
            </a:bodyPr>
            <a:lstStyle/>
            <a:p>
              <a:r>
                <a:rPr lang="en-US" sz="2000"/>
                <a:t>x</a:t>
              </a:r>
            </a:p>
          </p:txBody>
        </p:sp>
      </p:grpSp>
      <p:grpSp>
        <p:nvGrpSpPr>
          <p:cNvPr id="4" name="Group 28"/>
          <p:cNvGrpSpPr>
            <a:grpSpLocks/>
          </p:cNvGrpSpPr>
          <p:nvPr/>
        </p:nvGrpSpPr>
        <p:grpSpPr bwMode="auto">
          <a:xfrm>
            <a:off x="3074988" y="3352800"/>
            <a:ext cx="2057400" cy="762000"/>
            <a:chOff x="2639" y="2880"/>
            <a:chExt cx="1296" cy="480"/>
          </a:xfrm>
        </p:grpSpPr>
        <p:sp>
          <p:nvSpPr>
            <p:cNvPr id="205849" name="Text Box 29"/>
            <p:cNvSpPr txBox="1">
              <a:spLocks noChangeArrowheads="1"/>
            </p:cNvSpPr>
            <p:nvPr/>
          </p:nvSpPr>
          <p:spPr bwMode="auto">
            <a:xfrm>
              <a:off x="2896" y="2880"/>
              <a:ext cx="934" cy="250"/>
            </a:xfrm>
            <a:prstGeom prst="rect">
              <a:avLst/>
            </a:prstGeom>
            <a:noFill/>
            <a:ln w="9525">
              <a:noFill/>
              <a:miter lim="800000"/>
              <a:headEnd/>
              <a:tailEnd/>
            </a:ln>
          </p:spPr>
          <p:txBody>
            <a:bodyPr wrap="none">
              <a:spAutoFit/>
            </a:bodyPr>
            <a:lstStyle/>
            <a:p>
              <a:r>
                <a:rPr lang="en-US" sz="2000"/>
                <a:t>1 mol Al</a:t>
              </a:r>
              <a:r>
                <a:rPr lang="en-US" sz="2000" baseline="-25000"/>
                <a:t>2</a:t>
              </a:r>
              <a:r>
                <a:rPr lang="en-US" sz="2000"/>
                <a:t>O</a:t>
              </a:r>
              <a:r>
                <a:rPr lang="en-US" sz="2000" baseline="-25000"/>
                <a:t>3</a:t>
              </a:r>
              <a:endParaRPr lang="en-US" sz="2000"/>
            </a:p>
          </p:txBody>
        </p:sp>
        <p:sp>
          <p:nvSpPr>
            <p:cNvPr id="205850" name="Text Box 30"/>
            <p:cNvSpPr txBox="1">
              <a:spLocks noChangeArrowheads="1"/>
            </p:cNvSpPr>
            <p:nvPr/>
          </p:nvSpPr>
          <p:spPr bwMode="auto">
            <a:xfrm>
              <a:off x="3024" y="3110"/>
              <a:ext cx="694" cy="250"/>
            </a:xfrm>
            <a:prstGeom prst="rect">
              <a:avLst/>
            </a:prstGeom>
            <a:noFill/>
            <a:ln w="9525">
              <a:noFill/>
              <a:miter lim="800000"/>
              <a:headEnd/>
              <a:tailEnd/>
            </a:ln>
          </p:spPr>
          <p:txBody>
            <a:bodyPr wrap="none">
              <a:spAutoFit/>
            </a:bodyPr>
            <a:lstStyle/>
            <a:p>
              <a:r>
                <a:rPr lang="en-US" sz="2000"/>
                <a:t>2 mol Al</a:t>
              </a:r>
            </a:p>
          </p:txBody>
        </p:sp>
        <p:sp>
          <p:nvSpPr>
            <p:cNvPr id="205851" name="Line 31"/>
            <p:cNvSpPr>
              <a:spLocks noChangeShapeType="1"/>
            </p:cNvSpPr>
            <p:nvPr/>
          </p:nvSpPr>
          <p:spPr bwMode="auto">
            <a:xfrm>
              <a:off x="2831" y="3128"/>
              <a:ext cx="1104" cy="0"/>
            </a:xfrm>
            <a:prstGeom prst="line">
              <a:avLst/>
            </a:prstGeom>
            <a:noFill/>
            <a:ln w="22225">
              <a:solidFill>
                <a:schemeClr val="tx1"/>
              </a:solidFill>
              <a:round/>
              <a:headEnd/>
              <a:tailEnd/>
            </a:ln>
          </p:spPr>
          <p:txBody>
            <a:bodyPr/>
            <a:lstStyle/>
            <a:p>
              <a:endParaRPr lang="en-US"/>
            </a:p>
          </p:txBody>
        </p:sp>
        <p:sp>
          <p:nvSpPr>
            <p:cNvPr id="205852" name="Text Box 32"/>
            <p:cNvSpPr txBox="1">
              <a:spLocks noChangeArrowheads="1"/>
            </p:cNvSpPr>
            <p:nvPr/>
          </p:nvSpPr>
          <p:spPr bwMode="auto">
            <a:xfrm>
              <a:off x="2639" y="2992"/>
              <a:ext cx="196" cy="250"/>
            </a:xfrm>
            <a:prstGeom prst="rect">
              <a:avLst/>
            </a:prstGeom>
            <a:noFill/>
            <a:ln w="9525">
              <a:noFill/>
              <a:miter lim="800000"/>
              <a:headEnd/>
              <a:tailEnd/>
            </a:ln>
          </p:spPr>
          <p:txBody>
            <a:bodyPr wrap="none">
              <a:spAutoFit/>
            </a:bodyPr>
            <a:lstStyle/>
            <a:p>
              <a:r>
                <a:rPr lang="en-US" sz="2000"/>
                <a:t>x</a:t>
              </a:r>
            </a:p>
          </p:txBody>
        </p:sp>
      </p:grpSp>
      <p:grpSp>
        <p:nvGrpSpPr>
          <p:cNvPr id="5" name="Group 33"/>
          <p:cNvGrpSpPr>
            <a:grpSpLocks/>
          </p:cNvGrpSpPr>
          <p:nvPr/>
        </p:nvGrpSpPr>
        <p:grpSpPr bwMode="auto">
          <a:xfrm>
            <a:off x="5181600" y="3352800"/>
            <a:ext cx="2160588" cy="762000"/>
            <a:chOff x="3919" y="2880"/>
            <a:chExt cx="1361" cy="480"/>
          </a:xfrm>
        </p:grpSpPr>
        <p:grpSp>
          <p:nvGrpSpPr>
            <p:cNvPr id="205843" name="Group 34"/>
            <p:cNvGrpSpPr>
              <a:grpSpLocks/>
            </p:cNvGrpSpPr>
            <p:nvPr/>
          </p:nvGrpSpPr>
          <p:grpSpPr bwMode="auto">
            <a:xfrm>
              <a:off x="3919" y="2880"/>
              <a:ext cx="1148" cy="480"/>
              <a:chOff x="3919" y="2880"/>
              <a:chExt cx="1148" cy="480"/>
            </a:xfrm>
          </p:grpSpPr>
          <p:sp>
            <p:nvSpPr>
              <p:cNvPr id="205845" name="Text Box 35"/>
              <p:cNvSpPr txBox="1">
                <a:spLocks noChangeArrowheads="1"/>
              </p:cNvSpPr>
              <p:nvPr/>
            </p:nvSpPr>
            <p:spPr bwMode="auto">
              <a:xfrm>
                <a:off x="4080" y="2880"/>
                <a:ext cx="987" cy="250"/>
              </a:xfrm>
              <a:prstGeom prst="rect">
                <a:avLst/>
              </a:prstGeom>
              <a:noFill/>
              <a:ln w="9525">
                <a:noFill/>
                <a:miter lim="800000"/>
                <a:headEnd/>
                <a:tailEnd/>
              </a:ln>
            </p:spPr>
            <p:txBody>
              <a:bodyPr wrap="none">
                <a:spAutoFit/>
              </a:bodyPr>
              <a:lstStyle/>
              <a:p>
                <a:r>
                  <a:rPr lang="en-US" sz="2000"/>
                  <a:t>102. g Al</a:t>
                </a:r>
                <a:r>
                  <a:rPr lang="en-US" sz="2000" baseline="-25000"/>
                  <a:t>2</a:t>
                </a:r>
                <a:r>
                  <a:rPr lang="en-US" sz="2000"/>
                  <a:t>O</a:t>
                </a:r>
                <a:r>
                  <a:rPr lang="en-US" sz="2000" baseline="-25000"/>
                  <a:t>3</a:t>
                </a:r>
                <a:endParaRPr lang="en-US" sz="2000"/>
              </a:p>
            </p:txBody>
          </p:sp>
          <p:sp>
            <p:nvSpPr>
              <p:cNvPr id="205846" name="Text Box 36"/>
              <p:cNvSpPr txBox="1">
                <a:spLocks noChangeArrowheads="1"/>
              </p:cNvSpPr>
              <p:nvPr/>
            </p:nvSpPr>
            <p:spPr bwMode="auto">
              <a:xfrm>
                <a:off x="4080" y="3110"/>
                <a:ext cx="934" cy="250"/>
              </a:xfrm>
              <a:prstGeom prst="rect">
                <a:avLst/>
              </a:prstGeom>
              <a:noFill/>
              <a:ln w="9525">
                <a:noFill/>
                <a:miter lim="800000"/>
                <a:headEnd/>
                <a:tailEnd/>
              </a:ln>
            </p:spPr>
            <p:txBody>
              <a:bodyPr wrap="none">
                <a:spAutoFit/>
              </a:bodyPr>
              <a:lstStyle/>
              <a:p>
                <a:r>
                  <a:rPr lang="en-US" sz="2000"/>
                  <a:t>1 mol Al</a:t>
                </a:r>
                <a:r>
                  <a:rPr lang="en-US" sz="2000" baseline="-25000"/>
                  <a:t>2</a:t>
                </a:r>
                <a:r>
                  <a:rPr lang="en-US" sz="2000"/>
                  <a:t>O</a:t>
                </a:r>
                <a:r>
                  <a:rPr lang="en-US" sz="2000" baseline="-25000"/>
                  <a:t>3</a:t>
                </a:r>
                <a:endParaRPr lang="en-US" sz="2000"/>
              </a:p>
            </p:txBody>
          </p:sp>
          <p:sp>
            <p:nvSpPr>
              <p:cNvPr id="205847" name="Line 37"/>
              <p:cNvSpPr>
                <a:spLocks noChangeShapeType="1"/>
              </p:cNvSpPr>
              <p:nvPr/>
            </p:nvSpPr>
            <p:spPr bwMode="auto">
              <a:xfrm>
                <a:off x="4111" y="3128"/>
                <a:ext cx="920" cy="0"/>
              </a:xfrm>
              <a:prstGeom prst="line">
                <a:avLst/>
              </a:prstGeom>
              <a:noFill/>
              <a:ln w="22225">
                <a:solidFill>
                  <a:schemeClr val="tx1"/>
                </a:solidFill>
                <a:round/>
                <a:headEnd/>
                <a:tailEnd/>
              </a:ln>
            </p:spPr>
            <p:txBody>
              <a:bodyPr/>
              <a:lstStyle/>
              <a:p>
                <a:endParaRPr lang="en-US"/>
              </a:p>
            </p:txBody>
          </p:sp>
          <p:sp>
            <p:nvSpPr>
              <p:cNvPr id="205848" name="Text Box 38"/>
              <p:cNvSpPr txBox="1">
                <a:spLocks noChangeArrowheads="1"/>
              </p:cNvSpPr>
              <p:nvPr/>
            </p:nvSpPr>
            <p:spPr bwMode="auto">
              <a:xfrm>
                <a:off x="3919" y="2992"/>
                <a:ext cx="196" cy="250"/>
              </a:xfrm>
              <a:prstGeom prst="rect">
                <a:avLst/>
              </a:prstGeom>
              <a:noFill/>
              <a:ln w="9525">
                <a:noFill/>
                <a:miter lim="800000"/>
                <a:headEnd/>
                <a:tailEnd/>
              </a:ln>
            </p:spPr>
            <p:txBody>
              <a:bodyPr wrap="none">
                <a:spAutoFit/>
              </a:bodyPr>
              <a:lstStyle/>
              <a:p>
                <a:r>
                  <a:rPr lang="en-US" sz="2000"/>
                  <a:t>x</a:t>
                </a:r>
              </a:p>
            </p:txBody>
          </p:sp>
        </p:grpSp>
        <p:sp>
          <p:nvSpPr>
            <p:cNvPr id="205844" name="Text Box 39"/>
            <p:cNvSpPr txBox="1">
              <a:spLocks noChangeArrowheads="1"/>
            </p:cNvSpPr>
            <p:nvPr/>
          </p:nvSpPr>
          <p:spPr bwMode="auto">
            <a:xfrm>
              <a:off x="5071" y="2984"/>
              <a:ext cx="209" cy="250"/>
            </a:xfrm>
            <a:prstGeom prst="rect">
              <a:avLst/>
            </a:prstGeom>
            <a:noFill/>
            <a:ln w="9525">
              <a:noFill/>
              <a:miter lim="800000"/>
              <a:headEnd/>
              <a:tailEnd/>
            </a:ln>
          </p:spPr>
          <p:txBody>
            <a:bodyPr wrap="none">
              <a:spAutoFit/>
            </a:bodyPr>
            <a:lstStyle/>
            <a:p>
              <a:r>
                <a:rPr lang="en-US" sz="2000"/>
                <a:t>=</a:t>
              </a:r>
            </a:p>
          </p:txBody>
        </p:sp>
      </p:grpSp>
      <p:sp>
        <p:nvSpPr>
          <p:cNvPr id="38952" name="Line 40"/>
          <p:cNvSpPr>
            <a:spLocks noChangeShapeType="1"/>
          </p:cNvSpPr>
          <p:nvPr/>
        </p:nvSpPr>
        <p:spPr bwMode="auto">
          <a:xfrm flipV="1">
            <a:off x="1981200" y="3733800"/>
            <a:ext cx="990600" cy="304800"/>
          </a:xfrm>
          <a:prstGeom prst="line">
            <a:avLst/>
          </a:prstGeom>
          <a:noFill/>
          <a:ln w="22225">
            <a:solidFill>
              <a:srgbClr val="FF0000"/>
            </a:solidFill>
            <a:round/>
            <a:headEnd/>
            <a:tailEnd/>
          </a:ln>
        </p:spPr>
        <p:txBody>
          <a:bodyPr/>
          <a:lstStyle/>
          <a:p>
            <a:endParaRPr lang="en-US"/>
          </a:p>
        </p:txBody>
      </p:sp>
      <p:sp>
        <p:nvSpPr>
          <p:cNvPr id="38953" name="Line 41"/>
          <p:cNvSpPr>
            <a:spLocks noChangeShapeType="1"/>
          </p:cNvSpPr>
          <p:nvPr/>
        </p:nvSpPr>
        <p:spPr bwMode="auto">
          <a:xfrm flipV="1">
            <a:off x="1905000" y="3429000"/>
            <a:ext cx="990600" cy="304800"/>
          </a:xfrm>
          <a:prstGeom prst="line">
            <a:avLst/>
          </a:prstGeom>
          <a:noFill/>
          <a:ln w="22225">
            <a:solidFill>
              <a:srgbClr val="FF0000"/>
            </a:solidFill>
            <a:round/>
            <a:headEnd/>
            <a:tailEnd/>
          </a:ln>
        </p:spPr>
        <p:txBody>
          <a:bodyPr/>
          <a:lstStyle/>
          <a:p>
            <a:endParaRPr lang="en-US"/>
          </a:p>
        </p:txBody>
      </p:sp>
      <p:sp>
        <p:nvSpPr>
          <p:cNvPr id="38954" name="Line 42"/>
          <p:cNvSpPr>
            <a:spLocks noChangeShapeType="1"/>
          </p:cNvSpPr>
          <p:nvPr/>
        </p:nvSpPr>
        <p:spPr bwMode="auto">
          <a:xfrm flipV="1">
            <a:off x="533400" y="3581400"/>
            <a:ext cx="990600" cy="304800"/>
          </a:xfrm>
          <a:prstGeom prst="line">
            <a:avLst/>
          </a:prstGeom>
          <a:noFill/>
          <a:ln w="22225">
            <a:solidFill>
              <a:srgbClr val="FF0000"/>
            </a:solidFill>
            <a:round/>
            <a:headEnd/>
            <a:tailEnd/>
          </a:ln>
        </p:spPr>
        <p:txBody>
          <a:bodyPr/>
          <a:lstStyle/>
          <a:p>
            <a:endParaRPr lang="en-US"/>
          </a:p>
        </p:txBody>
      </p:sp>
      <p:sp>
        <p:nvSpPr>
          <p:cNvPr id="38955" name="Line 43"/>
          <p:cNvSpPr>
            <a:spLocks noChangeShapeType="1"/>
          </p:cNvSpPr>
          <p:nvPr/>
        </p:nvSpPr>
        <p:spPr bwMode="auto">
          <a:xfrm flipV="1">
            <a:off x="3962400" y="3733800"/>
            <a:ext cx="990600" cy="304800"/>
          </a:xfrm>
          <a:prstGeom prst="line">
            <a:avLst/>
          </a:prstGeom>
          <a:noFill/>
          <a:ln w="22225">
            <a:solidFill>
              <a:srgbClr val="FF0000"/>
            </a:solidFill>
            <a:round/>
            <a:headEnd/>
            <a:tailEnd/>
          </a:ln>
        </p:spPr>
        <p:txBody>
          <a:bodyPr/>
          <a:lstStyle/>
          <a:p>
            <a:endParaRPr lang="en-US"/>
          </a:p>
        </p:txBody>
      </p:sp>
      <p:sp>
        <p:nvSpPr>
          <p:cNvPr id="38956" name="Line 44"/>
          <p:cNvSpPr>
            <a:spLocks noChangeShapeType="1"/>
          </p:cNvSpPr>
          <p:nvPr/>
        </p:nvSpPr>
        <p:spPr bwMode="auto">
          <a:xfrm flipV="1">
            <a:off x="3886200" y="3352800"/>
            <a:ext cx="990600" cy="304800"/>
          </a:xfrm>
          <a:prstGeom prst="line">
            <a:avLst/>
          </a:prstGeom>
          <a:noFill/>
          <a:ln w="22225">
            <a:solidFill>
              <a:srgbClr val="FF0000"/>
            </a:solidFill>
            <a:round/>
            <a:headEnd/>
            <a:tailEnd/>
          </a:ln>
        </p:spPr>
        <p:txBody>
          <a:bodyPr/>
          <a:lstStyle/>
          <a:p>
            <a:endParaRPr lang="en-US"/>
          </a:p>
        </p:txBody>
      </p:sp>
      <p:sp>
        <p:nvSpPr>
          <p:cNvPr id="38957" name="Line 45"/>
          <p:cNvSpPr>
            <a:spLocks noChangeShapeType="1"/>
          </p:cNvSpPr>
          <p:nvPr/>
        </p:nvSpPr>
        <p:spPr bwMode="auto">
          <a:xfrm flipV="1">
            <a:off x="5867400" y="3733800"/>
            <a:ext cx="990600" cy="304800"/>
          </a:xfrm>
          <a:prstGeom prst="line">
            <a:avLst/>
          </a:prstGeom>
          <a:noFill/>
          <a:ln w="22225">
            <a:solidFill>
              <a:srgbClr val="FF0000"/>
            </a:solidFill>
            <a:round/>
            <a:headEnd/>
            <a:tailEnd/>
          </a:ln>
        </p:spPr>
        <p:txBody>
          <a:bodyPr/>
          <a:lstStyle/>
          <a:p>
            <a:endParaRPr lang="en-US"/>
          </a:p>
        </p:txBody>
      </p:sp>
      <p:sp>
        <p:nvSpPr>
          <p:cNvPr id="38958" name="Text Box 46"/>
          <p:cNvSpPr txBox="1">
            <a:spLocks noChangeArrowheads="1"/>
          </p:cNvSpPr>
          <p:nvPr/>
        </p:nvSpPr>
        <p:spPr bwMode="auto">
          <a:xfrm>
            <a:off x="7315200" y="3529013"/>
            <a:ext cx="1779588" cy="396875"/>
          </a:xfrm>
          <a:prstGeom prst="rect">
            <a:avLst/>
          </a:prstGeom>
          <a:noFill/>
          <a:ln w="9525">
            <a:noFill/>
            <a:miter lim="800000"/>
            <a:headEnd/>
            <a:tailEnd/>
          </a:ln>
        </p:spPr>
        <p:txBody>
          <a:bodyPr wrap="none">
            <a:spAutoFit/>
          </a:bodyPr>
          <a:lstStyle/>
          <a:p>
            <a:r>
              <a:rPr lang="en-US" sz="2000"/>
              <a:t>_____ g Al</a:t>
            </a:r>
            <a:r>
              <a:rPr lang="en-US" sz="2000" baseline="-25000"/>
              <a:t>2</a:t>
            </a:r>
            <a:r>
              <a:rPr lang="en-US" sz="2000"/>
              <a:t>O</a:t>
            </a:r>
            <a:r>
              <a:rPr lang="en-US" sz="2000" baseline="-25000"/>
              <a:t>3</a:t>
            </a:r>
            <a:endParaRPr lang="en-US" sz="2000"/>
          </a:p>
        </p:txBody>
      </p:sp>
      <p:grpSp>
        <p:nvGrpSpPr>
          <p:cNvPr id="7" name="Group 47"/>
          <p:cNvGrpSpPr>
            <a:grpSpLocks/>
          </p:cNvGrpSpPr>
          <p:nvPr/>
        </p:nvGrpSpPr>
        <p:grpSpPr bwMode="auto">
          <a:xfrm>
            <a:off x="2393950" y="2286000"/>
            <a:ext cx="4235450" cy="457200"/>
            <a:chOff x="988" y="649"/>
            <a:chExt cx="2668" cy="288"/>
          </a:xfrm>
        </p:grpSpPr>
        <p:sp>
          <p:nvSpPr>
            <p:cNvPr id="205841" name="Text Box 48"/>
            <p:cNvSpPr txBox="1">
              <a:spLocks noChangeArrowheads="1"/>
            </p:cNvSpPr>
            <p:nvPr/>
          </p:nvSpPr>
          <p:spPr bwMode="auto">
            <a:xfrm>
              <a:off x="988" y="649"/>
              <a:ext cx="2668" cy="288"/>
            </a:xfrm>
            <a:prstGeom prst="rect">
              <a:avLst/>
            </a:prstGeom>
            <a:noFill/>
            <a:ln w="9525">
              <a:noFill/>
              <a:miter lim="800000"/>
              <a:headEnd/>
              <a:tailEnd/>
            </a:ln>
          </p:spPr>
          <p:txBody>
            <a:bodyPr wrap="none">
              <a:spAutoFit/>
            </a:bodyPr>
            <a:lstStyle/>
            <a:p>
              <a:r>
                <a:rPr lang="en-US">
                  <a:solidFill>
                    <a:schemeClr val="accent2"/>
                  </a:solidFill>
                </a:rPr>
                <a:t>2Al + Fe</a:t>
              </a:r>
              <a:r>
                <a:rPr lang="en-US" baseline="-25000">
                  <a:solidFill>
                    <a:schemeClr val="accent2"/>
                  </a:solidFill>
                </a:rPr>
                <a:t>2</a:t>
              </a:r>
              <a:r>
                <a:rPr lang="en-US">
                  <a:solidFill>
                    <a:schemeClr val="accent2"/>
                  </a:solidFill>
                </a:rPr>
                <a:t>O</a:t>
              </a:r>
              <a:r>
                <a:rPr lang="en-US" baseline="-25000">
                  <a:solidFill>
                    <a:schemeClr val="accent2"/>
                  </a:solidFill>
                </a:rPr>
                <a:t>3</a:t>
              </a:r>
              <a:r>
                <a:rPr lang="en-US">
                  <a:solidFill>
                    <a:schemeClr val="accent2"/>
                  </a:solidFill>
                </a:rPr>
                <a:t>          Al</a:t>
              </a:r>
              <a:r>
                <a:rPr lang="en-US" baseline="-25000">
                  <a:solidFill>
                    <a:schemeClr val="accent2"/>
                  </a:solidFill>
                </a:rPr>
                <a:t>2</a:t>
              </a:r>
              <a:r>
                <a:rPr lang="en-US">
                  <a:solidFill>
                    <a:schemeClr val="accent2"/>
                  </a:solidFill>
                </a:rPr>
                <a:t>O</a:t>
              </a:r>
              <a:r>
                <a:rPr lang="en-US" baseline="-25000">
                  <a:solidFill>
                    <a:schemeClr val="accent2"/>
                  </a:solidFill>
                </a:rPr>
                <a:t>3</a:t>
              </a:r>
              <a:r>
                <a:rPr lang="en-US">
                  <a:solidFill>
                    <a:schemeClr val="accent2"/>
                  </a:solidFill>
                </a:rPr>
                <a:t> + 2Fe</a:t>
              </a:r>
            </a:p>
          </p:txBody>
        </p:sp>
        <p:sp>
          <p:nvSpPr>
            <p:cNvPr id="205842" name="Line 49"/>
            <p:cNvSpPr>
              <a:spLocks noChangeShapeType="1"/>
            </p:cNvSpPr>
            <p:nvPr/>
          </p:nvSpPr>
          <p:spPr bwMode="auto">
            <a:xfrm>
              <a:off x="2112" y="800"/>
              <a:ext cx="432" cy="0"/>
            </a:xfrm>
            <a:prstGeom prst="line">
              <a:avLst/>
            </a:prstGeom>
            <a:noFill/>
            <a:ln w="25400">
              <a:solidFill>
                <a:schemeClr val="accent2"/>
              </a:solidFill>
              <a:round/>
              <a:headEnd/>
              <a:tailEnd type="triangle" w="med" len="med"/>
            </a:ln>
          </p:spPr>
          <p:txBody>
            <a:bodyPr/>
            <a:lstStyle/>
            <a:p>
              <a:endParaRPr lang="en-US"/>
            </a:p>
          </p:txBody>
        </p:sp>
      </p:grpSp>
      <p:sp>
        <p:nvSpPr>
          <p:cNvPr id="205840" name="Slide Number Placeholder 41"/>
          <p:cNvSpPr>
            <a:spLocks noGrp="1"/>
          </p:cNvSpPr>
          <p:nvPr>
            <p:ph type="sldNum" sz="quarter" idx="12"/>
          </p:nvPr>
        </p:nvSpPr>
        <p:spPr>
          <a:noFill/>
        </p:spPr>
        <p:txBody>
          <a:bodyPr/>
          <a:lstStyle/>
          <a:p>
            <a:fld id="{113D256C-747F-4515-B09D-F3EFED305943}" type="slidenum">
              <a:rPr lang="ar-SA" smtClean="0">
                <a:latin typeface="Arial" pitchFamily="34" charset="0"/>
                <a:cs typeface="Arial" pitchFamily="34" charset="0"/>
              </a:rPr>
              <a:pPr/>
              <a:t>73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8934"/>
                                        </p:tgtEl>
                                        <p:attrNameLst>
                                          <p:attrName>style.visibility</p:attrName>
                                        </p:attrNameLst>
                                      </p:cBhvr>
                                      <p:to>
                                        <p:strVal val="visible"/>
                                      </p:to>
                                    </p:set>
                                    <p:anim calcmode="lin" valueType="num">
                                      <p:cBhvr additive="base">
                                        <p:cTn id="19" dur="500" fill="hold"/>
                                        <p:tgtEl>
                                          <p:spTgt spid="38934"/>
                                        </p:tgtEl>
                                        <p:attrNameLst>
                                          <p:attrName>ppt_x</p:attrName>
                                        </p:attrNameLst>
                                      </p:cBhvr>
                                      <p:tavLst>
                                        <p:tav tm="0">
                                          <p:val>
                                            <p:strVal val="0-#ppt_w/2"/>
                                          </p:val>
                                        </p:tav>
                                        <p:tav tm="100000">
                                          <p:val>
                                            <p:strVal val="#ppt_x"/>
                                          </p:val>
                                        </p:tav>
                                      </p:tavLst>
                                    </p:anim>
                                    <p:anim calcmode="lin" valueType="num">
                                      <p:cBhvr additive="base">
                                        <p:cTn id="20" dur="500" fill="hold"/>
                                        <p:tgtEl>
                                          <p:spTgt spid="3893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1+#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3895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3895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3895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3895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3895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3895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38958"/>
                                        </p:tgtEl>
                                        <p:attrNameLst>
                                          <p:attrName>style.visibility</p:attrName>
                                        </p:attrNameLst>
                                      </p:cBhvr>
                                      <p:to>
                                        <p:strVal val="visible"/>
                                      </p:to>
                                    </p:set>
                                    <p:anim calcmode="lin" valueType="num">
                                      <p:cBhvr additive="base">
                                        <p:cTn id="67" dur="500" fill="hold"/>
                                        <p:tgtEl>
                                          <p:spTgt spid="38958"/>
                                        </p:tgtEl>
                                        <p:attrNameLst>
                                          <p:attrName>ppt_x</p:attrName>
                                        </p:attrNameLst>
                                      </p:cBhvr>
                                      <p:tavLst>
                                        <p:tav tm="0">
                                          <p:val>
                                            <p:strVal val="1+#ppt_w/2"/>
                                          </p:val>
                                        </p:tav>
                                        <p:tav tm="100000">
                                          <p:val>
                                            <p:strVal val="#ppt_x"/>
                                          </p:val>
                                        </p:tav>
                                      </p:tavLst>
                                    </p:anim>
                                    <p:anim calcmode="lin" valueType="num">
                                      <p:cBhvr additive="base">
                                        <p:cTn id="68" dur="500" fill="hold"/>
                                        <p:tgtEl>
                                          <p:spTgt spid="389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34" grpId="0" autoUpdateAnimBg="0"/>
      <p:bldP spid="38952" grpId="0" animBg="1"/>
      <p:bldP spid="38953" grpId="0" animBg="1"/>
      <p:bldP spid="38954" grpId="0" animBg="1"/>
      <p:bldP spid="38955" grpId="0" animBg="1"/>
      <p:bldP spid="38956" grpId="0" animBg="1"/>
      <p:bldP spid="38957" grpId="0" animBg="1"/>
      <p:bldP spid="38958"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en-US" smtClean="0"/>
              <a:t>Theoretical Yield</a:t>
            </a:r>
          </a:p>
        </p:txBody>
      </p:sp>
      <p:sp>
        <p:nvSpPr>
          <p:cNvPr id="69635" name="Rectangle 3"/>
          <p:cNvSpPr>
            <a:spLocks noGrp="1" noChangeArrowheads="1"/>
          </p:cNvSpPr>
          <p:nvPr>
            <p:ph type="body" idx="1"/>
          </p:nvPr>
        </p:nvSpPr>
        <p:spPr>
          <a:xfrm>
            <a:off x="395288" y="1196975"/>
            <a:ext cx="8229600" cy="4525963"/>
          </a:xfrm>
        </p:spPr>
        <p:txBody>
          <a:bodyPr/>
          <a:lstStyle/>
          <a:p>
            <a:pPr algn="l" rtl="0" eaLnBrk="1" hangingPunct="1"/>
            <a:r>
              <a:rPr lang="en-US" smtClean="0"/>
              <a:t>The theoretical yield is the maximum amount of product that can be made.</a:t>
            </a:r>
          </a:p>
          <a:p>
            <a:pPr lvl="1" algn="l" rtl="0" eaLnBrk="1" hangingPunct="1"/>
            <a:r>
              <a:rPr lang="en-US" sz="3200" smtClean="0"/>
              <a:t>  In other words it’s the amount of product possible as calculated through the stoichiometry problem.</a:t>
            </a:r>
          </a:p>
          <a:p>
            <a:pPr algn="l" rtl="0" eaLnBrk="1" hangingPunct="1"/>
            <a:r>
              <a:rPr lang="en-US" smtClean="0"/>
              <a:t>This is different from the actual yield, which is the amount one actually produces and measures.</a:t>
            </a:r>
          </a:p>
          <a:p>
            <a:pPr algn="l" rtl="0" eaLnBrk="1" hangingPunct="1"/>
            <a:r>
              <a:rPr lang="en-US" smtClean="0"/>
              <a:t>Actual yield is less than theoretical yield</a:t>
            </a:r>
          </a:p>
          <a:p>
            <a:pPr eaLnBrk="1" hangingPunct="1"/>
            <a:endParaRPr lang="en-US" smtClean="0"/>
          </a:p>
        </p:txBody>
      </p:sp>
      <p:sp>
        <p:nvSpPr>
          <p:cNvPr id="206852" name="Slide Number Placeholder 6"/>
          <p:cNvSpPr>
            <a:spLocks noGrp="1"/>
          </p:cNvSpPr>
          <p:nvPr>
            <p:ph type="sldNum" sz="quarter" idx="12"/>
          </p:nvPr>
        </p:nvSpPr>
        <p:spPr>
          <a:noFill/>
        </p:spPr>
        <p:txBody>
          <a:bodyPr/>
          <a:lstStyle/>
          <a:p>
            <a:fld id="{3DCB4CF3-A60C-4185-8B23-8ABB30F8C26E}" type="slidenum">
              <a:rPr lang="ar-SA" smtClean="0">
                <a:latin typeface="Arial" pitchFamily="34" charset="0"/>
                <a:cs typeface="Arial" pitchFamily="34" charset="0"/>
              </a:rPr>
              <a:pPr/>
              <a:t>74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634"/>
                                        </p:tgtEl>
                                        <p:attrNameLst>
                                          <p:attrName>style.visibility</p:attrName>
                                        </p:attrNameLst>
                                      </p:cBhvr>
                                      <p:to>
                                        <p:strVal val="visible"/>
                                      </p:to>
                                    </p:set>
                                    <p:anim calcmode="lin" valueType="num">
                                      <p:cBhvr additive="base">
                                        <p:cTn id="7" dur="500" fill="hold"/>
                                        <p:tgtEl>
                                          <p:spTgt spid="69634"/>
                                        </p:tgtEl>
                                        <p:attrNameLst>
                                          <p:attrName>ppt_x</p:attrName>
                                        </p:attrNameLst>
                                      </p:cBhvr>
                                      <p:tavLst>
                                        <p:tav tm="0">
                                          <p:val>
                                            <p:strVal val="#ppt_x"/>
                                          </p:val>
                                        </p:tav>
                                        <p:tav tm="100000">
                                          <p:val>
                                            <p:strVal val="#ppt_x"/>
                                          </p:val>
                                        </p:tav>
                                      </p:tavLst>
                                    </p:anim>
                                    <p:anim calcmode="lin" valueType="num">
                                      <p:cBhvr additive="base">
                                        <p:cTn id="8" dur="500" fill="hold"/>
                                        <p:tgtEl>
                                          <p:spTgt spid="696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9635">
                                            <p:txEl>
                                              <p:pRg st="0" end="0"/>
                                            </p:txEl>
                                          </p:spTgt>
                                        </p:tgtEl>
                                        <p:attrNameLst>
                                          <p:attrName>style.visibility</p:attrName>
                                        </p:attrNameLst>
                                      </p:cBhvr>
                                      <p:to>
                                        <p:strVal val="visible"/>
                                      </p:to>
                                    </p:set>
                                    <p:anim calcmode="lin" valueType="num">
                                      <p:cBhvr additive="base">
                                        <p:cTn id="13" dur="500" fill="hold"/>
                                        <p:tgtEl>
                                          <p:spTgt spid="6963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96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9635">
                                            <p:txEl>
                                              <p:pRg st="1" end="1"/>
                                            </p:txEl>
                                          </p:spTgt>
                                        </p:tgtEl>
                                        <p:attrNameLst>
                                          <p:attrName>style.visibility</p:attrName>
                                        </p:attrNameLst>
                                      </p:cBhvr>
                                      <p:to>
                                        <p:strVal val="visible"/>
                                      </p:to>
                                    </p:set>
                                    <p:anim calcmode="lin" valueType="num">
                                      <p:cBhvr additive="base">
                                        <p:cTn id="19" dur="500" fill="hold"/>
                                        <p:tgtEl>
                                          <p:spTgt spid="6963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96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9635">
                                            <p:txEl>
                                              <p:pRg st="2" end="2"/>
                                            </p:txEl>
                                          </p:spTgt>
                                        </p:tgtEl>
                                        <p:attrNameLst>
                                          <p:attrName>style.visibility</p:attrName>
                                        </p:attrNameLst>
                                      </p:cBhvr>
                                      <p:to>
                                        <p:strVal val="visible"/>
                                      </p:to>
                                    </p:set>
                                    <p:anim calcmode="lin" valueType="num">
                                      <p:cBhvr additive="base">
                                        <p:cTn id="25" dur="500" fill="hold"/>
                                        <p:tgtEl>
                                          <p:spTgt spid="6963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96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9635">
                                            <p:txEl>
                                              <p:pRg st="3" end="3"/>
                                            </p:txEl>
                                          </p:spTgt>
                                        </p:tgtEl>
                                        <p:attrNameLst>
                                          <p:attrName>style.visibility</p:attrName>
                                        </p:attrNameLst>
                                      </p:cBhvr>
                                      <p:to>
                                        <p:strVal val="visible"/>
                                      </p:to>
                                    </p:set>
                                    <p:anim calcmode="lin" valueType="num">
                                      <p:cBhvr additive="base">
                                        <p:cTn id="31" dur="500" fill="hold"/>
                                        <p:tgtEl>
                                          <p:spTgt spid="69635">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963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en-US" smtClean="0"/>
              <a:t>Percent Yield</a:t>
            </a:r>
          </a:p>
        </p:txBody>
      </p:sp>
      <p:sp>
        <p:nvSpPr>
          <p:cNvPr id="70659" name="Rectangle 3"/>
          <p:cNvSpPr>
            <a:spLocks noGrp="1" noChangeArrowheads="1"/>
          </p:cNvSpPr>
          <p:nvPr>
            <p:ph type="body" idx="1"/>
          </p:nvPr>
        </p:nvSpPr>
        <p:spPr/>
        <p:txBody>
          <a:bodyPr/>
          <a:lstStyle/>
          <a:p>
            <a:pPr algn="l" rtl="0" eaLnBrk="1" hangingPunct="1"/>
            <a:r>
              <a:rPr lang="en-US" smtClean="0"/>
              <a:t>One finds the percent yield by comparing the amount actually obtained (actual yield) to the amount it was possible to make (theoretical yield).</a:t>
            </a:r>
          </a:p>
          <a:p>
            <a:pPr algn="l" rtl="0" eaLnBrk="1" hangingPunct="1">
              <a:buFontTx/>
              <a:buNone/>
            </a:pPr>
            <a:r>
              <a:rPr lang="en-US" smtClean="0"/>
              <a:t>                             Actual Yield </a:t>
            </a:r>
          </a:p>
          <a:p>
            <a:pPr algn="l" rtl="0" eaLnBrk="1" hangingPunct="1">
              <a:buFontTx/>
              <a:buNone/>
            </a:pPr>
            <a:r>
              <a:rPr lang="en-US" smtClean="0"/>
              <a:t>Percent Yield =			      x 100</a:t>
            </a:r>
          </a:p>
          <a:p>
            <a:pPr algn="l" rtl="0" eaLnBrk="1" hangingPunct="1">
              <a:buFontTx/>
              <a:buNone/>
            </a:pPr>
            <a:r>
              <a:rPr lang="ar-EG" smtClean="0"/>
              <a:t>                         </a:t>
            </a:r>
            <a:r>
              <a:rPr lang="en-US" smtClean="0"/>
              <a:t>Theoretical Yield</a:t>
            </a:r>
          </a:p>
          <a:p>
            <a:pPr algn="l" rtl="0" eaLnBrk="1" hangingPunct="1">
              <a:buFontTx/>
              <a:buNone/>
            </a:pPr>
            <a:endParaRPr lang="en-US" smtClean="0"/>
          </a:p>
        </p:txBody>
      </p:sp>
      <p:sp>
        <p:nvSpPr>
          <p:cNvPr id="207876" name="Line 4"/>
          <p:cNvSpPr>
            <a:spLocks noChangeShapeType="1"/>
          </p:cNvSpPr>
          <p:nvPr/>
        </p:nvSpPr>
        <p:spPr bwMode="auto">
          <a:xfrm>
            <a:off x="3563938" y="4508500"/>
            <a:ext cx="2663825" cy="0"/>
          </a:xfrm>
          <a:prstGeom prst="line">
            <a:avLst/>
          </a:prstGeom>
          <a:noFill/>
          <a:ln w="9525">
            <a:solidFill>
              <a:schemeClr val="tx1"/>
            </a:solidFill>
            <a:round/>
            <a:headEnd/>
            <a:tailEnd/>
          </a:ln>
        </p:spPr>
        <p:txBody>
          <a:bodyPr/>
          <a:lstStyle/>
          <a:p>
            <a:endParaRPr lang="en-US"/>
          </a:p>
        </p:txBody>
      </p:sp>
      <p:sp>
        <p:nvSpPr>
          <p:cNvPr id="207877" name="Slide Number Placeholder 7"/>
          <p:cNvSpPr>
            <a:spLocks noGrp="1"/>
          </p:cNvSpPr>
          <p:nvPr>
            <p:ph type="sldNum" sz="quarter" idx="12"/>
          </p:nvPr>
        </p:nvSpPr>
        <p:spPr>
          <a:noFill/>
        </p:spPr>
        <p:txBody>
          <a:bodyPr/>
          <a:lstStyle/>
          <a:p>
            <a:fld id="{5A815926-7FF9-49FA-B06E-AA8EA628E6E3}" type="slidenum">
              <a:rPr lang="ar-SA" smtClean="0">
                <a:latin typeface="Arial" pitchFamily="34" charset="0"/>
                <a:cs typeface="Arial" pitchFamily="34" charset="0"/>
              </a:rPr>
              <a:pPr/>
              <a:t>75</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0658"/>
                                        </p:tgtEl>
                                        <p:attrNameLst>
                                          <p:attrName>style.visibility</p:attrName>
                                        </p:attrNameLst>
                                      </p:cBhvr>
                                      <p:to>
                                        <p:strVal val="visible"/>
                                      </p:to>
                                    </p:set>
                                    <p:anim calcmode="lin" valueType="num">
                                      <p:cBhvr additive="base">
                                        <p:cTn id="7" dur="500" fill="hold"/>
                                        <p:tgtEl>
                                          <p:spTgt spid="70658"/>
                                        </p:tgtEl>
                                        <p:attrNameLst>
                                          <p:attrName>ppt_x</p:attrName>
                                        </p:attrNameLst>
                                      </p:cBhvr>
                                      <p:tavLst>
                                        <p:tav tm="0">
                                          <p:val>
                                            <p:strVal val="#ppt_x"/>
                                          </p:val>
                                        </p:tav>
                                        <p:tav tm="100000">
                                          <p:val>
                                            <p:strVal val="#ppt_x"/>
                                          </p:val>
                                        </p:tav>
                                      </p:tavLst>
                                    </p:anim>
                                    <p:anim calcmode="lin" valueType="num">
                                      <p:cBhvr additive="base">
                                        <p:cTn id="8" dur="500" fill="hold"/>
                                        <p:tgtEl>
                                          <p:spTgt spid="7065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0659">
                                            <p:txEl>
                                              <p:pRg st="0" end="0"/>
                                            </p:txEl>
                                          </p:spTgt>
                                        </p:tgtEl>
                                        <p:attrNameLst>
                                          <p:attrName>style.visibility</p:attrName>
                                        </p:attrNameLst>
                                      </p:cBhvr>
                                      <p:to>
                                        <p:strVal val="visible"/>
                                      </p:to>
                                    </p:set>
                                    <p:anim calcmode="lin" valueType="num">
                                      <p:cBhvr additive="base">
                                        <p:cTn id="13" dur="500" fill="hold"/>
                                        <p:tgtEl>
                                          <p:spTgt spid="7065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06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0659">
                                            <p:txEl>
                                              <p:pRg st="1" end="1"/>
                                            </p:txEl>
                                          </p:spTgt>
                                        </p:tgtEl>
                                        <p:attrNameLst>
                                          <p:attrName>style.visibility</p:attrName>
                                        </p:attrNameLst>
                                      </p:cBhvr>
                                      <p:to>
                                        <p:strVal val="visible"/>
                                      </p:to>
                                    </p:set>
                                    <p:anim calcmode="lin" valueType="num">
                                      <p:cBhvr additive="base">
                                        <p:cTn id="19" dur="500" fill="hold"/>
                                        <p:tgtEl>
                                          <p:spTgt spid="7065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0659">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0659">
                                            <p:txEl>
                                              <p:pRg st="2" end="2"/>
                                            </p:txEl>
                                          </p:spTgt>
                                        </p:tgtEl>
                                        <p:attrNameLst>
                                          <p:attrName>style.visibility</p:attrName>
                                        </p:attrNameLst>
                                      </p:cBhvr>
                                      <p:to>
                                        <p:strVal val="visible"/>
                                      </p:to>
                                    </p:set>
                                    <p:anim calcmode="lin" valueType="num">
                                      <p:cBhvr additive="base">
                                        <p:cTn id="23" dur="500" fill="hold"/>
                                        <p:tgtEl>
                                          <p:spTgt spid="70659">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0659">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0659">
                                            <p:txEl>
                                              <p:pRg st="3" end="3"/>
                                            </p:txEl>
                                          </p:spTgt>
                                        </p:tgtEl>
                                        <p:attrNameLst>
                                          <p:attrName>style.visibility</p:attrName>
                                        </p:attrNameLst>
                                      </p:cBhvr>
                                      <p:to>
                                        <p:strVal val="visible"/>
                                      </p:to>
                                    </p:set>
                                    <p:anim calcmode="lin" valueType="num">
                                      <p:cBhvr additive="base">
                                        <p:cTn id="27" dur="500" fill="hold"/>
                                        <p:tgtEl>
                                          <p:spTgt spid="70659">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065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468313" y="260350"/>
            <a:ext cx="8229600" cy="560388"/>
          </a:xfrm>
        </p:spPr>
        <p:txBody>
          <a:bodyPr/>
          <a:lstStyle/>
          <a:p>
            <a:pPr eaLnBrk="1" hangingPunct="1"/>
            <a:r>
              <a:rPr lang="en-US" smtClean="0"/>
              <a:t>Limiting Reactants and Yields</a:t>
            </a:r>
          </a:p>
        </p:txBody>
      </p:sp>
      <p:sp>
        <p:nvSpPr>
          <p:cNvPr id="33796" name="Rectangle 3"/>
          <p:cNvSpPr>
            <a:spLocks noGrp="1" noChangeArrowheads="1"/>
          </p:cNvSpPr>
          <p:nvPr>
            <p:ph idx="1"/>
          </p:nvPr>
        </p:nvSpPr>
        <p:spPr>
          <a:xfrm>
            <a:off x="179388" y="836613"/>
            <a:ext cx="8229600" cy="4525962"/>
          </a:xfrm>
        </p:spPr>
        <p:txBody>
          <a:bodyPr/>
          <a:lstStyle/>
          <a:p>
            <a:pPr marL="533400" indent="-533400" algn="l" rtl="0" eaLnBrk="1" hangingPunct="1">
              <a:lnSpc>
                <a:spcPct val="90000"/>
              </a:lnSpc>
              <a:spcAft>
                <a:spcPct val="20000"/>
              </a:spcAft>
              <a:buFontTx/>
              <a:buNone/>
            </a:pPr>
            <a:r>
              <a:rPr lang="en-US" smtClean="0">
                <a:solidFill>
                  <a:schemeClr val="tx2"/>
                </a:solidFill>
                <a:sym typeface="Symbol" pitchFamily="18" charset="2"/>
              </a:rPr>
              <a:t>                        A      +      2B         C</a:t>
            </a:r>
          </a:p>
          <a:p>
            <a:pPr marL="1447800" lvl="2" indent="-533400" algn="l" rtl="0" eaLnBrk="1" hangingPunct="1">
              <a:buFontTx/>
              <a:buNone/>
            </a:pPr>
            <a:r>
              <a:rPr lang="en-US" smtClean="0">
                <a:solidFill>
                  <a:schemeClr val="tx2"/>
                </a:solidFill>
                <a:sym typeface="Symbol" pitchFamily="18" charset="2"/>
              </a:rPr>
              <a:t>Stoichiometric Molar ratio A:B     =  1 : 2	= 0.5</a:t>
            </a:r>
          </a:p>
          <a:p>
            <a:pPr marL="1447800" lvl="2" indent="-533400" algn="l" rtl="0" eaLnBrk="1" hangingPunct="1">
              <a:buFontTx/>
              <a:buNone/>
            </a:pPr>
            <a:r>
              <a:rPr lang="en-US" smtClean="0">
                <a:solidFill>
                  <a:schemeClr val="tx2"/>
                </a:solidFill>
                <a:sym typeface="Symbol" pitchFamily="18" charset="2"/>
              </a:rPr>
              <a:t>Moles actually used:   A  =  0.0069;  B	= 0.023</a:t>
            </a:r>
          </a:p>
          <a:p>
            <a:pPr marL="1447800" lvl="2" indent="-533400" algn="l" rtl="0" eaLnBrk="1" hangingPunct="1">
              <a:buFontTx/>
              <a:buNone/>
            </a:pPr>
            <a:r>
              <a:rPr lang="en-US" smtClean="0">
                <a:solidFill>
                  <a:schemeClr val="tx2"/>
                </a:solidFill>
                <a:sym typeface="Symbol" pitchFamily="18" charset="2"/>
              </a:rPr>
              <a:t>Ratio of Moles actually used (A/B):</a:t>
            </a:r>
          </a:p>
          <a:p>
            <a:pPr marL="533400" indent="-533400" algn="l" rtl="0" eaLnBrk="1" hangingPunct="1">
              <a:buFontTx/>
              <a:buNone/>
            </a:pPr>
            <a:r>
              <a:rPr lang="en-US" sz="2400" smtClean="0">
                <a:solidFill>
                  <a:schemeClr val="tx2"/>
                </a:solidFill>
                <a:sym typeface="Symbol" pitchFamily="18" charset="2"/>
              </a:rPr>
              <a:t>              0.0069 / 0.023   =      0.30  &lt;  0.5 </a:t>
            </a:r>
          </a:p>
          <a:p>
            <a:pPr marL="1428750" lvl="3" indent="-533400" algn="l" rtl="0" eaLnBrk="1" hangingPunct="1">
              <a:buFontTx/>
              <a:buNone/>
            </a:pPr>
            <a:r>
              <a:rPr lang="en-US" sz="2400" smtClean="0">
                <a:solidFill>
                  <a:schemeClr val="tx2"/>
                </a:solidFill>
                <a:sym typeface="Symbol" pitchFamily="18" charset="2"/>
              </a:rPr>
              <a:t> </a:t>
            </a:r>
            <a:r>
              <a:rPr lang="en-US" sz="2400" smtClean="0">
                <a:solidFill>
                  <a:srgbClr val="FF0000"/>
                </a:solidFill>
                <a:sym typeface="Symbol" pitchFamily="18" charset="2"/>
              </a:rPr>
              <a:t>“A”  is limiting</a:t>
            </a:r>
          </a:p>
          <a:p>
            <a:pPr marL="1447800" lvl="2" indent="-533400" algn="l" rtl="0" eaLnBrk="1" hangingPunct="1">
              <a:buFontTx/>
              <a:buNone/>
            </a:pPr>
            <a:r>
              <a:rPr lang="en-US" smtClean="0">
                <a:solidFill>
                  <a:schemeClr val="tx2"/>
                </a:solidFill>
                <a:sym typeface="Symbol" pitchFamily="18" charset="2"/>
              </a:rPr>
              <a:t>Only 0.0069  2 =  0.0138 moles of the 0.023 moles of B are required to react with 0.0069 moles of A</a:t>
            </a:r>
          </a:p>
          <a:p>
            <a:pPr marL="1447800" lvl="2" indent="-533400" algn="l" rtl="0" eaLnBrk="1" hangingPunct="1">
              <a:buFontTx/>
              <a:buNone/>
            </a:pPr>
            <a:r>
              <a:rPr lang="en-US" smtClean="0">
                <a:solidFill>
                  <a:schemeClr val="tx2"/>
                </a:solidFill>
                <a:sym typeface="Symbol" pitchFamily="18" charset="2"/>
              </a:rPr>
              <a:t>Since 0.0138 &lt; 0.023     “</a:t>
            </a:r>
            <a:r>
              <a:rPr lang="en-US" smtClean="0">
                <a:solidFill>
                  <a:srgbClr val="00B0F0"/>
                </a:solidFill>
                <a:sym typeface="Symbol" pitchFamily="18" charset="2"/>
              </a:rPr>
              <a:t>B” is in excess</a:t>
            </a:r>
            <a:r>
              <a:rPr lang="en-US" smtClean="0">
                <a:solidFill>
                  <a:schemeClr val="tx2"/>
                </a:solidFill>
                <a:sym typeface="Symbol" pitchFamily="18" charset="2"/>
              </a:rPr>
              <a:t>, “A” is limiting</a:t>
            </a:r>
          </a:p>
          <a:p>
            <a:pPr marL="1447800" lvl="2" indent="-533400" algn="l" rtl="0" eaLnBrk="1" hangingPunct="1">
              <a:buFontTx/>
              <a:buNone/>
            </a:pPr>
            <a:r>
              <a:rPr lang="en-US" smtClean="0">
                <a:solidFill>
                  <a:schemeClr val="tx2"/>
                </a:solidFill>
                <a:sym typeface="Symbol" pitchFamily="18" charset="2"/>
              </a:rPr>
              <a:t>The reaction would have a </a:t>
            </a:r>
            <a:r>
              <a:rPr lang="en-US" smtClean="0">
                <a:solidFill>
                  <a:srgbClr val="00B050"/>
                </a:solidFill>
                <a:sym typeface="Symbol" pitchFamily="18" charset="2"/>
              </a:rPr>
              <a:t>theoretical yield </a:t>
            </a:r>
            <a:r>
              <a:rPr lang="en-US" smtClean="0">
                <a:solidFill>
                  <a:schemeClr val="tx2"/>
                </a:solidFill>
                <a:sym typeface="Symbol" pitchFamily="18" charset="2"/>
              </a:rPr>
              <a:t>of:</a:t>
            </a:r>
          </a:p>
          <a:p>
            <a:pPr marL="1447800" lvl="2" indent="-533400" algn="l" rtl="0" eaLnBrk="1" hangingPunct="1">
              <a:buFontTx/>
              <a:buNone/>
            </a:pPr>
            <a:r>
              <a:rPr lang="en-US" smtClean="0">
                <a:solidFill>
                  <a:schemeClr val="tx2"/>
                </a:solidFill>
                <a:sym typeface="Symbol" pitchFamily="18" charset="2"/>
              </a:rPr>
              <a:t>     0.0069 moles of C    (Molar Ratio of A:C  =  1:1)</a:t>
            </a:r>
          </a:p>
        </p:txBody>
      </p:sp>
      <p:cxnSp>
        <p:nvCxnSpPr>
          <p:cNvPr id="2" name="Straight Arrow Connector 5"/>
          <p:cNvCxnSpPr>
            <a:cxnSpLocks noChangeShapeType="1"/>
          </p:cNvCxnSpPr>
          <p:nvPr/>
        </p:nvCxnSpPr>
        <p:spPr bwMode="auto">
          <a:xfrm rot="10800000" flipV="1">
            <a:off x="5651500" y="1628775"/>
            <a:ext cx="1571625" cy="1295400"/>
          </a:xfrm>
          <a:prstGeom prst="straightConnector1">
            <a:avLst/>
          </a:prstGeom>
          <a:noFill/>
          <a:ln w="28575" algn="ctr">
            <a:solidFill>
              <a:srgbClr val="00B0F0"/>
            </a:solidFill>
            <a:round/>
            <a:headEnd/>
            <a:tailEnd type="arrow" w="med" len="med"/>
          </a:ln>
        </p:spPr>
      </p:cxnSp>
      <p:sp>
        <p:nvSpPr>
          <p:cNvPr id="208901" name="Slide Number Placeholder 7"/>
          <p:cNvSpPr>
            <a:spLocks noGrp="1"/>
          </p:cNvSpPr>
          <p:nvPr>
            <p:ph type="sldNum" sz="quarter" idx="12"/>
          </p:nvPr>
        </p:nvSpPr>
        <p:spPr>
          <a:noFill/>
        </p:spPr>
        <p:txBody>
          <a:bodyPr/>
          <a:lstStyle/>
          <a:p>
            <a:fld id="{FAC105ED-A260-4BAA-9F6A-A7676CDAFBE2}" type="slidenum">
              <a:rPr lang="ar-SA" smtClean="0">
                <a:latin typeface="Arial" pitchFamily="34" charset="0"/>
                <a:cs typeface="Arial" pitchFamily="34" charset="0"/>
              </a:rPr>
              <a:pPr/>
              <a:t>76</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3796">
                                            <p:txEl>
                                              <p:pRg st="0" end="0"/>
                                            </p:txEl>
                                          </p:spTgt>
                                        </p:tgtEl>
                                        <p:attrNameLst>
                                          <p:attrName>style.visibility</p:attrName>
                                        </p:attrNameLst>
                                      </p:cBhvr>
                                      <p:to>
                                        <p:strVal val="visible"/>
                                      </p:to>
                                    </p:set>
                                    <p:animEffect transition="in" filter="diamond(in)">
                                      <p:cBhvr>
                                        <p:cTn id="7" dur="500"/>
                                        <p:tgtEl>
                                          <p:spTgt spid="3379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3796">
                                            <p:txEl>
                                              <p:pRg st="1" end="1"/>
                                            </p:txEl>
                                          </p:spTgt>
                                        </p:tgtEl>
                                        <p:attrNameLst>
                                          <p:attrName>style.visibility</p:attrName>
                                        </p:attrNameLst>
                                      </p:cBhvr>
                                      <p:to>
                                        <p:strVal val="visible"/>
                                      </p:to>
                                    </p:set>
                                    <p:animEffect transition="in" filter="diamond(in)">
                                      <p:cBhvr>
                                        <p:cTn id="12" dur="500"/>
                                        <p:tgtEl>
                                          <p:spTgt spid="3379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3796">
                                            <p:txEl>
                                              <p:pRg st="2" end="2"/>
                                            </p:txEl>
                                          </p:spTgt>
                                        </p:tgtEl>
                                        <p:attrNameLst>
                                          <p:attrName>style.visibility</p:attrName>
                                        </p:attrNameLst>
                                      </p:cBhvr>
                                      <p:to>
                                        <p:strVal val="visible"/>
                                      </p:to>
                                    </p:set>
                                    <p:animEffect transition="in" filter="diamond(in)">
                                      <p:cBhvr>
                                        <p:cTn id="17" dur="500"/>
                                        <p:tgtEl>
                                          <p:spTgt spid="3379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3796">
                                            <p:txEl>
                                              <p:pRg st="3" end="3"/>
                                            </p:txEl>
                                          </p:spTgt>
                                        </p:tgtEl>
                                        <p:attrNameLst>
                                          <p:attrName>style.visibility</p:attrName>
                                        </p:attrNameLst>
                                      </p:cBhvr>
                                      <p:to>
                                        <p:strVal val="visible"/>
                                      </p:to>
                                    </p:set>
                                    <p:animEffect transition="in" filter="diamond(in)">
                                      <p:cBhvr>
                                        <p:cTn id="22" dur="500"/>
                                        <p:tgtEl>
                                          <p:spTgt spid="3379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3796">
                                            <p:txEl>
                                              <p:pRg st="4" end="4"/>
                                            </p:txEl>
                                          </p:spTgt>
                                        </p:tgtEl>
                                        <p:attrNameLst>
                                          <p:attrName>style.visibility</p:attrName>
                                        </p:attrNameLst>
                                      </p:cBhvr>
                                      <p:to>
                                        <p:strVal val="visible"/>
                                      </p:to>
                                    </p:set>
                                    <p:animEffect transition="in" filter="diamond(in)">
                                      <p:cBhvr>
                                        <p:cTn id="27" dur="500"/>
                                        <p:tgtEl>
                                          <p:spTgt spid="3379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dissolve">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33796">
                                            <p:txEl>
                                              <p:pRg st="5" end="5"/>
                                            </p:txEl>
                                          </p:spTgt>
                                        </p:tgtEl>
                                        <p:attrNameLst>
                                          <p:attrName>style.visibility</p:attrName>
                                        </p:attrNameLst>
                                      </p:cBhvr>
                                      <p:to>
                                        <p:strVal val="visible"/>
                                      </p:to>
                                    </p:set>
                                    <p:animEffect transition="in" filter="diamond(in)">
                                      <p:cBhvr>
                                        <p:cTn id="37" dur="500"/>
                                        <p:tgtEl>
                                          <p:spTgt spid="33796">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33796">
                                            <p:txEl>
                                              <p:pRg st="6" end="6"/>
                                            </p:txEl>
                                          </p:spTgt>
                                        </p:tgtEl>
                                        <p:attrNameLst>
                                          <p:attrName>style.visibility</p:attrName>
                                        </p:attrNameLst>
                                      </p:cBhvr>
                                      <p:to>
                                        <p:strVal val="visible"/>
                                      </p:to>
                                    </p:set>
                                    <p:animEffect transition="in" filter="diamond(in)">
                                      <p:cBhvr>
                                        <p:cTn id="42" dur="500"/>
                                        <p:tgtEl>
                                          <p:spTgt spid="33796">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33796">
                                            <p:txEl>
                                              <p:pRg st="7" end="7"/>
                                            </p:txEl>
                                          </p:spTgt>
                                        </p:tgtEl>
                                        <p:attrNameLst>
                                          <p:attrName>style.visibility</p:attrName>
                                        </p:attrNameLst>
                                      </p:cBhvr>
                                      <p:to>
                                        <p:strVal val="visible"/>
                                      </p:to>
                                    </p:set>
                                    <p:animEffect transition="in" filter="diamond(in)">
                                      <p:cBhvr>
                                        <p:cTn id="47" dur="500"/>
                                        <p:tgtEl>
                                          <p:spTgt spid="33796">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nodeType="clickEffect">
                                  <p:stCondLst>
                                    <p:cond delay="0"/>
                                  </p:stCondLst>
                                  <p:childTnLst>
                                    <p:set>
                                      <p:cBhvr>
                                        <p:cTn id="51" dur="1" fill="hold">
                                          <p:stCondLst>
                                            <p:cond delay="0"/>
                                          </p:stCondLst>
                                        </p:cTn>
                                        <p:tgtEl>
                                          <p:spTgt spid="33796">
                                            <p:txEl>
                                              <p:pRg st="8" end="8"/>
                                            </p:txEl>
                                          </p:spTgt>
                                        </p:tgtEl>
                                        <p:attrNameLst>
                                          <p:attrName>style.visibility</p:attrName>
                                        </p:attrNameLst>
                                      </p:cBhvr>
                                      <p:to>
                                        <p:strVal val="visible"/>
                                      </p:to>
                                    </p:set>
                                    <p:animEffect transition="in" filter="diamond(in)">
                                      <p:cBhvr>
                                        <p:cTn id="52" dur="500"/>
                                        <p:tgtEl>
                                          <p:spTgt spid="33796">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ntr" presetSubtype="16" fill="hold" nodeType="clickEffect">
                                  <p:stCondLst>
                                    <p:cond delay="0"/>
                                  </p:stCondLst>
                                  <p:childTnLst>
                                    <p:set>
                                      <p:cBhvr>
                                        <p:cTn id="56" dur="1" fill="hold">
                                          <p:stCondLst>
                                            <p:cond delay="0"/>
                                          </p:stCondLst>
                                        </p:cTn>
                                        <p:tgtEl>
                                          <p:spTgt spid="33796">
                                            <p:txEl>
                                              <p:pRg st="9" end="9"/>
                                            </p:txEl>
                                          </p:spTgt>
                                        </p:tgtEl>
                                        <p:attrNameLst>
                                          <p:attrName>style.visibility</p:attrName>
                                        </p:attrNameLst>
                                      </p:cBhvr>
                                      <p:to>
                                        <p:strVal val="visible"/>
                                      </p:to>
                                    </p:set>
                                    <p:animEffect transition="in" filter="diamond(in)">
                                      <p:cBhvr>
                                        <p:cTn id="57" dur="500"/>
                                        <p:tgtEl>
                                          <p:spTgt spid="3379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idx="1"/>
          </p:nvPr>
        </p:nvSpPr>
        <p:spPr>
          <a:xfrm>
            <a:off x="107950" y="404813"/>
            <a:ext cx="9144000" cy="4525962"/>
          </a:xfrm>
        </p:spPr>
        <p:txBody>
          <a:bodyPr/>
          <a:lstStyle/>
          <a:p>
            <a:pPr marL="0" indent="0" algn="l" rtl="0" eaLnBrk="1" hangingPunct="1">
              <a:lnSpc>
                <a:spcPts val="2500"/>
              </a:lnSpc>
              <a:buFont typeface="Wingdings" pitchFamily="2" charset="2"/>
              <a:buNone/>
              <a:tabLst>
                <a:tab pos="1428750" algn="l"/>
                <a:tab pos="5657850" algn="l"/>
              </a:tabLst>
            </a:pPr>
            <a:r>
              <a:rPr lang="en-US" sz="2000" smtClean="0"/>
              <a:t>Ex: Methyl Salicylate (MSA) is prepared by heating Salicylic Acid (SA), C</a:t>
            </a:r>
            <a:r>
              <a:rPr lang="en-US" sz="2000" baseline="-25000" smtClean="0"/>
              <a:t>7</a:t>
            </a:r>
            <a:r>
              <a:rPr lang="en-US" sz="2000" smtClean="0"/>
              <a:t>H</a:t>
            </a:r>
            <a:r>
              <a:rPr lang="en-US" sz="2000" baseline="-25000" smtClean="0"/>
              <a:t>6</a:t>
            </a:r>
            <a:r>
              <a:rPr lang="en-US" sz="2000" smtClean="0"/>
              <a:t>O</a:t>
            </a:r>
            <a:r>
              <a:rPr lang="en-US" sz="2000" baseline="-25000" smtClean="0"/>
              <a:t>3</a:t>
            </a:r>
            <a:r>
              <a:rPr lang="en-US" sz="2000" smtClean="0"/>
              <a:t>, with Methanol (ME), CH</a:t>
            </a:r>
            <a:r>
              <a:rPr lang="en-US" sz="2000" baseline="-25000" smtClean="0"/>
              <a:t>3</a:t>
            </a:r>
            <a:r>
              <a:rPr lang="en-US" sz="2000" smtClean="0"/>
              <a:t>OH</a:t>
            </a:r>
          </a:p>
          <a:p>
            <a:pPr marL="0" indent="0" algn="ctr" rtl="0" eaLnBrk="1" hangingPunct="1">
              <a:lnSpc>
                <a:spcPts val="2500"/>
              </a:lnSpc>
              <a:buFont typeface="Wingdings" pitchFamily="2" charset="2"/>
              <a:buNone/>
              <a:tabLst>
                <a:tab pos="1428750" algn="l"/>
                <a:tab pos="5657850" algn="l"/>
              </a:tabLst>
            </a:pPr>
            <a:r>
              <a:rPr lang="en-US" sz="2000" smtClean="0"/>
              <a:t>C</a:t>
            </a:r>
            <a:r>
              <a:rPr lang="en-US" sz="2000" baseline="-25000" smtClean="0"/>
              <a:t>7</a:t>
            </a:r>
            <a:r>
              <a:rPr lang="en-US" sz="2000" smtClean="0"/>
              <a:t>H</a:t>
            </a:r>
            <a:r>
              <a:rPr lang="en-US" sz="2000" baseline="-25000" smtClean="0"/>
              <a:t>6</a:t>
            </a:r>
            <a:r>
              <a:rPr lang="en-US" sz="2000" smtClean="0"/>
              <a:t>O</a:t>
            </a:r>
            <a:r>
              <a:rPr lang="en-US" sz="2000" baseline="-25000" smtClean="0"/>
              <a:t>3</a:t>
            </a:r>
            <a:r>
              <a:rPr lang="en-US" sz="2000" smtClean="0"/>
              <a:t>   +   CH</a:t>
            </a:r>
            <a:r>
              <a:rPr lang="en-US" sz="2000" baseline="-25000" smtClean="0"/>
              <a:t>3</a:t>
            </a:r>
            <a:r>
              <a:rPr lang="en-US" sz="2000" smtClean="0"/>
              <a:t>OH    </a:t>
            </a:r>
            <a:r>
              <a:rPr lang="en-US" sz="2000" smtClean="0">
                <a:sym typeface="Symbol" pitchFamily="18" charset="2"/>
              </a:rPr>
              <a:t></a:t>
            </a:r>
            <a:r>
              <a:rPr lang="en-US" sz="2000" smtClean="0"/>
              <a:t>    C</a:t>
            </a:r>
            <a:r>
              <a:rPr lang="en-US" sz="2000" baseline="-25000" smtClean="0"/>
              <a:t>8</a:t>
            </a:r>
            <a:r>
              <a:rPr lang="en-US" sz="2000" smtClean="0"/>
              <a:t>H</a:t>
            </a:r>
            <a:r>
              <a:rPr lang="en-US" sz="2000" baseline="-25000" smtClean="0"/>
              <a:t>8</a:t>
            </a:r>
            <a:r>
              <a:rPr lang="en-US" sz="2000" smtClean="0"/>
              <a:t>O</a:t>
            </a:r>
            <a:r>
              <a:rPr lang="en-US" sz="2000" baseline="-25000" smtClean="0"/>
              <a:t>3  </a:t>
            </a:r>
            <a:r>
              <a:rPr lang="en-US" sz="2000" smtClean="0"/>
              <a:t> +   H</a:t>
            </a:r>
            <a:r>
              <a:rPr lang="en-US" sz="2000" baseline="-25000" smtClean="0"/>
              <a:t>2</a:t>
            </a:r>
            <a:r>
              <a:rPr lang="en-US" sz="2000" smtClean="0"/>
              <a:t>O</a:t>
            </a:r>
          </a:p>
          <a:p>
            <a:pPr marL="0" indent="0" algn="l" rtl="0" eaLnBrk="1" hangingPunct="1">
              <a:lnSpc>
                <a:spcPts val="2500"/>
              </a:lnSpc>
              <a:buFont typeface="Wingdings" pitchFamily="2" charset="2"/>
              <a:buNone/>
              <a:tabLst>
                <a:tab pos="1428750" algn="l"/>
                <a:tab pos="5657850" algn="l"/>
              </a:tabLst>
            </a:pPr>
            <a:r>
              <a:rPr lang="en-US" sz="2000" smtClean="0"/>
              <a:t>1.50 g of Salicylic acid (SA) is reacted with 11.20 g  of Methanol (ME).  The yield of Methyl Salicylate is 1.27 g.  What is the limiting reactant?  What is the percent yield of Methyl Salicylate (MSA)?</a:t>
            </a:r>
          </a:p>
          <a:p>
            <a:pPr marL="0" indent="0" algn="l" rtl="0" eaLnBrk="1" hangingPunct="1">
              <a:lnSpc>
                <a:spcPts val="2500"/>
              </a:lnSpc>
              <a:buFont typeface="Wingdings" pitchFamily="2" charset="2"/>
              <a:buNone/>
              <a:tabLst>
                <a:tab pos="1428750" algn="l"/>
                <a:tab pos="5657850" algn="l"/>
              </a:tabLst>
            </a:pPr>
            <a:r>
              <a:rPr lang="en-US" sz="2000" smtClean="0"/>
              <a:t>Molar Ratio:</a:t>
            </a:r>
          </a:p>
          <a:p>
            <a:pPr marL="0" indent="0" algn="l" rtl="0" eaLnBrk="1" hangingPunct="1">
              <a:lnSpc>
                <a:spcPts val="2500"/>
              </a:lnSpc>
              <a:buFont typeface="Wingdings" pitchFamily="2" charset="2"/>
              <a:buNone/>
              <a:tabLst>
                <a:tab pos="1428750" algn="l"/>
                <a:tab pos="5657850" algn="l"/>
              </a:tabLst>
            </a:pPr>
            <a:r>
              <a:rPr lang="en-US" sz="2000" smtClean="0"/>
              <a:t>1 mole SA reacts with 1 mole ME to produce 1 mole MSA</a:t>
            </a:r>
          </a:p>
          <a:p>
            <a:pPr marL="0" indent="0" algn="l" rtl="0" eaLnBrk="1" hangingPunct="1">
              <a:lnSpc>
                <a:spcPts val="2500"/>
              </a:lnSpc>
              <a:buFont typeface="Wingdings" pitchFamily="2" charset="2"/>
              <a:buNone/>
              <a:tabLst>
                <a:tab pos="1428750" algn="l"/>
                <a:tab pos="5657850" algn="l"/>
              </a:tabLst>
            </a:pPr>
            <a:r>
              <a:rPr lang="en-US" sz="2000" smtClean="0"/>
              <a:t>Moles SA:	1.50 g SA x (1 mol SA/138.12 g SA )	= 0.0109 mol SA</a:t>
            </a:r>
          </a:p>
          <a:p>
            <a:pPr marL="0" indent="0" algn="l" rtl="0" eaLnBrk="1" hangingPunct="1">
              <a:lnSpc>
                <a:spcPts val="2500"/>
              </a:lnSpc>
              <a:buFont typeface="Wingdings" pitchFamily="2" charset="2"/>
              <a:buNone/>
              <a:tabLst>
                <a:tab pos="1428750" algn="l"/>
                <a:tab pos="5657850" algn="l"/>
              </a:tabLst>
            </a:pPr>
            <a:r>
              <a:rPr lang="en-US" sz="2000" smtClean="0"/>
              <a:t>Moles ME: 11.20 g ME x (1 mol ME/32.04 g ME)= 0.350 mol ME</a:t>
            </a:r>
          </a:p>
          <a:p>
            <a:pPr marL="0" indent="0" algn="l" rtl="0" eaLnBrk="1" hangingPunct="1">
              <a:lnSpc>
                <a:spcPts val="2500"/>
              </a:lnSpc>
              <a:buFont typeface="Wingdings" pitchFamily="2" charset="2"/>
              <a:buNone/>
              <a:tabLst>
                <a:tab pos="1428750" algn="l"/>
                <a:tab pos="5657850" algn="l"/>
              </a:tabLst>
            </a:pPr>
            <a:r>
              <a:rPr lang="en-US" sz="2000" smtClean="0"/>
              <a:t>0.0109 mol SA x (1mol SA/1 mol ME) &lt;  0.350 mol ME</a:t>
            </a:r>
          </a:p>
          <a:p>
            <a:pPr marL="0" indent="0" algn="l" rtl="0" eaLnBrk="1" hangingPunct="1">
              <a:lnSpc>
                <a:spcPts val="2500"/>
              </a:lnSpc>
              <a:buFont typeface="Wingdings" pitchFamily="2" charset="2"/>
              <a:buNone/>
              <a:tabLst>
                <a:tab pos="1428750" algn="l"/>
                <a:tab pos="5657850" algn="l"/>
              </a:tabLst>
            </a:pPr>
            <a:r>
              <a:rPr lang="en-US" sz="2000" smtClean="0">
                <a:sym typeface="Symbol" pitchFamily="18" charset="2"/>
              </a:rPr>
              <a:t>  Salicylic acid (SA) is limiting; Methanol is in “Excess”</a:t>
            </a:r>
          </a:p>
          <a:p>
            <a:pPr marL="0" indent="0" algn="l" rtl="0" eaLnBrk="1" hangingPunct="1">
              <a:lnSpc>
                <a:spcPts val="2500"/>
              </a:lnSpc>
              <a:buFont typeface="Wingdings" pitchFamily="2" charset="2"/>
              <a:buNone/>
              <a:tabLst>
                <a:tab pos="1428750" algn="l"/>
                <a:tab pos="5657850" algn="l"/>
              </a:tabLst>
            </a:pPr>
            <a:r>
              <a:rPr lang="en-US" sz="2000" u="sng" smtClean="0"/>
              <a:t>Theoretical Yield</a:t>
            </a:r>
            <a:r>
              <a:rPr lang="en-US" sz="2000" smtClean="0"/>
              <a:t> = 0.0109 mol SA x (1 mol MSA/1 mol SA)   x</a:t>
            </a:r>
          </a:p>
          <a:p>
            <a:pPr marL="0" indent="0" algn="l" rtl="0" eaLnBrk="1" hangingPunct="1">
              <a:lnSpc>
                <a:spcPts val="2500"/>
              </a:lnSpc>
              <a:buFont typeface="Wingdings" pitchFamily="2" charset="2"/>
              <a:buNone/>
              <a:tabLst>
                <a:tab pos="1428750" algn="l"/>
                <a:tab pos="5657850" algn="l"/>
              </a:tabLst>
            </a:pPr>
            <a:r>
              <a:rPr lang="en-US" sz="2000" smtClean="0"/>
              <a:t>                            (152.131 g MSA/1 mol MSA) = 1.66 g MSA</a:t>
            </a:r>
            <a:endParaRPr lang="en-US" sz="2000" u="sng" smtClean="0"/>
          </a:p>
          <a:p>
            <a:pPr marL="0" indent="0" algn="l" rtl="0" eaLnBrk="1" hangingPunct="1">
              <a:lnSpc>
                <a:spcPts val="2500"/>
              </a:lnSpc>
              <a:buFont typeface="Wingdings" pitchFamily="2" charset="2"/>
              <a:buNone/>
              <a:tabLst>
                <a:tab pos="1428750" algn="l"/>
                <a:tab pos="5657850" algn="l"/>
              </a:tabLst>
            </a:pPr>
            <a:r>
              <a:rPr lang="en-US" sz="2000" u="sng" smtClean="0"/>
              <a:t>% Yield</a:t>
            </a:r>
            <a:r>
              <a:rPr lang="en-US" sz="2000" smtClean="0"/>
              <a:t> = actual/theoretical  x  100 = 1.27 g/1.66 g x 100 = 76.5%</a:t>
            </a:r>
          </a:p>
        </p:txBody>
      </p:sp>
      <p:sp>
        <p:nvSpPr>
          <p:cNvPr id="209923" name="Slide Number Placeholder 6"/>
          <p:cNvSpPr>
            <a:spLocks noGrp="1"/>
          </p:cNvSpPr>
          <p:nvPr>
            <p:ph type="sldNum" sz="quarter" idx="12"/>
          </p:nvPr>
        </p:nvSpPr>
        <p:spPr>
          <a:noFill/>
        </p:spPr>
        <p:txBody>
          <a:bodyPr/>
          <a:lstStyle/>
          <a:p>
            <a:fld id="{B00A0F5A-895D-4EC2-887F-17B3E90626DA}" type="slidenum">
              <a:rPr lang="ar-SA" smtClean="0">
                <a:latin typeface="Arial" pitchFamily="34" charset="0"/>
                <a:cs typeface="Arial" pitchFamily="34" charset="0"/>
              </a:rPr>
              <a:pPr/>
              <a:t>77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5539">
                                            <p:txEl>
                                              <p:pRg st="3" end="3"/>
                                            </p:txEl>
                                          </p:spTgt>
                                        </p:tgtEl>
                                        <p:attrNameLst>
                                          <p:attrName>style.visibility</p:attrName>
                                        </p:attrNameLst>
                                      </p:cBhvr>
                                      <p:to>
                                        <p:strVal val="visible"/>
                                      </p:to>
                                    </p:set>
                                    <p:anim calcmode="lin" valueType="num">
                                      <p:cBhvr additive="base">
                                        <p:cTn id="7" dur="500" fill="hold"/>
                                        <p:tgtEl>
                                          <p:spTgt spid="65539">
                                            <p:txEl>
                                              <p:pRg st="3" end="3"/>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553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5539">
                                            <p:txEl>
                                              <p:pRg st="4" end="4"/>
                                            </p:txEl>
                                          </p:spTgt>
                                        </p:tgtEl>
                                        <p:attrNameLst>
                                          <p:attrName>style.visibility</p:attrName>
                                        </p:attrNameLst>
                                      </p:cBhvr>
                                      <p:to>
                                        <p:strVal val="visible"/>
                                      </p:to>
                                    </p:set>
                                    <p:anim calcmode="lin" valueType="num">
                                      <p:cBhvr additive="base">
                                        <p:cTn id="13" dur="500" fill="hold"/>
                                        <p:tgtEl>
                                          <p:spTgt spid="65539">
                                            <p:txEl>
                                              <p:pRg st="4" end="4"/>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553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5539">
                                            <p:txEl>
                                              <p:pRg st="5" end="5"/>
                                            </p:txEl>
                                          </p:spTgt>
                                        </p:tgtEl>
                                        <p:attrNameLst>
                                          <p:attrName>style.visibility</p:attrName>
                                        </p:attrNameLst>
                                      </p:cBhvr>
                                      <p:to>
                                        <p:strVal val="visible"/>
                                      </p:to>
                                    </p:set>
                                    <p:anim calcmode="lin" valueType="num">
                                      <p:cBhvr additive="base">
                                        <p:cTn id="19" dur="500" fill="hold"/>
                                        <p:tgtEl>
                                          <p:spTgt spid="65539">
                                            <p:txEl>
                                              <p:pRg st="5" end="5"/>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553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65539">
                                            <p:txEl>
                                              <p:pRg st="6" end="6"/>
                                            </p:txEl>
                                          </p:spTgt>
                                        </p:tgtEl>
                                        <p:attrNameLst>
                                          <p:attrName>style.visibility</p:attrName>
                                        </p:attrNameLst>
                                      </p:cBhvr>
                                      <p:to>
                                        <p:strVal val="visible"/>
                                      </p:to>
                                    </p:set>
                                    <p:anim calcmode="lin" valueType="num">
                                      <p:cBhvr additive="base">
                                        <p:cTn id="25" dur="500" fill="hold"/>
                                        <p:tgtEl>
                                          <p:spTgt spid="65539">
                                            <p:txEl>
                                              <p:pRg st="6" end="6"/>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553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65539">
                                            <p:txEl>
                                              <p:pRg st="7" end="7"/>
                                            </p:txEl>
                                          </p:spTgt>
                                        </p:tgtEl>
                                        <p:attrNameLst>
                                          <p:attrName>style.visibility</p:attrName>
                                        </p:attrNameLst>
                                      </p:cBhvr>
                                      <p:to>
                                        <p:strVal val="visible"/>
                                      </p:to>
                                    </p:set>
                                    <p:anim calcmode="lin" valueType="num">
                                      <p:cBhvr additive="base">
                                        <p:cTn id="31" dur="500" fill="hold"/>
                                        <p:tgtEl>
                                          <p:spTgt spid="65539">
                                            <p:txEl>
                                              <p:pRg st="7" end="7"/>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65539">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65539">
                                            <p:txEl>
                                              <p:pRg st="8" end="8"/>
                                            </p:txEl>
                                          </p:spTgt>
                                        </p:tgtEl>
                                        <p:attrNameLst>
                                          <p:attrName>style.visibility</p:attrName>
                                        </p:attrNameLst>
                                      </p:cBhvr>
                                      <p:to>
                                        <p:strVal val="visible"/>
                                      </p:to>
                                    </p:set>
                                    <p:anim calcmode="lin" valueType="num">
                                      <p:cBhvr additive="base">
                                        <p:cTn id="37" dur="500" fill="hold"/>
                                        <p:tgtEl>
                                          <p:spTgt spid="65539">
                                            <p:txEl>
                                              <p:pRg st="8" end="8"/>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65539">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5539">
                                            <p:txEl>
                                              <p:pRg st="9" end="9"/>
                                            </p:txEl>
                                          </p:spTgt>
                                        </p:tgtEl>
                                        <p:attrNameLst>
                                          <p:attrName>style.visibility</p:attrName>
                                        </p:attrNameLst>
                                      </p:cBhvr>
                                      <p:to>
                                        <p:strVal val="visible"/>
                                      </p:to>
                                    </p:set>
                                    <p:anim calcmode="lin" valueType="num">
                                      <p:cBhvr additive="base">
                                        <p:cTn id="43" dur="500" fill="hold"/>
                                        <p:tgtEl>
                                          <p:spTgt spid="65539">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5539">
                                            <p:txEl>
                                              <p:pRg st="9" end="9"/>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5539">
                                            <p:txEl>
                                              <p:pRg st="10" end="10"/>
                                            </p:txEl>
                                          </p:spTgt>
                                        </p:tgtEl>
                                        <p:attrNameLst>
                                          <p:attrName>style.visibility</p:attrName>
                                        </p:attrNameLst>
                                      </p:cBhvr>
                                      <p:to>
                                        <p:strVal val="visible"/>
                                      </p:to>
                                    </p:set>
                                    <p:anim calcmode="lin" valueType="num">
                                      <p:cBhvr additive="base">
                                        <p:cTn id="47" dur="500" fill="hold"/>
                                        <p:tgtEl>
                                          <p:spTgt spid="65539">
                                            <p:txEl>
                                              <p:pRg st="10" end="1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65539">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65539">
                                            <p:txEl>
                                              <p:pRg st="11" end="11"/>
                                            </p:txEl>
                                          </p:spTgt>
                                        </p:tgtEl>
                                        <p:attrNameLst>
                                          <p:attrName>style.visibility</p:attrName>
                                        </p:attrNameLst>
                                      </p:cBhvr>
                                      <p:to>
                                        <p:strVal val="visible"/>
                                      </p:to>
                                    </p:set>
                                    <p:anim calcmode="lin" valueType="num">
                                      <p:cBhvr additive="base">
                                        <p:cTn id="53" dur="500" fill="hold"/>
                                        <p:tgtEl>
                                          <p:spTgt spid="65539">
                                            <p:txEl>
                                              <p:pRg st="11" end="11"/>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65539">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idx="1"/>
          </p:nvPr>
        </p:nvSpPr>
        <p:spPr>
          <a:xfrm>
            <a:off x="0" y="333375"/>
            <a:ext cx="9540875" cy="5867400"/>
          </a:xfrm>
        </p:spPr>
        <p:txBody>
          <a:bodyPr/>
          <a:lstStyle/>
          <a:p>
            <a:pPr marL="0" indent="0" algn="just" rtl="0" eaLnBrk="1" hangingPunct="1">
              <a:lnSpc>
                <a:spcPts val="2500"/>
              </a:lnSpc>
              <a:buFont typeface="Wingdings" pitchFamily="2" charset="2"/>
              <a:buNone/>
              <a:tabLst>
                <a:tab pos="1428750" algn="l"/>
                <a:tab pos="6115050" algn="l"/>
              </a:tabLst>
            </a:pPr>
            <a:r>
              <a:rPr lang="en-US" sz="2400" smtClean="0"/>
              <a:t>Ex: Hydrogen (H</a:t>
            </a:r>
            <a:r>
              <a:rPr lang="en-US" sz="2400" baseline="-25000" smtClean="0"/>
              <a:t>2</a:t>
            </a:r>
            <a:r>
              <a:rPr lang="en-US" sz="2400" smtClean="0"/>
              <a:t>) is a possible clean fuel because it reacts with</a:t>
            </a:r>
          </a:p>
          <a:p>
            <a:pPr marL="0" indent="0" algn="just" rtl="0" eaLnBrk="1" hangingPunct="1">
              <a:lnSpc>
                <a:spcPts val="2500"/>
              </a:lnSpc>
              <a:buFont typeface="Wingdings" pitchFamily="2" charset="2"/>
              <a:buNone/>
              <a:tabLst>
                <a:tab pos="1428750" algn="l"/>
                <a:tab pos="6115050" algn="l"/>
              </a:tabLst>
            </a:pPr>
            <a:r>
              <a:rPr lang="en-US" sz="2400" smtClean="0"/>
              <a:t> Oxygen (O) to form non-polluting water (H</a:t>
            </a:r>
            <a:r>
              <a:rPr lang="en-US" sz="2400" baseline="-25000" smtClean="0"/>
              <a:t>2</a:t>
            </a:r>
            <a:r>
              <a:rPr lang="en-US" sz="2400" smtClean="0"/>
              <a:t>O)</a:t>
            </a:r>
          </a:p>
          <a:p>
            <a:pPr marL="0" indent="0" algn="ctr" rtl="0" eaLnBrk="1" hangingPunct="1">
              <a:lnSpc>
                <a:spcPts val="2500"/>
              </a:lnSpc>
              <a:buFont typeface="Wingdings" pitchFamily="2" charset="2"/>
              <a:buNone/>
              <a:tabLst>
                <a:tab pos="1428750" algn="l"/>
                <a:tab pos="6115050" algn="l"/>
              </a:tabLst>
            </a:pPr>
            <a:r>
              <a:rPr lang="en-US" sz="2400" smtClean="0"/>
              <a:t>2 H</a:t>
            </a:r>
            <a:r>
              <a:rPr lang="en-US" sz="2400" baseline="-25000" smtClean="0"/>
              <a:t>2</a:t>
            </a:r>
            <a:r>
              <a:rPr lang="en-US" sz="2400" smtClean="0"/>
              <a:t>(</a:t>
            </a:r>
            <a:r>
              <a:rPr lang="en-US" sz="2400" i="1" smtClean="0"/>
              <a:t>g</a:t>
            </a:r>
            <a:r>
              <a:rPr lang="en-US" sz="2400" smtClean="0"/>
              <a:t>)   +   O</a:t>
            </a:r>
            <a:r>
              <a:rPr lang="en-US" sz="2400" baseline="-25000" smtClean="0"/>
              <a:t>2</a:t>
            </a:r>
            <a:r>
              <a:rPr lang="en-US" sz="2400" smtClean="0"/>
              <a:t>(</a:t>
            </a:r>
            <a:r>
              <a:rPr lang="en-US" sz="2400" i="1" smtClean="0"/>
              <a:t>g</a:t>
            </a:r>
            <a:r>
              <a:rPr lang="en-US" sz="2400" smtClean="0"/>
              <a:t>)   →   2 H</a:t>
            </a:r>
            <a:r>
              <a:rPr lang="en-US" sz="2400" baseline="-25000" smtClean="0"/>
              <a:t>2</a:t>
            </a:r>
            <a:r>
              <a:rPr lang="en-US" sz="2400" smtClean="0"/>
              <a:t>O(</a:t>
            </a:r>
            <a:r>
              <a:rPr lang="en-US" sz="2400" i="1" smtClean="0"/>
              <a:t>g</a:t>
            </a:r>
            <a:r>
              <a:rPr lang="en-US" sz="2400" smtClean="0"/>
              <a:t>)</a:t>
            </a:r>
          </a:p>
          <a:p>
            <a:pPr marL="0" indent="0" algn="just" rtl="0" eaLnBrk="1" hangingPunct="1">
              <a:lnSpc>
                <a:spcPts val="2500"/>
              </a:lnSpc>
              <a:buFont typeface="Wingdings" pitchFamily="2" charset="2"/>
              <a:buNone/>
              <a:tabLst>
                <a:tab pos="1428750" algn="l"/>
                <a:tab pos="6115050" algn="l"/>
              </a:tabLst>
            </a:pPr>
            <a:r>
              <a:rPr lang="en-US" sz="2400" smtClean="0"/>
              <a:t>If the yield of this reaction is 87% what mass of Oxygen is required</a:t>
            </a:r>
          </a:p>
          <a:p>
            <a:pPr marL="0" indent="0" algn="just" rtl="0" eaLnBrk="1" hangingPunct="1">
              <a:lnSpc>
                <a:spcPts val="2500"/>
              </a:lnSpc>
              <a:buFont typeface="Wingdings" pitchFamily="2" charset="2"/>
              <a:buNone/>
              <a:tabLst>
                <a:tab pos="1428750" algn="l"/>
                <a:tab pos="6115050" algn="l"/>
              </a:tabLst>
            </a:pPr>
            <a:r>
              <a:rPr lang="en-US" sz="2400" smtClean="0"/>
              <a:t> to produce 105 kg of Water?</a:t>
            </a:r>
          </a:p>
          <a:p>
            <a:pPr marL="0" indent="0" algn="just" rtl="0" eaLnBrk="1" hangingPunct="1">
              <a:lnSpc>
                <a:spcPts val="2500"/>
              </a:lnSpc>
              <a:buFont typeface="Wingdings" pitchFamily="2" charset="2"/>
              <a:buNone/>
              <a:tabLst>
                <a:tab pos="1428750" algn="l"/>
                <a:tab pos="6115050" algn="l"/>
              </a:tabLst>
            </a:pPr>
            <a:endParaRPr lang="en-US" sz="2400" smtClean="0"/>
          </a:p>
          <a:p>
            <a:pPr marL="0" indent="0" algn="l" rtl="0" eaLnBrk="1" hangingPunct="1">
              <a:lnSpc>
                <a:spcPts val="2500"/>
              </a:lnSpc>
              <a:spcAft>
                <a:spcPts val="1200"/>
              </a:spcAft>
              <a:buFont typeface="Wingdings" pitchFamily="2" charset="2"/>
              <a:buNone/>
              <a:tabLst>
                <a:tab pos="1428750" algn="l"/>
                <a:tab pos="6115050" algn="l"/>
              </a:tabLst>
            </a:pPr>
            <a:r>
              <a:rPr lang="en-US" sz="2400" smtClean="0"/>
              <a:t>Molar Ratio: 2 mol H</a:t>
            </a:r>
            <a:r>
              <a:rPr lang="en-US" sz="2400" baseline="-25000" smtClean="0"/>
              <a:t>2</a:t>
            </a:r>
            <a:r>
              <a:rPr lang="en-US" sz="2400" smtClean="0"/>
              <a:t> reacts with 1 mol O</a:t>
            </a:r>
            <a:r>
              <a:rPr lang="en-US" sz="2400" baseline="-25000" smtClean="0"/>
              <a:t>2</a:t>
            </a:r>
            <a:r>
              <a:rPr lang="en-US" sz="2400" smtClean="0"/>
              <a:t> to form 2 mol H</a:t>
            </a:r>
            <a:r>
              <a:rPr lang="en-US" sz="2400" baseline="-25000" smtClean="0"/>
              <a:t>2</a:t>
            </a:r>
            <a:r>
              <a:rPr lang="en-US" sz="2400" smtClean="0"/>
              <a:t>O</a:t>
            </a:r>
          </a:p>
          <a:p>
            <a:pPr marL="0" indent="0" algn="l" rtl="0" eaLnBrk="1" hangingPunct="1">
              <a:lnSpc>
                <a:spcPts val="2500"/>
              </a:lnSpc>
              <a:spcAft>
                <a:spcPts val="1200"/>
              </a:spcAft>
              <a:buFont typeface="Wingdings" pitchFamily="2" charset="2"/>
              <a:buNone/>
              <a:tabLst>
                <a:tab pos="1428750" algn="l"/>
                <a:tab pos="6115050" algn="l"/>
              </a:tabLst>
            </a:pPr>
            <a:r>
              <a:rPr lang="en-US" sz="2400" smtClean="0"/>
              <a:t>Moles H</a:t>
            </a:r>
            <a:r>
              <a:rPr lang="en-US" sz="2400" baseline="-25000" smtClean="0"/>
              <a:t>2</a:t>
            </a:r>
            <a:r>
              <a:rPr lang="en-US" sz="2400" smtClean="0"/>
              <a:t>O:105 kg H</a:t>
            </a:r>
            <a:r>
              <a:rPr lang="en-US" sz="2400" baseline="-25000" smtClean="0"/>
              <a:t>2</a:t>
            </a:r>
            <a:r>
              <a:rPr lang="en-US" sz="2400" smtClean="0"/>
              <a:t>Ox(1000g/1 kg)x(1 mol H</a:t>
            </a:r>
            <a:r>
              <a:rPr lang="en-US" sz="2400" baseline="-25000" smtClean="0"/>
              <a:t>2</a:t>
            </a:r>
            <a:r>
              <a:rPr lang="en-US" sz="2400" smtClean="0"/>
              <a:t>O/18.01 g/molH</a:t>
            </a:r>
            <a:r>
              <a:rPr lang="en-US" sz="2400" baseline="-25000" smtClean="0"/>
              <a:t>2</a:t>
            </a:r>
            <a:r>
              <a:rPr lang="en-US" sz="2400" smtClean="0"/>
              <a:t>O) </a:t>
            </a:r>
          </a:p>
          <a:p>
            <a:pPr marL="0" indent="0" algn="l" rtl="0" eaLnBrk="1" hangingPunct="1">
              <a:lnSpc>
                <a:spcPts val="2500"/>
              </a:lnSpc>
              <a:spcAft>
                <a:spcPts val="1200"/>
              </a:spcAft>
              <a:buFont typeface="Wingdings" pitchFamily="2" charset="2"/>
              <a:buNone/>
              <a:tabLst>
                <a:tab pos="1428750" algn="l"/>
                <a:tab pos="6115050" algn="l"/>
              </a:tabLst>
            </a:pPr>
            <a:r>
              <a:rPr lang="en-US" sz="2400" smtClean="0"/>
              <a:t>= 5,830 mol H</a:t>
            </a:r>
            <a:r>
              <a:rPr lang="en-US" sz="2400" baseline="-25000" smtClean="0"/>
              <a:t>2</a:t>
            </a:r>
            <a:r>
              <a:rPr lang="en-US" sz="2400" smtClean="0"/>
              <a:t>O</a:t>
            </a:r>
          </a:p>
          <a:p>
            <a:pPr marL="0" indent="0" algn="l" rtl="0" eaLnBrk="1" hangingPunct="1">
              <a:lnSpc>
                <a:spcPts val="2500"/>
              </a:lnSpc>
              <a:spcAft>
                <a:spcPts val="1200"/>
              </a:spcAft>
              <a:buFont typeface="Wingdings" pitchFamily="2" charset="2"/>
              <a:buNone/>
              <a:tabLst>
                <a:tab pos="1428750" algn="l"/>
                <a:tab pos="6115050" algn="l"/>
              </a:tabLst>
            </a:pPr>
            <a:r>
              <a:rPr lang="en-US" sz="2400" smtClean="0"/>
              <a:t>Moles O</a:t>
            </a:r>
            <a:r>
              <a:rPr lang="en-US" sz="2400" baseline="-25000" smtClean="0"/>
              <a:t>2</a:t>
            </a:r>
            <a:r>
              <a:rPr lang="en-US" sz="2400" smtClean="0"/>
              <a:t>= (1 mol O</a:t>
            </a:r>
            <a:r>
              <a:rPr lang="en-US" sz="2400" baseline="-25000" smtClean="0"/>
              <a:t>2</a:t>
            </a:r>
            <a:r>
              <a:rPr lang="en-US" sz="2400" smtClean="0"/>
              <a:t>/2 mol H</a:t>
            </a:r>
            <a:r>
              <a:rPr lang="en-US" sz="2400" baseline="-25000" smtClean="0"/>
              <a:t>2</a:t>
            </a:r>
            <a:r>
              <a:rPr lang="en-US" sz="2400" smtClean="0"/>
              <a:t>O) x 5,830 mol H</a:t>
            </a:r>
            <a:r>
              <a:rPr lang="en-US" sz="2400" baseline="-25000" smtClean="0"/>
              <a:t>2</a:t>
            </a:r>
            <a:r>
              <a:rPr lang="en-US" sz="2400" smtClean="0"/>
              <a:t>O=  2,915 mol O</a:t>
            </a:r>
            <a:r>
              <a:rPr lang="en-US" sz="2400" baseline="-25000" smtClean="0"/>
              <a:t>2</a:t>
            </a:r>
            <a:endParaRPr lang="en-US" sz="2400" smtClean="0"/>
          </a:p>
          <a:p>
            <a:pPr marL="0" indent="0" algn="l" rtl="0" eaLnBrk="1" hangingPunct="1">
              <a:lnSpc>
                <a:spcPts val="2500"/>
              </a:lnSpc>
              <a:spcAft>
                <a:spcPts val="1200"/>
              </a:spcAft>
              <a:buFont typeface="Wingdings" pitchFamily="2" charset="2"/>
              <a:buNone/>
              <a:tabLst>
                <a:tab pos="1428750" algn="l"/>
                <a:tab pos="6115050" algn="l"/>
              </a:tabLst>
            </a:pPr>
            <a:r>
              <a:rPr lang="en-US" sz="2400" smtClean="0"/>
              <a:t>Mass  O</a:t>
            </a:r>
            <a:r>
              <a:rPr lang="en-US" sz="2400" baseline="-25000" smtClean="0"/>
              <a:t>2</a:t>
            </a:r>
            <a:r>
              <a:rPr lang="en-US" sz="2400" smtClean="0"/>
              <a:t>= 2,915 mol O</a:t>
            </a:r>
            <a:r>
              <a:rPr lang="en-US" sz="2400" baseline="-25000" smtClean="0"/>
              <a:t>2</a:t>
            </a:r>
            <a:r>
              <a:rPr lang="en-US" sz="2400" smtClean="0"/>
              <a:t>  x  (32.0 g O</a:t>
            </a:r>
            <a:r>
              <a:rPr lang="en-US" sz="2400" baseline="-25000" smtClean="0"/>
              <a:t>2</a:t>
            </a:r>
            <a:r>
              <a:rPr lang="en-US" sz="2400" smtClean="0"/>
              <a:t> / 1 mol O</a:t>
            </a:r>
            <a:r>
              <a:rPr lang="en-US" sz="2400" baseline="-25000" smtClean="0"/>
              <a:t>2</a:t>
            </a:r>
            <a:r>
              <a:rPr lang="en-US" sz="2400" smtClean="0"/>
              <a:t>)x(1 kg/1000 g) = 93.2 kg O</a:t>
            </a:r>
            <a:r>
              <a:rPr lang="en-US" sz="2400" baseline="-25000" smtClean="0"/>
              <a:t>2  </a:t>
            </a:r>
            <a:r>
              <a:rPr lang="en-US" sz="2400" smtClean="0"/>
              <a:t> required to produce 105 kg H</a:t>
            </a:r>
            <a:r>
              <a:rPr lang="en-US" sz="2400" baseline="-25000" smtClean="0"/>
              <a:t>2</a:t>
            </a:r>
            <a:r>
              <a:rPr lang="en-US" sz="2400" smtClean="0"/>
              <a:t>O if 100% efficient  </a:t>
            </a:r>
          </a:p>
          <a:p>
            <a:pPr marL="0" indent="0" algn="l" rtl="0" eaLnBrk="1" hangingPunct="1">
              <a:lnSpc>
                <a:spcPts val="2500"/>
              </a:lnSpc>
              <a:spcAft>
                <a:spcPts val="1200"/>
              </a:spcAft>
              <a:buFont typeface="Wingdings" pitchFamily="2" charset="2"/>
              <a:buNone/>
              <a:tabLst>
                <a:tab pos="1428750" algn="l"/>
                <a:tab pos="6115050" algn="l"/>
              </a:tabLst>
            </a:pPr>
            <a:r>
              <a:rPr lang="en-US" sz="2400" smtClean="0"/>
              <a:t>Required O</a:t>
            </a:r>
            <a:r>
              <a:rPr lang="en-US" sz="2400" baseline="-25000" smtClean="0"/>
              <a:t>2</a:t>
            </a:r>
            <a:r>
              <a:rPr lang="en-US" sz="2400" smtClean="0"/>
              <a:t> = 93.2 kg  x  100% </a:t>
            </a:r>
            <a:r>
              <a:rPr lang="en-US" sz="3600" smtClean="0"/>
              <a:t>/</a:t>
            </a:r>
            <a:r>
              <a:rPr lang="en-US" sz="2400" smtClean="0"/>
              <a:t> 87%  =   107 kg  O</a:t>
            </a:r>
            <a:r>
              <a:rPr lang="en-US" sz="2400" baseline="-25000" smtClean="0"/>
              <a:t>2</a:t>
            </a:r>
            <a:r>
              <a:rPr lang="en-US" sz="2400" smtClean="0"/>
              <a:t> required 	</a:t>
            </a:r>
          </a:p>
        </p:txBody>
      </p:sp>
      <p:sp>
        <p:nvSpPr>
          <p:cNvPr id="210947" name="Slide Number Placeholder 6"/>
          <p:cNvSpPr>
            <a:spLocks noGrp="1"/>
          </p:cNvSpPr>
          <p:nvPr>
            <p:ph type="sldNum" sz="quarter" idx="12"/>
          </p:nvPr>
        </p:nvSpPr>
        <p:spPr>
          <a:noFill/>
        </p:spPr>
        <p:txBody>
          <a:bodyPr/>
          <a:lstStyle/>
          <a:p>
            <a:fld id="{65BE65D3-4307-4AE8-B196-534FD79B8B41}" type="slidenum">
              <a:rPr lang="ar-SA" smtClean="0">
                <a:latin typeface="Arial" pitchFamily="34" charset="0"/>
                <a:cs typeface="Arial" pitchFamily="34" charset="0"/>
              </a:rPr>
              <a:pPr/>
              <a:t>78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5539">
                                            <p:txEl>
                                              <p:pRg st="6" end="6"/>
                                            </p:txEl>
                                          </p:spTgt>
                                        </p:tgtEl>
                                        <p:attrNameLst>
                                          <p:attrName>style.visibility</p:attrName>
                                        </p:attrNameLst>
                                      </p:cBhvr>
                                      <p:to>
                                        <p:strVal val="visible"/>
                                      </p:to>
                                    </p:set>
                                    <p:anim calcmode="lin" valueType="num">
                                      <p:cBhvr additive="base">
                                        <p:cTn id="7" dur="500" fill="hold"/>
                                        <p:tgtEl>
                                          <p:spTgt spid="65539">
                                            <p:txEl>
                                              <p:pRg st="6" end="6"/>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553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5539">
                                            <p:txEl>
                                              <p:pRg st="7" end="7"/>
                                            </p:txEl>
                                          </p:spTgt>
                                        </p:tgtEl>
                                        <p:attrNameLst>
                                          <p:attrName>style.visibility</p:attrName>
                                        </p:attrNameLst>
                                      </p:cBhvr>
                                      <p:to>
                                        <p:strVal val="visible"/>
                                      </p:to>
                                    </p:set>
                                    <p:anim calcmode="lin" valueType="num">
                                      <p:cBhvr additive="base">
                                        <p:cTn id="13" dur="500" fill="hold"/>
                                        <p:tgtEl>
                                          <p:spTgt spid="65539">
                                            <p:txEl>
                                              <p:pRg st="7" end="7"/>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5539">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5539">
                                            <p:txEl>
                                              <p:pRg st="8" end="8"/>
                                            </p:txEl>
                                          </p:spTgt>
                                        </p:tgtEl>
                                        <p:attrNameLst>
                                          <p:attrName>style.visibility</p:attrName>
                                        </p:attrNameLst>
                                      </p:cBhvr>
                                      <p:to>
                                        <p:strVal val="visible"/>
                                      </p:to>
                                    </p:set>
                                    <p:anim calcmode="lin" valueType="num">
                                      <p:cBhvr additive="base">
                                        <p:cTn id="19" dur="500" fill="hold"/>
                                        <p:tgtEl>
                                          <p:spTgt spid="65539">
                                            <p:txEl>
                                              <p:pRg st="8" end="8"/>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5539">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65539">
                                            <p:txEl>
                                              <p:pRg st="9" end="9"/>
                                            </p:txEl>
                                          </p:spTgt>
                                        </p:tgtEl>
                                        <p:attrNameLst>
                                          <p:attrName>style.visibility</p:attrName>
                                        </p:attrNameLst>
                                      </p:cBhvr>
                                      <p:to>
                                        <p:strVal val="visible"/>
                                      </p:to>
                                    </p:set>
                                    <p:anim calcmode="lin" valueType="num">
                                      <p:cBhvr additive="base">
                                        <p:cTn id="25" dur="500" fill="hold"/>
                                        <p:tgtEl>
                                          <p:spTgt spid="65539">
                                            <p:txEl>
                                              <p:pRg st="9" end="9"/>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5539">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65539">
                                            <p:txEl>
                                              <p:pRg st="10" end="10"/>
                                            </p:txEl>
                                          </p:spTgt>
                                        </p:tgtEl>
                                        <p:attrNameLst>
                                          <p:attrName>style.visibility</p:attrName>
                                        </p:attrNameLst>
                                      </p:cBhvr>
                                      <p:to>
                                        <p:strVal val="visible"/>
                                      </p:to>
                                    </p:set>
                                    <p:anim calcmode="lin" valueType="num">
                                      <p:cBhvr additive="base">
                                        <p:cTn id="31" dur="500" fill="hold"/>
                                        <p:tgtEl>
                                          <p:spTgt spid="65539">
                                            <p:txEl>
                                              <p:pRg st="10" end="1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65539">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5539">
                                            <p:txEl>
                                              <p:pRg st="11" end="11"/>
                                            </p:txEl>
                                          </p:spTgt>
                                        </p:tgtEl>
                                        <p:attrNameLst>
                                          <p:attrName>style.visibility</p:attrName>
                                        </p:attrNameLst>
                                      </p:cBhvr>
                                      <p:to>
                                        <p:strVal val="visible"/>
                                      </p:to>
                                    </p:set>
                                    <p:anim calcmode="lin" valueType="num">
                                      <p:cBhvr additive="base">
                                        <p:cTn id="37" dur="500" fill="hold"/>
                                        <p:tgtEl>
                                          <p:spTgt spid="65539">
                                            <p:txEl>
                                              <p:pRg st="11" end="1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5539">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ctrTitle" idx="4294967295"/>
          </p:nvPr>
        </p:nvSpPr>
        <p:spPr>
          <a:xfrm>
            <a:off x="611188" y="692150"/>
            <a:ext cx="7772400" cy="1143000"/>
          </a:xfrm>
        </p:spPr>
        <p:txBody>
          <a:bodyPr/>
          <a:lstStyle/>
          <a:p>
            <a:pPr eaLnBrk="1" hangingPunct="1"/>
            <a:r>
              <a:rPr lang="en-US" sz="3600" smtClean="0"/>
              <a:t>Ways of Expressing Concentrations of Solutions</a:t>
            </a:r>
          </a:p>
        </p:txBody>
      </p:sp>
      <p:sp>
        <p:nvSpPr>
          <p:cNvPr id="4" name="Rectangle 3"/>
          <p:cNvSpPr>
            <a:spLocks noChangeArrowheads="1"/>
          </p:cNvSpPr>
          <p:nvPr/>
        </p:nvSpPr>
        <p:spPr bwMode="auto">
          <a:xfrm>
            <a:off x="107950" y="2276475"/>
            <a:ext cx="9036050" cy="2682875"/>
          </a:xfrm>
          <a:prstGeom prst="rect">
            <a:avLst/>
          </a:prstGeom>
          <a:noFill/>
          <a:ln w="9525">
            <a:noFill/>
            <a:miter lim="800000"/>
            <a:headEnd/>
            <a:tailEnd/>
          </a:ln>
        </p:spPr>
        <p:txBody>
          <a:bodyPr>
            <a:spAutoFit/>
          </a:bodyPr>
          <a:lstStyle/>
          <a:p>
            <a:pPr algn="l" rtl="0">
              <a:lnSpc>
                <a:spcPts val="2500"/>
              </a:lnSpc>
            </a:pPr>
            <a:r>
              <a:rPr lang="en-US">
                <a:solidFill>
                  <a:srgbClr val="FF0000"/>
                </a:solidFill>
              </a:rPr>
              <a:t>Solute</a:t>
            </a:r>
            <a:r>
              <a:rPr lang="en-US"/>
              <a:t> – A substance dissolved in another substance</a:t>
            </a:r>
          </a:p>
          <a:p>
            <a:pPr algn="l" rtl="0">
              <a:lnSpc>
                <a:spcPts val="2500"/>
              </a:lnSpc>
            </a:pPr>
            <a:endParaRPr lang="en-US">
              <a:solidFill>
                <a:srgbClr val="FF0000"/>
              </a:solidFill>
            </a:endParaRPr>
          </a:p>
          <a:p>
            <a:pPr algn="l" rtl="0">
              <a:lnSpc>
                <a:spcPts val="2500"/>
              </a:lnSpc>
            </a:pPr>
            <a:r>
              <a:rPr lang="en-US">
                <a:solidFill>
                  <a:srgbClr val="FF0000"/>
                </a:solidFill>
              </a:rPr>
              <a:t>Solvent </a:t>
            </a:r>
            <a:r>
              <a:rPr lang="en-US"/>
              <a:t>– The substance in which the “Solute” is dissolved</a:t>
            </a:r>
          </a:p>
          <a:p>
            <a:pPr algn="l" rtl="0">
              <a:lnSpc>
                <a:spcPts val="2500"/>
              </a:lnSpc>
            </a:pPr>
            <a:endParaRPr lang="en-US"/>
          </a:p>
          <a:p>
            <a:pPr algn="l" rtl="0">
              <a:lnSpc>
                <a:spcPts val="2500"/>
              </a:lnSpc>
            </a:pPr>
            <a:r>
              <a:rPr lang="en-US">
                <a:solidFill>
                  <a:srgbClr val="FF0000"/>
                </a:solidFill>
              </a:rPr>
              <a:t>Concentration</a:t>
            </a:r>
            <a:r>
              <a:rPr lang="en-US"/>
              <a:t> – The amount of solute dissolved in a given amount of solvent</a:t>
            </a:r>
          </a:p>
        </p:txBody>
      </p:sp>
      <p:sp>
        <p:nvSpPr>
          <p:cNvPr id="211972" name="Slide Number Placeholder 6"/>
          <p:cNvSpPr>
            <a:spLocks noGrp="1"/>
          </p:cNvSpPr>
          <p:nvPr>
            <p:ph type="sldNum" sz="quarter" idx="12"/>
          </p:nvPr>
        </p:nvSpPr>
        <p:spPr>
          <a:noFill/>
        </p:spPr>
        <p:txBody>
          <a:bodyPr/>
          <a:lstStyle/>
          <a:p>
            <a:fld id="{32E1FB68-1D81-420C-A043-AF39696042AC}" type="slidenum">
              <a:rPr lang="ar-SA" smtClean="0">
                <a:latin typeface="Arial" pitchFamily="34" charset="0"/>
                <a:cs typeface="Arial" pitchFamily="34" charset="0"/>
              </a:rPr>
              <a:pPr/>
              <a:t>79</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0" y="-242888"/>
            <a:ext cx="9144000" cy="990601"/>
          </a:xfrm>
          <a:prstGeom prst="rect">
            <a:avLst/>
          </a:prstGeom>
        </p:spPr>
        <p:txBody>
          <a:bodyPr/>
          <a:lstStyle/>
          <a:p>
            <a:pPr>
              <a:defRPr/>
            </a:pPr>
            <a:r>
              <a:rPr lang="en-US" sz="4400" kern="0" dirty="0">
                <a:effectLst>
                  <a:outerShdw blurRad="38100" dist="38100" dir="2700000" algn="tl">
                    <a:srgbClr val="000000">
                      <a:alpha val="43137"/>
                    </a:srgbClr>
                  </a:outerShdw>
                </a:effectLst>
                <a:latin typeface="+mj-lt"/>
                <a:ea typeface="+mj-ea"/>
                <a:cs typeface="+mj-cs"/>
              </a:rPr>
              <a:t/>
            </a:r>
            <a:br>
              <a:rPr lang="en-US" sz="4400" kern="0" dirty="0">
                <a:effectLst>
                  <a:outerShdw blurRad="38100" dist="38100" dir="2700000" algn="tl">
                    <a:srgbClr val="000000">
                      <a:alpha val="43137"/>
                    </a:srgbClr>
                  </a:outerShdw>
                </a:effectLst>
                <a:latin typeface="+mj-lt"/>
                <a:ea typeface="+mj-ea"/>
                <a:cs typeface="+mj-cs"/>
              </a:rPr>
            </a:br>
            <a:r>
              <a:rPr lang="en-US" sz="4000" b="1" dirty="0">
                <a:ea typeface="Times New Roman" pitchFamily="18" charset="0"/>
              </a:rPr>
              <a:t> </a:t>
            </a:r>
            <a:r>
              <a:rPr lang="en-US" sz="4000" b="1" dirty="0" err="1">
                <a:ea typeface="Times New Roman" pitchFamily="18" charset="0"/>
              </a:rPr>
              <a:t>Stoichiometry</a:t>
            </a:r>
            <a:endParaRPr lang="en-US" sz="4000" kern="0" dirty="0">
              <a:latin typeface="+mj-lt"/>
              <a:ea typeface="+mj-ea"/>
              <a:cs typeface="+mj-cs"/>
            </a:endParaRPr>
          </a:p>
        </p:txBody>
      </p:sp>
      <p:sp>
        <p:nvSpPr>
          <p:cNvPr id="4" name="Content Placeholder 2"/>
          <p:cNvSpPr txBox="1">
            <a:spLocks/>
          </p:cNvSpPr>
          <p:nvPr/>
        </p:nvSpPr>
        <p:spPr bwMode="auto">
          <a:xfrm>
            <a:off x="250825" y="1125538"/>
            <a:ext cx="8734425" cy="4822825"/>
          </a:xfrm>
          <a:prstGeom prst="rect">
            <a:avLst/>
          </a:prstGeom>
          <a:noFill/>
          <a:ln w="9525">
            <a:noFill/>
            <a:miter lim="800000"/>
            <a:headEnd/>
            <a:tailEnd/>
          </a:ln>
        </p:spPr>
        <p:txBody>
          <a:bodyPr/>
          <a:lstStyle/>
          <a:p>
            <a:pPr rtl="0" eaLnBrk="0" hangingPunct="0"/>
            <a:r>
              <a:rPr lang="en-US" sz="2400" b="1">
                <a:cs typeface="Times New Roman" pitchFamily="18" charset="0"/>
              </a:rPr>
              <a:t>1 –Stoichiometry                                                   (6 Lectures)</a:t>
            </a:r>
          </a:p>
          <a:p>
            <a:pPr rtl="0" eaLnBrk="0" hangingPunct="0"/>
            <a:endParaRPr lang="en-US" sz="2400"/>
          </a:p>
          <a:p>
            <a:pPr algn="l" rtl="0" eaLnBrk="0" hangingPunct="0"/>
            <a:r>
              <a:rPr lang="en-US" sz="2400" b="1">
                <a:cs typeface="Times New Roman" pitchFamily="18" charset="0"/>
              </a:rPr>
              <a:t>Chp.1- Introduction: Matter and Measurements</a:t>
            </a:r>
            <a:endParaRPr lang="en-US" sz="2400" b="1"/>
          </a:p>
          <a:p>
            <a:pPr algn="l" rtl="0" eaLnBrk="0" hangingPunct="0"/>
            <a:r>
              <a:rPr lang="en-US" sz="2400">
                <a:cs typeface="Times New Roman" pitchFamily="18" charset="0"/>
              </a:rPr>
              <a:t>Unites of measurements</a:t>
            </a:r>
            <a:endParaRPr lang="en-US" sz="2400"/>
          </a:p>
          <a:p>
            <a:pPr algn="l" rtl="0" eaLnBrk="0" hangingPunct="0"/>
            <a:r>
              <a:rPr lang="en-US" sz="2400" b="1">
                <a:cs typeface="Times New Roman" pitchFamily="18" charset="0"/>
              </a:rPr>
              <a:t>Chp. 3- Stoichiometry: Calculation with Chemical Formulas and Equations  </a:t>
            </a:r>
            <a:endParaRPr lang="en-US" sz="2400" b="1"/>
          </a:p>
          <a:p>
            <a:pPr algn="l" rtl="0" eaLnBrk="0" hangingPunct="0"/>
            <a:r>
              <a:rPr lang="en-US" sz="2400">
                <a:cs typeface="Times New Roman" pitchFamily="18" charset="0"/>
              </a:rPr>
              <a:t>Chemical Equations</a:t>
            </a:r>
            <a:endParaRPr lang="en-US" sz="2400"/>
          </a:p>
          <a:p>
            <a:pPr algn="l" rtl="0" eaLnBrk="0" hangingPunct="0"/>
            <a:r>
              <a:rPr lang="en-US" sz="2400">
                <a:cs typeface="Times New Roman" pitchFamily="18" charset="0"/>
              </a:rPr>
              <a:t>Formula Weights</a:t>
            </a:r>
            <a:endParaRPr lang="en-US" sz="2400"/>
          </a:p>
          <a:p>
            <a:pPr algn="l" rtl="0" eaLnBrk="0" hangingPunct="0"/>
            <a:r>
              <a:rPr lang="en-US" sz="2400">
                <a:cs typeface="Times New Roman" pitchFamily="18" charset="0"/>
              </a:rPr>
              <a:t>Avogadro's Number and the Mole</a:t>
            </a:r>
            <a:endParaRPr lang="en-US" sz="2400"/>
          </a:p>
          <a:p>
            <a:pPr algn="l" rtl="0" eaLnBrk="0" hangingPunct="0"/>
            <a:r>
              <a:rPr lang="en-US" sz="2400">
                <a:cs typeface="Times New Roman" pitchFamily="18" charset="0"/>
              </a:rPr>
              <a:t>Empirical Formulas from Analyses</a:t>
            </a:r>
            <a:endParaRPr lang="en-US" sz="2400"/>
          </a:p>
          <a:p>
            <a:pPr algn="l" rtl="0" eaLnBrk="0" hangingPunct="0"/>
            <a:r>
              <a:rPr lang="en-US" sz="2400">
                <a:cs typeface="Times New Roman" pitchFamily="18" charset="0"/>
              </a:rPr>
              <a:t>Quantitative Information from Balance Equations</a:t>
            </a:r>
            <a:endParaRPr lang="en-US" sz="2400"/>
          </a:p>
          <a:p>
            <a:pPr algn="l" rtl="0" eaLnBrk="0" hangingPunct="0"/>
            <a:r>
              <a:rPr lang="en-US" sz="2400">
                <a:cs typeface="Times New Roman" pitchFamily="18" charset="0"/>
              </a:rPr>
              <a:t>Limiting Reactants</a:t>
            </a:r>
            <a:endParaRPr lang="en-US" sz="2400"/>
          </a:p>
          <a:p>
            <a:pPr algn="l" rtl="0" eaLnBrk="0" hangingPunct="0"/>
            <a:r>
              <a:rPr lang="en-US" sz="2400" b="1">
                <a:cs typeface="Times New Roman" pitchFamily="18" charset="0"/>
              </a:rPr>
              <a:t>Chp.13- Properties of Solutions</a:t>
            </a:r>
          </a:p>
          <a:p>
            <a:pPr algn="l" rtl="0" eaLnBrk="0" hangingPunct="0"/>
            <a:r>
              <a:rPr lang="en-US" sz="2400">
                <a:cs typeface="Times New Roman" pitchFamily="18" charset="0"/>
              </a:rPr>
              <a:t>Ways of Expressing Concentration</a:t>
            </a:r>
            <a:endParaRPr lang="en-US" sz="2400"/>
          </a:p>
        </p:txBody>
      </p:sp>
      <p:sp>
        <p:nvSpPr>
          <p:cNvPr id="141316" name="Slide Number Placeholder 6"/>
          <p:cNvSpPr>
            <a:spLocks noGrp="1"/>
          </p:cNvSpPr>
          <p:nvPr>
            <p:ph type="sldNum" sz="quarter" idx="12"/>
          </p:nvPr>
        </p:nvSpPr>
        <p:spPr>
          <a:noFill/>
        </p:spPr>
        <p:txBody>
          <a:bodyPr/>
          <a:lstStyle/>
          <a:p>
            <a:fld id="{39CC1ACC-01DA-4F97-865E-E996A57BE7F0}" type="slidenum">
              <a:rPr lang="ar-SA" smtClean="0">
                <a:latin typeface="Arial" pitchFamily="34" charset="0"/>
                <a:cs typeface="Arial" pitchFamily="34" charset="0"/>
              </a:rPr>
              <a:pPr/>
              <a:t>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idx="4294967295"/>
          </p:nvPr>
        </p:nvSpPr>
        <p:spPr/>
        <p:txBody>
          <a:bodyPr/>
          <a:lstStyle/>
          <a:p>
            <a:pPr eaLnBrk="1" hangingPunct="1"/>
            <a:r>
              <a:rPr lang="en-US" smtClean="0"/>
              <a:t>Mass Percentage</a:t>
            </a:r>
          </a:p>
        </p:txBody>
      </p:sp>
      <p:sp>
        <p:nvSpPr>
          <p:cNvPr id="74755" name="Rectangle 3"/>
          <p:cNvSpPr>
            <a:spLocks noGrp="1" noChangeArrowheads="1"/>
          </p:cNvSpPr>
          <p:nvPr>
            <p:ph type="body" idx="4294967295"/>
          </p:nvPr>
        </p:nvSpPr>
        <p:spPr>
          <a:xfrm>
            <a:off x="304800" y="3086100"/>
            <a:ext cx="2895600" cy="685800"/>
          </a:xfrm>
        </p:spPr>
        <p:txBody>
          <a:bodyPr/>
          <a:lstStyle/>
          <a:p>
            <a:pPr eaLnBrk="1" hangingPunct="1">
              <a:buFontTx/>
              <a:buNone/>
            </a:pPr>
            <a:r>
              <a:rPr lang="en-US" smtClean="0"/>
              <a:t>Mass % of A =</a:t>
            </a:r>
          </a:p>
        </p:txBody>
      </p:sp>
      <p:grpSp>
        <p:nvGrpSpPr>
          <p:cNvPr id="2" name="Group 9"/>
          <p:cNvGrpSpPr>
            <a:grpSpLocks/>
          </p:cNvGrpSpPr>
          <p:nvPr/>
        </p:nvGrpSpPr>
        <p:grpSpPr bwMode="auto">
          <a:xfrm>
            <a:off x="3200400" y="2819400"/>
            <a:ext cx="4038600" cy="1066800"/>
            <a:chOff x="2016" y="1776"/>
            <a:chExt cx="2544" cy="672"/>
          </a:xfrm>
        </p:grpSpPr>
        <p:sp>
          <p:nvSpPr>
            <p:cNvPr id="212999" name="Rectangle 5"/>
            <p:cNvSpPr>
              <a:spLocks noChangeArrowheads="1"/>
            </p:cNvSpPr>
            <p:nvPr/>
          </p:nvSpPr>
          <p:spPr bwMode="auto">
            <a:xfrm>
              <a:off x="2042" y="1776"/>
              <a:ext cx="2517" cy="672"/>
            </a:xfrm>
            <a:prstGeom prst="rect">
              <a:avLst/>
            </a:prstGeom>
            <a:noFill/>
            <a:ln w="9525">
              <a:noFill/>
              <a:miter lim="800000"/>
              <a:headEnd/>
              <a:tailEnd/>
            </a:ln>
          </p:spPr>
          <p:txBody>
            <a:bodyPr wrap="none">
              <a:spAutoFit/>
            </a:bodyPr>
            <a:lstStyle/>
            <a:p>
              <a:pPr rtl="0" eaLnBrk="0" hangingPunct="0"/>
              <a:r>
                <a:rPr lang="en-US">
                  <a:ea typeface="ＭＳ Ｐゴシック" pitchFamily="34" charset="-128"/>
                </a:rPr>
                <a:t>mass of A in solution</a:t>
              </a:r>
            </a:p>
            <a:p>
              <a:pPr rtl="0" eaLnBrk="0" hangingPunct="0"/>
              <a:r>
                <a:rPr lang="en-US">
                  <a:ea typeface="ＭＳ Ｐゴシック" pitchFamily="34" charset="-128"/>
                </a:rPr>
                <a:t>total mass of solution</a:t>
              </a:r>
            </a:p>
          </p:txBody>
        </p:sp>
        <p:sp>
          <p:nvSpPr>
            <p:cNvPr id="213000" name="Line 6"/>
            <p:cNvSpPr>
              <a:spLocks noChangeShapeType="1"/>
            </p:cNvSpPr>
            <p:nvPr/>
          </p:nvSpPr>
          <p:spPr bwMode="auto">
            <a:xfrm>
              <a:off x="2016" y="2136"/>
              <a:ext cx="2544" cy="0"/>
            </a:xfrm>
            <a:prstGeom prst="line">
              <a:avLst/>
            </a:prstGeom>
            <a:noFill/>
            <a:ln w="28575">
              <a:solidFill>
                <a:srgbClr val="C82E32"/>
              </a:solidFill>
              <a:round/>
              <a:headEnd/>
              <a:tailEnd/>
            </a:ln>
          </p:spPr>
          <p:txBody>
            <a:bodyPr wrap="none" anchor="ctr"/>
            <a:lstStyle/>
            <a:p>
              <a:endParaRPr lang="en-US"/>
            </a:p>
          </p:txBody>
        </p:sp>
      </p:grpSp>
      <p:sp>
        <p:nvSpPr>
          <p:cNvPr id="74757" name="Rectangle 8"/>
          <p:cNvSpPr>
            <a:spLocks noChangeArrowheads="1"/>
          </p:cNvSpPr>
          <p:nvPr/>
        </p:nvSpPr>
        <p:spPr bwMode="auto">
          <a:xfrm>
            <a:off x="7315200" y="3073400"/>
            <a:ext cx="1371600" cy="685800"/>
          </a:xfrm>
          <a:prstGeom prst="rect">
            <a:avLst/>
          </a:prstGeom>
          <a:noFill/>
          <a:ln w="9525">
            <a:noFill/>
            <a:miter lim="800000"/>
            <a:headEnd/>
            <a:tailEnd/>
          </a:ln>
        </p:spPr>
        <p:txBody>
          <a:bodyPr/>
          <a:lstStyle/>
          <a:p>
            <a:pPr marL="342900" indent="-342900" algn="l" rtl="0">
              <a:spcBef>
                <a:spcPct val="20000"/>
              </a:spcBef>
            </a:pPr>
            <a:r>
              <a:rPr lang="en-US">
                <a:ea typeface="ＭＳ Ｐゴシック" pitchFamily="34" charset="-128"/>
                <a:sym typeface="Symbol" pitchFamily="18" charset="2"/>
              </a:rPr>
              <a:t> 100</a:t>
            </a:r>
            <a:endParaRPr lang="en-US">
              <a:ea typeface="ＭＳ Ｐゴシック" pitchFamily="34" charset="-128"/>
            </a:endParaRPr>
          </a:p>
        </p:txBody>
      </p:sp>
      <p:sp>
        <p:nvSpPr>
          <p:cNvPr id="212998" name="Slide Number Placeholder 10"/>
          <p:cNvSpPr>
            <a:spLocks noGrp="1"/>
          </p:cNvSpPr>
          <p:nvPr>
            <p:ph type="sldNum" sz="quarter" idx="12"/>
          </p:nvPr>
        </p:nvSpPr>
        <p:spPr>
          <a:noFill/>
        </p:spPr>
        <p:txBody>
          <a:bodyPr/>
          <a:lstStyle/>
          <a:p>
            <a:fld id="{277C0997-B2D8-42B8-9FF7-7AFA7CB15715}" type="slidenum">
              <a:rPr lang="ar-SA" smtClean="0">
                <a:latin typeface="Arial" pitchFamily="34" charset="0"/>
                <a:cs typeface="Arial" pitchFamily="34" charset="0"/>
              </a:rPr>
              <a:pPr/>
              <a:t>80</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4754"/>
                                        </p:tgtEl>
                                        <p:attrNameLst>
                                          <p:attrName>style.visibility</p:attrName>
                                        </p:attrNameLst>
                                      </p:cBhvr>
                                      <p:to>
                                        <p:strVal val="visible"/>
                                      </p:to>
                                    </p:set>
                                    <p:anim calcmode="lin" valueType="num">
                                      <p:cBhvr additive="base">
                                        <p:cTn id="7" dur="500" fill="hold"/>
                                        <p:tgtEl>
                                          <p:spTgt spid="74754"/>
                                        </p:tgtEl>
                                        <p:attrNameLst>
                                          <p:attrName>ppt_x</p:attrName>
                                        </p:attrNameLst>
                                      </p:cBhvr>
                                      <p:tavLst>
                                        <p:tav tm="0">
                                          <p:val>
                                            <p:strVal val="#ppt_x"/>
                                          </p:val>
                                        </p:tav>
                                        <p:tav tm="100000">
                                          <p:val>
                                            <p:strVal val="#ppt_x"/>
                                          </p:val>
                                        </p:tav>
                                      </p:tavLst>
                                    </p:anim>
                                    <p:anim calcmode="lin" valueType="num">
                                      <p:cBhvr additive="base">
                                        <p:cTn id="8" dur="500" fill="hold"/>
                                        <p:tgtEl>
                                          <p:spTgt spid="747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4755">
                                            <p:txEl>
                                              <p:pRg st="0" end="0"/>
                                            </p:txEl>
                                          </p:spTgt>
                                        </p:tgtEl>
                                        <p:attrNameLst>
                                          <p:attrName>style.visibility</p:attrName>
                                        </p:attrNameLst>
                                      </p:cBhvr>
                                      <p:to>
                                        <p:strVal val="visible"/>
                                      </p:to>
                                    </p:set>
                                    <p:anim calcmode="lin" valueType="num">
                                      <p:cBhvr additive="base">
                                        <p:cTn id="13" dur="500" fill="hold"/>
                                        <p:tgtEl>
                                          <p:spTgt spid="7475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47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4757"/>
                                        </p:tgtEl>
                                        <p:attrNameLst>
                                          <p:attrName>style.visibility</p:attrName>
                                        </p:attrNameLst>
                                      </p:cBhvr>
                                      <p:to>
                                        <p:strVal val="visible"/>
                                      </p:to>
                                    </p:set>
                                    <p:anim calcmode="lin" valueType="num">
                                      <p:cBhvr additive="base">
                                        <p:cTn id="25" dur="500" fill="hold"/>
                                        <p:tgtEl>
                                          <p:spTgt spid="74757"/>
                                        </p:tgtEl>
                                        <p:attrNameLst>
                                          <p:attrName>ppt_x</p:attrName>
                                        </p:attrNameLst>
                                      </p:cBhvr>
                                      <p:tavLst>
                                        <p:tav tm="0">
                                          <p:val>
                                            <p:strVal val="#ppt_x"/>
                                          </p:val>
                                        </p:tav>
                                        <p:tav tm="100000">
                                          <p:val>
                                            <p:strVal val="#ppt_x"/>
                                          </p:val>
                                        </p:tav>
                                      </p:tavLst>
                                    </p:anim>
                                    <p:anim calcmode="lin" valueType="num">
                                      <p:cBhvr additive="base">
                                        <p:cTn id="26" dur="500" fill="hold"/>
                                        <p:tgtEl>
                                          <p:spTgt spid="747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p:bldP spid="74755" grpId="0" build="p"/>
      <p:bldP spid="7475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1692275" y="1557338"/>
            <a:ext cx="5257800" cy="1066800"/>
            <a:chOff x="432" y="1744"/>
            <a:chExt cx="3312" cy="672"/>
          </a:xfrm>
        </p:grpSpPr>
        <p:grpSp>
          <p:nvGrpSpPr>
            <p:cNvPr id="214022" name="Group 6"/>
            <p:cNvGrpSpPr>
              <a:grpSpLocks/>
            </p:cNvGrpSpPr>
            <p:nvPr/>
          </p:nvGrpSpPr>
          <p:grpSpPr bwMode="auto">
            <a:xfrm>
              <a:off x="1152" y="1744"/>
              <a:ext cx="2592" cy="672"/>
              <a:chOff x="1152" y="1744"/>
              <a:chExt cx="2592" cy="672"/>
            </a:xfrm>
          </p:grpSpPr>
          <p:sp>
            <p:nvSpPr>
              <p:cNvPr id="214024" name="Rectangle 4"/>
              <p:cNvSpPr>
                <a:spLocks noChangeArrowheads="1"/>
              </p:cNvSpPr>
              <p:nvPr/>
            </p:nvSpPr>
            <p:spPr bwMode="auto">
              <a:xfrm>
                <a:off x="1161" y="1744"/>
                <a:ext cx="2574" cy="672"/>
              </a:xfrm>
              <a:prstGeom prst="rect">
                <a:avLst/>
              </a:prstGeom>
              <a:noFill/>
              <a:ln w="9525">
                <a:noFill/>
                <a:miter lim="800000"/>
                <a:headEnd/>
                <a:tailEnd/>
              </a:ln>
            </p:spPr>
            <p:txBody>
              <a:bodyPr wrap="none">
                <a:spAutoFit/>
              </a:bodyPr>
              <a:lstStyle/>
              <a:p>
                <a:pPr rtl="0" eaLnBrk="0" hangingPunct="0"/>
                <a:r>
                  <a:rPr lang="en-US">
                    <a:ea typeface="ＭＳ Ｐゴシック" pitchFamily="34" charset="-128"/>
                  </a:rPr>
                  <a:t>moles of A</a:t>
                </a:r>
              </a:p>
              <a:p>
                <a:pPr rtl="0" eaLnBrk="0" hangingPunct="0"/>
                <a:r>
                  <a:rPr lang="en-US">
                    <a:ea typeface="ＭＳ Ｐゴシック" pitchFamily="34" charset="-128"/>
                  </a:rPr>
                  <a:t>total moles in solution</a:t>
                </a:r>
                <a:endParaRPr lang="en-US" sz="3600">
                  <a:ea typeface="ＭＳ Ｐゴシック" pitchFamily="34" charset="-128"/>
                </a:endParaRPr>
              </a:p>
            </p:txBody>
          </p:sp>
          <p:sp>
            <p:nvSpPr>
              <p:cNvPr id="214025" name="Line 5"/>
              <p:cNvSpPr>
                <a:spLocks noChangeShapeType="1"/>
              </p:cNvSpPr>
              <p:nvPr/>
            </p:nvSpPr>
            <p:spPr bwMode="auto">
              <a:xfrm>
                <a:off x="1152" y="2088"/>
                <a:ext cx="2592" cy="0"/>
              </a:xfrm>
              <a:prstGeom prst="line">
                <a:avLst/>
              </a:prstGeom>
              <a:noFill/>
              <a:ln w="31750">
                <a:solidFill>
                  <a:srgbClr val="C82E32"/>
                </a:solidFill>
                <a:round/>
                <a:headEnd/>
                <a:tailEnd/>
              </a:ln>
            </p:spPr>
            <p:txBody>
              <a:bodyPr wrap="none" anchor="ctr"/>
              <a:lstStyle/>
              <a:p>
                <a:endParaRPr lang="en-US"/>
              </a:p>
            </p:txBody>
          </p:sp>
        </p:grpSp>
        <p:sp>
          <p:nvSpPr>
            <p:cNvPr id="214023" name="Rectangle 7"/>
            <p:cNvSpPr>
              <a:spLocks noChangeArrowheads="1"/>
            </p:cNvSpPr>
            <p:nvPr/>
          </p:nvSpPr>
          <p:spPr bwMode="auto">
            <a:xfrm>
              <a:off x="432" y="1904"/>
              <a:ext cx="627" cy="368"/>
            </a:xfrm>
            <a:prstGeom prst="rect">
              <a:avLst/>
            </a:prstGeom>
            <a:noFill/>
            <a:ln w="9525">
              <a:noFill/>
              <a:miter lim="800000"/>
              <a:headEnd/>
              <a:tailEnd/>
            </a:ln>
          </p:spPr>
          <p:txBody>
            <a:bodyPr wrap="none">
              <a:spAutoFit/>
            </a:bodyPr>
            <a:lstStyle/>
            <a:p>
              <a:pPr algn="l" rtl="0" eaLnBrk="0" hangingPunct="0"/>
              <a:r>
                <a:rPr lang="en-US" i="1">
                  <a:ea typeface="ＭＳ Ｐゴシック" pitchFamily="34" charset="-128"/>
                </a:rPr>
                <a:t>X</a:t>
              </a:r>
              <a:r>
                <a:rPr lang="en-US" i="1" baseline="-25000">
                  <a:ea typeface="ＭＳ Ｐゴシック" pitchFamily="34" charset="-128"/>
                </a:rPr>
                <a:t>A</a:t>
              </a:r>
              <a:r>
                <a:rPr lang="en-US">
                  <a:ea typeface="ＭＳ Ｐゴシック" pitchFamily="34" charset="-128"/>
                </a:rPr>
                <a:t> =</a:t>
              </a:r>
              <a:endParaRPr lang="en-US" i="1">
                <a:ea typeface="ＭＳ Ｐゴシック" pitchFamily="34" charset="-128"/>
              </a:endParaRPr>
            </a:p>
          </p:txBody>
        </p:sp>
      </p:grpSp>
      <p:sp>
        <p:nvSpPr>
          <p:cNvPr id="75779" name="Rectangle 10"/>
          <p:cNvSpPr>
            <a:spLocks noGrp="1" noChangeArrowheads="1"/>
          </p:cNvSpPr>
          <p:nvPr>
            <p:ph type="title" idx="4294967295"/>
          </p:nvPr>
        </p:nvSpPr>
        <p:spPr/>
        <p:txBody>
          <a:bodyPr/>
          <a:lstStyle/>
          <a:p>
            <a:pPr eaLnBrk="1" hangingPunct="1"/>
            <a:r>
              <a:rPr lang="en-US" smtClean="0"/>
              <a:t>Mole Fraction (X)</a:t>
            </a:r>
          </a:p>
        </p:txBody>
      </p:sp>
      <p:sp>
        <p:nvSpPr>
          <p:cNvPr id="50187" name="Rectangle 11"/>
          <p:cNvSpPr>
            <a:spLocks noGrp="1" noChangeArrowheads="1"/>
          </p:cNvSpPr>
          <p:nvPr>
            <p:ph type="body" idx="4294967295"/>
          </p:nvPr>
        </p:nvSpPr>
        <p:spPr>
          <a:xfrm>
            <a:off x="-107950" y="2636838"/>
            <a:ext cx="9072563" cy="4537075"/>
          </a:xfrm>
        </p:spPr>
        <p:txBody>
          <a:bodyPr/>
          <a:lstStyle/>
          <a:p>
            <a:pPr algn="l" rtl="0" eaLnBrk="1" hangingPunct="1">
              <a:buFontTx/>
              <a:buNone/>
            </a:pPr>
            <a:r>
              <a:rPr lang="en-US" sz="4000" smtClean="0"/>
              <a:t>In some applications, one needs the mole fraction of </a:t>
            </a:r>
            <a:r>
              <a:rPr lang="en-US" sz="4000" i="1" smtClean="0"/>
              <a:t>solvent</a:t>
            </a:r>
            <a:r>
              <a:rPr lang="en-US" sz="4000" smtClean="0"/>
              <a:t>, not solute, make sure you find the quantity you need</a:t>
            </a:r>
          </a:p>
        </p:txBody>
      </p:sp>
      <p:sp>
        <p:nvSpPr>
          <p:cNvPr id="214021" name="Slide Number Placeholder 11"/>
          <p:cNvSpPr>
            <a:spLocks noGrp="1"/>
          </p:cNvSpPr>
          <p:nvPr>
            <p:ph type="sldNum" sz="quarter" idx="12"/>
          </p:nvPr>
        </p:nvSpPr>
        <p:spPr>
          <a:noFill/>
        </p:spPr>
        <p:txBody>
          <a:bodyPr/>
          <a:lstStyle/>
          <a:p>
            <a:fld id="{FF725D78-CE5F-4CC3-B857-4CAB9CB6B31E}" type="slidenum">
              <a:rPr lang="ar-SA" smtClean="0">
                <a:latin typeface="Arial" pitchFamily="34" charset="0"/>
                <a:cs typeface="Arial" pitchFamily="34" charset="0"/>
              </a:rPr>
              <a:pPr/>
              <a:t>81</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5779"/>
                                        </p:tgtEl>
                                        <p:attrNameLst>
                                          <p:attrName>style.visibility</p:attrName>
                                        </p:attrNameLst>
                                      </p:cBhvr>
                                      <p:to>
                                        <p:strVal val="visible"/>
                                      </p:to>
                                    </p:set>
                                    <p:anim calcmode="lin" valueType="num">
                                      <p:cBhvr additive="base">
                                        <p:cTn id="7" dur="500" fill="hold"/>
                                        <p:tgtEl>
                                          <p:spTgt spid="75779"/>
                                        </p:tgtEl>
                                        <p:attrNameLst>
                                          <p:attrName>ppt_x</p:attrName>
                                        </p:attrNameLst>
                                      </p:cBhvr>
                                      <p:tavLst>
                                        <p:tav tm="0">
                                          <p:val>
                                            <p:strVal val="#ppt_x"/>
                                          </p:val>
                                        </p:tav>
                                        <p:tav tm="100000">
                                          <p:val>
                                            <p:strVal val="#ppt_x"/>
                                          </p:val>
                                        </p:tav>
                                      </p:tavLst>
                                    </p:anim>
                                    <p:anim calcmode="lin" valueType="num">
                                      <p:cBhvr additive="base">
                                        <p:cTn id="8" dur="500" fill="hold"/>
                                        <p:tgtEl>
                                          <p:spTgt spid="7577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0187">
                                            <p:txEl>
                                              <p:pRg st="0" end="0"/>
                                            </p:txEl>
                                          </p:spTgt>
                                        </p:tgtEl>
                                        <p:attrNameLst>
                                          <p:attrName>style.visibility</p:attrName>
                                        </p:attrNameLst>
                                      </p:cBhvr>
                                      <p:to>
                                        <p:strVal val="visible"/>
                                      </p:to>
                                    </p:set>
                                    <p:anim calcmode="lin" valueType="num">
                                      <p:cBhvr additive="base">
                                        <p:cTn id="19" dur="500" fill="hold"/>
                                        <p:tgtEl>
                                          <p:spTgt spid="5018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018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p:bldP spid="50187"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a:grpSpLocks/>
          </p:cNvGrpSpPr>
          <p:nvPr/>
        </p:nvGrpSpPr>
        <p:grpSpPr bwMode="auto">
          <a:xfrm>
            <a:off x="2411413" y="2420938"/>
            <a:ext cx="3844925" cy="1066800"/>
            <a:chOff x="1562" y="1488"/>
            <a:chExt cx="2422" cy="672"/>
          </a:xfrm>
        </p:grpSpPr>
        <p:grpSp>
          <p:nvGrpSpPr>
            <p:cNvPr id="215046" name="Group 9"/>
            <p:cNvGrpSpPr>
              <a:grpSpLocks/>
            </p:cNvGrpSpPr>
            <p:nvPr/>
          </p:nvGrpSpPr>
          <p:grpSpPr bwMode="auto">
            <a:xfrm>
              <a:off x="2112" y="1488"/>
              <a:ext cx="1872" cy="672"/>
              <a:chOff x="2112" y="1488"/>
              <a:chExt cx="1872" cy="672"/>
            </a:xfrm>
          </p:grpSpPr>
          <p:sp>
            <p:nvSpPr>
              <p:cNvPr id="215048" name="Rectangle 4"/>
              <p:cNvSpPr>
                <a:spLocks noChangeArrowheads="1"/>
              </p:cNvSpPr>
              <p:nvPr/>
            </p:nvSpPr>
            <p:spPr bwMode="auto">
              <a:xfrm>
                <a:off x="2287" y="1488"/>
                <a:ext cx="1567" cy="672"/>
              </a:xfrm>
              <a:prstGeom prst="rect">
                <a:avLst/>
              </a:prstGeom>
              <a:noFill/>
              <a:ln w="9525">
                <a:noFill/>
                <a:miter lim="800000"/>
                <a:headEnd/>
                <a:tailEnd/>
              </a:ln>
            </p:spPr>
            <p:txBody>
              <a:bodyPr wrap="none">
                <a:spAutoFit/>
              </a:bodyPr>
              <a:lstStyle/>
              <a:p>
                <a:pPr rtl="0" eaLnBrk="0" hangingPunct="0"/>
                <a:r>
                  <a:rPr lang="en-US">
                    <a:ea typeface="ＭＳ Ｐゴシック" pitchFamily="34" charset="-128"/>
                  </a:rPr>
                  <a:t>mol of solute</a:t>
                </a:r>
              </a:p>
              <a:p>
                <a:pPr rtl="0" eaLnBrk="0" hangingPunct="0"/>
                <a:r>
                  <a:rPr lang="en-US">
                    <a:ea typeface="ＭＳ Ｐゴシック" pitchFamily="34" charset="-128"/>
                  </a:rPr>
                  <a:t>L of solution</a:t>
                </a:r>
                <a:endParaRPr lang="en-US" sz="3600">
                  <a:ea typeface="ＭＳ Ｐゴシック" pitchFamily="34" charset="-128"/>
                </a:endParaRPr>
              </a:p>
            </p:txBody>
          </p:sp>
          <p:sp>
            <p:nvSpPr>
              <p:cNvPr id="215049" name="Line 5"/>
              <p:cNvSpPr>
                <a:spLocks noChangeShapeType="1"/>
              </p:cNvSpPr>
              <p:nvPr/>
            </p:nvSpPr>
            <p:spPr bwMode="auto">
              <a:xfrm>
                <a:off x="2112" y="1832"/>
                <a:ext cx="1872" cy="0"/>
              </a:xfrm>
              <a:prstGeom prst="line">
                <a:avLst/>
              </a:prstGeom>
              <a:noFill/>
              <a:ln w="31750">
                <a:solidFill>
                  <a:srgbClr val="C82E32"/>
                </a:solidFill>
                <a:round/>
                <a:headEnd/>
                <a:tailEnd/>
              </a:ln>
            </p:spPr>
            <p:txBody>
              <a:bodyPr wrap="none" anchor="ctr"/>
              <a:lstStyle/>
              <a:p>
                <a:endParaRPr lang="en-US"/>
              </a:p>
            </p:txBody>
          </p:sp>
        </p:grpSp>
        <p:sp>
          <p:nvSpPr>
            <p:cNvPr id="215047" name="Rectangle 6"/>
            <p:cNvSpPr>
              <a:spLocks noChangeArrowheads="1"/>
            </p:cNvSpPr>
            <p:nvPr/>
          </p:nvSpPr>
          <p:spPr bwMode="auto">
            <a:xfrm>
              <a:off x="1562" y="1648"/>
              <a:ext cx="550" cy="365"/>
            </a:xfrm>
            <a:prstGeom prst="rect">
              <a:avLst/>
            </a:prstGeom>
            <a:noFill/>
            <a:ln w="9525">
              <a:noFill/>
              <a:miter lim="800000"/>
              <a:headEnd/>
              <a:tailEnd/>
            </a:ln>
          </p:spPr>
          <p:txBody>
            <a:bodyPr wrap="none">
              <a:spAutoFit/>
            </a:bodyPr>
            <a:lstStyle/>
            <a:p>
              <a:pPr algn="l" rtl="0" eaLnBrk="0" hangingPunct="0"/>
              <a:r>
                <a:rPr lang="en-US">
                  <a:ea typeface="ＭＳ Ｐゴシック" pitchFamily="34" charset="-128"/>
                </a:rPr>
                <a:t>M =</a:t>
              </a:r>
              <a:endParaRPr lang="en-US" i="1">
                <a:ea typeface="ＭＳ Ｐゴシック" pitchFamily="34" charset="-128"/>
              </a:endParaRPr>
            </a:p>
          </p:txBody>
        </p:sp>
      </p:grpSp>
      <p:sp>
        <p:nvSpPr>
          <p:cNvPr id="76803" name="Rectangle 7"/>
          <p:cNvSpPr>
            <a:spLocks noGrp="1" noChangeArrowheads="1"/>
          </p:cNvSpPr>
          <p:nvPr>
            <p:ph type="title" idx="4294967295"/>
          </p:nvPr>
        </p:nvSpPr>
        <p:spPr>
          <a:xfrm>
            <a:off x="468313" y="692150"/>
            <a:ext cx="8229600" cy="1143000"/>
          </a:xfrm>
        </p:spPr>
        <p:txBody>
          <a:bodyPr/>
          <a:lstStyle/>
          <a:p>
            <a:pPr eaLnBrk="1" hangingPunct="1"/>
            <a:r>
              <a:rPr lang="en-US" smtClean="0"/>
              <a:t>Molarity (M)</a:t>
            </a:r>
          </a:p>
        </p:txBody>
      </p:sp>
      <p:sp>
        <p:nvSpPr>
          <p:cNvPr id="76804" name="Rectangle 8"/>
          <p:cNvSpPr>
            <a:spLocks noGrp="1" noChangeArrowheads="1"/>
          </p:cNvSpPr>
          <p:nvPr>
            <p:ph type="body" idx="4294967295"/>
          </p:nvPr>
        </p:nvSpPr>
        <p:spPr>
          <a:xfrm>
            <a:off x="0" y="3860800"/>
            <a:ext cx="8856663" cy="2168525"/>
          </a:xfrm>
        </p:spPr>
        <p:txBody>
          <a:bodyPr/>
          <a:lstStyle/>
          <a:p>
            <a:pPr algn="l" rtl="0" eaLnBrk="1" hangingPunct="1">
              <a:buFontTx/>
              <a:buNone/>
            </a:pPr>
            <a:r>
              <a:rPr lang="en-US" sz="4400" smtClean="0"/>
              <a:t>Since volume is temperature-dependent, molarity can change with temperature.</a:t>
            </a:r>
          </a:p>
          <a:p>
            <a:pPr algn="l" rtl="0" eaLnBrk="1" hangingPunct="1">
              <a:buFontTx/>
              <a:buNone/>
            </a:pPr>
            <a:endParaRPr lang="en-US" sz="4400" smtClean="0"/>
          </a:p>
        </p:txBody>
      </p:sp>
      <p:sp>
        <p:nvSpPr>
          <p:cNvPr id="215045" name="Slide Number Placeholder 11"/>
          <p:cNvSpPr>
            <a:spLocks noGrp="1"/>
          </p:cNvSpPr>
          <p:nvPr>
            <p:ph type="sldNum" sz="quarter" idx="12"/>
          </p:nvPr>
        </p:nvSpPr>
        <p:spPr>
          <a:noFill/>
        </p:spPr>
        <p:txBody>
          <a:bodyPr/>
          <a:lstStyle/>
          <a:p>
            <a:fld id="{C6F2D86B-8A9F-4717-816F-6E68626831D9}" type="slidenum">
              <a:rPr lang="ar-SA" smtClean="0">
                <a:latin typeface="Arial" pitchFamily="34" charset="0"/>
                <a:cs typeface="Arial" pitchFamily="34" charset="0"/>
              </a:rPr>
              <a:pPr/>
              <a:t>82</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6803"/>
                                        </p:tgtEl>
                                        <p:attrNameLst>
                                          <p:attrName>style.visibility</p:attrName>
                                        </p:attrNameLst>
                                      </p:cBhvr>
                                      <p:to>
                                        <p:strVal val="visible"/>
                                      </p:to>
                                    </p:set>
                                    <p:anim calcmode="lin" valueType="num">
                                      <p:cBhvr additive="base">
                                        <p:cTn id="7" dur="500" fill="hold"/>
                                        <p:tgtEl>
                                          <p:spTgt spid="76803"/>
                                        </p:tgtEl>
                                        <p:attrNameLst>
                                          <p:attrName>ppt_x</p:attrName>
                                        </p:attrNameLst>
                                      </p:cBhvr>
                                      <p:tavLst>
                                        <p:tav tm="0">
                                          <p:val>
                                            <p:strVal val="#ppt_x"/>
                                          </p:val>
                                        </p:tav>
                                        <p:tav tm="100000">
                                          <p:val>
                                            <p:strVal val="#ppt_x"/>
                                          </p:val>
                                        </p:tav>
                                      </p:tavLst>
                                    </p:anim>
                                    <p:anim calcmode="lin" valueType="num">
                                      <p:cBhvr additive="base">
                                        <p:cTn id="8" dur="500" fill="hold"/>
                                        <p:tgtEl>
                                          <p:spTgt spid="768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6804">
                                            <p:txEl>
                                              <p:pRg st="0" end="0"/>
                                            </p:txEl>
                                          </p:spTgt>
                                        </p:tgtEl>
                                        <p:attrNameLst>
                                          <p:attrName>style.visibility</p:attrName>
                                        </p:attrNameLst>
                                      </p:cBhvr>
                                      <p:to>
                                        <p:strVal val="visible"/>
                                      </p:to>
                                    </p:set>
                                    <p:anim calcmode="lin" valueType="num">
                                      <p:cBhvr additive="base">
                                        <p:cTn id="19" dur="500" fill="hold"/>
                                        <p:tgtEl>
                                          <p:spTgt spid="7680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680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p:bldP spid="76804"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288" y="836613"/>
            <a:ext cx="8497887" cy="5688012"/>
          </a:xfrm>
        </p:spPr>
        <p:txBody>
          <a:bodyPr/>
          <a:lstStyle/>
          <a:p>
            <a:pPr algn="l" rtl="0" eaLnBrk="1" hangingPunct="1">
              <a:buFontTx/>
              <a:buNone/>
            </a:pPr>
            <a:r>
              <a:rPr lang="en-US" sz="2400" smtClean="0"/>
              <a:t>Ex: Calculate the volume of a 3.30 M Sucrose solution containing 135 g of solute.</a:t>
            </a:r>
          </a:p>
          <a:p>
            <a:pPr algn="l" rtl="0" eaLnBrk="1" hangingPunct="1">
              <a:buFont typeface="Wingdings" pitchFamily="2" charset="2"/>
              <a:buNone/>
            </a:pPr>
            <a:r>
              <a:rPr lang="en-US" sz="2400" smtClean="0"/>
              <a:t>(FW Sucrose = 342.30 g/mol)</a:t>
            </a:r>
          </a:p>
          <a:p>
            <a:pPr algn="l" rtl="0" eaLnBrk="1" hangingPunct="1">
              <a:buFont typeface="Wingdings" pitchFamily="2" charset="2"/>
              <a:buNone/>
            </a:pPr>
            <a:r>
              <a:rPr lang="en-US" sz="2400" smtClean="0"/>
              <a:t>     </a:t>
            </a:r>
            <a:r>
              <a:rPr lang="en-US" sz="2400" u="sng" smtClean="0"/>
              <a:t> moles solute</a:t>
            </a:r>
            <a:r>
              <a:rPr lang="en-US" sz="2400" smtClean="0"/>
              <a:t/>
            </a:r>
            <a:br>
              <a:rPr lang="en-US" sz="2400" smtClean="0"/>
            </a:br>
            <a:endParaRPr lang="en-US" sz="2400" smtClean="0"/>
          </a:p>
          <a:p>
            <a:pPr algn="l" rtl="0" eaLnBrk="1" hangingPunct="1">
              <a:buFont typeface="Wingdings" pitchFamily="2" charset="2"/>
              <a:buNone/>
            </a:pPr>
            <a:r>
              <a:rPr lang="en-US" sz="2400" smtClean="0"/>
              <a:t>        135 g sucrose  x  1 mol sucrose / 342.30 g sucrose =  0.3944 mol</a:t>
            </a:r>
          </a:p>
          <a:p>
            <a:pPr algn="l" rtl="0" eaLnBrk="1" hangingPunct="1">
              <a:buFont typeface="Wingdings" pitchFamily="2" charset="2"/>
              <a:buNone/>
            </a:pPr>
            <a:endParaRPr lang="en-US" sz="2400" smtClean="0"/>
          </a:p>
          <a:p>
            <a:pPr algn="l" rtl="0" eaLnBrk="1" hangingPunct="1">
              <a:buFont typeface="Wingdings" pitchFamily="2" charset="2"/>
              <a:buNone/>
            </a:pPr>
            <a:r>
              <a:rPr lang="en-US" sz="2400" smtClean="0"/>
              <a:t>         </a:t>
            </a:r>
            <a:r>
              <a:rPr lang="en-US" sz="2400" u="sng" smtClean="0"/>
              <a:t>Vol soln</a:t>
            </a:r>
          </a:p>
          <a:p>
            <a:pPr algn="l" rtl="0" eaLnBrk="1" hangingPunct="1">
              <a:buFont typeface="Wingdings" pitchFamily="2" charset="2"/>
              <a:buNone/>
            </a:pPr>
            <a:endParaRPr lang="en-US" sz="2400" u="sng" smtClean="0"/>
          </a:p>
          <a:p>
            <a:pPr algn="l" rtl="0" eaLnBrk="1" hangingPunct="1">
              <a:buFont typeface="Wingdings" pitchFamily="2" charset="2"/>
              <a:buNone/>
            </a:pPr>
            <a:r>
              <a:rPr lang="en-US" sz="2400" smtClean="0"/>
              <a:t>        0.3944 mol sucrose  x 1.00 L solution/3.30 mol sucrose = 0.120 L</a:t>
            </a:r>
          </a:p>
        </p:txBody>
      </p:sp>
      <p:sp>
        <p:nvSpPr>
          <p:cNvPr id="216067" name="Slide Number Placeholder 6"/>
          <p:cNvSpPr>
            <a:spLocks noGrp="1"/>
          </p:cNvSpPr>
          <p:nvPr>
            <p:ph type="sldNum" sz="quarter" idx="12"/>
          </p:nvPr>
        </p:nvSpPr>
        <p:spPr>
          <a:noFill/>
        </p:spPr>
        <p:txBody>
          <a:bodyPr/>
          <a:lstStyle/>
          <a:p>
            <a:fld id="{2553039E-FAA0-4FE5-8A42-302EA985AC94}" type="slidenum">
              <a:rPr lang="ar-SA" smtClean="0">
                <a:latin typeface="Arial" pitchFamily="34" charset="0"/>
                <a:cs typeface="Arial" pitchFamily="34" charset="0"/>
              </a:rPr>
              <a:pPr/>
              <a:t>83</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itle 1"/>
          <p:cNvSpPr>
            <a:spLocks noGrp="1"/>
          </p:cNvSpPr>
          <p:nvPr>
            <p:ph type="title"/>
          </p:nvPr>
        </p:nvSpPr>
        <p:spPr>
          <a:xfrm>
            <a:off x="457200" y="0"/>
            <a:ext cx="8229600" cy="560388"/>
          </a:xfrm>
        </p:spPr>
        <p:txBody>
          <a:bodyPr/>
          <a:lstStyle/>
          <a:p>
            <a:pPr eaLnBrk="1" hangingPunct="1"/>
            <a:r>
              <a:rPr lang="en-US" smtClean="0"/>
              <a:t>Solution Stoichiometry</a:t>
            </a:r>
          </a:p>
        </p:txBody>
      </p:sp>
      <p:sp>
        <p:nvSpPr>
          <p:cNvPr id="3" name="Content Placeholder 2"/>
          <p:cNvSpPr>
            <a:spLocks noGrp="1"/>
          </p:cNvSpPr>
          <p:nvPr>
            <p:ph idx="1"/>
          </p:nvPr>
        </p:nvSpPr>
        <p:spPr>
          <a:xfrm>
            <a:off x="0" y="692150"/>
            <a:ext cx="9144000" cy="5867400"/>
          </a:xfrm>
        </p:spPr>
        <p:txBody>
          <a:bodyPr/>
          <a:lstStyle/>
          <a:p>
            <a:pPr algn="l" rtl="0" eaLnBrk="1" hangingPunct="1"/>
            <a:r>
              <a:rPr lang="en-US" smtClean="0"/>
              <a:t>(Mole – Mass) Conversions involving Solutions</a:t>
            </a:r>
          </a:p>
          <a:p>
            <a:pPr marL="457200" lvl="1" indent="0" algn="l" rtl="0" eaLnBrk="1" hangingPunct="1">
              <a:buFont typeface="Wingdings" pitchFamily="2" charset="2"/>
              <a:buNone/>
            </a:pPr>
            <a:r>
              <a:rPr lang="en-US" smtClean="0"/>
              <a:t>Calculating the Mass of a substance given the</a:t>
            </a:r>
          </a:p>
          <a:p>
            <a:pPr marL="457200" lvl="1" indent="0" algn="l" rtl="0" eaLnBrk="1" hangingPunct="1">
              <a:buFont typeface="Wingdings" pitchFamily="2" charset="2"/>
              <a:buNone/>
            </a:pPr>
            <a:r>
              <a:rPr lang="en-US" smtClean="0"/>
              <a:t>Volume and Molarity</a:t>
            </a:r>
          </a:p>
          <a:p>
            <a:pPr marL="457200" lvl="1" indent="0" algn="l" rtl="0" eaLnBrk="1" hangingPunct="1">
              <a:buFont typeface="Wingdings" pitchFamily="2" charset="2"/>
              <a:buNone/>
            </a:pPr>
            <a:r>
              <a:rPr lang="en-US" smtClean="0"/>
              <a:t> </a:t>
            </a:r>
            <a:r>
              <a:rPr lang="en-US" sz="2400" smtClean="0"/>
              <a:t>Ex.  How many grams of sodium hydrogen phosphate </a:t>
            </a:r>
            <a:br>
              <a:rPr lang="en-US" sz="2400" smtClean="0"/>
            </a:br>
            <a:r>
              <a:rPr lang="en-US" sz="2400" smtClean="0"/>
              <a:t>         (Na</a:t>
            </a:r>
            <a:r>
              <a:rPr lang="en-US" sz="2400" baseline="-25000" smtClean="0"/>
              <a:t>2</a:t>
            </a:r>
            <a:r>
              <a:rPr lang="en-US" sz="2400" smtClean="0"/>
              <a:t>HPO</a:t>
            </a:r>
            <a:r>
              <a:rPr lang="en-US" sz="2400" baseline="-25000" smtClean="0"/>
              <a:t>4</a:t>
            </a:r>
            <a:r>
              <a:rPr lang="en-US" sz="2400" smtClean="0"/>
              <a:t>)</a:t>
            </a:r>
            <a:r>
              <a:rPr lang="en-US" sz="2400" baseline="-25000" smtClean="0"/>
              <a:t> </a:t>
            </a:r>
            <a:r>
              <a:rPr lang="en-US" sz="2400" smtClean="0"/>
              <a:t>are in 1.75 L of a 0.460 M solution?</a:t>
            </a:r>
          </a:p>
          <a:p>
            <a:pPr marL="457200" lvl="1" indent="0" algn="l" rtl="0" eaLnBrk="1" hangingPunct="1">
              <a:buFont typeface="Wingdings" pitchFamily="2" charset="2"/>
              <a:buNone/>
            </a:pPr>
            <a:endParaRPr lang="en-US" sz="2400" smtClean="0"/>
          </a:p>
          <a:p>
            <a:pPr algn="l" rtl="0" eaLnBrk="1" hangingPunct="1">
              <a:buFont typeface="Wingdings" pitchFamily="2" charset="2"/>
              <a:buNone/>
            </a:pPr>
            <a:r>
              <a:rPr lang="en-US" sz="2200" smtClean="0"/>
              <a:t>     Moles Na</a:t>
            </a:r>
            <a:r>
              <a:rPr lang="en-US" sz="2200" baseline="-25000" smtClean="0"/>
              <a:t>2</a:t>
            </a:r>
            <a:r>
              <a:rPr lang="en-US" sz="2200" smtClean="0"/>
              <a:t>HPO</a:t>
            </a:r>
            <a:r>
              <a:rPr lang="en-US" sz="2200" baseline="-25000" smtClean="0"/>
              <a:t>4</a:t>
            </a:r>
            <a:r>
              <a:rPr lang="en-US" sz="2200" smtClean="0"/>
              <a:t> = 1.75 L x 0.460 mol Na</a:t>
            </a:r>
            <a:r>
              <a:rPr lang="en-US" sz="2200" baseline="-25000" smtClean="0"/>
              <a:t>2</a:t>
            </a:r>
            <a:r>
              <a:rPr lang="en-US" sz="2200" smtClean="0"/>
              <a:t>HPO</a:t>
            </a:r>
            <a:r>
              <a:rPr lang="en-US" sz="2200" baseline="-25000" smtClean="0"/>
              <a:t>4</a:t>
            </a:r>
            <a:r>
              <a:rPr lang="en-US" sz="2200" smtClean="0"/>
              <a:t>/1 L soln</a:t>
            </a:r>
          </a:p>
          <a:p>
            <a:pPr algn="l" rtl="0" eaLnBrk="1" hangingPunct="1">
              <a:buFont typeface="Wingdings" pitchFamily="2" charset="2"/>
              <a:buNone/>
            </a:pPr>
            <a:r>
              <a:rPr lang="en-US" sz="2200" smtClean="0"/>
              <a:t>                           =  0.805 mol Na</a:t>
            </a:r>
            <a:r>
              <a:rPr lang="en-US" sz="2200" baseline="-25000" smtClean="0"/>
              <a:t>2</a:t>
            </a:r>
            <a:r>
              <a:rPr lang="en-US" sz="2200" smtClean="0"/>
              <a:t>HPO</a:t>
            </a:r>
            <a:r>
              <a:rPr lang="en-US" sz="2200" baseline="-25000" smtClean="0"/>
              <a:t>4</a:t>
            </a:r>
            <a:r>
              <a:rPr lang="en-US" sz="2200" smtClean="0"/>
              <a:t/>
            </a:r>
            <a:br>
              <a:rPr lang="en-US" sz="2200" smtClean="0"/>
            </a:br>
            <a:endParaRPr lang="en-US" sz="2200" smtClean="0"/>
          </a:p>
          <a:p>
            <a:pPr algn="l" rtl="0" eaLnBrk="1" hangingPunct="1">
              <a:buFont typeface="Wingdings" pitchFamily="2" charset="2"/>
              <a:buNone/>
            </a:pPr>
            <a:r>
              <a:rPr lang="en-US" sz="2200" smtClean="0"/>
              <a:t>     Mass Na</a:t>
            </a:r>
            <a:r>
              <a:rPr lang="en-US" sz="2200" baseline="-25000" smtClean="0"/>
              <a:t>2</a:t>
            </a:r>
            <a:r>
              <a:rPr lang="en-US" sz="2200" smtClean="0"/>
              <a:t>HPO</a:t>
            </a:r>
            <a:r>
              <a:rPr lang="en-US" sz="2200" baseline="-25000" smtClean="0"/>
              <a:t>4</a:t>
            </a:r>
            <a:r>
              <a:rPr lang="en-US" sz="2200" smtClean="0"/>
              <a:t>  = 0.805 mol x 141.96 g Na</a:t>
            </a:r>
            <a:r>
              <a:rPr lang="en-US" sz="2200" baseline="-25000" smtClean="0"/>
              <a:t>2</a:t>
            </a:r>
            <a:r>
              <a:rPr lang="en-US" sz="2200" smtClean="0"/>
              <a:t>HPO</a:t>
            </a:r>
            <a:r>
              <a:rPr lang="en-US" sz="2200" baseline="-25000" smtClean="0"/>
              <a:t>4</a:t>
            </a:r>
            <a:r>
              <a:rPr lang="en-US" sz="2200" smtClean="0"/>
              <a:t>/mol Na</a:t>
            </a:r>
            <a:r>
              <a:rPr lang="en-US" sz="2200" baseline="-25000" smtClean="0"/>
              <a:t>2</a:t>
            </a:r>
            <a:r>
              <a:rPr lang="en-US" sz="2200" smtClean="0"/>
              <a:t>HPO</a:t>
            </a:r>
            <a:r>
              <a:rPr lang="en-US" sz="2200" baseline="-25000" smtClean="0"/>
              <a:t>4</a:t>
            </a:r>
            <a:endParaRPr lang="en-US" sz="2200" smtClean="0"/>
          </a:p>
          <a:p>
            <a:pPr algn="l" rtl="0" eaLnBrk="1" hangingPunct="1">
              <a:buFont typeface="Wingdings" pitchFamily="2" charset="2"/>
              <a:buNone/>
            </a:pPr>
            <a:r>
              <a:rPr lang="en-US" sz="2200" smtClean="0"/>
              <a:t>                           =  114. g</a:t>
            </a:r>
          </a:p>
          <a:p>
            <a:pPr algn="l" rtl="0" eaLnBrk="1" hangingPunct="1">
              <a:buFont typeface="Wingdings" pitchFamily="2" charset="2"/>
              <a:buNone/>
            </a:pPr>
            <a:r>
              <a:rPr lang="en-US" sz="2000" smtClean="0"/>
              <a:t>         </a:t>
            </a:r>
          </a:p>
        </p:txBody>
      </p:sp>
      <p:cxnSp>
        <p:nvCxnSpPr>
          <p:cNvPr id="7" name="Straight Connector 6"/>
          <p:cNvCxnSpPr>
            <a:cxnSpLocks noChangeShapeType="1"/>
          </p:cNvCxnSpPr>
          <p:nvPr/>
        </p:nvCxnSpPr>
        <p:spPr bwMode="auto">
          <a:xfrm rot="16200000" flipH="1">
            <a:off x="3594100" y="4767263"/>
            <a:ext cx="457200" cy="228600"/>
          </a:xfrm>
          <a:prstGeom prst="line">
            <a:avLst/>
          </a:prstGeom>
          <a:noFill/>
          <a:ln w="28575" algn="ctr">
            <a:solidFill>
              <a:srgbClr val="00B0F0"/>
            </a:solidFill>
            <a:round/>
            <a:headEnd/>
            <a:tailEnd/>
          </a:ln>
        </p:spPr>
      </p:cxnSp>
      <p:cxnSp>
        <p:nvCxnSpPr>
          <p:cNvPr id="8" name="Straight Connector 7"/>
          <p:cNvCxnSpPr>
            <a:cxnSpLocks noChangeShapeType="1"/>
          </p:cNvCxnSpPr>
          <p:nvPr/>
        </p:nvCxnSpPr>
        <p:spPr bwMode="auto">
          <a:xfrm rot="16200000" flipH="1">
            <a:off x="6689725" y="4767263"/>
            <a:ext cx="457200" cy="228600"/>
          </a:xfrm>
          <a:prstGeom prst="line">
            <a:avLst/>
          </a:prstGeom>
          <a:noFill/>
          <a:ln w="28575" algn="ctr">
            <a:solidFill>
              <a:srgbClr val="00B0F0"/>
            </a:solidFill>
            <a:round/>
            <a:headEnd/>
            <a:tailEnd/>
          </a:ln>
        </p:spPr>
      </p:cxnSp>
      <p:cxnSp>
        <p:nvCxnSpPr>
          <p:cNvPr id="10" name="Straight Connector 9"/>
          <p:cNvCxnSpPr>
            <a:cxnSpLocks noChangeShapeType="1"/>
          </p:cNvCxnSpPr>
          <p:nvPr/>
        </p:nvCxnSpPr>
        <p:spPr bwMode="auto">
          <a:xfrm rot="16200000" flipH="1">
            <a:off x="3233738" y="3614738"/>
            <a:ext cx="457200" cy="228600"/>
          </a:xfrm>
          <a:prstGeom prst="line">
            <a:avLst/>
          </a:prstGeom>
          <a:noFill/>
          <a:ln w="28575" algn="ctr">
            <a:solidFill>
              <a:srgbClr val="00B0F0"/>
            </a:solidFill>
            <a:round/>
            <a:headEnd/>
            <a:tailEnd/>
          </a:ln>
        </p:spPr>
      </p:cxnSp>
      <p:cxnSp>
        <p:nvCxnSpPr>
          <p:cNvPr id="11" name="Straight Connector 10"/>
          <p:cNvCxnSpPr>
            <a:cxnSpLocks noChangeShapeType="1"/>
          </p:cNvCxnSpPr>
          <p:nvPr/>
        </p:nvCxnSpPr>
        <p:spPr bwMode="auto">
          <a:xfrm rot="16200000" flipH="1">
            <a:off x="6473825" y="3687763"/>
            <a:ext cx="457200" cy="228600"/>
          </a:xfrm>
          <a:prstGeom prst="line">
            <a:avLst/>
          </a:prstGeom>
          <a:noFill/>
          <a:ln w="28575" algn="ctr">
            <a:solidFill>
              <a:srgbClr val="00B0F0"/>
            </a:solidFill>
            <a:round/>
            <a:headEnd/>
            <a:tailEnd/>
          </a:ln>
        </p:spPr>
      </p:cxnSp>
      <p:sp>
        <p:nvSpPr>
          <p:cNvPr id="217096" name="Slide Number Placeholder 12"/>
          <p:cNvSpPr>
            <a:spLocks noGrp="1"/>
          </p:cNvSpPr>
          <p:nvPr>
            <p:ph type="sldNum" sz="quarter" idx="12"/>
          </p:nvPr>
        </p:nvSpPr>
        <p:spPr>
          <a:noFill/>
        </p:spPr>
        <p:txBody>
          <a:bodyPr/>
          <a:lstStyle/>
          <a:p>
            <a:fld id="{7B09B2B4-8166-4952-BF86-87DEA674C2FD}" type="slidenum">
              <a:rPr lang="ar-SA" smtClean="0">
                <a:latin typeface="Arial" pitchFamily="34" charset="0"/>
                <a:cs typeface="Arial" pitchFamily="34" charset="0"/>
              </a:rPr>
              <a:pPr/>
              <a:t>84</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diamond(in)">
                                      <p:cBhvr>
                                        <p:cTn id="23" dur="500"/>
                                        <p:tgtEl>
                                          <p:spTgt spid="3">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diamond(in)">
                                      <p:cBhvr>
                                        <p:cTn id="28" dur="500"/>
                                        <p:tgtEl>
                                          <p:spTgt spid="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1+#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diamond(in)">
                                      <p:cBhvr>
                                        <p:cTn id="43"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641600" y="1905000"/>
            <a:ext cx="3844925" cy="1066800"/>
            <a:chOff x="1562" y="1488"/>
            <a:chExt cx="2422" cy="672"/>
          </a:xfrm>
        </p:grpSpPr>
        <p:grpSp>
          <p:nvGrpSpPr>
            <p:cNvPr id="218118" name="Group 3"/>
            <p:cNvGrpSpPr>
              <a:grpSpLocks/>
            </p:cNvGrpSpPr>
            <p:nvPr/>
          </p:nvGrpSpPr>
          <p:grpSpPr bwMode="auto">
            <a:xfrm>
              <a:off x="2112" y="1488"/>
              <a:ext cx="1872" cy="672"/>
              <a:chOff x="2112" y="1488"/>
              <a:chExt cx="1872" cy="672"/>
            </a:xfrm>
          </p:grpSpPr>
          <p:sp>
            <p:nvSpPr>
              <p:cNvPr id="218120" name="Rectangle 4"/>
              <p:cNvSpPr>
                <a:spLocks noChangeArrowheads="1"/>
              </p:cNvSpPr>
              <p:nvPr/>
            </p:nvSpPr>
            <p:spPr bwMode="auto">
              <a:xfrm>
                <a:off x="2287" y="1488"/>
                <a:ext cx="1567" cy="672"/>
              </a:xfrm>
              <a:prstGeom prst="rect">
                <a:avLst/>
              </a:prstGeom>
              <a:noFill/>
              <a:ln w="9525">
                <a:noFill/>
                <a:miter lim="800000"/>
                <a:headEnd/>
                <a:tailEnd/>
              </a:ln>
            </p:spPr>
            <p:txBody>
              <a:bodyPr wrap="none">
                <a:spAutoFit/>
              </a:bodyPr>
              <a:lstStyle/>
              <a:p>
                <a:pPr rtl="0" eaLnBrk="0" hangingPunct="0"/>
                <a:r>
                  <a:rPr lang="en-US">
                    <a:ea typeface="ＭＳ Ｐゴシック" pitchFamily="34" charset="-128"/>
                  </a:rPr>
                  <a:t>mol of solute</a:t>
                </a:r>
              </a:p>
              <a:p>
                <a:pPr rtl="0" eaLnBrk="0" hangingPunct="0"/>
                <a:r>
                  <a:rPr lang="en-US">
                    <a:ea typeface="ＭＳ Ｐゴシック" pitchFamily="34" charset="-128"/>
                  </a:rPr>
                  <a:t>kg of solvent</a:t>
                </a:r>
                <a:endParaRPr lang="en-US" sz="3600">
                  <a:ea typeface="ＭＳ Ｐゴシック" pitchFamily="34" charset="-128"/>
                </a:endParaRPr>
              </a:p>
            </p:txBody>
          </p:sp>
          <p:sp>
            <p:nvSpPr>
              <p:cNvPr id="218121" name="Line 5"/>
              <p:cNvSpPr>
                <a:spLocks noChangeShapeType="1"/>
              </p:cNvSpPr>
              <p:nvPr/>
            </p:nvSpPr>
            <p:spPr bwMode="auto">
              <a:xfrm>
                <a:off x="2112" y="1832"/>
                <a:ext cx="1872" cy="0"/>
              </a:xfrm>
              <a:prstGeom prst="line">
                <a:avLst/>
              </a:prstGeom>
              <a:noFill/>
              <a:ln w="31750">
                <a:solidFill>
                  <a:srgbClr val="C82E32"/>
                </a:solidFill>
                <a:round/>
                <a:headEnd/>
                <a:tailEnd/>
              </a:ln>
            </p:spPr>
            <p:txBody>
              <a:bodyPr wrap="none" anchor="ctr"/>
              <a:lstStyle/>
              <a:p>
                <a:endParaRPr lang="en-US"/>
              </a:p>
            </p:txBody>
          </p:sp>
        </p:grpSp>
        <p:sp>
          <p:nvSpPr>
            <p:cNvPr id="218119" name="Rectangle 6"/>
            <p:cNvSpPr>
              <a:spLocks noChangeArrowheads="1"/>
            </p:cNvSpPr>
            <p:nvPr/>
          </p:nvSpPr>
          <p:spPr bwMode="auto">
            <a:xfrm>
              <a:off x="1562" y="1648"/>
              <a:ext cx="550" cy="365"/>
            </a:xfrm>
            <a:prstGeom prst="rect">
              <a:avLst/>
            </a:prstGeom>
            <a:noFill/>
            <a:ln w="9525">
              <a:noFill/>
              <a:miter lim="800000"/>
              <a:headEnd/>
              <a:tailEnd/>
            </a:ln>
          </p:spPr>
          <p:txBody>
            <a:bodyPr wrap="none">
              <a:spAutoFit/>
            </a:bodyPr>
            <a:lstStyle/>
            <a:p>
              <a:pPr algn="l" rtl="0" eaLnBrk="0" hangingPunct="0"/>
              <a:r>
                <a:rPr lang="en-US">
                  <a:ea typeface="ＭＳ Ｐゴシック" pitchFamily="34" charset="-128"/>
                </a:rPr>
                <a:t>m =</a:t>
              </a:r>
              <a:endParaRPr lang="en-US" i="1">
                <a:ea typeface="ＭＳ Ｐゴシック" pitchFamily="34" charset="-128"/>
              </a:endParaRPr>
            </a:p>
          </p:txBody>
        </p:sp>
      </p:grpSp>
      <p:sp>
        <p:nvSpPr>
          <p:cNvPr id="79875" name="Rectangle 7"/>
          <p:cNvSpPr>
            <a:spLocks noGrp="1" noChangeArrowheads="1"/>
          </p:cNvSpPr>
          <p:nvPr>
            <p:ph type="title" idx="4294967295"/>
          </p:nvPr>
        </p:nvSpPr>
        <p:spPr/>
        <p:txBody>
          <a:bodyPr/>
          <a:lstStyle/>
          <a:p>
            <a:pPr eaLnBrk="1" hangingPunct="1"/>
            <a:r>
              <a:rPr lang="en-US" smtClean="0"/>
              <a:t>Molality (m)</a:t>
            </a:r>
          </a:p>
        </p:txBody>
      </p:sp>
      <p:sp>
        <p:nvSpPr>
          <p:cNvPr id="52232" name="Rectangle 8"/>
          <p:cNvSpPr>
            <a:spLocks noGrp="1" noChangeArrowheads="1"/>
          </p:cNvSpPr>
          <p:nvPr>
            <p:ph type="body" idx="4294967295"/>
          </p:nvPr>
        </p:nvSpPr>
        <p:spPr>
          <a:xfrm>
            <a:off x="0" y="3573463"/>
            <a:ext cx="9586913" cy="2514600"/>
          </a:xfrm>
        </p:spPr>
        <p:txBody>
          <a:bodyPr/>
          <a:lstStyle/>
          <a:p>
            <a:pPr algn="l" rtl="0" eaLnBrk="1" hangingPunct="1">
              <a:lnSpc>
                <a:spcPct val="90000"/>
              </a:lnSpc>
              <a:buFontTx/>
              <a:buNone/>
            </a:pPr>
            <a:r>
              <a:rPr lang="en-US" smtClean="0"/>
              <a:t>	</a:t>
            </a:r>
            <a:r>
              <a:rPr lang="en-US" sz="4000" smtClean="0"/>
              <a:t>Since both moles and mass do not change with temperature, molality (unlike molarity) is </a:t>
            </a:r>
            <a:r>
              <a:rPr lang="en-US" sz="4000" i="1" smtClean="0"/>
              <a:t>not</a:t>
            </a:r>
            <a:r>
              <a:rPr lang="en-US" sz="4000" smtClean="0"/>
              <a:t> temperature-dependent</a:t>
            </a:r>
            <a:r>
              <a:rPr lang="en-US" smtClean="0"/>
              <a:t>.</a:t>
            </a:r>
          </a:p>
        </p:txBody>
      </p:sp>
      <p:sp>
        <p:nvSpPr>
          <p:cNvPr id="218117" name="Slide Number Placeholder 11"/>
          <p:cNvSpPr>
            <a:spLocks noGrp="1"/>
          </p:cNvSpPr>
          <p:nvPr>
            <p:ph type="sldNum" sz="quarter" idx="12"/>
          </p:nvPr>
        </p:nvSpPr>
        <p:spPr>
          <a:noFill/>
        </p:spPr>
        <p:txBody>
          <a:bodyPr/>
          <a:lstStyle/>
          <a:p>
            <a:fld id="{7B0B168B-6662-4051-8DBB-06AB97AA6B74}" type="slidenum">
              <a:rPr lang="ar-SA" smtClean="0">
                <a:latin typeface="Arial" pitchFamily="34" charset="0"/>
                <a:cs typeface="Arial" pitchFamily="34" charset="0"/>
              </a:rPr>
              <a:pPr/>
              <a:t>85</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9875"/>
                                        </p:tgtEl>
                                        <p:attrNameLst>
                                          <p:attrName>style.visibility</p:attrName>
                                        </p:attrNameLst>
                                      </p:cBhvr>
                                      <p:to>
                                        <p:strVal val="visible"/>
                                      </p:to>
                                    </p:set>
                                    <p:anim calcmode="lin" valueType="num">
                                      <p:cBhvr additive="base">
                                        <p:cTn id="7" dur="500" fill="hold"/>
                                        <p:tgtEl>
                                          <p:spTgt spid="79875"/>
                                        </p:tgtEl>
                                        <p:attrNameLst>
                                          <p:attrName>ppt_x</p:attrName>
                                        </p:attrNameLst>
                                      </p:cBhvr>
                                      <p:tavLst>
                                        <p:tav tm="0">
                                          <p:val>
                                            <p:strVal val="#ppt_x"/>
                                          </p:val>
                                        </p:tav>
                                        <p:tav tm="100000">
                                          <p:val>
                                            <p:strVal val="#ppt_x"/>
                                          </p:val>
                                        </p:tav>
                                      </p:tavLst>
                                    </p:anim>
                                    <p:anim calcmode="lin" valueType="num">
                                      <p:cBhvr additive="base">
                                        <p:cTn id="8" dur="500" fill="hold"/>
                                        <p:tgtEl>
                                          <p:spTgt spid="7987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2232">
                                            <p:txEl>
                                              <p:pRg st="0" end="0"/>
                                            </p:txEl>
                                          </p:spTgt>
                                        </p:tgtEl>
                                        <p:attrNameLst>
                                          <p:attrName>style.visibility</p:attrName>
                                        </p:attrNameLst>
                                      </p:cBhvr>
                                      <p:to>
                                        <p:strVal val="visible"/>
                                      </p:to>
                                    </p:set>
                                    <p:anim calcmode="lin" valueType="num">
                                      <p:cBhvr additive="base">
                                        <p:cTn id="19" dur="500" fill="hold"/>
                                        <p:tgtEl>
                                          <p:spTgt spid="5223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223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p:bldP spid="52232"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idx="4294967295"/>
          </p:nvPr>
        </p:nvSpPr>
        <p:spPr/>
        <p:txBody>
          <a:bodyPr/>
          <a:lstStyle/>
          <a:p>
            <a:pPr eaLnBrk="1" hangingPunct="1"/>
            <a:r>
              <a:rPr lang="en-US" smtClean="0"/>
              <a:t>Changing Molarity to Molality</a:t>
            </a:r>
          </a:p>
        </p:txBody>
      </p:sp>
      <p:sp>
        <p:nvSpPr>
          <p:cNvPr id="80899" name="Rectangle 4"/>
          <p:cNvSpPr>
            <a:spLocks noGrp="1" noChangeArrowheads="1"/>
          </p:cNvSpPr>
          <p:nvPr>
            <p:ph type="body" sz="half" idx="4294967295"/>
          </p:nvPr>
        </p:nvSpPr>
        <p:spPr>
          <a:xfrm>
            <a:off x="4500563" y="1981200"/>
            <a:ext cx="4895850" cy="4114800"/>
          </a:xfrm>
        </p:spPr>
        <p:txBody>
          <a:bodyPr/>
          <a:lstStyle/>
          <a:p>
            <a:pPr algn="l" eaLnBrk="1" hangingPunct="1">
              <a:buFontTx/>
              <a:buNone/>
            </a:pPr>
            <a:r>
              <a:rPr lang="en-US" sz="2400" smtClean="0"/>
              <a:t>	</a:t>
            </a:r>
            <a:r>
              <a:rPr lang="en-US" sz="3600" smtClean="0"/>
              <a:t>If we know the density of the solution, we can calculate the molality from the molarity and vice versa.</a:t>
            </a:r>
          </a:p>
        </p:txBody>
      </p:sp>
      <p:pic>
        <p:nvPicPr>
          <p:cNvPr id="80900" name="Picture 6" descr="13_19"/>
          <p:cNvPicPr>
            <a:picLocks noGrp="1" noChangeAspect="1" noChangeArrowheads="1"/>
          </p:cNvPicPr>
          <p:nvPr>
            <p:ph sz="half" idx="4294967295"/>
          </p:nvPr>
        </p:nvPicPr>
        <p:blipFill>
          <a:blip r:embed="rId3" cstate="print"/>
          <a:srcRect b="4201"/>
          <a:stretch>
            <a:fillRect/>
          </a:stretch>
        </p:blipFill>
        <p:spPr>
          <a:xfrm>
            <a:off x="152400" y="1981200"/>
            <a:ext cx="4368800" cy="3652838"/>
          </a:xfrm>
        </p:spPr>
      </p:pic>
      <p:sp>
        <p:nvSpPr>
          <p:cNvPr id="219141" name="Slide Number Placeholder 7"/>
          <p:cNvSpPr>
            <a:spLocks noGrp="1"/>
          </p:cNvSpPr>
          <p:nvPr>
            <p:ph type="sldNum" sz="quarter" idx="12"/>
          </p:nvPr>
        </p:nvSpPr>
        <p:spPr>
          <a:noFill/>
        </p:spPr>
        <p:txBody>
          <a:bodyPr/>
          <a:lstStyle/>
          <a:p>
            <a:fld id="{09371124-550E-4A66-AEFE-73BD526B78BA}" type="slidenum">
              <a:rPr lang="ar-SA" smtClean="0">
                <a:latin typeface="Arial" pitchFamily="34" charset="0"/>
                <a:cs typeface="Arial" pitchFamily="34" charset="0"/>
              </a:rPr>
              <a:pPr/>
              <a:t>86</a:t>
            </a:fld>
            <a:endParaRPr lang="en-US" smtClean="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898"/>
                                        </p:tgtEl>
                                        <p:attrNameLst>
                                          <p:attrName>style.visibility</p:attrName>
                                        </p:attrNameLst>
                                      </p:cBhvr>
                                      <p:to>
                                        <p:strVal val="visible"/>
                                      </p:to>
                                    </p:set>
                                    <p:anim calcmode="lin" valueType="num">
                                      <p:cBhvr additive="base">
                                        <p:cTn id="7" dur="500" fill="hold"/>
                                        <p:tgtEl>
                                          <p:spTgt spid="80898"/>
                                        </p:tgtEl>
                                        <p:attrNameLst>
                                          <p:attrName>ppt_x</p:attrName>
                                        </p:attrNameLst>
                                      </p:cBhvr>
                                      <p:tavLst>
                                        <p:tav tm="0">
                                          <p:val>
                                            <p:strVal val="#ppt_x"/>
                                          </p:val>
                                        </p:tav>
                                        <p:tav tm="100000">
                                          <p:val>
                                            <p:strVal val="#ppt_x"/>
                                          </p:val>
                                        </p:tav>
                                      </p:tavLst>
                                    </p:anim>
                                    <p:anim calcmode="lin" valueType="num">
                                      <p:cBhvr additive="base">
                                        <p:cTn id="8" dur="500" fill="hold"/>
                                        <p:tgtEl>
                                          <p:spTgt spid="808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0900"/>
                                        </p:tgtEl>
                                        <p:attrNameLst>
                                          <p:attrName>style.visibility</p:attrName>
                                        </p:attrNameLst>
                                      </p:cBhvr>
                                      <p:to>
                                        <p:strVal val="visible"/>
                                      </p:to>
                                    </p:set>
                                    <p:anim calcmode="lin" valueType="num">
                                      <p:cBhvr additive="base">
                                        <p:cTn id="13" dur="500" fill="hold"/>
                                        <p:tgtEl>
                                          <p:spTgt spid="80900"/>
                                        </p:tgtEl>
                                        <p:attrNameLst>
                                          <p:attrName>ppt_x</p:attrName>
                                        </p:attrNameLst>
                                      </p:cBhvr>
                                      <p:tavLst>
                                        <p:tav tm="0">
                                          <p:val>
                                            <p:strVal val="#ppt_x"/>
                                          </p:val>
                                        </p:tav>
                                        <p:tav tm="100000">
                                          <p:val>
                                            <p:strVal val="#ppt_x"/>
                                          </p:val>
                                        </p:tav>
                                      </p:tavLst>
                                    </p:anim>
                                    <p:anim calcmode="lin" valueType="num">
                                      <p:cBhvr additive="base">
                                        <p:cTn id="14" dur="500" fill="hold"/>
                                        <p:tgtEl>
                                          <p:spTgt spid="8090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0899">
                                            <p:txEl>
                                              <p:pRg st="0" end="0"/>
                                            </p:txEl>
                                          </p:spTgt>
                                        </p:tgtEl>
                                        <p:attrNameLst>
                                          <p:attrName>style.visibility</p:attrName>
                                        </p:attrNameLst>
                                      </p:cBhvr>
                                      <p:to>
                                        <p:strVal val="visible"/>
                                      </p:to>
                                    </p:set>
                                    <p:anim calcmode="lin" valueType="num">
                                      <p:cBhvr additive="base">
                                        <p:cTn id="19" dur="500" fill="hold"/>
                                        <p:tgtEl>
                                          <p:spTgt spid="8089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089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P spid="80899"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Text Box 3"/>
          <p:cNvSpPr txBox="1">
            <a:spLocks noChangeArrowheads="1"/>
          </p:cNvSpPr>
          <p:nvPr/>
        </p:nvSpPr>
        <p:spPr bwMode="auto">
          <a:xfrm>
            <a:off x="0" y="333375"/>
            <a:ext cx="9036050" cy="830263"/>
          </a:xfrm>
          <a:prstGeom prst="rect">
            <a:avLst/>
          </a:prstGeom>
          <a:noFill/>
          <a:ln w="9525">
            <a:noFill/>
            <a:miter lim="800000"/>
            <a:headEnd/>
            <a:tailEnd/>
          </a:ln>
        </p:spPr>
        <p:txBody>
          <a:bodyPr>
            <a:spAutoFit/>
          </a:bodyPr>
          <a:lstStyle/>
          <a:p>
            <a:pPr algn="l">
              <a:spcBef>
                <a:spcPct val="50000"/>
              </a:spcBef>
            </a:pPr>
            <a:r>
              <a:rPr lang="en-US" sz="2400"/>
              <a:t>Ex: What is the molality of a 5.86 </a:t>
            </a:r>
            <a:r>
              <a:rPr lang="en-US" sz="2400" i="1"/>
              <a:t>M</a:t>
            </a:r>
            <a:r>
              <a:rPr lang="en-US" sz="2400"/>
              <a:t> ethanol (C</a:t>
            </a:r>
            <a:r>
              <a:rPr lang="en-US" sz="2400" baseline="-25000"/>
              <a:t>2</a:t>
            </a:r>
            <a:r>
              <a:rPr lang="en-US" sz="2400"/>
              <a:t>H</a:t>
            </a:r>
            <a:r>
              <a:rPr lang="en-US" sz="2400" baseline="-25000"/>
              <a:t>5</a:t>
            </a:r>
            <a:r>
              <a:rPr lang="en-US" sz="2400"/>
              <a:t>OH) solution whose density is 0.927 g/mL?</a:t>
            </a:r>
          </a:p>
        </p:txBody>
      </p:sp>
      <p:grpSp>
        <p:nvGrpSpPr>
          <p:cNvPr id="2" name="Group 10"/>
          <p:cNvGrpSpPr>
            <a:grpSpLocks/>
          </p:cNvGrpSpPr>
          <p:nvPr/>
        </p:nvGrpSpPr>
        <p:grpSpPr bwMode="auto">
          <a:xfrm>
            <a:off x="1001713" y="1295400"/>
            <a:ext cx="3703637" cy="1052513"/>
            <a:chOff x="828" y="816"/>
            <a:chExt cx="2333" cy="663"/>
          </a:xfrm>
        </p:grpSpPr>
        <p:sp>
          <p:nvSpPr>
            <p:cNvPr id="220185" name="Text Box 5"/>
            <p:cNvSpPr txBox="1">
              <a:spLocks noChangeArrowheads="1"/>
            </p:cNvSpPr>
            <p:nvPr/>
          </p:nvSpPr>
          <p:spPr bwMode="auto">
            <a:xfrm>
              <a:off x="828" y="971"/>
              <a:ext cx="509" cy="291"/>
            </a:xfrm>
            <a:prstGeom prst="rect">
              <a:avLst/>
            </a:prstGeom>
            <a:noFill/>
            <a:ln w="9525">
              <a:noFill/>
              <a:miter lim="800000"/>
              <a:headEnd/>
              <a:tailEnd/>
            </a:ln>
          </p:spPr>
          <p:txBody>
            <a:bodyPr wrap="none">
              <a:spAutoFit/>
            </a:bodyPr>
            <a:lstStyle/>
            <a:p>
              <a:pPr eaLnBrk="0" hangingPunct="0"/>
              <a:r>
                <a:rPr lang="en-US" sz="2400" b="1" i="1"/>
                <a:t>m </a:t>
              </a:r>
              <a:r>
                <a:rPr lang="en-US" sz="2400"/>
                <a:t> =</a:t>
              </a:r>
              <a:endParaRPr lang="en-US" sz="2400" b="1" i="1"/>
            </a:p>
          </p:txBody>
        </p:sp>
        <p:sp>
          <p:nvSpPr>
            <p:cNvPr id="220186" name="Text Box 7"/>
            <p:cNvSpPr txBox="1">
              <a:spLocks noChangeArrowheads="1"/>
            </p:cNvSpPr>
            <p:nvPr/>
          </p:nvSpPr>
          <p:spPr bwMode="auto">
            <a:xfrm>
              <a:off x="1536" y="816"/>
              <a:ext cx="1408" cy="288"/>
            </a:xfrm>
            <a:prstGeom prst="rect">
              <a:avLst/>
            </a:prstGeom>
            <a:noFill/>
            <a:ln w="9525">
              <a:noFill/>
              <a:miter lim="800000"/>
              <a:headEnd/>
              <a:tailEnd/>
            </a:ln>
          </p:spPr>
          <p:txBody>
            <a:bodyPr wrap="none">
              <a:spAutoFit/>
            </a:bodyPr>
            <a:lstStyle/>
            <a:p>
              <a:pPr eaLnBrk="0" hangingPunct="0"/>
              <a:r>
                <a:rPr lang="en-US" sz="2400"/>
                <a:t>moles of solute</a:t>
              </a:r>
            </a:p>
          </p:txBody>
        </p:sp>
        <p:sp>
          <p:nvSpPr>
            <p:cNvPr id="220187" name="Text Box 8"/>
            <p:cNvSpPr txBox="1">
              <a:spLocks noChangeArrowheads="1"/>
            </p:cNvSpPr>
            <p:nvPr/>
          </p:nvSpPr>
          <p:spPr bwMode="auto">
            <a:xfrm>
              <a:off x="1327" y="1191"/>
              <a:ext cx="1834" cy="288"/>
            </a:xfrm>
            <a:prstGeom prst="rect">
              <a:avLst/>
            </a:prstGeom>
            <a:noFill/>
            <a:ln w="9525">
              <a:noFill/>
              <a:miter lim="800000"/>
              <a:headEnd/>
              <a:tailEnd/>
            </a:ln>
          </p:spPr>
          <p:txBody>
            <a:bodyPr wrap="none">
              <a:spAutoFit/>
            </a:bodyPr>
            <a:lstStyle/>
            <a:p>
              <a:pPr eaLnBrk="0" hangingPunct="0"/>
              <a:r>
                <a:rPr lang="en-US" sz="2400"/>
                <a:t>mass of solvent (kg)</a:t>
              </a:r>
            </a:p>
          </p:txBody>
        </p:sp>
        <p:sp>
          <p:nvSpPr>
            <p:cNvPr id="220188" name="Line 9"/>
            <p:cNvSpPr>
              <a:spLocks noChangeShapeType="1"/>
            </p:cNvSpPr>
            <p:nvPr/>
          </p:nvSpPr>
          <p:spPr bwMode="auto">
            <a:xfrm>
              <a:off x="1392" y="1135"/>
              <a:ext cx="1680" cy="0"/>
            </a:xfrm>
            <a:prstGeom prst="line">
              <a:avLst/>
            </a:prstGeom>
            <a:noFill/>
            <a:ln w="31750">
              <a:solidFill>
                <a:schemeClr val="tx1"/>
              </a:solidFill>
              <a:round/>
              <a:headEnd/>
              <a:tailEnd/>
            </a:ln>
          </p:spPr>
          <p:txBody>
            <a:bodyPr/>
            <a:lstStyle/>
            <a:p>
              <a:endParaRPr lang="en-US"/>
            </a:p>
          </p:txBody>
        </p:sp>
      </p:grpSp>
      <p:grpSp>
        <p:nvGrpSpPr>
          <p:cNvPr id="3" name="Group 17"/>
          <p:cNvGrpSpPr>
            <a:grpSpLocks/>
          </p:cNvGrpSpPr>
          <p:nvPr/>
        </p:nvGrpSpPr>
        <p:grpSpPr bwMode="auto">
          <a:xfrm>
            <a:off x="5194300" y="1295400"/>
            <a:ext cx="3035300" cy="1052513"/>
            <a:chOff x="3298" y="992"/>
            <a:chExt cx="1912" cy="663"/>
          </a:xfrm>
        </p:grpSpPr>
        <p:sp>
          <p:nvSpPr>
            <p:cNvPr id="220181" name="Text Box 12"/>
            <p:cNvSpPr txBox="1">
              <a:spLocks noChangeArrowheads="1"/>
            </p:cNvSpPr>
            <p:nvPr/>
          </p:nvSpPr>
          <p:spPr bwMode="auto">
            <a:xfrm>
              <a:off x="3298" y="1179"/>
              <a:ext cx="494" cy="288"/>
            </a:xfrm>
            <a:prstGeom prst="rect">
              <a:avLst/>
            </a:prstGeom>
            <a:noFill/>
            <a:ln w="9525">
              <a:noFill/>
              <a:miter lim="800000"/>
              <a:headEnd/>
              <a:tailEnd/>
            </a:ln>
          </p:spPr>
          <p:txBody>
            <a:bodyPr wrap="none">
              <a:spAutoFit/>
            </a:bodyPr>
            <a:lstStyle/>
            <a:p>
              <a:pPr eaLnBrk="0" hangingPunct="0"/>
              <a:r>
                <a:rPr lang="en-US" sz="2400" b="1" i="1"/>
                <a:t>M </a:t>
              </a:r>
              <a:r>
                <a:rPr lang="en-US" sz="2400"/>
                <a:t> =</a:t>
              </a:r>
              <a:endParaRPr lang="en-US" sz="2400" b="1" i="1"/>
            </a:p>
          </p:txBody>
        </p:sp>
        <p:sp>
          <p:nvSpPr>
            <p:cNvPr id="220182" name="Text Box 14"/>
            <p:cNvSpPr txBox="1">
              <a:spLocks noChangeArrowheads="1"/>
            </p:cNvSpPr>
            <p:nvPr/>
          </p:nvSpPr>
          <p:spPr bwMode="auto">
            <a:xfrm>
              <a:off x="3780" y="992"/>
              <a:ext cx="1408" cy="288"/>
            </a:xfrm>
            <a:prstGeom prst="rect">
              <a:avLst/>
            </a:prstGeom>
            <a:noFill/>
            <a:ln w="9525">
              <a:noFill/>
              <a:miter lim="800000"/>
              <a:headEnd/>
              <a:tailEnd/>
            </a:ln>
          </p:spPr>
          <p:txBody>
            <a:bodyPr wrap="none">
              <a:spAutoFit/>
            </a:bodyPr>
            <a:lstStyle/>
            <a:p>
              <a:pPr eaLnBrk="0" hangingPunct="0"/>
              <a:r>
                <a:rPr lang="en-US" sz="2400"/>
                <a:t>moles of solute</a:t>
              </a:r>
            </a:p>
          </p:txBody>
        </p:sp>
        <p:sp>
          <p:nvSpPr>
            <p:cNvPr id="220183" name="Text Box 15"/>
            <p:cNvSpPr txBox="1">
              <a:spLocks noChangeArrowheads="1"/>
            </p:cNvSpPr>
            <p:nvPr/>
          </p:nvSpPr>
          <p:spPr bwMode="auto">
            <a:xfrm>
              <a:off x="3759" y="1367"/>
              <a:ext cx="1451" cy="288"/>
            </a:xfrm>
            <a:prstGeom prst="rect">
              <a:avLst/>
            </a:prstGeom>
            <a:noFill/>
            <a:ln w="9525">
              <a:noFill/>
              <a:miter lim="800000"/>
              <a:headEnd/>
              <a:tailEnd/>
            </a:ln>
          </p:spPr>
          <p:txBody>
            <a:bodyPr wrap="none">
              <a:spAutoFit/>
            </a:bodyPr>
            <a:lstStyle/>
            <a:p>
              <a:pPr eaLnBrk="0" hangingPunct="0"/>
              <a:r>
                <a:rPr lang="en-US" sz="2400"/>
                <a:t>liters of solution</a:t>
              </a:r>
            </a:p>
          </p:txBody>
        </p:sp>
        <p:sp>
          <p:nvSpPr>
            <p:cNvPr id="220184" name="Line 16"/>
            <p:cNvSpPr>
              <a:spLocks noChangeShapeType="1"/>
            </p:cNvSpPr>
            <p:nvPr/>
          </p:nvSpPr>
          <p:spPr bwMode="auto">
            <a:xfrm>
              <a:off x="3840" y="1311"/>
              <a:ext cx="1296" cy="0"/>
            </a:xfrm>
            <a:prstGeom prst="line">
              <a:avLst/>
            </a:prstGeom>
            <a:noFill/>
            <a:ln w="31750">
              <a:solidFill>
                <a:schemeClr val="tx1"/>
              </a:solidFill>
              <a:round/>
              <a:headEnd/>
              <a:tailEnd/>
            </a:ln>
          </p:spPr>
          <p:txBody>
            <a:bodyPr/>
            <a:lstStyle/>
            <a:p>
              <a:endParaRPr lang="en-US"/>
            </a:p>
          </p:txBody>
        </p:sp>
      </p:grpSp>
      <p:sp>
        <p:nvSpPr>
          <p:cNvPr id="9234" name="Text Box 18"/>
          <p:cNvSpPr txBox="1">
            <a:spLocks noChangeArrowheads="1"/>
          </p:cNvSpPr>
          <p:nvPr/>
        </p:nvSpPr>
        <p:spPr bwMode="auto">
          <a:xfrm>
            <a:off x="228600" y="2514600"/>
            <a:ext cx="7192963" cy="1384300"/>
          </a:xfrm>
          <a:prstGeom prst="rect">
            <a:avLst/>
          </a:prstGeom>
          <a:noFill/>
          <a:ln w="9525">
            <a:noFill/>
            <a:miter lim="800000"/>
            <a:headEnd/>
            <a:tailEnd/>
          </a:ln>
        </p:spPr>
        <p:txBody>
          <a:bodyPr wrap="none">
            <a:spAutoFit/>
          </a:bodyPr>
          <a:lstStyle/>
          <a:p>
            <a:pPr algn="l"/>
            <a:r>
              <a:rPr lang="en-US" sz="2800"/>
              <a:t>Assume 1 L of solution:</a:t>
            </a:r>
          </a:p>
          <a:p>
            <a:pPr lvl="1" algn="l"/>
            <a:r>
              <a:rPr lang="en-US" sz="2800"/>
              <a:t>5.86 moles ethanol = 270 g ethanol</a:t>
            </a:r>
          </a:p>
          <a:p>
            <a:pPr lvl="1" algn="l"/>
            <a:r>
              <a:rPr lang="en-US" sz="2800"/>
              <a:t>927 g of solution (1000 mL x 0.927 g/mL)</a:t>
            </a:r>
          </a:p>
        </p:txBody>
      </p:sp>
      <p:sp>
        <p:nvSpPr>
          <p:cNvPr id="9235" name="Text Box 19"/>
          <p:cNvSpPr txBox="1">
            <a:spLocks noChangeArrowheads="1"/>
          </p:cNvSpPr>
          <p:nvPr/>
        </p:nvSpPr>
        <p:spPr bwMode="auto">
          <a:xfrm>
            <a:off x="228600" y="3810000"/>
            <a:ext cx="8405813" cy="523875"/>
          </a:xfrm>
          <a:prstGeom prst="rect">
            <a:avLst/>
          </a:prstGeom>
          <a:noFill/>
          <a:ln w="9525">
            <a:noFill/>
            <a:miter lim="800000"/>
            <a:headEnd/>
            <a:tailEnd/>
          </a:ln>
        </p:spPr>
        <p:txBody>
          <a:bodyPr wrap="none">
            <a:spAutoFit/>
          </a:bodyPr>
          <a:lstStyle/>
          <a:p>
            <a:pPr algn="l"/>
            <a:r>
              <a:rPr lang="en-US" sz="2800"/>
              <a:t>mass of solvent = mass of solution – mass of solute</a:t>
            </a:r>
          </a:p>
        </p:txBody>
      </p:sp>
      <p:sp>
        <p:nvSpPr>
          <p:cNvPr id="9236" name="Text Box 20"/>
          <p:cNvSpPr txBox="1">
            <a:spLocks noChangeArrowheads="1"/>
          </p:cNvSpPr>
          <p:nvPr/>
        </p:nvSpPr>
        <p:spPr bwMode="auto">
          <a:xfrm>
            <a:off x="2438400" y="4267200"/>
            <a:ext cx="5792788" cy="523875"/>
          </a:xfrm>
          <a:prstGeom prst="rect">
            <a:avLst/>
          </a:prstGeom>
          <a:noFill/>
          <a:ln w="9525">
            <a:noFill/>
            <a:miter lim="800000"/>
            <a:headEnd/>
            <a:tailEnd/>
          </a:ln>
        </p:spPr>
        <p:txBody>
          <a:bodyPr wrap="none">
            <a:spAutoFit/>
          </a:bodyPr>
          <a:lstStyle/>
          <a:p>
            <a:pPr algn="l"/>
            <a:r>
              <a:rPr lang="en-US" sz="2800"/>
              <a:t>= 927 g – 270 g = 657 g = 0.657 kg</a:t>
            </a:r>
          </a:p>
        </p:txBody>
      </p:sp>
      <p:grpSp>
        <p:nvGrpSpPr>
          <p:cNvPr id="4" name="Group 21"/>
          <p:cNvGrpSpPr>
            <a:grpSpLocks/>
          </p:cNvGrpSpPr>
          <p:nvPr/>
        </p:nvGrpSpPr>
        <p:grpSpPr bwMode="auto">
          <a:xfrm>
            <a:off x="468313" y="4953000"/>
            <a:ext cx="3703637" cy="1052513"/>
            <a:chOff x="828" y="816"/>
            <a:chExt cx="2333" cy="663"/>
          </a:xfrm>
        </p:grpSpPr>
        <p:sp>
          <p:nvSpPr>
            <p:cNvPr id="220177" name="Text Box 22"/>
            <p:cNvSpPr txBox="1">
              <a:spLocks noChangeArrowheads="1"/>
            </p:cNvSpPr>
            <p:nvPr/>
          </p:nvSpPr>
          <p:spPr bwMode="auto">
            <a:xfrm>
              <a:off x="828" y="971"/>
              <a:ext cx="509" cy="291"/>
            </a:xfrm>
            <a:prstGeom prst="rect">
              <a:avLst/>
            </a:prstGeom>
            <a:noFill/>
            <a:ln w="9525">
              <a:noFill/>
              <a:miter lim="800000"/>
              <a:headEnd/>
              <a:tailEnd/>
            </a:ln>
          </p:spPr>
          <p:txBody>
            <a:bodyPr wrap="none">
              <a:spAutoFit/>
            </a:bodyPr>
            <a:lstStyle/>
            <a:p>
              <a:pPr eaLnBrk="0" hangingPunct="0"/>
              <a:r>
                <a:rPr lang="en-US" sz="2400" b="1" i="1"/>
                <a:t>m </a:t>
              </a:r>
              <a:r>
                <a:rPr lang="en-US" sz="2400"/>
                <a:t> =</a:t>
              </a:r>
              <a:endParaRPr lang="en-US" sz="2400" b="1" i="1"/>
            </a:p>
          </p:txBody>
        </p:sp>
        <p:sp>
          <p:nvSpPr>
            <p:cNvPr id="220178" name="Text Box 23"/>
            <p:cNvSpPr txBox="1">
              <a:spLocks noChangeArrowheads="1"/>
            </p:cNvSpPr>
            <p:nvPr/>
          </p:nvSpPr>
          <p:spPr bwMode="auto">
            <a:xfrm>
              <a:off x="1536" y="816"/>
              <a:ext cx="1408" cy="288"/>
            </a:xfrm>
            <a:prstGeom prst="rect">
              <a:avLst/>
            </a:prstGeom>
            <a:noFill/>
            <a:ln w="9525">
              <a:noFill/>
              <a:miter lim="800000"/>
              <a:headEnd/>
              <a:tailEnd/>
            </a:ln>
          </p:spPr>
          <p:txBody>
            <a:bodyPr wrap="none">
              <a:spAutoFit/>
            </a:bodyPr>
            <a:lstStyle/>
            <a:p>
              <a:pPr eaLnBrk="0" hangingPunct="0"/>
              <a:r>
                <a:rPr lang="en-US" sz="2400"/>
                <a:t>moles of solute</a:t>
              </a:r>
            </a:p>
          </p:txBody>
        </p:sp>
        <p:sp>
          <p:nvSpPr>
            <p:cNvPr id="220179" name="Text Box 24"/>
            <p:cNvSpPr txBox="1">
              <a:spLocks noChangeArrowheads="1"/>
            </p:cNvSpPr>
            <p:nvPr/>
          </p:nvSpPr>
          <p:spPr bwMode="auto">
            <a:xfrm>
              <a:off x="1327" y="1191"/>
              <a:ext cx="1834" cy="288"/>
            </a:xfrm>
            <a:prstGeom prst="rect">
              <a:avLst/>
            </a:prstGeom>
            <a:noFill/>
            <a:ln w="9525">
              <a:noFill/>
              <a:miter lim="800000"/>
              <a:headEnd/>
              <a:tailEnd/>
            </a:ln>
          </p:spPr>
          <p:txBody>
            <a:bodyPr wrap="none">
              <a:spAutoFit/>
            </a:bodyPr>
            <a:lstStyle/>
            <a:p>
              <a:pPr eaLnBrk="0" hangingPunct="0"/>
              <a:r>
                <a:rPr lang="en-US" sz="2400"/>
                <a:t>mass of solvent (kg)</a:t>
              </a:r>
            </a:p>
          </p:txBody>
        </p:sp>
        <p:sp>
          <p:nvSpPr>
            <p:cNvPr id="220180" name="Line 25"/>
            <p:cNvSpPr>
              <a:spLocks noChangeShapeType="1"/>
            </p:cNvSpPr>
            <p:nvPr/>
          </p:nvSpPr>
          <p:spPr bwMode="auto">
            <a:xfrm>
              <a:off x="1392" y="1135"/>
              <a:ext cx="1680" cy="0"/>
            </a:xfrm>
            <a:prstGeom prst="line">
              <a:avLst/>
            </a:prstGeom>
            <a:noFill/>
            <a:ln w="31750">
              <a:solidFill>
                <a:schemeClr val="tx1"/>
              </a:solidFill>
              <a:round/>
              <a:headEnd/>
              <a:tailEnd/>
            </a:ln>
          </p:spPr>
          <p:txBody>
            <a:bodyPr/>
            <a:lstStyle/>
            <a:p>
              <a:endParaRPr lang="en-US"/>
            </a:p>
          </p:txBody>
        </p:sp>
      </p:grpSp>
      <p:grpSp>
        <p:nvGrpSpPr>
          <p:cNvPr id="5" name="Group 32"/>
          <p:cNvGrpSpPr>
            <a:grpSpLocks/>
          </p:cNvGrpSpPr>
          <p:nvPr/>
        </p:nvGrpSpPr>
        <p:grpSpPr bwMode="auto">
          <a:xfrm>
            <a:off x="4038600" y="4976813"/>
            <a:ext cx="3214688" cy="1016000"/>
            <a:chOff x="2880" y="3240"/>
            <a:chExt cx="2025" cy="640"/>
          </a:xfrm>
        </p:grpSpPr>
        <p:sp>
          <p:nvSpPr>
            <p:cNvPr id="220172" name="Text Box 26"/>
            <p:cNvSpPr txBox="1">
              <a:spLocks noChangeArrowheads="1"/>
            </p:cNvSpPr>
            <p:nvPr/>
          </p:nvSpPr>
          <p:spPr bwMode="auto">
            <a:xfrm>
              <a:off x="2880" y="3400"/>
              <a:ext cx="281" cy="288"/>
            </a:xfrm>
            <a:prstGeom prst="rect">
              <a:avLst/>
            </a:prstGeom>
            <a:noFill/>
            <a:ln w="9525">
              <a:noFill/>
              <a:miter lim="800000"/>
              <a:headEnd/>
              <a:tailEnd/>
            </a:ln>
          </p:spPr>
          <p:txBody>
            <a:bodyPr wrap="none">
              <a:spAutoFit/>
            </a:bodyPr>
            <a:lstStyle/>
            <a:p>
              <a:pPr algn="l"/>
              <a:r>
                <a:rPr lang="en-US" sz="2400"/>
                <a:t>= </a:t>
              </a:r>
            </a:p>
          </p:txBody>
        </p:sp>
        <p:grpSp>
          <p:nvGrpSpPr>
            <p:cNvPr id="220173" name="Group 31"/>
            <p:cNvGrpSpPr>
              <a:grpSpLocks/>
            </p:cNvGrpSpPr>
            <p:nvPr/>
          </p:nvGrpSpPr>
          <p:grpSpPr bwMode="auto">
            <a:xfrm>
              <a:off x="3088" y="3240"/>
              <a:ext cx="1817" cy="640"/>
              <a:chOff x="3088" y="3240"/>
              <a:chExt cx="1817" cy="640"/>
            </a:xfrm>
          </p:grpSpPr>
          <p:sp>
            <p:nvSpPr>
              <p:cNvPr id="220174" name="Text Box 27"/>
              <p:cNvSpPr txBox="1">
                <a:spLocks noChangeArrowheads="1"/>
              </p:cNvSpPr>
              <p:nvPr/>
            </p:nvSpPr>
            <p:spPr bwMode="auto">
              <a:xfrm>
                <a:off x="3088" y="3240"/>
                <a:ext cx="1817" cy="288"/>
              </a:xfrm>
              <a:prstGeom prst="rect">
                <a:avLst/>
              </a:prstGeom>
              <a:noFill/>
              <a:ln w="9525">
                <a:noFill/>
                <a:miter lim="800000"/>
                <a:headEnd/>
                <a:tailEnd/>
              </a:ln>
            </p:spPr>
            <p:txBody>
              <a:bodyPr wrap="none">
                <a:spAutoFit/>
              </a:bodyPr>
              <a:lstStyle/>
              <a:p>
                <a:pPr algn="l"/>
                <a:r>
                  <a:rPr lang="en-US" sz="2400"/>
                  <a:t>5.86 moles C</a:t>
                </a:r>
                <a:r>
                  <a:rPr lang="en-US" sz="2400" baseline="-25000"/>
                  <a:t>2</a:t>
                </a:r>
                <a:r>
                  <a:rPr lang="en-US" sz="2400"/>
                  <a:t>H</a:t>
                </a:r>
                <a:r>
                  <a:rPr lang="en-US" sz="2400" baseline="-25000"/>
                  <a:t>5</a:t>
                </a:r>
                <a:r>
                  <a:rPr lang="en-US" sz="2400"/>
                  <a:t>OH</a:t>
                </a:r>
              </a:p>
            </p:txBody>
          </p:sp>
          <p:sp>
            <p:nvSpPr>
              <p:cNvPr id="220175" name="Line 28"/>
              <p:cNvSpPr>
                <a:spLocks noChangeShapeType="1"/>
              </p:cNvSpPr>
              <p:nvPr/>
            </p:nvSpPr>
            <p:spPr bwMode="auto">
              <a:xfrm>
                <a:off x="3133" y="3552"/>
                <a:ext cx="1728" cy="0"/>
              </a:xfrm>
              <a:prstGeom prst="line">
                <a:avLst/>
              </a:prstGeom>
              <a:noFill/>
              <a:ln w="28575">
                <a:solidFill>
                  <a:schemeClr val="tx1"/>
                </a:solidFill>
                <a:round/>
                <a:headEnd/>
                <a:tailEnd/>
              </a:ln>
            </p:spPr>
            <p:txBody>
              <a:bodyPr/>
              <a:lstStyle/>
              <a:p>
                <a:endParaRPr lang="en-US"/>
              </a:p>
            </p:txBody>
          </p:sp>
          <p:sp>
            <p:nvSpPr>
              <p:cNvPr id="220176" name="Text Box 29"/>
              <p:cNvSpPr txBox="1">
                <a:spLocks noChangeArrowheads="1"/>
              </p:cNvSpPr>
              <p:nvPr/>
            </p:nvSpPr>
            <p:spPr bwMode="auto">
              <a:xfrm>
                <a:off x="3239" y="3592"/>
                <a:ext cx="1515" cy="288"/>
              </a:xfrm>
              <a:prstGeom prst="rect">
                <a:avLst/>
              </a:prstGeom>
              <a:noFill/>
              <a:ln w="9525">
                <a:noFill/>
                <a:miter lim="800000"/>
                <a:headEnd/>
                <a:tailEnd/>
              </a:ln>
            </p:spPr>
            <p:txBody>
              <a:bodyPr wrap="none">
                <a:spAutoFit/>
              </a:bodyPr>
              <a:lstStyle/>
              <a:p>
                <a:pPr algn="l"/>
                <a:r>
                  <a:rPr lang="en-US" sz="2400"/>
                  <a:t>0.657 kg solvent</a:t>
                </a:r>
              </a:p>
            </p:txBody>
          </p:sp>
        </p:grpSp>
      </p:grpSp>
      <p:sp>
        <p:nvSpPr>
          <p:cNvPr id="9249" name="Text Box 33"/>
          <p:cNvSpPr txBox="1">
            <a:spLocks noChangeArrowheads="1"/>
          </p:cNvSpPr>
          <p:nvPr/>
        </p:nvSpPr>
        <p:spPr bwMode="auto">
          <a:xfrm>
            <a:off x="7239000" y="5230813"/>
            <a:ext cx="1804988" cy="457200"/>
          </a:xfrm>
          <a:prstGeom prst="rect">
            <a:avLst/>
          </a:prstGeom>
          <a:noFill/>
          <a:ln w="9525">
            <a:noFill/>
            <a:miter lim="800000"/>
            <a:headEnd/>
            <a:tailEnd/>
          </a:ln>
        </p:spPr>
        <p:txBody>
          <a:bodyPr wrap="none">
            <a:spAutoFit/>
          </a:bodyPr>
          <a:lstStyle/>
          <a:p>
            <a:pPr algn="l"/>
            <a:r>
              <a:rPr lang="en-US" sz="2400"/>
              <a:t>= ________</a:t>
            </a:r>
          </a:p>
        </p:txBody>
      </p:sp>
      <p:sp>
        <p:nvSpPr>
          <p:cNvPr id="220171" name="Slide Number Placeholder 30"/>
          <p:cNvSpPr>
            <a:spLocks noGrp="1"/>
          </p:cNvSpPr>
          <p:nvPr>
            <p:ph type="sldNum" sz="quarter" idx="12"/>
          </p:nvPr>
        </p:nvSpPr>
        <p:spPr>
          <a:noFill/>
        </p:spPr>
        <p:txBody>
          <a:bodyPr/>
          <a:lstStyle/>
          <a:p>
            <a:fld id="{B6E43769-C918-43E4-BA97-792FC44EEFFF}" type="slidenum">
              <a:rPr lang="ar-SA" smtClean="0">
                <a:latin typeface="Arial" pitchFamily="34" charset="0"/>
                <a:cs typeface="Arial" pitchFamily="34" charset="0"/>
              </a:rPr>
              <a:pPr/>
              <a:t>87</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234">
                                            <p:txEl>
                                              <p:pRg st="0" end="0"/>
                                            </p:txEl>
                                          </p:spTgt>
                                        </p:tgtEl>
                                        <p:attrNameLst>
                                          <p:attrName>style.visibility</p:attrName>
                                        </p:attrNameLst>
                                      </p:cBhvr>
                                      <p:to>
                                        <p:strVal val="visible"/>
                                      </p:to>
                                    </p:set>
                                    <p:anim calcmode="lin" valueType="num">
                                      <p:cBhvr additive="base">
                                        <p:cTn id="19" dur="500" fill="hold"/>
                                        <p:tgtEl>
                                          <p:spTgt spid="9234">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23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234">
                                            <p:txEl>
                                              <p:pRg st="1" end="1"/>
                                            </p:txEl>
                                          </p:spTgt>
                                        </p:tgtEl>
                                        <p:attrNameLst>
                                          <p:attrName>style.visibility</p:attrName>
                                        </p:attrNameLst>
                                      </p:cBhvr>
                                      <p:to>
                                        <p:strVal val="visible"/>
                                      </p:to>
                                    </p:set>
                                    <p:anim calcmode="lin" valueType="num">
                                      <p:cBhvr additive="base">
                                        <p:cTn id="25" dur="500" fill="hold"/>
                                        <p:tgtEl>
                                          <p:spTgt spid="9234">
                                            <p:txEl>
                                              <p:p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23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234">
                                            <p:txEl>
                                              <p:pRg st="2" end="2"/>
                                            </p:txEl>
                                          </p:spTgt>
                                        </p:tgtEl>
                                        <p:attrNameLst>
                                          <p:attrName>style.visibility</p:attrName>
                                        </p:attrNameLst>
                                      </p:cBhvr>
                                      <p:to>
                                        <p:strVal val="visible"/>
                                      </p:to>
                                    </p:set>
                                    <p:anim calcmode="lin" valueType="num">
                                      <p:cBhvr additive="base">
                                        <p:cTn id="31" dur="500" fill="hold"/>
                                        <p:tgtEl>
                                          <p:spTgt spid="9234">
                                            <p:txEl>
                                              <p:pRg st="2" end="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923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9235"/>
                                        </p:tgtEl>
                                        <p:attrNameLst>
                                          <p:attrName>style.visibility</p:attrName>
                                        </p:attrNameLst>
                                      </p:cBhvr>
                                      <p:to>
                                        <p:strVal val="visible"/>
                                      </p:to>
                                    </p:set>
                                    <p:anim calcmode="lin" valueType="num">
                                      <p:cBhvr additive="base">
                                        <p:cTn id="37" dur="500" fill="hold"/>
                                        <p:tgtEl>
                                          <p:spTgt spid="9235"/>
                                        </p:tgtEl>
                                        <p:attrNameLst>
                                          <p:attrName>ppt_x</p:attrName>
                                        </p:attrNameLst>
                                      </p:cBhvr>
                                      <p:tavLst>
                                        <p:tav tm="0">
                                          <p:val>
                                            <p:strVal val="0-#ppt_w/2"/>
                                          </p:val>
                                        </p:tav>
                                        <p:tav tm="100000">
                                          <p:val>
                                            <p:strVal val="#ppt_x"/>
                                          </p:val>
                                        </p:tav>
                                      </p:tavLst>
                                    </p:anim>
                                    <p:anim calcmode="lin" valueType="num">
                                      <p:cBhvr additive="base">
                                        <p:cTn id="38" dur="500" fill="hold"/>
                                        <p:tgtEl>
                                          <p:spTgt spid="923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9236"/>
                                        </p:tgtEl>
                                        <p:attrNameLst>
                                          <p:attrName>style.visibility</p:attrName>
                                        </p:attrNameLst>
                                      </p:cBhvr>
                                      <p:to>
                                        <p:strVal val="visible"/>
                                      </p:to>
                                    </p:set>
                                    <p:anim calcmode="lin" valueType="num">
                                      <p:cBhvr additive="base">
                                        <p:cTn id="43" dur="500" fill="hold"/>
                                        <p:tgtEl>
                                          <p:spTgt spid="9236"/>
                                        </p:tgtEl>
                                        <p:attrNameLst>
                                          <p:attrName>ppt_x</p:attrName>
                                        </p:attrNameLst>
                                      </p:cBhvr>
                                      <p:tavLst>
                                        <p:tav tm="0">
                                          <p:val>
                                            <p:strVal val="0-#ppt_w/2"/>
                                          </p:val>
                                        </p:tav>
                                        <p:tav tm="100000">
                                          <p:val>
                                            <p:strVal val="#ppt_x"/>
                                          </p:val>
                                        </p:tav>
                                      </p:tavLst>
                                    </p:anim>
                                    <p:anim calcmode="lin" valueType="num">
                                      <p:cBhvr additive="base">
                                        <p:cTn id="44" dur="500" fill="hold"/>
                                        <p:tgtEl>
                                          <p:spTgt spid="923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0-#ppt_w/2"/>
                                          </p:val>
                                        </p:tav>
                                        <p:tav tm="100000">
                                          <p:val>
                                            <p:strVal val="#ppt_x"/>
                                          </p:val>
                                        </p:tav>
                                      </p:tavLst>
                                    </p:anim>
                                    <p:anim calcmode="lin" valueType="num">
                                      <p:cBhvr additive="base">
                                        <p:cTn id="5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500" fill="hold"/>
                                        <p:tgtEl>
                                          <p:spTgt spid="5"/>
                                        </p:tgtEl>
                                        <p:attrNameLst>
                                          <p:attrName>ppt_x</p:attrName>
                                        </p:attrNameLst>
                                      </p:cBhvr>
                                      <p:tavLst>
                                        <p:tav tm="0">
                                          <p:val>
                                            <p:strVal val="1+#ppt_w/2"/>
                                          </p:val>
                                        </p:tav>
                                        <p:tav tm="100000">
                                          <p:val>
                                            <p:strVal val="#ppt_x"/>
                                          </p:val>
                                        </p:tav>
                                      </p:tavLst>
                                    </p:anim>
                                    <p:anim calcmode="lin" valueType="num">
                                      <p:cBhvr additive="base">
                                        <p:cTn id="5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9249"/>
                                        </p:tgtEl>
                                        <p:attrNameLst>
                                          <p:attrName>style.visibility</p:attrName>
                                        </p:attrNameLst>
                                      </p:cBhvr>
                                      <p:to>
                                        <p:strVal val="visible"/>
                                      </p:to>
                                    </p:set>
                                    <p:anim calcmode="lin" valueType="num">
                                      <p:cBhvr additive="base">
                                        <p:cTn id="61" dur="500" fill="hold"/>
                                        <p:tgtEl>
                                          <p:spTgt spid="9249"/>
                                        </p:tgtEl>
                                        <p:attrNameLst>
                                          <p:attrName>ppt_x</p:attrName>
                                        </p:attrNameLst>
                                      </p:cBhvr>
                                      <p:tavLst>
                                        <p:tav tm="0">
                                          <p:val>
                                            <p:strVal val="1+#ppt_w/2"/>
                                          </p:val>
                                        </p:tav>
                                        <p:tav tm="100000">
                                          <p:val>
                                            <p:strVal val="#ppt_x"/>
                                          </p:val>
                                        </p:tav>
                                      </p:tavLst>
                                    </p:anim>
                                    <p:anim calcmode="lin" valueType="num">
                                      <p:cBhvr additive="base">
                                        <p:cTn id="62" dur="500" fill="hold"/>
                                        <p:tgtEl>
                                          <p:spTgt spid="92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4" grpId="0" build="p" bldLvl="2" autoUpdateAnimBg="0"/>
      <p:bldP spid="9235" grpId="0" autoUpdateAnimBg="0"/>
      <p:bldP spid="9236" grpId="0" autoUpdateAnimBg="0"/>
      <p:bldP spid="9249" grpId="0"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en-US" smtClean="0"/>
              <a:t>CONVERSIONS</a:t>
            </a:r>
          </a:p>
        </p:txBody>
      </p:sp>
      <p:sp>
        <p:nvSpPr>
          <p:cNvPr id="82947" name="Rectangle 3"/>
          <p:cNvSpPr>
            <a:spLocks noGrp="1" noChangeArrowheads="1"/>
          </p:cNvSpPr>
          <p:nvPr>
            <p:ph type="body" idx="1"/>
          </p:nvPr>
        </p:nvSpPr>
        <p:spPr>
          <a:xfrm>
            <a:off x="395288" y="1196975"/>
            <a:ext cx="8229600" cy="4525963"/>
          </a:xfrm>
        </p:spPr>
        <p:txBody>
          <a:bodyPr/>
          <a:lstStyle/>
          <a:p>
            <a:pPr algn="l" rtl="0" eaLnBrk="1" hangingPunct="1">
              <a:lnSpc>
                <a:spcPct val="90000"/>
              </a:lnSpc>
              <a:buFontTx/>
              <a:buNone/>
            </a:pPr>
            <a:r>
              <a:rPr lang="en-US" b="1" smtClean="0"/>
              <a:t>Remember:</a:t>
            </a:r>
            <a:endParaRPr lang="en-US" smtClean="0"/>
          </a:p>
          <a:p>
            <a:pPr algn="l" rtl="0" eaLnBrk="1" hangingPunct="1">
              <a:lnSpc>
                <a:spcPct val="90000"/>
              </a:lnSpc>
              <a:buFontTx/>
              <a:buNone/>
            </a:pPr>
            <a:r>
              <a:rPr lang="en-US" smtClean="0"/>
              <a:t>n × MM= m</a:t>
            </a:r>
          </a:p>
          <a:p>
            <a:pPr algn="l" rtl="0" eaLnBrk="1" hangingPunct="1">
              <a:lnSpc>
                <a:spcPct val="90000"/>
              </a:lnSpc>
              <a:buFontTx/>
              <a:buNone/>
            </a:pPr>
            <a:r>
              <a:rPr lang="en-US" smtClean="0"/>
              <a:t>m / MM= n</a:t>
            </a:r>
          </a:p>
          <a:p>
            <a:pPr algn="l" rtl="0" eaLnBrk="1" hangingPunct="1">
              <a:lnSpc>
                <a:spcPct val="90000"/>
              </a:lnSpc>
              <a:buFontTx/>
              <a:buNone/>
            </a:pPr>
            <a:r>
              <a:rPr lang="en-US" smtClean="0"/>
              <a:t>n × N</a:t>
            </a:r>
            <a:r>
              <a:rPr lang="en-US" baseline="-25000" smtClean="0"/>
              <a:t>A</a:t>
            </a:r>
            <a:r>
              <a:rPr lang="en-US" smtClean="0"/>
              <a:t> = N</a:t>
            </a:r>
          </a:p>
          <a:p>
            <a:pPr algn="l" rtl="0" eaLnBrk="1" hangingPunct="1">
              <a:lnSpc>
                <a:spcPct val="90000"/>
              </a:lnSpc>
              <a:buFontTx/>
              <a:buNone/>
            </a:pPr>
            <a:r>
              <a:rPr lang="en-US" smtClean="0"/>
              <a:t>N / N</a:t>
            </a:r>
            <a:r>
              <a:rPr lang="en-US" baseline="-25000" smtClean="0"/>
              <a:t>A</a:t>
            </a:r>
            <a:r>
              <a:rPr lang="en-US" smtClean="0"/>
              <a:t> = n</a:t>
            </a:r>
          </a:p>
          <a:p>
            <a:pPr algn="l" rtl="0" eaLnBrk="1" hangingPunct="1">
              <a:lnSpc>
                <a:spcPct val="90000"/>
              </a:lnSpc>
              <a:buFontTx/>
              <a:buNone/>
            </a:pPr>
            <a:r>
              <a:rPr lang="en-US" smtClean="0"/>
              <a:t>M (molar) x V (L) = n</a:t>
            </a:r>
          </a:p>
          <a:p>
            <a:pPr algn="l" rtl="0" eaLnBrk="1" hangingPunct="1">
              <a:lnSpc>
                <a:spcPct val="90000"/>
              </a:lnSpc>
              <a:buFontTx/>
              <a:buNone/>
            </a:pPr>
            <a:r>
              <a:rPr lang="en-US" smtClean="0"/>
              <a:t>n x 22.4L = V (L) at  STP</a:t>
            </a:r>
          </a:p>
          <a:p>
            <a:pPr algn="l" rtl="0" eaLnBrk="1" hangingPunct="1">
              <a:lnSpc>
                <a:spcPct val="90000"/>
              </a:lnSpc>
              <a:buFontTx/>
              <a:buNone/>
            </a:pPr>
            <a:r>
              <a:rPr lang="en-US" smtClean="0"/>
              <a:t>Where: STP (T=273K and P=1 atm)</a:t>
            </a:r>
          </a:p>
          <a:p>
            <a:pPr algn="l" rtl="0" eaLnBrk="1" hangingPunct="1">
              <a:lnSpc>
                <a:spcPct val="90000"/>
              </a:lnSpc>
              <a:buFontTx/>
              <a:buNone/>
            </a:pPr>
            <a:r>
              <a:rPr lang="en-US" smtClean="0"/>
              <a:t>n (mole) ,MM (g/mole) , m (g), N (units)</a:t>
            </a:r>
          </a:p>
          <a:p>
            <a:pPr algn="l" rtl="0" eaLnBrk="1" hangingPunct="1">
              <a:lnSpc>
                <a:spcPct val="90000"/>
              </a:lnSpc>
              <a:buFontTx/>
              <a:buNone/>
            </a:pPr>
            <a:r>
              <a:rPr lang="en-US" smtClean="0"/>
              <a:t>N</a:t>
            </a:r>
            <a:r>
              <a:rPr lang="en-US" baseline="-25000" smtClean="0"/>
              <a:t>A </a:t>
            </a:r>
            <a:r>
              <a:rPr lang="en-US" smtClean="0"/>
              <a:t>(Avogadro’s number), M (molarity, mol/L)</a:t>
            </a:r>
          </a:p>
        </p:txBody>
      </p:sp>
      <p:sp>
        <p:nvSpPr>
          <p:cNvPr id="221188" name="Slide Number Placeholder 6"/>
          <p:cNvSpPr>
            <a:spLocks noGrp="1"/>
          </p:cNvSpPr>
          <p:nvPr>
            <p:ph type="sldNum" sz="quarter" idx="12"/>
          </p:nvPr>
        </p:nvSpPr>
        <p:spPr>
          <a:xfrm>
            <a:off x="0" y="6381750"/>
            <a:ext cx="2133600" cy="476250"/>
          </a:xfrm>
          <a:noFill/>
        </p:spPr>
        <p:txBody>
          <a:bodyPr/>
          <a:lstStyle/>
          <a:p>
            <a:fld id="{FF170806-0165-43E1-85DA-F11BCA1E2D35}" type="slidenum">
              <a:rPr lang="ar-SA" smtClean="0">
                <a:latin typeface="Arial" pitchFamily="34" charset="0"/>
                <a:cs typeface="Arial" pitchFamily="34" charset="0"/>
              </a:rPr>
              <a:pPr/>
              <a:t>88</a:t>
            </a:fld>
            <a:endParaRPr lang="en-US"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946"/>
                                        </p:tgtEl>
                                        <p:attrNameLst>
                                          <p:attrName>style.visibility</p:attrName>
                                        </p:attrNameLst>
                                      </p:cBhvr>
                                      <p:to>
                                        <p:strVal val="visible"/>
                                      </p:to>
                                    </p:set>
                                    <p:anim calcmode="lin" valueType="num">
                                      <p:cBhvr additive="base">
                                        <p:cTn id="7" dur="500" fill="hold"/>
                                        <p:tgtEl>
                                          <p:spTgt spid="82946"/>
                                        </p:tgtEl>
                                        <p:attrNameLst>
                                          <p:attrName>ppt_x</p:attrName>
                                        </p:attrNameLst>
                                      </p:cBhvr>
                                      <p:tavLst>
                                        <p:tav tm="0">
                                          <p:val>
                                            <p:strVal val="#ppt_x"/>
                                          </p:val>
                                        </p:tav>
                                        <p:tav tm="100000">
                                          <p:val>
                                            <p:strVal val="#ppt_x"/>
                                          </p:val>
                                        </p:tav>
                                      </p:tavLst>
                                    </p:anim>
                                    <p:anim calcmode="lin" valueType="num">
                                      <p:cBhvr additive="base">
                                        <p:cTn id="8" dur="500" fill="hold"/>
                                        <p:tgtEl>
                                          <p:spTgt spid="829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2947">
                                            <p:txEl>
                                              <p:pRg st="0" end="0"/>
                                            </p:txEl>
                                          </p:spTgt>
                                        </p:tgtEl>
                                        <p:attrNameLst>
                                          <p:attrName>style.visibility</p:attrName>
                                        </p:attrNameLst>
                                      </p:cBhvr>
                                      <p:to>
                                        <p:strVal val="visible"/>
                                      </p:to>
                                    </p:set>
                                    <p:anim calcmode="lin" valueType="num">
                                      <p:cBhvr additive="base">
                                        <p:cTn id="13" dur="500" fill="hold"/>
                                        <p:tgtEl>
                                          <p:spTgt spid="8294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29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2947">
                                            <p:txEl>
                                              <p:pRg st="1" end="1"/>
                                            </p:txEl>
                                          </p:spTgt>
                                        </p:tgtEl>
                                        <p:attrNameLst>
                                          <p:attrName>style.visibility</p:attrName>
                                        </p:attrNameLst>
                                      </p:cBhvr>
                                      <p:to>
                                        <p:strVal val="visible"/>
                                      </p:to>
                                    </p:set>
                                    <p:anim calcmode="lin" valueType="num">
                                      <p:cBhvr additive="base">
                                        <p:cTn id="19" dur="500" fill="hold"/>
                                        <p:tgtEl>
                                          <p:spTgt spid="8294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29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2947">
                                            <p:txEl>
                                              <p:pRg st="2" end="2"/>
                                            </p:txEl>
                                          </p:spTgt>
                                        </p:tgtEl>
                                        <p:attrNameLst>
                                          <p:attrName>style.visibility</p:attrName>
                                        </p:attrNameLst>
                                      </p:cBhvr>
                                      <p:to>
                                        <p:strVal val="visible"/>
                                      </p:to>
                                    </p:set>
                                    <p:anim calcmode="lin" valueType="num">
                                      <p:cBhvr additive="base">
                                        <p:cTn id="25" dur="500" fill="hold"/>
                                        <p:tgtEl>
                                          <p:spTgt spid="8294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294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2947">
                                            <p:txEl>
                                              <p:pRg st="3" end="3"/>
                                            </p:txEl>
                                          </p:spTgt>
                                        </p:tgtEl>
                                        <p:attrNameLst>
                                          <p:attrName>style.visibility</p:attrName>
                                        </p:attrNameLst>
                                      </p:cBhvr>
                                      <p:to>
                                        <p:strVal val="visible"/>
                                      </p:to>
                                    </p:set>
                                    <p:anim calcmode="lin" valueType="num">
                                      <p:cBhvr additive="base">
                                        <p:cTn id="31" dur="500" fill="hold"/>
                                        <p:tgtEl>
                                          <p:spTgt spid="82947">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294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2947">
                                            <p:txEl>
                                              <p:pRg st="4" end="4"/>
                                            </p:txEl>
                                          </p:spTgt>
                                        </p:tgtEl>
                                        <p:attrNameLst>
                                          <p:attrName>style.visibility</p:attrName>
                                        </p:attrNameLst>
                                      </p:cBhvr>
                                      <p:to>
                                        <p:strVal val="visible"/>
                                      </p:to>
                                    </p:set>
                                    <p:anim calcmode="lin" valueType="num">
                                      <p:cBhvr additive="base">
                                        <p:cTn id="37" dur="500" fill="hold"/>
                                        <p:tgtEl>
                                          <p:spTgt spid="82947">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294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82947">
                                            <p:txEl>
                                              <p:pRg st="5" end="5"/>
                                            </p:txEl>
                                          </p:spTgt>
                                        </p:tgtEl>
                                        <p:attrNameLst>
                                          <p:attrName>style.visibility</p:attrName>
                                        </p:attrNameLst>
                                      </p:cBhvr>
                                      <p:to>
                                        <p:strVal val="visible"/>
                                      </p:to>
                                    </p:set>
                                    <p:anim calcmode="lin" valueType="num">
                                      <p:cBhvr additive="base">
                                        <p:cTn id="43" dur="500" fill="hold"/>
                                        <p:tgtEl>
                                          <p:spTgt spid="82947">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294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82947">
                                            <p:txEl>
                                              <p:pRg st="6" end="6"/>
                                            </p:txEl>
                                          </p:spTgt>
                                        </p:tgtEl>
                                        <p:attrNameLst>
                                          <p:attrName>style.visibility</p:attrName>
                                        </p:attrNameLst>
                                      </p:cBhvr>
                                      <p:to>
                                        <p:strVal val="visible"/>
                                      </p:to>
                                    </p:set>
                                    <p:anim calcmode="lin" valueType="num">
                                      <p:cBhvr additive="base">
                                        <p:cTn id="49" dur="500" fill="hold"/>
                                        <p:tgtEl>
                                          <p:spTgt spid="82947">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8294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82947">
                                            <p:txEl>
                                              <p:pRg st="7" end="7"/>
                                            </p:txEl>
                                          </p:spTgt>
                                        </p:tgtEl>
                                        <p:attrNameLst>
                                          <p:attrName>style.visibility</p:attrName>
                                        </p:attrNameLst>
                                      </p:cBhvr>
                                      <p:to>
                                        <p:strVal val="visible"/>
                                      </p:to>
                                    </p:set>
                                    <p:anim calcmode="lin" valueType="num">
                                      <p:cBhvr additive="base">
                                        <p:cTn id="55" dur="500" fill="hold"/>
                                        <p:tgtEl>
                                          <p:spTgt spid="82947">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8294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82947">
                                            <p:txEl>
                                              <p:pRg st="8" end="8"/>
                                            </p:txEl>
                                          </p:spTgt>
                                        </p:tgtEl>
                                        <p:attrNameLst>
                                          <p:attrName>style.visibility</p:attrName>
                                        </p:attrNameLst>
                                      </p:cBhvr>
                                      <p:to>
                                        <p:strVal val="visible"/>
                                      </p:to>
                                    </p:set>
                                    <p:anim calcmode="lin" valueType="num">
                                      <p:cBhvr additive="base">
                                        <p:cTn id="61" dur="500" fill="hold"/>
                                        <p:tgtEl>
                                          <p:spTgt spid="82947">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8294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82947">
                                            <p:txEl>
                                              <p:pRg st="9" end="9"/>
                                            </p:txEl>
                                          </p:spTgt>
                                        </p:tgtEl>
                                        <p:attrNameLst>
                                          <p:attrName>style.visibility</p:attrName>
                                        </p:attrNameLst>
                                      </p:cBhvr>
                                      <p:to>
                                        <p:strVal val="visible"/>
                                      </p:to>
                                    </p:set>
                                    <p:anim calcmode="lin" valueType="num">
                                      <p:cBhvr additive="base">
                                        <p:cTn id="67" dur="500" fill="hold"/>
                                        <p:tgtEl>
                                          <p:spTgt spid="82947">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8294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3"/>
          <p:cNvSpPr>
            <a:spLocks noGrp="1" noChangeArrowheads="1"/>
          </p:cNvSpPr>
          <p:nvPr>
            <p:ph type="title"/>
          </p:nvPr>
        </p:nvSpPr>
        <p:spPr>
          <a:xfrm>
            <a:off x="457200" y="457200"/>
            <a:ext cx="8229600" cy="1066800"/>
          </a:xfrm>
        </p:spPr>
        <p:txBody>
          <a:bodyPr/>
          <a:lstStyle/>
          <a:p>
            <a:r>
              <a:rPr lang="en-US" sz="2800" smtClean="0"/>
              <a:t>What are the ions present in the compound</a:t>
            </a:r>
            <a:br>
              <a:rPr lang="en-US" sz="2800" smtClean="0"/>
            </a:br>
            <a:r>
              <a:rPr lang="en-US" sz="2800" smtClean="0"/>
              <a:t>(NH</a:t>
            </a:r>
            <a:r>
              <a:rPr lang="en-US" sz="2800" baseline="-25000" smtClean="0"/>
              <a:t>4</a:t>
            </a:r>
            <a:r>
              <a:rPr lang="en-US" sz="2800" smtClean="0"/>
              <a:t>)</a:t>
            </a:r>
            <a:r>
              <a:rPr lang="en-US" sz="2800" baseline="-25000" smtClean="0"/>
              <a:t>2</a:t>
            </a:r>
            <a:r>
              <a:rPr lang="en-US" sz="2800" smtClean="0"/>
              <a:t>SO</a:t>
            </a:r>
            <a:r>
              <a:rPr lang="en-US" sz="2800" baseline="-25000" smtClean="0"/>
              <a:t>4</a:t>
            </a:r>
            <a:r>
              <a:rPr lang="en-US" sz="2800" smtClean="0"/>
              <a:t> ? </a:t>
            </a:r>
            <a:endParaRPr lang="en-US" smtClean="0"/>
          </a:p>
        </p:txBody>
      </p:sp>
      <p:sp>
        <p:nvSpPr>
          <p:cNvPr id="222211" name="Rectangle 4"/>
          <p:cNvSpPr>
            <a:spLocks noGrp="1" noChangeArrowheads="1"/>
          </p:cNvSpPr>
          <p:nvPr>
            <p:ph type="body" idx="1"/>
          </p:nvPr>
        </p:nvSpPr>
        <p:spPr>
          <a:xfrm>
            <a:off x="762000" y="1828800"/>
            <a:ext cx="4572000" cy="3048000"/>
          </a:xfrm>
        </p:spPr>
        <p:txBody>
          <a:bodyPr/>
          <a:lstStyle/>
          <a:p>
            <a:pPr algn="l" rtl="0"/>
            <a:r>
              <a:rPr lang="en-US" smtClean="0"/>
              <a:t>NH</a:t>
            </a:r>
            <a:r>
              <a:rPr lang="en-US" baseline="-25000" smtClean="0"/>
              <a:t>3</a:t>
            </a:r>
            <a:r>
              <a:rPr lang="en-US" smtClean="0"/>
              <a:t>, H</a:t>
            </a:r>
            <a:r>
              <a:rPr lang="en-US" baseline="-25000" smtClean="0"/>
              <a:t>2</a:t>
            </a:r>
            <a:r>
              <a:rPr lang="en-US" smtClean="0"/>
              <a:t>, and SO</a:t>
            </a:r>
            <a:r>
              <a:rPr lang="en-US" baseline="-25000" smtClean="0"/>
              <a:t>2</a:t>
            </a:r>
            <a:endParaRPr lang="en-US" smtClean="0"/>
          </a:p>
          <a:p>
            <a:pPr algn="l" rtl="0"/>
            <a:r>
              <a:rPr lang="en-US" smtClean="0"/>
              <a:t>N</a:t>
            </a:r>
            <a:r>
              <a:rPr lang="en-US" baseline="30000" smtClean="0"/>
              <a:t>3–</a:t>
            </a:r>
            <a:r>
              <a:rPr lang="en-US" smtClean="0"/>
              <a:t>, H</a:t>
            </a:r>
            <a:r>
              <a:rPr lang="en-US" baseline="30000" smtClean="0"/>
              <a:t>+</a:t>
            </a:r>
            <a:r>
              <a:rPr lang="en-US" smtClean="0"/>
              <a:t>, S</a:t>
            </a:r>
            <a:r>
              <a:rPr lang="en-US" baseline="30000" smtClean="0"/>
              <a:t>2–</a:t>
            </a:r>
            <a:r>
              <a:rPr lang="en-US" smtClean="0"/>
              <a:t>, O</a:t>
            </a:r>
            <a:r>
              <a:rPr lang="en-US" baseline="30000" smtClean="0"/>
              <a:t>2–</a:t>
            </a:r>
            <a:endParaRPr lang="en-US" smtClean="0"/>
          </a:p>
          <a:p>
            <a:pPr algn="l" rtl="0"/>
            <a:r>
              <a:rPr lang="en-US" smtClean="0"/>
              <a:t>NH</a:t>
            </a:r>
            <a:r>
              <a:rPr lang="en-US" baseline="-25000" smtClean="0"/>
              <a:t>4</a:t>
            </a:r>
            <a:r>
              <a:rPr lang="en-US" baseline="30000" smtClean="0"/>
              <a:t>2+</a:t>
            </a:r>
            <a:r>
              <a:rPr lang="en-US" smtClean="0"/>
              <a:t> and SO</a:t>
            </a:r>
            <a:r>
              <a:rPr lang="en-US" baseline="-25000" smtClean="0"/>
              <a:t>4</a:t>
            </a:r>
            <a:r>
              <a:rPr lang="en-US" baseline="30000" smtClean="0"/>
              <a:t>–</a:t>
            </a:r>
            <a:endParaRPr lang="en-US" smtClean="0"/>
          </a:p>
          <a:p>
            <a:pPr algn="l" rtl="0">
              <a:buClr>
                <a:srgbClr val="FF0000"/>
              </a:buClr>
            </a:pPr>
            <a:r>
              <a:rPr lang="en-US" smtClean="0">
                <a:solidFill>
                  <a:srgbClr val="FF0000"/>
                </a:solidFill>
              </a:rPr>
              <a:t>NH</a:t>
            </a:r>
            <a:r>
              <a:rPr lang="en-US" baseline="-25000" smtClean="0">
                <a:solidFill>
                  <a:srgbClr val="FF0000"/>
                </a:solidFill>
              </a:rPr>
              <a:t>4</a:t>
            </a:r>
            <a:r>
              <a:rPr lang="en-US" baseline="30000" smtClean="0">
                <a:solidFill>
                  <a:srgbClr val="FF0000"/>
                </a:solidFill>
              </a:rPr>
              <a:t>+</a:t>
            </a:r>
            <a:r>
              <a:rPr lang="en-US" smtClean="0">
                <a:solidFill>
                  <a:srgbClr val="FF0000"/>
                </a:solidFill>
              </a:rPr>
              <a:t> and SO</a:t>
            </a:r>
            <a:r>
              <a:rPr lang="en-US" baseline="-25000" smtClean="0">
                <a:solidFill>
                  <a:srgbClr val="FF0000"/>
                </a:solidFill>
              </a:rPr>
              <a:t>4</a:t>
            </a:r>
            <a:r>
              <a:rPr lang="en-US" baseline="30000" smtClean="0">
                <a:solidFill>
                  <a:srgbClr val="FF0000"/>
                </a:solidFill>
              </a:rPr>
              <a:t>2–</a:t>
            </a:r>
            <a:endParaRPr lang="en-US" smtClean="0">
              <a:solidFill>
                <a:srgbClr val="FF0000"/>
              </a:solidFill>
            </a:endParaRPr>
          </a:p>
          <a:p>
            <a:pPr algn="l" rtl="0"/>
            <a:r>
              <a:rPr lang="en-US" smtClean="0"/>
              <a:t>(NH</a:t>
            </a:r>
            <a:r>
              <a:rPr lang="en-US" baseline="-25000" smtClean="0"/>
              <a:t>4</a:t>
            </a:r>
            <a:r>
              <a:rPr lang="en-US" baseline="30000" smtClean="0"/>
              <a:t>+</a:t>
            </a:r>
            <a:r>
              <a:rPr lang="en-US" smtClean="0"/>
              <a:t>)</a:t>
            </a:r>
            <a:r>
              <a:rPr lang="en-US" baseline="-25000" smtClean="0"/>
              <a:t>2</a:t>
            </a:r>
            <a:r>
              <a:rPr lang="en-US" smtClean="0"/>
              <a:t> and SO</a:t>
            </a:r>
            <a:r>
              <a:rPr lang="en-US" baseline="-25000" smtClean="0"/>
              <a:t>4</a:t>
            </a:r>
            <a:r>
              <a:rPr lang="en-US" baseline="30000" smtClean="0"/>
              <a:t>2–</a:t>
            </a:r>
            <a:endParaRPr lang="en-US" smtClean="0"/>
          </a:p>
          <a:p>
            <a:pPr algn="l" rtl="0"/>
            <a:endParaRPr lang="en-US" smtClean="0"/>
          </a:p>
        </p:txBody>
      </p:sp>
      <p:sp>
        <p:nvSpPr>
          <p:cNvPr id="222212" name="Slide Number Placeholder 6"/>
          <p:cNvSpPr>
            <a:spLocks noGrp="1"/>
          </p:cNvSpPr>
          <p:nvPr>
            <p:ph type="sldNum" sz="quarter" idx="12"/>
          </p:nvPr>
        </p:nvSpPr>
        <p:spPr>
          <a:noFill/>
        </p:spPr>
        <p:txBody>
          <a:bodyPr/>
          <a:lstStyle/>
          <a:p>
            <a:fld id="{591F7784-8A3A-463F-A3A9-7DEE3A1FA1D9}" type="slidenum">
              <a:rPr lang="ar-SA" smtClean="0">
                <a:latin typeface="Arial" pitchFamily="34" charset="0"/>
                <a:cs typeface="Arial" pitchFamily="34" charset="0"/>
              </a:rPr>
              <a:pPr/>
              <a:t>89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idx="4294967295"/>
          </p:nvPr>
        </p:nvSpPr>
        <p:spPr>
          <a:xfrm>
            <a:off x="685800" y="2847975"/>
            <a:ext cx="7772400" cy="1143000"/>
          </a:xfrm>
        </p:spPr>
        <p:txBody>
          <a:bodyPr/>
          <a:lstStyle/>
          <a:p>
            <a:pPr eaLnBrk="1" hangingPunct="1"/>
            <a:r>
              <a:rPr lang="en-US" sz="9600" smtClean="0"/>
              <a:t>Units of Measurement</a:t>
            </a:r>
          </a:p>
        </p:txBody>
      </p:sp>
      <p:sp>
        <p:nvSpPr>
          <p:cNvPr id="142339" name="Slide Number Placeholder 5"/>
          <p:cNvSpPr>
            <a:spLocks noGrp="1"/>
          </p:cNvSpPr>
          <p:nvPr>
            <p:ph type="sldNum" sz="quarter" idx="12"/>
          </p:nvPr>
        </p:nvSpPr>
        <p:spPr>
          <a:noFill/>
        </p:spPr>
        <p:txBody>
          <a:bodyPr/>
          <a:lstStyle/>
          <a:p>
            <a:fld id="{611E2EA2-4D75-4BDC-98EB-948A4E0517B7}" type="slidenum">
              <a:rPr lang="ar-SA" smtClean="0">
                <a:latin typeface="Arial" pitchFamily="34" charset="0"/>
                <a:cs typeface="Arial" pitchFamily="34" charset="0"/>
              </a:rPr>
              <a:pPr/>
              <a:t>9</a:t>
            </a:fld>
            <a:endParaRPr lang="en-US" smtClean="0">
              <a:latin typeface="Arial" pitchFamily="34" charset="0"/>
              <a:cs typeface="Arial"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ppt_x"/>
                                          </p:val>
                                        </p:tav>
                                        <p:tav tm="100000">
                                          <p:val>
                                            <p:strVal val="#ppt_x"/>
                                          </p:val>
                                        </p:tav>
                                      </p:tavLst>
                                    </p:anim>
                                    <p:anim calcmode="lin" valueType="num">
                                      <p:cBhvr additive="base">
                                        <p:cTn id="8"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ctrTitle"/>
          </p:nvPr>
        </p:nvSpPr>
        <p:spPr>
          <a:xfrm>
            <a:off x="381000" y="381000"/>
            <a:ext cx="7543800" cy="2438400"/>
          </a:xfrm>
        </p:spPr>
        <p:txBody>
          <a:bodyPr/>
          <a:lstStyle/>
          <a:p>
            <a:pPr algn="l"/>
            <a:r>
              <a:rPr lang="en-US" smtClean="0"/>
              <a:t>In a chemical equation, the substances to the left of the arrow are called the:</a:t>
            </a:r>
          </a:p>
        </p:txBody>
      </p:sp>
      <p:sp>
        <p:nvSpPr>
          <p:cNvPr id="223235" name="Rectangle 3"/>
          <p:cNvSpPr>
            <a:spLocks noGrp="1" noChangeArrowheads="1"/>
          </p:cNvSpPr>
          <p:nvPr>
            <p:ph type="subTitle" idx="1"/>
          </p:nvPr>
        </p:nvSpPr>
        <p:spPr>
          <a:xfrm>
            <a:off x="1371600" y="3276600"/>
            <a:ext cx="6019800" cy="2743200"/>
          </a:xfrm>
        </p:spPr>
        <p:txBody>
          <a:bodyPr/>
          <a:lstStyle/>
          <a:p>
            <a:pPr marL="609600" indent="-609600" algn="l" rtl="0">
              <a:buFontTx/>
              <a:buAutoNum type="alphaLcPeriod"/>
            </a:pPr>
            <a:r>
              <a:rPr lang="en-US" smtClean="0"/>
              <a:t>yields.</a:t>
            </a:r>
          </a:p>
          <a:p>
            <a:pPr marL="609600" indent="-609600" algn="l" rtl="0">
              <a:buFontTx/>
              <a:buAutoNum type="alphaLcPeriod"/>
            </a:pPr>
            <a:r>
              <a:rPr lang="en-US" smtClean="0">
                <a:solidFill>
                  <a:srgbClr val="FF3300"/>
                </a:solidFill>
              </a:rPr>
              <a:t>reactants.</a:t>
            </a:r>
          </a:p>
          <a:p>
            <a:pPr marL="609600" indent="-609600" algn="l" rtl="0">
              <a:buFontTx/>
              <a:buAutoNum type="alphaLcPeriod"/>
            </a:pPr>
            <a:r>
              <a:rPr lang="en-US" smtClean="0"/>
              <a:t>products. </a:t>
            </a:r>
          </a:p>
          <a:p>
            <a:pPr marL="609600" indent="-609600" algn="l" rtl="0">
              <a:buFontTx/>
              <a:buAutoNum type="alphaLcPeriod"/>
            </a:pPr>
            <a:r>
              <a:rPr lang="en-US" smtClean="0"/>
              <a:t>coefficients.</a:t>
            </a:r>
          </a:p>
        </p:txBody>
      </p:sp>
      <p:sp>
        <p:nvSpPr>
          <p:cNvPr id="223236" name="Slide Number Placeholder 6"/>
          <p:cNvSpPr>
            <a:spLocks noGrp="1"/>
          </p:cNvSpPr>
          <p:nvPr>
            <p:ph type="sldNum" sz="quarter" idx="12"/>
          </p:nvPr>
        </p:nvSpPr>
        <p:spPr>
          <a:noFill/>
        </p:spPr>
        <p:txBody>
          <a:bodyPr/>
          <a:lstStyle/>
          <a:p>
            <a:fld id="{ED2554EF-1F61-4220-A0C0-D20ED8846176}" type="slidenum">
              <a:rPr lang="ar-SA" smtClean="0">
                <a:latin typeface="Arial" pitchFamily="34" charset="0"/>
                <a:cs typeface="Arial" pitchFamily="34" charset="0"/>
              </a:rPr>
              <a:pPr/>
              <a:t>90</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a:xfrm>
            <a:off x="457200" y="457200"/>
            <a:ext cx="6248400" cy="2057400"/>
          </a:xfrm>
        </p:spPr>
        <p:txBody>
          <a:bodyPr/>
          <a:lstStyle/>
          <a:p>
            <a:pPr algn="l"/>
            <a:r>
              <a:rPr lang="en-US" smtClean="0"/>
              <a:t>The formula weight of Na</a:t>
            </a:r>
            <a:r>
              <a:rPr lang="en-US" baseline="-25000" smtClean="0"/>
              <a:t>3</a:t>
            </a:r>
            <a:r>
              <a:rPr lang="en-US" smtClean="0"/>
              <a:t>PO</a:t>
            </a:r>
            <a:r>
              <a:rPr lang="en-US" baseline="-25000" smtClean="0"/>
              <a:t>4  </a:t>
            </a:r>
            <a:r>
              <a:rPr lang="en-US" smtClean="0"/>
              <a:t>is:</a:t>
            </a:r>
          </a:p>
        </p:txBody>
      </p:sp>
      <p:sp>
        <p:nvSpPr>
          <p:cNvPr id="225283" name="Rectangle 3"/>
          <p:cNvSpPr>
            <a:spLocks noGrp="1" noChangeArrowheads="1"/>
          </p:cNvSpPr>
          <p:nvPr>
            <p:ph type="body" idx="1"/>
          </p:nvPr>
        </p:nvSpPr>
        <p:spPr>
          <a:xfrm>
            <a:off x="1143000" y="2819400"/>
            <a:ext cx="7543800" cy="3306763"/>
          </a:xfrm>
        </p:spPr>
        <p:txBody>
          <a:bodyPr/>
          <a:lstStyle/>
          <a:p>
            <a:pPr marL="609600" indent="-609600" algn="l" rtl="0">
              <a:buFontTx/>
              <a:buAutoNum type="alphaLcPeriod"/>
            </a:pPr>
            <a:r>
              <a:rPr lang="en-US" smtClean="0"/>
              <a:t>70 grams/mole</a:t>
            </a:r>
          </a:p>
          <a:p>
            <a:pPr marL="609600" indent="-609600" algn="l" rtl="0">
              <a:buFontTx/>
              <a:buAutoNum type="alphaLcPeriod"/>
            </a:pPr>
            <a:r>
              <a:rPr lang="en-US" smtClean="0">
                <a:solidFill>
                  <a:srgbClr val="FF3300"/>
                </a:solidFill>
              </a:rPr>
              <a:t>164 grams/mole</a:t>
            </a:r>
          </a:p>
          <a:p>
            <a:pPr marL="609600" indent="-609600" algn="l" rtl="0">
              <a:buFontTx/>
              <a:buAutoNum type="alphaLcPeriod"/>
            </a:pPr>
            <a:r>
              <a:rPr lang="en-US" smtClean="0"/>
              <a:t>265 grams/mole</a:t>
            </a:r>
          </a:p>
          <a:p>
            <a:pPr marL="609600" indent="-609600" algn="l" rtl="0">
              <a:buFontTx/>
              <a:buAutoNum type="alphaLcPeriod"/>
            </a:pPr>
            <a:r>
              <a:rPr lang="en-US" smtClean="0"/>
              <a:t>116 grams/mole</a:t>
            </a:r>
          </a:p>
        </p:txBody>
      </p:sp>
      <p:sp>
        <p:nvSpPr>
          <p:cNvPr id="225284" name="Slide Number Placeholder 6"/>
          <p:cNvSpPr>
            <a:spLocks noGrp="1"/>
          </p:cNvSpPr>
          <p:nvPr>
            <p:ph type="sldNum" sz="quarter" idx="12"/>
          </p:nvPr>
        </p:nvSpPr>
        <p:spPr>
          <a:noFill/>
        </p:spPr>
        <p:txBody>
          <a:bodyPr/>
          <a:lstStyle/>
          <a:p>
            <a:fld id="{1745CE04-A184-4765-BBF3-6ADC8BF9F560}" type="slidenum">
              <a:rPr lang="ar-SA" smtClean="0">
                <a:latin typeface="Arial" pitchFamily="34" charset="0"/>
                <a:cs typeface="Arial" pitchFamily="34" charset="0"/>
              </a:rPr>
              <a:pPr/>
              <a:t>91</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a:xfrm>
            <a:off x="381000" y="228600"/>
            <a:ext cx="7543800" cy="2133600"/>
          </a:xfrm>
        </p:spPr>
        <p:txBody>
          <a:bodyPr/>
          <a:lstStyle/>
          <a:p>
            <a:pPr algn="l"/>
            <a:r>
              <a:rPr lang="en-US" smtClean="0"/>
              <a:t>The percentage by mass of phosphorus in Na</a:t>
            </a:r>
            <a:r>
              <a:rPr lang="en-US" baseline="-25000" smtClean="0"/>
              <a:t>3</a:t>
            </a:r>
            <a:r>
              <a:rPr lang="en-US" smtClean="0"/>
              <a:t>PO</a:t>
            </a:r>
            <a:r>
              <a:rPr lang="en-US" baseline="-25000" smtClean="0"/>
              <a:t>4 </a:t>
            </a:r>
            <a:r>
              <a:rPr lang="en-US" smtClean="0"/>
              <a:t> is:</a:t>
            </a:r>
          </a:p>
        </p:txBody>
      </p:sp>
      <p:sp>
        <p:nvSpPr>
          <p:cNvPr id="226307" name="Rectangle 3"/>
          <p:cNvSpPr>
            <a:spLocks noGrp="1" noChangeArrowheads="1"/>
          </p:cNvSpPr>
          <p:nvPr>
            <p:ph type="body" idx="1"/>
          </p:nvPr>
        </p:nvSpPr>
        <p:spPr>
          <a:xfrm>
            <a:off x="1295400" y="2590800"/>
            <a:ext cx="6477000" cy="3505200"/>
          </a:xfrm>
        </p:spPr>
        <p:txBody>
          <a:bodyPr/>
          <a:lstStyle/>
          <a:p>
            <a:pPr marL="609600" indent="-609600" algn="l" rtl="0">
              <a:buFontTx/>
              <a:buAutoNum type="alphaLcPeriod"/>
            </a:pPr>
            <a:r>
              <a:rPr lang="en-US" smtClean="0"/>
              <a:t>44.0%</a:t>
            </a:r>
          </a:p>
          <a:p>
            <a:pPr marL="609600" indent="-609600" algn="l" rtl="0">
              <a:buFontTx/>
              <a:buAutoNum type="alphaLcPeriod"/>
            </a:pPr>
            <a:r>
              <a:rPr lang="en-US" smtClean="0"/>
              <a:t>11.7%</a:t>
            </a:r>
          </a:p>
          <a:p>
            <a:pPr marL="609600" indent="-609600" algn="l" rtl="0">
              <a:buFontTx/>
              <a:buAutoNum type="alphaLcPeriod"/>
            </a:pPr>
            <a:r>
              <a:rPr lang="en-US" smtClean="0"/>
              <a:t>26.7%</a:t>
            </a:r>
          </a:p>
          <a:p>
            <a:pPr marL="609600" indent="-609600" algn="l" rtl="0">
              <a:buFontTx/>
              <a:buAutoNum type="alphaLcPeriod"/>
            </a:pPr>
            <a:r>
              <a:rPr lang="en-US" smtClean="0">
                <a:solidFill>
                  <a:srgbClr val="FF3300"/>
                </a:solidFill>
              </a:rPr>
              <a:t>18.9%</a:t>
            </a:r>
          </a:p>
        </p:txBody>
      </p:sp>
      <p:sp>
        <p:nvSpPr>
          <p:cNvPr id="226308" name="Slide Number Placeholder 6"/>
          <p:cNvSpPr>
            <a:spLocks noGrp="1"/>
          </p:cNvSpPr>
          <p:nvPr>
            <p:ph type="sldNum" sz="quarter" idx="12"/>
          </p:nvPr>
        </p:nvSpPr>
        <p:spPr>
          <a:noFill/>
        </p:spPr>
        <p:txBody>
          <a:bodyPr/>
          <a:lstStyle/>
          <a:p>
            <a:fld id="{D5BA2753-5C28-4D3D-B875-AF323E8AD929}" type="slidenum">
              <a:rPr lang="ar-SA" smtClean="0">
                <a:latin typeface="Arial" pitchFamily="34" charset="0"/>
                <a:cs typeface="Arial" pitchFamily="34" charset="0"/>
              </a:rPr>
              <a:pPr/>
              <a:t>92</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a:xfrm>
            <a:off x="533400" y="304800"/>
            <a:ext cx="7010400" cy="2057400"/>
          </a:xfrm>
        </p:spPr>
        <p:txBody>
          <a:bodyPr/>
          <a:lstStyle/>
          <a:p>
            <a:pPr algn="l"/>
            <a:r>
              <a:rPr lang="en-US" smtClean="0"/>
              <a:t>The formula weight of any substance is equal to:</a:t>
            </a:r>
          </a:p>
        </p:txBody>
      </p:sp>
      <p:sp>
        <p:nvSpPr>
          <p:cNvPr id="227331" name="Rectangle 3"/>
          <p:cNvSpPr>
            <a:spLocks noGrp="1" noChangeArrowheads="1"/>
          </p:cNvSpPr>
          <p:nvPr>
            <p:ph type="body" idx="1"/>
          </p:nvPr>
        </p:nvSpPr>
        <p:spPr>
          <a:xfrm>
            <a:off x="1447800" y="2743200"/>
            <a:ext cx="6705600" cy="3581400"/>
          </a:xfrm>
        </p:spPr>
        <p:txBody>
          <a:bodyPr/>
          <a:lstStyle/>
          <a:p>
            <a:pPr marL="609600" indent="-609600" algn="l" rtl="0">
              <a:buFontTx/>
              <a:buAutoNum type="alphaLcPeriod"/>
            </a:pPr>
            <a:r>
              <a:rPr lang="en-US" smtClean="0"/>
              <a:t>Avogadro’s number.</a:t>
            </a:r>
          </a:p>
          <a:p>
            <a:pPr marL="609600" indent="-609600" algn="l" rtl="0">
              <a:buFontTx/>
              <a:buAutoNum type="alphaLcPeriod"/>
            </a:pPr>
            <a:r>
              <a:rPr lang="en-US" smtClean="0"/>
              <a:t>its atomic weight.</a:t>
            </a:r>
          </a:p>
          <a:p>
            <a:pPr marL="609600" indent="-609600" algn="l" rtl="0">
              <a:buFontTx/>
              <a:buAutoNum type="alphaLcPeriod"/>
            </a:pPr>
            <a:r>
              <a:rPr lang="en-US" smtClean="0"/>
              <a:t>its density.</a:t>
            </a:r>
          </a:p>
          <a:p>
            <a:pPr marL="609600" indent="-609600" algn="l" rtl="0">
              <a:buFontTx/>
              <a:buAutoNum type="alphaLcPeriod"/>
            </a:pPr>
            <a:r>
              <a:rPr lang="en-US" smtClean="0">
                <a:solidFill>
                  <a:srgbClr val="FF3300"/>
                </a:solidFill>
              </a:rPr>
              <a:t>its molar mass.</a:t>
            </a:r>
          </a:p>
        </p:txBody>
      </p:sp>
      <p:sp>
        <p:nvSpPr>
          <p:cNvPr id="227332" name="Slide Number Placeholder 6"/>
          <p:cNvSpPr>
            <a:spLocks noGrp="1"/>
          </p:cNvSpPr>
          <p:nvPr>
            <p:ph type="sldNum" sz="quarter" idx="12"/>
          </p:nvPr>
        </p:nvSpPr>
        <p:spPr>
          <a:noFill/>
        </p:spPr>
        <p:txBody>
          <a:bodyPr/>
          <a:lstStyle/>
          <a:p>
            <a:fld id="{EB1443CF-9773-4DDF-A716-0E9548813D0E}" type="slidenum">
              <a:rPr lang="ar-SA" smtClean="0">
                <a:latin typeface="Arial" pitchFamily="34" charset="0"/>
                <a:cs typeface="Arial" pitchFamily="34" charset="0"/>
              </a:rPr>
              <a:pPr/>
              <a:t>93</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a:xfrm>
            <a:off x="381000" y="838200"/>
            <a:ext cx="8229600" cy="1143000"/>
          </a:xfrm>
        </p:spPr>
        <p:txBody>
          <a:bodyPr/>
          <a:lstStyle/>
          <a:p>
            <a:pPr algn="l"/>
            <a:r>
              <a:rPr lang="en-US" sz="4000" smtClean="0"/>
              <a:t>Ethyl alcohol contains 52.2% C, 13.0% H, and 34.8 % O by mass.  What is the empirical formula of ethyl alcohol?</a:t>
            </a:r>
          </a:p>
        </p:txBody>
      </p:sp>
      <p:sp>
        <p:nvSpPr>
          <p:cNvPr id="228355" name="Rectangle 3"/>
          <p:cNvSpPr>
            <a:spLocks noGrp="1" noChangeArrowheads="1"/>
          </p:cNvSpPr>
          <p:nvPr>
            <p:ph type="body" idx="1"/>
          </p:nvPr>
        </p:nvSpPr>
        <p:spPr>
          <a:xfrm>
            <a:off x="1676400" y="3429000"/>
            <a:ext cx="6096000" cy="2743200"/>
          </a:xfrm>
        </p:spPr>
        <p:txBody>
          <a:bodyPr/>
          <a:lstStyle/>
          <a:p>
            <a:pPr marL="609600" indent="-609600" algn="l" rtl="0">
              <a:buFontTx/>
              <a:buNone/>
            </a:pPr>
            <a:r>
              <a:rPr lang="en-US" smtClean="0"/>
              <a:t>a.  C</a:t>
            </a:r>
            <a:r>
              <a:rPr lang="en-US" baseline="-25000" smtClean="0"/>
              <a:t>2</a:t>
            </a:r>
            <a:r>
              <a:rPr lang="en-US" smtClean="0"/>
              <a:t>H</a:t>
            </a:r>
            <a:r>
              <a:rPr lang="en-US" baseline="-25000" smtClean="0"/>
              <a:t>5</a:t>
            </a:r>
            <a:r>
              <a:rPr lang="en-US" smtClean="0"/>
              <a:t>O</a:t>
            </a:r>
            <a:r>
              <a:rPr lang="en-US" baseline="-25000" smtClean="0"/>
              <a:t>2</a:t>
            </a:r>
          </a:p>
          <a:p>
            <a:pPr marL="609600" indent="-609600" algn="l" rtl="0">
              <a:buFontTx/>
              <a:buAutoNum type="alphaLcPeriod" startAt="2"/>
            </a:pPr>
            <a:r>
              <a:rPr lang="en-US" smtClean="0">
                <a:solidFill>
                  <a:srgbClr val="FF3300"/>
                </a:solidFill>
              </a:rPr>
              <a:t>C</a:t>
            </a:r>
            <a:r>
              <a:rPr lang="en-US" baseline="-25000" smtClean="0">
                <a:solidFill>
                  <a:srgbClr val="FF3300"/>
                </a:solidFill>
              </a:rPr>
              <a:t>2</a:t>
            </a:r>
            <a:r>
              <a:rPr lang="en-US" smtClean="0">
                <a:solidFill>
                  <a:srgbClr val="FF3300"/>
                </a:solidFill>
              </a:rPr>
              <a:t>H</a:t>
            </a:r>
            <a:r>
              <a:rPr lang="en-US" baseline="-25000" smtClean="0">
                <a:solidFill>
                  <a:srgbClr val="FF3300"/>
                </a:solidFill>
              </a:rPr>
              <a:t>6</a:t>
            </a:r>
            <a:r>
              <a:rPr lang="en-US" smtClean="0">
                <a:solidFill>
                  <a:srgbClr val="FF3300"/>
                </a:solidFill>
              </a:rPr>
              <a:t>O</a:t>
            </a:r>
          </a:p>
          <a:p>
            <a:pPr marL="609600" indent="-609600" algn="l" rtl="0">
              <a:buFontTx/>
              <a:buAutoNum type="alphaLcPeriod" startAt="2"/>
            </a:pPr>
            <a:r>
              <a:rPr lang="en-US" smtClean="0"/>
              <a:t>C</a:t>
            </a:r>
            <a:r>
              <a:rPr lang="en-US" baseline="-25000" smtClean="0"/>
              <a:t>2</a:t>
            </a:r>
            <a:r>
              <a:rPr lang="en-US" smtClean="0"/>
              <a:t>H</a:t>
            </a:r>
            <a:r>
              <a:rPr lang="en-US" baseline="-25000" smtClean="0"/>
              <a:t>6</a:t>
            </a:r>
            <a:r>
              <a:rPr lang="en-US" smtClean="0"/>
              <a:t>O</a:t>
            </a:r>
            <a:r>
              <a:rPr lang="en-US" baseline="-25000" smtClean="0"/>
              <a:t>2</a:t>
            </a:r>
            <a:endParaRPr lang="en-US" smtClean="0"/>
          </a:p>
          <a:p>
            <a:pPr marL="609600" indent="-609600" algn="l" rtl="0">
              <a:buFontTx/>
              <a:buAutoNum type="alphaLcPeriod" startAt="2"/>
            </a:pPr>
            <a:r>
              <a:rPr lang="en-US" smtClean="0"/>
              <a:t>C</a:t>
            </a:r>
            <a:r>
              <a:rPr lang="en-US" baseline="-25000" smtClean="0"/>
              <a:t>3</a:t>
            </a:r>
            <a:r>
              <a:rPr lang="en-US" smtClean="0"/>
              <a:t>H</a:t>
            </a:r>
            <a:r>
              <a:rPr lang="en-US" baseline="-25000" smtClean="0"/>
              <a:t>4</a:t>
            </a:r>
            <a:r>
              <a:rPr lang="en-US" smtClean="0"/>
              <a:t>O</a:t>
            </a:r>
            <a:r>
              <a:rPr lang="en-US" baseline="-25000" smtClean="0"/>
              <a:t>2</a:t>
            </a:r>
            <a:endParaRPr lang="en-US" smtClean="0"/>
          </a:p>
        </p:txBody>
      </p:sp>
      <p:sp>
        <p:nvSpPr>
          <p:cNvPr id="228356" name="Slide Number Placeholder 6"/>
          <p:cNvSpPr>
            <a:spLocks noGrp="1"/>
          </p:cNvSpPr>
          <p:nvPr>
            <p:ph type="sldNum" sz="quarter" idx="12"/>
          </p:nvPr>
        </p:nvSpPr>
        <p:spPr>
          <a:noFill/>
        </p:spPr>
        <p:txBody>
          <a:bodyPr/>
          <a:lstStyle/>
          <a:p>
            <a:fld id="{19203B1E-A292-488E-8F7A-A90C11FFFE1E}" type="slidenum">
              <a:rPr lang="ar-SA" smtClean="0">
                <a:latin typeface="Arial" pitchFamily="34" charset="0"/>
                <a:cs typeface="Arial" pitchFamily="34" charset="0"/>
              </a:rPr>
              <a:pPr/>
              <a:t>94</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a:xfrm>
            <a:off x="323850" y="0"/>
            <a:ext cx="8305800" cy="3810000"/>
          </a:xfrm>
        </p:spPr>
        <p:txBody>
          <a:bodyPr/>
          <a:lstStyle/>
          <a:p>
            <a:pPr algn="l"/>
            <a:r>
              <a:rPr lang="en-US" sz="4000" smtClean="0"/>
              <a:t/>
            </a:r>
            <a:br>
              <a:rPr lang="en-US" sz="4000" smtClean="0"/>
            </a:br>
            <a:r>
              <a:rPr lang="en-US" sz="4000" smtClean="0"/>
              <a:t>2 Fe  +  3 Cl</a:t>
            </a:r>
            <a:r>
              <a:rPr lang="en-US" sz="4000" baseline="-25000" smtClean="0"/>
              <a:t>2</a:t>
            </a:r>
            <a:r>
              <a:rPr lang="en-US" sz="4000" smtClean="0"/>
              <a:t>  </a:t>
            </a:r>
            <a:r>
              <a:rPr lang="en-US" sz="4000" smtClean="0">
                <a:sym typeface="Wingdings" pitchFamily="2" charset="2"/>
              </a:rPr>
              <a:t>  2 FeCl</a:t>
            </a:r>
            <a:r>
              <a:rPr lang="en-US" sz="4000" baseline="-25000" smtClean="0">
                <a:sym typeface="Wingdings" pitchFamily="2" charset="2"/>
              </a:rPr>
              <a:t>3</a:t>
            </a:r>
            <a:r>
              <a:rPr lang="en-US" sz="4000" smtClean="0">
                <a:sym typeface="Wingdings" pitchFamily="2" charset="2"/>
              </a:rPr>
              <a:t/>
            </a:r>
            <a:br>
              <a:rPr lang="en-US" sz="4000" smtClean="0">
                <a:sym typeface="Wingdings" pitchFamily="2" charset="2"/>
              </a:rPr>
            </a:br>
            <a:r>
              <a:rPr lang="en-US" sz="4000" smtClean="0">
                <a:sym typeface="Wingdings" pitchFamily="2" charset="2"/>
              </a:rPr>
              <a:t>If 10.0 grams of iron and 20.0 grams of chlorine react as shown, what is the theoretical yield of ferric chloride?</a:t>
            </a:r>
            <a:r>
              <a:rPr lang="en-US" sz="4000" baseline="-25000" smtClean="0">
                <a:sym typeface="Wingdings" pitchFamily="2" charset="2"/>
              </a:rPr>
              <a:t/>
            </a:r>
            <a:br>
              <a:rPr lang="en-US" sz="4000" baseline="-25000" smtClean="0">
                <a:sym typeface="Wingdings" pitchFamily="2" charset="2"/>
              </a:rPr>
            </a:br>
            <a:endParaRPr lang="en-US" sz="4000" smtClean="0"/>
          </a:p>
        </p:txBody>
      </p:sp>
      <p:sp>
        <p:nvSpPr>
          <p:cNvPr id="229379" name="Rectangle 3"/>
          <p:cNvSpPr>
            <a:spLocks noGrp="1" noChangeArrowheads="1"/>
          </p:cNvSpPr>
          <p:nvPr>
            <p:ph type="body" idx="1"/>
          </p:nvPr>
        </p:nvSpPr>
        <p:spPr>
          <a:xfrm>
            <a:off x="1219200" y="4038600"/>
            <a:ext cx="6400800" cy="2286000"/>
          </a:xfrm>
        </p:spPr>
        <p:txBody>
          <a:bodyPr/>
          <a:lstStyle/>
          <a:p>
            <a:pPr marL="609600" indent="-609600" algn="l" rtl="0">
              <a:lnSpc>
                <a:spcPct val="90000"/>
              </a:lnSpc>
              <a:buFontTx/>
              <a:buAutoNum type="alphaLcPeriod"/>
            </a:pPr>
            <a:r>
              <a:rPr lang="en-US" smtClean="0"/>
              <a:t>10.0 grams</a:t>
            </a:r>
          </a:p>
          <a:p>
            <a:pPr marL="609600" indent="-609600" algn="l" rtl="0">
              <a:lnSpc>
                <a:spcPct val="90000"/>
              </a:lnSpc>
              <a:buFontTx/>
              <a:buAutoNum type="alphaLcPeriod"/>
            </a:pPr>
            <a:r>
              <a:rPr lang="en-US" smtClean="0"/>
              <a:t>20.0 grams</a:t>
            </a:r>
          </a:p>
          <a:p>
            <a:pPr marL="609600" indent="-609600" algn="l" rtl="0">
              <a:lnSpc>
                <a:spcPct val="90000"/>
              </a:lnSpc>
              <a:buFontTx/>
              <a:buAutoNum type="alphaLcPeriod"/>
            </a:pPr>
            <a:r>
              <a:rPr lang="en-US" smtClean="0">
                <a:solidFill>
                  <a:srgbClr val="FF3300"/>
                </a:solidFill>
              </a:rPr>
              <a:t>29.0 grams</a:t>
            </a:r>
          </a:p>
          <a:p>
            <a:pPr marL="609600" indent="-609600" algn="l" rtl="0">
              <a:lnSpc>
                <a:spcPct val="90000"/>
              </a:lnSpc>
              <a:buFontTx/>
              <a:buAutoNum type="alphaLcPeriod"/>
            </a:pPr>
            <a:r>
              <a:rPr lang="en-US" smtClean="0"/>
              <a:t>30.0 grams</a:t>
            </a:r>
          </a:p>
        </p:txBody>
      </p:sp>
      <p:sp>
        <p:nvSpPr>
          <p:cNvPr id="229380" name="Slide Number Placeholder 6"/>
          <p:cNvSpPr>
            <a:spLocks noGrp="1"/>
          </p:cNvSpPr>
          <p:nvPr>
            <p:ph type="sldNum" sz="quarter" idx="12"/>
          </p:nvPr>
        </p:nvSpPr>
        <p:spPr>
          <a:noFill/>
        </p:spPr>
        <p:txBody>
          <a:bodyPr/>
          <a:lstStyle/>
          <a:p>
            <a:fld id="{626E4678-3CD9-4E10-88B3-21A6DA4998C9}" type="slidenum">
              <a:rPr lang="ar-SA" smtClean="0">
                <a:latin typeface="Arial" pitchFamily="34" charset="0"/>
                <a:cs typeface="Arial" pitchFamily="34" charset="0"/>
              </a:rPr>
              <a:pPr/>
              <a:t>95</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a:xfrm>
            <a:off x="468313" y="476250"/>
            <a:ext cx="8229600" cy="3810000"/>
          </a:xfrm>
        </p:spPr>
        <p:txBody>
          <a:bodyPr/>
          <a:lstStyle/>
          <a:p>
            <a:pPr algn="l"/>
            <a:r>
              <a:rPr lang="en-US" sz="3200" smtClean="0"/>
              <a:t>C</a:t>
            </a:r>
            <a:r>
              <a:rPr lang="en-US" sz="3200" baseline="-25000" smtClean="0"/>
              <a:t>3</a:t>
            </a:r>
            <a:r>
              <a:rPr lang="en-US" sz="3200" smtClean="0"/>
              <a:t>H</a:t>
            </a:r>
            <a:r>
              <a:rPr lang="en-US" sz="3200" baseline="-25000" smtClean="0"/>
              <a:t>4</a:t>
            </a:r>
            <a:r>
              <a:rPr lang="en-US" sz="3200" smtClean="0"/>
              <a:t>O</a:t>
            </a:r>
            <a:r>
              <a:rPr lang="en-US" sz="3200" baseline="-25000" smtClean="0"/>
              <a:t>4</a:t>
            </a:r>
            <a:r>
              <a:rPr lang="en-US" sz="3200" smtClean="0"/>
              <a:t>  +  2 C</a:t>
            </a:r>
            <a:r>
              <a:rPr lang="en-US" sz="3200" baseline="-25000" smtClean="0"/>
              <a:t>2</a:t>
            </a:r>
            <a:r>
              <a:rPr lang="en-US" sz="3200" smtClean="0"/>
              <a:t>H</a:t>
            </a:r>
            <a:r>
              <a:rPr lang="en-US" sz="3200" baseline="-25000" smtClean="0"/>
              <a:t>6</a:t>
            </a:r>
            <a:r>
              <a:rPr lang="en-US" sz="3200" smtClean="0"/>
              <a:t>O  </a:t>
            </a:r>
            <a:r>
              <a:rPr lang="en-US" sz="3200" smtClean="0">
                <a:sym typeface="Wingdings" pitchFamily="2" charset="2"/>
              </a:rPr>
              <a:t>  C</a:t>
            </a:r>
            <a:r>
              <a:rPr lang="en-US" sz="3200" baseline="-25000" smtClean="0">
                <a:sym typeface="Wingdings" pitchFamily="2" charset="2"/>
              </a:rPr>
              <a:t>7</a:t>
            </a:r>
            <a:r>
              <a:rPr lang="en-US" sz="3200" smtClean="0">
                <a:sym typeface="Wingdings" pitchFamily="2" charset="2"/>
              </a:rPr>
              <a:t>H</a:t>
            </a:r>
            <a:r>
              <a:rPr lang="en-US" sz="3200" baseline="-25000" smtClean="0">
                <a:sym typeface="Wingdings" pitchFamily="2" charset="2"/>
              </a:rPr>
              <a:t>12</a:t>
            </a:r>
            <a:r>
              <a:rPr lang="en-US" sz="3200" smtClean="0">
                <a:sym typeface="Wingdings" pitchFamily="2" charset="2"/>
              </a:rPr>
              <a:t>O</a:t>
            </a:r>
            <a:r>
              <a:rPr lang="en-US" sz="3200" baseline="-25000" smtClean="0">
                <a:sym typeface="Wingdings" pitchFamily="2" charset="2"/>
              </a:rPr>
              <a:t>4  </a:t>
            </a:r>
            <a:r>
              <a:rPr lang="en-US" sz="3200" smtClean="0">
                <a:sym typeface="Wingdings" pitchFamily="2" charset="2"/>
              </a:rPr>
              <a:t>+  2 H</a:t>
            </a:r>
            <a:r>
              <a:rPr lang="en-US" sz="3200" baseline="-25000" smtClean="0">
                <a:sym typeface="Wingdings" pitchFamily="2" charset="2"/>
              </a:rPr>
              <a:t>2</a:t>
            </a:r>
            <a:r>
              <a:rPr lang="en-US" sz="3200" smtClean="0">
                <a:sym typeface="Wingdings" pitchFamily="2" charset="2"/>
              </a:rPr>
              <a:t>O</a:t>
            </a:r>
            <a:br>
              <a:rPr lang="en-US" sz="3200" smtClean="0">
                <a:sym typeface="Wingdings" pitchFamily="2" charset="2"/>
              </a:rPr>
            </a:br>
            <a:r>
              <a:rPr lang="en-US" sz="4000" smtClean="0">
                <a:sym typeface="Wingdings" pitchFamily="2" charset="2"/>
              </a:rPr>
              <a:t>When 15.0 grams of each reactant were mixed together, the yield of C</a:t>
            </a:r>
            <a:r>
              <a:rPr lang="en-US" sz="4000" baseline="-25000" smtClean="0">
                <a:sym typeface="Wingdings" pitchFamily="2" charset="2"/>
              </a:rPr>
              <a:t>7</a:t>
            </a:r>
            <a:r>
              <a:rPr lang="en-US" sz="4000" smtClean="0">
                <a:sym typeface="Wingdings" pitchFamily="2" charset="2"/>
              </a:rPr>
              <a:t>H</a:t>
            </a:r>
            <a:r>
              <a:rPr lang="en-US" sz="4000" baseline="-25000" smtClean="0">
                <a:sym typeface="Wingdings" pitchFamily="2" charset="2"/>
              </a:rPr>
              <a:t>12</a:t>
            </a:r>
            <a:r>
              <a:rPr lang="en-US" sz="4000" smtClean="0">
                <a:sym typeface="Wingdings" pitchFamily="2" charset="2"/>
              </a:rPr>
              <a:t>O</a:t>
            </a:r>
            <a:r>
              <a:rPr lang="en-US" sz="4000" baseline="-25000" smtClean="0">
                <a:sym typeface="Wingdings" pitchFamily="2" charset="2"/>
              </a:rPr>
              <a:t>4</a:t>
            </a:r>
            <a:r>
              <a:rPr lang="en-US" sz="4000" smtClean="0">
                <a:sym typeface="Wingdings" pitchFamily="2" charset="2"/>
              </a:rPr>
              <a:t> was 15.0 grams.  What was the percentage yield?</a:t>
            </a:r>
            <a:r>
              <a:rPr lang="en-US" sz="4000" baseline="-25000" smtClean="0">
                <a:sym typeface="Wingdings" pitchFamily="2" charset="2"/>
              </a:rPr>
              <a:t>                                                           </a:t>
            </a:r>
            <a:endParaRPr lang="en-US" sz="4000" smtClean="0"/>
          </a:p>
        </p:txBody>
      </p:sp>
      <p:sp>
        <p:nvSpPr>
          <p:cNvPr id="230403" name="Rectangle 3"/>
          <p:cNvSpPr>
            <a:spLocks noGrp="1" noChangeArrowheads="1"/>
          </p:cNvSpPr>
          <p:nvPr>
            <p:ph type="body" idx="1"/>
          </p:nvPr>
        </p:nvSpPr>
        <p:spPr>
          <a:xfrm>
            <a:off x="914400" y="4114800"/>
            <a:ext cx="7543800" cy="2514600"/>
          </a:xfrm>
        </p:spPr>
        <p:txBody>
          <a:bodyPr/>
          <a:lstStyle/>
          <a:p>
            <a:pPr marL="609600" indent="-609600" algn="l" rtl="0">
              <a:buFontTx/>
              <a:buAutoNum type="alphaLcPeriod"/>
            </a:pPr>
            <a:r>
              <a:rPr lang="en-US" smtClean="0"/>
              <a:t>100.0%</a:t>
            </a:r>
          </a:p>
          <a:p>
            <a:pPr marL="609600" indent="-609600" algn="l" rtl="0">
              <a:buFontTx/>
              <a:buAutoNum type="alphaLcPeriod"/>
            </a:pPr>
            <a:r>
              <a:rPr lang="en-US" smtClean="0"/>
              <a:t>75.0%</a:t>
            </a:r>
          </a:p>
          <a:p>
            <a:pPr marL="609600" indent="-609600" algn="l" rtl="0">
              <a:buFontTx/>
              <a:buAutoNum type="alphaLcPeriod"/>
            </a:pPr>
            <a:r>
              <a:rPr lang="en-US" smtClean="0">
                <a:solidFill>
                  <a:srgbClr val="FF3300"/>
                </a:solidFill>
              </a:rPr>
              <a:t>65.0%</a:t>
            </a:r>
          </a:p>
          <a:p>
            <a:pPr marL="609600" indent="-609600" algn="l" rtl="0">
              <a:buFontTx/>
              <a:buAutoNum type="alphaLcPeriod"/>
            </a:pPr>
            <a:r>
              <a:rPr lang="en-US" smtClean="0"/>
              <a:t>50.0%</a:t>
            </a:r>
          </a:p>
          <a:p>
            <a:pPr marL="609600" indent="-609600" algn="l" rtl="0">
              <a:buFontTx/>
              <a:buNone/>
            </a:pPr>
            <a:endParaRPr lang="en-US" smtClean="0"/>
          </a:p>
        </p:txBody>
      </p:sp>
      <p:sp>
        <p:nvSpPr>
          <p:cNvPr id="230404" name="Slide Number Placeholder 6"/>
          <p:cNvSpPr>
            <a:spLocks noGrp="1"/>
          </p:cNvSpPr>
          <p:nvPr>
            <p:ph type="sldNum" sz="quarter" idx="12"/>
          </p:nvPr>
        </p:nvSpPr>
        <p:spPr>
          <a:noFill/>
        </p:spPr>
        <p:txBody>
          <a:bodyPr/>
          <a:lstStyle/>
          <a:p>
            <a:fld id="{1CE2D41D-77A4-4BC9-84B9-F66A44C4D299}" type="slidenum">
              <a:rPr lang="ar-SA" smtClean="0">
                <a:latin typeface="Arial" pitchFamily="34" charset="0"/>
                <a:cs typeface="Arial" pitchFamily="34" charset="0"/>
              </a:rPr>
              <a:pPr/>
              <a:t>96</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a:xfrm>
            <a:off x="228600" y="228600"/>
            <a:ext cx="8305800" cy="2895600"/>
          </a:xfrm>
        </p:spPr>
        <p:txBody>
          <a:bodyPr/>
          <a:lstStyle/>
          <a:p>
            <a:pPr algn="l"/>
            <a:r>
              <a:rPr lang="en-US" sz="4000" smtClean="0"/>
              <a:t>The percentage yield of a reaction is (100.0%)(X).  Which of the following is X?</a:t>
            </a:r>
          </a:p>
        </p:txBody>
      </p:sp>
      <p:sp>
        <p:nvSpPr>
          <p:cNvPr id="231427" name="Rectangle 3"/>
          <p:cNvSpPr>
            <a:spLocks noGrp="1" noChangeArrowheads="1"/>
          </p:cNvSpPr>
          <p:nvPr>
            <p:ph type="body" idx="1"/>
          </p:nvPr>
        </p:nvSpPr>
        <p:spPr>
          <a:xfrm>
            <a:off x="1000125" y="3000375"/>
            <a:ext cx="7467600" cy="3429000"/>
          </a:xfrm>
        </p:spPr>
        <p:txBody>
          <a:bodyPr/>
          <a:lstStyle/>
          <a:p>
            <a:pPr marL="609600" indent="-609600" algn="l" rtl="0">
              <a:buFontTx/>
              <a:buAutoNum type="alphaLcPeriod"/>
            </a:pPr>
            <a:r>
              <a:rPr lang="en-US" smtClean="0"/>
              <a:t>theoretical yield / actual yield</a:t>
            </a:r>
          </a:p>
          <a:p>
            <a:pPr marL="609600" indent="-609600" algn="l" rtl="0">
              <a:buFontTx/>
              <a:buAutoNum type="alphaLcPeriod"/>
            </a:pPr>
            <a:r>
              <a:rPr lang="en-US" smtClean="0"/>
              <a:t>calculated yield / actual yield</a:t>
            </a:r>
          </a:p>
          <a:p>
            <a:pPr marL="609600" indent="-609600" algn="l" rtl="0">
              <a:buFontTx/>
              <a:buAutoNum type="alphaLcPeriod"/>
            </a:pPr>
            <a:r>
              <a:rPr lang="en-US" smtClean="0"/>
              <a:t>calculated yield / theoretical yield</a:t>
            </a:r>
          </a:p>
          <a:p>
            <a:pPr marL="609600" indent="-609600" algn="l" rtl="0">
              <a:buFontTx/>
              <a:buAutoNum type="alphaLcPeriod"/>
            </a:pPr>
            <a:r>
              <a:rPr lang="en-US" smtClean="0">
                <a:solidFill>
                  <a:srgbClr val="FF3300"/>
                </a:solidFill>
              </a:rPr>
              <a:t>actual yield / theoretical yield</a:t>
            </a:r>
          </a:p>
        </p:txBody>
      </p:sp>
      <p:sp>
        <p:nvSpPr>
          <p:cNvPr id="231428" name="Slide Number Placeholder 6"/>
          <p:cNvSpPr>
            <a:spLocks noGrp="1"/>
          </p:cNvSpPr>
          <p:nvPr>
            <p:ph type="sldNum" sz="quarter" idx="12"/>
          </p:nvPr>
        </p:nvSpPr>
        <p:spPr>
          <a:noFill/>
        </p:spPr>
        <p:txBody>
          <a:bodyPr/>
          <a:lstStyle/>
          <a:p>
            <a:fld id="{71720AF9-0E1B-4F17-9D56-01F225243100}" type="slidenum">
              <a:rPr lang="ar-SA" smtClean="0">
                <a:latin typeface="Arial" pitchFamily="34" charset="0"/>
                <a:cs typeface="Arial" pitchFamily="34" charset="0"/>
              </a:rPr>
              <a:pPr/>
              <a:t>97</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3"/>
          <p:cNvSpPr>
            <a:spLocks noGrp="1" noChangeArrowheads="1"/>
          </p:cNvSpPr>
          <p:nvPr>
            <p:ph type="title"/>
          </p:nvPr>
        </p:nvSpPr>
        <p:spPr>
          <a:xfrm>
            <a:off x="468313" y="692150"/>
            <a:ext cx="8229600" cy="1143000"/>
          </a:xfrm>
        </p:spPr>
        <p:txBody>
          <a:bodyPr/>
          <a:lstStyle/>
          <a:p>
            <a:pPr algn="l"/>
            <a:r>
              <a:rPr lang="en-US" smtClean="0"/>
              <a:t>How many oxygen atoms are present in MgSO</a:t>
            </a:r>
            <a:r>
              <a:rPr lang="en-US" baseline="-25000" smtClean="0"/>
              <a:t>4</a:t>
            </a:r>
            <a:r>
              <a:rPr lang="en-US" smtClean="0"/>
              <a:t> • 7 H</a:t>
            </a:r>
            <a:r>
              <a:rPr lang="en-US" baseline="-25000" smtClean="0"/>
              <a:t>2</a:t>
            </a:r>
            <a:r>
              <a:rPr lang="en-US" smtClean="0"/>
              <a:t>O? </a:t>
            </a:r>
          </a:p>
        </p:txBody>
      </p:sp>
      <p:sp>
        <p:nvSpPr>
          <p:cNvPr id="232451" name="Rectangle 4"/>
          <p:cNvSpPr>
            <a:spLocks noGrp="1" noChangeArrowheads="1"/>
          </p:cNvSpPr>
          <p:nvPr>
            <p:ph type="body" idx="1"/>
          </p:nvPr>
        </p:nvSpPr>
        <p:spPr>
          <a:xfrm>
            <a:off x="179388" y="2636838"/>
            <a:ext cx="8229600" cy="4525962"/>
          </a:xfrm>
        </p:spPr>
        <p:txBody>
          <a:bodyPr/>
          <a:lstStyle/>
          <a:p>
            <a:pPr marL="685800" indent="-457200" algn="l" rtl="0"/>
            <a:r>
              <a:rPr lang="en-US" smtClean="0"/>
              <a:t>5 oxygen atoms</a:t>
            </a:r>
          </a:p>
          <a:p>
            <a:pPr marL="685800" indent="-457200" algn="l" rtl="0"/>
            <a:r>
              <a:rPr lang="en-US" smtClean="0"/>
              <a:t>4 oxygen atoms</a:t>
            </a:r>
          </a:p>
          <a:p>
            <a:pPr marL="685800" indent="-457200" algn="l" rtl="0"/>
            <a:r>
              <a:rPr lang="en-US" smtClean="0"/>
              <a:t>7 oxygen atoms</a:t>
            </a:r>
          </a:p>
          <a:p>
            <a:pPr marL="685800" indent="-457200" algn="l" rtl="0">
              <a:buClr>
                <a:srgbClr val="FF0000"/>
              </a:buClr>
            </a:pPr>
            <a:r>
              <a:rPr lang="en-US" smtClean="0">
                <a:solidFill>
                  <a:srgbClr val="FF0000"/>
                </a:solidFill>
              </a:rPr>
              <a:t>11 oxygen atoms</a:t>
            </a:r>
          </a:p>
          <a:p>
            <a:pPr marL="685800" indent="-457200" algn="l" rtl="0"/>
            <a:r>
              <a:rPr lang="en-US" smtClean="0"/>
              <a:t>18 oxygen atoms</a:t>
            </a:r>
            <a:br>
              <a:rPr lang="en-US" smtClean="0"/>
            </a:br>
            <a:endParaRPr lang="en-US" smtClean="0"/>
          </a:p>
        </p:txBody>
      </p:sp>
      <p:sp>
        <p:nvSpPr>
          <p:cNvPr id="232452" name="Slide Number Placeholder 6"/>
          <p:cNvSpPr>
            <a:spLocks noGrp="1"/>
          </p:cNvSpPr>
          <p:nvPr>
            <p:ph type="sldNum" sz="quarter" idx="12"/>
          </p:nvPr>
        </p:nvSpPr>
        <p:spPr>
          <a:noFill/>
        </p:spPr>
        <p:txBody>
          <a:bodyPr/>
          <a:lstStyle/>
          <a:p>
            <a:fld id="{42F267BA-93F2-4C5A-9A86-E009BB1106A3}" type="slidenum">
              <a:rPr lang="ar-SA" smtClean="0">
                <a:latin typeface="Arial" pitchFamily="34" charset="0"/>
                <a:cs typeface="Arial" pitchFamily="34" charset="0"/>
              </a:rPr>
              <a:pPr/>
              <a:t>98</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3"/>
          <p:cNvSpPr>
            <a:spLocks noGrp="1" noChangeArrowheads="1"/>
          </p:cNvSpPr>
          <p:nvPr>
            <p:ph type="title"/>
          </p:nvPr>
        </p:nvSpPr>
        <p:spPr>
          <a:xfrm>
            <a:off x="304800" y="609600"/>
            <a:ext cx="8534400" cy="1143000"/>
          </a:xfrm>
        </p:spPr>
        <p:txBody>
          <a:bodyPr/>
          <a:lstStyle/>
          <a:p>
            <a:pPr algn="l"/>
            <a:r>
              <a:rPr lang="en-US" smtClean="0"/>
              <a:t>How many sulfur atoms are present in 1.0 mole of Al</a:t>
            </a:r>
            <a:r>
              <a:rPr lang="en-US" baseline="-25000" smtClean="0"/>
              <a:t>2</a:t>
            </a:r>
            <a:r>
              <a:rPr lang="en-US" smtClean="0"/>
              <a:t>(SO</a:t>
            </a:r>
            <a:r>
              <a:rPr lang="en-US" baseline="-25000" smtClean="0"/>
              <a:t>4</a:t>
            </a:r>
            <a:r>
              <a:rPr lang="en-US" smtClean="0"/>
              <a:t>)</a:t>
            </a:r>
            <a:r>
              <a:rPr lang="en-US" baseline="-25000" smtClean="0"/>
              <a:t>3</a:t>
            </a:r>
            <a:r>
              <a:rPr lang="en-US" smtClean="0"/>
              <a:t>? </a:t>
            </a:r>
          </a:p>
        </p:txBody>
      </p:sp>
      <p:sp>
        <p:nvSpPr>
          <p:cNvPr id="233475" name="Rectangle 4"/>
          <p:cNvSpPr>
            <a:spLocks noGrp="1" noChangeArrowheads="1"/>
          </p:cNvSpPr>
          <p:nvPr>
            <p:ph type="body" idx="1"/>
          </p:nvPr>
        </p:nvSpPr>
        <p:spPr>
          <a:xfrm>
            <a:off x="468313" y="2565400"/>
            <a:ext cx="8229600" cy="4525963"/>
          </a:xfrm>
        </p:spPr>
        <p:txBody>
          <a:bodyPr/>
          <a:lstStyle/>
          <a:p>
            <a:pPr marL="685800" indent="-457200" algn="l" rtl="0"/>
            <a:r>
              <a:rPr lang="en-US" smtClean="0"/>
              <a:t>1 sulfur atom</a:t>
            </a:r>
          </a:p>
          <a:p>
            <a:pPr marL="685800" indent="-457200" algn="l" rtl="0"/>
            <a:r>
              <a:rPr lang="en-US" smtClean="0"/>
              <a:t>3 sulfur atoms</a:t>
            </a:r>
          </a:p>
          <a:p>
            <a:pPr marL="685800" indent="-457200" algn="l" rtl="0"/>
            <a:r>
              <a:rPr lang="en-US" smtClean="0"/>
              <a:t>4 sulfur atoms</a:t>
            </a:r>
          </a:p>
          <a:p>
            <a:pPr marL="685800" indent="-457200" algn="l" rtl="0"/>
            <a:r>
              <a:rPr lang="en-US" smtClean="0"/>
              <a:t>6.0 </a:t>
            </a:r>
            <a:r>
              <a:rPr lang="en-US" smtClean="0">
                <a:sym typeface="Math B"/>
              </a:rPr>
              <a:t>x</a:t>
            </a:r>
            <a:r>
              <a:rPr lang="en-US" smtClean="0"/>
              <a:t> 10</a:t>
            </a:r>
            <a:r>
              <a:rPr lang="en-US" baseline="30000" smtClean="0"/>
              <a:t>23</a:t>
            </a:r>
            <a:r>
              <a:rPr lang="en-US" smtClean="0"/>
              <a:t> sulfur atoms</a:t>
            </a:r>
          </a:p>
          <a:p>
            <a:pPr marL="685800" indent="-457200" algn="l" rtl="0">
              <a:buClr>
                <a:srgbClr val="FF0000"/>
              </a:buClr>
            </a:pPr>
            <a:r>
              <a:rPr lang="en-US" smtClean="0">
                <a:solidFill>
                  <a:srgbClr val="FF0000"/>
                </a:solidFill>
              </a:rPr>
              <a:t>1.8 </a:t>
            </a:r>
            <a:r>
              <a:rPr lang="en-US" smtClean="0">
                <a:solidFill>
                  <a:srgbClr val="FF0000"/>
                </a:solidFill>
                <a:sym typeface="Math B"/>
              </a:rPr>
              <a:t>x</a:t>
            </a:r>
            <a:r>
              <a:rPr lang="en-US" smtClean="0">
                <a:solidFill>
                  <a:srgbClr val="FF0000"/>
                </a:solidFill>
              </a:rPr>
              <a:t> 10</a:t>
            </a:r>
            <a:r>
              <a:rPr lang="en-US" baseline="30000" smtClean="0">
                <a:solidFill>
                  <a:srgbClr val="FF0000"/>
                </a:solidFill>
              </a:rPr>
              <a:t>24</a:t>
            </a:r>
            <a:r>
              <a:rPr lang="en-US" smtClean="0">
                <a:solidFill>
                  <a:srgbClr val="FF0000"/>
                </a:solidFill>
              </a:rPr>
              <a:t> sulfur atoms</a:t>
            </a:r>
            <a:r>
              <a:rPr lang="en-US" smtClean="0"/>
              <a:t/>
            </a:r>
            <a:br>
              <a:rPr lang="en-US" smtClean="0"/>
            </a:br>
            <a:endParaRPr lang="en-US" smtClean="0"/>
          </a:p>
        </p:txBody>
      </p:sp>
      <p:pic>
        <p:nvPicPr>
          <p:cNvPr id="233476" name="Picture 5"/>
          <p:cNvPicPr>
            <a:picLocks noChangeAspect="1" noChangeArrowheads="1"/>
          </p:cNvPicPr>
          <p:nvPr/>
        </p:nvPicPr>
        <p:blipFill>
          <a:blip r:embed="rId2" cstate="print"/>
          <a:srcRect/>
          <a:stretch>
            <a:fillRect/>
          </a:stretch>
        </p:blipFill>
        <p:spPr bwMode="auto">
          <a:xfrm>
            <a:off x="5795963" y="2997200"/>
            <a:ext cx="3200400" cy="2954338"/>
          </a:xfrm>
          <a:prstGeom prst="rect">
            <a:avLst/>
          </a:prstGeom>
          <a:noFill/>
          <a:ln w="9525">
            <a:noFill/>
            <a:miter lim="800000"/>
            <a:headEnd/>
            <a:tailEnd/>
          </a:ln>
        </p:spPr>
      </p:pic>
      <p:sp>
        <p:nvSpPr>
          <p:cNvPr id="233477" name="Slide Number Placeholder 7"/>
          <p:cNvSpPr>
            <a:spLocks noGrp="1"/>
          </p:cNvSpPr>
          <p:nvPr>
            <p:ph type="sldNum" sz="quarter" idx="12"/>
          </p:nvPr>
        </p:nvSpPr>
        <p:spPr>
          <a:noFill/>
        </p:spPr>
        <p:txBody>
          <a:bodyPr/>
          <a:lstStyle/>
          <a:p>
            <a:fld id="{82765232-D956-40F4-AF82-0F273E9DE93C}" type="slidenum">
              <a:rPr lang="ar-SA" smtClean="0">
                <a:latin typeface="Arial" pitchFamily="34" charset="0"/>
                <a:cs typeface="Arial" pitchFamily="34" charset="0"/>
              </a:rPr>
              <a:pPr/>
              <a:t>99</a:t>
            </a:fld>
            <a:endParaRPr lang="en-US"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1" eaLnBrk="1" fontAlgn="base" latinLnBrk="0" hangingPunct="1">
          <a:lnSpc>
            <a:spcPct val="100000"/>
          </a:lnSpc>
          <a:spcBef>
            <a:spcPct val="0"/>
          </a:spcBef>
          <a:spcAft>
            <a:spcPct val="0"/>
          </a:spcAft>
          <a:buClrTx/>
          <a:buSzTx/>
          <a:buFontTx/>
          <a:buNone/>
          <a:tabLst/>
          <a:defRPr kumimoji="0" lang="ar-SA" sz="32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1" eaLnBrk="1" fontAlgn="base" latinLnBrk="0" hangingPunct="1">
          <a:lnSpc>
            <a:spcPct val="100000"/>
          </a:lnSpc>
          <a:spcBef>
            <a:spcPct val="0"/>
          </a:spcBef>
          <a:spcAft>
            <a:spcPct val="0"/>
          </a:spcAft>
          <a:buClrTx/>
          <a:buSzTx/>
          <a:buFontTx/>
          <a:buNone/>
          <a:tabLst/>
          <a:defRPr kumimoji="0" lang="ar-SA" sz="32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1703</TotalTime>
  <Words>33367</Words>
  <Application>Microsoft Office PowerPoint</Application>
  <PresentationFormat>On-screen Show (4:3)</PresentationFormat>
  <Paragraphs>5745</Paragraphs>
  <Slides>711</Slides>
  <Notes>470</Notes>
  <HiddenSlides>0</HiddenSlides>
  <MMClips>0</MMClips>
  <ScaleCrop>false</ScaleCrop>
  <HeadingPairs>
    <vt:vector size="6" baseType="variant">
      <vt:variant>
        <vt:lpstr>Theme</vt:lpstr>
      </vt:variant>
      <vt:variant>
        <vt:i4>1</vt:i4>
      </vt:variant>
      <vt:variant>
        <vt:lpstr>Embedded OLE Servers</vt:lpstr>
      </vt:variant>
      <vt:variant>
        <vt:i4>4</vt:i4>
      </vt:variant>
      <vt:variant>
        <vt:lpstr>Slide Titles</vt:lpstr>
      </vt:variant>
      <vt:variant>
        <vt:i4>711</vt:i4>
      </vt:variant>
    </vt:vector>
  </HeadingPairs>
  <TitlesOfParts>
    <vt:vector size="716" baseType="lpstr">
      <vt:lpstr>Default Design</vt:lpstr>
      <vt:lpstr>Equation</vt:lpstr>
      <vt:lpstr>CS ChemDraw Drawing</vt:lpstr>
      <vt:lpstr>Photo Editor Photo</vt:lpstr>
      <vt:lpstr>Slide</vt:lpstr>
      <vt:lpstr>PowerPoint Presentation</vt:lpstr>
      <vt:lpstr>101- chem  GENERAL CHEMISTRY-1</vt:lpstr>
      <vt:lpstr>PowerPoint Presentation</vt:lpstr>
      <vt:lpstr>PowerPoint Presentation</vt:lpstr>
      <vt:lpstr>PowerPoint Presentation</vt:lpstr>
      <vt:lpstr>PowerPoint Presentation</vt:lpstr>
      <vt:lpstr>PowerPoint Presentation</vt:lpstr>
      <vt:lpstr>PowerPoint Presentation</vt:lpstr>
      <vt:lpstr>Units of Measurement</vt:lpstr>
      <vt:lpstr>SI Units</vt:lpstr>
      <vt:lpstr>Metric System</vt:lpstr>
      <vt:lpstr>PowerPoint Presentation</vt:lpstr>
      <vt:lpstr>Density</vt:lpstr>
      <vt:lpstr>Formula Weight (FW)</vt:lpstr>
      <vt:lpstr>Molecular Weight (MW)</vt:lpstr>
      <vt:lpstr>Avogadro’s Number</vt:lpstr>
      <vt:lpstr>Molecular &amp; Formula Weight</vt:lpstr>
      <vt:lpstr>Molar Mass</vt:lpstr>
      <vt:lpstr>Molar Mass  Molecular &amp; Formula Weight</vt:lpstr>
      <vt:lpstr>PowerPoint Presentation</vt:lpstr>
      <vt:lpstr>Using Moles</vt:lpstr>
      <vt:lpstr>Mole Relationships</vt:lpstr>
      <vt:lpstr>PowerPoint Presentation</vt:lpstr>
      <vt:lpstr>PowerPoint Presentation</vt:lpstr>
      <vt:lpstr>PowerPoint Presentation</vt:lpstr>
      <vt:lpstr>Mole and Formula Unit</vt:lpstr>
      <vt:lpstr>PowerPoint Presentation</vt:lpstr>
      <vt:lpstr>PowerPoint Presentation</vt:lpstr>
      <vt:lpstr>Percent Composition</vt:lpstr>
      <vt:lpstr>Percent Composition</vt:lpstr>
      <vt:lpstr>PowerPoint Presentation</vt:lpstr>
      <vt:lpstr>Percent Composition</vt:lpstr>
      <vt:lpstr>PowerPoint Presentation</vt:lpstr>
      <vt:lpstr>Types of Formulas</vt:lpstr>
      <vt:lpstr>Types of Formulas</vt:lpstr>
      <vt:lpstr>Calculating Empirical Formulas</vt:lpstr>
      <vt:lpstr>Calculating Empirical Formulas</vt:lpstr>
      <vt:lpstr>Calculating Empirical Formulas</vt:lpstr>
      <vt:lpstr>PowerPoint Presentation</vt:lpstr>
      <vt:lpstr>Molecular Formula</vt:lpstr>
      <vt:lpstr>Determining Molecular Formula</vt:lpstr>
      <vt:lpstr>DETERMINING EMPIRICAL and MOLECULAR FORMULAS</vt:lpstr>
      <vt:lpstr>PowerPoint Presentation</vt:lpstr>
      <vt:lpstr>PowerPoint Presentation</vt:lpstr>
      <vt:lpstr>Empirical Formula from Mole Fraction</vt:lpstr>
      <vt:lpstr>Chemical Equations</vt:lpstr>
      <vt:lpstr>Chemical Equation</vt:lpstr>
      <vt:lpstr>Chemical Equation</vt:lpstr>
      <vt:lpstr>Chemical Equation</vt:lpstr>
      <vt:lpstr>Chemical Equation</vt:lpstr>
      <vt:lpstr>Subscripts and Coefficients Give Different Information</vt:lpstr>
      <vt:lpstr>PowerPoint Presentation</vt:lpstr>
      <vt:lpstr>PowerPoint Presentation</vt:lpstr>
      <vt:lpstr>PowerPoint Presentation</vt:lpstr>
      <vt:lpstr>PowerPoint Presentation</vt:lpstr>
      <vt:lpstr>Balancing Chemical Equation</vt:lpstr>
      <vt:lpstr>How to “Read” Chemical Equations</vt:lpstr>
      <vt:lpstr>Stoichiometric Calculations</vt:lpstr>
      <vt:lpstr>Stoichiometry in Chemical Equations</vt:lpstr>
      <vt:lpstr>PowerPoint Presentation</vt:lpstr>
      <vt:lpstr>Stoichiometric Calculations</vt:lpstr>
      <vt:lpstr>PowerPoint Presentation</vt:lpstr>
      <vt:lpstr>Stoichiometry in Chemical Equations</vt:lpstr>
      <vt:lpstr>Stoichiometry in Chemical Equations</vt:lpstr>
      <vt:lpstr>Limiting Reactants</vt:lpstr>
      <vt:lpstr>Limiting Reactants</vt:lpstr>
      <vt:lpstr>PowerPoint Presentation</vt:lpstr>
      <vt:lpstr>PowerPoint Presentation</vt:lpstr>
      <vt:lpstr>How to Find the  LIMITING REACTANT</vt:lpstr>
      <vt:lpstr>Limiting Reactants and Yields</vt:lpstr>
      <vt:lpstr>Limiting Reactants and Yields</vt:lpstr>
      <vt:lpstr>PowerPoint Presentation</vt:lpstr>
      <vt:lpstr>PowerPoint Presentation</vt:lpstr>
      <vt:lpstr>Theoretical Yield</vt:lpstr>
      <vt:lpstr>Percent Yield</vt:lpstr>
      <vt:lpstr>Limiting Reactants and Yields</vt:lpstr>
      <vt:lpstr>PowerPoint Presentation</vt:lpstr>
      <vt:lpstr>PowerPoint Presentation</vt:lpstr>
      <vt:lpstr>Ways of Expressing Concentrations of Solutions</vt:lpstr>
      <vt:lpstr>Mass Percentage</vt:lpstr>
      <vt:lpstr>Mole Fraction (X)</vt:lpstr>
      <vt:lpstr>Molarity (M)</vt:lpstr>
      <vt:lpstr>PowerPoint Presentation</vt:lpstr>
      <vt:lpstr>Solution Stoichiometry</vt:lpstr>
      <vt:lpstr>Molality (m)</vt:lpstr>
      <vt:lpstr>Changing Molarity to Molality</vt:lpstr>
      <vt:lpstr>PowerPoint Presentation</vt:lpstr>
      <vt:lpstr>CONVERSIONS</vt:lpstr>
      <vt:lpstr>What are the ions present in the compound (NH4)2SO4 ? </vt:lpstr>
      <vt:lpstr>In a chemical equation, the substances to the left of the arrow are called the:</vt:lpstr>
      <vt:lpstr>The formula weight of Na3PO4  is:</vt:lpstr>
      <vt:lpstr>The percentage by mass of phosphorus in Na3PO4  is:</vt:lpstr>
      <vt:lpstr>The formula weight of any substance is equal to:</vt:lpstr>
      <vt:lpstr>Ethyl alcohol contains 52.2% C, 13.0% H, and 34.8 % O by mass.  What is the empirical formula of ethyl alcohol?</vt:lpstr>
      <vt:lpstr> 2 Fe  +  3 Cl2    2 FeCl3 If 10.0 grams of iron and 20.0 grams of chlorine react as shown, what is the theoretical yield of ferric chloride? </vt:lpstr>
      <vt:lpstr>C3H4O4  +  2 C2H6O    C7H12O4  +  2 H2O When 15.0 grams of each reactant were mixed together, the yield of C7H12O4 was 15.0 grams.  What was the percentage yield?                                                           </vt:lpstr>
      <vt:lpstr>The percentage yield of a reaction is (100.0%)(X).  Which of the following is X?</vt:lpstr>
      <vt:lpstr>How many oxygen atoms are present in MgSO4 • 7 H2O? </vt:lpstr>
      <vt:lpstr>How many sulfur atoms are present in 1.0 mole of Al2(SO4)3? </vt:lpstr>
      <vt:lpstr>How many moles of oxygen gas are required to react completely with 1.0 mole NO? </vt:lpstr>
      <vt:lpstr>If 10.0 moles of NO are reacted with 6.0 moles O2, how many moles NO2 are produced? </vt:lpstr>
      <vt:lpstr>If 10.0 moles of CO are reacted with 6.0 moles O2, how many moles of the excess reagent remain? </vt:lpstr>
      <vt:lpstr>PowerPoint Presentation</vt:lpstr>
      <vt:lpstr>Gases</vt:lpstr>
      <vt:lpstr>The Gas State</vt:lpstr>
      <vt:lpstr>Characteristics of Gases</vt:lpstr>
      <vt:lpstr>PowerPoint Presentation</vt:lpstr>
      <vt:lpstr>PowerPoint Presentation</vt:lpstr>
      <vt:lpstr>Pressure</vt:lpstr>
      <vt:lpstr>PowerPoint Presentation</vt:lpstr>
      <vt:lpstr>PowerPoint Presentation</vt:lpstr>
      <vt:lpstr>The Gas Laws</vt:lpstr>
      <vt:lpstr>PowerPoint Presentation</vt:lpstr>
      <vt:lpstr>Boyle’s Law</vt:lpstr>
      <vt:lpstr>Decrease the volume Increase the pressure</vt:lpstr>
      <vt:lpstr>PowerPoint Presentation</vt:lpstr>
      <vt:lpstr>PowerPoint Presentation</vt:lpstr>
      <vt:lpstr>Charles’ Law</vt:lpstr>
      <vt:lpstr>PowerPoint Presentation</vt:lpstr>
      <vt:lpstr>PowerPoint Presentation</vt:lpstr>
      <vt:lpstr>Gay-Lussac’s Law</vt:lpstr>
      <vt:lpstr>Combined Gas Law</vt:lpstr>
      <vt:lpstr>PowerPoint Presentation</vt:lpstr>
      <vt:lpstr>Avogadro’s Law</vt:lpstr>
      <vt:lpstr>Avagadro’s Law</vt:lpstr>
      <vt:lpstr>PowerPoint Presentation</vt:lpstr>
      <vt:lpstr>PowerPoint Presentation</vt:lpstr>
      <vt:lpstr>Ideal Gas Equation</vt:lpstr>
      <vt:lpstr>PowerPoint Presentation</vt:lpstr>
      <vt:lpstr>Standard Temperature and Pressure   (STP)</vt:lpstr>
      <vt:lpstr>The Ideal Gas Law</vt:lpstr>
      <vt:lpstr>The Ideal Gas Law</vt:lpstr>
      <vt:lpstr>PowerPoint Presentation</vt:lpstr>
      <vt:lpstr>PowerPoint Presentation</vt:lpstr>
      <vt:lpstr>PowerPoint Presentation</vt:lpstr>
      <vt:lpstr>PowerPoint Presentation</vt:lpstr>
      <vt:lpstr>Density of Gas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Dalton’s Law of Partial Pressures</vt:lpstr>
      <vt:lpstr>PowerPoint Presentation</vt:lpstr>
      <vt:lpstr>PowerPoint Presentation</vt:lpstr>
      <vt:lpstr>PowerPoint Presentation</vt:lpstr>
      <vt:lpstr>Partial Pressures</vt:lpstr>
      <vt:lpstr>PowerPoint Presentation</vt:lpstr>
      <vt:lpstr>Collection of Gas Over Water</vt:lpstr>
      <vt:lpstr>PowerPoint Presentation</vt:lpstr>
      <vt:lpstr>PowerPoint Presentation</vt:lpstr>
      <vt:lpstr>PowerPoint Presentation</vt:lpstr>
      <vt:lpstr>(Con’t)</vt:lpstr>
      <vt:lpstr>(Con’t)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Kinetic-Molecular Theory</vt:lpstr>
      <vt:lpstr>Kinetic-Molecular Theory</vt:lpstr>
      <vt:lpstr>Kinetic-Molecular Theory</vt:lpstr>
      <vt:lpstr>Kinetic-Molecular Theory</vt:lpstr>
      <vt:lpstr>Kinetic-Molecular Theory</vt:lpstr>
      <vt:lpstr>Kinetic-Molecular Theory</vt:lpstr>
      <vt:lpstr>PowerPoint Presentation</vt:lpstr>
      <vt:lpstr>PowerPoint Presentation</vt:lpstr>
      <vt:lpstr>PowerPoint Presentation</vt:lpstr>
      <vt:lpstr> Kinetic Theory of the Ideal Gas</vt:lpstr>
      <vt:lpstr>Kinetic Theory of Ideal Gas</vt:lpstr>
      <vt:lpstr>Temperature is related to average KE</vt:lpstr>
      <vt:lpstr>Effusion</vt:lpstr>
      <vt:lpstr>Effusion</vt:lpstr>
      <vt:lpstr>Diffusion</vt:lpstr>
      <vt:lpstr>PowerPoint Presentation</vt:lpstr>
      <vt:lpstr>PowerPoint Presentation</vt:lpstr>
      <vt:lpstr>Graham's Law</vt:lpstr>
      <vt:lpstr>PowerPoint Presentation</vt:lpstr>
      <vt:lpstr>Features of the Speed Distribution</vt:lpstr>
      <vt:lpstr>PowerPoint Presentation</vt:lpstr>
      <vt:lpstr>PowerPoint Presentation</vt:lpstr>
      <vt:lpstr>Real Gases</vt:lpstr>
      <vt:lpstr>Non-ideal (Real) Gases </vt:lpstr>
      <vt:lpstr>PowerPoint Presentation</vt:lpstr>
      <vt:lpstr>Real Gases</vt:lpstr>
      <vt:lpstr>Deviations from Ideal Behavior</vt:lpstr>
      <vt:lpstr>PowerPoint Presentation</vt:lpstr>
      <vt:lpstr>Corrections for Non-ideal Behavior</vt:lpstr>
      <vt:lpstr>The van der Waals Equation</vt:lpstr>
      <vt:lpstr>PowerPoint Presentation</vt:lpstr>
      <vt:lpstr>Which is correct? 1.  All gases are fluids. 2.  All gases are diatomic. </vt:lpstr>
      <vt:lpstr>As a helium-filled balloon rises, its volume increases.  This is an example of:</vt:lpstr>
      <vt:lpstr>Hot air balloons rise.  This is an example of:</vt:lpstr>
      <vt:lpstr>Avogadro’s Law states that the volume of a gas is directly proportional to:</vt:lpstr>
      <vt:lpstr>Standard temperature and pressure (STP) for a gas is:</vt:lpstr>
      <vt:lpstr>The partial pressure of each gas in a mixture is proportional to:</vt:lpstr>
      <vt:lpstr>The Kinetic-Molecular Theory states that the average kinetic energy of gas particles is directly proportional to:</vt:lpstr>
      <vt:lpstr>Neon (10Ne) undergoes effusion __________ krypton (36Kr).</vt:lpstr>
      <vt:lpstr>A sample of two moles of nitrogen gas (N2) will occupy what volume at STP?</vt:lpstr>
      <vt:lpstr>If 250 mL of NO is placed in a flask with O2, what volume of O2 is needed for complete reaction?</vt:lpstr>
      <vt:lpstr> If an equal mass of each gas is put into a separate balloon, which will have the greatest volume?  Assume that they are all the same temperature and pressure.</vt:lpstr>
      <vt:lpstr>If equal masses of CH4, C2H6, and C3H8 are placed in a flask, which of the following is true? </vt:lpstr>
      <vt:lpstr> Arrange the gases according to increasing molecular speed. </vt:lpstr>
      <vt:lpstr>PowerPoint Presentation</vt:lpstr>
      <vt:lpstr>PowerPoint Presentation</vt:lpstr>
      <vt:lpstr>PowerPoint Presentation</vt:lpstr>
      <vt:lpstr>PowerPoint Presentation</vt:lpstr>
      <vt:lpstr>PowerPoint Presentation</vt:lpstr>
      <vt:lpstr>PowerPoint Presentation</vt:lpstr>
      <vt:lpstr> Thermochemistry</vt:lpstr>
      <vt:lpstr>Thermochemistry</vt:lpstr>
      <vt:lpstr>PowerPoint Presentation</vt:lpstr>
      <vt:lpstr>Energy</vt:lpstr>
      <vt:lpstr>Units of Energy</vt:lpstr>
      <vt:lpstr>Definitions: System and Surroundings</vt:lpstr>
      <vt:lpstr>PowerPoint Presentation</vt:lpstr>
      <vt:lpstr>Internal Energy</vt:lpstr>
      <vt:lpstr>Internal Energy</vt:lpstr>
      <vt:lpstr>Changes in Internal Energy</vt:lpstr>
      <vt:lpstr>Changes in Internal Energy</vt:lpstr>
      <vt:lpstr>Conversion of Energy</vt:lpstr>
      <vt:lpstr>First Law of Thermodynamic</vt:lpstr>
      <vt:lpstr>Changes in Internal Energy</vt:lpstr>
      <vt:lpstr>PowerPoint Presentation</vt:lpstr>
      <vt:lpstr>State Functions</vt:lpstr>
      <vt:lpstr>State Functions</vt:lpstr>
      <vt:lpstr>State Functions</vt:lpstr>
      <vt:lpstr>Heat</vt:lpstr>
      <vt:lpstr>Exchange of Heat between System and Surroundings</vt:lpstr>
      <vt:lpstr>Exchange of Heat between System and Surroundings</vt:lpstr>
      <vt:lpstr>Work</vt:lpstr>
      <vt:lpstr>Work</vt:lpstr>
      <vt:lpstr>Enthalpy</vt:lpstr>
      <vt:lpstr>Enthalpy</vt:lpstr>
      <vt:lpstr>Enthalpy</vt:lpstr>
      <vt:lpstr>PowerPoint Presentation</vt:lpstr>
      <vt:lpstr>PowerPoint Presentation</vt:lpstr>
      <vt:lpstr>PowerPoint Presentation</vt:lpstr>
      <vt:lpstr>Enthalpy of Reaction</vt:lpstr>
      <vt:lpstr>Enthalpy of Reaction</vt:lpstr>
      <vt:lpstr>The Truth about Enthalpy</vt:lpstr>
      <vt:lpstr>Hess’s Law</vt:lpstr>
      <vt:lpstr>Hess’s Law</vt:lpstr>
      <vt:lpstr>Hess’s Law</vt:lpstr>
      <vt:lpstr>PowerPoint Presentation</vt:lpstr>
      <vt:lpstr>Calculation of H</vt:lpstr>
      <vt:lpstr>Calculation of H</vt:lpstr>
      <vt:lpstr>Calculation of H</vt:lpstr>
      <vt:lpstr>Calculation of H</vt:lpstr>
      <vt:lpstr>Enthalpies of Formation</vt:lpstr>
      <vt:lpstr>PowerPoint Presentation</vt:lpstr>
      <vt:lpstr>Calculation of H</vt:lpstr>
      <vt:lpstr>PowerPoint Presentation</vt:lpstr>
      <vt:lpstr>Standard Enthalpies of Formation</vt:lpstr>
      <vt:lpstr>PowerPoint Presentation</vt:lpstr>
      <vt:lpstr>Calculation of H</vt:lpstr>
      <vt:lpstr>PowerPoint Presentation</vt:lpstr>
      <vt:lpstr>PowerPoint Presentation</vt:lpstr>
      <vt:lpstr>Heat Capacity and Specific Heat</vt:lpstr>
      <vt:lpstr>PowerPoint Presentation</vt:lpstr>
      <vt:lpstr>PowerPoint Presentation</vt:lpstr>
      <vt:lpstr>PowerPoint Presentation</vt:lpstr>
      <vt:lpstr>The sum of all the kinetic and potential energies of a system’s components is known as its:</vt:lpstr>
      <vt:lpstr>A system absorbs heat during an __________ process.</vt:lpstr>
      <vt:lpstr>When a hot piece of metal is placed into cool water, energy:</vt:lpstr>
      <vt:lpstr>By definition, the standard heat of formation of carbon in its graphite form is __________ kilojoules/mole.</vt:lpstr>
      <vt:lpstr>The standard heat of formation of carbon in its diamond form is +1.88 kJ/mole.  This means that diamond is _______ graphite.</vt:lpstr>
      <vt:lpstr>Which of the following is NOT a state function?</vt:lpstr>
      <vt:lpstr>Which metal will undergo the greatest temperature change if an equal amount of heat is added to each? </vt:lpstr>
      <vt:lpstr>If a piece of metal at 85°C is added to water at 25°C, the final temperature of the system is 30°C.  Which of the following is true?</vt:lpstr>
      <vt:lpstr>PowerPoint Presentation</vt:lpstr>
      <vt:lpstr>Which of the following statements is true  for the diagram?</vt:lpstr>
      <vt:lpstr>What is the value of the unknown DH in the diagram?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Chemical Kinetics</vt:lpstr>
      <vt:lpstr>Factors That Affect Reaction Rates</vt:lpstr>
      <vt:lpstr>Factors That Affect Reaction Rates</vt:lpstr>
      <vt:lpstr>Factors That Affect Reaction Rates</vt:lpstr>
      <vt:lpstr>Reaction Rates</vt:lpstr>
      <vt:lpstr>PowerPoint Presentation</vt:lpstr>
      <vt:lpstr>Reaction Rates </vt:lpstr>
      <vt:lpstr>Reaction Rates </vt:lpstr>
      <vt:lpstr>Reaction Rates </vt:lpstr>
      <vt:lpstr>Reaction Rates </vt:lpstr>
      <vt:lpstr>Reaction Rates and Stoichiometry </vt:lpstr>
      <vt:lpstr>PowerPoint Presentation</vt:lpstr>
      <vt:lpstr>Reaction Rates and Stoichiometry</vt:lpstr>
      <vt:lpstr>PowerPoint Presentation</vt:lpstr>
      <vt:lpstr>PowerPoint Presentation</vt:lpstr>
      <vt:lpstr>Concentration and Rate</vt:lpstr>
      <vt:lpstr>Concentration and Rate</vt:lpstr>
      <vt:lpstr>Concentration and Rate</vt:lpstr>
      <vt:lpstr>Concentration and Rate</vt:lpstr>
      <vt:lpstr>Rate Laws</vt:lpstr>
      <vt:lpstr>Rate Laws</vt:lpstr>
      <vt:lpstr>Unites of Rate constant k</vt:lpstr>
      <vt:lpstr>Concentration and Time</vt:lpstr>
      <vt:lpstr>Integrated Rate Laws</vt:lpstr>
      <vt:lpstr>First-Order Processes</vt:lpstr>
      <vt:lpstr>First-Order Concentration vs. Time Graphs</vt:lpstr>
      <vt:lpstr>First-Order Processes</vt:lpstr>
      <vt:lpstr>First-Order Processes</vt:lpstr>
      <vt:lpstr>PowerPoint Presentation</vt:lpstr>
      <vt:lpstr>Rate Law</vt:lpstr>
      <vt:lpstr>Rate Law</vt:lpstr>
      <vt:lpstr>Rate Law</vt:lpstr>
      <vt:lpstr>Rate Law</vt:lpstr>
      <vt:lpstr>Rate Law</vt:lpstr>
      <vt:lpstr>Rate Law – Reaction Order</vt:lpstr>
      <vt:lpstr>PowerPoint Presentation</vt:lpstr>
      <vt:lpstr>PowerPoint Presentation</vt:lpstr>
      <vt:lpstr>PowerPoint Presentation</vt:lpstr>
      <vt:lpstr>Experimental Rate Law</vt:lpstr>
      <vt:lpstr>Experimental Rate Law</vt:lpstr>
      <vt:lpstr>Experimental Rate Law</vt:lpstr>
      <vt:lpstr>Half-Life</vt:lpstr>
      <vt:lpstr>Half-Life</vt:lpstr>
      <vt:lpstr>PowerPoint Presentation</vt:lpstr>
      <vt:lpstr>PowerPoint Presentation</vt:lpstr>
      <vt:lpstr>PowerPoint Presentation</vt:lpstr>
      <vt:lpstr>PowerPoint Presentation</vt:lpstr>
      <vt:lpstr>Temperature and Rate</vt:lpstr>
      <vt:lpstr>Temperature Dependence of Reaction Rate</vt:lpstr>
      <vt:lpstr>The Collision Model</vt:lpstr>
      <vt:lpstr>Activation Energy</vt:lpstr>
      <vt:lpstr>Reaction Coordinate Diagrams</vt:lpstr>
      <vt:lpstr>Reaction Coordinate Diagrams</vt:lpstr>
      <vt:lpstr>Maxwell–Boltzmann Distributions</vt:lpstr>
      <vt:lpstr>Maxwell–Boltzmann Distributions</vt:lpstr>
      <vt:lpstr>Maxwell–Boltzmann Distributions</vt:lpstr>
      <vt:lpstr>Arrhenius Equation</vt:lpstr>
      <vt:lpstr>Arrhenius Equation</vt:lpstr>
      <vt:lpstr>Arrhenius Equation</vt:lpstr>
      <vt:lpstr>Arrhenius Equation</vt:lpstr>
      <vt:lpstr>Arrhenius Equation</vt:lpstr>
      <vt:lpstr>PowerPoint Presentation</vt:lpstr>
      <vt:lpstr>PowerPoint Presentation</vt:lpstr>
      <vt:lpstr>PowerPoint Presentation</vt:lpstr>
      <vt:lpstr>PowerPoint Presentation</vt:lpstr>
      <vt:lpstr>Collision Theory: Proper Orientation (p)</vt:lpstr>
      <vt:lpstr>Transition State Theory</vt:lpstr>
      <vt:lpstr>Rate ̰ Affects of Temperature</vt:lpstr>
      <vt:lpstr>Exothermic Reaction Pathway</vt:lpstr>
      <vt:lpstr>Endothermic Reaction Pathway</vt:lpstr>
      <vt:lpstr>PowerPoint Presentation</vt:lpstr>
      <vt:lpstr>PowerPoint Presentation</vt:lpstr>
      <vt:lpstr>PowerPoint Presentation</vt:lpstr>
      <vt:lpstr>PowerPoint Presentation</vt:lpstr>
      <vt:lpstr>PowerPoint Presentation</vt:lpstr>
      <vt:lpstr>PowerPoint Presentation</vt:lpstr>
      <vt:lpstr>The rate of a chemical reaction is affected by:</vt:lpstr>
      <vt:lpstr>As a chemical reaction proceeds, the rate of the reaction tends to:</vt:lpstr>
      <vt:lpstr>If tripling the concentration of reactant A multiplies the initial rate of the reaction by nine, the reaction is _______ order in A.</vt:lpstr>
      <vt:lpstr>W  +  X    Y  +  Z Rate = k[W] The order of this reaction with respect to X is:</vt:lpstr>
      <vt:lpstr>The time needed for half of the reactant to be consumed is called the __________ of the reaction.</vt:lpstr>
      <vt:lpstr>The half-life of a first-order reaction is equal to _________, where k is the rate constant.</vt:lpstr>
      <vt:lpstr>The minimum energy a collision between molecules must have to produce the products is called the __________ energy.</vt:lpstr>
      <vt:lpstr>A catalyst increases the rate of a reaction by:</vt:lpstr>
      <vt:lpstr>Which expression correctly states the rate of reaction?</vt:lpstr>
      <vt:lpstr>What is the rate law for the reaction?</vt:lpstr>
      <vt:lpstr>What is the rate law for the reaction?</vt:lpstr>
      <vt:lpstr> What are the units of the rate constant for a reaction with a rate law of:</vt:lpstr>
      <vt:lpstr> If t1/2 = 500 s for a first-order reaction, how long will it take for the concentration of a reactant to decrease to 1/8 of its original value? </vt:lpstr>
      <vt:lpstr>PowerPoint Presentation</vt:lpstr>
      <vt:lpstr>PowerPoint Presentation</vt:lpstr>
      <vt:lpstr>Ex: Consider a reaction A + B → C for which = k[A][B]2. Each of the following boxes represents a reaction mixture in which A is shown as red spheres and B as purple ones. Rank these mixtures in order of increasing rate of reaction. </vt:lpstr>
      <vt:lpstr>Ex: Using these data, determine (a) the rate law for the reaction, (b) the rate constant, (c) the rate of the reaction when [A] = 0.050 M and [B] = 0.100 M. </vt:lpstr>
      <vt:lpstr>EX: Consider a series of reactions having the following energy profiles:  </vt:lpstr>
      <vt:lpstr>PowerPoint Presentation</vt:lpstr>
      <vt:lpstr>Ex: The following data were obtained for the gas-phase decomposition of nitrogen dioxide at 300 °C, </vt:lpstr>
      <vt:lpstr>Ex: The reaction of C4H9Cl with water is a first-order reaction. Figure 14.4 shows how the concentration of C4H9Cl changes with time at a particular temperature.  (a) From that graph, estimate the half-life for this reaction.  (b) Use the half-life from (a) to calculate the rate constant. </vt:lpstr>
      <vt:lpstr>Ex: The following table shows the rate constants for the rearrangement of methyl isonitrile at various temperatures</vt:lpstr>
      <vt:lpstr> Properties of Solutions</vt:lpstr>
      <vt:lpstr>Properties of Solutions </vt:lpstr>
      <vt:lpstr>Solutions</vt:lpstr>
      <vt:lpstr>Types of Solutions</vt:lpstr>
      <vt:lpstr>Types of Solutions</vt:lpstr>
      <vt:lpstr>Types of Solutions</vt:lpstr>
      <vt:lpstr>PowerPoint Presentation</vt:lpstr>
      <vt:lpstr>Factors Affecting Solubility</vt:lpstr>
      <vt:lpstr>Factors Affecting Solubility</vt:lpstr>
      <vt:lpstr>Factors Affecting Solubility</vt:lpstr>
      <vt:lpstr>Factors Affecting Solubility</vt:lpstr>
      <vt:lpstr>Temperature</vt:lpstr>
      <vt:lpstr>Temperature</vt:lpstr>
      <vt:lpstr>Gases in Solution</vt:lpstr>
      <vt:lpstr>Gases in Solution</vt:lpstr>
      <vt:lpstr>PowerPoint Presentation</vt:lpstr>
      <vt:lpstr>Henry’s Law </vt:lpstr>
      <vt:lpstr>PowerPoint Presentation</vt:lpstr>
      <vt:lpstr>PowerPoint Presentation</vt:lpstr>
      <vt:lpstr>PowerPoint Presentation</vt:lpstr>
      <vt:lpstr>Vapor Pressure of a solution with a volatile solute </vt:lpstr>
      <vt:lpstr>Raoult’s Law</vt:lpstr>
      <vt:lpstr>Vapor Pressure</vt:lpstr>
      <vt:lpstr>Vapor Pressure</vt:lpstr>
      <vt:lpstr>PowerPoint Presentation</vt:lpstr>
      <vt:lpstr>PowerPoint Presentation</vt:lpstr>
      <vt:lpstr>Vapor Pressure of a solution with a volatile solute </vt:lpstr>
      <vt:lpstr>PowerPoint Presentation</vt:lpstr>
      <vt:lpstr>PowerPoint Presentation</vt:lpstr>
      <vt:lpstr>Positive deviations from Raoult's Law </vt:lpstr>
      <vt:lpstr>Explaining the positive deviations</vt:lpstr>
      <vt:lpstr>Negative deviations from Raoult's Law </vt:lpstr>
      <vt:lpstr>Explaining the negative deviations</vt:lpstr>
      <vt:lpstr>PowerPoint Presentation</vt:lpstr>
      <vt:lpstr>PowerPoint Presentation</vt:lpstr>
      <vt:lpstr>Colligative properties of solutions </vt:lpstr>
      <vt:lpstr>PowerPoint Presentation</vt:lpstr>
      <vt:lpstr>PowerPoint Presentation</vt:lpstr>
      <vt:lpstr>PowerPoint Presentation</vt:lpstr>
      <vt:lpstr>Boiling point elevation </vt:lpstr>
      <vt:lpstr>Boiling Point Elevation</vt:lpstr>
      <vt:lpstr>PowerPoint Presentation</vt:lpstr>
      <vt:lpstr>Freezing Point Depression</vt:lpstr>
      <vt:lpstr>PowerPoint Presentation</vt:lpstr>
      <vt:lpstr>Boiling Point Elevation and Freezing Point Depression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Osmosis</vt:lpstr>
      <vt:lpstr>Osmosis</vt:lpstr>
      <vt:lpstr>PowerPoint Presentation</vt:lpstr>
      <vt:lpstr>PowerPoint Presentation</vt:lpstr>
      <vt:lpstr>Osmotic Pressure</vt:lpstr>
      <vt:lpstr>PowerPoint Presentation</vt:lpstr>
      <vt:lpstr>PowerPoint Presentation</vt:lpstr>
      <vt:lpstr>PowerPoint Presentation</vt:lpstr>
      <vt:lpstr>PowerPoint Presentation</vt:lpstr>
      <vt:lpstr>summary Colligative Properties</vt:lpstr>
      <vt:lpstr>PowerPoint Presentation</vt:lpstr>
      <vt:lpstr>The “like dissolves like” rule states that substances with similar __________ will dissolve in each other.</vt:lpstr>
      <vt:lpstr>Which substance below is miscible with water?</vt:lpstr>
      <vt:lpstr>__________ Law states that the solubility of a gas in a liquid increases as the pressure of the gas above the liquid increases.</vt:lpstr>
      <vt:lpstr>__________ Law states that the vapor pressure of a solution is directly proportional to the mole fraction of solvent present.</vt:lpstr>
      <vt:lpstr>Isotonic solutions have the same:</vt:lpstr>
      <vt:lpstr>A solution contains 0.02755 g of a protein in 25.0 mL of solution.  The osmotic pressure is 3.22 torr at 298 K.  What is the molecular weight of the protein?</vt:lpstr>
      <vt:lpstr>The curve describes the solubility properties of</vt:lpstr>
      <vt:lpstr>Considering the substances given below, predict which will be soluble in water.   </vt:lpstr>
      <vt:lpstr>Which polyethylene solution will produce the largest osmotic pressure?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Chemical Equilibrium</vt:lpstr>
      <vt:lpstr>Chemical Equilibrium</vt:lpstr>
      <vt:lpstr>The Concept of Equilibrium</vt:lpstr>
      <vt:lpstr>The Concept of Equilibrium</vt:lpstr>
      <vt:lpstr>A System at Equilibrium</vt:lpstr>
      <vt:lpstr>Depicting Equilibrium</vt:lpstr>
      <vt:lpstr>Equilibria</vt:lpstr>
      <vt:lpstr>Equilibria</vt:lpstr>
      <vt:lpstr>The Equilibrium Constant</vt:lpstr>
      <vt:lpstr>The Equilibrium Constant</vt:lpstr>
      <vt:lpstr>Equilibrium Constant</vt:lpstr>
      <vt:lpstr>Equilibria</vt:lpstr>
      <vt:lpstr>The Equilibrium Constant</vt:lpstr>
      <vt:lpstr>PowerPoint Presentation</vt:lpstr>
      <vt:lpstr>What Does the Value of K Mean?</vt:lpstr>
      <vt:lpstr>What Does the Value of K Mean?</vt:lpstr>
      <vt:lpstr>The Reaction Quotient (Q)</vt:lpstr>
      <vt:lpstr>If Q = K,</vt:lpstr>
      <vt:lpstr>If Q &gt; K,</vt:lpstr>
      <vt:lpstr>If Q &lt; K,</vt:lpstr>
      <vt:lpstr>Equilibria</vt:lpstr>
      <vt:lpstr>PowerPoint Presentation</vt:lpstr>
      <vt:lpstr>PowerPoint Presentation</vt:lpstr>
      <vt:lpstr>PowerPoint Presentation</vt:lpstr>
      <vt:lpstr>PowerPoint Presentation</vt:lpstr>
      <vt:lpstr>PowerPoint Presentation</vt:lpstr>
      <vt:lpstr>The Concentrations of Solids and Liquids Are Essentially Constant</vt:lpstr>
      <vt:lpstr>PowerPoint Presentation</vt:lpstr>
      <vt:lpstr>PowerPoint Presentation</vt:lpstr>
      <vt:lpstr>The Equilibrium Constant</vt:lpstr>
      <vt:lpstr>Relationship Between Kc and Kp</vt:lpstr>
      <vt:lpstr>PowerPoint Presentation</vt:lpstr>
      <vt:lpstr>PowerPoint Presentation</vt:lpstr>
      <vt:lpstr>PowerPoint Presentation</vt:lpstr>
      <vt:lpstr>PowerPoint Presentation</vt:lpstr>
      <vt:lpstr>Equilibrium – Reaction Direction</vt:lpstr>
      <vt:lpstr>PowerPoint Presentation</vt:lpstr>
      <vt:lpstr>PowerPoint Presentation</vt:lpstr>
      <vt:lpstr>Heterogeneous Equilibria</vt:lpstr>
      <vt:lpstr>PowerPoint Presentation</vt:lpstr>
      <vt:lpstr>PowerPoint Presentation</vt:lpstr>
      <vt:lpstr>PowerPoint Presentation</vt:lpstr>
      <vt:lpstr>Le Chatelier’s Principle</vt:lpstr>
      <vt:lpstr>Le Chatelier’s Principle</vt:lpstr>
      <vt:lpstr>PowerPoint Presentation</vt:lpstr>
      <vt:lpstr>PowerPoint Presentation</vt:lpstr>
      <vt:lpstr>Le Chatelier’s Principle</vt:lpstr>
      <vt:lpstr>Le Chatelier’s Principle</vt:lpstr>
      <vt:lpstr>Le Chatelier’s Principle</vt:lpstr>
      <vt:lpstr>Le Chatelier’s Principle</vt:lpstr>
      <vt:lpstr>Le Chatelier’s Principle</vt:lpstr>
      <vt:lpstr>Le Chatelier’s Principle</vt:lpstr>
      <vt:lpstr>Le Chatelier’s Principle</vt:lpstr>
      <vt:lpstr>Le Chatelier’s Principle</vt:lpstr>
      <vt:lpstr>Catalysts</vt:lpstr>
      <vt:lpstr>PowerPoint Presentation</vt:lpstr>
      <vt:lpstr>Le Chatelier’s Principle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When a reaction is at a state of equilibrium, the rate of the forward reaction __________ the rate of the reverse reaction.</vt:lpstr>
      <vt:lpstr>At equilibrium, the equilibrium constant is equal to:</vt:lpstr>
      <vt:lpstr>A large value of the equilibrium constant indicates that when the reaction reaches equilibrium, mostly ______ will be present.</vt:lpstr>
      <vt:lpstr>When equilibrium is achieved:</vt:lpstr>
      <vt:lpstr>CO2  +  H2    CO  +  H2O If all species are gases and H2 is added, the amount of CO present at equilibrium will:</vt:lpstr>
      <vt:lpstr>CO2  +  H2    CO  +  H2O If all species are gases and H2O is added, the amount of CO present at equilibrium will:</vt:lpstr>
      <vt:lpstr>CO2  +  H2    CO  +  H2O If all species are gases and CO2 is removed, the amount of CO present at equilibrium will:</vt:lpstr>
      <vt:lpstr>CO2  +  H2    CO  +  H2O If the reaction is endothermic and the temperature is raised, the amount of CO present will:</vt:lpstr>
      <vt:lpstr>CO2  +  H2    CO  +  H2O If all species are gases and the container is compressed, the amount of CO present will:</vt:lpstr>
      <vt:lpstr>CO2  +  H2    CO  +  H2O If a catalyst is added to the equilibrium, the amount of CO present will:</vt:lpstr>
      <vt:lpstr>What is Kp in terms of Kc for the following reaction ? </vt:lpstr>
      <vt:lpstr>What is the correct equilibrium constant expression for the reaction:</vt:lpstr>
      <vt:lpstr>Which accurately reflects the changes in concentration that will occur if O2 is added to disturb the equilibrium? </vt:lpstr>
      <vt:lpstr>Which of the following will result in an equilibrium shift to the right? </vt:lpstr>
      <vt:lpstr>What is the value of Kc for the reaction?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Acids and Bases</vt:lpstr>
      <vt:lpstr>Ionic Equilibrium</vt:lpstr>
      <vt:lpstr>Arrhenius concept Acids &amp; Bases</vt:lpstr>
      <vt:lpstr>PowerPoint Presentation</vt:lpstr>
      <vt:lpstr>Bronsted-Lowry Acids &amp; Bases</vt:lpstr>
      <vt:lpstr>If it can be either…</vt:lpstr>
      <vt:lpstr>Bronsted-Lowry Acids &amp; Bases</vt:lpstr>
      <vt:lpstr>What Happens When an Acid Dissolves in Water?</vt:lpstr>
      <vt:lpstr>Acids &amp; Bases</vt:lpstr>
      <vt:lpstr>PowerPoint Presentation</vt:lpstr>
      <vt:lpstr>PowerPoint Presentation</vt:lpstr>
      <vt:lpstr>PowerPoint Presentation</vt:lpstr>
      <vt:lpstr>Acid and Base Strength</vt:lpstr>
      <vt:lpstr>Acid and Base Strength</vt:lpstr>
      <vt:lpstr>Acid and Base Strength</vt:lpstr>
      <vt:lpstr>Acid and Base Strength</vt:lpstr>
      <vt:lpstr>Acids &amp; Bases</vt:lpstr>
      <vt:lpstr>Acids &amp; Bases</vt:lpstr>
      <vt:lpstr>Acids &amp; Bases</vt:lpstr>
      <vt:lpstr>Acids &amp; Bases</vt:lpstr>
      <vt:lpstr>pH</vt:lpstr>
      <vt:lpstr>PowerPoint Presentation</vt:lpstr>
      <vt:lpstr>PowerPoint Presentation</vt:lpstr>
      <vt:lpstr>PowerPoint Presentation</vt:lpstr>
      <vt:lpstr>PowerPoint Presentation</vt:lpstr>
      <vt:lpstr>Strong Acids</vt:lpstr>
      <vt:lpstr>Strong Bases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Dissociation Constants</vt:lpstr>
      <vt:lpstr>Equilibrium &amp; Acid-Base Conjugates</vt:lpstr>
      <vt:lpstr>Dissociation Constants</vt:lpstr>
      <vt:lpstr>PowerPoint Presentation</vt:lpstr>
      <vt:lpstr>PowerPoint Presentation</vt:lpstr>
      <vt:lpstr>PowerPoint Presentation</vt:lpstr>
      <vt:lpstr>PowerPoint Presentation</vt:lpstr>
      <vt:lpstr>PowerPoint Presentation</vt:lpstr>
      <vt:lpstr>Calculating Percent Ionization</vt:lpstr>
      <vt:lpstr>PowerPoint Presentation</vt:lpstr>
      <vt:lpstr>Polyprotic Acids…</vt:lpstr>
      <vt:lpstr>Weak Bases</vt:lpstr>
      <vt:lpstr>Weak Bases</vt:lpstr>
      <vt:lpstr>pH of Basic Solutions</vt:lpstr>
      <vt:lpstr>PowerPoint Presentation</vt:lpstr>
      <vt:lpstr>PowerPoint Presentation</vt:lpstr>
      <vt:lpstr>Ka and Kb</vt:lpstr>
      <vt:lpstr>Equilibrium &amp; Acid-Base Conjugates</vt:lpstr>
      <vt:lpstr>Equilibrium &amp; Acid-Base Conjugate</vt:lpstr>
      <vt:lpstr>PowerPoint Presentation</vt:lpstr>
      <vt:lpstr>The Common-Ion Effect</vt:lpstr>
      <vt:lpstr>The Common-Ion Effect</vt:lpstr>
      <vt:lpstr>Buffers</vt:lpstr>
      <vt:lpstr>Buffers</vt:lpstr>
      <vt:lpstr>Buffers</vt:lpstr>
      <vt:lpstr>When Strong Acids or Bases Are Added to a Buffer…</vt:lpstr>
      <vt:lpstr>Addition of Strong Acid or Base to a Buffer</vt:lpstr>
      <vt:lpstr>Buffer Calculations</vt:lpstr>
      <vt:lpstr>Buffer Calculations</vt:lpstr>
      <vt:lpstr>Ionic Equilibria in Aqueous Solutions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Brønsted–Lowry acid is:</vt:lpstr>
      <vt:lpstr>What is the conjugate base of HPO42- ?</vt:lpstr>
      <vt:lpstr>What is the conjugate acid of SO42- ?</vt:lpstr>
      <vt:lpstr>The stronger the acid, the (X) its conjugate base.  Acids and bases generally react to form their (Y) conjugates.</vt:lpstr>
      <vt:lpstr>What is the pH of a 0.0200 M aqueous solution of HBr ?</vt:lpstr>
      <vt:lpstr>What is the pH of a 0.0400 M aqueous solution of KOH ?</vt:lpstr>
      <vt:lpstr>The Ka of HF is 6.8 x 10-4.  What is the pH of a 0.0200 M aqueous solution of HF ?</vt:lpstr>
      <vt:lpstr>The Ka of HF is 6.8 x 10-4.  What is the pH of a 0.0400 M aqueous solution of KF ?</vt:lpstr>
      <vt:lpstr>Which base is the weakest? </vt:lpstr>
      <vt:lpstr>Which acid is the strongest? </vt:lpstr>
      <vt:lpstr>Which base is the strongest? </vt:lpstr>
      <vt:lpstr>If the pH = 2 for an HNO3 solution, what is the concentration of HNO3?</vt:lpstr>
      <vt:lpstr>If the pH = 10 for a Ca(OH)2 solution, what is the concentration of Ca(OH)2?</vt:lpstr>
      <vt:lpstr>What is the pH of a 0.010 M HClO4 solution?</vt:lpstr>
      <vt:lpstr>What is the pH of a 0.010 M HF solution?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Which pair of compounds will form a buffer solution when dissolved in water in equimolar amounts?</vt:lpstr>
      <vt:lpstr>The Ka of HCN is 4.9 x 10-10.  What is the pH of a buffer solution that is 0.100 M in both HCN and KCN?</vt:lpstr>
      <vt:lpstr>The Ka of HCN is 4.9 x 10-10.  What is the pH of a buffer solution that is 0.100 M in HCN and 0.200 M in KCN?</vt:lpstr>
      <vt:lpstr>The Ka of HCN is 4.9 x 10-10.  What is the pH of a buffer solution that is 1.00 M in HCN and 0.100 M in KCN?</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Units of Measurement</dc:title>
  <dc:creator>Rana ezzat</dc:creator>
  <cp:lastModifiedBy>mwonazi</cp:lastModifiedBy>
  <cp:revision>167</cp:revision>
  <dcterms:created xsi:type="dcterms:W3CDTF">2010-03-07T16:39:59Z</dcterms:created>
  <dcterms:modified xsi:type="dcterms:W3CDTF">2013-02-10T19:45:13Z</dcterms:modified>
</cp:coreProperties>
</file>